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72" r:id="rId3"/>
    <p:sldId id="260" r:id="rId4"/>
    <p:sldId id="273" r:id="rId5"/>
    <p:sldId id="274" r:id="rId6"/>
    <p:sldId id="282" r:id="rId7"/>
    <p:sldId id="288" r:id="rId8"/>
    <p:sldId id="289" r:id="rId9"/>
    <p:sldId id="290" r:id="rId10"/>
    <p:sldId id="275" r:id="rId11"/>
    <p:sldId id="280" r:id="rId12"/>
    <p:sldId id="278" r:id="rId13"/>
    <p:sldId id="291" r:id="rId14"/>
    <p:sldId id="292" r:id="rId15"/>
    <p:sldId id="293" r:id="rId16"/>
    <p:sldId id="279" r:id="rId17"/>
    <p:sldId id="294" r:id="rId18"/>
    <p:sldId id="295" r:id="rId19"/>
    <p:sldId id="296" r:id="rId20"/>
    <p:sldId id="283" r:id="rId21"/>
    <p:sldId id="281" r:id="rId22"/>
    <p:sldId id="297" r:id="rId23"/>
    <p:sldId id="284" r:id="rId24"/>
    <p:sldId id="299" r:id="rId25"/>
    <p:sldId id="300" r:id="rId26"/>
    <p:sldId id="285" r:id="rId27"/>
    <p:sldId id="286" r:id="rId28"/>
    <p:sldId id="287" r:id="rId29"/>
    <p:sldId id="270" r:id="rId3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2"/>
      <p:bold r:id="rId33"/>
    </p:embeddedFont>
    <p:embeddedFont>
      <p:font typeface="Source Code Pro" panose="020B0509030403020204" pitchFamily="49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4E9B1-A323-4AD6-B9AD-AC80F0A82CB2}" v="2" dt="2024-10-12T13:02:22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38F4E9B1-A323-4AD6-B9AD-AC80F0A82CB2}"/>
    <pc:docChg chg="undo custSel addSld delSld modSld">
      <pc:chgData name="Lucie Konečná" userId="e77d300807919a1d" providerId="LiveId" clId="{38F4E9B1-A323-4AD6-B9AD-AC80F0A82CB2}" dt="2024-10-12T16:09:19.251" v="639" actId="20577"/>
      <pc:docMkLst>
        <pc:docMk/>
      </pc:docMkLst>
      <pc:sldChg chg="modSp mod">
        <pc:chgData name="Lucie Konečná" userId="e77d300807919a1d" providerId="LiveId" clId="{38F4E9B1-A323-4AD6-B9AD-AC80F0A82CB2}" dt="2024-10-11T13:10:33.402" v="7" actId="2711"/>
        <pc:sldMkLst>
          <pc:docMk/>
          <pc:sldMk cId="0" sldId="256"/>
        </pc:sldMkLst>
        <pc:spChg chg="mod">
          <ac:chgData name="Lucie Konečná" userId="e77d300807919a1d" providerId="LiveId" clId="{38F4E9B1-A323-4AD6-B9AD-AC80F0A82CB2}" dt="2024-10-11T13:10:27.273" v="6" actId="2711"/>
          <ac:spMkLst>
            <pc:docMk/>
            <pc:sldMk cId="0" sldId="256"/>
            <ac:spMk id="56" creationId="{00000000-0000-0000-0000-000000000000}"/>
          </ac:spMkLst>
        </pc:spChg>
        <pc:spChg chg="mod">
          <ac:chgData name="Lucie Konečná" userId="e77d300807919a1d" providerId="LiveId" clId="{38F4E9B1-A323-4AD6-B9AD-AC80F0A82CB2}" dt="2024-10-11T13:10:33.402" v="7" actId="2711"/>
          <ac:spMkLst>
            <pc:docMk/>
            <pc:sldMk cId="0" sldId="256"/>
            <ac:spMk id="57" creationId="{00000000-0000-0000-0000-000000000000}"/>
          </ac:spMkLst>
        </pc:spChg>
      </pc:sldChg>
      <pc:sldChg chg="modSp mod">
        <pc:chgData name="Lucie Konečná" userId="e77d300807919a1d" providerId="LiveId" clId="{38F4E9B1-A323-4AD6-B9AD-AC80F0A82CB2}" dt="2024-10-11T13:11:30.567" v="18" actId="255"/>
        <pc:sldMkLst>
          <pc:docMk/>
          <pc:sldMk cId="0" sldId="260"/>
        </pc:sldMkLst>
        <pc:spChg chg="mod">
          <ac:chgData name="Lucie Konečná" userId="e77d300807919a1d" providerId="LiveId" clId="{38F4E9B1-A323-4AD6-B9AD-AC80F0A82CB2}" dt="2024-10-11T13:11:30.567" v="18" actId="255"/>
          <ac:spMkLst>
            <pc:docMk/>
            <pc:sldMk cId="0" sldId="260"/>
            <ac:spMk id="83" creationId="{00000000-0000-0000-0000-000000000000}"/>
          </ac:spMkLst>
        </pc:spChg>
      </pc:sldChg>
      <pc:sldChg chg="modSp mod">
        <pc:chgData name="Lucie Konečná" userId="e77d300807919a1d" providerId="LiveId" clId="{38F4E9B1-A323-4AD6-B9AD-AC80F0A82CB2}" dt="2024-10-11T13:19:29.032" v="99" actId="1076"/>
        <pc:sldMkLst>
          <pc:docMk/>
          <pc:sldMk cId="3342750393" sldId="270"/>
        </pc:sldMkLst>
        <pc:spChg chg="mod">
          <ac:chgData name="Lucie Konečná" userId="e77d300807919a1d" providerId="LiveId" clId="{38F4E9B1-A323-4AD6-B9AD-AC80F0A82CB2}" dt="2024-10-11T13:19:29.032" v="99" actId="1076"/>
          <ac:spMkLst>
            <pc:docMk/>
            <pc:sldMk cId="3342750393" sldId="270"/>
            <ac:spMk id="3" creationId="{BE02514A-63E0-4BB9-A1C3-E8A1A6D869AF}"/>
          </ac:spMkLst>
        </pc:spChg>
      </pc:sldChg>
      <pc:sldChg chg="modSp mod">
        <pc:chgData name="Lucie Konečná" userId="e77d300807919a1d" providerId="LiveId" clId="{38F4E9B1-A323-4AD6-B9AD-AC80F0A82CB2}" dt="2024-10-11T13:33:18.669" v="180" actId="20577"/>
        <pc:sldMkLst>
          <pc:docMk/>
          <pc:sldMk cId="2010498362" sldId="272"/>
        </pc:sldMkLst>
        <pc:spChg chg="mod">
          <ac:chgData name="Lucie Konečná" userId="e77d300807919a1d" providerId="LiveId" clId="{38F4E9B1-A323-4AD6-B9AD-AC80F0A82CB2}" dt="2024-10-11T13:10:59.254" v="11" actId="14100"/>
          <ac:spMkLst>
            <pc:docMk/>
            <pc:sldMk cId="2010498362" sldId="272"/>
            <ac:spMk id="2" creationId="{39218958-203B-FA40-205A-09B1EE7D8BE2}"/>
          </ac:spMkLst>
        </pc:spChg>
        <pc:spChg chg="mod">
          <ac:chgData name="Lucie Konečná" userId="e77d300807919a1d" providerId="LiveId" clId="{38F4E9B1-A323-4AD6-B9AD-AC80F0A82CB2}" dt="2024-10-11T13:33:18.669" v="180" actId="20577"/>
          <ac:spMkLst>
            <pc:docMk/>
            <pc:sldMk cId="2010498362" sldId="272"/>
            <ac:spMk id="3" creationId="{1CDBF9FB-079D-9F03-786E-47E8ECDCB277}"/>
          </ac:spMkLst>
        </pc:spChg>
      </pc:sldChg>
      <pc:sldChg chg="modSp mod">
        <pc:chgData name="Lucie Konečná" userId="e77d300807919a1d" providerId="LiveId" clId="{38F4E9B1-A323-4AD6-B9AD-AC80F0A82CB2}" dt="2024-10-11T14:17:29.655" v="213" actId="20577"/>
        <pc:sldMkLst>
          <pc:docMk/>
          <pc:sldMk cId="399340812" sldId="273"/>
        </pc:sldMkLst>
        <pc:spChg chg="mod">
          <ac:chgData name="Lucie Konečná" userId="e77d300807919a1d" providerId="LiveId" clId="{38F4E9B1-A323-4AD6-B9AD-AC80F0A82CB2}" dt="2024-10-11T13:12:04.785" v="26" actId="2711"/>
          <ac:spMkLst>
            <pc:docMk/>
            <pc:sldMk cId="399340812" sldId="273"/>
            <ac:spMk id="2" creationId="{4FB38F57-F165-2243-9BDC-DEF7051C18AA}"/>
          </ac:spMkLst>
        </pc:spChg>
        <pc:spChg chg="mod">
          <ac:chgData name="Lucie Konečná" userId="e77d300807919a1d" providerId="LiveId" clId="{38F4E9B1-A323-4AD6-B9AD-AC80F0A82CB2}" dt="2024-10-11T14:17:29.655" v="213" actId="20577"/>
          <ac:spMkLst>
            <pc:docMk/>
            <pc:sldMk cId="399340812" sldId="273"/>
            <ac:spMk id="3" creationId="{3997625F-7879-E24B-5BCF-D261B984E77D}"/>
          </ac:spMkLst>
        </pc:spChg>
      </pc:sldChg>
      <pc:sldChg chg="modSp mod">
        <pc:chgData name="Lucie Konečná" userId="e77d300807919a1d" providerId="LiveId" clId="{38F4E9B1-A323-4AD6-B9AD-AC80F0A82CB2}" dt="2024-10-12T15:46:55.499" v="620" actId="20577"/>
        <pc:sldMkLst>
          <pc:docMk/>
          <pc:sldMk cId="2080398660" sldId="274"/>
        </pc:sldMkLst>
        <pc:spChg chg="mod">
          <ac:chgData name="Lucie Konečná" userId="e77d300807919a1d" providerId="LiveId" clId="{38F4E9B1-A323-4AD6-B9AD-AC80F0A82CB2}" dt="2024-10-11T13:12:30.969" v="29" actId="255"/>
          <ac:spMkLst>
            <pc:docMk/>
            <pc:sldMk cId="2080398660" sldId="274"/>
            <ac:spMk id="2" creationId="{AA5AAB4E-B373-030A-AE7F-C838B2A926E7}"/>
          </ac:spMkLst>
        </pc:spChg>
        <pc:spChg chg="mod">
          <ac:chgData name="Lucie Konečná" userId="e77d300807919a1d" providerId="LiveId" clId="{38F4E9B1-A323-4AD6-B9AD-AC80F0A82CB2}" dt="2024-10-12T15:46:55.499" v="620" actId="20577"/>
          <ac:spMkLst>
            <pc:docMk/>
            <pc:sldMk cId="2080398660" sldId="274"/>
            <ac:spMk id="3" creationId="{A8C5C5EE-56D1-9F46-E0DE-B45198E6A527}"/>
          </ac:spMkLst>
        </pc:spChg>
      </pc:sldChg>
      <pc:sldChg chg="modSp mod">
        <pc:chgData name="Lucie Konečná" userId="e77d300807919a1d" providerId="LiveId" clId="{38F4E9B1-A323-4AD6-B9AD-AC80F0A82CB2}" dt="2024-10-11T13:14:21.679" v="48" actId="20577"/>
        <pc:sldMkLst>
          <pc:docMk/>
          <pc:sldMk cId="1570882379" sldId="275"/>
        </pc:sldMkLst>
        <pc:spChg chg="mod">
          <ac:chgData name="Lucie Konečná" userId="e77d300807919a1d" providerId="LiveId" clId="{38F4E9B1-A323-4AD6-B9AD-AC80F0A82CB2}" dt="2024-10-11T13:14:11.994" v="45" actId="1076"/>
          <ac:spMkLst>
            <pc:docMk/>
            <pc:sldMk cId="1570882379" sldId="275"/>
            <ac:spMk id="2" creationId="{75D73665-9847-A9B8-B2D1-D3FAA8CC1D9E}"/>
          </ac:spMkLst>
        </pc:spChg>
        <pc:spChg chg="mod">
          <ac:chgData name="Lucie Konečná" userId="e77d300807919a1d" providerId="LiveId" clId="{38F4E9B1-A323-4AD6-B9AD-AC80F0A82CB2}" dt="2024-10-11T13:14:21.679" v="48" actId="20577"/>
          <ac:spMkLst>
            <pc:docMk/>
            <pc:sldMk cId="1570882379" sldId="275"/>
            <ac:spMk id="3" creationId="{D9FD3C6E-3920-44BF-2B1A-728CFC28D80E}"/>
          </ac:spMkLst>
        </pc:spChg>
      </pc:sldChg>
      <pc:sldChg chg="modSp mod">
        <pc:chgData name="Lucie Konečná" userId="e77d300807919a1d" providerId="LiveId" clId="{38F4E9B1-A323-4AD6-B9AD-AC80F0A82CB2}" dt="2024-10-11T13:15:04.742" v="57" actId="1076"/>
        <pc:sldMkLst>
          <pc:docMk/>
          <pc:sldMk cId="3166407730" sldId="278"/>
        </pc:sldMkLst>
        <pc:spChg chg="mod">
          <ac:chgData name="Lucie Konečná" userId="e77d300807919a1d" providerId="LiveId" clId="{38F4E9B1-A323-4AD6-B9AD-AC80F0A82CB2}" dt="2024-10-11T13:15:04.742" v="57" actId="1076"/>
          <ac:spMkLst>
            <pc:docMk/>
            <pc:sldMk cId="3166407730" sldId="278"/>
            <ac:spMk id="2" creationId="{17D197A3-E61C-33BF-FE74-67561BB263F2}"/>
          </ac:spMkLst>
        </pc:spChg>
      </pc:sldChg>
      <pc:sldChg chg="modSp mod">
        <pc:chgData name="Lucie Konečná" userId="e77d300807919a1d" providerId="LiveId" clId="{38F4E9B1-A323-4AD6-B9AD-AC80F0A82CB2}" dt="2024-10-11T13:15:45.916" v="66" actId="255"/>
        <pc:sldMkLst>
          <pc:docMk/>
          <pc:sldMk cId="2087859903" sldId="279"/>
        </pc:sldMkLst>
        <pc:spChg chg="mod">
          <ac:chgData name="Lucie Konečná" userId="e77d300807919a1d" providerId="LiveId" clId="{38F4E9B1-A323-4AD6-B9AD-AC80F0A82CB2}" dt="2024-10-11T13:15:45.916" v="66" actId="255"/>
          <ac:spMkLst>
            <pc:docMk/>
            <pc:sldMk cId="2087859903" sldId="279"/>
            <ac:spMk id="2" creationId="{85900DC8-E736-25CF-5A90-7494582B2748}"/>
          </ac:spMkLst>
        </pc:spChg>
      </pc:sldChg>
      <pc:sldChg chg="modSp mod">
        <pc:chgData name="Lucie Konečná" userId="e77d300807919a1d" providerId="LiveId" clId="{38F4E9B1-A323-4AD6-B9AD-AC80F0A82CB2}" dt="2024-10-11T13:14:46.819" v="52" actId="1076"/>
        <pc:sldMkLst>
          <pc:docMk/>
          <pc:sldMk cId="2907214933" sldId="280"/>
        </pc:sldMkLst>
        <pc:spChg chg="mod">
          <ac:chgData name="Lucie Konečná" userId="e77d300807919a1d" providerId="LiveId" clId="{38F4E9B1-A323-4AD6-B9AD-AC80F0A82CB2}" dt="2024-10-11T13:14:46.819" v="52" actId="1076"/>
          <ac:spMkLst>
            <pc:docMk/>
            <pc:sldMk cId="2907214933" sldId="280"/>
            <ac:spMk id="2" creationId="{827D8EEF-5882-A227-BE07-4284720893EA}"/>
          </ac:spMkLst>
        </pc:spChg>
      </pc:sldChg>
      <pc:sldChg chg="modSp mod">
        <pc:chgData name="Lucie Konečná" userId="e77d300807919a1d" providerId="LiveId" clId="{38F4E9B1-A323-4AD6-B9AD-AC80F0A82CB2}" dt="2024-10-11T17:07:17.328" v="414" actId="20577"/>
        <pc:sldMkLst>
          <pc:docMk/>
          <pc:sldMk cId="1310578632" sldId="281"/>
        </pc:sldMkLst>
        <pc:spChg chg="mod">
          <ac:chgData name="Lucie Konečná" userId="e77d300807919a1d" providerId="LiveId" clId="{38F4E9B1-A323-4AD6-B9AD-AC80F0A82CB2}" dt="2024-10-11T13:16:50.042" v="76" actId="255"/>
          <ac:spMkLst>
            <pc:docMk/>
            <pc:sldMk cId="1310578632" sldId="281"/>
            <ac:spMk id="2" creationId="{04EEA15B-8FCE-7CF9-FE1C-BB508725F38D}"/>
          </ac:spMkLst>
        </pc:spChg>
        <pc:spChg chg="mod">
          <ac:chgData name="Lucie Konečná" userId="e77d300807919a1d" providerId="LiveId" clId="{38F4E9B1-A323-4AD6-B9AD-AC80F0A82CB2}" dt="2024-10-11T17:07:17.328" v="414" actId="20577"/>
          <ac:spMkLst>
            <pc:docMk/>
            <pc:sldMk cId="1310578632" sldId="281"/>
            <ac:spMk id="3" creationId="{95E548FA-6451-643D-797E-07CF511E8AF2}"/>
          </ac:spMkLst>
        </pc:spChg>
      </pc:sldChg>
      <pc:sldChg chg="modSp mod">
        <pc:chgData name="Lucie Konečná" userId="e77d300807919a1d" providerId="LiveId" clId="{38F4E9B1-A323-4AD6-B9AD-AC80F0A82CB2}" dt="2024-10-11T14:31:08.471" v="232" actId="20577"/>
        <pc:sldMkLst>
          <pc:docMk/>
          <pc:sldMk cId="3556950874" sldId="282"/>
        </pc:sldMkLst>
        <pc:spChg chg="mod">
          <ac:chgData name="Lucie Konečná" userId="e77d300807919a1d" providerId="LiveId" clId="{38F4E9B1-A323-4AD6-B9AD-AC80F0A82CB2}" dt="2024-10-11T13:52:05.792" v="211" actId="20577"/>
          <ac:spMkLst>
            <pc:docMk/>
            <pc:sldMk cId="3556950874" sldId="282"/>
            <ac:spMk id="2" creationId="{6F433DA6-F5AE-BEB4-D4A3-6003E1FA2344}"/>
          </ac:spMkLst>
        </pc:spChg>
        <pc:spChg chg="mod">
          <ac:chgData name="Lucie Konečná" userId="e77d300807919a1d" providerId="LiveId" clId="{38F4E9B1-A323-4AD6-B9AD-AC80F0A82CB2}" dt="2024-10-11T14:31:08.471" v="232" actId="20577"/>
          <ac:spMkLst>
            <pc:docMk/>
            <pc:sldMk cId="3556950874" sldId="282"/>
            <ac:spMk id="3" creationId="{BF09062A-9A87-2090-6B6B-ED0A0CB678F0}"/>
          </ac:spMkLst>
        </pc:spChg>
      </pc:sldChg>
      <pc:sldChg chg="modSp mod">
        <pc:chgData name="Lucie Konečná" userId="e77d300807919a1d" providerId="LiveId" clId="{38F4E9B1-A323-4AD6-B9AD-AC80F0A82CB2}" dt="2024-10-11T13:16:24.479" v="74" actId="255"/>
        <pc:sldMkLst>
          <pc:docMk/>
          <pc:sldMk cId="3432586073" sldId="283"/>
        </pc:sldMkLst>
        <pc:spChg chg="mod">
          <ac:chgData name="Lucie Konečná" userId="e77d300807919a1d" providerId="LiveId" clId="{38F4E9B1-A323-4AD6-B9AD-AC80F0A82CB2}" dt="2024-10-11T13:16:24.479" v="74" actId="255"/>
          <ac:spMkLst>
            <pc:docMk/>
            <pc:sldMk cId="3432586073" sldId="283"/>
            <ac:spMk id="2" creationId="{E6174BD6-0E59-3FBF-29D8-E152077E1119}"/>
          </ac:spMkLst>
        </pc:spChg>
      </pc:sldChg>
      <pc:sldChg chg="modSp mod">
        <pc:chgData name="Lucie Konečná" userId="e77d300807919a1d" providerId="LiveId" clId="{38F4E9B1-A323-4AD6-B9AD-AC80F0A82CB2}" dt="2024-10-12T13:02:16.716" v="554" actId="20577"/>
        <pc:sldMkLst>
          <pc:docMk/>
          <pc:sldMk cId="1856215010" sldId="284"/>
        </pc:sldMkLst>
        <pc:spChg chg="mod">
          <ac:chgData name="Lucie Konečná" userId="e77d300807919a1d" providerId="LiveId" clId="{38F4E9B1-A323-4AD6-B9AD-AC80F0A82CB2}" dt="2024-10-11T13:17:24.957" v="82" actId="255"/>
          <ac:spMkLst>
            <pc:docMk/>
            <pc:sldMk cId="1856215010" sldId="284"/>
            <ac:spMk id="2" creationId="{357BB96E-C379-A4D3-70CF-1FB268A67DEC}"/>
          </ac:spMkLst>
        </pc:spChg>
        <pc:spChg chg="mod">
          <ac:chgData name="Lucie Konečná" userId="e77d300807919a1d" providerId="LiveId" clId="{38F4E9B1-A323-4AD6-B9AD-AC80F0A82CB2}" dt="2024-10-12T13:02:16.716" v="554" actId="20577"/>
          <ac:spMkLst>
            <pc:docMk/>
            <pc:sldMk cId="1856215010" sldId="284"/>
            <ac:spMk id="3" creationId="{143DB137-383A-9DEB-ED51-766A437330CF}"/>
          </ac:spMkLst>
        </pc:spChg>
      </pc:sldChg>
      <pc:sldChg chg="modSp mod">
        <pc:chgData name="Lucie Konečná" userId="e77d300807919a1d" providerId="LiveId" clId="{38F4E9B1-A323-4AD6-B9AD-AC80F0A82CB2}" dt="2024-10-12T16:09:19.251" v="639" actId="20577"/>
        <pc:sldMkLst>
          <pc:docMk/>
          <pc:sldMk cId="1492658573" sldId="285"/>
        </pc:sldMkLst>
        <pc:spChg chg="mod">
          <ac:chgData name="Lucie Konečná" userId="e77d300807919a1d" providerId="LiveId" clId="{38F4E9B1-A323-4AD6-B9AD-AC80F0A82CB2}" dt="2024-10-11T13:17:42.321" v="85" actId="255"/>
          <ac:spMkLst>
            <pc:docMk/>
            <pc:sldMk cId="1492658573" sldId="285"/>
            <ac:spMk id="2" creationId="{9F79C574-B8C2-BDDC-43C1-03F6EECA684A}"/>
          </ac:spMkLst>
        </pc:spChg>
        <pc:spChg chg="mod">
          <ac:chgData name="Lucie Konečná" userId="e77d300807919a1d" providerId="LiveId" clId="{38F4E9B1-A323-4AD6-B9AD-AC80F0A82CB2}" dt="2024-10-12T16:09:19.251" v="639" actId="20577"/>
          <ac:spMkLst>
            <pc:docMk/>
            <pc:sldMk cId="1492658573" sldId="285"/>
            <ac:spMk id="3" creationId="{B9079893-9247-3194-E0F9-CEF4DE29F343}"/>
          </ac:spMkLst>
        </pc:spChg>
      </pc:sldChg>
      <pc:sldChg chg="modSp mod">
        <pc:chgData name="Lucie Konečná" userId="e77d300807919a1d" providerId="LiveId" clId="{38F4E9B1-A323-4AD6-B9AD-AC80F0A82CB2}" dt="2024-10-11T13:18:51.671" v="95" actId="255"/>
        <pc:sldMkLst>
          <pc:docMk/>
          <pc:sldMk cId="2767672135" sldId="286"/>
        </pc:sldMkLst>
        <pc:spChg chg="mod">
          <ac:chgData name="Lucie Konečná" userId="e77d300807919a1d" providerId="LiveId" clId="{38F4E9B1-A323-4AD6-B9AD-AC80F0A82CB2}" dt="2024-10-11T13:18:51.671" v="95" actId="255"/>
          <ac:spMkLst>
            <pc:docMk/>
            <pc:sldMk cId="2767672135" sldId="286"/>
            <ac:spMk id="2" creationId="{4ADE5B01-6AFF-E803-3577-2ED5953C4B67}"/>
          </ac:spMkLst>
        </pc:spChg>
        <pc:spChg chg="mod">
          <ac:chgData name="Lucie Konečná" userId="e77d300807919a1d" providerId="LiveId" clId="{38F4E9B1-A323-4AD6-B9AD-AC80F0A82CB2}" dt="2024-10-11T13:18:44.680" v="93" actId="255"/>
          <ac:spMkLst>
            <pc:docMk/>
            <pc:sldMk cId="2767672135" sldId="286"/>
            <ac:spMk id="3" creationId="{E8FC8F63-BA4C-7570-3F38-B08CEBD20DB7}"/>
          </ac:spMkLst>
        </pc:spChg>
      </pc:sldChg>
      <pc:sldChg chg="modSp mod">
        <pc:chgData name="Lucie Konečná" userId="e77d300807919a1d" providerId="LiveId" clId="{38F4E9B1-A323-4AD6-B9AD-AC80F0A82CB2}" dt="2024-10-12T15:13:47.424" v="583" actId="20577"/>
        <pc:sldMkLst>
          <pc:docMk/>
          <pc:sldMk cId="1913036122" sldId="287"/>
        </pc:sldMkLst>
        <pc:spChg chg="mod">
          <ac:chgData name="Lucie Konečná" userId="e77d300807919a1d" providerId="LiveId" clId="{38F4E9B1-A323-4AD6-B9AD-AC80F0A82CB2}" dt="2024-10-11T13:19:04.805" v="97" actId="255"/>
          <ac:spMkLst>
            <pc:docMk/>
            <pc:sldMk cId="1913036122" sldId="287"/>
            <ac:spMk id="2" creationId="{2D1120CD-EF23-AF49-EAC1-FFCBB7847753}"/>
          </ac:spMkLst>
        </pc:spChg>
        <pc:spChg chg="mod">
          <ac:chgData name="Lucie Konečná" userId="e77d300807919a1d" providerId="LiveId" clId="{38F4E9B1-A323-4AD6-B9AD-AC80F0A82CB2}" dt="2024-10-12T15:13:47.424" v="583" actId="20577"/>
          <ac:spMkLst>
            <pc:docMk/>
            <pc:sldMk cId="1913036122" sldId="287"/>
            <ac:spMk id="3" creationId="{6E2266C4-AE8B-CB2D-1821-0BBDFC7972D7}"/>
          </ac:spMkLst>
        </pc:spChg>
      </pc:sldChg>
      <pc:sldChg chg="addSp modSp mod">
        <pc:chgData name="Lucie Konečná" userId="e77d300807919a1d" providerId="LiveId" clId="{38F4E9B1-A323-4AD6-B9AD-AC80F0A82CB2}" dt="2024-10-11T14:48:39.641" v="326" actId="1076"/>
        <pc:sldMkLst>
          <pc:docMk/>
          <pc:sldMk cId="967935672" sldId="288"/>
        </pc:sldMkLst>
        <pc:spChg chg="mod">
          <ac:chgData name="Lucie Konečná" userId="e77d300807919a1d" providerId="LiveId" clId="{38F4E9B1-A323-4AD6-B9AD-AC80F0A82CB2}" dt="2024-10-11T14:46:51.014" v="233" actId="1076"/>
          <ac:spMkLst>
            <pc:docMk/>
            <pc:sldMk cId="967935672" sldId="288"/>
            <ac:spMk id="2" creationId="{30148FBF-2A5F-6419-E582-BE38F75D2626}"/>
          </ac:spMkLst>
        </pc:spChg>
        <pc:spChg chg="add mod">
          <ac:chgData name="Lucie Konečná" userId="e77d300807919a1d" providerId="LiveId" clId="{38F4E9B1-A323-4AD6-B9AD-AC80F0A82CB2}" dt="2024-10-11T14:48:39.641" v="326" actId="1076"/>
          <ac:spMkLst>
            <pc:docMk/>
            <pc:sldMk cId="967935672" sldId="288"/>
            <ac:spMk id="7" creationId="{84B6B2F4-6848-4F03-6A7C-67C665306C42}"/>
          </ac:spMkLst>
        </pc:spChg>
      </pc:sldChg>
      <pc:sldChg chg="modSp mod">
        <pc:chgData name="Lucie Konečná" userId="e77d300807919a1d" providerId="LiveId" clId="{38F4E9B1-A323-4AD6-B9AD-AC80F0A82CB2}" dt="2024-10-11T13:13:33.628" v="39" actId="2711"/>
        <pc:sldMkLst>
          <pc:docMk/>
          <pc:sldMk cId="515071731" sldId="289"/>
        </pc:sldMkLst>
        <pc:spChg chg="mod">
          <ac:chgData name="Lucie Konečná" userId="e77d300807919a1d" providerId="LiveId" clId="{38F4E9B1-A323-4AD6-B9AD-AC80F0A82CB2}" dt="2024-10-11T13:13:28.505" v="38" actId="255"/>
          <ac:spMkLst>
            <pc:docMk/>
            <pc:sldMk cId="515071731" sldId="289"/>
            <ac:spMk id="2" creationId="{682C5238-00AF-4BFB-1C09-EA3B3959BD8B}"/>
          </ac:spMkLst>
        </pc:spChg>
        <pc:spChg chg="mod">
          <ac:chgData name="Lucie Konečná" userId="e77d300807919a1d" providerId="LiveId" clId="{38F4E9B1-A323-4AD6-B9AD-AC80F0A82CB2}" dt="2024-10-11T13:13:33.628" v="39" actId="2711"/>
          <ac:spMkLst>
            <pc:docMk/>
            <pc:sldMk cId="515071731" sldId="289"/>
            <ac:spMk id="3" creationId="{3CEC9F86-9314-59B5-20D4-A9F751C38553}"/>
          </ac:spMkLst>
        </pc:spChg>
      </pc:sldChg>
      <pc:sldChg chg="modSp mod">
        <pc:chgData name="Lucie Konečná" userId="e77d300807919a1d" providerId="LiveId" clId="{38F4E9B1-A323-4AD6-B9AD-AC80F0A82CB2}" dt="2024-10-11T13:13:52.325" v="41" actId="255"/>
        <pc:sldMkLst>
          <pc:docMk/>
          <pc:sldMk cId="950323404" sldId="290"/>
        </pc:sldMkLst>
        <pc:spChg chg="mod">
          <ac:chgData name="Lucie Konečná" userId="e77d300807919a1d" providerId="LiveId" clId="{38F4E9B1-A323-4AD6-B9AD-AC80F0A82CB2}" dt="2024-10-11T13:13:52.325" v="41" actId="255"/>
          <ac:spMkLst>
            <pc:docMk/>
            <pc:sldMk cId="950323404" sldId="290"/>
            <ac:spMk id="2" creationId="{AED5534D-0938-EBB5-5862-3BE2FE972286}"/>
          </ac:spMkLst>
        </pc:spChg>
      </pc:sldChg>
      <pc:sldChg chg="modSp mod">
        <pc:chgData name="Lucie Konečná" userId="e77d300807919a1d" providerId="LiveId" clId="{38F4E9B1-A323-4AD6-B9AD-AC80F0A82CB2}" dt="2024-10-11T13:15:13.624" v="59" actId="255"/>
        <pc:sldMkLst>
          <pc:docMk/>
          <pc:sldMk cId="2637426666" sldId="291"/>
        </pc:sldMkLst>
        <pc:spChg chg="mod">
          <ac:chgData name="Lucie Konečná" userId="e77d300807919a1d" providerId="LiveId" clId="{38F4E9B1-A323-4AD6-B9AD-AC80F0A82CB2}" dt="2024-10-11T13:15:13.624" v="59" actId="255"/>
          <ac:spMkLst>
            <pc:docMk/>
            <pc:sldMk cId="2637426666" sldId="291"/>
            <ac:spMk id="2" creationId="{17D197A3-E61C-33BF-FE74-67561BB263F2}"/>
          </ac:spMkLst>
        </pc:spChg>
      </pc:sldChg>
      <pc:sldChg chg="modSp mod">
        <pc:chgData name="Lucie Konečná" userId="e77d300807919a1d" providerId="LiveId" clId="{38F4E9B1-A323-4AD6-B9AD-AC80F0A82CB2}" dt="2024-10-11T15:04:47.797" v="327" actId="313"/>
        <pc:sldMkLst>
          <pc:docMk/>
          <pc:sldMk cId="2473806418" sldId="292"/>
        </pc:sldMkLst>
        <pc:spChg chg="mod">
          <ac:chgData name="Lucie Konečná" userId="e77d300807919a1d" providerId="LiveId" clId="{38F4E9B1-A323-4AD6-B9AD-AC80F0A82CB2}" dt="2024-10-11T15:04:47.797" v="327" actId="313"/>
          <ac:spMkLst>
            <pc:docMk/>
            <pc:sldMk cId="2473806418" sldId="292"/>
            <ac:spMk id="2" creationId="{B4A26954-64F4-CF3D-4E01-B33680CB4EC6}"/>
          </ac:spMkLst>
        </pc:spChg>
        <pc:spChg chg="mod">
          <ac:chgData name="Lucie Konečná" userId="e77d300807919a1d" providerId="LiveId" clId="{38F4E9B1-A323-4AD6-B9AD-AC80F0A82CB2}" dt="2024-10-11T13:15:28.830" v="62" actId="2711"/>
          <ac:spMkLst>
            <pc:docMk/>
            <pc:sldMk cId="2473806418" sldId="292"/>
            <ac:spMk id="3" creationId="{41CE3614-EE76-E535-2BE0-18E8919D5093}"/>
          </ac:spMkLst>
        </pc:spChg>
      </pc:sldChg>
      <pc:sldChg chg="modSp mod">
        <pc:chgData name="Lucie Konečná" userId="e77d300807919a1d" providerId="LiveId" clId="{38F4E9B1-A323-4AD6-B9AD-AC80F0A82CB2}" dt="2024-10-11T13:15:38.676" v="64" actId="255"/>
        <pc:sldMkLst>
          <pc:docMk/>
          <pc:sldMk cId="1271773373" sldId="293"/>
        </pc:sldMkLst>
        <pc:spChg chg="mod">
          <ac:chgData name="Lucie Konečná" userId="e77d300807919a1d" providerId="LiveId" clId="{38F4E9B1-A323-4AD6-B9AD-AC80F0A82CB2}" dt="2024-10-11T13:15:38.676" v="64" actId="255"/>
          <ac:spMkLst>
            <pc:docMk/>
            <pc:sldMk cId="1271773373" sldId="293"/>
            <ac:spMk id="2" creationId="{6C922C6E-CBB0-CC46-41ED-E4A13730F330}"/>
          </ac:spMkLst>
        </pc:spChg>
      </pc:sldChg>
      <pc:sldChg chg="modSp mod">
        <pc:chgData name="Lucie Konečná" userId="e77d300807919a1d" providerId="LiveId" clId="{38F4E9B1-A323-4AD6-B9AD-AC80F0A82CB2}" dt="2024-10-11T13:15:57.351" v="68" actId="255"/>
        <pc:sldMkLst>
          <pc:docMk/>
          <pc:sldMk cId="1290963051" sldId="294"/>
        </pc:sldMkLst>
        <pc:spChg chg="mod">
          <ac:chgData name="Lucie Konečná" userId="e77d300807919a1d" providerId="LiveId" clId="{38F4E9B1-A323-4AD6-B9AD-AC80F0A82CB2}" dt="2024-10-11T13:15:57.351" v="68" actId="255"/>
          <ac:spMkLst>
            <pc:docMk/>
            <pc:sldMk cId="1290963051" sldId="294"/>
            <ac:spMk id="2" creationId="{21E533C8-0D54-0218-1B21-0C8ABACF6429}"/>
          </ac:spMkLst>
        </pc:spChg>
      </pc:sldChg>
      <pc:sldChg chg="modSp mod">
        <pc:chgData name="Lucie Konečná" userId="e77d300807919a1d" providerId="LiveId" clId="{38F4E9B1-A323-4AD6-B9AD-AC80F0A82CB2}" dt="2024-10-11T13:16:04.771" v="70" actId="255"/>
        <pc:sldMkLst>
          <pc:docMk/>
          <pc:sldMk cId="4260841095" sldId="295"/>
        </pc:sldMkLst>
        <pc:spChg chg="mod">
          <ac:chgData name="Lucie Konečná" userId="e77d300807919a1d" providerId="LiveId" clId="{38F4E9B1-A323-4AD6-B9AD-AC80F0A82CB2}" dt="2024-10-11T13:16:04.771" v="70" actId="255"/>
          <ac:spMkLst>
            <pc:docMk/>
            <pc:sldMk cId="4260841095" sldId="295"/>
            <ac:spMk id="2" creationId="{21E533C8-0D54-0218-1B21-0C8ABACF6429}"/>
          </ac:spMkLst>
        </pc:spChg>
      </pc:sldChg>
      <pc:sldChg chg="modSp mod">
        <pc:chgData name="Lucie Konečná" userId="e77d300807919a1d" providerId="LiveId" clId="{38F4E9B1-A323-4AD6-B9AD-AC80F0A82CB2}" dt="2024-10-11T13:16:14.458" v="72" actId="255"/>
        <pc:sldMkLst>
          <pc:docMk/>
          <pc:sldMk cId="3875955934" sldId="296"/>
        </pc:sldMkLst>
        <pc:spChg chg="mod">
          <ac:chgData name="Lucie Konečná" userId="e77d300807919a1d" providerId="LiveId" clId="{38F4E9B1-A323-4AD6-B9AD-AC80F0A82CB2}" dt="2024-10-11T13:16:14.458" v="72" actId="255"/>
          <ac:spMkLst>
            <pc:docMk/>
            <pc:sldMk cId="3875955934" sldId="296"/>
            <ac:spMk id="2" creationId="{21E533C8-0D54-0218-1B21-0C8ABACF6429}"/>
          </ac:spMkLst>
        </pc:spChg>
      </pc:sldChg>
      <pc:sldChg chg="modSp mod">
        <pc:chgData name="Lucie Konečná" userId="e77d300807919a1d" providerId="LiveId" clId="{38F4E9B1-A323-4AD6-B9AD-AC80F0A82CB2}" dt="2024-10-11T13:17:12.809" v="80" actId="2711"/>
        <pc:sldMkLst>
          <pc:docMk/>
          <pc:sldMk cId="2398640665" sldId="297"/>
        </pc:sldMkLst>
        <pc:spChg chg="mod">
          <ac:chgData name="Lucie Konečná" userId="e77d300807919a1d" providerId="LiveId" clId="{38F4E9B1-A323-4AD6-B9AD-AC80F0A82CB2}" dt="2024-10-11T13:17:08.114" v="79" actId="255"/>
          <ac:spMkLst>
            <pc:docMk/>
            <pc:sldMk cId="2398640665" sldId="297"/>
            <ac:spMk id="2" creationId="{3D62EEFE-514B-E89C-402E-78A8837A7F30}"/>
          </ac:spMkLst>
        </pc:spChg>
        <pc:spChg chg="mod">
          <ac:chgData name="Lucie Konečná" userId="e77d300807919a1d" providerId="LiveId" clId="{38F4E9B1-A323-4AD6-B9AD-AC80F0A82CB2}" dt="2024-10-11T13:17:12.809" v="80" actId="2711"/>
          <ac:spMkLst>
            <pc:docMk/>
            <pc:sldMk cId="2398640665" sldId="297"/>
            <ac:spMk id="3" creationId="{F7D1CFF3-1D8B-E887-E50C-FD70D4E47EC2}"/>
          </ac:spMkLst>
        </pc:spChg>
      </pc:sldChg>
      <pc:sldChg chg="new del">
        <pc:chgData name="Lucie Konečná" userId="e77d300807919a1d" providerId="LiveId" clId="{38F4E9B1-A323-4AD6-B9AD-AC80F0A82CB2}" dt="2024-10-12T12:55:53.717" v="474" actId="47"/>
        <pc:sldMkLst>
          <pc:docMk/>
          <pc:sldMk cId="1452394911" sldId="298"/>
        </pc:sldMkLst>
      </pc:sldChg>
      <pc:sldChg chg="modSp add mod">
        <pc:chgData name="Lucie Konečná" userId="e77d300807919a1d" providerId="LiveId" clId="{38F4E9B1-A323-4AD6-B9AD-AC80F0A82CB2}" dt="2024-10-12T13:02:38.316" v="555" actId="113"/>
        <pc:sldMkLst>
          <pc:docMk/>
          <pc:sldMk cId="1526464561" sldId="299"/>
        </pc:sldMkLst>
        <pc:spChg chg="mod">
          <ac:chgData name="Lucie Konečná" userId="e77d300807919a1d" providerId="LiveId" clId="{38F4E9B1-A323-4AD6-B9AD-AC80F0A82CB2}" dt="2024-10-12T13:02:38.316" v="555" actId="113"/>
          <ac:spMkLst>
            <pc:docMk/>
            <pc:sldMk cId="1526464561" sldId="299"/>
            <ac:spMk id="3" creationId="{143DB137-383A-9DEB-ED51-766A437330CF}"/>
          </ac:spMkLst>
        </pc:spChg>
      </pc:sldChg>
      <pc:sldChg chg="modSp add mod">
        <pc:chgData name="Lucie Konečná" userId="e77d300807919a1d" providerId="LiveId" clId="{38F4E9B1-A323-4AD6-B9AD-AC80F0A82CB2}" dt="2024-10-12T13:00:43.732" v="532" actId="113"/>
        <pc:sldMkLst>
          <pc:docMk/>
          <pc:sldMk cId="961305565" sldId="300"/>
        </pc:sldMkLst>
        <pc:spChg chg="mod">
          <ac:chgData name="Lucie Konečná" userId="e77d300807919a1d" providerId="LiveId" clId="{38F4E9B1-A323-4AD6-B9AD-AC80F0A82CB2}" dt="2024-10-12T13:00:43.732" v="532" actId="113"/>
          <ac:spMkLst>
            <pc:docMk/>
            <pc:sldMk cId="961305565" sldId="300"/>
            <ac:spMk id="3" creationId="{143DB137-383A-9DEB-ED51-766A437330CF}"/>
          </ac:spMkLst>
        </pc:spChg>
      </pc:sldChg>
    </pc:docChg>
  </pc:docChgLst>
  <pc:docChgLst>
    <pc:chgData name="Lucie Konečná" userId="e77d300807919a1d" providerId="LiveId" clId="{C66DB41B-5933-4156-BA7A-3D4A8072C079}"/>
    <pc:docChg chg="undo custSel addSld modSld sldOrd">
      <pc:chgData name="Lucie Konečná" userId="e77d300807919a1d" providerId="LiveId" clId="{C66DB41B-5933-4156-BA7A-3D4A8072C079}" dt="2023-10-16T12:57:54.898" v="348" actId="1076"/>
      <pc:docMkLst>
        <pc:docMk/>
      </pc:docMkLst>
      <pc:sldChg chg="modSp mod">
        <pc:chgData name="Lucie Konečná" userId="e77d300807919a1d" providerId="LiveId" clId="{C66DB41B-5933-4156-BA7A-3D4A8072C079}" dt="2023-10-13T08:14:51.066" v="3" actId="20577"/>
        <pc:sldMkLst>
          <pc:docMk/>
          <pc:sldMk cId="0" sldId="256"/>
        </pc:sldMkLst>
        <pc:spChg chg="mod">
          <ac:chgData name="Lucie Konečná" userId="e77d300807919a1d" providerId="LiveId" clId="{C66DB41B-5933-4156-BA7A-3D4A8072C079}" dt="2023-10-13T08:14:51.066" v="3" actId="20577"/>
          <ac:spMkLst>
            <pc:docMk/>
            <pc:sldMk cId="0" sldId="256"/>
            <ac:spMk id="57" creationId="{00000000-0000-0000-0000-000000000000}"/>
          </ac:spMkLst>
        </pc:spChg>
      </pc:sldChg>
      <pc:sldChg chg="addSp modSp mod">
        <pc:chgData name="Lucie Konečná" userId="e77d300807919a1d" providerId="LiveId" clId="{C66DB41B-5933-4156-BA7A-3D4A8072C079}" dt="2023-10-13T09:24:34.853" v="29" actId="1076"/>
        <pc:sldMkLst>
          <pc:docMk/>
          <pc:sldMk cId="0" sldId="260"/>
        </pc:sldMkLst>
        <pc:picChg chg="add mod modCrop">
          <ac:chgData name="Lucie Konečná" userId="e77d300807919a1d" providerId="LiveId" clId="{C66DB41B-5933-4156-BA7A-3D4A8072C079}" dt="2023-10-13T09:24:34.853" v="29" actId="1076"/>
          <ac:picMkLst>
            <pc:docMk/>
            <pc:sldMk cId="0" sldId="260"/>
            <ac:picMk id="2" creationId="{8CCF106B-B6F4-FF95-8EEF-24FBDE463940}"/>
          </ac:picMkLst>
        </pc:picChg>
        <pc:picChg chg="mod modCrop">
          <ac:chgData name="Lucie Konečná" userId="e77d300807919a1d" providerId="LiveId" clId="{C66DB41B-5933-4156-BA7A-3D4A8072C079}" dt="2023-10-13T09:23:11.550" v="20" actId="1076"/>
          <ac:picMkLst>
            <pc:docMk/>
            <pc:sldMk cId="0" sldId="260"/>
            <ac:picMk id="3" creationId="{310C5264-2C15-964E-8ECF-F3AC3AD0C7D9}"/>
          </ac:picMkLst>
        </pc:picChg>
      </pc:sldChg>
      <pc:sldChg chg="addSp delSp modSp mod">
        <pc:chgData name="Lucie Konečná" userId="e77d300807919a1d" providerId="LiveId" clId="{C66DB41B-5933-4156-BA7A-3D4A8072C079}" dt="2023-10-13T09:24:41.637" v="31" actId="478"/>
        <pc:sldMkLst>
          <pc:docMk/>
          <pc:sldMk cId="2010498362" sldId="272"/>
        </pc:sldMkLst>
        <pc:spChg chg="mod">
          <ac:chgData name="Lucie Konečná" userId="e77d300807919a1d" providerId="LiveId" clId="{C66DB41B-5933-4156-BA7A-3D4A8072C079}" dt="2023-10-13T08:33:43.765" v="13" actId="20577"/>
          <ac:spMkLst>
            <pc:docMk/>
            <pc:sldMk cId="2010498362" sldId="272"/>
            <ac:spMk id="3" creationId="{1CDBF9FB-079D-9F03-786E-47E8ECDCB277}"/>
          </ac:spMkLst>
        </pc:spChg>
        <pc:picChg chg="add del mod">
          <ac:chgData name="Lucie Konečná" userId="e77d300807919a1d" providerId="LiveId" clId="{C66DB41B-5933-4156-BA7A-3D4A8072C079}" dt="2023-10-13T09:24:41.637" v="31" actId="478"/>
          <ac:picMkLst>
            <pc:docMk/>
            <pc:sldMk cId="2010498362" sldId="272"/>
            <ac:picMk id="6" creationId="{81CC09BB-4439-9706-87DC-4AC445791F7A}"/>
          </ac:picMkLst>
        </pc:picChg>
      </pc:sldChg>
      <pc:sldChg chg="modSp mod ord">
        <pc:chgData name="Lucie Konečná" userId="e77d300807919a1d" providerId="LiveId" clId="{C66DB41B-5933-4156-BA7A-3D4A8072C079}" dt="2023-10-13T15:11:20.318" v="129"/>
        <pc:sldMkLst>
          <pc:docMk/>
          <pc:sldMk cId="2087859903" sldId="279"/>
        </pc:sldMkLst>
        <pc:picChg chg="mod modCrop">
          <ac:chgData name="Lucie Konečná" userId="e77d300807919a1d" providerId="LiveId" clId="{C66DB41B-5933-4156-BA7A-3D4A8072C079}" dt="2023-10-13T09:30:36.567" v="40" actId="1076"/>
          <ac:picMkLst>
            <pc:docMk/>
            <pc:sldMk cId="2087859903" sldId="279"/>
            <ac:picMk id="7" creationId="{4088C598-5817-1BBD-1D27-F23F1B015F78}"/>
          </ac:picMkLst>
        </pc:picChg>
        <pc:picChg chg="mod">
          <ac:chgData name="Lucie Konečná" userId="e77d300807919a1d" providerId="LiveId" clId="{C66DB41B-5933-4156-BA7A-3D4A8072C079}" dt="2023-10-13T09:30:14.598" v="35" actId="1076"/>
          <ac:picMkLst>
            <pc:docMk/>
            <pc:sldMk cId="2087859903" sldId="279"/>
            <ac:picMk id="8" creationId="{21D06B26-CB89-AB41-0E3E-3B588739C17D}"/>
          </ac:picMkLst>
        </pc:picChg>
      </pc:sldChg>
      <pc:sldChg chg="modSp mod">
        <pc:chgData name="Lucie Konečná" userId="e77d300807919a1d" providerId="LiveId" clId="{C66DB41B-5933-4156-BA7A-3D4A8072C079}" dt="2023-10-16T12:57:54.898" v="348" actId="1076"/>
        <pc:sldMkLst>
          <pc:docMk/>
          <pc:sldMk cId="1310578632" sldId="281"/>
        </pc:sldMkLst>
        <pc:spChg chg="mod">
          <ac:chgData name="Lucie Konečná" userId="e77d300807919a1d" providerId="LiveId" clId="{C66DB41B-5933-4156-BA7A-3D4A8072C079}" dt="2023-10-16T12:57:54.898" v="348" actId="1076"/>
          <ac:spMkLst>
            <pc:docMk/>
            <pc:sldMk cId="1310578632" sldId="281"/>
            <ac:spMk id="3" creationId="{95E548FA-6451-643D-797E-07CF511E8AF2}"/>
          </ac:spMkLst>
        </pc:spChg>
      </pc:sldChg>
      <pc:sldChg chg="addSp modSp mod">
        <pc:chgData name="Lucie Konečná" userId="e77d300807919a1d" providerId="LiveId" clId="{C66DB41B-5933-4156-BA7A-3D4A8072C079}" dt="2023-10-13T17:24:38.810" v="157" actId="1076"/>
        <pc:sldMkLst>
          <pc:docMk/>
          <pc:sldMk cId="3432586073" sldId="283"/>
        </pc:sldMkLst>
        <pc:picChg chg="mod modCrop">
          <ac:chgData name="Lucie Konečná" userId="e77d300807919a1d" providerId="LiveId" clId="{C66DB41B-5933-4156-BA7A-3D4A8072C079}" dt="2023-10-13T17:24:08.041" v="155" actId="1076"/>
          <ac:picMkLst>
            <pc:docMk/>
            <pc:sldMk cId="3432586073" sldId="283"/>
            <ac:picMk id="5" creationId="{A3710840-43EB-7BFB-4EC1-E21428CABCF6}"/>
          </ac:picMkLst>
        </pc:picChg>
        <pc:picChg chg="add mod">
          <ac:chgData name="Lucie Konečná" userId="e77d300807919a1d" providerId="LiveId" clId="{C66DB41B-5933-4156-BA7A-3D4A8072C079}" dt="2023-10-13T17:24:38.810" v="157" actId="1076"/>
          <ac:picMkLst>
            <pc:docMk/>
            <pc:sldMk cId="3432586073" sldId="283"/>
            <ac:picMk id="6" creationId="{FF46EAFB-51D1-41D2-BAF3-7329E7F5BE7A}"/>
          </ac:picMkLst>
        </pc:picChg>
      </pc:sldChg>
      <pc:sldChg chg="modSp mod">
        <pc:chgData name="Lucie Konečná" userId="e77d300807919a1d" providerId="LiveId" clId="{C66DB41B-5933-4156-BA7A-3D4A8072C079}" dt="2023-10-14T11:12:25.292" v="282" actId="20577"/>
        <pc:sldMkLst>
          <pc:docMk/>
          <pc:sldMk cId="1856215010" sldId="284"/>
        </pc:sldMkLst>
        <pc:spChg chg="mod">
          <ac:chgData name="Lucie Konečná" userId="e77d300807919a1d" providerId="LiveId" clId="{C66DB41B-5933-4156-BA7A-3D4A8072C079}" dt="2023-10-14T11:12:25.292" v="282" actId="20577"/>
          <ac:spMkLst>
            <pc:docMk/>
            <pc:sldMk cId="1856215010" sldId="284"/>
            <ac:spMk id="3" creationId="{143DB137-383A-9DEB-ED51-766A437330CF}"/>
          </ac:spMkLst>
        </pc:spChg>
      </pc:sldChg>
      <pc:sldChg chg="modSp mod">
        <pc:chgData name="Lucie Konečná" userId="e77d300807919a1d" providerId="LiveId" clId="{C66DB41B-5933-4156-BA7A-3D4A8072C079}" dt="2023-10-13T17:18:19.632" v="153" actId="20577"/>
        <pc:sldMkLst>
          <pc:docMk/>
          <pc:sldMk cId="1492658573" sldId="285"/>
        </pc:sldMkLst>
        <pc:spChg chg="mod">
          <ac:chgData name="Lucie Konečná" userId="e77d300807919a1d" providerId="LiveId" clId="{C66DB41B-5933-4156-BA7A-3D4A8072C079}" dt="2023-10-13T17:18:19.632" v="153" actId="20577"/>
          <ac:spMkLst>
            <pc:docMk/>
            <pc:sldMk cId="1492658573" sldId="285"/>
            <ac:spMk id="3" creationId="{B9079893-9247-3194-E0F9-CEF4DE29F343}"/>
          </ac:spMkLst>
        </pc:spChg>
      </pc:sldChg>
      <pc:sldChg chg="ord">
        <pc:chgData name="Lucie Konečná" userId="e77d300807919a1d" providerId="LiveId" clId="{C66DB41B-5933-4156-BA7A-3D4A8072C079}" dt="2023-10-13T08:15:07.929" v="5"/>
        <pc:sldMkLst>
          <pc:docMk/>
          <pc:sldMk cId="515071731" sldId="289"/>
        </pc:sldMkLst>
      </pc:sldChg>
      <pc:sldChg chg="addSp delSp modSp mod">
        <pc:chgData name="Lucie Konečná" userId="e77d300807919a1d" providerId="LiveId" clId="{C66DB41B-5933-4156-BA7A-3D4A8072C079}" dt="2023-10-13T14:59:13.865" v="49" actId="5793"/>
        <pc:sldMkLst>
          <pc:docMk/>
          <pc:sldMk cId="950323404" sldId="290"/>
        </pc:sldMkLst>
        <pc:spChg chg="add mod">
          <ac:chgData name="Lucie Konečná" userId="e77d300807919a1d" providerId="LiveId" clId="{C66DB41B-5933-4156-BA7A-3D4A8072C079}" dt="2023-10-13T14:59:13.865" v="49" actId="5793"/>
          <ac:spMkLst>
            <pc:docMk/>
            <pc:sldMk cId="950323404" sldId="290"/>
            <ac:spMk id="9" creationId="{087A7B6E-1561-8829-EE8F-647E747B2067}"/>
          </ac:spMkLst>
        </pc:spChg>
        <pc:picChg chg="mod">
          <ac:chgData name="Lucie Konečná" userId="e77d300807919a1d" providerId="LiveId" clId="{C66DB41B-5933-4156-BA7A-3D4A8072C079}" dt="2023-10-13T14:59:09.887" v="48" actId="14100"/>
          <ac:picMkLst>
            <pc:docMk/>
            <pc:sldMk cId="950323404" sldId="290"/>
            <ac:picMk id="4" creationId="{254339D7-FA9D-4314-9F6A-155EE6C8D1E4}"/>
          </ac:picMkLst>
        </pc:picChg>
        <pc:picChg chg="del mod">
          <ac:chgData name="Lucie Konečná" userId="e77d300807919a1d" providerId="LiveId" clId="{C66DB41B-5933-4156-BA7A-3D4A8072C079}" dt="2023-10-13T14:59:01.417" v="46" actId="478"/>
          <ac:picMkLst>
            <pc:docMk/>
            <pc:sldMk cId="950323404" sldId="290"/>
            <ac:picMk id="6" creationId="{2D83ABF7-145A-B3E0-7271-9625AD834A28}"/>
          </ac:picMkLst>
        </pc:picChg>
        <pc:picChg chg="del mod">
          <ac:chgData name="Lucie Konečná" userId="e77d300807919a1d" providerId="LiveId" clId="{C66DB41B-5933-4156-BA7A-3D4A8072C079}" dt="2023-10-13T14:58:57.090" v="44" actId="478"/>
          <ac:picMkLst>
            <pc:docMk/>
            <pc:sldMk cId="950323404" sldId="290"/>
            <ac:picMk id="8" creationId="{6A0475DE-1878-4353-6564-0812BAF709AB}"/>
          </ac:picMkLst>
        </pc:picChg>
      </pc:sldChg>
      <pc:sldChg chg="addSp delSp modSp new mod ord">
        <pc:chgData name="Lucie Konečná" userId="e77d300807919a1d" providerId="LiveId" clId="{C66DB41B-5933-4156-BA7A-3D4A8072C079}" dt="2023-10-13T15:06:07.883" v="115" actId="14100"/>
        <pc:sldMkLst>
          <pc:docMk/>
          <pc:sldMk cId="1290963051" sldId="294"/>
        </pc:sldMkLst>
        <pc:spChg chg="mod">
          <ac:chgData name="Lucie Konečná" userId="e77d300807919a1d" providerId="LiveId" clId="{C66DB41B-5933-4156-BA7A-3D4A8072C079}" dt="2023-10-13T15:05:58.468" v="112" actId="1076"/>
          <ac:spMkLst>
            <pc:docMk/>
            <pc:sldMk cId="1290963051" sldId="294"/>
            <ac:spMk id="2" creationId="{21E533C8-0D54-0218-1B21-0C8ABACF6429}"/>
          </ac:spMkLst>
        </pc:spChg>
        <pc:picChg chg="add del mod">
          <ac:chgData name="Lucie Konečná" userId="e77d300807919a1d" providerId="LiveId" clId="{C66DB41B-5933-4156-BA7A-3D4A8072C079}" dt="2023-10-13T15:05:47.818" v="108" actId="478"/>
          <ac:picMkLst>
            <pc:docMk/>
            <pc:sldMk cId="1290963051" sldId="294"/>
            <ac:picMk id="5" creationId="{F759B982-92B3-12A1-E19A-6B6623EB7294}"/>
          </ac:picMkLst>
        </pc:picChg>
        <pc:picChg chg="add mod">
          <ac:chgData name="Lucie Konečná" userId="e77d300807919a1d" providerId="LiveId" clId="{C66DB41B-5933-4156-BA7A-3D4A8072C079}" dt="2023-10-13T15:06:07.883" v="115" actId="14100"/>
          <ac:picMkLst>
            <pc:docMk/>
            <pc:sldMk cId="1290963051" sldId="294"/>
            <ac:picMk id="7" creationId="{FAFA4B98-EF64-D4B5-D475-08CC4124D22F}"/>
          </ac:picMkLst>
        </pc:picChg>
      </pc:sldChg>
      <pc:sldChg chg="addSp modSp add mod">
        <pc:chgData name="Lucie Konečná" userId="e77d300807919a1d" providerId="LiveId" clId="{C66DB41B-5933-4156-BA7A-3D4A8072C079}" dt="2023-10-13T15:07:26.418" v="121" actId="14100"/>
        <pc:sldMkLst>
          <pc:docMk/>
          <pc:sldMk cId="4260841095" sldId="295"/>
        </pc:sldMkLst>
        <pc:picChg chg="mod">
          <ac:chgData name="Lucie Konečná" userId="e77d300807919a1d" providerId="LiveId" clId="{C66DB41B-5933-4156-BA7A-3D4A8072C079}" dt="2023-10-13T15:07:18.444" v="119" actId="1076"/>
          <ac:picMkLst>
            <pc:docMk/>
            <pc:sldMk cId="4260841095" sldId="295"/>
            <ac:picMk id="5" creationId="{F759B982-92B3-12A1-E19A-6B6623EB7294}"/>
          </ac:picMkLst>
        </pc:picChg>
        <pc:picChg chg="add mod">
          <ac:chgData name="Lucie Konečná" userId="e77d300807919a1d" providerId="LiveId" clId="{C66DB41B-5933-4156-BA7A-3D4A8072C079}" dt="2023-10-13T15:07:26.418" v="121" actId="14100"/>
          <ac:picMkLst>
            <pc:docMk/>
            <pc:sldMk cId="4260841095" sldId="295"/>
            <ac:picMk id="6" creationId="{3C00B09A-A7DF-8AB6-416E-A2707925AECD}"/>
          </ac:picMkLst>
        </pc:picChg>
      </pc:sldChg>
      <pc:sldChg chg="addSp delSp modSp add mod">
        <pc:chgData name="Lucie Konečná" userId="e77d300807919a1d" providerId="LiveId" clId="{C66DB41B-5933-4156-BA7A-3D4A8072C079}" dt="2023-10-13T15:08:34.581" v="127" actId="1076"/>
        <pc:sldMkLst>
          <pc:docMk/>
          <pc:sldMk cId="3875955934" sldId="296"/>
        </pc:sldMkLst>
        <pc:spChg chg="mod">
          <ac:chgData name="Lucie Konečná" userId="e77d300807919a1d" providerId="LiveId" clId="{C66DB41B-5933-4156-BA7A-3D4A8072C079}" dt="2023-10-13T15:08:34.581" v="127" actId="1076"/>
          <ac:spMkLst>
            <pc:docMk/>
            <pc:sldMk cId="3875955934" sldId="296"/>
            <ac:spMk id="2" creationId="{21E533C8-0D54-0218-1B21-0C8ABACF6429}"/>
          </ac:spMkLst>
        </pc:spChg>
        <pc:picChg chg="del">
          <ac:chgData name="Lucie Konečná" userId="e77d300807919a1d" providerId="LiveId" clId="{C66DB41B-5933-4156-BA7A-3D4A8072C079}" dt="2023-10-13T15:07:37.362" v="123" actId="478"/>
          <ac:picMkLst>
            <pc:docMk/>
            <pc:sldMk cId="3875955934" sldId="296"/>
            <ac:picMk id="5" creationId="{F759B982-92B3-12A1-E19A-6B6623EB7294}"/>
          </ac:picMkLst>
        </pc:picChg>
        <pc:picChg chg="del">
          <ac:chgData name="Lucie Konečná" userId="e77d300807919a1d" providerId="LiveId" clId="{C66DB41B-5933-4156-BA7A-3D4A8072C079}" dt="2023-10-13T15:07:38.312" v="124" actId="478"/>
          <ac:picMkLst>
            <pc:docMk/>
            <pc:sldMk cId="3875955934" sldId="296"/>
            <ac:picMk id="6" creationId="{3C00B09A-A7DF-8AB6-416E-A2707925AECD}"/>
          </ac:picMkLst>
        </pc:picChg>
        <pc:picChg chg="add mod">
          <ac:chgData name="Lucie Konečná" userId="e77d300807919a1d" providerId="LiveId" clId="{C66DB41B-5933-4156-BA7A-3D4A8072C079}" dt="2023-10-13T15:08:31.441" v="126" actId="14100"/>
          <ac:picMkLst>
            <pc:docMk/>
            <pc:sldMk cId="3875955934" sldId="296"/>
            <ac:picMk id="7" creationId="{F41A9CC0-5F35-19DC-E776-F864E54CBBBB}"/>
          </ac:picMkLst>
        </pc:picChg>
      </pc:sldChg>
      <pc:sldChg chg="modSp new mod">
        <pc:chgData name="Lucie Konečná" userId="e77d300807919a1d" providerId="LiveId" clId="{C66DB41B-5933-4156-BA7A-3D4A8072C079}" dt="2023-10-13T18:03:07.186" v="256" actId="207"/>
        <pc:sldMkLst>
          <pc:docMk/>
          <pc:sldMk cId="2398640665" sldId="297"/>
        </pc:sldMkLst>
        <pc:spChg chg="mod">
          <ac:chgData name="Lucie Konečná" userId="e77d300807919a1d" providerId="LiveId" clId="{C66DB41B-5933-4156-BA7A-3D4A8072C079}" dt="2023-10-13T18:02:56.797" v="254" actId="1076"/>
          <ac:spMkLst>
            <pc:docMk/>
            <pc:sldMk cId="2398640665" sldId="297"/>
            <ac:spMk id="2" creationId="{3D62EEFE-514B-E89C-402E-78A8837A7F30}"/>
          </ac:spMkLst>
        </pc:spChg>
        <pc:spChg chg="mod">
          <ac:chgData name="Lucie Konečná" userId="e77d300807919a1d" providerId="LiveId" clId="{C66DB41B-5933-4156-BA7A-3D4A8072C079}" dt="2023-10-13T18:03:07.186" v="256" actId="207"/>
          <ac:spMkLst>
            <pc:docMk/>
            <pc:sldMk cId="2398640665" sldId="297"/>
            <ac:spMk id="3" creationId="{F7D1CFF3-1D8B-E887-E50C-FD70D4E47E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49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latin typeface="+mj-lt"/>
              </a:rPr>
              <a:t>Řešení konfliktů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cs-CZ" dirty="0">
                <a:latin typeface="+mj-lt"/>
              </a:rPr>
              <a:t>Lucie Konečná </a:t>
            </a:r>
          </a:p>
          <a:p>
            <a:r>
              <a:rPr lang="cs-CZ" dirty="0">
                <a:latin typeface="+mj-lt"/>
              </a:rPr>
              <a:t>BSSn4451 Konceptualizace konfliktu a terorismu</a:t>
            </a:r>
          </a:p>
          <a:p>
            <a:r>
              <a:rPr lang="cs-CZ" dirty="0">
                <a:latin typeface="+mj-lt"/>
              </a:rPr>
              <a:t>15/10/2024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73665-9847-A9B8-B2D1-D3FAA8CC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13" y="255679"/>
            <a:ext cx="8891773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FD3C6E-3920-44BF-2B1A-728CFC28D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 Primární, sekundární a externí aktéři</a:t>
            </a:r>
          </a:p>
          <a:p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Spoileři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</a:rPr>
              <a:t> Zúčastněné vs. konfliktní strany</a:t>
            </a:r>
          </a:p>
          <a:p>
            <a:r>
              <a:rPr lang="cs-CZ" altLang="cs-CZ" dirty="0">
                <a:latin typeface="+mj-lt"/>
              </a:rPr>
              <a:t> Místní, národní, regionální a globální charakter</a:t>
            </a:r>
          </a:p>
          <a:p>
            <a:r>
              <a:rPr lang="cs-CZ" altLang="cs-CZ" dirty="0">
                <a:latin typeface="+mj-lt"/>
              </a:rPr>
              <a:t> Nejčastější nástroje pro analýzu: cibule, mapování zainteresovaných stran, matice zúčastněných stran, trojúhelník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88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D8EEF-5882-A227-BE07-42847208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687"/>
            <a:ext cx="9033460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EB29D9-F03E-212C-A0A1-B024A2C31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6F71149-A90C-C6ED-DD50-162F0BD44FE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7" y="764381"/>
            <a:ext cx="6670674" cy="409892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50574-CA58-4F53-B0BD-A4EF984F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46" y="733742"/>
            <a:ext cx="5690255" cy="44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97A3-E61C-33BF-FE74-67561BB2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5" y="292850"/>
            <a:ext cx="9003285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5100F-A9DE-7A6B-CF1E-540DA207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D8A1B63-88E2-16F0-180E-EE316DC731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907" y="997788"/>
            <a:ext cx="5561012" cy="385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40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97A3-E61C-33BF-FE74-67561BB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- Analýza aktérů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5100F-A9DE-7A6B-CF1E-540DA207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0B9506C1-C34E-D19E-F8A3-EBF103F98E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568" y="1079103"/>
            <a:ext cx="4252913" cy="3639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2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26954-64F4-CF3D-4E01-B33680CB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– Analýza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E3614-EE76-E535-2BE0-18E8919D5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j-lt"/>
              </a:rPr>
              <a:t>Strukturální vs. bezprostřední příčiny konfliktu (vs. </a:t>
            </a:r>
            <a:r>
              <a:rPr lang="cs-CZ" dirty="0" err="1">
                <a:latin typeface="+mj-lt"/>
              </a:rPr>
              <a:t>triggers</a:t>
            </a:r>
            <a:r>
              <a:rPr lang="cs-CZ" dirty="0">
                <a:latin typeface="+mj-lt"/>
              </a:rPr>
              <a:t>/spouštěče)</a:t>
            </a:r>
          </a:p>
          <a:p>
            <a:pPr>
              <a:defRPr/>
            </a:pPr>
            <a:r>
              <a:rPr lang="cs-CZ" dirty="0" err="1">
                <a:latin typeface="+mj-lt"/>
              </a:rPr>
              <a:t>Greed</a:t>
            </a:r>
            <a:r>
              <a:rPr lang="cs-CZ" dirty="0">
                <a:latin typeface="+mj-lt"/>
              </a:rPr>
              <a:t> vs. </a:t>
            </a:r>
            <a:r>
              <a:rPr lang="cs-CZ" dirty="0" err="1">
                <a:latin typeface="+mj-lt"/>
              </a:rPr>
              <a:t>grievance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cs-CZ" dirty="0">
                <a:latin typeface="+mj-lt"/>
              </a:rPr>
              <a:t>Konflikty hodnot vs. konflikty zájmů</a:t>
            </a:r>
          </a:p>
          <a:p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A1836C90-8AAF-C031-CBC9-9F03C57105F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3009900"/>
            <a:ext cx="4152265" cy="197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80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22C6E-CBB0-CC46-41ED-E4A13730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– Analýza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DA2641-DE5E-73EA-9E63-FF9A112A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778EEB-8BBB-95A6-54D8-2E8922E0B24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18" y="977785"/>
            <a:ext cx="4330382" cy="3872865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1A20A1-7713-1E42-83AA-782751D8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95" y="990745"/>
            <a:ext cx="4330383" cy="42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9275B5-F35D-0F85-5D99-9EA98CB83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22" y="955142"/>
            <a:ext cx="3782878" cy="40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00DC8-E736-25CF-5A90-7494582B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- Dynamika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E96B9C-A505-E42B-CD91-66564D842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88C598-5817-1BBD-1D27-F23F1B015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3" t="5561" r="3513" b="5936"/>
          <a:stretch/>
        </p:blipFill>
        <p:spPr>
          <a:xfrm>
            <a:off x="0" y="967470"/>
            <a:ext cx="4780156" cy="242993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1D06B26-CB89-AB41-0E3E-3B588739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9108" y="2851070"/>
            <a:ext cx="4894892" cy="243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85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533C8-0D54-0218-1B21-0C8ABACF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46237"/>
            <a:ext cx="8520600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Příklad: Analýza konfliktu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FC71F-6298-7445-172B-35FFBDF9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FA4B98-EF64-D4B5-D475-08CC4124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58" y="636359"/>
            <a:ext cx="5783259" cy="42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533C8-0D54-0218-1B21-0C8ABACF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Příklad: Analýza konfliktu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FC71F-6298-7445-172B-35FFBDF9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59B982-92B3-12A1-E19A-6B6623EB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772"/>
            <a:ext cx="4842679" cy="26956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00B09A-A7DF-8AB6-416E-A2707925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82" y="904160"/>
            <a:ext cx="4778017" cy="36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4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533C8-0D54-0218-1B21-0C8ABACF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76" y="-63989"/>
            <a:ext cx="8520600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Příklad: Analýza konfliktu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FC71F-6298-7445-172B-35FFBDF9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1A9CC0-5F35-19DC-E776-F864E54C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60" y="836770"/>
            <a:ext cx="3616933" cy="43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18958-203B-FA40-205A-09B1EE7D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473" y="292850"/>
            <a:ext cx="9136565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Čtyři historické etapy vývoje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DBF9FB-079D-9F03-786E-47E8ECDC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69" y="901650"/>
            <a:ext cx="8520600" cy="3340200"/>
          </a:xfrm>
        </p:spPr>
        <p:txBody>
          <a:bodyPr/>
          <a:lstStyle/>
          <a:p>
            <a:r>
              <a:rPr lang="cs-CZ" dirty="0">
                <a:latin typeface="+mj-lt"/>
              </a:rPr>
              <a:t> 1. etapa – Vznik mírových studií. (Po 1. sv. válce, Carnegie </a:t>
            </a:r>
            <a:r>
              <a:rPr lang="cs-CZ" dirty="0" err="1">
                <a:latin typeface="+mj-lt"/>
              </a:rPr>
              <a:t>Endowment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</a:t>
            </a:r>
            <a:r>
              <a:rPr lang="cs-CZ" dirty="0">
                <a:latin typeface="+mj-lt"/>
              </a:rPr>
              <a:t> International </a:t>
            </a:r>
            <a:r>
              <a:rPr lang="cs-CZ" dirty="0" err="1">
                <a:latin typeface="+mj-lt"/>
              </a:rPr>
              <a:t>Peace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American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Friends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Service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Committe</a:t>
            </a:r>
            <a:r>
              <a:rPr lang="cs-CZ" dirty="0">
                <a:latin typeface="+mj-lt"/>
              </a:rPr>
              <a:t>)</a:t>
            </a:r>
          </a:p>
          <a:p>
            <a:r>
              <a:rPr lang="cs-CZ" dirty="0">
                <a:latin typeface="+mj-lt"/>
              </a:rPr>
              <a:t> 2. etapa – Moderní </a:t>
            </a:r>
            <a:r>
              <a:rPr lang="cs-CZ" dirty="0" err="1">
                <a:latin typeface="+mj-lt"/>
              </a:rPr>
              <a:t>konfliktologie</a:t>
            </a:r>
            <a:r>
              <a:rPr lang="cs-CZ" dirty="0">
                <a:latin typeface="+mj-lt"/>
              </a:rPr>
              <a:t> (pragmatismus a strukturalismus, 50.-60. léta).</a:t>
            </a:r>
          </a:p>
          <a:p>
            <a:r>
              <a:rPr lang="cs-CZ" dirty="0">
                <a:latin typeface="+mj-lt"/>
              </a:rPr>
              <a:t> 3. etapa – Multidisciplinární přístup (70.-80. léta).</a:t>
            </a:r>
          </a:p>
          <a:p>
            <a:r>
              <a:rPr lang="cs-CZ" dirty="0">
                <a:latin typeface="+mj-lt"/>
              </a:rPr>
              <a:t> 4. etapa – Nové myšlenkové proudy (přelom 80.-90. let).</a:t>
            </a:r>
          </a:p>
        </p:txBody>
      </p:sp>
    </p:spTree>
    <p:extLst>
      <p:ext uri="{BB962C8B-B14F-4D97-AF65-F5344CB8AC3E}">
        <p14:creationId xmlns:p14="http://schemas.microsoft.com/office/powerpoint/2010/main" val="201049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4BD6-0E59-3FBF-29D8-E152077E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Strategie vyjednávání/vyjednávací styly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F065E-BAF7-A6D8-546C-B44C03BCD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710840-43EB-7BFB-4EC1-E21428CAB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37" b="4513"/>
          <a:stretch/>
        </p:blipFill>
        <p:spPr>
          <a:xfrm>
            <a:off x="1206655" y="1040781"/>
            <a:ext cx="6434138" cy="13976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46EAFB-51D1-41D2-BAF3-7329E7F5B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50" y="2572262"/>
            <a:ext cx="4480948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EA15B-8FCE-7CF9-FE1C-BB508725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Kompetitivní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E548FA-6451-643D-797E-07CF511E8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3085"/>
            <a:ext cx="8520600" cy="3340200"/>
          </a:xfrm>
        </p:spPr>
        <p:txBody>
          <a:bodyPr/>
          <a:lstStyle/>
          <a:p>
            <a:r>
              <a:rPr lang="cs-CZ" dirty="0">
                <a:latin typeface="+mj-lt"/>
              </a:rPr>
              <a:t> Cíl – sjednat lepší dohodu, co nejvíce uspokojit naše zájmy.</a:t>
            </a:r>
          </a:p>
          <a:p>
            <a:r>
              <a:rPr lang="cs-CZ" dirty="0">
                <a:latin typeface="+mj-lt"/>
              </a:rPr>
              <a:t> Postup – překvapit soupeře a získat informace.</a:t>
            </a:r>
          </a:p>
          <a:p>
            <a:r>
              <a:rPr lang="cs-CZ" dirty="0">
                <a:latin typeface="+mj-lt"/>
              </a:rPr>
              <a:t> Specifické taktiky: Salámová taktika, Vystupňování požadavků na poslední chvíli, Vadnoucí krása, Dobrý a zlý polda, Buď anebo, Fait accompli, Šokující úvodní nabídka, Omluvte můj jazyk, Zastrašování, Projevy citů, Předběžné jednání, Informace z nebe, Obrácená psychologie, Vliv třetí strany, Záhadná mrtvá ryba aj.</a:t>
            </a:r>
          </a:p>
          <a:p>
            <a:r>
              <a:rPr lang="cs-CZ" dirty="0">
                <a:latin typeface="+mj-lt"/>
              </a:rPr>
              <a:t> Nejčastější chyby – příliš lží, sdělení mnoha informací, nedostatečné podmínky ústupu, špatné informace o oponentovi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57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2EEFE-514B-E89C-402E-78A8837A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92" y="0"/>
            <a:ext cx="8520600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Rady pro Kompetitivní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D1CFF3-1D8B-E887-E50C-FD70D4E4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056" y="801000"/>
            <a:ext cx="8520600" cy="3340200"/>
          </a:xfrm>
        </p:spPr>
        <p:txBody>
          <a:bodyPr/>
          <a:lstStyle/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+mj-lt"/>
                <a:ea typeface="Source Code Pro" panose="020B0509030403020204" pitchFamily="49" charset="0"/>
              </a:rPr>
              <a:t>Nevyužívejte jednu taktiku příliš často, jinak si ji hráč zapamatuje, a bude tak schopný si včas připravit protizbraně. 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+mj-lt"/>
                <a:ea typeface="Source Code Pro" panose="020B0509030403020204" pitchFamily="49" charset="0"/>
              </a:rPr>
              <a:t>Využívejte moment překvapení a klaďte otázky, se kterými protihráč nepočítal, tím znejistí a ztratí svoji silnou pozici. 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+mj-lt"/>
                <a:ea typeface="Source Code Pro" panose="020B0509030403020204" pitchFamily="49" charset="0"/>
              </a:rPr>
              <a:t>Není vhodné hned od začátku dávat najevo velkou informovanost – můžete tím působit, že již nemáte k dispozici žádné silnější argumenty.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+mj-lt"/>
                <a:ea typeface="Source Code Pro" panose="020B0509030403020204" pitchFamily="49" charset="0"/>
              </a:rPr>
              <a:t>Improvizujte. Střídejte různé taktické triky. Stratég sbírá informace.</a:t>
            </a:r>
          </a:p>
        </p:txBody>
      </p:sp>
    </p:spTree>
    <p:extLst>
      <p:ext uri="{BB962C8B-B14F-4D97-AF65-F5344CB8AC3E}">
        <p14:creationId xmlns:p14="http://schemas.microsoft.com/office/powerpoint/2010/main" val="239864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BB96E-C379-A4D3-70CF-1FB268A6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Kooperativní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DB137-383A-9DEB-ED51-766A43733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Styl založen na spolupráci, uspokojení zájmů druhých, aniž bychom ohrozili vlastní.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+mj-lt"/>
              </a:rPr>
              <a:t> Specifické taktiky: Tvořivý přístup, Principializace (hledání věcného řešení), Využívání vícerozměrného vyjednávacího prostoru, vícerozměrné vyjednávání, Hledání společných zájmů, Nabídka vícero variant  aj.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+mj-lt"/>
              </a:rPr>
              <a:t> Nejčastější chyby – přílišná vstřícnost, ztráta důvěry, podvod.</a:t>
            </a:r>
          </a:p>
        </p:txBody>
      </p:sp>
    </p:spTree>
    <p:extLst>
      <p:ext uri="{BB962C8B-B14F-4D97-AF65-F5344CB8AC3E}">
        <p14:creationId xmlns:p14="http://schemas.microsoft.com/office/powerpoint/2010/main" val="185621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BB96E-C379-A4D3-70CF-1FB268A6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Kooperativní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DB137-383A-9DEB-ED51-766A4373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40" y="1093850"/>
            <a:ext cx="8520600" cy="334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400" dirty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Tvořivý přístup </a:t>
            </a:r>
            <a:r>
              <a:rPr lang="cs-CZ" sz="1400" dirty="0">
                <a:latin typeface="+mj-lt"/>
              </a:rPr>
              <a:t>– Tato taktika se zaměřuje na hledání inovativních a originálních řešení, která by uspokojila potřeby všech zúčastněných stran. Využívá brainstorming a hledání alternativních cest k dosažení vzájemně výhodného výsledku.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Principializace (hledání věcného řešení) </a:t>
            </a:r>
            <a:r>
              <a:rPr lang="cs-CZ" sz="1400" dirty="0">
                <a:latin typeface="+mj-lt"/>
              </a:rPr>
              <a:t>– Zaměřuje se na řešení problému na základě objektivních kritérií a principů, spíše než na čistě pozičních nebo osobních požadavcích. Cílem je dosáhnout dohody, která je spravedlivá a rozumná pro všechny strany na základě věcných a racionálních argumentů.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Využívání vícerozměrného vyjednávacího prostoru </a:t>
            </a:r>
            <a:r>
              <a:rPr lang="cs-CZ" sz="1400" dirty="0">
                <a:latin typeface="+mj-lt"/>
              </a:rPr>
              <a:t>– Tato taktika spočívá v hledání více než jednoho aspektu vyjednávání, kde lze najít kompromisy nebo ústupky. Namísto zaměření se na jediný bod konfliktu se hledají různé faktory, které mohou být pro strany důležité, a snaží se s nimi pracovat tak, aby se vytvořily příležitosti pro vzájemně výhodné ústupky.</a:t>
            </a:r>
          </a:p>
        </p:txBody>
      </p:sp>
    </p:spTree>
    <p:extLst>
      <p:ext uri="{BB962C8B-B14F-4D97-AF65-F5344CB8AC3E}">
        <p14:creationId xmlns:p14="http://schemas.microsoft.com/office/powerpoint/2010/main" val="152646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BB96E-C379-A4D3-70CF-1FB268A6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Kooperativní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DB137-383A-9DEB-ED51-766A437330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363740" y="1093850"/>
            <a:ext cx="8520600" cy="334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400" dirty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Vícerozměrné vyjednávání </a:t>
            </a:r>
            <a:r>
              <a:rPr lang="cs-CZ" sz="1400" dirty="0">
                <a:latin typeface="+mj-lt"/>
              </a:rPr>
              <a:t>– Jde o komplexnější přístup, který zahrnuje různé dimenze problému, jako jsou časové, finanční, logistické nebo strategické aspekty. Umožňuje stranám nalézt kompromisy v různých oblastech a dosáhnout tak výsledku, který je přijatelný pro všechny účastníky.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Nabídka vícero variant </a:t>
            </a:r>
            <a:r>
              <a:rPr lang="cs-CZ" sz="1400" dirty="0">
                <a:latin typeface="+mj-lt"/>
              </a:rPr>
              <a:t>– Prezentace různých možností nebo návrhů, které mohou uspokojit zájmy obou stran, a umožnění druhé straně vybrat preferované řešení.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Hledání společných zájmů </a:t>
            </a:r>
            <a:r>
              <a:rPr lang="cs-CZ" sz="1400" dirty="0">
                <a:latin typeface="+mj-lt"/>
              </a:rPr>
              <a:t>– Identifikace oblastí, kde se zájmy obou stran překrývají, a budování řešení na tomto základě.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latin typeface="+mj-lt"/>
              </a:rPr>
              <a:t> </a:t>
            </a:r>
            <a:r>
              <a:rPr lang="cs-CZ" sz="1400" b="1" dirty="0">
                <a:latin typeface="+mj-lt"/>
              </a:rPr>
              <a:t>Postupná výměna</a:t>
            </a:r>
            <a:r>
              <a:rPr lang="cs-CZ" sz="1400" dirty="0">
                <a:latin typeface="+mj-lt"/>
              </a:rPr>
              <a:t>: Tato taktika zahrnuje drobné ústupky v jednotlivých krocích, což umožňuje oběma stranám cítit se vyslyšené a oceněné. Postupná výměna pomáhá budovat důvěru a podporuje ochotu k dalším ústupkům.</a:t>
            </a:r>
          </a:p>
          <a:p>
            <a:pPr>
              <a:lnSpc>
                <a:spcPct val="150000"/>
              </a:lnSpc>
            </a:pP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30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9C574-B8C2-BDDC-43C1-03F6EECA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Principiální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9893-9247-3194-E0F9-CEF4DE29F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cs-CZ" sz="2000" dirty="0">
                <a:latin typeface="+mj-lt"/>
              </a:rPr>
              <a:t> Strany nezajímá relativní výsledek (srovnání s ostatními), ale absolutní výsledek (</a:t>
            </a:r>
            <a:r>
              <a:rPr lang="cs-CZ" sz="2000">
                <a:latin typeface="+mj-lt"/>
              </a:rPr>
              <a:t>vyřešení problému).</a:t>
            </a:r>
            <a:endParaRPr lang="cs-CZ" sz="2000" dirty="0">
              <a:latin typeface="+mj-lt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cs-CZ" sz="2000" dirty="0">
                <a:latin typeface="+mj-lt"/>
              </a:rPr>
              <a:t> Čtyři základní kroky: oddělit lidi od problému, soustředit se na potřeby, využívat objektivní kritéria a vytvářet alternativy.</a:t>
            </a: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cs-CZ" sz="2000" dirty="0">
                <a:latin typeface="+mj-lt"/>
              </a:rPr>
              <a:t> Nejčastější chyby – netrpělivost, projekce emocí.</a:t>
            </a:r>
          </a:p>
        </p:txBody>
      </p:sp>
    </p:spTree>
    <p:extLst>
      <p:ext uri="{BB962C8B-B14F-4D97-AF65-F5344CB8AC3E}">
        <p14:creationId xmlns:p14="http://schemas.microsoft.com/office/powerpoint/2010/main" val="149265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E5B01-6AFF-E803-3577-2ED5953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Virtuální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FC8F63-BA4C-7570-3F38-B08CEBD20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+mj-lt"/>
              </a:rPr>
              <a:t> Strana konfliktu jednat musí, ale nemá zájem uzavřít dohodu.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+mj-lt"/>
              </a:rPr>
              <a:t> Dva úkoly: nedohodnout se a neprozradit se.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+mj-lt"/>
              </a:rPr>
              <a:t> Nejčastější chyby – strana se prozradí, protistrana ukončí jednání příliš brzy.</a:t>
            </a:r>
          </a:p>
        </p:txBody>
      </p:sp>
    </p:spTree>
    <p:extLst>
      <p:ext uri="{BB962C8B-B14F-4D97-AF65-F5344CB8AC3E}">
        <p14:creationId xmlns:p14="http://schemas.microsoft.com/office/powerpoint/2010/main" val="2767672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120CD-EF23-AF49-EAC1-FFCBB784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Prevence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2266C4-AE8B-CB2D-1821-0BBDFC797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 Šest zásadních kroků OSN pro prevenci vypuknutí násilí.</a:t>
            </a:r>
          </a:p>
          <a:p>
            <a:r>
              <a:rPr lang="cs-CZ" dirty="0">
                <a:latin typeface="+mj-lt"/>
              </a:rPr>
              <a:t> Přímá vs. Strukturální prevence.</a:t>
            </a:r>
          </a:p>
          <a:p>
            <a:r>
              <a:rPr lang="cs-CZ" dirty="0">
                <a:latin typeface="+mj-lt"/>
              </a:rPr>
              <a:t> Screening proces a rizika zvyšující šanci propuknutí konfliktu: násilný konflikt v posledních deseti letech, vysoká závislost na vývozu surovin, nízké příjmy, politická nestabilita, omezení občanských/politických práv, militarizace a kultura držení zbraní, etnická či náboženská dominance, probíhající konflikt v regionu a vysoká nezaměstnanost mládeže.</a:t>
            </a:r>
          </a:p>
          <a:p>
            <a:r>
              <a:rPr lang="cs-CZ" dirty="0">
                <a:latin typeface="+mj-lt"/>
              </a:rPr>
              <a:t> Sedm funkčních oblastí nástrojů prevence.</a:t>
            </a:r>
          </a:p>
        </p:txBody>
      </p:sp>
    </p:spTree>
    <p:extLst>
      <p:ext uri="{BB962C8B-B14F-4D97-AF65-F5344CB8AC3E}">
        <p14:creationId xmlns:p14="http://schemas.microsoft.com/office/powerpoint/2010/main" val="1913036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23153"/>
            <a:ext cx="8520600" cy="33402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3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sz="3200" dirty="0">
                <a:latin typeface="+mj-lt"/>
              </a:rPr>
              <a:t>Přístupy k řešení konfliktu podle zájmů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119" y="57145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endParaRPr lang="cs" sz="1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0C5264-2C15-964E-8ECF-F3AC3AD0C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r="-2323"/>
          <a:stretch/>
        </p:blipFill>
        <p:spPr>
          <a:xfrm>
            <a:off x="0" y="650550"/>
            <a:ext cx="5555700" cy="397353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CCF106B-B6F4-FF95-8EEF-24FBDE463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6" t="5273" r="2451" b="5418"/>
          <a:stretch/>
        </p:blipFill>
        <p:spPr>
          <a:xfrm>
            <a:off x="5162359" y="1977483"/>
            <a:ext cx="3984702" cy="1709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38F57-F165-2243-9BDC-DEF7051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250"/>
            <a:ext cx="8520600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Druhy procesů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97625F-7879-E24B-5BCF-D261B984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87" y="700037"/>
            <a:ext cx="8520600" cy="3340200"/>
          </a:xfrm>
        </p:spPr>
        <p:txBody>
          <a:bodyPr/>
          <a:lstStyle/>
          <a:p>
            <a:r>
              <a:rPr lang="cs-CZ" dirty="0">
                <a:latin typeface="+mj-lt"/>
              </a:rPr>
              <a:t> Rozdíl mezi procesem řešení konfliktů a výsledkem řešení konfliktů</a:t>
            </a:r>
          </a:p>
          <a:p>
            <a:r>
              <a:rPr lang="cs-CZ" dirty="0">
                <a:latin typeface="+mj-lt"/>
              </a:rPr>
              <a:t> Pasivita, Delegace, Náhodná volba, Vyjednávání, Zprostředkování a Násilí.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7700E6-0F1F-53F0-067D-D5B5C8DB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18" y="2018072"/>
            <a:ext cx="4931569" cy="29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AAB4E-B373-030A-AE7F-C838B2A9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Nejčastější výsledky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5C5EE-56D1-9F46-E0DE-B45198E6A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Strany konfliktu změní priority své politiky (Řešení)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Rozdělení statku (Kompromis)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Obchod „kus za kus“ (Řešení problému/Kompromis)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Sdílená kontrola (Řešení problému/Kompromis)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Přenechání kontroly třetí straně (Kompromis)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Volba mechanismu třetí stranou (Kompromis/Řešení)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Ponechání konfliktu svému osudu, odsunutí do pozadí (Vyhnutí se)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>
                <a:latin typeface="+mj-lt"/>
              </a:rPr>
              <a:t>Donucení třetí stranou, či donucení stranou konfliktu (Konfrontace)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9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33DA6-F5AE-BEB4-D4A3-6003E1FA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Etapy řešení konfliktu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09062A-9A87-2090-6B6B-ED0A0CB67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 a) Příprava na řešení konfliktu (Strategicko-analytická příprava, tvorba plánu).</a:t>
            </a:r>
          </a:p>
          <a:p>
            <a:r>
              <a:rPr lang="cs-CZ" dirty="0">
                <a:latin typeface="+mj-lt"/>
              </a:rPr>
              <a:t> b) Vlastní řešení konfliktu</a:t>
            </a:r>
          </a:p>
          <a:p>
            <a:pPr>
              <a:buNone/>
            </a:pPr>
            <a:r>
              <a:rPr lang="cs-CZ" dirty="0">
                <a:latin typeface="+mj-lt"/>
              </a:rPr>
              <a:t>	b1)proces řešení konfliktu (Vyjednávání - Volba strategie vyjednávaní).</a:t>
            </a:r>
          </a:p>
          <a:p>
            <a:pPr>
              <a:buNone/>
            </a:pPr>
            <a:r>
              <a:rPr lang="cs-CZ" dirty="0">
                <a:latin typeface="+mj-lt"/>
              </a:rPr>
              <a:t>	b2)výsledek řešení konfliktu</a:t>
            </a:r>
          </a:p>
          <a:p>
            <a:r>
              <a:rPr lang="cs-CZ" dirty="0">
                <a:latin typeface="+mj-lt"/>
              </a:rPr>
              <a:t> c) Realizace výsledného řešení.</a:t>
            </a:r>
          </a:p>
        </p:txBody>
      </p:sp>
    </p:spTree>
    <p:extLst>
      <p:ext uri="{BB962C8B-B14F-4D97-AF65-F5344CB8AC3E}">
        <p14:creationId xmlns:p14="http://schemas.microsoft.com/office/powerpoint/2010/main" val="355695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48FBF-2A5F-6419-E582-BE38F75D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27" y="10271"/>
            <a:ext cx="8520600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– Analýza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8D7573-8461-432D-3756-9B4C02BBD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4E0DBE0-8E10-57B9-CACD-437C46BBAC0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81" y="1136712"/>
            <a:ext cx="3313906" cy="3340201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1A39F1-06F8-DA2D-2F2E-63F00F8A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68" y="2079479"/>
            <a:ext cx="5127503" cy="167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F713B3BA-B93F-9466-5357-189BEAE6BD2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4177"/>
            <a:ext cx="3799681" cy="3709193"/>
          </a:xfr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84B6B2F4-6848-4F03-6A7C-67C665306C42}"/>
              </a:ext>
            </a:extLst>
          </p:cNvPr>
          <p:cNvSpPr txBox="1">
            <a:spLocks/>
          </p:cNvSpPr>
          <p:nvPr/>
        </p:nvSpPr>
        <p:spPr>
          <a:xfrm>
            <a:off x="2200823" y="626929"/>
            <a:ext cx="6999783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cs-CZ" dirty="0">
                <a:latin typeface="+mj-lt"/>
              </a:rPr>
              <a:t> GSDRC (</a:t>
            </a:r>
            <a:r>
              <a:rPr lang="cs-CZ" dirty="0" err="1">
                <a:latin typeface="+mj-lt"/>
              </a:rPr>
              <a:t>Governance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Social</a:t>
            </a:r>
            <a:r>
              <a:rPr lang="cs-CZ" dirty="0">
                <a:latin typeface="+mj-lt"/>
              </a:rPr>
              <a:t> Development </a:t>
            </a:r>
            <a:r>
              <a:rPr lang="cs-CZ" dirty="0" err="1">
                <a:latin typeface="+mj-lt"/>
              </a:rPr>
              <a:t>Resource</a:t>
            </a:r>
            <a:r>
              <a:rPr lang="cs-CZ" dirty="0">
                <a:latin typeface="+mj-lt"/>
              </a:rPr>
              <a:t> Centre) a OSN manuál</a:t>
            </a:r>
          </a:p>
        </p:txBody>
      </p:sp>
    </p:spTree>
    <p:extLst>
      <p:ext uri="{BB962C8B-B14F-4D97-AF65-F5344CB8AC3E}">
        <p14:creationId xmlns:p14="http://schemas.microsoft.com/office/powerpoint/2010/main" val="9679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C5238-00AF-4BFB-1C09-EA3B395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– Profil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C9F86-9314-59B5-20D4-A9F751C3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68713"/>
            <a:ext cx="8520600" cy="3340200"/>
          </a:xfrm>
        </p:spPr>
        <p:txBody>
          <a:bodyPr/>
          <a:lstStyle/>
          <a:p>
            <a:r>
              <a:rPr lang="cs-CZ" altLang="cs-CZ" dirty="0">
                <a:latin typeface="+mj-lt"/>
              </a:rPr>
              <a:t>Určení typu konfliktu z hlediska aktérů</a:t>
            </a:r>
          </a:p>
          <a:p>
            <a:r>
              <a:rPr lang="cs-CZ" altLang="cs-CZ" dirty="0">
                <a:latin typeface="+mj-lt"/>
              </a:rPr>
              <a:t>Vymezení další možné typologie konfliktu</a:t>
            </a:r>
          </a:p>
          <a:p>
            <a:r>
              <a:rPr lang="cs-CZ" altLang="cs-CZ" dirty="0">
                <a:latin typeface="+mj-lt"/>
              </a:rPr>
              <a:t>Analýza kontextu konfliktu</a:t>
            </a:r>
          </a:p>
          <a:p>
            <a:r>
              <a:rPr lang="cs-CZ" altLang="cs-CZ" dirty="0">
                <a:latin typeface="+mj-lt"/>
              </a:rPr>
              <a:t>Vytvoření tzv. </a:t>
            </a:r>
            <a:r>
              <a:rPr lang="cs-CZ" altLang="cs-CZ" dirty="0" err="1">
                <a:latin typeface="+mj-lt"/>
              </a:rPr>
              <a:t>timelinu</a:t>
            </a:r>
            <a:r>
              <a:rPr lang="cs-CZ" altLang="cs-CZ" dirty="0">
                <a:latin typeface="+mj-lt"/>
              </a:rPr>
              <a:t> konfliktu </a:t>
            </a:r>
          </a:p>
          <a:p>
            <a:r>
              <a:rPr lang="cs-CZ" altLang="cs-CZ" dirty="0">
                <a:latin typeface="+mj-lt"/>
              </a:rPr>
              <a:t>Možnost vytvořit tzv. </a:t>
            </a:r>
            <a:r>
              <a:rPr lang="cs-CZ" altLang="cs-CZ" dirty="0" err="1">
                <a:latin typeface="+mj-lt"/>
              </a:rPr>
              <a:t>Issue</a:t>
            </a:r>
            <a:r>
              <a:rPr lang="cs-CZ" altLang="cs-CZ" dirty="0">
                <a:latin typeface="+mj-lt"/>
              </a:rPr>
              <a:t> Matrix – Matice problému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B51A54-D84C-3D01-67F3-13D12E16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7" y="2988746"/>
            <a:ext cx="4160837" cy="200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7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5534D-0938-EBB5-5862-3BE2FE97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</a:rPr>
              <a:t>Příprava – </a:t>
            </a:r>
            <a:r>
              <a:rPr lang="cs-CZ" sz="3200" dirty="0" err="1">
                <a:latin typeface="+mj-lt"/>
              </a:rPr>
              <a:t>Timeline</a:t>
            </a:r>
            <a:r>
              <a:rPr lang="cs-CZ" sz="3200" dirty="0">
                <a:latin typeface="+mj-lt"/>
              </a:rPr>
              <a:t>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CC0DD6-20AE-BA49-C0F3-2AFE5F69D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54339D7-FA9D-4314-9F6A-155EE6C8D1E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30" y="1546302"/>
            <a:ext cx="5101737" cy="2783353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3996F5-EAC1-6946-84E1-1DDC7D42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260600"/>
            <a:ext cx="4034164" cy="21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87A7B6E-1561-8829-EE8F-647E747B2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323404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8321</TotalTime>
  <Words>1123</Words>
  <Application>Microsoft Office PowerPoint</Application>
  <PresentationFormat>Předvádění na obrazovce (16:9)</PresentationFormat>
  <Paragraphs>96</Paragraphs>
  <Slides>29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Amatic SC</vt:lpstr>
      <vt:lpstr>Wingdings</vt:lpstr>
      <vt:lpstr>Arial</vt:lpstr>
      <vt:lpstr>Source Code Pro</vt:lpstr>
      <vt:lpstr>Beach Day</vt:lpstr>
      <vt:lpstr>Řešení konfliktů</vt:lpstr>
      <vt:lpstr>Čtyři historické etapy vývoje řešení konfliktů</vt:lpstr>
      <vt:lpstr>Přístupy k řešení konfliktu podle zájmů</vt:lpstr>
      <vt:lpstr>Druhy procesů řešení konfliktů</vt:lpstr>
      <vt:lpstr>Nejčastější výsledky řešení konfliktů</vt:lpstr>
      <vt:lpstr>Etapy řešení konfliktu </vt:lpstr>
      <vt:lpstr>Příprava – Analýza konfliktu</vt:lpstr>
      <vt:lpstr>Příprava – Profil konfliktu</vt:lpstr>
      <vt:lpstr>Příprava – Timeline konfliktu</vt:lpstr>
      <vt:lpstr>Příprava - Analýza protivníka/aktéra konfliktu</vt:lpstr>
      <vt:lpstr>Příprava - Analýza protivníka/aktéra konfliktu</vt:lpstr>
      <vt:lpstr>Příprava - Analýza protivníka/Aktéra konfliktu</vt:lpstr>
      <vt:lpstr>Příprava - Analýza aktérů konfliktu</vt:lpstr>
      <vt:lpstr>Příprava – Analýza příčin</vt:lpstr>
      <vt:lpstr>Příprava – Analýza příčin</vt:lpstr>
      <vt:lpstr>Příprava - Dynamika konfliktu</vt:lpstr>
      <vt:lpstr>Příklad: Analýza konfliktu v Etiopii</vt:lpstr>
      <vt:lpstr>Příklad: Analýza konfliktu v Etiopii</vt:lpstr>
      <vt:lpstr>Příklad: Analýza konfliktu v Etiopii</vt:lpstr>
      <vt:lpstr>Strategie vyjednávání/vyjednávací styly</vt:lpstr>
      <vt:lpstr>Kompetitivní Vyjednávání</vt:lpstr>
      <vt:lpstr>Rady pro Kompetitivní vyjednávání</vt:lpstr>
      <vt:lpstr>Kooperativní vyjednávání</vt:lpstr>
      <vt:lpstr>Kooperativní vyjednávání</vt:lpstr>
      <vt:lpstr>Kooperativní vyjednávání</vt:lpstr>
      <vt:lpstr>Principiální vyjednávání</vt:lpstr>
      <vt:lpstr>Virtuální vyjednávání</vt:lpstr>
      <vt:lpstr>Prevence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114</cp:revision>
  <dcterms:modified xsi:type="dcterms:W3CDTF">2024-10-12T16:09:23Z</dcterms:modified>
</cp:coreProperties>
</file>