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2.jpg" ContentType="image/gif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0"/>
  </p:notesMasterIdLst>
  <p:sldIdLst>
    <p:sldId id="256" r:id="rId2"/>
    <p:sldId id="323" r:id="rId3"/>
    <p:sldId id="275" r:id="rId4"/>
    <p:sldId id="352" r:id="rId5"/>
    <p:sldId id="276" r:id="rId6"/>
    <p:sldId id="324" r:id="rId7"/>
    <p:sldId id="351" r:id="rId8"/>
    <p:sldId id="277" r:id="rId9"/>
    <p:sldId id="278" r:id="rId10"/>
    <p:sldId id="280" r:id="rId11"/>
    <p:sldId id="279" r:id="rId12"/>
    <p:sldId id="281" r:id="rId13"/>
    <p:sldId id="296" r:id="rId14"/>
    <p:sldId id="325" r:id="rId15"/>
    <p:sldId id="327" r:id="rId16"/>
    <p:sldId id="316" r:id="rId17"/>
    <p:sldId id="331" r:id="rId18"/>
    <p:sldId id="301" r:id="rId19"/>
    <p:sldId id="329" r:id="rId20"/>
    <p:sldId id="294" r:id="rId21"/>
    <p:sldId id="330" r:id="rId22"/>
    <p:sldId id="326" r:id="rId23"/>
    <p:sldId id="257" r:id="rId24"/>
    <p:sldId id="303" r:id="rId25"/>
    <p:sldId id="262" r:id="rId26"/>
    <p:sldId id="293" r:id="rId27"/>
    <p:sldId id="304" r:id="rId28"/>
    <p:sldId id="30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A32D12F-D361-436C-AEBB-AD40B59D4430}">
          <p14:sldIdLst>
            <p14:sldId id="256"/>
            <p14:sldId id="323"/>
            <p14:sldId id="275"/>
            <p14:sldId id="352"/>
            <p14:sldId id="276"/>
            <p14:sldId id="324"/>
            <p14:sldId id="351"/>
            <p14:sldId id="277"/>
            <p14:sldId id="278"/>
            <p14:sldId id="280"/>
            <p14:sldId id="279"/>
            <p14:sldId id="281"/>
            <p14:sldId id="296"/>
            <p14:sldId id="325"/>
            <p14:sldId id="327"/>
            <p14:sldId id="316"/>
            <p14:sldId id="331"/>
            <p14:sldId id="301"/>
            <p14:sldId id="329"/>
            <p14:sldId id="294"/>
            <p14:sldId id="330"/>
            <p14:sldId id="326"/>
            <p14:sldId id="257"/>
            <p14:sldId id="303"/>
            <p14:sldId id="262"/>
            <p14:sldId id="293"/>
            <p14:sldId id="304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30F5EB-5243-4EC1-A246-100E515E6D44}" v="52" dt="2024-12-11T16:10:16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89565" autoAdjust="0"/>
  </p:normalViewPr>
  <p:slideViewPr>
    <p:cSldViewPr snapToGrid="0">
      <p:cViewPr varScale="1">
        <p:scale>
          <a:sx n="74" d="100"/>
          <a:sy n="74" d="100"/>
        </p:scale>
        <p:origin x="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onečná" userId="e77d300807919a1d" providerId="LiveId" clId="{C65B254A-C5BB-4FA4-A4A5-F7A2CECEBDEC}"/>
    <pc:docChg chg="custSel modSld">
      <pc:chgData name="Lucie Konečná" userId="e77d300807919a1d" providerId="LiveId" clId="{C65B254A-C5BB-4FA4-A4A5-F7A2CECEBDEC}" dt="2024-10-29T16:44:55.706" v="2" actId="478"/>
      <pc:docMkLst>
        <pc:docMk/>
      </pc:docMkLst>
      <pc:sldChg chg="addSp delSp modSp mod">
        <pc:chgData name="Lucie Konečná" userId="e77d300807919a1d" providerId="LiveId" clId="{C65B254A-C5BB-4FA4-A4A5-F7A2CECEBDEC}" dt="2024-10-29T16:44:55.706" v="2" actId="478"/>
        <pc:sldMkLst>
          <pc:docMk/>
          <pc:sldMk cId="3363755157" sldId="324"/>
        </pc:sldMkLst>
        <pc:spChg chg="add mod">
          <ac:chgData name="Lucie Konečná" userId="e77d300807919a1d" providerId="LiveId" clId="{C65B254A-C5BB-4FA4-A4A5-F7A2CECEBDEC}" dt="2024-10-29T16:44:54.539" v="1" actId="5793"/>
          <ac:spMkLst>
            <pc:docMk/>
            <pc:sldMk cId="3363755157" sldId="324"/>
            <ac:spMk id="3" creationId="{DBA00E54-BFB3-CACA-C266-3480988CA42C}"/>
          </ac:spMkLst>
        </pc:spChg>
      </pc:sldChg>
    </pc:docChg>
  </pc:docChgLst>
  <pc:docChgLst>
    <pc:chgData name="Lucie Konečná" userId="e77d300807919a1d" providerId="LiveId" clId="{0EFCBCC7-4841-4462-AF86-7E501CBAD2E5}"/>
    <pc:docChg chg="undo custSel addSld delSld modSld sldOrd modSection">
      <pc:chgData name="Lucie Konečná" userId="e77d300807919a1d" providerId="LiveId" clId="{0EFCBCC7-4841-4462-AF86-7E501CBAD2E5}" dt="2023-10-08T17:04:46.033" v="290" actId="20577"/>
      <pc:docMkLst>
        <pc:docMk/>
      </pc:docMkLst>
      <pc:sldChg chg="modSp mod">
        <pc:chgData name="Lucie Konečná" userId="e77d300807919a1d" providerId="LiveId" clId="{0EFCBCC7-4841-4462-AF86-7E501CBAD2E5}" dt="2023-10-07T14:16:39.695" v="221" actId="20577"/>
        <pc:sldMkLst>
          <pc:docMk/>
          <pc:sldMk cId="2497236001" sldId="256"/>
        </pc:sldMkLst>
      </pc:sldChg>
      <pc:sldChg chg="addSp modSp mod">
        <pc:chgData name="Lucie Konečná" userId="e77d300807919a1d" providerId="LiveId" clId="{0EFCBCC7-4841-4462-AF86-7E501CBAD2E5}" dt="2023-09-15T14:38:32.453" v="196" actId="14100"/>
        <pc:sldMkLst>
          <pc:docMk/>
          <pc:sldMk cId="3314311027" sldId="257"/>
        </pc:sldMkLst>
      </pc:sldChg>
      <pc:sldChg chg="addSp delSp modSp mod">
        <pc:chgData name="Lucie Konečná" userId="e77d300807919a1d" providerId="LiveId" clId="{0EFCBCC7-4841-4462-AF86-7E501CBAD2E5}" dt="2023-10-07T14:32:03.332" v="227" actId="1076"/>
        <pc:sldMkLst>
          <pc:docMk/>
          <pc:sldMk cId="3079799461" sldId="275"/>
        </pc:sldMkLst>
      </pc:sldChg>
      <pc:sldChg chg="modSp mod">
        <pc:chgData name="Lucie Konečná" userId="e77d300807919a1d" providerId="LiveId" clId="{0EFCBCC7-4841-4462-AF86-7E501CBAD2E5}" dt="2023-10-07T14:42:46.280" v="236"/>
        <pc:sldMkLst>
          <pc:docMk/>
          <pc:sldMk cId="491265574" sldId="276"/>
        </pc:sldMkLst>
      </pc:sldChg>
      <pc:sldChg chg="modSp mod">
        <pc:chgData name="Lucie Konečná" userId="e77d300807919a1d" providerId="LiveId" clId="{0EFCBCC7-4841-4462-AF86-7E501CBAD2E5}" dt="2023-10-07T14:57:35.780" v="242" actId="20577"/>
        <pc:sldMkLst>
          <pc:docMk/>
          <pc:sldMk cId="560180497" sldId="277"/>
        </pc:sldMkLst>
      </pc:sldChg>
      <pc:sldChg chg="modSp mod">
        <pc:chgData name="Lucie Konečná" userId="e77d300807919a1d" providerId="LiveId" clId="{0EFCBCC7-4841-4462-AF86-7E501CBAD2E5}" dt="2023-10-07T15:00:08.313" v="247" actId="14100"/>
        <pc:sldMkLst>
          <pc:docMk/>
          <pc:sldMk cId="342086855" sldId="278"/>
        </pc:sldMkLst>
      </pc:sldChg>
      <pc:sldChg chg="modSp mod">
        <pc:chgData name="Lucie Konečná" userId="e77d300807919a1d" providerId="LiveId" clId="{0EFCBCC7-4841-4462-AF86-7E501CBAD2E5}" dt="2023-10-07T15:54:18.847" v="249" actId="20577"/>
        <pc:sldMkLst>
          <pc:docMk/>
          <pc:sldMk cId="4081477865" sldId="279"/>
        </pc:sldMkLst>
      </pc:sldChg>
      <pc:sldChg chg="modSp mod">
        <pc:chgData name="Lucie Konečná" userId="e77d300807919a1d" providerId="LiveId" clId="{0EFCBCC7-4841-4462-AF86-7E501CBAD2E5}" dt="2023-10-07T15:54:23.791" v="251" actId="20577"/>
        <pc:sldMkLst>
          <pc:docMk/>
          <pc:sldMk cId="2420352770" sldId="280"/>
        </pc:sldMkLst>
      </pc:sldChg>
      <pc:sldChg chg="modSp mod">
        <pc:chgData name="Lucie Konečná" userId="e77d300807919a1d" providerId="LiveId" clId="{0EFCBCC7-4841-4462-AF86-7E501CBAD2E5}" dt="2023-10-07T16:28:27.974" v="254" actId="20577"/>
        <pc:sldMkLst>
          <pc:docMk/>
          <pc:sldMk cId="4138861018" sldId="281"/>
        </pc:sldMkLst>
      </pc:sldChg>
      <pc:sldChg chg="del">
        <pc:chgData name="Lucie Konečná" userId="e77d300807919a1d" providerId="LiveId" clId="{0EFCBCC7-4841-4462-AF86-7E501CBAD2E5}" dt="2023-09-15T12:38:20.711" v="6" actId="47"/>
        <pc:sldMkLst>
          <pc:docMk/>
          <pc:sldMk cId="2449129772" sldId="284"/>
        </pc:sldMkLst>
      </pc:sldChg>
      <pc:sldChg chg="addSp delSp modSp mod">
        <pc:chgData name="Lucie Konečná" userId="e77d300807919a1d" providerId="LiveId" clId="{0EFCBCC7-4841-4462-AF86-7E501CBAD2E5}" dt="2023-09-15T14:33:09.059" v="189" actId="1076"/>
        <pc:sldMkLst>
          <pc:docMk/>
          <pc:sldMk cId="692541214" sldId="294"/>
        </pc:sldMkLst>
      </pc:sldChg>
      <pc:sldChg chg="addSp delSp modSp mod">
        <pc:chgData name="Lucie Konečná" userId="e77d300807919a1d" providerId="LiveId" clId="{0EFCBCC7-4841-4462-AF86-7E501CBAD2E5}" dt="2023-09-15T13:39:22.839" v="146" actId="20577"/>
        <pc:sldMkLst>
          <pc:docMk/>
          <pc:sldMk cId="2033716610" sldId="296"/>
        </pc:sldMkLst>
      </pc:sldChg>
      <pc:sldChg chg="del">
        <pc:chgData name="Lucie Konečná" userId="e77d300807919a1d" providerId="LiveId" clId="{0EFCBCC7-4841-4462-AF86-7E501CBAD2E5}" dt="2023-09-15T12:38:17.270" v="5" actId="47"/>
        <pc:sldMkLst>
          <pc:docMk/>
          <pc:sldMk cId="2961623500" sldId="299"/>
        </pc:sldMkLst>
      </pc:sldChg>
      <pc:sldChg chg="ord">
        <pc:chgData name="Lucie Konečná" userId="e77d300807919a1d" providerId="LiveId" clId="{0EFCBCC7-4841-4462-AF86-7E501CBAD2E5}" dt="2023-09-15T14:28:47.825" v="152"/>
        <pc:sldMkLst>
          <pc:docMk/>
          <pc:sldMk cId="1531786475" sldId="301"/>
        </pc:sldMkLst>
      </pc:sldChg>
      <pc:sldChg chg="del">
        <pc:chgData name="Lucie Konečná" userId="e77d300807919a1d" providerId="LiveId" clId="{0EFCBCC7-4841-4462-AF86-7E501CBAD2E5}" dt="2023-09-15T14:27:07.485" v="150" actId="47"/>
        <pc:sldMkLst>
          <pc:docMk/>
          <pc:sldMk cId="888290735" sldId="302"/>
        </pc:sldMkLst>
      </pc:sldChg>
      <pc:sldChg chg="modSp add mod ord">
        <pc:chgData name="Lucie Konečná" userId="e77d300807919a1d" providerId="LiveId" clId="{0EFCBCC7-4841-4462-AF86-7E501CBAD2E5}" dt="2023-10-08T17:04:46.033" v="290" actId="20577"/>
        <pc:sldMkLst>
          <pc:docMk/>
          <pc:sldMk cId="1934346878" sldId="316"/>
        </pc:sldMkLst>
      </pc:sldChg>
      <pc:sldChg chg="addSp delSp modSp mod">
        <pc:chgData name="Lucie Konečná" userId="e77d300807919a1d" providerId="LiveId" clId="{0EFCBCC7-4841-4462-AF86-7E501CBAD2E5}" dt="2023-10-07T14:24:33.848" v="223" actId="1076"/>
        <pc:sldMkLst>
          <pc:docMk/>
          <pc:sldMk cId="1313635078" sldId="323"/>
        </pc:sldMkLst>
      </pc:sldChg>
      <pc:sldChg chg="addSp delSp modSp mod ord">
        <pc:chgData name="Lucie Konečná" userId="e77d300807919a1d" providerId="LiveId" clId="{0EFCBCC7-4841-4462-AF86-7E501CBAD2E5}" dt="2023-09-15T12:48:23.912" v="66"/>
        <pc:sldMkLst>
          <pc:docMk/>
          <pc:sldMk cId="3763610241" sldId="325"/>
        </pc:sldMkLst>
      </pc:sldChg>
      <pc:sldChg chg="addSp delSp modSp mod">
        <pc:chgData name="Lucie Konečná" userId="e77d300807919a1d" providerId="LiveId" clId="{0EFCBCC7-4841-4462-AF86-7E501CBAD2E5}" dt="2023-10-08T13:54:54.336" v="286" actId="14100"/>
        <pc:sldMkLst>
          <pc:docMk/>
          <pc:sldMk cId="1789364767" sldId="326"/>
        </pc:sldMkLst>
      </pc:sldChg>
      <pc:sldChg chg="addSp delSp modSp new mod">
        <pc:chgData name="Lucie Konečná" userId="e77d300807919a1d" providerId="LiveId" clId="{0EFCBCC7-4841-4462-AF86-7E501CBAD2E5}" dt="2023-09-15T12:48:16.540" v="64" actId="1076"/>
        <pc:sldMkLst>
          <pc:docMk/>
          <pc:sldMk cId="1314387602" sldId="327"/>
        </pc:sldMkLst>
      </pc:sldChg>
      <pc:sldChg chg="new del">
        <pc:chgData name="Lucie Konečná" userId="e77d300807919a1d" providerId="LiveId" clId="{0EFCBCC7-4841-4462-AF86-7E501CBAD2E5}" dt="2023-09-15T14:29:12.481" v="155" actId="47"/>
        <pc:sldMkLst>
          <pc:docMk/>
          <pc:sldMk cId="2584769653" sldId="328"/>
        </pc:sldMkLst>
      </pc:sldChg>
      <pc:sldChg chg="modSp add mod">
        <pc:chgData name="Lucie Konečná" userId="e77d300807919a1d" providerId="LiveId" clId="{0EFCBCC7-4841-4462-AF86-7E501CBAD2E5}" dt="2023-09-15T14:29:43.336" v="173" actId="20577"/>
        <pc:sldMkLst>
          <pc:docMk/>
          <pc:sldMk cId="1944603033" sldId="329"/>
        </pc:sldMkLst>
      </pc:sldChg>
      <pc:sldChg chg="add">
        <pc:chgData name="Lucie Konečná" userId="e77d300807919a1d" providerId="LiveId" clId="{0EFCBCC7-4841-4462-AF86-7E501CBAD2E5}" dt="2023-09-15T14:33:37.727" v="190"/>
        <pc:sldMkLst>
          <pc:docMk/>
          <pc:sldMk cId="3468310696" sldId="330"/>
        </pc:sldMkLst>
      </pc:sldChg>
      <pc:sldChg chg="add">
        <pc:chgData name="Lucie Konečná" userId="e77d300807919a1d" providerId="LiveId" clId="{0EFCBCC7-4841-4462-AF86-7E501CBAD2E5}" dt="2023-10-08T17:02:18.152" v="287"/>
        <pc:sldMkLst>
          <pc:docMk/>
          <pc:sldMk cId="2251123889" sldId="331"/>
        </pc:sldMkLst>
      </pc:sldChg>
    </pc:docChg>
  </pc:docChgLst>
  <pc:docChgLst>
    <pc:chgData name="Lucie Konečná" userId="e77d300807919a1d" providerId="LiveId" clId="{7D30F5EB-5243-4EC1-A246-100E515E6D44}"/>
    <pc:docChg chg="undo custSel addSld delSld modSld sldOrd modSection">
      <pc:chgData name="Lucie Konečná" userId="e77d300807919a1d" providerId="LiveId" clId="{7D30F5EB-5243-4EC1-A246-100E515E6D44}" dt="2024-12-11T17:22:08.437" v="407" actId="20577"/>
      <pc:docMkLst>
        <pc:docMk/>
      </pc:docMkLst>
      <pc:sldChg chg="modSp mod">
        <pc:chgData name="Lucie Konečná" userId="e77d300807919a1d" providerId="LiveId" clId="{7D30F5EB-5243-4EC1-A246-100E515E6D44}" dt="2024-12-09T11:39:24.350" v="31" actId="20577"/>
        <pc:sldMkLst>
          <pc:docMk/>
          <pc:sldMk cId="2497236001" sldId="256"/>
        </pc:sldMkLst>
        <pc:spChg chg="mod">
          <ac:chgData name="Lucie Konečná" userId="e77d300807919a1d" providerId="LiveId" clId="{7D30F5EB-5243-4EC1-A246-100E515E6D44}" dt="2024-12-09T11:39:24.350" v="31" actId="20577"/>
          <ac:spMkLst>
            <pc:docMk/>
            <pc:sldMk cId="2497236001" sldId="256"/>
            <ac:spMk id="2" creationId="{549A7B29-9B37-4611-AC5F-07E7BD4F65AE}"/>
          </ac:spMkLst>
        </pc:spChg>
        <pc:spChg chg="mod">
          <ac:chgData name="Lucie Konečná" userId="e77d300807919a1d" providerId="LiveId" clId="{7D30F5EB-5243-4EC1-A246-100E515E6D44}" dt="2024-12-09T11:29:41.899" v="3" actId="20577"/>
          <ac:spMkLst>
            <pc:docMk/>
            <pc:sldMk cId="2497236001" sldId="256"/>
            <ac:spMk id="3" creationId="{25C607AE-408D-4A1E-8B41-B0D674A46CCD}"/>
          </ac:spMkLst>
        </pc:spChg>
      </pc:sldChg>
      <pc:sldChg chg="addSp delSp modSp mod">
        <pc:chgData name="Lucie Konečná" userId="e77d300807919a1d" providerId="LiveId" clId="{7D30F5EB-5243-4EC1-A246-100E515E6D44}" dt="2024-12-09T11:41:23.770" v="47" actId="20577"/>
        <pc:sldMkLst>
          <pc:docMk/>
          <pc:sldMk cId="3079799461" sldId="275"/>
        </pc:sldMkLst>
        <pc:spChg chg="mod">
          <ac:chgData name="Lucie Konečná" userId="e77d300807919a1d" providerId="LiveId" clId="{7D30F5EB-5243-4EC1-A246-100E515E6D44}" dt="2024-12-09T11:30:16.365" v="7" actId="14100"/>
          <ac:spMkLst>
            <pc:docMk/>
            <pc:sldMk cId="3079799461" sldId="275"/>
            <ac:spMk id="4" creationId="{A7F26A9A-1F92-797A-B03E-E874010FFA03}"/>
          </ac:spMkLst>
        </pc:spChg>
        <pc:spChg chg="add del mod">
          <ac:chgData name="Lucie Konečná" userId="e77d300807919a1d" providerId="LiveId" clId="{7D30F5EB-5243-4EC1-A246-100E515E6D44}" dt="2024-12-09T11:41:23.770" v="47" actId="20577"/>
          <ac:spMkLst>
            <pc:docMk/>
            <pc:sldMk cId="3079799461" sldId="275"/>
            <ac:spMk id="6" creationId="{3AAA9532-1E5E-4ACD-85E2-E1DF55A2DE1A}"/>
          </ac:spMkLst>
        </pc:spChg>
      </pc:sldChg>
      <pc:sldChg chg="modSp mod">
        <pc:chgData name="Lucie Konečná" userId="e77d300807919a1d" providerId="LiveId" clId="{7D30F5EB-5243-4EC1-A246-100E515E6D44}" dt="2024-12-09T11:57:41.842" v="141" actId="20577"/>
        <pc:sldMkLst>
          <pc:docMk/>
          <pc:sldMk cId="491265574" sldId="276"/>
        </pc:sldMkLst>
        <pc:spChg chg="mod">
          <ac:chgData name="Lucie Konečná" userId="e77d300807919a1d" providerId="LiveId" clId="{7D30F5EB-5243-4EC1-A246-100E515E6D44}" dt="2024-12-09T11:57:41.842" v="141" actId="20577"/>
          <ac:spMkLst>
            <pc:docMk/>
            <pc:sldMk cId="491265574" sldId="276"/>
            <ac:spMk id="3" creationId="{F6315E40-6CA1-4E9E-8C1B-157D4E20C76F}"/>
          </ac:spMkLst>
        </pc:spChg>
      </pc:sldChg>
      <pc:sldChg chg="addSp modSp mod">
        <pc:chgData name="Lucie Konečná" userId="e77d300807919a1d" providerId="LiveId" clId="{7D30F5EB-5243-4EC1-A246-100E515E6D44}" dt="2024-12-11T10:35:14.618" v="363" actId="14100"/>
        <pc:sldMkLst>
          <pc:docMk/>
          <pc:sldMk cId="560180497" sldId="277"/>
        </pc:sldMkLst>
        <pc:spChg chg="mod">
          <ac:chgData name="Lucie Konečná" userId="e77d300807919a1d" providerId="LiveId" clId="{7D30F5EB-5243-4EC1-A246-100E515E6D44}" dt="2024-12-11T10:34:22.693" v="359" actId="1076"/>
          <ac:spMkLst>
            <pc:docMk/>
            <pc:sldMk cId="560180497" sldId="277"/>
            <ac:spMk id="2" creationId="{A9582912-6260-4358-831B-738C875CD294}"/>
          </ac:spMkLst>
        </pc:spChg>
        <pc:spChg chg="mod">
          <ac:chgData name="Lucie Konečná" userId="e77d300807919a1d" providerId="LiveId" clId="{7D30F5EB-5243-4EC1-A246-100E515E6D44}" dt="2024-12-11T10:34:27.420" v="360" actId="1076"/>
          <ac:spMkLst>
            <pc:docMk/>
            <pc:sldMk cId="560180497" sldId="277"/>
            <ac:spMk id="3" creationId="{07362E50-5915-4FD1-8F35-E4C16348E144}"/>
          </ac:spMkLst>
        </pc:spChg>
        <pc:picChg chg="add mod">
          <ac:chgData name="Lucie Konečná" userId="e77d300807919a1d" providerId="LiveId" clId="{7D30F5EB-5243-4EC1-A246-100E515E6D44}" dt="2024-12-11T10:35:14.618" v="363" actId="14100"/>
          <ac:picMkLst>
            <pc:docMk/>
            <pc:sldMk cId="560180497" sldId="277"/>
            <ac:picMk id="4" creationId="{37DF1D9C-763A-A540-A9D7-1296B1DCEA64}"/>
          </ac:picMkLst>
        </pc:picChg>
      </pc:sldChg>
      <pc:sldChg chg="modSp mod">
        <pc:chgData name="Lucie Konečná" userId="e77d300807919a1d" providerId="LiveId" clId="{7D30F5EB-5243-4EC1-A246-100E515E6D44}" dt="2024-12-09T13:13:27.560" v="273" actId="20577"/>
        <pc:sldMkLst>
          <pc:docMk/>
          <pc:sldMk cId="342086855" sldId="278"/>
        </pc:sldMkLst>
        <pc:spChg chg="mod">
          <ac:chgData name="Lucie Konečná" userId="e77d300807919a1d" providerId="LiveId" clId="{7D30F5EB-5243-4EC1-A246-100E515E6D44}" dt="2024-12-09T13:13:27.560" v="273" actId="20577"/>
          <ac:spMkLst>
            <pc:docMk/>
            <pc:sldMk cId="342086855" sldId="278"/>
            <ac:spMk id="3" creationId="{9323275D-3A60-4293-B563-6ED4A3081BC4}"/>
          </ac:spMkLst>
        </pc:spChg>
        <pc:picChg chg="mod">
          <ac:chgData name="Lucie Konečná" userId="e77d300807919a1d" providerId="LiveId" clId="{7D30F5EB-5243-4EC1-A246-100E515E6D44}" dt="2024-12-09T13:06:21.536" v="177" actId="14100"/>
          <ac:picMkLst>
            <pc:docMk/>
            <pc:sldMk cId="342086855" sldId="278"/>
            <ac:picMk id="5" creationId="{2EDB7397-167D-4D46-AEAE-D70D6BCB23B9}"/>
          </ac:picMkLst>
        </pc:picChg>
      </pc:sldChg>
      <pc:sldChg chg="addSp modSp">
        <pc:chgData name="Lucie Konečná" userId="e77d300807919a1d" providerId="LiveId" clId="{7D30F5EB-5243-4EC1-A246-100E515E6D44}" dt="2024-12-11T16:10:16.951" v="405" actId="1076"/>
        <pc:sldMkLst>
          <pc:docMk/>
          <pc:sldMk cId="4081477865" sldId="279"/>
        </pc:sldMkLst>
        <pc:picChg chg="add mod">
          <ac:chgData name="Lucie Konečná" userId="e77d300807919a1d" providerId="LiveId" clId="{7D30F5EB-5243-4EC1-A246-100E515E6D44}" dt="2024-12-11T16:10:16.951" v="405" actId="1076"/>
          <ac:picMkLst>
            <pc:docMk/>
            <pc:sldMk cId="4081477865" sldId="279"/>
            <ac:picMk id="4098" creationId="{0B64F7C9-323E-039D-1D1F-02D1B04654C5}"/>
          </ac:picMkLst>
        </pc:picChg>
      </pc:sldChg>
      <pc:sldChg chg="modSp mod ord">
        <pc:chgData name="Lucie Konečná" userId="e77d300807919a1d" providerId="LiveId" clId="{7D30F5EB-5243-4EC1-A246-100E515E6D44}" dt="2024-12-11T16:07:12.261" v="402"/>
        <pc:sldMkLst>
          <pc:docMk/>
          <pc:sldMk cId="2420352770" sldId="280"/>
        </pc:sldMkLst>
        <pc:spChg chg="mod">
          <ac:chgData name="Lucie Konečná" userId="e77d300807919a1d" providerId="LiveId" clId="{7D30F5EB-5243-4EC1-A246-100E515E6D44}" dt="2024-12-09T14:14:16.810" v="358" actId="20577"/>
          <ac:spMkLst>
            <pc:docMk/>
            <pc:sldMk cId="2420352770" sldId="280"/>
            <ac:spMk id="3" creationId="{860A531A-6C75-4C33-BAD0-B78915363F20}"/>
          </ac:spMkLst>
        </pc:spChg>
      </pc:sldChg>
      <pc:sldChg chg="addSp delSp modSp mod">
        <pc:chgData name="Lucie Konečná" userId="e77d300807919a1d" providerId="LiveId" clId="{7D30F5EB-5243-4EC1-A246-100E515E6D44}" dt="2024-12-11T11:48:38.837" v="396" actId="20577"/>
        <pc:sldMkLst>
          <pc:docMk/>
          <pc:sldMk cId="692541214" sldId="294"/>
        </pc:sldMkLst>
        <pc:spChg chg="mod">
          <ac:chgData name="Lucie Konečná" userId="e77d300807919a1d" providerId="LiveId" clId="{7D30F5EB-5243-4EC1-A246-100E515E6D44}" dt="2024-12-11T11:48:38.837" v="396" actId="20577"/>
          <ac:spMkLst>
            <pc:docMk/>
            <pc:sldMk cId="692541214" sldId="294"/>
            <ac:spMk id="2" creationId="{DDF10987-5B07-42CB-B2B5-AD6BFB2EEFF7}"/>
          </ac:spMkLst>
        </pc:spChg>
        <pc:spChg chg="add del mod">
          <ac:chgData name="Lucie Konečná" userId="e77d300807919a1d" providerId="LiveId" clId="{7D30F5EB-5243-4EC1-A246-100E515E6D44}" dt="2024-12-11T11:48:06.233" v="386" actId="22"/>
          <ac:spMkLst>
            <pc:docMk/>
            <pc:sldMk cId="692541214" sldId="294"/>
            <ac:spMk id="4" creationId="{C83DDA8D-8B37-337B-CABE-2926679F14EE}"/>
          </ac:spMkLst>
        </pc:spChg>
        <pc:picChg chg="add mod ord">
          <ac:chgData name="Lucie Konečná" userId="e77d300807919a1d" providerId="LiveId" clId="{7D30F5EB-5243-4EC1-A246-100E515E6D44}" dt="2024-12-11T11:48:28.303" v="393" actId="1076"/>
          <ac:picMkLst>
            <pc:docMk/>
            <pc:sldMk cId="692541214" sldId="294"/>
            <ac:picMk id="6" creationId="{8BE63929-30C0-D679-16CE-8ACA7884E95D}"/>
          </ac:picMkLst>
        </pc:picChg>
        <pc:picChg chg="del">
          <ac:chgData name="Lucie Konečná" userId="e77d300807919a1d" providerId="LiveId" clId="{7D30F5EB-5243-4EC1-A246-100E515E6D44}" dt="2024-12-11T11:42:27.866" v="364" actId="478"/>
          <ac:picMkLst>
            <pc:docMk/>
            <pc:sldMk cId="692541214" sldId="294"/>
            <ac:picMk id="9" creationId="{21E84311-945E-454C-9CC4-B93D5041086C}"/>
          </ac:picMkLst>
        </pc:picChg>
        <pc:picChg chg="del">
          <ac:chgData name="Lucie Konečná" userId="e77d300807919a1d" providerId="LiveId" clId="{7D30F5EB-5243-4EC1-A246-100E515E6D44}" dt="2024-12-11T11:42:31.775" v="365" actId="478"/>
          <ac:picMkLst>
            <pc:docMk/>
            <pc:sldMk cId="692541214" sldId="294"/>
            <ac:picMk id="1026" creationId="{A99A9EAA-B60A-18E6-AF1B-8F9594B78715}"/>
          </ac:picMkLst>
        </pc:picChg>
        <pc:picChg chg="add mod">
          <ac:chgData name="Lucie Konečná" userId="e77d300807919a1d" providerId="LiveId" clId="{7D30F5EB-5243-4EC1-A246-100E515E6D44}" dt="2024-12-11T11:44:48.126" v="382" actId="14100"/>
          <ac:picMkLst>
            <pc:docMk/>
            <pc:sldMk cId="692541214" sldId="294"/>
            <ac:picMk id="3074" creationId="{9E499188-C30E-B739-F013-0E0300A6A979}"/>
          </ac:picMkLst>
        </pc:picChg>
        <pc:picChg chg="add mod">
          <ac:chgData name="Lucie Konečná" userId="e77d300807919a1d" providerId="LiveId" clId="{7D30F5EB-5243-4EC1-A246-100E515E6D44}" dt="2024-12-11T11:48:26.561" v="392" actId="1076"/>
          <ac:picMkLst>
            <pc:docMk/>
            <pc:sldMk cId="692541214" sldId="294"/>
            <ac:picMk id="3076" creationId="{20FA24B1-5EAC-9E11-83BE-07CC299523B1}"/>
          </ac:picMkLst>
        </pc:picChg>
      </pc:sldChg>
      <pc:sldChg chg="addSp delSp modSp mod">
        <pc:chgData name="Lucie Konečná" userId="e77d300807919a1d" providerId="LiveId" clId="{7D30F5EB-5243-4EC1-A246-100E515E6D44}" dt="2024-12-09T12:15:16.026" v="153" actId="1076"/>
        <pc:sldMkLst>
          <pc:docMk/>
          <pc:sldMk cId="2033716610" sldId="296"/>
        </pc:sldMkLst>
        <pc:picChg chg="mod">
          <ac:chgData name="Lucie Konečná" userId="e77d300807919a1d" providerId="LiveId" clId="{7D30F5EB-5243-4EC1-A246-100E515E6D44}" dt="2024-12-09T12:15:14.584" v="152" actId="1076"/>
          <ac:picMkLst>
            <pc:docMk/>
            <pc:sldMk cId="2033716610" sldId="296"/>
            <ac:picMk id="7" creationId="{BEBFA04F-49F3-4BA4-BAC8-3C4528DCAEBC}"/>
          </ac:picMkLst>
        </pc:picChg>
        <pc:picChg chg="add mod">
          <ac:chgData name="Lucie Konečná" userId="e77d300807919a1d" providerId="LiveId" clId="{7D30F5EB-5243-4EC1-A246-100E515E6D44}" dt="2024-12-09T12:15:16.026" v="153" actId="1076"/>
          <ac:picMkLst>
            <pc:docMk/>
            <pc:sldMk cId="2033716610" sldId="296"/>
            <ac:picMk id="2050" creationId="{803CBBD9-E732-2296-4D95-F4FAB438EC8E}"/>
          </ac:picMkLst>
        </pc:picChg>
      </pc:sldChg>
      <pc:sldChg chg="addSp delSp modSp del mod">
        <pc:chgData name="Lucie Konečná" userId="e77d300807919a1d" providerId="LiveId" clId="{7D30F5EB-5243-4EC1-A246-100E515E6D44}" dt="2024-12-09T11:34:52.273" v="20" actId="47"/>
        <pc:sldMkLst>
          <pc:docMk/>
          <pc:sldMk cId="2444754116" sldId="298"/>
        </pc:sldMkLst>
      </pc:sldChg>
      <pc:sldChg chg="modSp">
        <pc:chgData name="Lucie Konečná" userId="e77d300807919a1d" providerId="LiveId" clId="{7D30F5EB-5243-4EC1-A246-100E515E6D44}" dt="2024-12-11T12:32:10.945" v="400" actId="14100"/>
        <pc:sldMkLst>
          <pc:docMk/>
          <pc:sldMk cId="3886723381" sldId="303"/>
        </pc:sldMkLst>
        <pc:picChg chg="mod">
          <ac:chgData name="Lucie Konečná" userId="e77d300807919a1d" providerId="LiveId" clId="{7D30F5EB-5243-4EC1-A246-100E515E6D44}" dt="2024-12-11T12:32:10.945" v="400" actId="14100"/>
          <ac:picMkLst>
            <pc:docMk/>
            <pc:sldMk cId="3886723381" sldId="303"/>
            <ac:picMk id="1026" creationId="{E0DD5F54-8B70-AF6D-2C4F-4ABAA2F5D152}"/>
          </ac:picMkLst>
        </pc:picChg>
      </pc:sldChg>
      <pc:sldChg chg="modSp mod">
        <pc:chgData name="Lucie Konečná" userId="e77d300807919a1d" providerId="LiveId" clId="{7D30F5EB-5243-4EC1-A246-100E515E6D44}" dt="2024-12-11T17:22:08.437" v="407" actId="20577"/>
        <pc:sldMkLst>
          <pc:docMk/>
          <pc:sldMk cId="1934346878" sldId="316"/>
        </pc:sldMkLst>
        <pc:spChg chg="mod">
          <ac:chgData name="Lucie Konečná" userId="e77d300807919a1d" providerId="LiveId" clId="{7D30F5EB-5243-4EC1-A246-100E515E6D44}" dt="2024-12-11T17:22:08.437" v="407" actId="20577"/>
          <ac:spMkLst>
            <pc:docMk/>
            <pc:sldMk cId="1934346878" sldId="316"/>
            <ac:spMk id="3" creationId="{89E9BF10-868C-294A-7A0B-8EBD80EDCEC8}"/>
          </ac:spMkLst>
        </pc:spChg>
      </pc:sldChg>
      <pc:sldChg chg="addSp modSp ord">
        <pc:chgData name="Lucie Konečná" userId="e77d300807919a1d" providerId="LiveId" clId="{7D30F5EB-5243-4EC1-A246-100E515E6D44}" dt="2024-12-09T11:35:35.130" v="23"/>
        <pc:sldMkLst>
          <pc:docMk/>
          <pc:sldMk cId="3363755157" sldId="324"/>
        </pc:sldMkLst>
        <pc:picChg chg="add mod">
          <ac:chgData name="Lucie Konečná" userId="e77d300807919a1d" providerId="LiveId" clId="{7D30F5EB-5243-4EC1-A246-100E515E6D44}" dt="2024-12-09T11:34:46.189" v="18"/>
          <ac:picMkLst>
            <pc:docMk/>
            <pc:sldMk cId="3363755157" sldId="324"/>
            <ac:picMk id="4" creationId="{93CDF265-3721-3803-2D32-522D9D589729}"/>
          </ac:picMkLst>
        </pc:picChg>
      </pc:sldChg>
      <pc:sldChg chg="addSp delSp modSp mod">
        <pc:chgData name="Lucie Konečná" userId="e77d300807919a1d" providerId="LiveId" clId="{7D30F5EB-5243-4EC1-A246-100E515E6D44}" dt="2024-12-09T12:16:41.011" v="167" actId="14100"/>
        <pc:sldMkLst>
          <pc:docMk/>
          <pc:sldMk cId="3763610241" sldId="325"/>
        </pc:sldMkLst>
        <pc:picChg chg="add mod">
          <ac:chgData name="Lucie Konečná" userId="e77d300807919a1d" providerId="LiveId" clId="{7D30F5EB-5243-4EC1-A246-100E515E6D44}" dt="2024-12-09T12:16:37.643" v="166" actId="1076"/>
          <ac:picMkLst>
            <pc:docMk/>
            <pc:sldMk cId="3763610241" sldId="325"/>
            <ac:picMk id="3" creationId="{08606CCF-A473-241C-BB47-682F0605EE00}"/>
          </ac:picMkLst>
        </pc:picChg>
        <pc:picChg chg="add mod">
          <ac:chgData name="Lucie Konečná" userId="e77d300807919a1d" providerId="LiveId" clId="{7D30F5EB-5243-4EC1-A246-100E515E6D44}" dt="2024-12-09T12:16:41.011" v="167" actId="14100"/>
          <ac:picMkLst>
            <pc:docMk/>
            <pc:sldMk cId="3763610241" sldId="325"/>
            <ac:picMk id="6" creationId="{3C62CCC8-D9AF-A4C1-DA44-BEB6F78F2D96}"/>
          </ac:picMkLst>
        </pc:picChg>
      </pc:sldChg>
      <pc:sldChg chg="delSp modSp add mod">
        <pc:chgData name="Lucie Konečná" userId="e77d300807919a1d" providerId="LiveId" clId="{7D30F5EB-5243-4EC1-A246-100E515E6D44}" dt="2024-12-09T11:58:18.545" v="144" actId="1076"/>
        <pc:sldMkLst>
          <pc:docMk/>
          <pc:sldMk cId="3650578463" sldId="351"/>
        </pc:sldMkLst>
        <pc:picChg chg="mod">
          <ac:chgData name="Lucie Konečná" userId="e77d300807919a1d" providerId="LiveId" clId="{7D30F5EB-5243-4EC1-A246-100E515E6D44}" dt="2024-12-09T11:58:18.545" v="144" actId="1076"/>
          <ac:picMkLst>
            <pc:docMk/>
            <pc:sldMk cId="3650578463" sldId="351"/>
            <ac:picMk id="2058" creationId="{E563B68D-98C9-6FBF-333B-5088943BF58C}"/>
          </ac:picMkLst>
        </pc:picChg>
      </pc:sldChg>
      <pc:sldChg chg="addSp modSp new mod">
        <pc:chgData name="Lucie Konečná" userId="e77d300807919a1d" providerId="LiveId" clId="{7D30F5EB-5243-4EC1-A246-100E515E6D44}" dt="2024-12-09T11:48:40.157" v="118" actId="14100"/>
        <pc:sldMkLst>
          <pc:docMk/>
          <pc:sldMk cId="1086071169" sldId="352"/>
        </pc:sldMkLst>
        <pc:spChg chg="mod">
          <ac:chgData name="Lucie Konečná" userId="e77d300807919a1d" providerId="LiveId" clId="{7D30F5EB-5243-4EC1-A246-100E515E6D44}" dt="2024-12-09T11:47:16.165" v="111" actId="1076"/>
          <ac:spMkLst>
            <pc:docMk/>
            <pc:sldMk cId="1086071169" sldId="352"/>
            <ac:spMk id="2" creationId="{DA230AA6-BE47-F2BF-94E9-800739EAF2A6}"/>
          </ac:spMkLst>
        </pc:spChg>
        <pc:spChg chg="mod">
          <ac:chgData name="Lucie Konečná" userId="e77d300807919a1d" providerId="LiveId" clId="{7D30F5EB-5243-4EC1-A246-100E515E6D44}" dt="2024-12-09T11:47:04.513" v="107" actId="20577"/>
          <ac:spMkLst>
            <pc:docMk/>
            <pc:sldMk cId="1086071169" sldId="352"/>
            <ac:spMk id="3" creationId="{9E19DBD1-773D-6649-7756-2164FFFE27A7}"/>
          </ac:spMkLst>
        </pc:spChg>
        <pc:picChg chg="add mod">
          <ac:chgData name="Lucie Konečná" userId="e77d300807919a1d" providerId="LiveId" clId="{7D30F5EB-5243-4EC1-A246-100E515E6D44}" dt="2024-12-09T11:48:19.415" v="115" actId="1076"/>
          <ac:picMkLst>
            <pc:docMk/>
            <pc:sldMk cId="1086071169" sldId="352"/>
            <ac:picMk id="1028" creationId="{3A9B18B9-395C-50B5-608E-0FB241E61725}"/>
          </ac:picMkLst>
        </pc:picChg>
        <pc:picChg chg="add mod">
          <ac:chgData name="Lucie Konečná" userId="e77d300807919a1d" providerId="LiveId" clId="{7D30F5EB-5243-4EC1-A246-100E515E6D44}" dt="2024-12-09T11:48:40.157" v="118" actId="14100"/>
          <ac:picMkLst>
            <pc:docMk/>
            <pc:sldMk cId="1086071169" sldId="352"/>
            <ac:picMk id="1030" creationId="{557386CB-F2FA-37E2-39CC-A151D67E153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solidFill>
                <a:schemeClr val="tx1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List1!$A$2:$A$23</c:f>
              <c:strCache>
                <c:ptCount val="22"/>
                <c:pt idx="0">
                  <c:v>Benin</c:v>
                </c:pt>
                <c:pt idx="1">
                  <c:v>Burundi</c:v>
                </c:pt>
                <c:pt idx="2">
                  <c:v>Cameroon</c:v>
                </c:pt>
                <c:pt idx="3">
                  <c:v>Central African Republic</c:v>
                </c:pt>
                <c:pt idx="4">
                  <c:v>Chad</c:v>
                </c:pt>
                <c:pt idx="5">
                  <c:v>DRC</c:v>
                </c:pt>
                <c:pt idx="6">
                  <c:v>Congo</c:v>
                </c:pt>
                <c:pt idx="7">
                  <c:v>Ivory Coast</c:v>
                </c:pt>
                <c:pt idx="8">
                  <c:v>Ethiopia</c:v>
                </c:pt>
                <c:pt idx="9">
                  <c:v>Ghana</c:v>
                </c:pt>
                <c:pt idx="10">
                  <c:v>Kenya</c:v>
                </c:pt>
                <c:pt idx="11">
                  <c:v>Liberia</c:v>
                </c:pt>
                <c:pt idx="12">
                  <c:v>Libya</c:v>
                </c:pt>
                <c:pt idx="13">
                  <c:v>Niger</c:v>
                </c:pt>
                <c:pt idx="14">
                  <c:v>Nigeria</c:v>
                </c:pt>
                <c:pt idx="15">
                  <c:v>Rwanda</c:v>
                </c:pt>
                <c:pt idx="16">
                  <c:v>South Africa</c:v>
                </c:pt>
                <c:pt idx="17">
                  <c:v>South Sudan</c:v>
                </c:pt>
                <c:pt idx="18">
                  <c:v>Sudan</c:v>
                </c:pt>
                <c:pt idx="19">
                  <c:v>Tanzania</c:v>
                </c:pt>
                <c:pt idx="20">
                  <c:v>Uganda</c:v>
                </c:pt>
                <c:pt idx="21">
                  <c:v>Zambia</c:v>
                </c:pt>
              </c:strCache>
            </c:strRef>
          </c:cat>
          <c:val>
            <c:numRef>
              <c:f>List1!$B$2:$B$23</c:f>
              <c:numCache>
                <c:formatCode>General</c:formatCode>
                <c:ptCount val="22"/>
                <c:pt idx="0">
                  <c:v>1</c:v>
                </c:pt>
                <c:pt idx="1">
                  <c:v>5</c:v>
                </c:pt>
                <c:pt idx="2">
                  <c:v>3</c:v>
                </c:pt>
                <c:pt idx="3">
                  <c:v>6</c:v>
                </c:pt>
                <c:pt idx="4">
                  <c:v>5</c:v>
                </c:pt>
                <c:pt idx="5">
                  <c:v>8</c:v>
                </c:pt>
                <c:pt idx="6">
                  <c:v>2</c:v>
                </c:pt>
                <c:pt idx="7">
                  <c:v>1</c:v>
                </c:pt>
                <c:pt idx="8">
                  <c:v>7</c:v>
                </c:pt>
                <c:pt idx="9">
                  <c:v>1</c:v>
                </c:pt>
                <c:pt idx="10">
                  <c:v>8</c:v>
                </c:pt>
                <c:pt idx="11">
                  <c:v>2</c:v>
                </c:pt>
                <c:pt idx="12">
                  <c:v>9</c:v>
                </c:pt>
                <c:pt idx="13">
                  <c:v>4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  <c:pt idx="17">
                  <c:v>7</c:v>
                </c:pt>
                <c:pt idx="18">
                  <c:v>3</c:v>
                </c:pt>
                <c:pt idx="19">
                  <c:v>5</c:v>
                </c:pt>
                <c:pt idx="20">
                  <c:v>8</c:v>
                </c:pt>
                <c:pt idx="2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2C-4617-8791-E0C5F9A86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58410248"/>
        <c:axId val="558408288"/>
      </c:barChart>
      <c:catAx>
        <c:axId val="558410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558408288"/>
        <c:crosses val="autoZero"/>
        <c:auto val="1"/>
        <c:lblAlgn val="ctr"/>
        <c:lblOffset val="100"/>
        <c:noMultiLvlLbl val="0"/>
      </c:catAx>
      <c:valAx>
        <c:axId val="558408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558410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List1!$A$2:$A$4</c:f>
              <c:strCache>
                <c:ptCount val="3"/>
                <c:pt idx="0">
                  <c:v>2003-2007</c:v>
                </c:pt>
                <c:pt idx="1">
                  <c:v>2008-2012</c:v>
                </c:pt>
                <c:pt idx="2">
                  <c:v>2013-2018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0-43CD-B980-663BBDE4ED3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List1!$A$2:$A$4</c:f>
              <c:strCache>
                <c:ptCount val="3"/>
                <c:pt idx="0">
                  <c:v>2003-2007</c:v>
                </c:pt>
                <c:pt idx="1">
                  <c:v>2008-2012</c:v>
                </c:pt>
                <c:pt idx="2">
                  <c:v>2013-2018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3</c:v>
                </c:pt>
                <c:pt idx="1">
                  <c:v>8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A0-43CD-B980-663BBDE4ED3D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List1!$A$2:$A$4</c:f>
              <c:strCache>
                <c:ptCount val="3"/>
                <c:pt idx="0">
                  <c:v>2003-2007</c:v>
                </c:pt>
                <c:pt idx="1">
                  <c:v>2008-2012</c:v>
                </c:pt>
                <c:pt idx="2">
                  <c:v>2013-2018</c:v>
                </c:pt>
              </c:strCache>
            </c:strRef>
          </c:cat>
          <c:val>
            <c:numRef>
              <c:f>List1!$D$2:$D$4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0-43CD-B980-663BBDE4ED3D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List1!$A$2:$A$4</c:f>
              <c:strCache>
                <c:ptCount val="3"/>
                <c:pt idx="0">
                  <c:v>2003-2007</c:v>
                </c:pt>
                <c:pt idx="1">
                  <c:v>2008-2012</c:v>
                </c:pt>
                <c:pt idx="2">
                  <c:v>2013-2018</c:v>
                </c:pt>
              </c:strCache>
            </c:strRef>
          </c:cat>
          <c:val>
            <c:numRef>
              <c:f>List1!$E$2:$E$4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0-43CD-B980-663BBDE4ED3D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List1!$A$2:$A$4</c:f>
              <c:strCache>
                <c:ptCount val="3"/>
                <c:pt idx="0">
                  <c:v>2003-2007</c:v>
                </c:pt>
                <c:pt idx="1">
                  <c:v>2008-2012</c:v>
                </c:pt>
                <c:pt idx="2">
                  <c:v>2013-2018</c:v>
                </c:pt>
              </c:strCache>
            </c:strRef>
          </c:cat>
          <c:val>
            <c:numRef>
              <c:f>List1!$F$2:$F$4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A0-43CD-B980-663BBDE4ED3D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List1!$A$2:$A$4</c:f>
              <c:strCache>
                <c:ptCount val="3"/>
                <c:pt idx="0">
                  <c:v>2003-2007</c:v>
                </c:pt>
                <c:pt idx="1">
                  <c:v>2008-2012</c:v>
                </c:pt>
                <c:pt idx="2">
                  <c:v>2013-2018</c:v>
                </c:pt>
              </c:strCache>
            </c:strRef>
          </c:cat>
          <c:val>
            <c:numRef>
              <c:f>List1!$G$2:$G$4</c:f>
              <c:numCache>
                <c:formatCode>General</c:formatCode>
                <c:ptCount val="3"/>
                <c:pt idx="0">
                  <c:v>9</c:v>
                </c:pt>
                <c:pt idx="1">
                  <c:v>15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A0-43CD-B980-663BBDE4E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8411032"/>
        <c:axId val="558407504"/>
        <c:axId val="0"/>
      </c:bar3DChart>
      <c:catAx>
        <c:axId val="55841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558407504"/>
        <c:crosses val="autoZero"/>
        <c:auto val="1"/>
        <c:lblAlgn val="ctr"/>
        <c:lblOffset val="100"/>
        <c:noMultiLvlLbl val="0"/>
      </c:catAx>
      <c:valAx>
        <c:axId val="55840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558411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12C54E-3CD5-4BF2-808C-39D8B47D454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49010BE-9FED-4FA1-9CB2-92398730BD27}">
      <dgm:prSet/>
      <dgm:spPr/>
      <dgm:t>
        <a:bodyPr/>
        <a:lstStyle/>
        <a:p>
          <a:r>
            <a:rPr lang="cs-CZ"/>
            <a:t>Economical impacts – influence on food prices, </a:t>
          </a:r>
          <a:r>
            <a:rPr lang="en-US"/>
            <a:t> </a:t>
          </a:r>
          <a:r>
            <a:rPr lang="cs-CZ"/>
            <a:t>influence </a:t>
          </a:r>
          <a:r>
            <a:rPr lang="en-US"/>
            <a:t>on the reduction of wages of local residents</a:t>
          </a:r>
          <a:r>
            <a:rPr lang="cs-CZ"/>
            <a:t>, </a:t>
          </a:r>
          <a:r>
            <a:rPr lang="en-US"/>
            <a:t>Influence on the rise in housing and rental prices</a:t>
          </a:r>
          <a:r>
            <a:rPr lang="cs-CZ"/>
            <a:t> and direct state e</a:t>
          </a:r>
          <a:r>
            <a:rPr lang="en-US"/>
            <a:t>xpenditure on </a:t>
          </a:r>
          <a:r>
            <a:rPr lang="cs-CZ"/>
            <a:t>r</a:t>
          </a:r>
          <a:r>
            <a:rPr lang="en-US"/>
            <a:t>efugees</a:t>
          </a:r>
          <a:r>
            <a:rPr lang="cs-CZ"/>
            <a:t>.</a:t>
          </a:r>
          <a:endParaRPr lang="en-US"/>
        </a:p>
      </dgm:t>
    </dgm:pt>
    <dgm:pt modelId="{242F307E-B04C-4CAD-AAE5-CB592CAEAB1D}" type="parTrans" cxnId="{31E7F041-FA5D-4510-ADF9-AE6ED6400054}">
      <dgm:prSet/>
      <dgm:spPr/>
      <dgm:t>
        <a:bodyPr/>
        <a:lstStyle/>
        <a:p>
          <a:endParaRPr lang="en-US"/>
        </a:p>
      </dgm:t>
    </dgm:pt>
    <dgm:pt modelId="{80A5F2C6-A2D6-44C1-869F-496AFF061742}" type="sibTrans" cxnId="{31E7F041-FA5D-4510-ADF9-AE6ED6400054}">
      <dgm:prSet/>
      <dgm:spPr/>
      <dgm:t>
        <a:bodyPr/>
        <a:lstStyle/>
        <a:p>
          <a:endParaRPr lang="en-US"/>
        </a:p>
      </dgm:t>
    </dgm:pt>
    <dgm:pt modelId="{64C77951-0133-42E2-A556-21B27A470F42}">
      <dgm:prSet/>
      <dgm:spPr/>
      <dgm:t>
        <a:bodyPr/>
        <a:lstStyle/>
        <a:p>
          <a:r>
            <a:rPr lang="cs-CZ"/>
            <a:t>Social impacts – internal displacement of persons, s</a:t>
          </a:r>
          <a:r>
            <a:rPr lang="en-US"/>
            <a:t>ocial inequalities between refugees and local people, </a:t>
          </a:r>
          <a:r>
            <a:rPr lang="cs-CZ"/>
            <a:t>e</a:t>
          </a:r>
          <a:r>
            <a:rPr lang="en-US"/>
            <a:t>thnic tension.</a:t>
          </a:r>
        </a:p>
      </dgm:t>
    </dgm:pt>
    <dgm:pt modelId="{0392541E-707B-4424-904E-6F6489831894}" type="parTrans" cxnId="{FBB47EB4-B5E9-4D3F-92A0-F417C3297240}">
      <dgm:prSet/>
      <dgm:spPr/>
      <dgm:t>
        <a:bodyPr/>
        <a:lstStyle/>
        <a:p>
          <a:endParaRPr lang="en-US"/>
        </a:p>
      </dgm:t>
    </dgm:pt>
    <dgm:pt modelId="{2FF7E10F-6B26-4115-B16B-1B5105D7B772}" type="sibTrans" cxnId="{FBB47EB4-B5E9-4D3F-92A0-F417C3297240}">
      <dgm:prSet/>
      <dgm:spPr/>
      <dgm:t>
        <a:bodyPr/>
        <a:lstStyle/>
        <a:p>
          <a:endParaRPr lang="en-US"/>
        </a:p>
      </dgm:t>
    </dgm:pt>
    <dgm:pt modelId="{E6708E66-1C59-46F9-BEA6-283D43BD4260}">
      <dgm:prSet/>
      <dgm:spPr/>
      <dgm:t>
        <a:bodyPr/>
        <a:lstStyle/>
        <a:p>
          <a:r>
            <a:rPr lang="cs-CZ"/>
            <a:t>Environmental impacts – </a:t>
          </a:r>
          <a:r>
            <a:rPr lang="en-US"/>
            <a:t>increase in the slums</a:t>
          </a:r>
          <a:r>
            <a:rPr lang="cs-CZ"/>
            <a:t>, p</a:t>
          </a:r>
          <a:r>
            <a:rPr lang="en-US"/>
            <a:t>ollution or depletion of water</a:t>
          </a:r>
          <a:r>
            <a:rPr lang="cs-CZ"/>
            <a:t>, d</a:t>
          </a:r>
          <a:r>
            <a:rPr lang="en-US"/>
            <a:t>eforestation</a:t>
          </a:r>
          <a:r>
            <a:rPr lang="cs-CZ"/>
            <a:t>, s</a:t>
          </a:r>
          <a:r>
            <a:rPr lang="en-US"/>
            <a:t>oil degradation</a:t>
          </a:r>
          <a:r>
            <a:rPr lang="cs-CZ"/>
            <a:t>.</a:t>
          </a:r>
          <a:endParaRPr lang="en-US"/>
        </a:p>
      </dgm:t>
    </dgm:pt>
    <dgm:pt modelId="{8D85CBE6-83DA-4C04-AF1B-802CAB65FBAF}" type="parTrans" cxnId="{935C1CA2-448F-4A8D-905F-727B205B7342}">
      <dgm:prSet/>
      <dgm:spPr/>
      <dgm:t>
        <a:bodyPr/>
        <a:lstStyle/>
        <a:p>
          <a:endParaRPr lang="en-US"/>
        </a:p>
      </dgm:t>
    </dgm:pt>
    <dgm:pt modelId="{705EFA88-F374-475F-B077-9CFA78023FA0}" type="sibTrans" cxnId="{935C1CA2-448F-4A8D-905F-727B205B7342}">
      <dgm:prSet/>
      <dgm:spPr/>
      <dgm:t>
        <a:bodyPr/>
        <a:lstStyle/>
        <a:p>
          <a:endParaRPr lang="en-US"/>
        </a:p>
      </dgm:t>
    </dgm:pt>
    <dgm:pt modelId="{9C071B4E-8F52-4190-8C7B-3CF9BE44D34E}">
      <dgm:prSet/>
      <dgm:spPr/>
      <dgm:t>
        <a:bodyPr/>
        <a:lstStyle/>
        <a:p>
          <a:r>
            <a:rPr lang="cs-CZ"/>
            <a:t>Political-security impacts - i</a:t>
          </a:r>
          <a:r>
            <a:rPr lang="en-US"/>
            <a:t>ncrease in terrorism</a:t>
          </a:r>
          <a:r>
            <a:rPr lang="cs-CZ"/>
            <a:t>, i</a:t>
          </a:r>
          <a:r>
            <a:rPr lang="en-US"/>
            <a:t>ncrease in trafficking and crime</a:t>
          </a:r>
          <a:r>
            <a:rPr lang="cs-CZ"/>
            <a:t>, b</a:t>
          </a:r>
          <a:r>
            <a:rPr lang="en-US"/>
            <a:t>ilateral tensions between neighboring countries</a:t>
          </a:r>
          <a:r>
            <a:rPr lang="cs-CZ"/>
            <a:t>.</a:t>
          </a:r>
          <a:endParaRPr lang="en-US"/>
        </a:p>
      </dgm:t>
    </dgm:pt>
    <dgm:pt modelId="{F4BFF317-71B9-4D45-AF26-AE446B270E72}" type="parTrans" cxnId="{95EB03F7-B483-497D-A5F6-E6D98D230FFB}">
      <dgm:prSet/>
      <dgm:spPr/>
      <dgm:t>
        <a:bodyPr/>
        <a:lstStyle/>
        <a:p>
          <a:endParaRPr lang="en-US"/>
        </a:p>
      </dgm:t>
    </dgm:pt>
    <dgm:pt modelId="{C41240F1-DB09-4824-AF27-4DCC15920948}" type="sibTrans" cxnId="{95EB03F7-B483-497D-A5F6-E6D98D230FFB}">
      <dgm:prSet/>
      <dgm:spPr/>
      <dgm:t>
        <a:bodyPr/>
        <a:lstStyle/>
        <a:p>
          <a:endParaRPr lang="en-US"/>
        </a:p>
      </dgm:t>
    </dgm:pt>
    <dgm:pt modelId="{5564CF0D-9571-40EF-9672-513416B41CE7}" type="pres">
      <dgm:prSet presAssocID="{3812C54E-3CD5-4BF2-808C-39D8B47D4543}" presName="vert0" presStyleCnt="0">
        <dgm:presLayoutVars>
          <dgm:dir/>
          <dgm:animOne val="branch"/>
          <dgm:animLvl val="lvl"/>
        </dgm:presLayoutVars>
      </dgm:prSet>
      <dgm:spPr/>
    </dgm:pt>
    <dgm:pt modelId="{234B5DED-BDBC-4AD9-BE63-A073FD462EA0}" type="pres">
      <dgm:prSet presAssocID="{449010BE-9FED-4FA1-9CB2-92398730BD27}" presName="thickLine" presStyleLbl="alignNode1" presStyleIdx="0" presStyleCnt="4"/>
      <dgm:spPr/>
    </dgm:pt>
    <dgm:pt modelId="{7D9D42BF-2D0D-4AF1-9713-80B2289A7C38}" type="pres">
      <dgm:prSet presAssocID="{449010BE-9FED-4FA1-9CB2-92398730BD27}" presName="horz1" presStyleCnt="0"/>
      <dgm:spPr/>
    </dgm:pt>
    <dgm:pt modelId="{7B63157B-5160-47F5-BD6A-6AFBF63038EA}" type="pres">
      <dgm:prSet presAssocID="{449010BE-9FED-4FA1-9CB2-92398730BD27}" presName="tx1" presStyleLbl="revTx" presStyleIdx="0" presStyleCnt="4"/>
      <dgm:spPr/>
    </dgm:pt>
    <dgm:pt modelId="{F4CACBAA-886B-42F2-96A9-2B42A82EA3A6}" type="pres">
      <dgm:prSet presAssocID="{449010BE-9FED-4FA1-9CB2-92398730BD27}" presName="vert1" presStyleCnt="0"/>
      <dgm:spPr/>
    </dgm:pt>
    <dgm:pt modelId="{E48E6C6A-7B5C-4AF2-818B-7EF42714E94F}" type="pres">
      <dgm:prSet presAssocID="{64C77951-0133-42E2-A556-21B27A470F42}" presName="thickLine" presStyleLbl="alignNode1" presStyleIdx="1" presStyleCnt="4"/>
      <dgm:spPr/>
    </dgm:pt>
    <dgm:pt modelId="{F718E8B2-D75F-444E-8286-98B911274856}" type="pres">
      <dgm:prSet presAssocID="{64C77951-0133-42E2-A556-21B27A470F42}" presName="horz1" presStyleCnt="0"/>
      <dgm:spPr/>
    </dgm:pt>
    <dgm:pt modelId="{A470B387-FE5A-4BA9-86BC-D866AA55BF1F}" type="pres">
      <dgm:prSet presAssocID="{64C77951-0133-42E2-A556-21B27A470F42}" presName="tx1" presStyleLbl="revTx" presStyleIdx="1" presStyleCnt="4"/>
      <dgm:spPr/>
    </dgm:pt>
    <dgm:pt modelId="{6DEC02B7-7D36-4B19-BE52-7E226BC30EAE}" type="pres">
      <dgm:prSet presAssocID="{64C77951-0133-42E2-A556-21B27A470F42}" presName="vert1" presStyleCnt="0"/>
      <dgm:spPr/>
    </dgm:pt>
    <dgm:pt modelId="{63485E10-9428-4548-8CFC-5AE780806B7B}" type="pres">
      <dgm:prSet presAssocID="{E6708E66-1C59-46F9-BEA6-283D43BD4260}" presName="thickLine" presStyleLbl="alignNode1" presStyleIdx="2" presStyleCnt="4"/>
      <dgm:spPr/>
    </dgm:pt>
    <dgm:pt modelId="{A2053F98-1210-47CA-9E4E-A2A1F49B7373}" type="pres">
      <dgm:prSet presAssocID="{E6708E66-1C59-46F9-BEA6-283D43BD4260}" presName="horz1" presStyleCnt="0"/>
      <dgm:spPr/>
    </dgm:pt>
    <dgm:pt modelId="{C14C46DD-36CE-49FF-982D-3016A2703FC0}" type="pres">
      <dgm:prSet presAssocID="{E6708E66-1C59-46F9-BEA6-283D43BD4260}" presName="tx1" presStyleLbl="revTx" presStyleIdx="2" presStyleCnt="4"/>
      <dgm:spPr/>
    </dgm:pt>
    <dgm:pt modelId="{F03248D5-1F20-4E86-BEAB-51ECE9D9254E}" type="pres">
      <dgm:prSet presAssocID="{E6708E66-1C59-46F9-BEA6-283D43BD4260}" presName="vert1" presStyleCnt="0"/>
      <dgm:spPr/>
    </dgm:pt>
    <dgm:pt modelId="{AD04F3B8-A8A9-4A10-9C4F-906FAC4506E0}" type="pres">
      <dgm:prSet presAssocID="{9C071B4E-8F52-4190-8C7B-3CF9BE44D34E}" presName="thickLine" presStyleLbl="alignNode1" presStyleIdx="3" presStyleCnt="4"/>
      <dgm:spPr/>
    </dgm:pt>
    <dgm:pt modelId="{E26B5408-B36F-433C-B9DE-B4C114E8DB25}" type="pres">
      <dgm:prSet presAssocID="{9C071B4E-8F52-4190-8C7B-3CF9BE44D34E}" presName="horz1" presStyleCnt="0"/>
      <dgm:spPr/>
    </dgm:pt>
    <dgm:pt modelId="{BC55B26B-F628-43FF-942A-0C26FDF307C3}" type="pres">
      <dgm:prSet presAssocID="{9C071B4E-8F52-4190-8C7B-3CF9BE44D34E}" presName="tx1" presStyleLbl="revTx" presStyleIdx="3" presStyleCnt="4"/>
      <dgm:spPr/>
    </dgm:pt>
    <dgm:pt modelId="{BD915A79-B148-49C3-AD56-FAC04ABBB149}" type="pres">
      <dgm:prSet presAssocID="{9C071B4E-8F52-4190-8C7B-3CF9BE44D34E}" presName="vert1" presStyleCnt="0"/>
      <dgm:spPr/>
    </dgm:pt>
  </dgm:ptLst>
  <dgm:cxnLst>
    <dgm:cxn modelId="{3AAB870E-0EC1-4941-9679-76284436DF16}" type="presOf" srcId="{9C071B4E-8F52-4190-8C7B-3CF9BE44D34E}" destId="{BC55B26B-F628-43FF-942A-0C26FDF307C3}" srcOrd="0" destOrd="0" presId="urn:microsoft.com/office/officeart/2008/layout/LinedList"/>
    <dgm:cxn modelId="{C3088160-27AA-4FB7-A0AB-D618C0300C66}" type="presOf" srcId="{E6708E66-1C59-46F9-BEA6-283D43BD4260}" destId="{C14C46DD-36CE-49FF-982D-3016A2703FC0}" srcOrd="0" destOrd="0" presId="urn:microsoft.com/office/officeart/2008/layout/LinedList"/>
    <dgm:cxn modelId="{31E7F041-FA5D-4510-ADF9-AE6ED6400054}" srcId="{3812C54E-3CD5-4BF2-808C-39D8B47D4543}" destId="{449010BE-9FED-4FA1-9CB2-92398730BD27}" srcOrd="0" destOrd="0" parTransId="{242F307E-B04C-4CAD-AAE5-CB592CAEAB1D}" sibTransId="{80A5F2C6-A2D6-44C1-869F-496AFF061742}"/>
    <dgm:cxn modelId="{E044D753-AEFA-4EE0-9A74-BAD4E6253F13}" type="presOf" srcId="{3812C54E-3CD5-4BF2-808C-39D8B47D4543}" destId="{5564CF0D-9571-40EF-9672-513416B41CE7}" srcOrd="0" destOrd="0" presId="urn:microsoft.com/office/officeart/2008/layout/LinedList"/>
    <dgm:cxn modelId="{935C1CA2-448F-4A8D-905F-727B205B7342}" srcId="{3812C54E-3CD5-4BF2-808C-39D8B47D4543}" destId="{E6708E66-1C59-46F9-BEA6-283D43BD4260}" srcOrd="2" destOrd="0" parTransId="{8D85CBE6-83DA-4C04-AF1B-802CAB65FBAF}" sibTransId="{705EFA88-F374-475F-B077-9CFA78023FA0}"/>
    <dgm:cxn modelId="{FBB47EB4-B5E9-4D3F-92A0-F417C3297240}" srcId="{3812C54E-3CD5-4BF2-808C-39D8B47D4543}" destId="{64C77951-0133-42E2-A556-21B27A470F42}" srcOrd="1" destOrd="0" parTransId="{0392541E-707B-4424-904E-6F6489831894}" sibTransId="{2FF7E10F-6B26-4115-B16B-1B5105D7B772}"/>
    <dgm:cxn modelId="{ADF88BE2-4251-4959-8695-89BAF8B02441}" type="presOf" srcId="{449010BE-9FED-4FA1-9CB2-92398730BD27}" destId="{7B63157B-5160-47F5-BD6A-6AFBF63038EA}" srcOrd="0" destOrd="0" presId="urn:microsoft.com/office/officeart/2008/layout/LinedList"/>
    <dgm:cxn modelId="{95EB03F7-B483-497D-A5F6-E6D98D230FFB}" srcId="{3812C54E-3CD5-4BF2-808C-39D8B47D4543}" destId="{9C071B4E-8F52-4190-8C7B-3CF9BE44D34E}" srcOrd="3" destOrd="0" parTransId="{F4BFF317-71B9-4D45-AF26-AE446B270E72}" sibTransId="{C41240F1-DB09-4824-AF27-4DCC15920948}"/>
    <dgm:cxn modelId="{6F7807F8-CF8F-4776-B64A-8BB0FDA4097C}" type="presOf" srcId="{64C77951-0133-42E2-A556-21B27A470F42}" destId="{A470B387-FE5A-4BA9-86BC-D866AA55BF1F}" srcOrd="0" destOrd="0" presId="urn:microsoft.com/office/officeart/2008/layout/LinedList"/>
    <dgm:cxn modelId="{E833BDF8-E28B-44E4-8870-51127407B461}" type="presParOf" srcId="{5564CF0D-9571-40EF-9672-513416B41CE7}" destId="{234B5DED-BDBC-4AD9-BE63-A073FD462EA0}" srcOrd="0" destOrd="0" presId="urn:microsoft.com/office/officeart/2008/layout/LinedList"/>
    <dgm:cxn modelId="{3DCA67CC-839B-4E5C-826D-99078A2E5E9E}" type="presParOf" srcId="{5564CF0D-9571-40EF-9672-513416B41CE7}" destId="{7D9D42BF-2D0D-4AF1-9713-80B2289A7C38}" srcOrd="1" destOrd="0" presId="urn:microsoft.com/office/officeart/2008/layout/LinedList"/>
    <dgm:cxn modelId="{99000184-57D3-489E-BB85-796AD44ACA2C}" type="presParOf" srcId="{7D9D42BF-2D0D-4AF1-9713-80B2289A7C38}" destId="{7B63157B-5160-47F5-BD6A-6AFBF63038EA}" srcOrd="0" destOrd="0" presId="urn:microsoft.com/office/officeart/2008/layout/LinedList"/>
    <dgm:cxn modelId="{9A1D9451-9F30-4BF1-8170-76C1F89F52D1}" type="presParOf" srcId="{7D9D42BF-2D0D-4AF1-9713-80B2289A7C38}" destId="{F4CACBAA-886B-42F2-96A9-2B42A82EA3A6}" srcOrd="1" destOrd="0" presId="urn:microsoft.com/office/officeart/2008/layout/LinedList"/>
    <dgm:cxn modelId="{5D73D757-CCD1-43A0-AA55-9AAE4E6A532E}" type="presParOf" srcId="{5564CF0D-9571-40EF-9672-513416B41CE7}" destId="{E48E6C6A-7B5C-4AF2-818B-7EF42714E94F}" srcOrd="2" destOrd="0" presId="urn:microsoft.com/office/officeart/2008/layout/LinedList"/>
    <dgm:cxn modelId="{ACEAEA03-579F-453A-83E3-DD0FCFDBCBCA}" type="presParOf" srcId="{5564CF0D-9571-40EF-9672-513416B41CE7}" destId="{F718E8B2-D75F-444E-8286-98B911274856}" srcOrd="3" destOrd="0" presId="urn:microsoft.com/office/officeart/2008/layout/LinedList"/>
    <dgm:cxn modelId="{4E34CA5C-2448-477C-BFE1-8AEB6D37F907}" type="presParOf" srcId="{F718E8B2-D75F-444E-8286-98B911274856}" destId="{A470B387-FE5A-4BA9-86BC-D866AA55BF1F}" srcOrd="0" destOrd="0" presId="urn:microsoft.com/office/officeart/2008/layout/LinedList"/>
    <dgm:cxn modelId="{1CF30434-F171-4827-884F-A0E3F64E73BA}" type="presParOf" srcId="{F718E8B2-D75F-444E-8286-98B911274856}" destId="{6DEC02B7-7D36-4B19-BE52-7E226BC30EAE}" srcOrd="1" destOrd="0" presId="urn:microsoft.com/office/officeart/2008/layout/LinedList"/>
    <dgm:cxn modelId="{A1C213EB-E47C-4EA9-8FB0-0A1118A9D495}" type="presParOf" srcId="{5564CF0D-9571-40EF-9672-513416B41CE7}" destId="{63485E10-9428-4548-8CFC-5AE780806B7B}" srcOrd="4" destOrd="0" presId="urn:microsoft.com/office/officeart/2008/layout/LinedList"/>
    <dgm:cxn modelId="{9EE4940C-8300-40D0-936A-F1FCC1FD6011}" type="presParOf" srcId="{5564CF0D-9571-40EF-9672-513416B41CE7}" destId="{A2053F98-1210-47CA-9E4E-A2A1F49B7373}" srcOrd="5" destOrd="0" presId="urn:microsoft.com/office/officeart/2008/layout/LinedList"/>
    <dgm:cxn modelId="{865A0C58-649D-4AEB-B57E-5F0474107A0F}" type="presParOf" srcId="{A2053F98-1210-47CA-9E4E-A2A1F49B7373}" destId="{C14C46DD-36CE-49FF-982D-3016A2703FC0}" srcOrd="0" destOrd="0" presId="urn:microsoft.com/office/officeart/2008/layout/LinedList"/>
    <dgm:cxn modelId="{EABE77DE-8BD8-4F10-BE88-5AA3D8C6FF3A}" type="presParOf" srcId="{A2053F98-1210-47CA-9E4E-A2A1F49B7373}" destId="{F03248D5-1F20-4E86-BEAB-51ECE9D9254E}" srcOrd="1" destOrd="0" presId="urn:microsoft.com/office/officeart/2008/layout/LinedList"/>
    <dgm:cxn modelId="{69E6502A-7051-476A-8804-867EE8994144}" type="presParOf" srcId="{5564CF0D-9571-40EF-9672-513416B41CE7}" destId="{AD04F3B8-A8A9-4A10-9C4F-906FAC4506E0}" srcOrd="6" destOrd="0" presId="urn:microsoft.com/office/officeart/2008/layout/LinedList"/>
    <dgm:cxn modelId="{133B0230-5744-4E2A-BD2A-3913EF925B6C}" type="presParOf" srcId="{5564CF0D-9571-40EF-9672-513416B41CE7}" destId="{E26B5408-B36F-433C-B9DE-B4C114E8DB25}" srcOrd="7" destOrd="0" presId="urn:microsoft.com/office/officeart/2008/layout/LinedList"/>
    <dgm:cxn modelId="{98CA226A-A29C-4C42-915F-A5F44A4ADAA7}" type="presParOf" srcId="{E26B5408-B36F-433C-B9DE-B4C114E8DB25}" destId="{BC55B26B-F628-43FF-942A-0C26FDF307C3}" srcOrd="0" destOrd="0" presId="urn:microsoft.com/office/officeart/2008/layout/LinedList"/>
    <dgm:cxn modelId="{C494D12B-114C-42F7-9830-18799BFADBE7}" type="presParOf" srcId="{E26B5408-B36F-433C-B9DE-B4C114E8DB25}" destId="{BD915A79-B148-49C3-AD56-FAC04ABBB1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BB6BEA-0BBA-4BD1-B8A6-769E8C0C161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9E1AA28-548F-42D0-843D-9EA3BD129135}">
      <dgm:prSet/>
      <dgm:spPr/>
      <dgm:t>
        <a:bodyPr/>
        <a:lstStyle/>
        <a:p>
          <a:r>
            <a:rPr lang="cs-CZ"/>
            <a:t>a) </a:t>
          </a:r>
          <a:r>
            <a:rPr lang="en-US" b="1"/>
            <a:t>Attacks between sending state and refugees</a:t>
          </a:r>
          <a:r>
            <a:rPr lang="en-US"/>
            <a:t> (The violence occurs between refugees and government of sending state)</a:t>
          </a:r>
        </a:p>
      </dgm:t>
    </dgm:pt>
    <dgm:pt modelId="{81176989-3B0B-442F-ACA6-35779E69284C}" type="parTrans" cxnId="{0108A3DD-23B8-4E79-93D2-53C8D2E86253}">
      <dgm:prSet/>
      <dgm:spPr/>
      <dgm:t>
        <a:bodyPr/>
        <a:lstStyle/>
        <a:p>
          <a:endParaRPr lang="en-US"/>
        </a:p>
      </dgm:t>
    </dgm:pt>
    <dgm:pt modelId="{52EE0A83-2395-4872-9B58-F8D58346A232}" type="sibTrans" cxnId="{0108A3DD-23B8-4E79-93D2-53C8D2E86253}">
      <dgm:prSet/>
      <dgm:spPr/>
      <dgm:t>
        <a:bodyPr/>
        <a:lstStyle/>
        <a:p>
          <a:endParaRPr lang="en-US"/>
        </a:p>
      </dgm:t>
    </dgm:pt>
    <dgm:pt modelId="{D04114A3-419A-4163-8674-74AF90B0AFC0}">
      <dgm:prSet/>
      <dgm:spPr/>
      <dgm:t>
        <a:bodyPr/>
        <a:lstStyle/>
        <a:p>
          <a:r>
            <a:rPr lang="cs-CZ"/>
            <a:t>b) </a:t>
          </a:r>
          <a:r>
            <a:rPr lang="en-US" b="1"/>
            <a:t>Attacks between receiving state and refugees</a:t>
          </a:r>
          <a:r>
            <a:rPr lang="en-US"/>
            <a:t> (The violence occurs between refugees and government of receiving state)</a:t>
          </a:r>
        </a:p>
      </dgm:t>
    </dgm:pt>
    <dgm:pt modelId="{D08AB1F9-510B-4C16-879E-121D012C0B1B}" type="parTrans" cxnId="{0E23C809-DC79-400B-8B5D-3EA13C9C1F14}">
      <dgm:prSet/>
      <dgm:spPr/>
      <dgm:t>
        <a:bodyPr/>
        <a:lstStyle/>
        <a:p>
          <a:endParaRPr lang="en-US"/>
        </a:p>
      </dgm:t>
    </dgm:pt>
    <dgm:pt modelId="{586F43BE-2BE2-4079-95B0-C9BC85E31E7F}" type="sibTrans" cxnId="{0E23C809-DC79-400B-8B5D-3EA13C9C1F14}">
      <dgm:prSet/>
      <dgm:spPr/>
      <dgm:t>
        <a:bodyPr/>
        <a:lstStyle/>
        <a:p>
          <a:endParaRPr lang="en-US"/>
        </a:p>
      </dgm:t>
    </dgm:pt>
    <dgm:pt modelId="{34E77902-B8EB-4765-9849-8D08BA31E92C}">
      <dgm:prSet/>
      <dgm:spPr/>
      <dgm:t>
        <a:bodyPr/>
        <a:lstStyle/>
        <a:p>
          <a:r>
            <a:rPr lang="cs-CZ" b="1"/>
            <a:t>c) </a:t>
          </a:r>
          <a:r>
            <a:rPr lang="en-US" b="1"/>
            <a:t>Ethnic or factual violence among refugees</a:t>
          </a:r>
          <a:r>
            <a:rPr lang="en-US"/>
            <a:t> (The violence occurs between groups of refugees)</a:t>
          </a:r>
        </a:p>
      </dgm:t>
    </dgm:pt>
    <dgm:pt modelId="{0BA265C4-AD62-4026-B504-E067F1877532}" type="parTrans" cxnId="{2AD45CAC-03CB-46A5-B2F6-B388AD4C48D5}">
      <dgm:prSet/>
      <dgm:spPr/>
      <dgm:t>
        <a:bodyPr/>
        <a:lstStyle/>
        <a:p>
          <a:endParaRPr lang="en-US"/>
        </a:p>
      </dgm:t>
    </dgm:pt>
    <dgm:pt modelId="{85270173-1D6D-4482-85A2-60D932020B08}" type="sibTrans" cxnId="{2AD45CAC-03CB-46A5-B2F6-B388AD4C48D5}">
      <dgm:prSet/>
      <dgm:spPr/>
      <dgm:t>
        <a:bodyPr/>
        <a:lstStyle/>
        <a:p>
          <a:endParaRPr lang="en-US"/>
        </a:p>
      </dgm:t>
    </dgm:pt>
    <dgm:pt modelId="{B829ACE3-DF91-4A97-9826-2F22A1D14D49}">
      <dgm:prSet/>
      <dgm:spPr/>
      <dgm:t>
        <a:bodyPr/>
        <a:lstStyle/>
        <a:p>
          <a:r>
            <a:rPr lang="cs-CZ" b="1"/>
            <a:t>d) </a:t>
          </a:r>
          <a:r>
            <a:rPr lang="en-US" b="1"/>
            <a:t>Internal violence within receiving state</a:t>
          </a:r>
          <a:r>
            <a:rPr lang="en-US"/>
            <a:t> (The violence occurs between refugees and local population of receiving state)</a:t>
          </a:r>
        </a:p>
      </dgm:t>
    </dgm:pt>
    <dgm:pt modelId="{CF4F0F2F-2092-4380-8BFB-229E06C25F1D}" type="parTrans" cxnId="{F33EA18B-BD80-452D-AC64-6F0DC8BA4E6C}">
      <dgm:prSet/>
      <dgm:spPr/>
      <dgm:t>
        <a:bodyPr/>
        <a:lstStyle/>
        <a:p>
          <a:endParaRPr lang="en-US"/>
        </a:p>
      </dgm:t>
    </dgm:pt>
    <dgm:pt modelId="{C17C42DA-8897-47E5-AA83-708043F60068}" type="sibTrans" cxnId="{F33EA18B-BD80-452D-AC64-6F0DC8BA4E6C}">
      <dgm:prSet/>
      <dgm:spPr/>
      <dgm:t>
        <a:bodyPr/>
        <a:lstStyle/>
        <a:p>
          <a:endParaRPr lang="en-US"/>
        </a:p>
      </dgm:t>
    </dgm:pt>
    <dgm:pt modelId="{F5C41A64-0A50-455F-B02F-A1985E5E588C}">
      <dgm:prSet/>
      <dgm:spPr/>
      <dgm:t>
        <a:bodyPr/>
        <a:lstStyle/>
        <a:p>
          <a:r>
            <a:rPr lang="cs-CZ" b="1"/>
            <a:t>e) </a:t>
          </a:r>
          <a:r>
            <a:rPr lang="en-US" b="1"/>
            <a:t>Interstate war or unilateral intervention</a:t>
          </a:r>
          <a:r>
            <a:rPr lang="en-US"/>
            <a:t> (Refugees and the government of more than one state are involved in violence)</a:t>
          </a:r>
        </a:p>
      </dgm:t>
    </dgm:pt>
    <dgm:pt modelId="{B7C0452B-9C71-4FCA-AA07-CB7BDDF15FB1}" type="parTrans" cxnId="{1C2E764A-812D-4107-81DE-295C89B09126}">
      <dgm:prSet/>
      <dgm:spPr/>
      <dgm:t>
        <a:bodyPr/>
        <a:lstStyle/>
        <a:p>
          <a:endParaRPr lang="en-US"/>
        </a:p>
      </dgm:t>
    </dgm:pt>
    <dgm:pt modelId="{527D2DA9-67B2-4BF1-AE0B-1E04FF95150F}" type="sibTrans" cxnId="{1C2E764A-812D-4107-81DE-295C89B09126}">
      <dgm:prSet/>
      <dgm:spPr/>
      <dgm:t>
        <a:bodyPr/>
        <a:lstStyle/>
        <a:p>
          <a:endParaRPr lang="en-US"/>
        </a:p>
      </dgm:t>
    </dgm:pt>
    <dgm:pt modelId="{8D60A03B-E2EF-4B62-89C3-D4A2597AFE67}">
      <dgm:prSet/>
      <dgm:spPr/>
      <dgm:t>
        <a:bodyPr/>
        <a:lstStyle/>
        <a:p>
          <a:r>
            <a:rPr lang="cs-CZ" b="1" dirty="0">
              <a:solidFill>
                <a:srgbClr val="FF0000"/>
              </a:solidFill>
            </a:rPr>
            <a:t>f) </a:t>
          </a:r>
          <a:r>
            <a:rPr lang="en-US" b="1" dirty="0">
              <a:solidFill>
                <a:srgbClr val="FF0000"/>
              </a:solidFill>
            </a:rPr>
            <a:t>Attacks between refugees and transnational VNSA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/>
            <a:t>(The violence occurs between refugees and transnational VNSA (( non-state armed groups operating across several countries))</a:t>
          </a:r>
        </a:p>
      </dgm:t>
    </dgm:pt>
    <dgm:pt modelId="{F8132704-D919-4FD8-8D6C-5DB7F1FC1940}" type="parTrans" cxnId="{1D2671E5-B983-43EE-94B7-99649ADB5EEE}">
      <dgm:prSet/>
      <dgm:spPr/>
      <dgm:t>
        <a:bodyPr/>
        <a:lstStyle/>
        <a:p>
          <a:endParaRPr lang="en-US"/>
        </a:p>
      </dgm:t>
    </dgm:pt>
    <dgm:pt modelId="{CE8D7D22-5EFF-4FD8-B713-5599CDE54AC7}" type="sibTrans" cxnId="{1D2671E5-B983-43EE-94B7-99649ADB5EEE}">
      <dgm:prSet/>
      <dgm:spPr/>
      <dgm:t>
        <a:bodyPr/>
        <a:lstStyle/>
        <a:p>
          <a:endParaRPr lang="en-US"/>
        </a:p>
      </dgm:t>
    </dgm:pt>
    <dgm:pt modelId="{C650F0BC-26B1-4CFA-A961-54EDB7091765}" type="pres">
      <dgm:prSet presAssocID="{ECBB6BEA-0BBA-4BD1-B8A6-769E8C0C1617}" presName="vert0" presStyleCnt="0">
        <dgm:presLayoutVars>
          <dgm:dir/>
          <dgm:animOne val="branch"/>
          <dgm:animLvl val="lvl"/>
        </dgm:presLayoutVars>
      </dgm:prSet>
      <dgm:spPr/>
    </dgm:pt>
    <dgm:pt modelId="{060E5412-B954-41C0-AD89-F2BD5483811F}" type="pres">
      <dgm:prSet presAssocID="{C9E1AA28-548F-42D0-843D-9EA3BD129135}" presName="thickLine" presStyleLbl="alignNode1" presStyleIdx="0" presStyleCnt="6"/>
      <dgm:spPr/>
    </dgm:pt>
    <dgm:pt modelId="{4E1E4C04-C593-4968-97D7-D8B2253CA458}" type="pres">
      <dgm:prSet presAssocID="{C9E1AA28-548F-42D0-843D-9EA3BD129135}" presName="horz1" presStyleCnt="0"/>
      <dgm:spPr/>
    </dgm:pt>
    <dgm:pt modelId="{DEF24266-9C59-4C09-8041-BAAED561BB8E}" type="pres">
      <dgm:prSet presAssocID="{C9E1AA28-548F-42D0-843D-9EA3BD129135}" presName="tx1" presStyleLbl="revTx" presStyleIdx="0" presStyleCnt="6"/>
      <dgm:spPr/>
    </dgm:pt>
    <dgm:pt modelId="{033C89E5-82EE-4BD4-9231-B7805232EA0C}" type="pres">
      <dgm:prSet presAssocID="{C9E1AA28-548F-42D0-843D-9EA3BD129135}" presName="vert1" presStyleCnt="0"/>
      <dgm:spPr/>
    </dgm:pt>
    <dgm:pt modelId="{518CEC8E-58D0-4E2E-930C-0C3A71A428C0}" type="pres">
      <dgm:prSet presAssocID="{D04114A3-419A-4163-8674-74AF90B0AFC0}" presName="thickLine" presStyleLbl="alignNode1" presStyleIdx="1" presStyleCnt="6"/>
      <dgm:spPr/>
    </dgm:pt>
    <dgm:pt modelId="{5AC7126A-EBE8-48F7-B024-A9D7C6F18CED}" type="pres">
      <dgm:prSet presAssocID="{D04114A3-419A-4163-8674-74AF90B0AFC0}" presName="horz1" presStyleCnt="0"/>
      <dgm:spPr/>
    </dgm:pt>
    <dgm:pt modelId="{DF437603-E31D-49B5-8012-955F0C05676E}" type="pres">
      <dgm:prSet presAssocID="{D04114A3-419A-4163-8674-74AF90B0AFC0}" presName="tx1" presStyleLbl="revTx" presStyleIdx="1" presStyleCnt="6"/>
      <dgm:spPr/>
    </dgm:pt>
    <dgm:pt modelId="{62E06B54-D9BE-43AA-8759-52A9D3AF1B7F}" type="pres">
      <dgm:prSet presAssocID="{D04114A3-419A-4163-8674-74AF90B0AFC0}" presName="vert1" presStyleCnt="0"/>
      <dgm:spPr/>
    </dgm:pt>
    <dgm:pt modelId="{D0D6F906-157F-4F39-ABFF-94AFCCE9DFD2}" type="pres">
      <dgm:prSet presAssocID="{34E77902-B8EB-4765-9849-8D08BA31E92C}" presName="thickLine" presStyleLbl="alignNode1" presStyleIdx="2" presStyleCnt="6"/>
      <dgm:spPr/>
    </dgm:pt>
    <dgm:pt modelId="{E983870E-07B4-4AA3-B6BB-770BEC22BE79}" type="pres">
      <dgm:prSet presAssocID="{34E77902-B8EB-4765-9849-8D08BA31E92C}" presName="horz1" presStyleCnt="0"/>
      <dgm:spPr/>
    </dgm:pt>
    <dgm:pt modelId="{2FC2A461-4A01-4D77-BF70-F2C25E72ED03}" type="pres">
      <dgm:prSet presAssocID="{34E77902-B8EB-4765-9849-8D08BA31E92C}" presName="tx1" presStyleLbl="revTx" presStyleIdx="2" presStyleCnt="6"/>
      <dgm:spPr/>
    </dgm:pt>
    <dgm:pt modelId="{DEF06EB4-6194-47DA-AE9D-D725F48105E0}" type="pres">
      <dgm:prSet presAssocID="{34E77902-B8EB-4765-9849-8D08BA31E92C}" presName="vert1" presStyleCnt="0"/>
      <dgm:spPr/>
    </dgm:pt>
    <dgm:pt modelId="{900D6583-6EE9-4F76-A903-E149F3437E89}" type="pres">
      <dgm:prSet presAssocID="{B829ACE3-DF91-4A97-9826-2F22A1D14D49}" presName="thickLine" presStyleLbl="alignNode1" presStyleIdx="3" presStyleCnt="6"/>
      <dgm:spPr/>
    </dgm:pt>
    <dgm:pt modelId="{5D62BCCC-55FA-446F-8AB1-319329E1BF14}" type="pres">
      <dgm:prSet presAssocID="{B829ACE3-DF91-4A97-9826-2F22A1D14D49}" presName="horz1" presStyleCnt="0"/>
      <dgm:spPr/>
    </dgm:pt>
    <dgm:pt modelId="{B49F0678-1FB3-4FC7-969C-0FC864D6F42C}" type="pres">
      <dgm:prSet presAssocID="{B829ACE3-DF91-4A97-9826-2F22A1D14D49}" presName="tx1" presStyleLbl="revTx" presStyleIdx="3" presStyleCnt="6"/>
      <dgm:spPr/>
    </dgm:pt>
    <dgm:pt modelId="{52988AA5-B07B-450A-8710-EBA0109861D7}" type="pres">
      <dgm:prSet presAssocID="{B829ACE3-DF91-4A97-9826-2F22A1D14D49}" presName="vert1" presStyleCnt="0"/>
      <dgm:spPr/>
    </dgm:pt>
    <dgm:pt modelId="{5BF6F936-D9C0-4C14-802D-3592DDA6F9A4}" type="pres">
      <dgm:prSet presAssocID="{F5C41A64-0A50-455F-B02F-A1985E5E588C}" presName="thickLine" presStyleLbl="alignNode1" presStyleIdx="4" presStyleCnt="6"/>
      <dgm:spPr/>
    </dgm:pt>
    <dgm:pt modelId="{DFA826FF-8E0D-4B1A-A232-F1AB61904833}" type="pres">
      <dgm:prSet presAssocID="{F5C41A64-0A50-455F-B02F-A1985E5E588C}" presName="horz1" presStyleCnt="0"/>
      <dgm:spPr/>
    </dgm:pt>
    <dgm:pt modelId="{007DC117-6C3E-4071-A064-9641F014ED50}" type="pres">
      <dgm:prSet presAssocID="{F5C41A64-0A50-455F-B02F-A1985E5E588C}" presName="tx1" presStyleLbl="revTx" presStyleIdx="4" presStyleCnt="6"/>
      <dgm:spPr/>
    </dgm:pt>
    <dgm:pt modelId="{1BACDB8F-B84C-4DE3-A113-5F4F931C4170}" type="pres">
      <dgm:prSet presAssocID="{F5C41A64-0A50-455F-B02F-A1985E5E588C}" presName="vert1" presStyleCnt="0"/>
      <dgm:spPr/>
    </dgm:pt>
    <dgm:pt modelId="{EA53AF28-7942-44B6-8C98-43A91ACE46A2}" type="pres">
      <dgm:prSet presAssocID="{8D60A03B-E2EF-4B62-89C3-D4A2597AFE67}" presName="thickLine" presStyleLbl="alignNode1" presStyleIdx="5" presStyleCnt="6"/>
      <dgm:spPr/>
    </dgm:pt>
    <dgm:pt modelId="{2B0E7D87-631E-44ED-9E6E-A68D805F7527}" type="pres">
      <dgm:prSet presAssocID="{8D60A03B-E2EF-4B62-89C3-D4A2597AFE67}" presName="horz1" presStyleCnt="0"/>
      <dgm:spPr/>
    </dgm:pt>
    <dgm:pt modelId="{31A1CDF2-D332-449C-B44D-41D5680FE5BF}" type="pres">
      <dgm:prSet presAssocID="{8D60A03B-E2EF-4B62-89C3-D4A2597AFE67}" presName="tx1" presStyleLbl="revTx" presStyleIdx="5" presStyleCnt="6"/>
      <dgm:spPr/>
    </dgm:pt>
    <dgm:pt modelId="{201E9D45-C025-4A8A-A236-EABA1C41B434}" type="pres">
      <dgm:prSet presAssocID="{8D60A03B-E2EF-4B62-89C3-D4A2597AFE67}" presName="vert1" presStyleCnt="0"/>
      <dgm:spPr/>
    </dgm:pt>
  </dgm:ptLst>
  <dgm:cxnLst>
    <dgm:cxn modelId="{610CD802-815F-4C50-BB51-E67D96D52B8D}" type="presOf" srcId="{C9E1AA28-548F-42D0-843D-9EA3BD129135}" destId="{DEF24266-9C59-4C09-8041-BAAED561BB8E}" srcOrd="0" destOrd="0" presId="urn:microsoft.com/office/officeart/2008/layout/LinedList"/>
    <dgm:cxn modelId="{0E23C809-DC79-400B-8B5D-3EA13C9C1F14}" srcId="{ECBB6BEA-0BBA-4BD1-B8A6-769E8C0C1617}" destId="{D04114A3-419A-4163-8674-74AF90B0AFC0}" srcOrd="1" destOrd="0" parTransId="{D08AB1F9-510B-4C16-879E-121D012C0B1B}" sibTransId="{586F43BE-2BE2-4079-95B0-C9BC85E31E7F}"/>
    <dgm:cxn modelId="{D8D18B1A-7600-44BD-A695-062EBA4EF99E}" type="presOf" srcId="{B829ACE3-DF91-4A97-9826-2F22A1D14D49}" destId="{B49F0678-1FB3-4FC7-969C-0FC864D6F42C}" srcOrd="0" destOrd="0" presId="urn:microsoft.com/office/officeart/2008/layout/LinedList"/>
    <dgm:cxn modelId="{1C2E764A-812D-4107-81DE-295C89B09126}" srcId="{ECBB6BEA-0BBA-4BD1-B8A6-769E8C0C1617}" destId="{F5C41A64-0A50-455F-B02F-A1985E5E588C}" srcOrd="4" destOrd="0" parTransId="{B7C0452B-9C71-4FCA-AA07-CB7BDDF15FB1}" sibTransId="{527D2DA9-67B2-4BF1-AE0B-1E04FF95150F}"/>
    <dgm:cxn modelId="{6B2F1355-20D1-4E5A-8E0D-F55B4D28B4AA}" type="presOf" srcId="{D04114A3-419A-4163-8674-74AF90B0AFC0}" destId="{DF437603-E31D-49B5-8012-955F0C05676E}" srcOrd="0" destOrd="0" presId="urn:microsoft.com/office/officeart/2008/layout/LinedList"/>
    <dgm:cxn modelId="{F33EA18B-BD80-452D-AC64-6F0DC8BA4E6C}" srcId="{ECBB6BEA-0BBA-4BD1-B8A6-769E8C0C1617}" destId="{B829ACE3-DF91-4A97-9826-2F22A1D14D49}" srcOrd="3" destOrd="0" parTransId="{CF4F0F2F-2092-4380-8BFB-229E06C25F1D}" sibTransId="{C17C42DA-8897-47E5-AA83-708043F60068}"/>
    <dgm:cxn modelId="{B52DE291-0A18-47CF-A6C0-8258D4B6A508}" type="presOf" srcId="{34E77902-B8EB-4765-9849-8D08BA31E92C}" destId="{2FC2A461-4A01-4D77-BF70-F2C25E72ED03}" srcOrd="0" destOrd="0" presId="urn:microsoft.com/office/officeart/2008/layout/LinedList"/>
    <dgm:cxn modelId="{2AD45CAC-03CB-46A5-B2F6-B388AD4C48D5}" srcId="{ECBB6BEA-0BBA-4BD1-B8A6-769E8C0C1617}" destId="{34E77902-B8EB-4765-9849-8D08BA31E92C}" srcOrd="2" destOrd="0" parTransId="{0BA265C4-AD62-4026-B504-E067F1877532}" sibTransId="{85270173-1D6D-4482-85A2-60D932020B08}"/>
    <dgm:cxn modelId="{B27C03BC-1384-411A-8A46-B36C6BBFEF0A}" type="presOf" srcId="{ECBB6BEA-0BBA-4BD1-B8A6-769E8C0C1617}" destId="{C650F0BC-26B1-4CFA-A961-54EDB7091765}" srcOrd="0" destOrd="0" presId="urn:microsoft.com/office/officeart/2008/layout/LinedList"/>
    <dgm:cxn modelId="{0108A3DD-23B8-4E79-93D2-53C8D2E86253}" srcId="{ECBB6BEA-0BBA-4BD1-B8A6-769E8C0C1617}" destId="{C9E1AA28-548F-42D0-843D-9EA3BD129135}" srcOrd="0" destOrd="0" parTransId="{81176989-3B0B-442F-ACA6-35779E69284C}" sibTransId="{52EE0A83-2395-4872-9B58-F8D58346A232}"/>
    <dgm:cxn modelId="{1D2671E5-B983-43EE-94B7-99649ADB5EEE}" srcId="{ECBB6BEA-0BBA-4BD1-B8A6-769E8C0C1617}" destId="{8D60A03B-E2EF-4B62-89C3-D4A2597AFE67}" srcOrd="5" destOrd="0" parTransId="{F8132704-D919-4FD8-8D6C-5DB7F1FC1940}" sibTransId="{CE8D7D22-5EFF-4FD8-B713-5599CDE54AC7}"/>
    <dgm:cxn modelId="{D8CB39E9-C424-44AD-8D7C-1963B7E7EB22}" type="presOf" srcId="{8D60A03B-E2EF-4B62-89C3-D4A2597AFE67}" destId="{31A1CDF2-D332-449C-B44D-41D5680FE5BF}" srcOrd="0" destOrd="0" presId="urn:microsoft.com/office/officeart/2008/layout/LinedList"/>
    <dgm:cxn modelId="{F1D485FA-3FB6-46D6-A30C-B524011D48ED}" type="presOf" srcId="{F5C41A64-0A50-455F-B02F-A1985E5E588C}" destId="{007DC117-6C3E-4071-A064-9641F014ED50}" srcOrd="0" destOrd="0" presId="urn:microsoft.com/office/officeart/2008/layout/LinedList"/>
    <dgm:cxn modelId="{971E0961-487D-42CD-99E8-830E8F878587}" type="presParOf" srcId="{C650F0BC-26B1-4CFA-A961-54EDB7091765}" destId="{060E5412-B954-41C0-AD89-F2BD5483811F}" srcOrd="0" destOrd="0" presId="urn:microsoft.com/office/officeart/2008/layout/LinedList"/>
    <dgm:cxn modelId="{14139A85-A0E0-4A32-B327-379EA835A122}" type="presParOf" srcId="{C650F0BC-26B1-4CFA-A961-54EDB7091765}" destId="{4E1E4C04-C593-4968-97D7-D8B2253CA458}" srcOrd="1" destOrd="0" presId="urn:microsoft.com/office/officeart/2008/layout/LinedList"/>
    <dgm:cxn modelId="{96402888-FEED-4234-AF41-5D4FDFD65530}" type="presParOf" srcId="{4E1E4C04-C593-4968-97D7-D8B2253CA458}" destId="{DEF24266-9C59-4C09-8041-BAAED561BB8E}" srcOrd="0" destOrd="0" presId="urn:microsoft.com/office/officeart/2008/layout/LinedList"/>
    <dgm:cxn modelId="{2CD4957A-9DFC-4F7E-8982-550C530D706B}" type="presParOf" srcId="{4E1E4C04-C593-4968-97D7-D8B2253CA458}" destId="{033C89E5-82EE-4BD4-9231-B7805232EA0C}" srcOrd="1" destOrd="0" presId="urn:microsoft.com/office/officeart/2008/layout/LinedList"/>
    <dgm:cxn modelId="{4C18FE79-BFCD-4B17-9123-DDD041048C4E}" type="presParOf" srcId="{C650F0BC-26B1-4CFA-A961-54EDB7091765}" destId="{518CEC8E-58D0-4E2E-930C-0C3A71A428C0}" srcOrd="2" destOrd="0" presId="urn:microsoft.com/office/officeart/2008/layout/LinedList"/>
    <dgm:cxn modelId="{BB95887A-4FF5-48C7-88DA-65B4A9A7637F}" type="presParOf" srcId="{C650F0BC-26B1-4CFA-A961-54EDB7091765}" destId="{5AC7126A-EBE8-48F7-B024-A9D7C6F18CED}" srcOrd="3" destOrd="0" presId="urn:microsoft.com/office/officeart/2008/layout/LinedList"/>
    <dgm:cxn modelId="{A3F3B29E-42A6-4FAC-B507-A68E995DD094}" type="presParOf" srcId="{5AC7126A-EBE8-48F7-B024-A9D7C6F18CED}" destId="{DF437603-E31D-49B5-8012-955F0C05676E}" srcOrd="0" destOrd="0" presId="urn:microsoft.com/office/officeart/2008/layout/LinedList"/>
    <dgm:cxn modelId="{6F1555BC-7AFD-4785-BB59-1FB2F0D9AD49}" type="presParOf" srcId="{5AC7126A-EBE8-48F7-B024-A9D7C6F18CED}" destId="{62E06B54-D9BE-43AA-8759-52A9D3AF1B7F}" srcOrd="1" destOrd="0" presId="urn:microsoft.com/office/officeart/2008/layout/LinedList"/>
    <dgm:cxn modelId="{45D082D4-03D2-4612-B8FC-66A34DCE4E11}" type="presParOf" srcId="{C650F0BC-26B1-4CFA-A961-54EDB7091765}" destId="{D0D6F906-157F-4F39-ABFF-94AFCCE9DFD2}" srcOrd="4" destOrd="0" presId="urn:microsoft.com/office/officeart/2008/layout/LinedList"/>
    <dgm:cxn modelId="{68E555C2-7106-444D-9F35-4D04BD0908D3}" type="presParOf" srcId="{C650F0BC-26B1-4CFA-A961-54EDB7091765}" destId="{E983870E-07B4-4AA3-B6BB-770BEC22BE79}" srcOrd="5" destOrd="0" presId="urn:microsoft.com/office/officeart/2008/layout/LinedList"/>
    <dgm:cxn modelId="{C8C0D0A2-12FA-41C0-9902-17038AD994CE}" type="presParOf" srcId="{E983870E-07B4-4AA3-B6BB-770BEC22BE79}" destId="{2FC2A461-4A01-4D77-BF70-F2C25E72ED03}" srcOrd="0" destOrd="0" presId="urn:microsoft.com/office/officeart/2008/layout/LinedList"/>
    <dgm:cxn modelId="{F19FEE43-ED22-4C95-A637-6DE111D59643}" type="presParOf" srcId="{E983870E-07B4-4AA3-B6BB-770BEC22BE79}" destId="{DEF06EB4-6194-47DA-AE9D-D725F48105E0}" srcOrd="1" destOrd="0" presId="urn:microsoft.com/office/officeart/2008/layout/LinedList"/>
    <dgm:cxn modelId="{D838C13B-ECBC-4DF1-8F5C-F72C186239A4}" type="presParOf" srcId="{C650F0BC-26B1-4CFA-A961-54EDB7091765}" destId="{900D6583-6EE9-4F76-A903-E149F3437E89}" srcOrd="6" destOrd="0" presId="urn:microsoft.com/office/officeart/2008/layout/LinedList"/>
    <dgm:cxn modelId="{71BDDC07-32C1-454F-A148-15F84276E9FF}" type="presParOf" srcId="{C650F0BC-26B1-4CFA-A961-54EDB7091765}" destId="{5D62BCCC-55FA-446F-8AB1-319329E1BF14}" srcOrd="7" destOrd="0" presId="urn:microsoft.com/office/officeart/2008/layout/LinedList"/>
    <dgm:cxn modelId="{F7CAB749-871D-4685-A813-88CB6FC2DB83}" type="presParOf" srcId="{5D62BCCC-55FA-446F-8AB1-319329E1BF14}" destId="{B49F0678-1FB3-4FC7-969C-0FC864D6F42C}" srcOrd="0" destOrd="0" presId="urn:microsoft.com/office/officeart/2008/layout/LinedList"/>
    <dgm:cxn modelId="{91BA8DCB-9312-49A7-8B1C-D1BDF32397F4}" type="presParOf" srcId="{5D62BCCC-55FA-446F-8AB1-319329E1BF14}" destId="{52988AA5-B07B-450A-8710-EBA0109861D7}" srcOrd="1" destOrd="0" presId="urn:microsoft.com/office/officeart/2008/layout/LinedList"/>
    <dgm:cxn modelId="{50D78CB2-785E-4185-9D37-10A00403FD76}" type="presParOf" srcId="{C650F0BC-26B1-4CFA-A961-54EDB7091765}" destId="{5BF6F936-D9C0-4C14-802D-3592DDA6F9A4}" srcOrd="8" destOrd="0" presId="urn:microsoft.com/office/officeart/2008/layout/LinedList"/>
    <dgm:cxn modelId="{D30D05CA-B2AF-4BCC-927D-3921588189F3}" type="presParOf" srcId="{C650F0BC-26B1-4CFA-A961-54EDB7091765}" destId="{DFA826FF-8E0D-4B1A-A232-F1AB61904833}" srcOrd="9" destOrd="0" presId="urn:microsoft.com/office/officeart/2008/layout/LinedList"/>
    <dgm:cxn modelId="{9DC54B41-8641-44B5-A02A-83B7AE95135A}" type="presParOf" srcId="{DFA826FF-8E0D-4B1A-A232-F1AB61904833}" destId="{007DC117-6C3E-4071-A064-9641F014ED50}" srcOrd="0" destOrd="0" presId="urn:microsoft.com/office/officeart/2008/layout/LinedList"/>
    <dgm:cxn modelId="{4928D714-BE2C-4878-9DA6-C08CCE3E52C2}" type="presParOf" srcId="{DFA826FF-8E0D-4B1A-A232-F1AB61904833}" destId="{1BACDB8F-B84C-4DE3-A113-5F4F931C4170}" srcOrd="1" destOrd="0" presId="urn:microsoft.com/office/officeart/2008/layout/LinedList"/>
    <dgm:cxn modelId="{FE64A8A2-8A71-4955-9899-753D6E17ADC0}" type="presParOf" srcId="{C650F0BC-26B1-4CFA-A961-54EDB7091765}" destId="{EA53AF28-7942-44B6-8C98-43A91ACE46A2}" srcOrd="10" destOrd="0" presId="urn:microsoft.com/office/officeart/2008/layout/LinedList"/>
    <dgm:cxn modelId="{288DAB59-0249-4BF8-A2B7-2F569BE8946D}" type="presParOf" srcId="{C650F0BC-26B1-4CFA-A961-54EDB7091765}" destId="{2B0E7D87-631E-44ED-9E6E-A68D805F7527}" srcOrd="11" destOrd="0" presId="urn:microsoft.com/office/officeart/2008/layout/LinedList"/>
    <dgm:cxn modelId="{4780BAF3-FC61-4126-B299-0F4BA716C274}" type="presParOf" srcId="{2B0E7D87-631E-44ED-9E6E-A68D805F7527}" destId="{31A1CDF2-D332-449C-B44D-41D5680FE5BF}" srcOrd="0" destOrd="0" presId="urn:microsoft.com/office/officeart/2008/layout/LinedList"/>
    <dgm:cxn modelId="{BA1F9BA2-BC30-4DF6-B71D-6C4D978B97F8}" type="presParOf" srcId="{2B0E7D87-631E-44ED-9E6E-A68D805F7527}" destId="{201E9D45-C025-4A8A-A236-EABA1C41B43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B5DED-BDBC-4AD9-BE63-A073FD462EA0}">
      <dsp:nvSpPr>
        <dsp:cNvPr id="0" name=""/>
        <dsp:cNvSpPr/>
      </dsp:nvSpPr>
      <dsp:spPr>
        <a:xfrm>
          <a:off x="0" y="0"/>
          <a:ext cx="650630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3157B-5160-47F5-BD6A-6AFBF63038EA}">
      <dsp:nvSpPr>
        <dsp:cNvPr id="0" name=""/>
        <dsp:cNvSpPr/>
      </dsp:nvSpPr>
      <dsp:spPr>
        <a:xfrm>
          <a:off x="0" y="0"/>
          <a:ext cx="6506304" cy="139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Economical impacts – influence on food prices, </a:t>
          </a:r>
          <a:r>
            <a:rPr lang="en-US" sz="2200" kern="1200"/>
            <a:t> </a:t>
          </a:r>
          <a:r>
            <a:rPr lang="cs-CZ" sz="2200" kern="1200"/>
            <a:t>influence </a:t>
          </a:r>
          <a:r>
            <a:rPr lang="en-US" sz="2200" kern="1200"/>
            <a:t>on the reduction of wages of local residents</a:t>
          </a:r>
          <a:r>
            <a:rPr lang="cs-CZ" sz="2200" kern="1200"/>
            <a:t>, </a:t>
          </a:r>
          <a:r>
            <a:rPr lang="en-US" sz="2200" kern="1200"/>
            <a:t>Influence on the rise in housing and rental prices</a:t>
          </a:r>
          <a:r>
            <a:rPr lang="cs-CZ" sz="2200" kern="1200"/>
            <a:t> and direct state e</a:t>
          </a:r>
          <a:r>
            <a:rPr lang="en-US" sz="2200" kern="1200"/>
            <a:t>xpenditure on </a:t>
          </a:r>
          <a:r>
            <a:rPr lang="cs-CZ" sz="2200" kern="1200"/>
            <a:t>r</a:t>
          </a:r>
          <a:r>
            <a:rPr lang="en-US" sz="2200" kern="1200"/>
            <a:t>efugees</a:t>
          </a:r>
          <a:r>
            <a:rPr lang="cs-CZ" sz="2200" kern="1200"/>
            <a:t>.</a:t>
          </a:r>
          <a:endParaRPr lang="en-US" sz="2200" kern="1200"/>
        </a:p>
      </dsp:txBody>
      <dsp:txXfrm>
        <a:off x="0" y="0"/>
        <a:ext cx="6506304" cy="1394460"/>
      </dsp:txXfrm>
    </dsp:sp>
    <dsp:sp modelId="{E48E6C6A-7B5C-4AF2-818B-7EF42714E94F}">
      <dsp:nvSpPr>
        <dsp:cNvPr id="0" name=""/>
        <dsp:cNvSpPr/>
      </dsp:nvSpPr>
      <dsp:spPr>
        <a:xfrm>
          <a:off x="0" y="1394460"/>
          <a:ext cx="6506304" cy="0"/>
        </a:xfrm>
        <a:prstGeom prst="line">
          <a:avLst/>
        </a:prstGeom>
        <a:solidFill>
          <a:schemeClr val="accent2">
            <a:hueOff val="-55218"/>
            <a:satOff val="-18112"/>
            <a:lumOff val="-6601"/>
            <a:alphaOff val="0"/>
          </a:schemeClr>
        </a:solidFill>
        <a:ln w="34925" cap="flat" cmpd="sng" algn="in">
          <a:solidFill>
            <a:schemeClr val="accent2">
              <a:hueOff val="-55218"/>
              <a:satOff val="-18112"/>
              <a:lumOff val="-66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0B387-FE5A-4BA9-86BC-D866AA55BF1F}">
      <dsp:nvSpPr>
        <dsp:cNvPr id="0" name=""/>
        <dsp:cNvSpPr/>
      </dsp:nvSpPr>
      <dsp:spPr>
        <a:xfrm>
          <a:off x="0" y="1394460"/>
          <a:ext cx="6506304" cy="139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Social impacts – internal displacement of persons, s</a:t>
          </a:r>
          <a:r>
            <a:rPr lang="en-US" sz="2200" kern="1200"/>
            <a:t>ocial inequalities between refugees and local people, </a:t>
          </a:r>
          <a:r>
            <a:rPr lang="cs-CZ" sz="2200" kern="1200"/>
            <a:t>e</a:t>
          </a:r>
          <a:r>
            <a:rPr lang="en-US" sz="2200" kern="1200"/>
            <a:t>thnic tension.</a:t>
          </a:r>
        </a:p>
      </dsp:txBody>
      <dsp:txXfrm>
        <a:off x="0" y="1394460"/>
        <a:ext cx="6506304" cy="1394460"/>
      </dsp:txXfrm>
    </dsp:sp>
    <dsp:sp modelId="{63485E10-9428-4548-8CFC-5AE780806B7B}">
      <dsp:nvSpPr>
        <dsp:cNvPr id="0" name=""/>
        <dsp:cNvSpPr/>
      </dsp:nvSpPr>
      <dsp:spPr>
        <a:xfrm>
          <a:off x="0" y="2788920"/>
          <a:ext cx="6506304" cy="0"/>
        </a:xfrm>
        <a:prstGeom prst="line">
          <a:avLst/>
        </a:prstGeom>
        <a:solidFill>
          <a:schemeClr val="accent2">
            <a:hueOff val="-110436"/>
            <a:satOff val="-36223"/>
            <a:lumOff val="-13202"/>
            <a:alphaOff val="0"/>
          </a:schemeClr>
        </a:solidFill>
        <a:ln w="34925" cap="flat" cmpd="sng" algn="in">
          <a:solidFill>
            <a:schemeClr val="accent2">
              <a:hueOff val="-110436"/>
              <a:satOff val="-36223"/>
              <a:lumOff val="-132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C46DD-36CE-49FF-982D-3016A2703FC0}">
      <dsp:nvSpPr>
        <dsp:cNvPr id="0" name=""/>
        <dsp:cNvSpPr/>
      </dsp:nvSpPr>
      <dsp:spPr>
        <a:xfrm>
          <a:off x="0" y="2788920"/>
          <a:ext cx="6506304" cy="139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Environmental impacts – </a:t>
          </a:r>
          <a:r>
            <a:rPr lang="en-US" sz="2200" kern="1200"/>
            <a:t>increase in the slums</a:t>
          </a:r>
          <a:r>
            <a:rPr lang="cs-CZ" sz="2200" kern="1200"/>
            <a:t>, p</a:t>
          </a:r>
          <a:r>
            <a:rPr lang="en-US" sz="2200" kern="1200"/>
            <a:t>ollution or depletion of water</a:t>
          </a:r>
          <a:r>
            <a:rPr lang="cs-CZ" sz="2200" kern="1200"/>
            <a:t>, d</a:t>
          </a:r>
          <a:r>
            <a:rPr lang="en-US" sz="2200" kern="1200"/>
            <a:t>eforestation</a:t>
          </a:r>
          <a:r>
            <a:rPr lang="cs-CZ" sz="2200" kern="1200"/>
            <a:t>, s</a:t>
          </a:r>
          <a:r>
            <a:rPr lang="en-US" sz="2200" kern="1200"/>
            <a:t>oil degradation</a:t>
          </a:r>
          <a:r>
            <a:rPr lang="cs-CZ" sz="2200" kern="1200"/>
            <a:t>.</a:t>
          </a:r>
          <a:endParaRPr lang="en-US" sz="2200" kern="1200"/>
        </a:p>
      </dsp:txBody>
      <dsp:txXfrm>
        <a:off x="0" y="2788920"/>
        <a:ext cx="6506304" cy="1394460"/>
      </dsp:txXfrm>
    </dsp:sp>
    <dsp:sp modelId="{AD04F3B8-A8A9-4A10-9C4F-906FAC4506E0}">
      <dsp:nvSpPr>
        <dsp:cNvPr id="0" name=""/>
        <dsp:cNvSpPr/>
      </dsp:nvSpPr>
      <dsp:spPr>
        <a:xfrm>
          <a:off x="0" y="4183380"/>
          <a:ext cx="6506304" cy="0"/>
        </a:xfrm>
        <a:prstGeom prst="line">
          <a:avLst/>
        </a:prstGeom>
        <a:solidFill>
          <a:schemeClr val="accent2">
            <a:hueOff val="-165654"/>
            <a:satOff val="-54335"/>
            <a:lumOff val="-19803"/>
            <a:alphaOff val="0"/>
          </a:schemeClr>
        </a:solidFill>
        <a:ln w="34925" cap="flat" cmpd="sng" algn="in">
          <a:solidFill>
            <a:schemeClr val="accent2">
              <a:hueOff val="-165654"/>
              <a:satOff val="-54335"/>
              <a:lumOff val="-19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5B26B-F628-43FF-942A-0C26FDF307C3}">
      <dsp:nvSpPr>
        <dsp:cNvPr id="0" name=""/>
        <dsp:cNvSpPr/>
      </dsp:nvSpPr>
      <dsp:spPr>
        <a:xfrm>
          <a:off x="0" y="4183380"/>
          <a:ext cx="6506304" cy="139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Political-security impacts - i</a:t>
          </a:r>
          <a:r>
            <a:rPr lang="en-US" sz="2200" kern="1200"/>
            <a:t>ncrease in terrorism</a:t>
          </a:r>
          <a:r>
            <a:rPr lang="cs-CZ" sz="2200" kern="1200"/>
            <a:t>, i</a:t>
          </a:r>
          <a:r>
            <a:rPr lang="en-US" sz="2200" kern="1200"/>
            <a:t>ncrease in trafficking and crime</a:t>
          </a:r>
          <a:r>
            <a:rPr lang="cs-CZ" sz="2200" kern="1200"/>
            <a:t>, b</a:t>
          </a:r>
          <a:r>
            <a:rPr lang="en-US" sz="2200" kern="1200"/>
            <a:t>ilateral tensions between neighboring countries</a:t>
          </a:r>
          <a:r>
            <a:rPr lang="cs-CZ" sz="2200" kern="1200"/>
            <a:t>.</a:t>
          </a:r>
          <a:endParaRPr lang="en-US" sz="2200" kern="1200"/>
        </a:p>
      </dsp:txBody>
      <dsp:txXfrm>
        <a:off x="0" y="4183380"/>
        <a:ext cx="6506304" cy="1394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E5412-B954-41C0-AD89-F2BD5483811F}">
      <dsp:nvSpPr>
        <dsp:cNvPr id="0" name=""/>
        <dsp:cNvSpPr/>
      </dsp:nvSpPr>
      <dsp:spPr>
        <a:xfrm>
          <a:off x="0" y="2723"/>
          <a:ext cx="650630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24266-9C59-4C09-8041-BAAED561BB8E}">
      <dsp:nvSpPr>
        <dsp:cNvPr id="0" name=""/>
        <dsp:cNvSpPr/>
      </dsp:nvSpPr>
      <dsp:spPr>
        <a:xfrm>
          <a:off x="0" y="2723"/>
          <a:ext cx="6506304" cy="92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a) </a:t>
          </a:r>
          <a:r>
            <a:rPr lang="en-US" sz="1900" b="1" kern="1200"/>
            <a:t>Attacks between sending state and refugees</a:t>
          </a:r>
          <a:r>
            <a:rPr lang="en-US" sz="1900" kern="1200"/>
            <a:t> (The violence occurs between refugees and government of sending state)</a:t>
          </a:r>
        </a:p>
      </dsp:txBody>
      <dsp:txXfrm>
        <a:off x="0" y="2723"/>
        <a:ext cx="6506304" cy="928732"/>
      </dsp:txXfrm>
    </dsp:sp>
    <dsp:sp modelId="{518CEC8E-58D0-4E2E-930C-0C3A71A428C0}">
      <dsp:nvSpPr>
        <dsp:cNvPr id="0" name=""/>
        <dsp:cNvSpPr/>
      </dsp:nvSpPr>
      <dsp:spPr>
        <a:xfrm>
          <a:off x="0" y="931455"/>
          <a:ext cx="6506304" cy="0"/>
        </a:xfrm>
        <a:prstGeom prst="line">
          <a:avLst/>
        </a:prstGeom>
        <a:solidFill>
          <a:schemeClr val="accent2">
            <a:hueOff val="-33131"/>
            <a:satOff val="-10867"/>
            <a:lumOff val="-3961"/>
            <a:alphaOff val="0"/>
          </a:schemeClr>
        </a:solidFill>
        <a:ln w="34925" cap="flat" cmpd="sng" algn="in">
          <a:solidFill>
            <a:schemeClr val="accent2">
              <a:hueOff val="-33131"/>
              <a:satOff val="-10867"/>
              <a:lumOff val="-3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37603-E31D-49B5-8012-955F0C05676E}">
      <dsp:nvSpPr>
        <dsp:cNvPr id="0" name=""/>
        <dsp:cNvSpPr/>
      </dsp:nvSpPr>
      <dsp:spPr>
        <a:xfrm>
          <a:off x="0" y="931455"/>
          <a:ext cx="6506304" cy="92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b) </a:t>
          </a:r>
          <a:r>
            <a:rPr lang="en-US" sz="1900" b="1" kern="1200"/>
            <a:t>Attacks between receiving state and refugees</a:t>
          </a:r>
          <a:r>
            <a:rPr lang="en-US" sz="1900" kern="1200"/>
            <a:t> (The violence occurs between refugees and government of receiving state)</a:t>
          </a:r>
        </a:p>
      </dsp:txBody>
      <dsp:txXfrm>
        <a:off x="0" y="931455"/>
        <a:ext cx="6506304" cy="928732"/>
      </dsp:txXfrm>
    </dsp:sp>
    <dsp:sp modelId="{D0D6F906-157F-4F39-ABFF-94AFCCE9DFD2}">
      <dsp:nvSpPr>
        <dsp:cNvPr id="0" name=""/>
        <dsp:cNvSpPr/>
      </dsp:nvSpPr>
      <dsp:spPr>
        <a:xfrm>
          <a:off x="0" y="1860187"/>
          <a:ext cx="6506304" cy="0"/>
        </a:xfrm>
        <a:prstGeom prst="line">
          <a:avLst/>
        </a:prstGeom>
        <a:solidFill>
          <a:schemeClr val="accent2">
            <a:hueOff val="-66262"/>
            <a:satOff val="-21734"/>
            <a:lumOff val="-7921"/>
            <a:alphaOff val="0"/>
          </a:schemeClr>
        </a:solidFill>
        <a:ln w="34925" cap="flat" cmpd="sng" algn="in">
          <a:solidFill>
            <a:schemeClr val="accent2">
              <a:hueOff val="-66262"/>
              <a:satOff val="-21734"/>
              <a:lumOff val="-7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2A461-4A01-4D77-BF70-F2C25E72ED03}">
      <dsp:nvSpPr>
        <dsp:cNvPr id="0" name=""/>
        <dsp:cNvSpPr/>
      </dsp:nvSpPr>
      <dsp:spPr>
        <a:xfrm>
          <a:off x="0" y="1860187"/>
          <a:ext cx="6506304" cy="92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c) </a:t>
          </a:r>
          <a:r>
            <a:rPr lang="en-US" sz="1900" b="1" kern="1200"/>
            <a:t>Ethnic or factual violence among refugees</a:t>
          </a:r>
          <a:r>
            <a:rPr lang="en-US" sz="1900" kern="1200"/>
            <a:t> (The violence occurs between groups of refugees)</a:t>
          </a:r>
        </a:p>
      </dsp:txBody>
      <dsp:txXfrm>
        <a:off x="0" y="1860187"/>
        <a:ext cx="6506304" cy="928732"/>
      </dsp:txXfrm>
    </dsp:sp>
    <dsp:sp modelId="{900D6583-6EE9-4F76-A903-E149F3437E89}">
      <dsp:nvSpPr>
        <dsp:cNvPr id="0" name=""/>
        <dsp:cNvSpPr/>
      </dsp:nvSpPr>
      <dsp:spPr>
        <a:xfrm>
          <a:off x="0" y="2788919"/>
          <a:ext cx="6506304" cy="0"/>
        </a:xfrm>
        <a:prstGeom prst="line">
          <a:avLst/>
        </a:prstGeom>
        <a:solidFill>
          <a:schemeClr val="accent2">
            <a:hueOff val="-99392"/>
            <a:satOff val="-32601"/>
            <a:lumOff val="-11882"/>
            <a:alphaOff val="0"/>
          </a:schemeClr>
        </a:solidFill>
        <a:ln w="34925" cap="flat" cmpd="sng" algn="in">
          <a:solidFill>
            <a:schemeClr val="accent2">
              <a:hueOff val="-99392"/>
              <a:satOff val="-32601"/>
              <a:lumOff val="-11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F0678-1FB3-4FC7-969C-0FC864D6F42C}">
      <dsp:nvSpPr>
        <dsp:cNvPr id="0" name=""/>
        <dsp:cNvSpPr/>
      </dsp:nvSpPr>
      <dsp:spPr>
        <a:xfrm>
          <a:off x="0" y="2788919"/>
          <a:ext cx="6506304" cy="92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d) </a:t>
          </a:r>
          <a:r>
            <a:rPr lang="en-US" sz="1900" b="1" kern="1200"/>
            <a:t>Internal violence within receiving state</a:t>
          </a:r>
          <a:r>
            <a:rPr lang="en-US" sz="1900" kern="1200"/>
            <a:t> (The violence occurs between refugees and local population of receiving state)</a:t>
          </a:r>
        </a:p>
      </dsp:txBody>
      <dsp:txXfrm>
        <a:off x="0" y="2788919"/>
        <a:ext cx="6506304" cy="928732"/>
      </dsp:txXfrm>
    </dsp:sp>
    <dsp:sp modelId="{5BF6F936-D9C0-4C14-802D-3592DDA6F9A4}">
      <dsp:nvSpPr>
        <dsp:cNvPr id="0" name=""/>
        <dsp:cNvSpPr/>
      </dsp:nvSpPr>
      <dsp:spPr>
        <a:xfrm>
          <a:off x="0" y="3717652"/>
          <a:ext cx="6506304" cy="0"/>
        </a:xfrm>
        <a:prstGeom prst="line">
          <a:avLst/>
        </a:prstGeom>
        <a:solidFill>
          <a:schemeClr val="accent2">
            <a:hueOff val="-132523"/>
            <a:satOff val="-43468"/>
            <a:lumOff val="-15842"/>
            <a:alphaOff val="0"/>
          </a:schemeClr>
        </a:solidFill>
        <a:ln w="34925" cap="flat" cmpd="sng" algn="in">
          <a:solidFill>
            <a:schemeClr val="accent2">
              <a:hueOff val="-132523"/>
              <a:satOff val="-43468"/>
              <a:lumOff val="-158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DC117-6C3E-4071-A064-9641F014ED50}">
      <dsp:nvSpPr>
        <dsp:cNvPr id="0" name=""/>
        <dsp:cNvSpPr/>
      </dsp:nvSpPr>
      <dsp:spPr>
        <a:xfrm>
          <a:off x="0" y="3717652"/>
          <a:ext cx="6506304" cy="92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e) </a:t>
          </a:r>
          <a:r>
            <a:rPr lang="en-US" sz="1900" b="1" kern="1200"/>
            <a:t>Interstate war or unilateral intervention</a:t>
          </a:r>
          <a:r>
            <a:rPr lang="en-US" sz="1900" kern="1200"/>
            <a:t> (Refugees and the government of more than one state are involved in violence)</a:t>
          </a:r>
        </a:p>
      </dsp:txBody>
      <dsp:txXfrm>
        <a:off x="0" y="3717652"/>
        <a:ext cx="6506304" cy="928732"/>
      </dsp:txXfrm>
    </dsp:sp>
    <dsp:sp modelId="{EA53AF28-7942-44B6-8C98-43A91ACE46A2}">
      <dsp:nvSpPr>
        <dsp:cNvPr id="0" name=""/>
        <dsp:cNvSpPr/>
      </dsp:nvSpPr>
      <dsp:spPr>
        <a:xfrm>
          <a:off x="0" y="4646384"/>
          <a:ext cx="6506304" cy="0"/>
        </a:xfrm>
        <a:prstGeom prst="line">
          <a:avLst/>
        </a:prstGeom>
        <a:solidFill>
          <a:schemeClr val="accent2">
            <a:hueOff val="-165654"/>
            <a:satOff val="-54335"/>
            <a:lumOff val="-19803"/>
            <a:alphaOff val="0"/>
          </a:schemeClr>
        </a:solidFill>
        <a:ln w="34925" cap="flat" cmpd="sng" algn="in">
          <a:solidFill>
            <a:schemeClr val="accent2">
              <a:hueOff val="-165654"/>
              <a:satOff val="-54335"/>
              <a:lumOff val="-19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1CDF2-D332-449C-B44D-41D5680FE5BF}">
      <dsp:nvSpPr>
        <dsp:cNvPr id="0" name=""/>
        <dsp:cNvSpPr/>
      </dsp:nvSpPr>
      <dsp:spPr>
        <a:xfrm>
          <a:off x="0" y="4646384"/>
          <a:ext cx="6506304" cy="928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rgbClr val="FF0000"/>
              </a:solidFill>
            </a:rPr>
            <a:t>f) </a:t>
          </a:r>
          <a:r>
            <a:rPr lang="en-US" sz="1900" b="1" kern="1200" dirty="0">
              <a:solidFill>
                <a:srgbClr val="FF0000"/>
              </a:solidFill>
            </a:rPr>
            <a:t>Attacks between refugees and transnational VNSA</a:t>
          </a:r>
          <a:r>
            <a:rPr lang="en-US" sz="1900" kern="1200" dirty="0">
              <a:solidFill>
                <a:srgbClr val="FF0000"/>
              </a:solidFill>
            </a:rPr>
            <a:t> </a:t>
          </a:r>
          <a:r>
            <a:rPr lang="en-US" sz="1900" kern="1200" dirty="0"/>
            <a:t>(The violence occurs between refugees and transnational VNSA (( non-state armed groups operating across several countries))</a:t>
          </a:r>
        </a:p>
      </dsp:txBody>
      <dsp:txXfrm>
        <a:off x="0" y="4646384"/>
        <a:ext cx="6506304" cy="928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F783E-B794-4ACC-A89F-65C3D3DE6853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B394F-3B50-4842-B106-1BE0CEE9D5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87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B394F-3B50-4842-B106-1BE0CEE9D5C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128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B394F-3B50-4842-B106-1BE0CEE9D5C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05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B394F-3B50-4842-B106-1BE0CEE9D5C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06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EB394F-3B50-4842-B106-1BE0CEE9D5C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15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47790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2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69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49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71991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02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05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88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98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648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265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69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A7B29-9B37-4611-AC5F-07E7BD4F6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045" y="1525692"/>
            <a:ext cx="8635641" cy="3543780"/>
          </a:xfrm>
        </p:spPr>
        <p:txBody>
          <a:bodyPr/>
          <a:lstStyle/>
          <a:p>
            <a:r>
              <a:rPr lang="cs-CZ" sz="6000" b="1" dirty="0"/>
              <a:t>East </a:t>
            </a:r>
            <a:r>
              <a:rPr lang="cs-CZ" sz="6000" b="1" dirty="0" err="1"/>
              <a:t>Africa</a:t>
            </a:r>
            <a:r>
              <a:rPr lang="cs-CZ" sz="6000" b="1" dirty="0"/>
              <a:t> (</a:t>
            </a:r>
            <a:r>
              <a:rPr lang="en-US" sz="6000" b="1" dirty="0"/>
              <a:t>Horn of Africa Security Subcomplex</a:t>
            </a:r>
            <a:r>
              <a:rPr lang="cs-CZ" sz="6000" b="1" dirty="0"/>
              <a:t>)</a:t>
            </a:r>
            <a:endParaRPr lang="cs-CZ" sz="6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C607AE-408D-4A1E-8B41-B0D674A46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560" y="5459764"/>
            <a:ext cx="6947671" cy="1283936"/>
          </a:xfrm>
        </p:spPr>
        <p:txBody>
          <a:bodyPr>
            <a:normAutofit/>
          </a:bodyPr>
          <a:lstStyle/>
          <a:p>
            <a:r>
              <a:rPr lang="cs-CZ" dirty="0"/>
              <a:t>Lucie Konečná </a:t>
            </a:r>
          </a:p>
          <a:p>
            <a:r>
              <a:rPr lang="cs-CZ" dirty="0"/>
              <a:t>BSSn4457 </a:t>
            </a:r>
            <a:r>
              <a:rPr lang="cs-CZ" dirty="0" err="1"/>
              <a:t>Regional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Complexes</a:t>
            </a:r>
            <a:r>
              <a:rPr lang="cs-CZ" dirty="0"/>
              <a:t> </a:t>
            </a:r>
          </a:p>
          <a:p>
            <a:r>
              <a:rPr lang="cs-CZ" dirty="0"/>
              <a:t>12/12/2024</a:t>
            </a:r>
          </a:p>
        </p:txBody>
      </p:sp>
    </p:spTree>
    <p:extLst>
      <p:ext uri="{BB962C8B-B14F-4D97-AF65-F5344CB8AC3E}">
        <p14:creationId xmlns:p14="http://schemas.microsoft.com/office/powerpoint/2010/main" val="249723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7B99C-54D6-44E6-8583-CE011BA6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Kenya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0A531A-6C75-4C33-BAD0-B78915363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415" y="776404"/>
            <a:ext cx="9601200" cy="5858572"/>
          </a:xfrm>
        </p:spPr>
        <p:txBody>
          <a:bodyPr/>
          <a:lstStyle/>
          <a:p>
            <a:r>
              <a:rPr lang="en-US" dirty="0"/>
              <a:t>5</a:t>
            </a:r>
            <a:r>
              <a:rPr lang="cs-CZ" dirty="0"/>
              <a:t>5</a:t>
            </a:r>
            <a:r>
              <a:rPr lang="en-US" dirty="0"/>
              <a:t> mil inhabitants, 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Christian </a:t>
            </a:r>
            <a:r>
              <a:rPr lang="cs-CZ" b="0" i="0" dirty="0">
                <a:solidFill>
                  <a:schemeClr val="tx1"/>
                </a:solidFill>
                <a:effectLst/>
                <a:latin typeface="+mj-lt"/>
              </a:rPr>
              <a:t>85.5%, Muslim 10.9%</a:t>
            </a:r>
          </a:p>
          <a:p>
            <a:r>
              <a:rPr lang="cs-CZ" dirty="0">
                <a:solidFill>
                  <a:schemeClr val="tx1"/>
                </a:solidFill>
                <a:latin typeface="+mj-lt"/>
              </a:rPr>
              <a:t>Mau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Mau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rebellion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, 1963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Independence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Post-election violence 2007-2008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Post-election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violence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2017</a:t>
            </a:r>
          </a:p>
          <a:p>
            <a:r>
              <a:rPr lang="cs-CZ" dirty="0" err="1">
                <a:solidFill>
                  <a:schemeClr val="tx1"/>
                </a:solidFill>
                <a:latin typeface="+mj-lt"/>
              </a:rPr>
              <a:t>Elections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2022 – William Ruto  -                                                                               United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Democratic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Alliance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(UDA)</a:t>
            </a: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55C69C-B5DF-4DB6-897E-1A0AA972B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84" y="1643868"/>
            <a:ext cx="5840651" cy="4833139"/>
          </a:xfrm>
          <a:prstGeom prst="rect">
            <a:avLst/>
          </a:prstGeom>
        </p:spPr>
      </p:pic>
      <p:pic>
        <p:nvPicPr>
          <p:cNvPr id="2050" name="Picture 2" descr="Kenya - People | Britannica">
            <a:extLst>
              <a:ext uri="{FF2B5EF4-FFF2-40B4-BE49-F238E27FC236}">
                <a16:creationId xmlns:a16="http://schemas.microsoft.com/office/drawing/2014/main" id="{C2FC7EE0-EAAA-BA39-42A5-8EE45909B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67" y="3538330"/>
            <a:ext cx="5161076" cy="309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352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FEAB2A-9602-44D2-AAE6-45D2DB071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0"/>
            <a:ext cx="9601200" cy="1485900"/>
          </a:xfrm>
        </p:spPr>
        <p:txBody>
          <a:bodyPr/>
          <a:lstStyle/>
          <a:p>
            <a:pPr algn="ctr"/>
            <a:r>
              <a:rPr lang="cs-CZ" dirty="0"/>
              <a:t>Eritrea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4D2110-B0AC-4D40-A3B6-2F101EBCE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46772"/>
            <a:ext cx="9601200" cy="5798634"/>
          </a:xfrm>
        </p:spPr>
        <p:txBody>
          <a:bodyPr/>
          <a:lstStyle/>
          <a:p>
            <a:r>
              <a:rPr lang="cs-CZ" dirty="0"/>
              <a:t>4 mil </a:t>
            </a:r>
            <a:r>
              <a:rPr lang="cs-CZ" dirty="0" err="1"/>
              <a:t>inhabitants</a:t>
            </a:r>
            <a:r>
              <a:rPr lang="cs-CZ" dirty="0"/>
              <a:t>, </a:t>
            </a:r>
            <a:r>
              <a:rPr lang="cs-CZ" dirty="0" err="1"/>
              <a:t>Christians</a:t>
            </a:r>
            <a:r>
              <a:rPr lang="cs-CZ" dirty="0"/>
              <a:t> 50%, </a:t>
            </a:r>
            <a:r>
              <a:rPr lang="cs-CZ" b="0" i="0" dirty="0" err="1">
                <a:solidFill>
                  <a:schemeClr val="tx1"/>
                </a:solidFill>
                <a:effectLst/>
                <a:latin typeface="+mj-lt"/>
              </a:rPr>
              <a:t>Sunni</a:t>
            </a:r>
            <a:r>
              <a:rPr lang="cs-CZ" b="0" i="0" dirty="0">
                <a:solidFill>
                  <a:schemeClr val="tx1"/>
                </a:solidFill>
                <a:effectLst/>
                <a:latin typeface="+mj-lt"/>
              </a:rPr>
              <a:t> Muslim 48%</a:t>
            </a:r>
          </a:p>
          <a:p>
            <a:r>
              <a:rPr lang="cs-CZ" dirty="0" err="1">
                <a:solidFill>
                  <a:schemeClr val="tx1"/>
                </a:solidFill>
                <a:latin typeface="+mj-lt"/>
              </a:rPr>
              <a:t>Ethiopian-Eritrean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Federation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1952</a:t>
            </a: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Independence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1993</a:t>
            </a:r>
          </a:p>
          <a:p>
            <a:r>
              <a:rPr lang="cs-CZ" dirty="0" err="1">
                <a:solidFill>
                  <a:schemeClr val="tx1"/>
                </a:solidFill>
                <a:latin typeface="+mj-lt"/>
              </a:rPr>
              <a:t>Conflicts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with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neighboring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states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r>
              <a:rPr lang="en-US" b="0" i="0" dirty="0">
                <a:solidFill>
                  <a:schemeClr val="tx1"/>
                </a:solidFill>
                <a:effectLst/>
              </a:rPr>
              <a:t>There have never been national </a:t>
            </a:r>
            <a:r>
              <a:rPr lang="en-US" i="0" dirty="0">
                <a:solidFill>
                  <a:schemeClr val="tx1"/>
                </a:solidFill>
                <a:effectLst/>
              </a:rPr>
              <a:t>elections in Eritrea </a:t>
            </a:r>
            <a:r>
              <a:rPr lang="en-US" b="0" i="0" dirty="0">
                <a:solidFill>
                  <a:schemeClr val="tx1"/>
                </a:solidFill>
                <a:effectLst/>
              </a:rPr>
              <a:t>since independence in 1993</a:t>
            </a:r>
            <a:endParaRPr lang="cs-CZ" b="0" i="0" dirty="0">
              <a:solidFill>
                <a:schemeClr val="tx1"/>
              </a:solidFill>
              <a:effectLst/>
            </a:endParaRPr>
          </a:p>
          <a:p>
            <a:r>
              <a:rPr lang="en-US" dirty="0">
                <a:solidFill>
                  <a:schemeClr val="tx1"/>
                </a:solidFill>
              </a:rPr>
              <a:t>People's Front for Democracy and Justice </a:t>
            </a:r>
            <a:r>
              <a:rPr lang="cs-CZ" dirty="0">
                <a:solidFill>
                  <a:schemeClr val="tx1"/>
                </a:solidFill>
              </a:rPr>
              <a:t>                                                                      </a:t>
            </a:r>
            <a:r>
              <a:rPr lang="en-US" dirty="0">
                <a:solidFill>
                  <a:schemeClr val="tx1"/>
                </a:solidFill>
              </a:rPr>
              <a:t>(PFDJ)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Isaias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Afewerki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en-US" dirty="0"/>
              <a:t>Eritrean-Ethiopian War 1998-200</a:t>
            </a:r>
            <a:r>
              <a:rPr lang="cs-CZ" dirty="0"/>
              <a:t>0/2018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D2283E-1A02-40BD-B32F-6C6485B67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73" y="2783602"/>
            <a:ext cx="4953000" cy="4074398"/>
          </a:xfrm>
          <a:prstGeom prst="rect">
            <a:avLst/>
          </a:prstGeom>
        </p:spPr>
      </p:pic>
      <p:pic>
        <p:nvPicPr>
          <p:cNvPr id="4098" name="Picture 2" descr="Eritrea | History, Flag, Capital, Population, Map, &amp; Facts | Britannica">
            <a:extLst>
              <a:ext uri="{FF2B5EF4-FFF2-40B4-BE49-F238E27FC236}">
                <a16:creationId xmlns:a16="http://schemas.microsoft.com/office/drawing/2014/main" id="{0B64F7C9-323E-039D-1D1F-02D1B0465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48" y="4228729"/>
            <a:ext cx="4459752" cy="198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7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6DEF0-9925-41F6-BA8B-5606DA19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485900"/>
          </a:xfrm>
        </p:spPr>
        <p:txBody>
          <a:bodyPr/>
          <a:lstStyle/>
          <a:p>
            <a:pPr algn="ctr"/>
            <a:r>
              <a:rPr lang="en-US" dirty="0"/>
              <a:t>Djibouti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E2B64E-2495-4A06-98DA-2F0C88D91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742950"/>
            <a:ext cx="9601200" cy="6204260"/>
          </a:xfrm>
        </p:spPr>
        <p:txBody>
          <a:bodyPr/>
          <a:lstStyle/>
          <a:p>
            <a:r>
              <a:rPr lang="cs-CZ" b="0" i="0" dirty="0">
                <a:solidFill>
                  <a:schemeClr val="tx1"/>
                </a:solidFill>
                <a:effectLst/>
                <a:latin typeface="+mj-lt"/>
              </a:rPr>
              <a:t>1 mil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inhabitants</a:t>
            </a:r>
            <a:r>
              <a:rPr lang="cs-CZ" b="0" i="0" dirty="0">
                <a:solidFill>
                  <a:schemeClr val="tx1"/>
                </a:solidFill>
                <a:effectLst/>
                <a:latin typeface="+mj-lt"/>
              </a:rPr>
              <a:t>, </a:t>
            </a:r>
            <a:r>
              <a:rPr lang="cs-CZ" b="0" i="0" dirty="0" err="1">
                <a:solidFill>
                  <a:schemeClr val="tx1"/>
                </a:solidFill>
                <a:effectLst/>
                <a:latin typeface="+mj-lt"/>
              </a:rPr>
              <a:t>Sunni</a:t>
            </a:r>
            <a:r>
              <a:rPr lang="cs-CZ" b="0" i="0" dirty="0">
                <a:solidFill>
                  <a:schemeClr val="tx1"/>
                </a:solidFill>
                <a:effectLst/>
                <a:latin typeface="+mj-lt"/>
              </a:rPr>
              <a:t> Muslim 94%, 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Christian 6% (mainly foreign-born residents) </a:t>
            </a:r>
            <a:endParaRPr lang="cs-CZ" b="0" i="0" dirty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Somali</a:t>
            </a:r>
            <a:r>
              <a:rPr lang="cs-CZ" b="0" i="0" dirty="0">
                <a:solidFill>
                  <a:schemeClr val="tx1"/>
                </a:solidFill>
                <a:effectLst/>
                <a:latin typeface="+mj-lt"/>
              </a:rPr>
              <a:t> (Issa)</a:t>
            </a:r>
            <a:r>
              <a:rPr lang="en-US" b="0" i="0" dirty="0">
                <a:solidFill>
                  <a:schemeClr val="tx1"/>
                </a:solidFill>
                <a:effectLst/>
                <a:latin typeface="+mj-lt"/>
              </a:rPr>
              <a:t> 60%, Afar 35%, other 5% (mostly Yemeni Arab, also French, Ethiopian, and Italian)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cs-CZ" dirty="0" err="1">
                <a:solidFill>
                  <a:schemeClr val="tx1"/>
                </a:solidFill>
                <a:latin typeface="+mj-lt"/>
              </a:rPr>
              <a:t>Independence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1977</a:t>
            </a:r>
          </a:p>
          <a:p>
            <a:r>
              <a:rPr lang="cs-CZ" dirty="0">
                <a:solidFill>
                  <a:schemeClr val="tx1"/>
                </a:solidFill>
                <a:latin typeface="+mj-lt"/>
              </a:rPr>
              <a:t>Civil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War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1991-1994, </a:t>
            </a:r>
            <a:r>
              <a:rPr lang="cs-CZ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People's</a:t>
            </a:r>
            <a:r>
              <a:rPr lang="cs-CZ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Rally</a:t>
            </a:r>
            <a:r>
              <a:rPr lang="cs-CZ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for</a:t>
            </a:r>
            <a:r>
              <a:rPr lang="cs-CZ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Progress</a:t>
            </a:r>
            <a:r>
              <a:rPr lang="cs-CZ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x </a:t>
            </a:r>
            <a:r>
              <a:rPr lang="en-US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Front for the Restoration of Unity and Democracy (FRUD)</a:t>
            </a:r>
            <a:endParaRPr lang="cs-CZ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en-US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Ismaïl</a:t>
            </a:r>
            <a:r>
              <a:rPr lang="en-US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Omar Guelleh</a:t>
            </a:r>
            <a:r>
              <a:rPr lang="cs-CZ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1999-2023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0C40BB-8A1F-436E-BDAB-FF44D8737E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5"/>
          <a:stretch/>
        </p:blipFill>
        <p:spPr>
          <a:xfrm>
            <a:off x="8204415" y="2673626"/>
            <a:ext cx="3784175" cy="407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61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8EB40-5610-4197-BE75-502A1FEC8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878" y="0"/>
            <a:ext cx="9601200" cy="66907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/>
              <a:t>Terrorism</a:t>
            </a:r>
            <a:r>
              <a:rPr lang="cs-CZ" dirty="0"/>
              <a:t> in East </a:t>
            </a:r>
            <a:r>
              <a:rPr lang="cs-CZ" dirty="0" err="1"/>
              <a:t>Africa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548667-E198-4F0B-9200-8F4B1A706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598" y="485078"/>
            <a:ext cx="9601200" cy="5887843"/>
          </a:xfrm>
        </p:spPr>
        <p:txBody>
          <a:bodyPr/>
          <a:lstStyle/>
          <a:p>
            <a:r>
              <a:rPr lang="cs-CZ" dirty="0" err="1"/>
              <a:t>Jabha</a:t>
            </a:r>
            <a:r>
              <a:rPr lang="cs-CZ" dirty="0"/>
              <a:t> East </a:t>
            </a:r>
            <a:r>
              <a:rPr lang="cs-CZ" dirty="0" err="1"/>
              <a:t>Africa</a:t>
            </a:r>
            <a:r>
              <a:rPr lang="cs-CZ" dirty="0"/>
              <a:t>/</a:t>
            </a:r>
            <a:r>
              <a:rPr lang="cs-CZ" dirty="0" err="1"/>
              <a:t>Islamic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in East </a:t>
            </a:r>
            <a:r>
              <a:rPr lang="cs-CZ" dirty="0" err="1"/>
              <a:t>Africa</a:t>
            </a:r>
            <a:endParaRPr lang="cs-CZ" dirty="0"/>
          </a:p>
          <a:p>
            <a:r>
              <a:rPr lang="cs-CZ" dirty="0"/>
              <a:t>Al-</a:t>
            </a:r>
            <a:r>
              <a:rPr lang="cs-CZ" dirty="0" err="1"/>
              <a:t>Shabaab</a:t>
            </a:r>
            <a:endParaRPr lang="cs-CZ" dirty="0"/>
          </a:p>
          <a:p>
            <a:r>
              <a:rPr lang="cs-CZ" b="0" i="0" dirty="0" err="1">
                <a:solidFill>
                  <a:schemeClr val="tx1"/>
                </a:solidFill>
                <a:effectLst/>
                <a:latin typeface="+mj-lt"/>
              </a:rPr>
              <a:t>Ansar</a:t>
            </a:r>
            <a:r>
              <a:rPr lang="cs-CZ" b="0" i="0" dirty="0">
                <a:solidFill>
                  <a:schemeClr val="tx1"/>
                </a:solidFill>
                <a:effectLst/>
                <a:latin typeface="+mj-lt"/>
              </a:rPr>
              <a:t> al-Sunna</a:t>
            </a:r>
          </a:p>
          <a:p>
            <a:r>
              <a:rPr lang="en-US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Eritrean Islamic Jihad (EIJ) </a:t>
            </a:r>
            <a:r>
              <a:rPr lang="cs-CZ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/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+mj-lt"/>
              </a:rPr>
              <a:t>Eritrean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+mj-lt"/>
              </a:rPr>
              <a:t>Islamic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+mj-lt"/>
              </a:rPr>
              <a:t>Salvation</a:t>
            </a:r>
            <a:r>
              <a:rPr lang="cs-CZ" b="0" i="0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+mj-lt"/>
              </a:rPr>
              <a:t>Movement</a:t>
            </a:r>
            <a:endParaRPr lang="cs-CZ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cs-CZ" dirty="0" err="1">
                <a:solidFill>
                  <a:schemeClr val="tx1"/>
                </a:solidFill>
                <a:latin typeface="+mj-lt"/>
              </a:rPr>
              <a:t>Ginbot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7,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Ogaden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National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Liberation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Front,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Oromo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Liberation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Front (end in 2018)</a:t>
            </a:r>
          </a:p>
          <a:p>
            <a:r>
              <a:rPr lang="cs-CZ" dirty="0" err="1">
                <a:solidFill>
                  <a:schemeClr val="tx1"/>
                </a:solidFill>
                <a:latin typeface="+mj-lt"/>
              </a:rPr>
              <a:t>Allied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Democratic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Forces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EBFA04F-49F3-4BA4-BAC8-3C4528DCA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34" y="3161629"/>
            <a:ext cx="6575502" cy="3696371"/>
          </a:xfrm>
          <a:prstGeom prst="rect">
            <a:avLst/>
          </a:prstGeom>
        </p:spPr>
      </p:pic>
      <p:pic>
        <p:nvPicPr>
          <p:cNvPr id="2050" name="Picture 2" descr="Al Shabaab-linked violence in Somalia (2022)">
            <a:extLst>
              <a:ext uri="{FF2B5EF4-FFF2-40B4-BE49-F238E27FC236}">
                <a16:creationId xmlns:a16="http://schemas.microsoft.com/office/drawing/2014/main" id="{803CBBD9-E732-2296-4D95-F4FAB438E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036" y="2709788"/>
            <a:ext cx="3622964" cy="414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716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24E16E8-84BF-4D4C-A746-2537B1C15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F890A3A2-97E0-41D2-BD93-30D3DFA73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18CB90A-6005-4951-84F5-70B5863EF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B8EB40-5610-4197-BE75-502A1FEC8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9367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cap="all"/>
              <a:t>Terrorism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" name="Zástupný obsah 5">
            <a:extLst>
              <a:ext uri="{FF2B5EF4-FFF2-40B4-BE49-F238E27FC236}">
                <a16:creationId xmlns:a16="http://schemas.microsoft.com/office/drawing/2014/main" id="{08606CCF-A473-241C-BB47-682F0605E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333" y="10154"/>
            <a:ext cx="5905816" cy="438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C62CCC8-D9AF-A4C1-DA44-BEB6F78F2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37149" y="26502"/>
            <a:ext cx="2531013" cy="441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10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91534-E6E6-702A-835F-FA55DFF43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Deadliest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2022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E8150A6-7B2F-E149-2510-AFA403793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0677" y="1704109"/>
            <a:ext cx="7861796" cy="459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87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71423C-808B-C2DC-3C4C-9B0F835D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-96520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Piracy</a:t>
            </a:r>
            <a:r>
              <a:rPr lang="cs-CZ" dirty="0"/>
              <a:t> in Horn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Africa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E9BF10-868C-294A-7A0B-8EBD80EDC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90" y="419100"/>
            <a:ext cx="9601200" cy="3581400"/>
          </a:xfrm>
        </p:spPr>
        <p:txBody>
          <a:bodyPr>
            <a:normAutofit/>
          </a:bodyPr>
          <a:lstStyle/>
          <a:p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Gulf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Aden,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Guardafui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Channel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Somali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Sea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Civil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war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Somalia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illegal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fishing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Somali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seaboard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ships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began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dumping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industrial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+mj-lt"/>
              </a:rPr>
              <a:t>Most of the attacks in the Horn of Africa took place outside territorial waters</a:t>
            </a:r>
            <a:r>
              <a:rPr lang="cs-CZ" dirty="0">
                <a:latin typeface="+mj-lt"/>
              </a:rPr>
              <a:t>.</a:t>
            </a:r>
          </a:p>
          <a:p>
            <a:r>
              <a:rPr lang="cs-CZ" dirty="0">
                <a:latin typeface="+mj-lt"/>
              </a:rPr>
              <a:t>E</a:t>
            </a:r>
            <a:r>
              <a:rPr lang="en-US" dirty="0" err="1">
                <a:latin typeface="+mj-lt"/>
              </a:rPr>
              <a:t>xpiry</a:t>
            </a:r>
            <a:r>
              <a:rPr lang="en-US" dirty="0">
                <a:latin typeface="+mj-lt"/>
              </a:rPr>
              <a:t> of the United Nations Security Council's (UNSC) counter-piracy </a:t>
            </a:r>
            <a:r>
              <a:rPr lang="cs-CZ" dirty="0">
                <a:latin typeface="+mj-lt"/>
              </a:rPr>
              <a:t>                   </a:t>
            </a:r>
            <a:r>
              <a:rPr lang="en-US" dirty="0">
                <a:latin typeface="+mj-lt"/>
              </a:rPr>
              <a:t>Resolution 2608 (2022)</a:t>
            </a:r>
            <a:r>
              <a:rPr lang="cs-CZ" dirty="0">
                <a:latin typeface="+mj-lt"/>
              </a:rPr>
              <a:t>.</a:t>
            </a:r>
          </a:p>
          <a:p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IGAD –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Intergovernmental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Authority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on Development – CEWARN.</a:t>
            </a:r>
          </a:p>
          <a:p>
            <a:r>
              <a:rPr lang="cs-CZ" dirty="0" err="1">
                <a:latin typeface="+mj-lt"/>
                <a:cs typeface="Times New Roman" panose="02020603050405020304" pitchFamily="18" charset="0"/>
              </a:rPr>
              <a:t>Djibouti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Code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Conduct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2009.</a:t>
            </a:r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  <a:p>
            <a:endParaRPr lang="cs-CZ" dirty="0">
              <a:latin typeface="+mj-lt"/>
              <a:cs typeface="Times New Roman" panose="02020603050405020304" pitchFamily="18" charset="0"/>
            </a:endParaRPr>
          </a:p>
          <a:p>
            <a:endParaRPr lang="cs-CZ" dirty="0">
              <a:latin typeface="+mj-lt"/>
            </a:endParaRPr>
          </a:p>
        </p:txBody>
      </p:sp>
      <p:pic>
        <p:nvPicPr>
          <p:cNvPr id="1026" name="Picture 2" descr="Map">
            <a:extLst>
              <a:ext uri="{FF2B5EF4-FFF2-40B4-BE49-F238E27FC236}">
                <a16:creationId xmlns:a16="http://schemas.microsoft.com/office/drawing/2014/main" id="{A731217C-C66C-D681-84EA-A2C5D8970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360" y="2646523"/>
            <a:ext cx="3088640" cy="416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malia piracy: How foreign powers are tackling it - BBC News">
            <a:extLst>
              <a:ext uri="{FF2B5EF4-FFF2-40B4-BE49-F238E27FC236}">
                <a16:creationId xmlns:a16="http://schemas.microsoft.com/office/drawing/2014/main" id="{7C26540F-D89D-DF6F-F11F-A513A80BF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22" y="4000500"/>
            <a:ext cx="466418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0E3998B4-CB97-6C42-7C5F-5B0A542B48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90" y="3942080"/>
            <a:ext cx="3612822" cy="289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46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BC793-CD80-97FE-A53C-946B5AF7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0" y="248920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Djibouti</a:t>
            </a:r>
            <a:r>
              <a:rPr lang="cs-CZ" dirty="0"/>
              <a:t> </a:t>
            </a:r>
            <a:r>
              <a:rPr lang="cs-CZ" dirty="0" err="1"/>
              <a:t>Code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Conduct</a:t>
            </a:r>
            <a:endParaRPr lang="cs-CZ" dirty="0"/>
          </a:p>
        </p:txBody>
      </p:sp>
      <p:pic>
        <p:nvPicPr>
          <p:cNvPr id="4" name="Zástupný obsah 3" descr="Obsah obrázku mapa&#10;&#10;Popis byl vytvořen automaticky">
            <a:extLst>
              <a:ext uri="{FF2B5EF4-FFF2-40B4-BE49-F238E27FC236}">
                <a16:creationId xmlns:a16="http://schemas.microsoft.com/office/drawing/2014/main" id="{E91D8E48-CC1A-3846-AEEB-D6919A714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7266" y="1473641"/>
            <a:ext cx="7380174" cy="51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23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70896F-E58E-4569-8CE5-DE473520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3634"/>
            <a:ext cx="9601200" cy="906966"/>
          </a:xfrm>
        </p:spPr>
        <p:txBody>
          <a:bodyPr/>
          <a:lstStyle/>
          <a:p>
            <a:pPr algn="ctr"/>
            <a:r>
              <a:rPr lang="cs-CZ" dirty="0" err="1"/>
              <a:t>Piracy</a:t>
            </a:r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8E595F1F-29EB-484C-A7A3-F5E446AAF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718" y="1202474"/>
            <a:ext cx="3164038" cy="5171985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0A5E55C-5D5B-4B39-9285-0AB1230DB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19" y="1202474"/>
            <a:ext cx="3164038" cy="517198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730DFAE-5495-487B-BBCC-E6ED65BA4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42" y="1202473"/>
            <a:ext cx="3164038" cy="517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86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29216E-8C18-DE36-89CA-91DCE709C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63400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Piracy</a:t>
            </a:r>
            <a:r>
              <a:rPr lang="cs-CZ" dirty="0"/>
              <a:t> </a:t>
            </a:r>
            <a:r>
              <a:rPr lang="cs-CZ" dirty="0" err="1"/>
              <a:t>Worldwide</a:t>
            </a:r>
            <a:endParaRPr lang="cs-CZ" dirty="0"/>
          </a:p>
        </p:txBody>
      </p:sp>
      <p:pic>
        <p:nvPicPr>
          <p:cNvPr id="4" name="Zástupný obsah 3" descr="The analysis of maritime piracy occurred in Southeast Asia by using  Bayesian network - ScienceDirect">
            <a:extLst>
              <a:ext uri="{FF2B5EF4-FFF2-40B4-BE49-F238E27FC236}">
                <a16:creationId xmlns:a16="http://schemas.microsoft.com/office/drawing/2014/main" id="{F92C456D-256C-92D6-891D-EBDF98CE2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63" y="1438581"/>
            <a:ext cx="7591274" cy="5056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603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7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3B4EA8-B914-6786-0B6B-7B502B9A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cap="all"/>
              <a:t>Regional Security Complexes</a:t>
            </a:r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63E47878-0CED-3A3B-12B0-F574DC16E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07" y="297180"/>
            <a:ext cx="7566678" cy="5126423"/>
          </a:xfrm>
          <a:prstGeom prst="rect">
            <a:avLst/>
          </a:prstGeom>
        </p:spPr>
      </p:pic>
      <p:sp>
        <p:nvSpPr>
          <p:cNvPr id="24" name="Content Placeholder 24">
            <a:extLst>
              <a:ext uri="{FF2B5EF4-FFF2-40B4-BE49-F238E27FC236}">
                <a16:creationId xmlns:a16="http://schemas.microsoft.com/office/drawing/2014/main" id="{0814E397-5399-E6EB-6BFF-02899DA6D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635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F10987-5B07-42CB-B2B5-AD6BFB2EE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-1"/>
            <a:ext cx="9601200" cy="791737"/>
          </a:xfrm>
        </p:spPr>
        <p:txBody>
          <a:bodyPr>
            <a:normAutofit/>
          </a:bodyPr>
          <a:lstStyle/>
          <a:p>
            <a:pPr algn="ctr"/>
            <a:r>
              <a:rPr lang="cs-CZ" dirty="0" err="1"/>
              <a:t>Piracy</a:t>
            </a:r>
            <a:r>
              <a:rPr lang="cs-CZ" dirty="0"/>
              <a:t> </a:t>
            </a:r>
            <a:r>
              <a:rPr lang="cs-CZ" dirty="0" err="1"/>
              <a:t>Worldwide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BE63929-30C0-D679-16CE-8ACA7884E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1064" y="1638300"/>
            <a:ext cx="4525691" cy="3581400"/>
          </a:xfr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0FA24B1-5EAC-9E11-83BE-07CC29952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9" y="2050514"/>
            <a:ext cx="6765575" cy="27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41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8ECCE5-8BA8-C3C6-D11C-7C8059AAD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49087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Operation</a:t>
            </a:r>
            <a:r>
              <a:rPr lang="cs-CZ" dirty="0"/>
              <a:t> </a:t>
            </a:r>
            <a:r>
              <a:rPr lang="cs-CZ" dirty="0" err="1"/>
              <a:t>Atalanta</a:t>
            </a:r>
            <a:r>
              <a:rPr lang="cs-CZ" dirty="0"/>
              <a:t> and </a:t>
            </a:r>
            <a:r>
              <a:rPr lang="cs-CZ" dirty="0" err="1"/>
              <a:t>Ocean</a:t>
            </a:r>
            <a:r>
              <a:rPr lang="cs-CZ" dirty="0"/>
              <a:t> </a:t>
            </a:r>
            <a:r>
              <a:rPr lang="cs-CZ" dirty="0" err="1"/>
              <a:t>Shield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A3BDA3-3069-3C47-562F-0A30BAC1A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9" y="1152937"/>
            <a:ext cx="10585174" cy="4929809"/>
          </a:xfrm>
        </p:spPr>
        <p:txBody>
          <a:bodyPr>
            <a:normAutofit/>
          </a:bodyPr>
          <a:lstStyle/>
          <a:p>
            <a:r>
              <a:rPr lang="en-AU" sz="2200" dirty="0">
                <a:latin typeface="+mj-lt"/>
              </a:rPr>
              <a:t>Other operations in EA - </a:t>
            </a:r>
            <a:r>
              <a:rPr lang="en-AU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Combined Task Force 150, Combined Task Force 151, Chinese People's Liberation Army Navy participation</a:t>
            </a:r>
            <a:r>
              <a:rPr lang="cs-CZ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Operation</a:t>
            </a:r>
            <a:r>
              <a:rPr lang="cs-CZ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Copper</a:t>
            </a:r>
            <a:r>
              <a:rPr lang="cs-CZ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latin typeface="+mj-lt"/>
              </a:rPr>
              <a:t>Operation </a:t>
            </a:r>
            <a:r>
              <a:rPr lang="en-US" sz="2200" dirty="0" err="1">
                <a:latin typeface="+mj-lt"/>
              </a:rPr>
              <a:t>Atalanta</a:t>
            </a:r>
            <a:r>
              <a:rPr lang="en-US" sz="2200" dirty="0">
                <a:latin typeface="+mj-lt"/>
              </a:rPr>
              <a:t>, formally European Union Naval Force (EU NAVFOR) Somalia</a:t>
            </a:r>
            <a:r>
              <a:rPr lang="cs-CZ" sz="2200" dirty="0">
                <a:latin typeface="+mj-lt"/>
              </a:rPr>
              <a:t> (2008-present).</a:t>
            </a:r>
          </a:p>
          <a:p>
            <a:r>
              <a:rPr lang="en-US" sz="2200" dirty="0" err="1">
                <a:latin typeface="+mj-lt"/>
              </a:rPr>
              <a:t>Atalanta</a:t>
            </a:r>
            <a:r>
              <a:rPr lang="en-US" sz="2200" dirty="0">
                <a:latin typeface="+mj-lt"/>
              </a:rPr>
              <a:t> tasks: 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	</a:t>
            </a:r>
            <a:r>
              <a:rPr lang="en-US" dirty="0">
                <a:latin typeface="+mj-lt"/>
              </a:rPr>
              <a:t>•Protects vessels of the World Food </a:t>
            </a:r>
            <a:r>
              <a:rPr lang="en-US" dirty="0" err="1">
                <a:latin typeface="+mj-lt"/>
              </a:rPr>
              <a:t>Programme</a:t>
            </a:r>
            <a:r>
              <a:rPr lang="en-US" dirty="0">
                <a:latin typeface="+mj-lt"/>
              </a:rPr>
              <a:t> (WFP), African Union Mission in Somalia </a:t>
            </a:r>
            <a:r>
              <a:rPr lang="cs-CZ" dirty="0">
                <a:latin typeface="+mj-lt"/>
              </a:rPr>
              <a:t> 	</a:t>
            </a:r>
            <a:r>
              <a:rPr lang="en-US" dirty="0">
                <a:latin typeface="+mj-lt"/>
              </a:rPr>
              <a:t>(AMISOM) and other vulnerable shipping;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	</a:t>
            </a:r>
            <a:r>
              <a:rPr lang="en-US" dirty="0">
                <a:latin typeface="+mj-lt"/>
              </a:rPr>
              <a:t>•Deters and disrupts piracy and armed robbery at sea;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	</a:t>
            </a:r>
            <a:r>
              <a:rPr lang="en-US" dirty="0">
                <a:latin typeface="+mj-lt"/>
              </a:rPr>
              <a:t>•Monitors fishing activities off the coast of Somalia;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	</a:t>
            </a:r>
            <a:r>
              <a:rPr lang="en-US" dirty="0">
                <a:latin typeface="+mj-lt"/>
              </a:rPr>
              <a:t>•Supports other EU missions and international </a:t>
            </a:r>
            <a:r>
              <a:rPr lang="cs-CZ" dirty="0" err="1">
                <a:latin typeface="+mj-lt"/>
              </a:rPr>
              <a:t>organizations</a:t>
            </a:r>
            <a:r>
              <a:rPr lang="en-US" dirty="0">
                <a:latin typeface="+mj-lt"/>
              </a:rPr>
              <a:t> working to strengthen </a:t>
            </a:r>
            <a:r>
              <a:rPr lang="cs-CZ" dirty="0">
                <a:latin typeface="+mj-lt"/>
              </a:rPr>
              <a:t>	</a:t>
            </a:r>
            <a:r>
              <a:rPr lang="en-US" dirty="0">
                <a:latin typeface="+mj-lt"/>
              </a:rPr>
              <a:t>maritime security and capacity in the region.</a:t>
            </a:r>
            <a:endParaRPr lang="cs-CZ" dirty="0">
              <a:latin typeface="+mj-lt"/>
            </a:endParaRPr>
          </a:p>
          <a:p>
            <a:r>
              <a:rPr lang="cs-CZ" dirty="0" err="1">
                <a:latin typeface="+mj-lt"/>
              </a:rPr>
              <a:t>Operation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Ocean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Shield</a:t>
            </a:r>
            <a:r>
              <a:rPr lang="cs-CZ" dirty="0">
                <a:latin typeface="+mj-lt"/>
              </a:rPr>
              <a:t> (2009-2016).</a:t>
            </a:r>
          </a:p>
          <a:p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  <a:p>
            <a:pPr marL="0" indent="0">
              <a:buNone/>
            </a:pPr>
            <a:endParaRPr lang="en-A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8310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00303-A207-4812-BEB9-51E132FE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0118C91-C025-4776-BE95-E9926378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39174D0-30E8-4BBF-BF81-5DDAC33C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4B78A3-49DF-624F-5B07-E3E27959A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9367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cap="all" dirty="0"/>
              <a:t>Influx of Refugees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C9AAA28D-7DD9-90AE-77CE-CA337C1AC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7732" y="796384"/>
            <a:ext cx="6516343" cy="3176717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" name="Zástupný obsah 3">
            <a:extLst>
              <a:ext uri="{FF2B5EF4-FFF2-40B4-BE49-F238E27FC236}">
                <a16:creationId xmlns:a16="http://schemas.microsoft.com/office/drawing/2014/main" id="{A0171CF8-7CF3-740A-4AD0-2E56E5C0F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5" y="389421"/>
            <a:ext cx="5187999" cy="37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64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E890F8-2952-4AD8-87BC-22CF63CDF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342" y="123716"/>
            <a:ext cx="9469315" cy="59787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/>
              <a:t>Influx of Refugees</a:t>
            </a:r>
            <a:endParaRPr lang="cs-CZ" sz="4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B49A1D-14E7-4058-B0BE-1C49864CF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980" y="666883"/>
            <a:ext cx="9601200" cy="5845429"/>
          </a:xfrm>
        </p:spPr>
        <p:txBody>
          <a:bodyPr/>
          <a:lstStyle/>
          <a:p>
            <a:pPr marL="0" indent="0">
              <a:buNone/>
            </a:pPr>
            <a:endParaRPr lang="cs-CZ"/>
          </a:p>
          <a:p>
            <a:r>
              <a:rPr lang="en-US"/>
              <a:t>Host country – Uganda (1,4 mil), Sudan (1,1 mil), Ethiopia (850 thousand),</a:t>
            </a:r>
            <a:r>
              <a:rPr lang="cs-CZ"/>
              <a:t>Kenya (600 thousand), Tanzania (250 thousand)</a:t>
            </a:r>
            <a:endParaRPr lang="en-US"/>
          </a:p>
          <a:p>
            <a:pPr marL="0" indent="0">
              <a:buNone/>
            </a:pPr>
            <a:endParaRPr lang="cs-CZ" baseline="30000"/>
          </a:p>
          <a:p>
            <a:endParaRPr lang="cs-CZ" baseline="3000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1A6FE19-4901-1330-ACE5-697F156D4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44" y="2095196"/>
            <a:ext cx="7175431" cy="4507737"/>
          </a:xfrm>
          <a:prstGeom prst="rect">
            <a:avLst/>
          </a:prstGeom>
        </p:spPr>
      </p:pic>
      <p:pic>
        <p:nvPicPr>
          <p:cNvPr id="4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742F9CCD-DEA3-3E69-531F-1E80B0F1D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850" y="2110033"/>
            <a:ext cx="3787141" cy="44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11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F74D8-7339-4E55-8A38-EC895A07C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758283"/>
          </a:xfrm>
        </p:spPr>
        <p:txBody>
          <a:bodyPr/>
          <a:lstStyle/>
          <a:p>
            <a:pPr algn="ctr"/>
            <a:r>
              <a:rPr lang="cs-CZ" sz="4400"/>
              <a:t>Influx of Refugees</a:t>
            </a:r>
            <a:endParaRPr lang="cs-CZ" dirty="0"/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9AEF853F-EA90-4E78-98D1-B1A670C01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122"/>
            <a:ext cx="4506468" cy="3933882"/>
          </a:xfrm>
        </p:spPr>
      </p:pic>
      <p:pic>
        <p:nvPicPr>
          <p:cNvPr id="1026" name="Picture 2" descr="Document - Uganda - Refugee Statistics Map January 2021">
            <a:extLst>
              <a:ext uri="{FF2B5EF4-FFF2-40B4-BE49-F238E27FC236}">
                <a16:creationId xmlns:a16="http://schemas.microsoft.com/office/drawing/2014/main" id="{E0DD5F54-8B70-AF6D-2C4F-4ABAA2F5D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5" b="4800"/>
          <a:stretch/>
        </p:blipFill>
        <p:spPr bwMode="auto">
          <a:xfrm>
            <a:off x="8255590" y="858454"/>
            <a:ext cx="3904635" cy="477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 descr="Obsah obrázku mapa&#10;&#10;Popis byl vytvořen automaticky">
            <a:extLst>
              <a:ext uri="{FF2B5EF4-FFF2-40B4-BE49-F238E27FC236}">
                <a16:creationId xmlns:a16="http://schemas.microsoft.com/office/drawing/2014/main" id="{BF6FB93E-9315-BCD2-731C-B45815CBEB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7"/>
          <a:stretch/>
        </p:blipFill>
        <p:spPr>
          <a:xfrm>
            <a:off x="3271952" y="1115122"/>
            <a:ext cx="4983638" cy="402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23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C1EC14-9728-4615-AEC1-5BA42C0B7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cs-CZ"/>
              <a:t>Negative Impacts of Refugeeism</a:t>
            </a:r>
            <a:endParaRPr lang="cs-CZ" dirty="0"/>
          </a:p>
        </p:txBody>
      </p:sp>
      <p:graphicFrame>
        <p:nvGraphicFramePr>
          <p:cNvPr id="12" name="Zástupný symbol pro obsah 2">
            <a:extLst>
              <a:ext uri="{FF2B5EF4-FFF2-40B4-BE49-F238E27FC236}">
                <a16:creationId xmlns:a16="http://schemas.microsoft.com/office/drawing/2014/main" id="{29529AEB-D898-97C1-6420-B5C2BB84E1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978132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827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CAE944-B491-489A-A625-19E350D9A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cs-CZ"/>
              <a:t>Refugee-Related Political Violence</a:t>
            </a:r>
            <a:endParaRPr lang="cs-CZ" dirty="0"/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E5357F93-445B-643D-28A3-27036524CF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638687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5552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0475B-3790-43D4-A96F-174F36EF6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926" y="70624"/>
            <a:ext cx="9601200" cy="919976"/>
          </a:xfrm>
        </p:spPr>
        <p:txBody>
          <a:bodyPr/>
          <a:lstStyle/>
          <a:p>
            <a:r>
              <a:rPr lang="cs-CZ" dirty="0" err="1"/>
              <a:t>Refugee-Related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Violence</a:t>
            </a:r>
            <a:endParaRPr lang="cs-CZ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3807944C-39D4-4099-9E37-2D584A8D07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944106"/>
              </p:ext>
            </p:extLst>
          </p:nvPr>
        </p:nvGraphicFramePr>
        <p:xfrm>
          <a:off x="709961" y="789877"/>
          <a:ext cx="5386039" cy="551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5B62A607-5A54-4830-8201-E3313ED4E1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8209704"/>
              </p:ext>
            </p:extLst>
          </p:nvPr>
        </p:nvGraphicFramePr>
        <p:xfrm>
          <a:off x="6010507" y="1291764"/>
          <a:ext cx="5471532" cy="5320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077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BCB29-3F25-4405-A1D0-B56D1171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313" y="2771077"/>
            <a:ext cx="9601200" cy="1485900"/>
          </a:xfrm>
        </p:spPr>
        <p:txBody>
          <a:bodyPr>
            <a:normAutofit/>
          </a:bodyPr>
          <a:lstStyle/>
          <a:p>
            <a:r>
              <a:rPr lang="cs-CZ" sz="6000" dirty="0" err="1"/>
              <a:t>Thank</a:t>
            </a:r>
            <a:r>
              <a:rPr lang="cs-CZ" sz="6000" dirty="0"/>
              <a:t> </a:t>
            </a:r>
            <a:r>
              <a:rPr lang="cs-CZ" sz="6000" dirty="0" err="1"/>
              <a:t>you</a:t>
            </a:r>
            <a:r>
              <a:rPr lang="cs-CZ" sz="6000" dirty="0"/>
              <a:t> </a:t>
            </a:r>
            <a:r>
              <a:rPr lang="cs-CZ" sz="6000" dirty="0" err="1"/>
              <a:t>for</a:t>
            </a:r>
            <a:r>
              <a:rPr lang="cs-CZ" sz="6000" dirty="0"/>
              <a:t> </a:t>
            </a:r>
            <a:r>
              <a:rPr lang="cs-CZ" sz="6000" dirty="0" err="1"/>
              <a:t>your</a:t>
            </a:r>
            <a:r>
              <a:rPr lang="cs-CZ" sz="6000" dirty="0"/>
              <a:t> </a:t>
            </a:r>
            <a:r>
              <a:rPr lang="cs-CZ" sz="6000" dirty="0" err="1"/>
              <a:t>attention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428334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77DF39-FAAF-4FBA-9DD0-7648F971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East Africa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3AAA9532-1E5E-4ACD-85E2-E1DF55A2DE1A}"/>
              </a:ext>
            </a:extLst>
          </p:cNvPr>
          <p:cNvSpPr txBox="1">
            <a:spLocks/>
          </p:cNvSpPr>
          <p:nvPr/>
        </p:nvSpPr>
        <p:spPr>
          <a:xfrm>
            <a:off x="8471423" y="2286000"/>
            <a:ext cx="3053039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Horn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Africa</a:t>
            </a:r>
            <a:r>
              <a:rPr lang="cs-CZ" sz="1600" dirty="0"/>
              <a:t>: </a:t>
            </a:r>
            <a:r>
              <a:rPr lang="en-US" sz="1600" dirty="0"/>
              <a:t>Eritrea, Ethiopia, Kenya, Somalia, Djibouti.</a:t>
            </a:r>
          </a:p>
          <a:p>
            <a:r>
              <a:rPr lang="en-US" sz="1600" dirty="0"/>
              <a:t>Great Lakes Region: Uganda, Burundi,</a:t>
            </a:r>
            <a:r>
              <a:rPr lang="cs-CZ" sz="1600" dirty="0"/>
              <a:t> </a:t>
            </a:r>
            <a:r>
              <a:rPr lang="en-US" sz="1600" dirty="0"/>
              <a:t>Rwanda, Tanzania, DRC</a:t>
            </a:r>
            <a:r>
              <a:rPr lang="cs-CZ" sz="1600" dirty="0"/>
              <a:t>.</a:t>
            </a:r>
            <a:endParaRPr lang="en-US" sz="1600" dirty="0"/>
          </a:p>
          <a:p>
            <a:endParaRPr lang="en-US" sz="1600" dirty="0"/>
          </a:p>
          <a:p>
            <a:pPr>
              <a:buFont typeface="Franklin Gothic Book" panose="020B0503020102020204" pitchFamily="34" charset="0"/>
              <a:buNone/>
            </a:pPr>
            <a:endParaRPr lang="en-US" sz="1600" dirty="0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7F26A9A-1F92-797A-B03E-E874010FF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5944296" cy="358140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East Africa – Travel guide at Wikivoyage">
            <a:extLst>
              <a:ext uri="{FF2B5EF4-FFF2-40B4-BE49-F238E27FC236}">
                <a16:creationId xmlns:a16="http://schemas.microsoft.com/office/drawing/2014/main" id="{0DED4F2F-F95E-D6BA-FC4F-CBC3AC807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37" y="400050"/>
            <a:ext cx="5635811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9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230AA6-BE47-F2BF-94E9-800739EAF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2400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Regional</a:t>
            </a:r>
            <a:r>
              <a:rPr lang="cs-CZ" dirty="0"/>
              <a:t> </a:t>
            </a:r>
            <a:r>
              <a:rPr lang="cs-CZ" dirty="0" err="1"/>
              <a:t>organisations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19DBD1-773D-6649-7756-2164FFFE2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38300"/>
            <a:ext cx="9601200" cy="3581400"/>
          </a:xfrm>
        </p:spPr>
        <p:txBody>
          <a:bodyPr/>
          <a:lstStyle/>
          <a:p>
            <a:r>
              <a:rPr lang="cs-CZ" dirty="0"/>
              <a:t>EAC vs. IGAD</a:t>
            </a:r>
          </a:p>
        </p:txBody>
      </p:sp>
      <p:pic>
        <p:nvPicPr>
          <p:cNvPr id="1028" name="Picture 4" descr="Member countries of the Intergovernmental Authority on Development. Map and  flags of members of the IGAD. Stock Vector | Adobe Stock">
            <a:extLst>
              <a:ext uri="{FF2B5EF4-FFF2-40B4-BE49-F238E27FC236}">
                <a16:creationId xmlns:a16="http://schemas.microsoft.com/office/drawing/2014/main" id="{3A9B18B9-395C-50B5-608E-0FB241E61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00"/>
          <a:stretch/>
        </p:blipFill>
        <p:spPr bwMode="auto">
          <a:xfrm>
            <a:off x="7176654" y="1951327"/>
            <a:ext cx="4866409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thiopia is set to become the 9th member state of East Africa Community  (EAC), just a few months after Somali's admission to the bloc. : r/Ethiopia">
            <a:extLst>
              <a:ext uri="{FF2B5EF4-FFF2-40B4-BE49-F238E27FC236}">
                <a16:creationId xmlns:a16="http://schemas.microsoft.com/office/drawing/2014/main" id="{557386CB-F2FA-37E2-39CC-A151D67E15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9"/>
          <a:stretch/>
        </p:blipFill>
        <p:spPr bwMode="auto">
          <a:xfrm>
            <a:off x="922548" y="2094203"/>
            <a:ext cx="6254106" cy="35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07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658C74-08A2-4045-A4DC-03C89AB5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9044"/>
            <a:ext cx="9601200" cy="741556"/>
          </a:xfrm>
        </p:spPr>
        <p:txBody>
          <a:bodyPr/>
          <a:lstStyle/>
          <a:p>
            <a:pPr algn="ctr"/>
            <a:r>
              <a:rPr lang="en-US"/>
              <a:t>Facts about EA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315E40-6CA1-4E9E-8C1B-157D4E20C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015" y="834482"/>
            <a:ext cx="9601200" cy="5460380"/>
          </a:xfrm>
        </p:spPr>
        <p:txBody>
          <a:bodyPr/>
          <a:lstStyle/>
          <a:p>
            <a:r>
              <a:rPr lang="en-US" dirty="0">
                <a:latin typeface="Franklin Gothic Book" panose="020B0503020102020204" pitchFamily="34" charset="0"/>
              </a:rPr>
              <a:t>A</a:t>
            </a:r>
            <a:r>
              <a:rPr lang="en-US" b="0" i="0" dirty="0">
                <a:solidFill>
                  <a:srgbClr val="222222"/>
                </a:solidFill>
                <a:effectLst/>
                <a:latin typeface="Franklin Gothic Book" panose="020B0503020102020204" pitchFamily="34" charset="0"/>
              </a:rPr>
              <a:t>round </a:t>
            </a:r>
            <a:r>
              <a:rPr lang="cs-CZ" b="0" i="0" dirty="0">
                <a:solidFill>
                  <a:srgbClr val="222222"/>
                </a:solidFill>
                <a:effectLst/>
                <a:latin typeface="Franklin Gothic Book" panose="020B0503020102020204" pitchFamily="34" charset="0"/>
              </a:rPr>
              <a:t>204</a:t>
            </a:r>
            <a:r>
              <a:rPr lang="en-US" b="0" i="0" dirty="0">
                <a:solidFill>
                  <a:srgbClr val="222222"/>
                </a:solidFill>
                <a:effectLst/>
                <a:latin typeface="Franklin Gothic Book" panose="020B0503020102020204" pitchFamily="34" charset="0"/>
              </a:rPr>
              <a:t> million inhabitants</a:t>
            </a:r>
            <a:endParaRPr lang="cs-CZ" b="0" i="0" dirty="0">
              <a:solidFill>
                <a:srgbClr val="222222"/>
              </a:solidFill>
              <a:effectLst/>
              <a:latin typeface="Franklin Gothic Book" panose="020B0503020102020204" pitchFamily="34" charset="0"/>
            </a:endParaRPr>
          </a:p>
          <a:p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FSI (FFP) –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Somalia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 (1</a:t>
            </a:r>
            <a:r>
              <a:rPr lang="cs-CZ" baseline="30000" dirty="0">
                <a:solidFill>
                  <a:srgbClr val="222222"/>
                </a:solidFill>
                <a:latin typeface="Franklin Gothic Book" panose="020B0503020102020204" pitchFamily="34" charset="0"/>
              </a:rPr>
              <a:t>st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),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Djibouti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 (48</a:t>
            </a:r>
            <a:r>
              <a:rPr lang="cs-CZ" baseline="30000" dirty="0">
                <a:solidFill>
                  <a:srgbClr val="222222"/>
                </a:solidFill>
                <a:latin typeface="Franklin Gothic Book" panose="020B0503020102020204" pitchFamily="34" charset="0"/>
              </a:rPr>
              <a:t>th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), Eritrea (26</a:t>
            </a:r>
            <a:r>
              <a:rPr lang="cs-CZ" baseline="30000" dirty="0">
                <a:solidFill>
                  <a:srgbClr val="222222"/>
                </a:solidFill>
                <a:latin typeface="Franklin Gothic Book" panose="020B0503020102020204" pitchFamily="34" charset="0"/>
              </a:rPr>
              <a:t>th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),                                                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Kenya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 (36</a:t>
            </a:r>
            <a:r>
              <a:rPr lang="cs-CZ" baseline="30000" dirty="0">
                <a:solidFill>
                  <a:srgbClr val="222222"/>
                </a:solidFill>
                <a:latin typeface="Franklin Gothic Book" panose="020B0503020102020204" pitchFamily="34" charset="0"/>
              </a:rPr>
              <a:t>th)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 </a:t>
            </a:r>
            <a:r>
              <a:rPr lang="cs-CZ" dirty="0" err="1">
                <a:solidFill>
                  <a:srgbClr val="222222"/>
                </a:solidFill>
                <a:latin typeface="Franklin Gothic Book" panose="020B0503020102020204" pitchFamily="34" charset="0"/>
              </a:rPr>
              <a:t>Ethiopia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 (12</a:t>
            </a:r>
            <a:r>
              <a:rPr lang="cs-CZ" baseline="30000" dirty="0">
                <a:solidFill>
                  <a:srgbClr val="222222"/>
                </a:solidFill>
                <a:latin typeface="Franklin Gothic Book" panose="020B0503020102020204" pitchFamily="34" charset="0"/>
              </a:rPr>
              <a:t>th</a:t>
            </a:r>
            <a:r>
              <a:rPr lang="cs-CZ" dirty="0">
                <a:solidFill>
                  <a:srgbClr val="222222"/>
                </a:solidFill>
                <a:latin typeface="Franklin Gothic Book" panose="020B0503020102020204" pitchFamily="34" charset="0"/>
              </a:rPr>
              <a:t>)</a:t>
            </a:r>
          </a:p>
          <a:p>
            <a:endParaRPr lang="cs-CZ" baseline="30000" dirty="0">
              <a:solidFill>
                <a:srgbClr val="222222"/>
              </a:solidFill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cs-CZ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6BDD07-3F6E-467E-9373-256A438D2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73" y="2013471"/>
            <a:ext cx="4637049" cy="463704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2EC2D48-AB3A-46CD-A2F1-13C4A9048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15" y="3066909"/>
            <a:ext cx="6359215" cy="370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65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75E3C-9235-2E4C-B7F8-64DB2914D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896" y="99391"/>
            <a:ext cx="9601200" cy="1485900"/>
          </a:xfrm>
        </p:spPr>
        <p:txBody>
          <a:bodyPr/>
          <a:lstStyle/>
          <a:p>
            <a:r>
              <a:rPr lang="cs-CZ" dirty="0"/>
              <a:t>EA – </a:t>
            </a:r>
            <a:r>
              <a:rPr lang="cs-CZ" dirty="0" err="1"/>
              <a:t>Form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Government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A00E54-BFB3-CACA-C266-3480988CA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CDF265-3721-3803-2D32-522D9D589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73" y="1108550"/>
            <a:ext cx="10334645" cy="537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75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344181-6913-4705-3D55-22E13AFB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Conflict</a:t>
            </a:r>
            <a:r>
              <a:rPr lang="cs-CZ" dirty="0"/>
              <a:t> Map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7CF112-BADB-E19F-0791-AE8443D5C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8" name="Picture 10" descr="ACLED Conflict Index - ACLED">
            <a:extLst>
              <a:ext uri="{FF2B5EF4-FFF2-40B4-BE49-F238E27FC236}">
                <a16:creationId xmlns:a16="http://schemas.microsoft.com/office/drawing/2014/main" id="{E563B68D-98C9-6FBF-333B-5088943BF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759" y="742950"/>
            <a:ext cx="9601199" cy="572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57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82912-6260-4358-831B-738C875C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884" y="0"/>
            <a:ext cx="9601200" cy="1485900"/>
          </a:xfrm>
        </p:spPr>
        <p:txBody>
          <a:bodyPr/>
          <a:lstStyle/>
          <a:p>
            <a:pPr algn="ctr"/>
            <a:r>
              <a:rPr lang="cs-CZ" dirty="0" err="1"/>
              <a:t>Somalia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362E50-5915-4FD1-8F35-E4C16348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718" y="629283"/>
            <a:ext cx="9601200" cy="5029200"/>
          </a:xfrm>
        </p:spPr>
        <p:txBody>
          <a:bodyPr/>
          <a:lstStyle/>
          <a:p>
            <a:r>
              <a:rPr lang="en-US" dirty="0"/>
              <a:t>1</a:t>
            </a:r>
            <a:r>
              <a:rPr lang="cs-CZ" dirty="0"/>
              <a:t>8</a:t>
            </a:r>
            <a:r>
              <a:rPr lang="en-US" dirty="0"/>
              <a:t> mil inhabitants</a:t>
            </a:r>
            <a:r>
              <a:rPr lang="cs-CZ" dirty="0"/>
              <a:t>, </a:t>
            </a:r>
            <a:r>
              <a:rPr lang="cs-CZ" dirty="0" err="1"/>
              <a:t>Sunni</a:t>
            </a:r>
            <a:r>
              <a:rPr lang="cs-CZ" dirty="0"/>
              <a:t> Muslim (</a:t>
            </a:r>
            <a:r>
              <a:rPr lang="cs-CZ" dirty="0" err="1"/>
              <a:t>Islam</a:t>
            </a:r>
            <a:r>
              <a:rPr lang="cs-CZ" dirty="0"/>
              <a:t>)</a:t>
            </a:r>
            <a:endParaRPr lang="en-US" dirty="0"/>
          </a:p>
          <a:p>
            <a:r>
              <a:rPr lang="en-US" dirty="0"/>
              <a:t>Independence 1960</a:t>
            </a:r>
          </a:p>
          <a:p>
            <a:r>
              <a:rPr lang="cs-CZ" dirty="0" err="1"/>
              <a:t>Ogaden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 1977-1978</a:t>
            </a:r>
          </a:p>
          <a:p>
            <a:r>
              <a:rPr lang="en-US" dirty="0"/>
              <a:t>The fall of the Barre regime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</a:t>
            </a:r>
            <a:r>
              <a:rPr lang="en-US" dirty="0"/>
              <a:t>and the beginning of the Civil War</a:t>
            </a:r>
            <a:r>
              <a:rPr lang="cs-CZ" dirty="0"/>
              <a:t> 1991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Islamic</a:t>
            </a:r>
            <a:r>
              <a:rPr lang="cs-CZ" dirty="0"/>
              <a:t> </a:t>
            </a:r>
            <a:r>
              <a:rPr lang="cs-CZ" dirty="0" err="1"/>
              <a:t>Courts</a:t>
            </a:r>
            <a:r>
              <a:rPr lang="cs-CZ" dirty="0"/>
              <a:t> Union – Al-</a:t>
            </a:r>
            <a:r>
              <a:rPr lang="cs-CZ" dirty="0" err="1"/>
              <a:t>Shabaab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6D2FAD0-1B49-4BB8-8354-4B0CA03A3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95" y="1594625"/>
            <a:ext cx="5656872" cy="424872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7DF1D9C-763A-A540-A9D7-1296B1DCE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82" y="3342223"/>
            <a:ext cx="3216964" cy="324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180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32C628-6DFE-4D60-B979-C6E11FA8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809" y="0"/>
            <a:ext cx="9601200" cy="1601594"/>
          </a:xfrm>
        </p:spPr>
        <p:txBody>
          <a:bodyPr/>
          <a:lstStyle/>
          <a:p>
            <a:pPr algn="ctr"/>
            <a:r>
              <a:rPr lang="cs-CZ" dirty="0" err="1"/>
              <a:t>Ethiopia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23275D-3A60-4293-B563-6ED4A3081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434" y="528712"/>
            <a:ext cx="9601200" cy="6422805"/>
          </a:xfrm>
        </p:spPr>
        <p:txBody>
          <a:bodyPr>
            <a:normAutofit/>
          </a:bodyPr>
          <a:lstStyle/>
          <a:p>
            <a:r>
              <a:rPr lang="cs-CZ" dirty="0"/>
              <a:t>126 mil </a:t>
            </a:r>
            <a:r>
              <a:rPr lang="en-US" dirty="0"/>
              <a:t>inhabitants</a:t>
            </a:r>
            <a:r>
              <a:rPr lang="cs-CZ" dirty="0"/>
              <a:t>, </a:t>
            </a:r>
            <a:r>
              <a:rPr lang="en-US" b="0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Ethiopian Orthodox 43.8%, Muslim 31.3%, Protestant 22.8%</a:t>
            </a:r>
            <a:endParaRPr lang="cs-CZ" b="0" i="0" dirty="0"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  <a:p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Oromo 34.4%, Amhara  27%, Somali 6.2%, Tigray (Tigrinya) 6.1%</a:t>
            </a:r>
            <a:endParaRPr lang="cs-CZ" b="0" i="0" dirty="0"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Ethiopian-Italian War (1935-36), occupation of Italy until 1941</a:t>
            </a:r>
            <a:endParaRPr lang="cs-CZ" b="0" i="0" dirty="0"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Franklin Gothic Book" panose="020B0503020102020204" pitchFamily="34" charset="0"/>
              </a:rPr>
              <a:t>The overthrow of the emperor, the new regime 1974</a:t>
            </a:r>
            <a:endParaRPr lang="cs-CZ" b="0" i="0" dirty="0"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  <a:p>
            <a:r>
              <a:rPr lang="en-US" dirty="0" err="1"/>
              <a:t>Ogaden</a:t>
            </a:r>
            <a:r>
              <a:rPr lang="en-US" dirty="0"/>
              <a:t> war 1977-1978</a:t>
            </a:r>
            <a:r>
              <a:rPr lang="cs-CZ" dirty="0"/>
              <a:t>, </a:t>
            </a:r>
            <a:r>
              <a:rPr lang="en-US" dirty="0"/>
              <a:t>Civil War 1974-1991</a:t>
            </a:r>
            <a:endParaRPr lang="cs-CZ" dirty="0"/>
          </a:p>
          <a:p>
            <a:r>
              <a:rPr lang="cs-CZ" dirty="0"/>
              <a:t>EPRDF - </a:t>
            </a:r>
            <a:r>
              <a:rPr lang="en-US" dirty="0"/>
              <a:t>Oromo Democratic Party (ODP), Amhara Democratic Party (ADP)Southern Ethiopian People's Democratic Movement (SEPDM) and</a:t>
            </a:r>
            <a:r>
              <a:rPr lang="cs-CZ" dirty="0"/>
              <a:t> </a:t>
            </a:r>
            <a:r>
              <a:rPr lang="en-US" dirty="0"/>
              <a:t>Tigray People's Liberation Front (TPLF)</a:t>
            </a:r>
          </a:p>
          <a:p>
            <a:r>
              <a:rPr lang="en-US" dirty="0" err="1"/>
              <a:t>Ogaden</a:t>
            </a:r>
            <a:r>
              <a:rPr lang="en-US" dirty="0"/>
              <a:t> National Liberation Front</a:t>
            </a:r>
          </a:p>
          <a:p>
            <a:r>
              <a:rPr lang="en-US" dirty="0"/>
              <a:t>Oromo Liberation Front</a:t>
            </a:r>
            <a:endParaRPr lang="cs-CZ" dirty="0"/>
          </a:p>
          <a:p>
            <a:r>
              <a:rPr lang="en-US" dirty="0"/>
              <a:t>Eritrean-Ethiopian War 1998-200</a:t>
            </a:r>
            <a:r>
              <a:rPr lang="cs-CZ" dirty="0"/>
              <a:t>0</a:t>
            </a:r>
          </a:p>
          <a:p>
            <a:r>
              <a:rPr lang="en-US" dirty="0"/>
              <a:t>Tigrayan People's Liberation Front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(</a:t>
            </a:r>
            <a:r>
              <a:rPr lang="cs-CZ" dirty="0" err="1"/>
              <a:t>Conflict</a:t>
            </a:r>
            <a:r>
              <a:rPr lang="cs-CZ" dirty="0"/>
              <a:t> 2020-2022)</a:t>
            </a:r>
          </a:p>
          <a:p>
            <a:r>
              <a:rPr lang="en-US" dirty="0"/>
              <a:t>Since April 2023 – ongoing conflict in Amhara</a:t>
            </a:r>
            <a:r>
              <a:rPr lang="cs-CZ" dirty="0"/>
              <a:t> -                                                                                      </a:t>
            </a:r>
            <a:r>
              <a:rPr lang="cs-CZ" dirty="0" err="1"/>
              <a:t>Amhara</a:t>
            </a:r>
            <a:r>
              <a:rPr lang="cs-CZ" dirty="0"/>
              <a:t> </a:t>
            </a:r>
            <a:r>
              <a:rPr lang="cs-CZ" dirty="0" err="1"/>
              <a:t>Fano</a:t>
            </a:r>
            <a:r>
              <a:rPr lang="cs-CZ" dirty="0"/>
              <a:t> </a:t>
            </a:r>
            <a:r>
              <a:rPr lang="cs-CZ" dirty="0" err="1"/>
              <a:t>Popular</a:t>
            </a:r>
            <a:r>
              <a:rPr lang="cs-CZ" dirty="0"/>
              <a:t> </a:t>
            </a:r>
            <a:r>
              <a:rPr lang="cs-CZ" dirty="0" err="1"/>
              <a:t>Movement</a:t>
            </a:r>
            <a:endParaRPr lang="cs-CZ" dirty="0"/>
          </a:p>
          <a:p>
            <a:endParaRPr lang="en-US" dirty="0"/>
          </a:p>
          <a:p>
            <a:endParaRPr lang="cs-CZ" dirty="0"/>
          </a:p>
          <a:p>
            <a:endParaRPr lang="cs-CZ" b="0" i="0" dirty="0"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  <a:p>
            <a:endParaRPr lang="cs-CZ" b="0" i="0" dirty="0">
              <a:solidFill>
                <a:schemeClr val="tx1"/>
              </a:solidFill>
              <a:effectLst/>
              <a:latin typeface="Franklin Gothic Book" panose="020B05030201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DB7397-167D-4D46-AEAE-D70D6BCB2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60" y="3803072"/>
            <a:ext cx="5199876" cy="30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685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21417</TotalTime>
  <Words>952</Words>
  <Application>Microsoft Office PowerPoint</Application>
  <PresentationFormat>Širokoúhlá obrazovka</PresentationFormat>
  <Paragraphs>116</Paragraphs>
  <Slides>28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Franklin Gothic Book</vt:lpstr>
      <vt:lpstr>Crop</vt:lpstr>
      <vt:lpstr>East Africa (Horn of Africa Security Subcomplex)</vt:lpstr>
      <vt:lpstr>Regional Security Complexes</vt:lpstr>
      <vt:lpstr>East Africa</vt:lpstr>
      <vt:lpstr>Regional organisations</vt:lpstr>
      <vt:lpstr>Facts about EA</vt:lpstr>
      <vt:lpstr>EA – Form of Government</vt:lpstr>
      <vt:lpstr>Conflict Map</vt:lpstr>
      <vt:lpstr>Somalia</vt:lpstr>
      <vt:lpstr>Ethiopia </vt:lpstr>
      <vt:lpstr>Kenya</vt:lpstr>
      <vt:lpstr>Eritrea</vt:lpstr>
      <vt:lpstr>Djibouti</vt:lpstr>
      <vt:lpstr>Terrorism in East Africa</vt:lpstr>
      <vt:lpstr>Terrorism</vt:lpstr>
      <vt:lpstr>Deadliest Groups of 2022</vt:lpstr>
      <vt:lpstr>Piracy in Horn of Africa</vt:lpstr>
      <vt:lpstr>Djibouti Code of Conduct</vt:lpstr>
      <vt:lpstr>Piracy</vt:lpstr>
      <vt:lpstr>Piracy Worldwide</vt:lpstr>
      <vt:lpstr>Piracy Worldwide</vt:lpstr>
      <vt:lpstr>Operation Atalanta and Ocean Shield</vt:lpstr>
      <vt:lpstr>Influx of Refugees</vt:lpstr>
      <vt:lpstr>Influx of Refugees</vt:lpstr>
      <vt:lpstr>Influx of Refugees</vt:lpstr>
      <vt:lpstr>Negative Impacts of Refugeeism</vt:lpstr>
      <vt:lpstr>Refugee-Related Political Violence</vt:lpstr>
      <vt:lpstr>Refugee-Related Political Violence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in East Africa: Problems with refugees</dc:title>
  <dc:creator>Lucie Konečná</dc:creator>
  <cp:lastModifiedBy>Lucie Konečná</cp:lastModifiedBy>
  <cp:revision>205</cp:revision>
  <dcterms:created xsi:type="dcterms:W3CDTF">2017-10-06T12:11:29Z</dcterms:created>
  <dcterms:modified xsi:type="dcterms:W3CDTF">2024-12-11T17:27:17Z</dcterms:modified>
</cp:coreProperties>
</file>