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262" r:id="rId7"/>
    <p:sldId id="292" r:id="rId8"/>
    <p:sldId id="265" r:id="rId9"/>
    <p:sldId id="264" r:id="rId10"/>
    <p:sldId id="301" r:id="rId11"/>
    <p:sldId id="289" r:id="rId12"/>
    <p:sldId id="271" r:id="rId13"/>
    <p:sldId id="272" r:id="rId14"/>
    <p:sldId id="273" r:id="rId15"/>
    <p:sldId id="286" r:id="rId16"/>
    <p:sldId id="278" r:id="rId17"/>
    <p:sldId id="280" r:id="rId18"/>
    <p:sldId id="261" r:id="rId19"/>
    <p:sldId id="274" r:id="rId20"/>
    <p:sldId id="268" r:id="rId21"/>
    <p:sldId id="281" r:id="rId22"/>
    <p:sldId id="282" r:id="rId23"/>
    <p:sldId id="279" r:id="rId24"/>
    <p:sldId id="296" r:id="rId25"/>
    <p:sldId id="297" r:id="rId26"/>
    <p:sldId id="275" r:id="rId27"/>
    <p:sldId id="266" r:id="rId28"/>
    <p:sldId id="277" r:id="rId29"/>
    <p:sldId id="276" r:id="rId30"/>
    <p:sldId id="288" r:id="rId31"/>
    <p:sldId id="270" r:id="rId32"/>
    <p:sldId id="269" r:id="rId33"/>
    <p:sldId id="28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C20ACBB-39B2-4888-B1AF-C0ED9CF3EB1F}">
          <p14:sldIdLst>
            <p14:sldId id="256"/>
            <p14:sldId id="257"/>
            <p14:sldId id="258"/>
            <p14:sldId id="259"/>
          </p14:sldIdLst>
        </p14:section>
        <p14:section name="Oddíl bez názvu" id="{C051B838-E4E0-4443-ADED-8C08A32F9019}">
          <p14:sldIdLst>
            <p14:sldId id="300"/>
            <p14:sldId id="262"/>
            <p14:sldId id="292"/>
            <p14:sldId id="265"/>
            <p14:sldId id="264"/>
            <p14:sldId id="301"/>
            <p14:sldId id="289"/>
            <p14:sldId id="271"/>
            <p14:sldId id="272"/>
            <p14:sldId id="273"/>
            <p14:sldId id="286"/>
            <p14:sldId id="278"/>
            <p14:sldId id="280"/>
            <p14:sldId id="261"/>
            <p14:sldId id="274"/>
            <p14:sldId id="268"/>
            <p14:sldId id="281"/>
            <p14:sldId id="282"/>
            <p14:sldId id="279"/>
            <p14:sldId id="296"/>
            <p14:sldId id="297"/>
            <p14:sldId id="275"/>
            <p14:sldId id="266"/>
            <p14:sldId id="277"/>
            <p14:sldId id="276"/>
            <p14:sldId id="288"/>
            <p14:sldId id="270"/>
            <p14:sldId id="269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95" autoAdjust="0"/>
  </p:normalViewPr>
  <p:slideViewPr>
    <p:cSldViewPr snapToGrid="0">
      <p:cViewPr varScale="1">
        <p:scale>
          <a:sx n="60" d="100"/>
          <a:sy n="60" d="100"/>
        </p:scale>
        <p:origin x="78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3ED6-108B-47DF-902D-E1BC42DDA1C8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7CF97-F27D-45D1-BF5E-E590221F07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6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effectLst/>
                <a:latin typeface="Linux Libertine"/>
              </a:rPr>
              <a:t>Boeing Crew Flight Test, Starliner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capsule, thrusters damaged, astronauts will ride down on the Space Crew-9 spacecraft in February 2025. </a:t>
            </a:r>
          </a:p>
          <a:p>
            <a:r>
              <a:rPr lang="en-GB" b="0" dirty="0">
                <a:effectLst/>
                <a:latin typeface="Linux Libertine"/>
              </a:rPr>
              <a:t>Barry E. Wilmore and Sunita Williams</a:t>
            </a:r>
          </a:p>
          <a:p>
            <a:endParaRPr lang="en-GB" b="0" dirty="0">
              <a:effectLst/>
              <a:latin typeface="Linux Libertine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130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Jamming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Typically, this is achieved by bombarding a satellite and/or its receivers with noise on the same radio frequency as its intended transmissions. </a:t>
            </a:r>
            <a:endParaRPr lang="cs-CZ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Eutelsat is among the world's largest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satellite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operators and broadcasts thousands of television and radio stations throughout Europe, the Middle East, Africa and Asia.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3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2019 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Mission Shakti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2021 </a:t>
            </a:r>
            <a:r>
              <a:rPr lang="en-GB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Russia conducted a direct-ascent anti-satellite (DA-ASAT) test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09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20.10.2024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bing.com/videos/search?q=iridium+cosmos+collision+video&amp;&amp;view=detail&amp;mid=E44D5496242627422D66E44D5496242627422D66&amp;&amp;FORM=VRDGAR&amp;ru=%2Fvideos%2Fsearch%3Fq%3Diridium%2Bcosmos%2Bcollision%2Bvideo%26FORM%3DHDRSC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7" Type="http://schemas.openxmlformats.org/officeDocument/2006/relationships/hyperlink" Target="https://www.satcen.europa.eu/key_documents/EU%20SatCen%20Annual%20Report%2020175af3f893f9d71b08a8d92b9d.pdf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17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23.10.20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1AC3A1F-CCEC-407E-9764-DECECD920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52" y="0"/>
            <a:ext cx="5620323" cy="2575438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47A2F430-8EBC-BE15-FF7C-84F9F7E00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46004"/>
          <a:stretch/>
        </p:blipFill>
        <p:spPr>
          <a:xfrm>
            <a:off x="7247712" y="2506662"/>
            <a:ext cx="2574168" cy="4351338"/>
          </a:xfrm>
        </p:spPr>
      </p:pic>
    </p:spTree>
    <p:extLst>
      <p:ext uri="{BB962C8B-B14F-4D97-AF65-F5344CB8AC3E}">
        <p14:creationId xmlns:p14="http://schemas.microsoft.com/office/powerpoint/2010/main" val="421215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I) O</a:t>
            </a:r>
            <a:r>
              <a:rPr lang="en-US" b="1" dirty="0" err="1"/>
              <a:t>uter</a:t>
            </a:r>
            <a:r>
              <a:rPr lang="en-US" b="1" dirty="0"/>
              <a:t> space for security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b="1" dirty="0"/>
              <a:t>II) Security in </a:t>
            </a:r>
            <a:r>
              <a:rPr lang="cs-CZ" b="1" dirty="0" err="1"/>
              <a:t>outer</a:t>
            </a:r>
            <a:r>
              <a:rPr lang="cs-CZ" b="1" dirty="0"/>
              <a:t> </a:t>
            </a:r>
            <a:r>
              <a:rPr lang="cs-CZ" b="1" dirty="0" err="1"/>
              <a:t>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b="1" dirty="0"/>
              <a:t>III) S</a:t>
            </a:r>
            <a:r>
              <a:rPr lang="en-US" b="1" dirty="0" err="1"/>
              <a:t>ecurity</a:t>
            </a:r>
            <a:r>
              <a:rPr lang="en-US" b="1" dirty="0"/>
              <a:t> from outer 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radars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telescopes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Conjunction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(CA)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ephemeris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catalog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Sentinel 1A 2016)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2251 Iridium 33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collision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2009 Iridium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Bing video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9FF90-2269-D8B1-8420-599C0148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99" y="3254361"/>
            <a:ext cx="10071002" cy="34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1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7E0B2-CC0C-D8C3-2284-DBB7050D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584A6-256C-3D95-1A4B-751B28ECD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Objects are detected and tracked/monitored by a range of radars and telescopes, military, civilian, commercial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5A8C0C-B9AB-2071-5F5A-AB08A24D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38" y="2759530"/>
            <a:ext cx="9151924" cy="36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100233"/>
            <a:ext cx="5465145" cy="30741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08854"/>
            <a:ext cx="3710856" cy="290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3" y="94955"/>
            <a:ext cx="5598838" cy="28764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6" y="3100233"/>
            <a:ext cx="5117052" cy="28764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DC3B1-88A4-BDB1-FFA3-4B16D76021B3}"/>
              </a:ext>
            </a:extLst>
          </p:cNvPr>
          <p:cNvSpPr txBox="1"/>
          <p:nvPr/>
        </p:nvSpPr>
        <p:spPr>
          <a:xfrm>
            <a:off x="572655" y="6308436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Rosetta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-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detailed study of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comet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6F3A7F-57DC-EDB6-C96C-34F78608CF81}"/>
              </a:ext>
            </a:extLst>
          </p:cNvPr>
          <p:cNvSpPr txBox="1"/>
          <p:nvPr/>
        </p:nvSpPr>
        <p:spPr>
          <a:xfrm>
            <a:off x="7075055" y="6077527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Hayabusa2 – asteroid sample return </a:t>
            </a:r>
            <a:r>
              <a:rPr lang="cs-CZ" dirty="0" err="1"/>
              <a:t>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5E7A6-5441-9E46-9B74-780B7F9F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DE383-4DB7-F298-AF30-46A3D918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270" y="365125"/>
            <a:ext cx="5214256" cy="4351338"/>
          </a:xfrm>
        </p:spPr>
        <p:txBody>
          <a:bodyPr/>
          <a:lstStyle/>
          <a:p>
            <a:r>
              <a:rPr lang="cs-CZ" dirty="0"/>
              <a:t>Asteroid Bennu</a:t>
            </a:r>
          </a:p>
          <a:p>
            <a:r>
              <a:rPr lang="cs-CZ" dirty="0"/>
              <a:t>Start 2016, </a:t>
            </a:r>
            <a:r>
              <a:rPr lang="cs-CZ" dirty="0" err="1"/>
              <a:t>collection</a:t>
            </a:r>
            <a:r>
              <a:rPr lang="cs-CZ" dirty="0"/>
              <a:t> 2020, </a:t>
            </a:r>
            <a:r>
              <a:rPr lang="cs-CZ" dirty="0" err="1"/>
              <a:t>September</a:t>
            </a:r>
            <a:r>
              <a:rPr lang="cs-CZ" dirty="0"/>
              <a:t> 2023 return to </a:t>
            </a:r>
            <a:r>
              <a:rPr lang="cs-CZ" dirty="0" err="1"/>
              <a:t>Earth</a:t>
            </a:r>
            <a:endParaRPr lang="cs-CZ" dirty="0"/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250 gram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s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materi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a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l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,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goal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of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mission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was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60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gra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ms</a:t>
            </a:r>
            <a:endParaRPr lang="cs-CZ" dirty="0">
              <a:solidFill>
                <a:srgbClr val="333333"/>
              </a:solidFill>
              <a:latin typeface="Albert Sans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906C72-5A33-F779-542A-10C7AB37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0" y="84420"/>
            <a:ext cx="5958990" cy="64768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7E8C2-450A-7E7B-8164-0A7954AD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46" y="3043056"/>
            <a:ext cx="3346813" cy="33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Fifth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NATO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0" y="440709"/>
            <a:ext cx="11369829" cy="6171758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</a:t>
            </a:r>
            <a:r>
              <a:rPr lang="cs-CZ" dirty="0">
                <a:hlinkClick r:id="rId7"/>
              </a:rPr>
              <a:t>https://www.satcen.europa.eu/key_documents/EU%20SatCen%20Annual%20Report%2020175af3f893f9d71b08a8d92b9d.pdf</a:t>
            </a:r>
            <a:endParaRPr lang="cs-CZ" dirty="0"/>
          </a:p>
          <a:p>
            <a:r>
              <a:rPr lang="cs-CZ" dirty="0"/>
              <a:t>https://www.nasa.gov/press-release/nasa-confirms-dart-mission-impact-changed-asteroid-s-motion-in-space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91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8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4EFDFE-3F4E-87DA-085D-168F46F72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86771" cy="6858000"/>
          </a:xfrm>
          <a:prstGeom prst="rect">
            <a:avLst/>
          </a:prstGeo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26BA5E5-843D-1989-51E8-20F7CEBFA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98424" y="-1"/>
            <a:ext cx="7096870" cy="5185329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42B0E38-8B19-1231-E0F0-28445CC6E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36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7FB310B7-2B78-4207-8B7B-8E255B4A8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265189" y="805998"/>
            <a:ext cx="6280140" cy="5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2009</TotalTime>
  <Words>1335</Words>
  <Application>Microsoft Office PowerPoint</Application>
  <PresentationFormat>Širokoúhlá obrazovka</PresentationFormat>
  <Paragraphs>133</Paragraphs>
  <Slides>33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2" baseType="lpstr">
      <vt:lpstr>Albert Sans</vt:lpstr>
      <vt:lpstr>arial</vt:lpstr>
      <vt:lpstr>arial</vt:lpstr>
      <vt:lpstr>Calibri</vt:lpstr>
      <vt:lpstr>Calibri Light</vt:lpstr>
      <vt:lpstr>Georgia</vt:lpstr>
      <vt:lpstr>Linux Libertine</vt:lpstr>
      <vt:lpstr>Open Sans</vt:lpstr>
      <vt:lpstr>Motiv Office</vt:lpstr>
      <vt:lpstr>Modern Technologies and Conflicts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Satellites</vt:lpstr>
      <vt:lpstr>Satellites</vt:lpstr>
      <vt:lpstr>Satellites</vt:lpstr>
      <vt:lpstr>GeoInt</vt:lpstr>
      <vt:lpstr>Prezentace aplikace PowerPoint</vt:lpstr>
      <vt:lpstr>Prezentace aplikace PowerPoint</vt:lpstr>
      <vt:lpstr>Prezentace aplikace PowerPoint</vt:lpstr>
      <vt:lpstr>Copernicus</vt:lpstr>
      <vt:lpstr>Prezentace aplikace PowerPoint</vt:lpstr>
      <vt:lpstr>Space Security Definition:</vt:lpstr>
      <vt:lpstr>Three dimensions - interrelated areas</vt:lpstr>
      <vt:lpstr>Risks and threats </vt:lpstr>
      <vt:lpstr>Prezentace aplikace PowerPoint</vt:lpstr>
      <vt:lpstr>Prezentace aplikace PowerPoint</vt:lpstr>
      <vt:lpstr>Prezentace aplikace PowerPoint</vt:lpstr>
      <vt:lpstr>Space Debris </vt:lpstr>
      <vt:lpstr>Space Surveillance &amp; Tracking / Space Situational Awareness </vt:lpstr>
      <vt:lpstr>Starfish Prime    SM-3 missile    Fengyun-1C 1962     2008     2007</vt:lpstr>
      <vt:lpstr>Current trends </vt:lpstr>
      <vt:lpstr>Prezentace aplikace PowerPoint</vt:lpstr>
      <vt:lpstr>Prezentace aplikace PowerPoint</vt:lpstr>
      <vt:lpstr>Prezentace aplikace PowerPoint</vt:lpstr>
      <vt:lpstr>Prezentace aplikace PowerPoint</vt:lpstr>
      <vt:lpstr>What topics to follow?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Jiri Dvoracek</cp:lastModifiedBy>
  <cp:revision>92</cp:revision>
  <dcterms:created xsi:type="dcterms:W3CDTF">2018-09-30T12:59:17Z</dcterms:created>
  <dcterms:modified xsi:type="dcterms:W3CDTF">2024-10-20T19:33:11Z</dcterms:modified>
</cp:coreProperties>
</file>