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75FAE2C5-46A9-41D3-B066-05D79108C25D}"/>
    <pc:docChg chg="delSld modSld">
      <pc:chgData name="Peter Spáč" userId="2e8d26cd-55d7-4d78-8227-1866407259d9" providerId="ADAL" clId="{75FAE2C5-46A9-41D3-B066-05D79108C25D}" dt="2022-11-21T08:54:42.628" v="8" actId="20577"/>
      <pc:docMkLst>
        <pc:docMk/>
      </pc:docMkLst>
      <pc:sldChg chg="modSp">
        <pc:chgData name="Peter Spáč" userId="2e8d26cd-55d7-4d78-8227-1866407259d9" providerId="ADAL" clId="{75FAE2C5-46A9-41D3-B066-05D79108C25D}" dt="2022-11-21T08:46:44.233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75FAE2C5-46A9-41D3-B066-05D79108C25D}" dt="2022-11-21T08:46:44.233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75FAE2C5-46A9-41D3-B066-05D79108C25D}" dt="2022-11-21T08:54:42.628" v="8" actId="20577"/>
        <pc:sldMkLst>
          <pc:docMk/>
          <pc:sldMk cId="2326327176" sldId="268"/>
        </pc:sldMkLst>
        <pc:spChg chg="mod">
          <ac:chgData name="Peter Spáč" userId="2e8d26cd-55d7-4d78-8227-1866407259d9" providerId="ADAL" clId="{75FAE2C5-46A9-41D3-B066-05D79108C25D}" dt="2022-11-21T08:54:42.628" v="8" actId="20577"/>
          <ac:spMkLst>
            <pc:docMk/>
            <pc:sldMk cId="2326327176" sldId="268"/>
            <ac:spMk id="3" creationId="{593200BF-4A7C-45BD-9C08-80923E938EB2}"/>
          </ac:spMkLst>
        </pc:spChg>
      </pc:sldChg>
      <pc:sldChg chg="del">
        <pc:chgData name="Peter Spáč" userId="2e8d26cd-55d7-4d78-8227-1866407259d9" providerId="ADAL" clId="{75FAE2C5-46A9-41D3-B066-05D79108C25D}" dt="2022-11-21T08:54:16.088" v="1" actId="2696"/>
        <pc:sldMkLst>
          <pc:docMk/>
          <pc:sldMk cId="3532999047" sldId="270"/>
        </pc:sldMkLst>
      </pc:sldChg>
    </pc:docChg>
  </pc:docChgLst>
  <pc:docChgLst>
    <pc:chgData name="Peter Spáč" userId="2e8d26cd-55d7-4d78-8227-1866407259d9" providerId="ADAL" clId="{7366F970-168A-4EAA-9B8A-12F10E4DD17B}"/>
    <pc:docChg chg="modSld">
      <pc:chgData name="Peter Spáč" userId="2e8d26cd-55d7-4d78-8227-1866407259d9" providerId="ADAL" clId="{7366F970-168A-4EAA-9B8A-12F10E4DD17B}" dt="2024-12-02T23:34:02.753" v="70" actId="20577"/>
      <pc:docMkLst>
        <pc:docMk/>
      </pc:docMkLst>
      <pc:sldChg chg="modSp mod">
        <pc:chgData name="Peter Spáč" userId="2e8d26cd-55d7-4d78-8227-1866407259d9" providerId="ADAL" clId="{7366F970-168A-4EAA-9B8A-12F10E4DD17B}" dt="2024-12-02T23:29:26.430" v="9" actId="20577"/>
        <pc:sldMkLst>
          <pc:docMk/>
          <pc:sldMk cId="1027643764" sldId="256"/>
        </pc:sldMkLst>
        <pc:spChg chg="mod">
          <ac:chgData name="Peter Spáč" userId="2e8d26cd-55d7-4d78-8227-1866407259d9" providerId="ADAL" clId="{7366F970-168A-4EAA-9B8A-12F10E4DD17B}" dt="2024-12-02T23:29:26.430" v="9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 Spáč" userId="2e8d26cd-55d7-4d78-8227-1866407259d9" providerId="ADAL" clId="{7366F970-168A-4EAA-9B8A-12F10E4DD17B}" dt="2024-12-02T23:29:54.257" v="11" actId="20577"/>
        <pc:sldMkLst>
          <pc:docMk/>
          <pc:sldMk cId="435382567" sldId="266"/>
        </pc:sldMkLst>
        <pc:spChg chg="mod">
          <ac:chgData name="Peter Spáč" userId="2e8d26cd-55d7-4d78-8227-1866407259d9" providerId="ADAL" clId="{7366F970-168A-4EAA-9B8A-12F10E4DD17B}" dt="2024-12-02T23:29:54.257" v="11" actId="20577"/>
          <ac:spMkLst>
            <pc:docMk/>
            <pc:sldMk cId="435382567" sldId="266"/>
            <ac:spMk id="3" creationId="{75409EE7-2FB1-422C-8040-51493FBCCB88}"/>
          </ac:spMkLst>
        </pc:spChg>
      </pc:sldChg>
      <pc:sldChg chg="modSp mod">
        <pc:chgData name="Peter Spáč" userId="2e8d26cd-55d7-4d78-8227-1866407259d9" providerId="ADAL" clId="{7366F970-168A-4EAA-9B8A-12F10E4DD17B}" dt="2024-12-02T23:32:19.188" v="66" actId="20577"/>
        <pc:sldMkLst>
          <pc:docMk/>
          <pc:sldMk cId="780158093" sldId="267"/>
        </pc:sldMkLst>
        <pc:spChg chg="mod">
          <ac:chgData name="Peter Spáč" userId="2e8d26cd-55d7-4d78-8227-1866407259d9" providerId="ADAL" clId="{7366F970-168A-4EAA-9B8A-12F10E4DD17B}" dt="2024-12-02T23:32:19.188" v="66" actId="20577"/>
          <ac:spMkLst>
            <pc:docMk/>
            <pc:sldMk cId="780158093" sldId="267"/>
            <ac:spMk id="3" creationId="{E7F2E93C-88A3-4AC2-BC70-ABDC58C20C97}"/>
          </ac:spMkLst>
        </pc:spChg>
      </pc:sldChg>
      <pc:sldChg chg="modSp mod">
        <pc:chgData name="Peter Spáč" userId="2e8d26cd-55d7-4d78-8227-1866407259d9" providerId="ADAL" clId="{7366F970-168A-4EAA-9B8A-12F10E4DD17B}" dt="2024-12-02T23:34:02.753" v="70" actId="20577"/>
        <pc:sldMkLst>
          <pc:docMk/>
          <pc:sldMk cId="2326327176" sldId="268"/>
        </pc:sldMkLst>
        <pc:spChg chg="mod">
          <ac:chgData name="Peter Spáč" userId="2e8d26cd-55d7-4d78-8227-1866407259d9" providerId="ADAL" clId="{7366F970-168A-4EAA-9B8A-12F10E4DD17B}" dt="2024-12-02T23:34:02.753" v="70" actId="20577"/>
          <ac:spMkLst>
            <pc:docMk/>
            <pc:sldMk cId="2326327176" sldId="268"/>
            <ac:spMk id="3" creationId="{593200BF-4A7C-45BD-9C08-80923E938EB2}"/>
          </ac:spMkLst>
        </pc:spChg>
      </pc:sldChg>
    </pc:docChg>
  </pc:docChgLst>
  <pc:docChgLst>
    <pc:chgData name="Peter" userId="2e8d26cd-55d7-4d78-8227-1866407259d9" providerId="ADAL" clId="{EC44C5DC-56F0-4DC5-9882-8389EEAD0A25}"/>
    <pc:docChg chg="modSld">
      <pc:chgData name="Peter" userId="2e8d26cd-55d7-4d78-8227-1866407259d9" providerId="ADAL" clId="{EC44C5DC-56F0-4DC5-9882-8389EEAD0A25}" dt="2024-02-24T11:40:10.526" v="42" actId="20577"/>
      <pc:docMkLst>
        <pc:docMk/>
      </pc:docMkLst>
      <pc:sldChg chg="modSp mod">
        <pc:chgData name="Peter" userId="2e8d26cd-55d7-4d78-8227-1866407259d9" providerId="ADAL" clId="{EC44C5DC-56F0-4DC5-9882-8389EEAD0A25}" dt="2023-11-28T10:02:18.688" v="0" actId="20577"/>
        <pc:sldMkLst>
          <pc:docMk/>
          <pc:sldMk cId="1027643764" sldId="256"/>
        </pc:sldMkLst>
        <pc:spChg chg="mod">
          <ac:chgData name="Peter" userId="2e8d26cd-55d7-4d78-8227-1866407259d9" providerId="ADAL" clId="{EC44C5DC-56F0-4DC5-9882-8389EEAD0A25}" dt="2023-11-28T10:02:18.688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EC44C5DC-56F0-4DC5-9882-8389EEAD0A25}" dt="2023-11-28T10:02:59.712" v="1" actId="6549"/>
        <pc:sldMkLst>
          <pc:docMk/>
          <pc:sldMk cId="2090435268" sldId="260"/>
        </pc:sldMkLst>
        <pc:spChg chg="mod">
          <ac:chgData name="Peter" userId="2e8d26cd-55d7-4d78-8227-1866407259d9" providerId="ADAL" clId="{EC44C5DC-56F0-4DC5-9882-8389EEAD0A25}" dt="2023-11-28T10:02:59.712" v="1" actId="6549"/>
          <ac:spMkLst>
            <pc:docMk/>
            <pc:sldMk cId="2090435268" sldId="260"/>
            <ac:spMk id="3" creationId="{01BDB273-9120-4A37-AAD6-EFAB06A7887C}"/>
          </ac:spMkLst>
        </pc:spChg>
      </pc:sldChg>
      <pc:sldChg chg="modSp mod">
        <pc:chgData name="Peter" userId="2e8d26cd-55d7-4d78-8227-1866407259d9" providerId="ADAL" clId="{EC44C5DC-56F0-4DC5-9882-8389EEAD0A25}" dt="2023-11-28T10:04:12.428" v="32" actId="20577"/>
        <pc:sldMkLst>
          <pc:docMk/>
          <pc:sldMk cId="2191658082" sldId="262"/>
        </pc:sldMkLst>
        <pc:spChg chg="mod">
          <ac:chgData name="Peter" userId="2e8d26cd-55d7-4d78-8227-1866407259d9" providerId="ADAL" clId="{EC44C5DC-56F0-4DC5-9882-8389EEAD0A25}" dt="2023-11-28T10:04:12.428" v="32" actId="20577"/>
          <ac:spMkLst>
            <pc:docMk/>
            <pc:sldMk cId="2191658082" sldId="262"/>
            <ac:spMk id="3" creationId="{D963DC70-DA6D-46C7-91F1-AB111C6F0E95}"/>
          </ac:spMkLst>
        </pc:spChg>
      </pc:sldChg>
      <pc:sldChg chg="modSp mod">
        <pc:chgData name="Peter" userId="2e8d26cd-55d7-4d78-8227-1866407259d9" providerId="ADAL" clId="{EC44C5DC-56F0-4DC5-9882-8389EEAD0A25}" dt="2024-02-24T11:40:10.526" v="42" actId="20577"/>
        <pc:sldMkLst>
          <pc:docMk/>
          <pc:sldMk cId="3177519084" sldId="264"/>
        </pc:sldMkLst>
        <pc:graphicFrameChg chg="modGraphic">
          <ac:chgData name="Peter" userId="2e8d26cd-55d7-4d78-8227-1866407259d9" providerId="ADAL" clId="{EC44C5DC-56F0-4DC5-9882-8389EEAD0A25}" dt="2024-02-24T11:40:10.526" v="42" actId="20577"/>
          <ac:graphicFrameMkLst>
            <pc:docMk/>
            <pc:sldMk cId="3177519084" sldId="264"/>
            <ac:graphicFrameMk id="4" creationId="{7812814A-AE64-4B55-90FA-26A9E9FD4A3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GB" dirty="0"/>
              <a:t>December 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15813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university students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a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1,000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your work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When you work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generalize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hypothesis: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hypothesis has its null hypothesis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the null hypotheses either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and so they can apply 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significant</a:t>
            </a:r>
            <a:r>
              <a:rPr lang="en-US" dirty="0"/>
              <a:t>, we reject the null hypothesis and we gain confidence in our own hypothesis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not significant</a:t>
            </a:r>
            <a:r>
              <a:rPr lang="en-US" dirty="0"/>
              <a:t>, we keep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9B4EC34-85AE-406A-ACB5-E444E355A0BC}"/>
              </a:ext>
            </a:extLst>
          </p:cNvPr>
          <p:cNvCxnSpPr/>
          <p:nvPr/>
        </p:nvCxnSpPr>
        <p:spPr>
          <a:xfrm>
            <a:off x="3826276" y="736847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1C482456-D300-4E84-BF19-A0F92A29AE5C}"/>
              </a:ext>
            </a:extLst>
          </p:cNvPr>
          <p:cNvCxnSpPr>
            <a:cxnSpLocks/>
          </p:cNvCxnSpPr>
          <p:nvPr/>
        </p:nvCxnSpPr>
        <p:spPr>
          <a:xfrm>
            <a:off x="5763088" y="2797946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0194E3F-30DC-42A2-B248-291F59102EF2}"/>
              </a:ext>
            </a:extLst>
          </p:cNvPr>
          <p:cNvCxnSpPr>
            <a:cxnSpLocks/>
          </p:cNvCxnSpPr>
          <p:nvPr/>
        </p:nvCxnSpPr>
        <p:spPr>
          <a:xfrm>
            <a:off x="5514513" y="3952043"/>
            <a:ext cx="14293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AFFBB496-28DF-45A0-9192-B5D45C9B9C76}"/>
              </a:ext>
            </a:extLst>
          </p:cNvPr>
          <p:cNvCxnSpPr/>
          <p:nvPr/>
        </p:nvCxnSpPr>
        <p:spPr>
          <a:xfrm>
            <a:off x="5379868" y="97654"/>
            <a:ext cx="0" cy="65428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0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a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variables with just two values</a:t>
            </a:r>
          </a:p>
          <a:p>
            <a:pPr lvl="1"/>
            <a:r>
              <a:rPr lang="en-US" dirty="0"/>
              <a:t>Someone is employed or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attend this lecture or you do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the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contain a true zero</a:t>
            </a:r>
          </a:p>
          <a:p>
            <a:pPr lvl="1"/>
            <a:r>
              <a:rPr lang="en-US" dirty="0"/>
              <a:t>Distance in kilometers, time in seconds</a:t>
            </a:r>
            <a:r>
              <a:rPr lang="en-GB" dirty="0"/>
              <a:t>, number of </a:t>
            </a:r>
            <a:r>
              <a:rPr lang="en-GB"/>
              <a:t>books in a library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on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7687</TotalTime>
  <Words>771</Words>
  <Application>Microsoft Office PowerPoint</Application>
  <PresentationFormat>Širokouhlá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Prezentácia programu PowerPoint</vt:lpstr>
      <vt:lpstr>Population and Sample</vt:lpstr>
      <vt:lpstr>Population and Sample</vt:lpstr>
      <vt:lpstr>Hypotheses</vt:lpstr>
      <vt:lpstr>Statistical Significance</vt:lpstr>
      <vt:lpstr>Prezentácia programu PowerPoint</vt:lpstr>
      <vt:lpstr>Statistical Significance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111</cp:revision>
  <dcterms:created xsi:type="dcterms:W3CDTF">2019-09-18T08:38:58Z</dcterms:created>
  <dcterms:modified xsi:type="dcterms:W3CDTF">2024-12-02T23:34:13Z</dcterms:modified>
</cp:coreProperties>
</file>