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57" r:id="rId4"/>
    <p:sldId id="269" r:id="rId5"/>
    <p:sldId id="270" r:id="rId6"/>
    <p:sldId id="271" r:id="rId7"/>
    <p:sldId id="260" r:id="rId8"/>
    <p:sldId id="262" r:id="rId9"/>
    <p:sldId id="263" r:id="rId10"/>
    <p:sldId id="265"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66772-BBFB-4AD1-931A-E15EA4455FD8}" v="204" dt="2024-11-12T17:45:42.140"/>
    <p1510:client id="{E1FAD453-5459-8A44-A8A7-9533F81362E1}" v="133" dt="2024-11-13T07:17:1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3525" autoAdjust="0"/>
  </p:normalViewPr>
  <p:slideViewPr>
    <p:cSldViewPr snapToGrid="0">
      <p:cViewPr varScale="1">
        <p:scale>
          <a:sx n="90" d="100"/>
          <a:sy n="90" d="100"/>
        </p:scale>
        <p:origin x="23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omaryov, Serhiy" userId="bcceadea-b190-41e4-99ba-4aaefee80e44" providerId="ADAL" clId="{36B66772-BBFB-4AD1-931A-E15EA4455FD8}"/>
    <pc:docChg chg="undo custSel addSld delSld modSld sldOrd">
      <pc:chgData name="Ponomaryov, Serhiy" userId="bcceadea-b190-41e4-99ba-4aaefee80e44" providerId="ADAL" clId="{36B66772-BBFB-4AD1-931A-E15EA4455FD8}" dt="2024-11-12T17:45:52.603" v="3289" actId="27636"/>
      <pc:docMkLst>
        <pc:docMk/>
      </pc:docMkLst>
      <pc:sldChg chg="modSp mod">
        <pc:chgData name="Ponomaryov, Serhiy" userId="bcceadea-b190-41e4-99ba-4aaefee80e44" providerId="ADAL" clId="{36B66772-BBFB-4AD1-931A-E15EA4455FD8}" dt="2024-11-12T16:37:41.096" v="2897" actId="21"/>
        <pc:sldMkLst>
          <pc:docMk/>
          <pc:sldMk cId="1638396123" sldId="256"/>
        </pc:sldMkLst>
        <pc:spChg chg="mod">
          <ac:chgData name="Ponomaryov, Serhiy" userId="bcceadea-b190-41e4-99ba-4aaefee80e44" providerId="ADAL" clId="{36B66772-BBFB-4AD1-931A-E15EA4455FD8}" dt="2024-11-12T16:37:41.096" v="2897" actId="21"/>
          <ac:spMkLst>
            <pc:docMk/>
            <pc:sldMk cId="1638396123" sldId="256"/>
            <ac:spMk id="3" creationId="{E2DFFB81-C668-4C70-EE93-46D089291EB3}"/>
          </ac:spMkLst>
        </pc:spChg>
      </pc:sldChg>
      <pc:sldChg chg="addSp modSp mod">
        <pc:chgData name="Ponomaryov, Serhiy" userId="bcceadea-b190-41e4-99ba-4aaefee80e44" providerId="ADAL" clId="{36B66772-BBFB-4AD1-931A-E15EA4455FD8}" dt="2024-11-12T16:13:28.891" v="2544" actId="20577"/>
        <pc:sldMkLst>
          <pc:docMk/>
          <pc:sldMk cId="2637314629" sldId="257"/>
        </pc:sldMkLst>
        <pc:spChg chg="mod">
          <ac:chgData name="Ponomaryov, Serhiy" userId="bcceadea-b190-41e4-99ba-4aaefee80e44" providerId="ADAL" clId="{36B66772-BBFB-4AD1-931A-E15EA4455FD8}" dt="2024-11-12T16:13:28.891" v="2544" actId="20577"/>
          <ac:spMkLst>
            <pc:docMk/>
            <pc:sldMk cId="2637314629" sldId="257"/>
            <ac:spMk id="2" creationId="{5F4E4F37-0E81-BF35-06F8-02C5E2E13A72}"/>
          </ac:spMkLst>
        </pc:spChg>
        <pc:spChg chg="mod">
          <ac:chgData name="Ponomaryov, Serhiy" userId="bcceadea-b190-41e4-99ba-4aaefee80e44" providerId="ADAL" clId="{36B66772-BBFB-4AD1-931A-E15EA4455FD8}" dt="2024-11-12T14:34:19.029" v="587" actId="14100"/>
          <ac:spMkLst>
            <pc:docMk/>
            <pc:sldMk cId="2637314629" sldId="257"/>
            <ac:spMk id="3" creationId="{34D929E4-3BC7-9F93-4F90-A40EB239FE79}"/>
          </ac:spMkLst>
        </pc:spChg>
        <pc:spChg chg="add mod ord">
          <ac:chgData name="Ponomaryov, Serhiy" userId="bcceadea-b190-41e4-99ba-4aaefee80e44" providerId="ADAL" clId="{36B66772-BBFB-4AD1-931A-E15EA4455FD8}" dt="2024-11-12T14:33:34.680" v="582" actId="167"/>
          <ac:spMkLst>
            <pc:docMk/>
            <pc:sldMk cId="2637314629" sldId="257"/>
            <ac:spMk id="5" creationId="{CEEE4C44-579A-1693-DE74-35AD2BCCC49F}"/>
          </ac:spMkLst>
        </pc:spChg>
        <pc:graphicFrameChg chg="add mod modGraphic">
          <ac:chgData name="Ponomaryov, Serhiy" userId="bcceadea-b190-41e4-99ba-4aaefee80e44" providerId="ADAL" clId="{36B66772-BBFB-4AD1-931A-E15EA4455FD8}" dt="2024-11-12T14:33:58.409" v="585" actId="1076"/>
          <ac:graphicFrameMkLst>
            <pc:docMk/>
            <pc:sldMk cId="2637314629" sldId="257"/>
            <ac:graphicFrameMk id="4" creationId="{BF9D48A9-C370-DCB0-7B1F-15CC056ACE5B}"/>
          </ac:graphicFrameMkLst>
        </pc:graphicFrameChg>
      </pc:sldChg>
      <pc:sldChg chg="del">
        <pc:chgData name="Ponomaryov, Serhiy" userId="bcceadea-b190-41e4-99ba-4aaefee80e44" providerId="ADAL" clId="{36B66772-BBFB-4AD1-931A-E15EA4455FD8}" dt="2024-11-12T15:54:24.999" v="2432" actId="47"/>
        <pc:sldMkLst>
          <pc:docMk/>
          <pc:sldMk cId="1386824940" sldId="258"/>
        </pc:sldMkLst>
      </pc:sldChg>
      <pc:sldChg chg="addSp modSp mod ord">
        <pc:chgData name="Ponomaryov, Serhiy" userId="bcceadea-b190-41e4-99ba-4aaefee80e44" providerId="ADAL" clId="{36B66772-BBFB-4AD1-931A-E15EA4455FD8}" dt="2024-11-12T17:45:52.603" v="3289" actId="27636"/>
        <pc:sldMkLst>
          <pc:docMk/>
          <pc:sldMk cId="1685435591" sldId="259"/>
        </pc:sldMkLst>
        <pc:spChg chg="mod">
          <ac:chgData name="Ponomaryov, Serhiy" userId="bcceadea-b190-41e4-99ba-4aaefee80e44" providerId="ADAL" clId="{36B66772-BBFB-4AD1-931A-E15EA4455FD8}" dt="2024-11-12T17:44:34.705" v="3277" actId="20577"/>
          <ac:spMkLst>
            <pc:docMk/>
            <pc:sldMk cId="1685435591" sldId="259"/>
            <ac:spMk id="2" creationId="{D05CEC67-5349-6B6F-ED78-E7DDAF6E700B}"/>
          </ac:spMkLst>
        </pc:spChg>
        <pc:spChg chg="mod">
          <ac:chgData name="Ponomaryov, Serhiy" userId="bcceadea-b190-41e4-99ba-4aaefee80e44" providerId="ADAL" clId="{36B66772-BBFB-4AD1-931A-E15EA4455FD8}" dt="2024-11-12T17:45:52.603" v="3289" actId="27636"/>
          <ac:spMkLst>
            <pc:docMk/>
            <pc:sldMk cId="1685435591" sldId="259"/>
            <ac:spMk id="3" creationId="{544AB9C2-187E-29FB-F088-5FF6E028E3B8}"/>
          </ac:spMkLst>
        </pc:spChg>
        <pc:picChg chg="add mod">
          <ac:chgData name="Ponomaryov, Serhiy" userId="bcceadea-b190-41e4-99ba-4aaefee80e44" providerId="ADAL" clId="{36B66772-BBFB-4AD1-931A-E15EA4455FD8}" dt="2024-11-12T17:45:42.139" v="3287"/>
          <ac:picMkLst>
            <pc:docMk/>
            <pc:sldMk cId="1685435591" sldId="259"/>
            <ac:picMk id="5" creationId="{191B07B9-2B5E-DF4A-5C5D-B6AEACF87A37}"/>
          </ac:picMkLst>
        </pc:picChg>
      </pc:sldChg>
      <pc:sldChg chg="addSp delSp modSp mod setBg">
        <pc:chgData name="Ponomaryov, Serhiy" userId="bcceadea-b190-41e4-99ba-4aaefee80e44" providerId="ADAL" clId="{36B66772-BBFB-4AD1-931A-E15EA4455FD8}" dt="2024-11-12T17:02:06.614" v="3186" actId="207"/>
        <pc:sldMkLst>
          <pc:docMk/>
          <pc:sldMk cId="4283705476" sldId="260"/>
        </pc:sldMkLst>
        <pc:spChg chg="mod">
          <ac:chgData name="Ponomaryov, Serhiy" userId="bcceadea-b190-41e4-99ba-4aaefee80e44" providerId="ADAL" clId="{36B66772-BBFB-4AD1-931A-E15EA4455FD8}" dt="2024-11-12T17:01:07.833" v="3182" actId="20577"/>
          <ac:spMkLst>
            <pc:docMk/>
            <pc:sldMk cId="4283705476" sldId="260"/>
            <ac:spMk id="2" creationId="{8D2E4353-A9CA-AA5E-EDE3-5ABBC586824B}"/>
          </ac:spMkLst>
        </pc:spChg>
        <pc:spChg chg="mod">
          <ac:chgData name="Ponomaryov, Serhiy" userId="bcceadea-b190-41e4-99ba-4aaefee80e44" providerId="ADAL" clId="{36B66772-BBFB-4AD1-931A-E15EA4455FD8}" dt="2024-11-12T17:02:06.614" v="3186" actId="207"/>
          <ac:spMkLst>
            <pc:docMk/>
            <pc:sldMk cId="4283705476" sldId="260"/>
            <ac:spMk id="3" creationId="{73748E36-C501-4E7D-CA47-D45CB7FFED58}"/>
          </ac:spMkLst>
        </pc:spChg>
        <pc:spChg chg="add del">
          <ac:chgData name="Ponomaryov, Serhiy" userId="bcceadea-b190-41e4-99ba-4aaefee80e44" providerId="ADAL" clId="{36B66772-BBFB-4AD1-931A-E15EA4455FD8}" dt="2024-11-12T17:00:43.291" v="3175" actId="26606"/>
          <ac:spMkLst>
            <pc:docMk/>
            <pc:sldMk cId="4283705476" sldId="260"/>
            <ac:spMk id="10" creationId="{1C524A27-B6C0-41EA-ABCB-AA2E61FC0F8A}"/>
          </ac:spMkLst>
        </pc:spChg>
        <pc:spChg chg="add del">
          <ac:chgData name="Ponomaryov, Serhiy" userId="bcceadea-b190-41e4-99ba-4aaefee80e44" providerId="ADAL" clId="{36B66772-BBFB-4AD1-931A-E15EA4455FD8}" dt="2024-11-12T17:00:43.291" v="3175" actId="26606"/>
          <ac:spMkLst>
            <pc:docMk/>
            <pc:sldMk cId="4283705476" sldId="260"/>
            <ac:spMk id="12" creationId="{F3FCE8DC-E7A6-4A8F-BB57-A87EC4B846BB}"/>
          </ac:spMkLst>
        </pc:spChg>
        <pc:picChg chg="add mod">
          <ac:chgData name="Ponomaryov, Serhiy" userId="bcceadea-b190-41e4-99ba-4aaefee80e44" providerId="ADAL" clId="{36B66772-BBFB-4AD1-931A-E15EA4455FD8}" dt="2024-11-12T17:01:13.159" v="3183"/>
          <ac:picMkLst>
            <pc:docMk/>
            <pc:sldMk cId="4283705476" sldId="260"/>
            <ac:picMk id="5" creationId="{034DBA50-3AE5-3074-138E-29983FE184F9}"/>
          </ac:picMkLst>
        </pc:picChg>
        <pc:picChg chg="add del mod">
          <ac:chgData name="Ponomaryov, Serhiy" userId="bcceadea-b190-41e4-99ba-4aaefee80e44" providerId="ADAL" clId="{36B66772-BBFB-4AD1-931A-E15EA4455FD8}" dt="2024-11-12T17:00:02.559" v="3163" actId="478"/>
          <ac:picMkLst>
            <pc:docMk/>
            <pc:sldMk cId="4283705476" sldId="260"/>
            <ac:picMk id="1026" creationId="{E49AF7E0-13AB-1F82-A2A6-61BF4DBB16DA}"/>
          </ac:picMkLst>
        </pc:picChg>
      </pc:sldChg>
      <pc:sldChg chg="del">
        <pc:chgData name="Ponomaryov, Serhiy" userId="bcceadea-b190-41e4-99ba-4aaefee80e44" providerId="ADAL" clId="{36B66772-BBFB-4AD1-931A-E15EA4455FD8}" dt="2024-11-12T16:36:28.346" v="2878" actId="47"/>
        <pc:sldMkLst>
          <pc:docMk/>
          <pc:sldMk cId="2126660784" sldId="261"/>
        </pc:sldMkLst>
      </pc:sldChg>
      <pc:sldChg chg="addSp modSp mod">
        <pc:chgData name="Ponomaryov, Serhiy" userId="bcceadea-b190-41e4-99ba-4aaefee80e44" providerId="ADAL" clId="{36B66772-BBFB-4AD1-931A-E15EA4455FD8}" dt="2024-11-12T16:54:46.434" v="3162" actId="27636"/>
        <pc:sldMkLst>
          <pc:docMk/>
          <pc:sldMk cId="1787992486" sldId="262"/>
        </pc:sldMkLst>
        <pc:spChg chg="mod">
          <ac:chgData name="Ponomaryov, Serhiy" userId="bcceadea-b190-41e4-99ba-4aaefee80e44" providerId="ADAL" clId="{36B66772-BBFB-4AD1-931A-E15EA4455FD8}" dt="2024-11-12T16:36:38.061" v="2880" actId="1076"/>
          <ac:spMkLst>
            <pc:docMk/>
            <pc:sldMk cId="1787992486" sldId="262"/>
            <ac:spMk id="2" creationId="{914EC3CC-A57D-AAC7-72FB-C5B0DA40AE3A}"/>
          </ac:spMkLst>
        </pc:spChg>
        <pc:spChg chg="mod">
          <ac:chgData name="Ponomaryov, Serhiy" userId="bcceadea-b190-41e4-99ba-4aaefee80e44" providerId="ADAL" clId="{36B66772-BBFB-4AD1-931A-E15EA4455FD8}" dt="2024-11-12T16:54:46.434" v="3162" actId="27636"/>
          <ac:spMkLst>
            <pc:docMk/>
            <pc:sldMk cId="1787992486" sldId="262"/>
            <ac:spMk id="3" creationId="{1EC335F3-F111-9420-7BE4-9F82CDC0358D}"/>
          </ac:spMkLst>
        </pc:spChg>
        <pc:picChg chg="add mod">
          <ac:chgData name="Ponomaryov, Serhiy" userId="bcceadea-b190-41e4-99ba-4aaefee80e44" providerId="ADAL" clId="{36B66772-BBFB-4AD1-931A-E15EA4455FD8}" dt="2024-11-12T16:54:36.442" v="3158" actId="14100"/>
          <ac:picMkLst>
            <pc:docMk/>
            <pc:sldMk cId="1787992486" sldId="262"/>
            <ac:picMk id="2050" creationId="{CC7332A4-4090-E245-5F21-2EFEF8DA1F43}"/>
          </ac:picMkLst>
        </pc:picChg>
      </pc:sldChg>
      <pc:sldChg chg="addSp modSp mod">
        <pc:chgData name="Ponomaryov, Serhiy" userId="bcceadea-b190-41e4-99ba-4aaefee80e44" providerId="ADAL" clId="{36B66772-BBFB-4AD1-931A-E15EA4455FD8}" dt="2024-11-12T16:52:14.175" v="3152" actId="27636"/>
        <pc:sldMkLst>
          <pc:docMk/>
          <pc:sldMk cId="3378538997" sldId="263"/>
        </pc:sldMkLst>
        <pc:spChg chg="mod">
          <ac:chgData name="Ponomaryov, Serhiy" userId="bcceadea-b190-41e4-99ba-4aaefee80e44" providerId="ADAL" clId="{36B66772-BBFB-4AD1-931A-E15EA4455FD8}" dt="2024-11-12T16:37:02.803" v="2885" actId="1076"/>
          <ac:spMkLst>
            <pc:docMk/>
            <pc:sldMk cId="3378538997" sldId="263"/>
            <ac:spMk id="2" creationId="{5F2C9CFC-896D-2EF5-F9B6-08FB57ACB942}"/>
          </ac:spMkLst>
        </pc:spChg>
        <pc:spChg chg="mod">
          <ac:chgData name="Ponomaryov, Serhiy" userId="bcceadea-b190-41e4-99ba-4aaefee80e44" providerId="ADAL" clId="{36B66772-BBFB-4AD1-931A-E15EA4455FD8}" dt="2024-11-12T16:52:14.175" v="3152" actId="27636"/>
          <ac:spMkLst>
            <pc:docMk/>
            <pc:sldMk cId="3378538997" sldId="263"/>
            <ac:spMk id="3" creationId="{1F3027BE-498D-16B4-7411-D4CE9A4C8775}"/>
          </ac:spMkLst>
        </pc:spChg>
        <pc:picChg chg="add mod">
          <ac:chgData name="Ponomaryov, Serhiy" userId="bcceadea-b190-41e4-99ba-4aaefee80e44" providerId="ADAL" clId="{36B66772-BBFB-4AD1-931A-E15EA4455FD8}" dt="2024-11-12T15:48:39.784" v="2387" actId="1076"/>
          <ac:picMkLst>
            <pc:docMk/>
            <pc:sldMk cId="3378538997" sldId="263"/>
            <ac:picMk id="4" creationId="{B109E049-2545-8EDA-8921-CFD905A3F768}"/>
          </ac:picMkLst>
        </pc:picChg>
      </pc:sldChg>
      <pc:sldChg chg="modSp del mod">
        <pc:chgData name="Ponomaryov, Serhiy" userId="bcceadea-b190-41e4-99ba-4aaefee80e44" providerId="ADAL" clId="{36B66772-BBFB-4AD1-931A-E15EA4455FD8}" dt="2024-11-12T16:50:00.018" v="3149" actId="47"/>
        <pc:sldMkLst>
          <pc:docMk/>
          <pc:sldMk cId="2753113509" sldId="264"/>
        </pc:sldMkLst>
        <pc:spChg chg="mod">
          <ac:chgData name="Ponomaryov, Serhiy" userId="bcceadea-b190-41e4-99ba-4aaefee80e44" providerId="ADAL" clId="{36B66772-BBFB-4AD1-931A-E15EA4455FD8}" dt="2024-11-12T16:39:42.519" v="3056" actId="1076"/>
          <ac:spMkLst>
            <pc:docMk/>
            <pc:sldMk cId="2753113509" sldId="264"/>
            <ac:spMk id="2" creationId="{AA1543C1-19AA-6CA5-2BC6-50C8CBD7484C}"/>
          </ac:spMkLst>
        </pc:spChg>
      </pc:sldChg>
      <pc:sldChg chg="modSp mod">
        <pc:chgData name="Ponomaryov, Serhiy" userId="bcceadea-b190-41e4-99ba-4aaefee80e44" providerId="ADAL" clId="{36B66772-BBFB-4AD1-931A-E15EA4455FD8}" dt="2024-11-12T16:39:10.940" v="3050" actId="1076"/>
        <pc:sldMkLst>
          <pc:docMk/>
          <pc:sldMk cId="3638173377" sldId="265"/>
        </pc:sldMkLst>
        <pc:spChg chg="mod">
          <ac:chgData name="Ponomaryov, Serhiy" userId="bcceadea-b190-41e4-99ba-4aaefee80e44" providerId="ADAL" clId="{36B66772-BBFB-4AD1-931A-E15EA4455FD8}" dt="2024-11-12T16:39:10.940" v="3050" actId="1076"/>
          <ac:spMkLst>
            <pc:docMk/>
            <pc:sldMk cId="3638173377" sldId="265"/>
            <ac:spMk id="2" creationId="{1FAA3865-DE9D-B4E5-E76B-48A1CDA20085}"/>
          </ac:spMkLst>
        </pc:spChg>
      </pc:sldChg>
      <pc:sldChg chg="del">
        <pc:chgData name="Ponomaryov, Serhiy" userId="bcceadea-b190-41e4-99ba-4aaefee80e44" providerId="ADAL" clId="{36B66772-BBFB-4AD1-931A-E15EA4455FD8}" dt="2024-11-12T15:56:29.395" v="2438" actId="47"/>
        <pc:sldMkLst>
          <pc:docMk/>
          <pc:sldMk cId="1204495331" sldId="266"/>
        </pc:sldMkLst>
      </pc:sldChg>
      <pc:sldChg chg="del">
        <pc:chgData name="Ponomaryov, Serhiy" userId="bcceadea-b190-41e4-99ba-4aaefee80e44" providerId="ADAL" clId="{36B66772-BBFB-4AD1-931A-E15EA4455FD8}" dt="2024-11-12T15:56:19.052" v="2437" actId="47"/>
        <pc:sldMkLst>
          <pc:docMk/>
          <pc:sldMk cId="825444617" sldId="267"/>
        </pc:sldMkLst>
      </pc:sldChg>
      <pc:sldChg chg="modSp mod">
        <pc:chgData name="Ponomaryov, Serhiy" userId="bcceadea-b190-41e4-99ba-4aaefee80e44" providerId="ADAL" clId="{36B66772-BBFB-4AD1-931A-E15EA4455FD8}" dt="2024-11-12T17:34:43.561" v="3187" actId="14100"/>
        <pc:sldMkLst>
          <pc:docMk/>
          <pc:sldMk cId="2045235111" sldId="268"/>
        </pc:sldMkLst>
        <pc:spChg chg="mod">
          <ac:chgData name="Ponomaryov, Serhiy" userId="bcceadea-b190-41e4-99ba-4aaefee80e44" providerId="ADAL" clId="{36B66772-BBFB-4AD1-931A-E15EA4455FD8}" dt="2024-11-12T17:34:43.561" v="3187" actId="14100"/>
          <ac:spMkLst>
            <pc:docMk/>
            <pc:sldMk cId="2045235111" sldId="268"/>
            <ac:spMk id="3" creationId="{0D960A2A-1BB9-815E-1FAF-502BAA7686BB}"/>
          </ac:spMkLst>
        </pc:spChg>
      </pc:sldChg>
      <pc:sldChg chg="addSp modSp new mod modNotesTx">
        <pc:chgData name="Ponomaryov, Serhiy" userId="bcceadea-b190-41e4-99ba-4aaefee80e44" providerId="ADAL" clId="{36B66772-BBFB-4AD1-931A-E15EA4455FD8}" dt="2024-11-12T17:41:23.323" v="3271" actId="1076"/>
        <pc:sldMkLst>
          <pc:docMk/>
          <pc:sldMk cId="4155061290" sldId="269"/>
        </pc:sldMkLst>
        <pc:spChg chg="mod">
          <ac:chgData name="Ponomaryov, Serhiy" userId="bcceadea-b190-41e4-99ba-4aaefee80e44" providerId="ADAL" clId="{36B66772-BBFB-4AD1-931A-E15EA4455FD8}" dt="2024-11-12T17:37:03.776" v="3205" actId="1076"/>
          <ac:spMkLst>
            <pc:docMk/>
            <pc:sldMk cId="4155061290" sldId="269"/>
            <ac:spMk id="2" creationId="{41FAC7B5-8647-82B2-4666-BCCD9258A5F0}"/>
          </ac:spMkLst>
        </pc:spChg>
        <pc:spChg chg="mod">
          <ac:chgData name="Ponomaryov, Serhiy" userId="bcceadea-b190-41e4-99ba-4aaefee80e44" providerId="ADAL" clId="{36B66772-BBFB-4AD1-931A-E15EA4455FD8}" dt="2024-11-12T17:39:48.433" v="3262" actId="14100"/>
          <ac:spMkLst>
            <pc:docMk/>
            <pc:sldMk cId="4155061290" sldId="269"/>
            <ac:spMk id="3" creationId="{8C57D742-8043-B2CE-96BF-42883957B55C}"/>
          </ac:spMkLst>
        </pc:spChg>
        <pc:spChg chg="add mod ord">
          <ac:chgData name="Ponomaryov, Serhiy" userId="bcceadea-b190-41e4-99ba-4aaefee80e44" providerId="ADAL" clId="{36B66772-BBFB-4AD1-931A-E15EA4455FD8}" dt="2024-11-12T17:36:44.313" v="3201" actId="1076"/>
          <ac:spMkLst>
            <pc:docMk/>
            <pc:sldMk cId="4155061290" sldId="269"/>
            <ac:spMk id="6" creationId="{5998385E-0DB6-FD6F-A0B8-B2E104DF5C73}"/>
          </ac:spMkLst>
        </pc:spChg>
        <pc:spChg chg="add mod">
          <ac:chgData name="Ponomaryov, Serhiy" userId="bcceadea-b190-41e4-99ba-4aaefee80e44" providerId="ADAL" clId="{36B66772-BBFB-4AD1-931A-E15EA4455FD8}" dt="2024-11-12T17:41:02.978" v="3269" actId="164"/>
          <ac:spMkLst>
            <pc:docMk/>
            <pc:sldMk cId="4155061290" sldId="269"/>
            <ac:spMk id="22" creationId="{9AD77EDB-F7AE-A74C-8BC8-016438CD439A}"/>
          </ac:spMkLst>
        </pc:spChg>
        <pc:grpChg chg="add mod">
          <ac:chgData name="Ponomaryov, Serhiy" userId="bcceadea-b190-41e4-99ba-4aaefee80e44" providerId="ADAL" clId="{36B66772-BBFB-4AD1-931A-E15EA4455FD8}" dt="2024-11-12T17:41:02.978" v="3269" actId="164"/>
          <ac:grpSpMkLst>
            <pc:docMk/>
            <pc:sldMk cId="4155061290" sldId="269"/>
            <ac:grpSpMk id="26" creationId="{2484EDB2-83BB-6109-1A4A-F83DD82A532C}"/>
          </ac:grpSpMkLst>
        </pc:grpChg>
        <pc:grpChg chg="add mod">
          <ac:chgData name="Ponomaryov, Serhiy" userId="bcceadea-b190-41e4-99ba-4aaefee80e44" providerId="ADAL" clId="{36B66772-BBFB-4AD1-931A-E15EA4455FD8}" dt="2024-11-12T17:41:23.323" v="3271" actId="1076"/>
          <ac:grpSpMkLst>
            <pc:docMk/>
            <pc:sldMk cId="4155061290" sldId="269"/>
            <ac:grpSpMk id="27" creationId="{533B7A31-F2CC-87A7-2F01-BFFF84D4CD91}"/>
          </ac:grpSpMkLst>
        </pc:grpChg>
        <pc:picChg chg="add mod">
          <ac:chgData name="Ponomaryov, Serhiy" userId="bcceadea-b190-41e4-99ba-4aaefee80e44" providerId="ADAL" clId="{36B66772-BBFB-4AD1-931A-E15EA4455FD8}" dt="2024-11-12T17:41:02.978" v="3269" actId="164"/>
          <ac:picMkLst>
            <pc:docMk/>
            <pc:sldMk cId="4155061290" sldId="269"/>
            <ac:picMk id="5" creationId="{F89F313A-A8C9-E97F-CCE7-4D0816AA507E}"/>
          </ac:picMkLst>
        </pc:picChg>
        <pc:picChg chg="add mod">
          <ac:chgData name="Ponomaryov, Serhiy" userId="bcceadea-b190-41e4-99ba-4aaefee80e44" providerId="ADAL" clId="{36B66772-BBFB-4AD1-931A-E15EA4455FD8}" dt="2024-11-12T15:03:34.361" v="971" actId="931"/>
          <ac:picMkLst>
            <pc:docMk/>
            <pc:sldMk cId="4155061290" sldId="269"/>
            <ac:picMk id="8" creationId="{2A4685E8-0F31-8D95-D800-9F647A10260E}"/>
          </ac:picMkLst>
        </pc:picChg>
        <pc:picChg chg="add mod">
          <ac:chgData name="Ponomaryov, Serhiy" userId="bcceadea-b190-41e4-99ba-4aaefee80e44" providerId="ADAL" clId="{36B66772-BBFB-4AD1-931A-E15EA4455FD8}" dt="2024-11-12T15:20:01.724" v="999" actId="1076"/>
          <ac:picMkLst>
            <pc:docMk/>
            <pc:sldMk cId="4155061290" sldId="269"/>
            <ac:picMk id="10" creationId="{9370E485-7623-A6D1-9F48-5E781F78B81C}"/>
          </ac:picMkLst>
        </pc:picChg>
        <pc:picChg chg="add mod">
          <ac:chgData name="Ponomaryov, Serhiy" userId="bcceadea-b190-41e4-99ba-4aaefee80e44" providerId="ADAL" clId="{36B66772-BBFB-4AD1-931A-E15EA4455FD8}" dt="2024-11-12T17:41:13.072" v="3270" actId="164"/>
          <ac:picMkLst>
            <pc:docMk/>
            <pc:sldMk cId="4155061290" sldId="269"/>
            <ac:picMk id="24" creationId="{8551DC81-F383-6DBA-C4B8-AC18054C8A6D}"/>
          </ac:picMkLst>
        </pc:picChg>
        <pc:cxnChg chg="add mod">
          <ac:chgData name="Ponomaryov, Serhiy" userId="bcceadea-b190-41e4-99ba-4aaefee80e44" providerId="ADAL" clId="{36B66772-BBFB-4AD1-931A-E15EA4455FD8}" dt="2024-11-12T17:41:02.978" v="3269" actId="164"/>
          <ac:cxnSpMkLst>
            <pc:docMk/>
            <pc:sldMk cId="4155061290" sldId="269"/>
            <ac:cxnSpMk id="12" creationId="{5222E203-7D9A-A7E3-994A-F950E8D3B2EC}"/>
          </ac:cxnSpMkLst>
        </pc:cxnChg>
        <pc:cxnChg chg="add mod">
          <ac:chgData name="Ponomaryov, Serhiy" userId="bcceadea-b190-41e4-99ba-4aaefee80e44" providerId="ADAL" clId="{36B66772-BBFB-4AD1-931A-E15EA4455FD8}" dt="2024-11-12T17:41:13.072" v="3270" actId="164"/>
          <ac:cxnSpMkLst>
            <pc:docMk/>
            <pc:sldMk cId="4155061290" sldId="269"/>
            <ac:cxnSpMk id="25" creationId="{F4A576CD-2741-1135-84E4-0C6047454D05}"/>
          </ac:cxnSpMkLst>
        </pc:cxnChg>
      </pc:sldChg>
      <pc:sldChg chg="addSp delSp modSp new mod setBg modNotesTx">
        <pc:chgData name="Ponomaryov, Serhiy" userId="bcceadea-b190-41e4-99ba-4aaefee80e44" providerId="ADAL" clId="{36B66772-BBFB-4AD1-931A-E15EA4455FD8}" dt="2024-11-12T16:13:19.938" v="2540" actId="20577"/>
        <pc:sldMkLst>
          <pc:docMk/>
          <pc:sldMk cId="3874849156" sldId="270"/>
        </pc:sldMkLst>
        <pc:spChg chg="mod">
          <ac:chgData name="Ponomaryov, Serhiy" userId="bcceadea-b190-41e4-99ba-4aaefee80e44" providerId="ADAL" clId="{36B66772-BBFB-4AD1-931A-E15EA4455FD8}" dt="2024-11-12T16:13:19.938" v="2540" actId="20577"/>
          <ac:spMkLst>
            <pc:docMk/>
            <pc:sldMk cId="3874849156" sldId="270"/>
            <ac:spMk id="2" creationId="{7EA1AB0A-D170-4F0D-91AD-FA8F3EF40E2F}"/>
          </ac:spMkLst>
        </pc:spChg>
        <pc:spChg chg="mod">
          <ac:chgData name="Ponomaryov, Serhiy" userId="bcceadea-b190-41e4-99ba-4aaefee80e44" providerId="ADAL" clId="{36B66772-BBFB-4AD1-931A-E15EA4455FD8}" dt="2024-11-12T15:49:46.092" v="2397" actId="207"/>
          <ac:spMkLst>
            <pc:docMk/>
            <pc:sldMk cId="3874849156" sldId="270"/>
            <ac:spMk id="3" creationId="{CEFA102B-6B04-A11F-A7BC-01865C9BCE86}"/>
          </ac:spMkLst>
        </pc:spChg>
        <pc:spChg chg="add mod">
          <ac:chgData name="Ponomaryov, Serhiy" userId="bcceadea-b190-41e4-99ba-4aaefee80e44" providerId="ADAL" clId="{36B66772-BBFB-4AD1-931A-E15EA4455FD8}" dt="2024-11-12T15:58:46.379" v="2440" actId="1076"/>
          <ac:spMkLst>
            <pc:docMk/>
            <pc:sldMk cId="3874849156" sldId="270"/>
            <ac:spMk id="8" creationId="{0D87C7AB-9437-C60F-D0D4-DEA41F1BE486}"/>
          </ac:spMkLst>
        </pc:spChg>
        <pc:spChg chg="add mod">
          <ac:chgData name="Ponomaryov, Serhiy" userId="bcceadea-b190-41e4-99ba-4aaefee80e44" providerId="ADAL" clId="{36B66772-BBFB-4AD1-931A-E15EA4455FD8}" dt="2024-11-12T15:59:09.884" v="2471" actId="255"/>
          <ac:spMkLst>
            <pc:docMk/>
            <pc:sldMk cId="3874849156" sldId="270"/>
            <ac:spMk id="9" creationId="{30044AF2-3EB8-B4C4-368D-86D0F05EF016}"/>
          </ac:spMkLst>
        </pc:spChg>
        <pc:spChg chg="add mod">
          <ac:chgData name="Ponomaryov, Serhiy" userId="bcceadea-b190-41e4-99ba-4aaefee80e44" providerId="ADAL" clId="{36B66772-BBFB-4AD1-931A-E15EA4455FD8}" dt="2024-11-12T16:01:00.939" v="2478" actId="14100"/>
          <ac:spMkLst>
            <pc:docMk/>
            <pc:sldMk cId="3874849156" sldId="270"/>
            <ac:spMk id="10" creationId="{A981FF38-6ECF-971D-C1D0-A0862E7A3ED5}"/>
          </ac:spMkLst>
        </pc:spChg>
        <pc:picChg chg="add del mod">
          <ac:chgData name="Ponomaryov, Serhiy" userId="bcceadea-b190-41e4-99ba-4aaefee80e44" providerId="ADAL" clId="{36B66772-BBFB-4AD1-931A-E15EA4455FD8}" dt="2024-11-12T15:48:24.915" v="2383" actId="21"/>
          <ac:picMkLst>
            <pc:docMk/>
            <pc:sldMk cId="3874849156" sldId="270"/>
            <ac:picMk id="4" creationId="{B109E049-2545-8EDA-8921-CFD905A3F768}"/>
          </ac:picMkLst>
        </pc:picChg>
        <pc:picChg chg="add mod">
          <ac:chgData name="Ponomaryov, Serhiy" userId="bcceadea-b190-41e4-99ba-4aaefee80e44" providerId="ADAL" clId="{36B66772-BBFB-4AD1-931A-E15EA4455FD8}" dt="2024-11-12T15:50:08.056" v="2398"/>
          <ac:picMkLst>
            <pc:docMk/>
            <pc:sldMk cId="3874849156" sldId="270"/>
            <ac:picMk id="5" creationId="{26F1B77C-6C26-640F-E1C8-1EE9CDB69C0B}"/>
          </ac:picMkLst>
        </pc:picChg>
        <pc:picChg chg="add del mod">
          <ac:chgData name="Ponomaryov, Serhiy" userId="bcceadea-b190-41e4-99ba-4aaefee80e44" providerId="ADAL" clId="{36B66772-BBFB-4AD1-931A-E15EA4455FD8}" dt="2024-11-12T15:51:10.303" v="2411" actId="478"/>
          <ac:picMkLst>
            <pc:docMk/>
            <pc:sldMk cId="3874849156" sldId="270"/>
            <ac:picMk id="6" creationId="{51678132-57A1-0D70-5377-FF2EAD1F6DF0}"/>
          </ac:picMkLst>
        </pc:picChg>
        <pc:picChg chg="add mod">
          <ac:chgData name="Ponomaryov, Serhiy" userId="bcceadea-b190-41e4-99ba-4aaefee80e44" providerId="ADAL" clId="{36B66772-BBFB-4AD1-931A-E15EA4455FD8}" dt="2024-11-12T15:58:43.527" v="2439" actId="1076"/>
          <ac:picMkLst>
            <pc:docMk/>
            <pc:sldMk cId="3874849156" sldId="270"/>
            <ac:picMk id="7" creationId="{9C804CEE-4830-F5E3-0D30-7B40A7417118}"/>
          </ac:picMkLst>
        </pc:picChg>
      </pc:sldChg>
      <pc:sldChg chg="addSp delSp modSp new mod">
        <pc:chgData name="Ponomaryov, Serhiy" userId="bcceadea-b190-41e4-99ba-4aaefee80e44" providerId="ADAL" clId="{36B66772-BBFB-4AD1-931A-E15EA4455FD8}" dt="2024-11-12T16:35:40.403" v="2869" actId="20577"/>
        <pc:sldMkLst>
          <pc:docMk/>
          <pc:sldMk cId="3759891873" sldId="271"/>
        </pc:sldMkLst>
        <pc:spChg chg="mod">
          <ac:chgData name="Ponomaryov, Serhiy" userId="bcceadea-b190-41e4-99ba-4aaefee80e44" providerId="ADAL" clId="{36B66772-BBFB-4AD1-931A-E15EA4455FD8}" dt="2024-11-12T16:13:14.576" v="2538" actId="20577"/>
          <ac:spMkLst>
            <pc:docMk/>
            <pc:sldMk cId="3759891873" sldId="271"/>
            <ac:spMk id="2" creationId="{22EE40F7-EF37-9E21-C751-C915275DA0E3}"/>
          </ac:spMkLst>
        </pc:spChg>
        <pc:spChg chg="del">
          <ac:chgData name="Ponomaryov, Serhiy" userId="bcceadea-b190-41e4-99ba-4aaefee80e44" providerId="ADAL" clId="{36B66772-BBFB-4AD1-931A-E15EA4455FD8}" dt="2024-11-12T16:12:27.207" v="2480" actId="931"/>
          <ac:spMkLst>
            <pc:docMk/>
            <pc:sldMk cId="3759891873" sldId="271"/>
            <ac:spMk id="3" creationId="{CC2ED512-9382-8FC5-87AD-1C677A05E858}"/>
          </ac:spMkLst>
        </pc:spChg>
        <pc:spChg chg="add mod">
          <ac:chgData name="Ponomaryov, Serhiy" userId="bcceadea-b190-41e4-99ba-4aaefee80e44" providerId="ADAL" clId="{36B66772-BBFB-4AD1-931A-E15EA4455FD8}" dt="2024-11-12T16:34:02.718" v="2841" actId="1076"/>
          <ac:spMkLst>
            <pc:docMk/>
            <pc:sldMk cId="3759891873" sldId="271"/>
            <ac:spMk id="6" creationId="{B5327235-3755-8264-B5A5-4E7491194A40}"/>
          </ac:spMkLst>
        </pc:spChg>
        <pc:spChg chg="add mod">
          <ac:chgData name="Ponomaryov, Serhiy" userId="bcceadea-b190-41e4-99ba-4aaefee80e44" providerId="ADAL" clId="{36B66772-BBFB-4AD1-931A-E15EA4455FD8}" dt="2024-11-12T16:33:59.541" v="2840" actId="1076"/>
          <ac:spMkLst>
            <pc:docMk/>
            <pc:sldMk cId="3759891873" sldId="271"/>
            <ac:spMk id="7" creationId="{4B78DAB0-073E-EF7B-FA10-A1772E2E8458}"/>
          </ac:spMkLst>
        </pc:spChg>
        <pc:spChg chg="add mod">
          <ac:chgData name="Ponomaryov, Serhiy" userId="bcceadea-b190-41e4-99ba-4aaefee80e44" providerId="ADAL" clId="{36B66772-BBFB-4AD1-931A-E15EA4455FD8}" dt="2024-11-12T16:33:49.845" v="2838" actId="14100"/>
          <ac:spMkLst>
            <pc:docMk/>
            <pc:sldMk cId="3759891873" sldId="271"/>
            <ac:spMk id="8" creationId="{A4FE6EE4-39E4-B6F1-816B-9E132CE56165}"/>
          </ac:spMkLst>
        </pc:spChg>
        <pc:spChg chg="add mod">
          <ac:chgData name="Ponomaryov, Serhiy" userId="bcceadea-b190-41e4-99ba-4aaefee80e44" providerId="ADAL" clId="{36B66772-BBFB-4AD1-931A-E15EA4455FD8}" dt="2024-11-12T16:35:40.403" v="2869" actId="20577"/>
          <ac:spMkLst>
            <pc:docMk/>
            <pc:sldMk cId="3759891873" sldId="271"/>
            <ac:spMk id="9" creationId="{DCC4C245-1992-A658-4B22-E92C54FCFE6C}"/>
          </ac:spMkLst>
        </pc:spChg>
        <pc:picChg chg="add mod">
          <ac:chgData name="Ponomaryov, Serhiy" userId="bcceadea-b190-41e4-99ba-4aaefee80e44" providerId="ADAL" clId="{36B66772-BBFB-4AD1-931A-E15EA4455FD8}" dt="2024-11-12T16:33:56.106" v="2839" actId="1076"/>
          <ac:picMkLst>
            <pc:docMk/>
            <pc:sldMk cId="3759891873" sldId="271"/>
            <ac:picMk id="5" creationId="{91920C76-3520-1062-D56E-F12C370D1B57}"/>
          </ac:picMkLst>
        </pc:picChg>
      </pc:sldChg>
      <pc:sldChg chg="modSp new mod">
        <pc:chgData name="Ponomaryov, Serhiy" userId="bcceadea-b190-41e4-99ba-4aaefee80e44" providerId="ADAL" clId="{36B66772-BBFB-4AD1-931A-E15EA4455FD8}" dt="2024-11-12T16:38:35.841" v="3044" actId="20577"/>
        <pc:sldMkLst>
          <pc:docMk/>
          <pc:sldMk cId="4056713733" sldId="272"/>
        </pc:sldMkLst>
        <pc:spChg chg="mod">
          <ac:chgData name="Ponomaryov, Serhiy" userId="bcceadea-b190-41e4-99ba-4aaefee80e44" providerId="ADAL" clId="{36B66772-BBFB-4AD1-931A-E15EA4455FD8}" dt="2024-11-12T16:37:31.874" v="2896" actId="20577"/>
          <ac:spMkLst>
            <pc:docMk/>
            <pc:sldMk cId="4056713733" sldId="272"/>
            <ac:spMk id="2" creationId="{AE47305B-A0E5-4B0B-3B61-FB3863A81DB7}"/>
          </ac:spMkLst>
        </pc:spChg>
        <pc:spChg chg="mod">
          <ac:chgData name="Ponomaryov, Serhiy" userId="bcceadea-b190-41e4-99ba-4aaefee80e44" providerId="ADAL" clId="{36B66772-BBFB-4AD1-931A-E15EA4455FD8}" dt="2024-11-12T16:38:35.841" v="3044" actId="20577"/>
          <ac:spMkLst>
            <pc:docMk/>
            <pc:sldMk cId="4056713733" sldId="272"/>
            <ac:spMk id="3" creationId="{366C0729-5124-44C2-9C78-E906BFEDA30A}"/>
          </ac:spMkLst>
        </pc:spChg>
      </pc:sldChg>
    </pc:docChg>
  </pc:docChgLst>
  <pc:docChgLst>
    <pc:chgData name="Ponomaryov, Serhiy" userId="bcceadea-b190-41e4-99ba-4aaefee80e44" providerId="ADAL" clId="{E1FAD453-5459-8A44-A8A7-9533F81362E1}"/>
    <pc:docChg chg="undo custSel delSld modSld">
      <pc:chgData name="Ponomaryov, Serhiy" userId="bcceadea-b190-41e4-99ba-4aaefee80e44" providerId="ADAL" clId="{E1FAD453-5459-8A44-A8A7-9533F81362E1}" dt="2024-11-13T07:17:14.068" v="178"/>
      <pc:docMkLst>
        <pc:docMk/>
      </pc:docMkLst>
      <pc:sldChg chg="addSp modSp modAnim">
        <pc:chgData name="Ponomaryov, Serhiy" userId="bcceadea-b190-41e4-99ba-4aaefee80e44" providerId="ADAL" clId="{E1FAD453-5459-8A44-A8A7-9533F81362E1}" dt="2024-11-13T06:48:08.885" v="118"/>
        <pc:sldMkLst>
          <pc:docMk/>
          <pc:sldMk cId="2637314629" sldId="257"/>
        </pc:sldMkLst>
        <pc:spChg chg="mod">
          <ac:chgData name="Ponomaryov, Serhiy" userId="bcceadea-b190-41e4-99ba-4aaefee80e44" providerId="ADAL" clId="{E1FAD453-5459-8A44-A8A7-9533F81362E1}" dt="2024-11-13T06:47:52.581" v="117" actId="164"/>
          <ac:spMkLst>
            <pc:docMk/>
            <pc:sldMk cId="2637314629" sldId="257"/>
            <ac:spMk id="5" creationId="{CEEE4C44-579A-1693-DE74-35AD2BCCC49F}"/>
          </ac:spMkLst>
        </pc:spChg>
        <pc:grpChg chg="add mod">
          <ac:chgData name="Ponomaryov, Serhiy" userId="bcceadea-b190-41e4-99ba-4aaefee80e44" providerId="ADAL" clId="{E1FAD453-5459-8A44-A8A7-9533F81362E1}" dt="2024-11-13T06:47:52.581" v="117" actId="164"/>
          <ac:grpSpMkLst>
            <pc:docMk/>
            <pc:sldMk cId="2637314629" sldId="257"/>
            <ac:grpSpMk id="6" creationId="{4E6053D1-918D-54BC-AADF-5A8EA25B4BDC}"/>
          </ac:grpSpMkLst>
        </pc:grpChg>
        <pc:graphicFrameChg chg="mod">
          <ac:chgData name="Ponomaryov, Serhiy" userId="bcceadea-b190-41e4-99ba-4aaefee80e44" providerId="ADAL" clId="{E1FAD453-5459-8A44-A8A7-9533F81362E1}" dt="2024-11-13T06:47:52.581" v="117" actId="164"/>
          <ac:graphicFrameMkLst>
            <pc:docMk/>
            <pc:sldMk cId="2637314629" sldId="257"/>
            <ac:graphicFrameMk id="4" creationId="{BF9D48A9-C370-DCB0-7B1F-15CC056ACE5B}"/>
          </ac:graphicFrameMkLst>
        </pc:graphicFrameChg>
      </pc:sldChg>
      <pc:sldChg chg="modSp mod modAnim">
        <pc:chgData name="Ponomaryov, Serhiy" userId="bcceadea-b190-41e4-99ba-4aaefee80e44" providerId="ADAL" clId="{E1FAD453-5459-8A44-A8A7-9533F81362E1}" dt="2024-11-13T06:45:34.685" v="115"/>
        <pc:sldMkLst>
          <pc:docMk/>
          <pc:sldMk cId="1685435591" sldId="259"/>
        </pc:sldMkLst>
        <pc:spChg chg="mod">
          <ac:chgData name="Ponomaryov, Serhiy" userId="bcceadea-b190-41e4-99ba-4aaefee80e44" providerId="ADAL" clId="{E1FAD453-5459-8A44-A8A7-9533F81362E1}" dt="2024-11-13T06:35:23.263" v="16" actId="255"/>
          <ac:spMkLst>
            <pc:docMk/>
            <pc:sldMk cId="1685435591" sldId="259"/>
            <ac:spMk id="2" creationId="{D05CEC67-5349-6B6F-ED78-E7DDAF6E700B}"/>
          </ac:spMkLst>
        </pc:spChg>
        <pc:spChg chg="mod">
          <ac:chgData name="Ponomaryov, Serhiy" userId="bcceadea-b190-41e4-99ba-4aaefee80e44" providerId="ADAL" clId="{E1FAD453-5459-8A44-A8A7-9533F81362E1}" dt="2024-11-13T06:45:08.128" v="112" actId="20577"/>
          <ac:spMkLst>
            <pc:docMk/>
            <pc:sldMk cId="1685435591" sldId="259"/>
            <ac:spMk id="3" creationId="{544AB9C2-187E-29FB-F088-5FF6E028E3B8}"/>
          </ac:spMkLst>
        </pc:spChg>
        <pc:picChg chg="mod">
          <ac:chgData name="Ponomaryov, Serhiy" userId="bcceadea-b190-41e4-99ba-4aaefee80e44" providerId="ADAL" clId="{E1FAD453-5459-8A44-A8A7-9533F81362E1}" dt="2024-11-13T06:34:55.086" v="1" actId="14100"/>
          <ac:picMkLst>
            <pc:docMk/>
            <pc:sldMk cId="1685435591" sldId="259"/>
            <ac:picMk id="5" creationId="{191B07B9-2B5E-DF4A-5C5D-B6AEACF87A37}"/>
          </ac:picMkLst>
        </pc:picChg>
      </pc:sldChg>
      <pc:sldChg chg="modAnim">
        <pc:chgData name="Ponomaryov, Serhiy" userId="bcceadea-b190-41e4-99ba-4aaefee80e44" providerId="ADAL" clId="{E1FAD453-5459-8A44-A8A7-9533F81362E1}" dt="2024-11-13T07:11:15.518" v="159"/>
        <pc:sldMkLst>
          <pc:docMk/>
          <pc:sldMk cId="4283705476" sldId="260"/>
        </pc:sldMkLst>
      </pc:sldChg>
      <pc:sldChg chg="modAnim">
        <pc:chgData name="Ponomaryov, Serhiy" userId="bcceadea-b190-41e4-99ba-4aaefee80e44" providerId="ADAL" clId="{E1FAD453-5459-8A44-A8A7-9533F81362E1}" dt="2024-11-13T07:12:06.401" v="163"/>
        <pc:sldMkLst>
          <pc:docMk/>
          <pc:sldMk cId="1787992486" sldId="262"/>
        </pc:sldMkLst>
      </pc:sldChg>
      <pc:sldChg chg="modAnim">
        <pc:chgData name="Ponomaryov, Serhiy" userId="bcceadea-b190-41e4-99ba-4aaefee80e44" providerId="ADAL" clId="{E1FAD453-5459-8A44-A8A7-9533F81362E1}" dt="2024-11-13T07:12:51.884" v="167"/>
        <pc:sldMkLst>
          <pc:docMk/>
          <pc:sldMk cId="3378538997" sldId="263"/>
        </pc:sldMkLst>
      </pc:sldChg>
      <pc:sldChg chg="del">
        <pc:chgData name="Ponomaryov, Serhiy" userId="bcceadea-b190-41e4-99ba-4aaefee80e44" providerId="ADAL" clId="{E1FAD453-5459-8A44-A8A7-9533F81362E1}" dt="2024-11-13T07:13:11.822" v="168" actId="2696"/>
        <pc:sldMkLst>
          <pc:docMk/>
          <pc:sldMk cId="2045235111" sldId="268"/>
        </pc:sldMkLst>
      </pc:sldChg>
      <pc:sldChg chg="modSp mod modAnim">
        <pc:chgData name="Ponomaryov, Serhiy" userId="bcceadea-b190-41e4-99ba-4aaefee80e44" providerId="ADAL" clId="{E1FAD453-5459-8A44-A8A7-9533F81362E1}" dt="2024-11-13T07:14:42.434" v="170"/>
        <pc:sldMkLst>
          <pc:docMk/>
          <pc:sldMk cId="4155061290" sldId="269"/>
        </pc:sldMkLst>
        <pc:picChg chg="mod">
          <ac:chgData name="Ponomaryov, Serhiy" userId="bcceadea-b190-41e4-99ba-4aaefee80e44" providerId="ADAL" clId="{E1FAD453-5459-8A44-A8A7-9533F81362E1}" dt="2024-11-13T06:51:15.595" v="126" actId="14100"/>
          <ac:picMkLst>
            <pc:docMk/>
            <pc:sldMk cId="4155061290" sldId="269"/>
            <ac:picMk id="24" creationId="{8551DC81-F383-6DBA-C4B8-AC18054C8A6D}"/>
          </ac:picMkLst>
        </pc:picChg>
        <pc:cxnChg chg="mod">
          <ac:chgData name="Ponomaryov, Serhiy" userId="bcceadea-b190-41e4-99ba-4aaefee80e44" providerId="ADAL" clId="{E1FAD453-5459-8A44-A8A7-9533F81362E1}" dt="2024-11-13T06:51:22.496" v="127" actId="14100"/>
          <ac:cxnSpMkLst>
            <pc:docMk/>
            <pc:sldMk cId="4155061290" sldId="269"/>
            <ac:cxnSpMk id="25" creationId="{F4A576CD-2741-1135-84E4-0C6047454D05}"/>
          </ac:cxnSpMkLst>
        </pc:cxnChg>
      </pc:sldChg>
      <pc:sldChg chg="addSp modSp modAnim">
        <pc:chgData name="Ponomaryov, Serhiy" userId="bcceadea-b190-41e4-99ba-4aaefee80e44" providerId="ADAL" clId="{E1FAD453-5459-8A44-A8A7-9533F81362E1}" dt="2024-11-13T07:15:51.967" v="173"/>
        <pc:sldMkLst>
          <pc:docMk/>
          <pc:sldMk cId="3874849156" sldId="270"/>
        </pc:sldMkLst>
        <pc:spChg chg="mod">
          <ac:chgData name="Ponomaryov, Serhiy" userId="bcceadea-b190-41e4-99ba-4aaefee80e44" providerId="ADAL" clId="{E1FAD453-5459-8A44-A8A7-9533F81362E1}" dt="2024-11-13T07:15:33.464" v="171" actId="164"/>
          <ac:spMkLst>
            <pc:docMk/>
            <pc:sldMk cId="3874849156" sldId="270"/>
            <ac:spMk id="8" creationId="{0D87C7AB-9437-C60F-D0D4-DEA41F1BE486}"/>
          </ac:spMkLst>
        </pc:spChg>
        <pc:spChg chg="mod">
          <ac:chgData name="Ponomaryov, Serhiy" userId="bcceadea-b190-41e4-99ba-4aaefee80e44" providerId="ADAL" clId="{E1FAD453-5459-8A44-A8A7-9533F81362E1}" dt="2024-11-13T07:15:33.464" v="171" actId="164"/>
          <ac:spMkLst>
            <pc:docMk/>
            <pc:sldMk cId="3874849156" sldId="270"/>
            <ac:spMk id="9" creationId="{30044AF2-3EB8-B4C4-368D-86D0F05EF016}"/>
          </ac:spMkLst>
        </pc:spChg>
        <pc:spChg chg="mod">
          <ac:chgData name="Ponomaryov, Serhiy" userId="bcceadea-b190-41e4-99ba-4aaefee80e44" providerId="ADAL" clId="{E1FAD453-5459-8A44-A8A7-9533F81362E1}" dt="2024-11-13T07:15:33.464" v="171" actId="164"/>
          <ac:spMkLst>
            <pc:docMk/>
            <pc:sldMk cId="3874849156" sldId="270"/>
            <ac:spMk id="10" creationId="{A981FF38-6ECF-971D-C1D0-A0862E7A3ED5}"/>
          </ac:spMkLst>
        </pc:spChg>
        <pc:grpChg chg="add mod">
          <ac:chgData name="Ponomaryov, Serhiy" userId="bcceadea-b190-41e4-99ba-4aaefee80e44" providerId="ADAL" clId="{E1FAD453-5459-8A44-A8A7-9533F81362E1}" dt="2024-11-13T07:15:33.464" v="171" actId="164"/>
          <ac:grpSpMkLst>
            <pc:docMk/>
            <pc:sldMk cId="3874849156" sldId="270"/>
            <ac:grpSpMk id="4" creationId="{2D652018-E8C5-5FCA-6A5D-F45FB2B3CED7}"/>
          </ac:grpSpMkLst>
        </pc:grpChg>
        <pc:picChg chg="mod">
          <ac:chgData name="Ponomaryov, Serhiy" userId="bcceadea-b190-41e4-99ba-4aaefee80e44" providerId="ADAL" clId="{E1FAD453-5459-8A44-A8A7-9533F81362E1}" dt="2024-11-13T07:15:33.464" v="171" actId="164"/>
          <ac:picMkLst>
            <pc:docMk/>
            <pc:sldMk cId="3874849156" sldId="270"/>
            <ac:picMk id="7" creationId="{9C804CEE-4830-F5E3-0D30-7B40A7417118}"/>
          </ac:picMkLst>
        </pc:picChg>
      </pc:sldChg>
      <pc:sldChg chg="addSp modSp mod modAnim">
        <pc:chgData name="Ponomaryov, Serhiy" userId="bcceadea-b190-41e4-99ba-4aaefee80e44" providerId="ADAL" clId="{E1FAD453-5459-8A44-A8A7-9533F81362E1}" dt="2024-11-13T07:17:14.068" v="178"/>
        <pc:sldMkLst>
          <pc:docMk/>
          <pc:sldMk cId="3759891873" sldId="271"/>
        </pc:sldMkLst>
        <pc:spChg chg="mod">
          <ac:chgData name="Ponomaryov, Serhiy" userId="bcceadea-b190-41e4-99ba-4aaefee80e44" providerId="ADAL" clId="{E1FAD453-5459-8A44-A8A7-9533F81362E1}" dt="2024-11-13T07:01:12.140" v="146" actId="1076"/>
          <ac:spMkLst>
            <pc:docMk/>
            <pc:sldMk cId="3759891873" sldId="271"/>
            <ac:spMk id="6" creationId="{B5327235-3755-8264-B5A5-4E7491194A40}"/>
          </ac:spMkLst>
        </pc:spChg>
        <pc:spChg chg="mod">
          <ac:chgData name="Ponomaryov, Serhiy" userId="bcceadea-b190-41e4-99ba-4aaefee80e44" providerId="ADAL" clId="{E1FAD453-5459-8A44-A8A7-9533F81362E1}" dt="2024-11-13T07:01:12.140" v="146" actId="1076"/>
          <ac:spMkLst>
            <pc:docMk/>
            <pc:sldMk cId="3759891873" sldId="271"/>
            <ac:spMk id="7" creationId="{4B78DAB0-073E-EF7B-FA10-A1772E2E8458}"/>
          </ac:spMkLst>
        </pc:spChg>
        <pc:spChg chg="mod">
          <ac:chgData name="Ponomaryov, Serhiy" userId="bcceadea-b190-41e4-99ba-4aaefee80e44" providerId="ADAL" clId="{E1FAD453-5459-8A44-A8A7-9533F81362E1}" dt="2024-11-13T07:09:31.266" v="147" actId="164"/>
          <ac:spMkLst>
            <pc:docMk/>
            <pc:sldMk cId="3759891873" sldId="271"/>
            <ac:spMk id="8" creationId="{A4FE6EE4-39E4-B6F1-816B-9E132CE56165}"/>
          </ac:spMkLst>
        </pc:spChg>
        <pc:grpChg chg="add mod">
          <ac:chgData name="Ponomaryov, Serhiy" userId="bcceadea-b190-41e4-99ba-4aaefee80e44" providerId="ADAL" clId="{E1FAD453-5459-8A44-A8A7-9533F81362E1}" dt="2024-11-13T07:09:31.266" v="147" actId="164"/>
          <ac:grpSpMkLst>
            <pc:docMk/>
            <pc:sldMk cId="3759891873" sldId="271"/>
            <ac:grpSpMk id="4" creationId="{9D8E7166-C532-9235-725C-6188769E37C3}"/>
          </ac:grpSpMkLst>
        </pc:grpChg>
        <pc:picChg chg="add mod">
          <ac:chgData name="Ponomaryov, Serhiy" userId="bcceadea-b190-41e4-99ba-4aaefee80e44" providerId="ADAL" clId="{E1FAD453-5459-8A44-A8A7-9533F81362E1}" dt="2024-11-13T07:09:31.266" v="147" actId="164"/>
          <ac:picMkLst>
            <pc:docMk/>
            <pc:sldMk cId="3759891873" sldId="271"/>
            <ac:picMk id="3" creationId="{D3E15747-9E74-0C7D-9A6C-070892A61B46}"/>
          </ac:picMkLst>
        </pc:picChg>
        <pc:picChg chg="mod">
          <ac:chgData name="Ponomaryov, Serhiy" userId="bcceadea-b190-41e4-99ba-4aaefee80e44" providerId="ADAL" clId="{E1FAD453-5459-8A44-A8A7-9533F81362E1}" dt="2024-11-13T07:01:12.140" v="146" actId="1076"/>
          <ac:picMkLst>
            <pc:docMk/>
            <pc:sldMk cId="3759891873" sldId="271"/>
            <ac:picMk id="5" creationId="{91920C76-3520-1062-D56E-F12C370D1B57}"/>
          </ac:picMkLst>
        </pc:pic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DA918-B14E-474F-904D-CBAAA551EBFD}"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en-US"/>
        </a:p>
      </dgm:t>
    </dgm:pt>
    <dgm:pt modelId="{B5862614-0F32-4863-B40B-6AF0CE54790C}">
      <dgm:prSet phldrT="[Text]"/>
      <dgm:spPr/>
      <dgm:t>
        <a:bodyPr/>
        <a:lstStyle/>
        <a:p>
          <a:r>
            <a:rPr lang="en-US" dirty="0"/>
            <a:t>Upwards</a:t>
          </a:r>
        </a:p>
      </dgm:t>
    </dgm:pt>
    <dgm:pt modelId="{7E2842EB-B604-4F5B-89E3-F3734B3C4595}" type="parTrans" cxnId="{75306655-F04C-48A8-80CD-904FBBD4F1B2}">
      <dgm:prSet/>
      <dgm:spPr/>
      <dgm:t>
        <a:bodyPr/>
        <a:lstStyle/>
        <a:p>
          <a:endParaRPr lang="en-US"/>
        </a:p>
      </dgm:t>
    </dgm:pt>
    <dgm:pt modelId="{922EDA97-FC0E-4882-AC13-653E5B292F36}" type="sibTrans" cxnId="{75306655-F04C-48A8-80CD-904FBBD4F1B2}">
      <dgm:prSet/>
      <dgm:spPr/>
      <dgm:t>
        <a:bodyPr/>
        <a:lstStyle/>
        <a:p>
          <a:endParaRPr lang="en-US"/>
        </a:p>
      </dgm:t>
    </dgm:pt>
    <dgm:pt modelId="{431F2B63-DF68-4DA9-A628-72ACA3D58B90}">
      <dgm:prSet phldrT="[Text]"/>
      <dgm:spPr/>
      <dgm:t>
        <a:bodyPr/>
        <a:lstStyle/>
        <a:p>
          <a:r>
            <a:rPr lang="en-US" dirty="0"/>
            <a:t>Downwards</a:t>
          </a:r>
        </a:p>
      </dgm:t>
    </dgm:pt>
    <dgm:pt modelId="{F056B256-7E8B-4369-AE55-5C20591C2AE6}" type="parTrans" cxnId="{158182F8-7A76-40A3-A85B-98CCFAF3E4E4}">
      <dgm:prSet/>
      <dgm:spPr/>
      <dgm:t>
        <a:bodyPr/>
        <a:lstStyle/>
        <a:p>
          <a:endParaRPr lang="en-US"/>
        </a:p>
      </dgm:t>
    </dgm:pt>
    <dgm:pt modelId="{1778BB8A-1E51-4F1A-9002-67748FE7C772}" type="sibTrans" cxnId="{158182F8-7A76-40A3-A85B-98CCFAF3E4E4}">
      <dgm:prSet/>
      <dgm:spPr/>
      <dgm:t>
        <a:bodyPr/>
        <a:lstStyle/>
        <a:p>
          <a:endParaRPr lang="en-US"/>
        </a:p>
      </dgm:t>
    </dgm:pt>
    <dgm:pt modelId="{B08351C0-ABAC-4E2E-B43A-B0AC77A338F6}">
      <dgm:prSet phldrT="[Text]"/>
      <dgm:spPr/>
      <dgm:t>
        <a:bodyPr/>
        <a:lstStyle/>
        <a:p>
          <a:r>
            <a:rPr lang="en-US" dirty="0"/>
            <a:t>Horizontal</a:t>
          </a:r>
        </a:p>
      </dgm:t>
    </dgm:pt>
    <dgm:pt modelId="{68D506E9-CE43-4B23-9ADD-7553262CB846}" type="parTrans" cxnId="{36DE51DA-8DE5-4F9D-9E28-25598140061F}">
      <dgm:prSet/>
      <dgm:spPr/>
      <dgm:t>
        <a:bodyPr/>
        <a:lstStyle/>
        <a:p>
          <a:endParaRPr lang="en-US"/>
        </a:p>
      </dgm:t>
    </dgm:pt>
    <dgm:pt modelId="{C3CDD201-559B-4633-8EA3-44C560AE8EC9}" type="sibTrans" cxnId="{36DE51DA-8DE5-4F9D-9E28-25598140061F}">
      <dgm:prSet/>
      <dgm:spPr/>
      <dgm:t>
        <a:bodyPr/>
        <a:lstStyle/>
        <a:p>
          <a:endParaRPr lang="en-US"/>
        </a:p>
      </dgm:t>
    </dgm:pt>
    <dgm:pt modelId="{520E35C5-AB4A-4A23-8912-F8A1AE75F16A}">
      <dgm:prSet phldrT="[Text]"/>
      <dgm:spPr/>
      <dgm:t>
        <a:bodyPr/>
        <a:lstStyle/>
        <a:p>
          <a:r>
            <a:rPr lang="en-US" dirty="0"/>
            <a:t>ACCOUNTABILITY</a:t>
          </a:r>
        </a:p>
      </dgm:t>
    </dgm:pt>
    <dgm:pt modelId="{96B77A19-21D4-4DB0-8349-964422712A22}" type="parTrans" cxnId="{36BCD484-8B49-4B81-BC12-BEFD34996002}">
      <dgm:prSet/>
      <dgm:spPr/>
      <dgm:t>
        <a:bodyPr/>
        <a:lstStyle/>
        <a:p>
          <a:endParaRPr lang="en-US"/>
        </a:p>
      </dgm:t>
    </dgm:pt>
    <dgm:pt modelId="{130E7200-EF36-4989-A63B-293C015DE57B}" type="sibTrans" cxnId="{36BCD484-8B49-4B81-BC12-BEFD34996002}">
      <dgm:prSet/>
      <dgm:spPr/>
      <dgm:t>
        <a:bodyPr/>
        <a:lstStyle/>
        <a:p>
          <a:endParaRPr lang="en-US"/>
        </a:p>
      </dgm:t>
    </dgm:pt>
    <dgm:pt modelId="{83B5A6EC-51A5-4874-8D52-B9DD133FBE73}" type="pres">
      <dgm:prSet presAssocID="{B5ADA918-B14E-474F-904D-CBAAA551EBFD}" presName="Name0" presStyleCnt="0">
        <dgm:presLayoutVars>
          <dgm:chMax val="4"/>
          <dgm:resizeHandles val="exact"/>
        </dgm:presLayoutVars>
      </dgm:prSet>
      <dgm:spPr/>
    </dgm:pt>
    <dgm:pt modelId="{59AE7959-D414-4906-9189-605452BFD56C}" type="pres">
      <dgm:prSet presAssocID="{B5ADA918-B14E-474F-904D-CBAAA551EBFD}" presName="ellipse" presStyleLbl="trBgShp" presStyleIdx="0" presStyleCnt="1"/>
      <dgm:spPr/>
    </dgm:pt>
    <dgm:pt modelId="{8967B16F-A6E6-4E77-8425-79FD8F5A144A}" type="pres">
      <dgm:prSet presAssocID="{B5ADA918-B14E-474F-904D-CBAAA551EBFD}" presName="arrow1" presStyleLbl="fgShp" presStyleIdx="0" presStyleCnt="1"/>
      <dgm:spPr/>
    </dgm:pt>
    <dgm:pt modelId="{034C680B-8247-42A3-8F74-2959A0522634}" type="pres">
      <dgm:prSet presAssocID="{B5ADA918-B14E-474F-904D-CBAAA551EBFD}" presName="rectangle" presStyleLbl="revTx" presStyleIdx="0" presStyleCnt="1">
        <dgm:presLayoutVars>
          <dgm:bulletEnabled val="1"/>
        </dgm:presLayoutVars>
      </dgm:prSet>
      <dgm:spPr/>
    </dgm:pt>
    <dgm:pt modelId="{0BF62D1A-4157-4977-98D5-58191556B883}" type="pres">
      <dgm:prSet presAssocID="{431F2B63-DF68-4DA9-A628-72ACA3D58B90}" presName="item1" presStyleLbl="node1" presStyleIdx="0" presStyleCnt="3">
        <dgm:presLayoutVars>
          <dgm:bulletEnabled val="1"/>
        </dgm:presLayoutVars>
      </dgm:prSet>
      <dgm:spPr/>
    </dgm:pt>
    <dgm:pt modelId="{41F8FD22-25A1-444D-A11C-9FA89D004C5C}" type="pres">
      <dgm:prSet presAssocID="{B08351C0-ABAC-4E2E-B43A-B0AC77A338F6}" presName="item2" presStyleLbl="node1" presStyleIdx="1" presStyleCnt="3" custLinFactNeighborX="5049" custLinFactNeighborY="13188">
        <dgm:presLayoutVars>
          <dgm:bulletEnabled val="1"/>
        </dgm:presLayoutVars>
      </dgm:prSet>
      <dgm:spPr/>
    </dgm:pt>
    <dgm:pt modelId="{90E0DE17-D968-4DE6-B0B1-2A50D07BA729}" type="pres">
      <dgm:prSet presAssocID="{520E35C5-AB4A-4A23-8912-F8A1AE75F16A}" presName="item3" presStyleLbl="node1" presStyleIdx="2" presStyleCnt="3" custLinFactNeighborX="-27407" custLinFactNeighborY="-21159">
        <dgm:presLayoutVars>
          <dgm:bulletEnabled val="1"/>
        </dgm:presLayoutVars>
      </dgm:prSet>
      <dgm:spPr/>
    </dgm:pt>
    <dgm:pt modelId="{828E46F4-F3E6-4A9A-AE08-D475BE67373A}" type="pres">
      <dgm:prSet presAssocID="{B5ADA918-B14E-474F-904D-CBAAA551EBFD}" presName="funnel" presStyleLbl="trAlignAcc1" presStyleIdx="0" presStyleCnt="1"/>
      <dgm:spPr/>
    </dgm:pt>
  </dgm:ptLst>
  <dgm:cxnLst>
    <dgm:cxn modelId="{F3DCD90C-4E8B-4102-8664-3EE3EC2FE1C9}" type="presOf" srcId="{B5ADA918-B14E-474F-904D-CBAAA551EBFD}" destId="{83B5A6EC-51A5-4874-8D52-B9DD133FBE73}" srcOrd="0" destOrd="0" presId="urn:microsoft.com/office/officeart/2005/8/layout/funnel1"/>
    <dgm:cxn modelId="{19BA0E47-D08C-436D-B96B-B8967FB30914}" type="presOf" srcId="{520E35C5-AB4A-4A23-8912-F8A1AE75F16A}" destId="{034C680B-8247-42A3-8F74-2959A0522634}" srcOrd="0" destOrd="0" presId="urn:microsoft.com/office/officeart/2005/8/layout/funnel1"/>
    <dgm:cxn modelId="{75306655-F04C-48A8-80CD-904FBBD4F1B2}" srcId="{B5ADA918-B14E-474F-904D-CBAAA551EBFD}" destId="{B5862614-0F32-4863-B40B-6AF0CE54790C}" srcOrd="0" destOrd="0" parTransId="{7E2842EB-B604-4F5B-89E3-F3734B3C4595}" sibTransId="{922EDA97-FC0E-4882-AC13-653E5B292F36}"/>
    <dgm:cxn modelId="{39246056-0275-4DA0-95C5-3D5F07550E6A}" type="presOf" srcId="{B5862614-0F32-4863-B40B-6AF0CE54790C}" destId="{90E0DE17-D968-4DE6-B0B1-2A50D07BA729}" srcOrd="0" destOrd="0" presId="urn:microsoft.com/office/officeart/2005/8/layout/funnel1"/>
    <dgm:cxn modelId="{36BCD484-8B49-4B81-BC12-BEFD34996002}" srcId="{B5ADA918-B14E-474F-904D-CBAAA551EBFD}" destId="{520E35C5-AB4A-4A23-8912-F8A1AE75F16A}" srcOrd="3" destOrd="0" parTransId="{96B77A19-21D4-4DB0-8349-964422712A22}" sibTransId="{130E7200-EF36-4989-A63B-293C015DE57B}"/>
    <dgm:cxn modelId="{0CAA45D5-1EB0-4731-B3FA-9F01698F1A78}" type="presOf" srcId="{B08351C0-ABAC-4E2E-B43A-B0AC77A338F6}" destId="{0BF62D1A-4157-4977-98D5-58191556B883}" srcOrd="0" destOrd="0" presId="urn:microsoft.com/office/officeart/2005/8/layout/funnel1"/>
    <dgm:cxn modelId="{36DE51DA-8DE5-4F9D-9E28-25598140061F}" srcId="{B5ADA918-B14E-474F-904D-CBAAA551EBFD}" destId="{B08351C0-ABAC-4E2E-B43A-B0AC77A338F6}" srcOrd="2" destOrd="0" parTransId="{68D506E9-CE43-4B23-9ADD-7553262CB846}" sibTransId="{C3CDD201-559B-4633-8EA3-44C560AE8EC9}"/>
    <dgm:cxn modelId="{B45C51F1-DF7D-4C5E-86BB-763854168D32}" type="presOf" srcId="{431F2B63-DF68-4DA9-A628-72ACA3D58B90}" destId="{41F8FD22-25A1-444D-A11C-9FA89D004C5C}" srcOrd="0" destOrd="0" presId="urn:microsoft.com/office/officeart/2005/8/layout/funnel1"/>
    <dgm:cxn modelId="{158182F8-7A76-40A3-A85B-98CCFAF3E4E4}" srcId="{B5ADA918-B14E-474F-904D-CBAAA551EBFD}" destId="{431F2B63-DF68-4DA9-A628-72ACA3D58B90}" srcOrd="1" destOrd="0" parTransId="{F056B256-7E8B-4369-AE55-5C20591C2AE6}" sibTransId="{1778BB8A-1E51-4F1A-9002-67748FE7C772}"/>
    <dgm:cxn modelId="{73DC0508-2B4A-4CE7-BD47-C388EC8CA5DC}" type="presParOf" srcId="{83B5A6EC-51A5-4874-8D52-B9DD133FBE73}" destId="{59AE7959-D414-4906-9189-605452BFD56C}" srcOrd="0" destOrd="0" presId="urn:microsoft.com/office/officeart/2005/8/layout/funnel1"/>
    <dgm:cxn modelId="{4E486AE5-5D02-4F2E-8A69-8E64C5BB878F}" type="presParOf" srcId="{83B5A6EC-51A5-4874-8D52-B9DD133FBE73}" destId="{8967B16F-A6E6-4E77-8425-79FD8F5A144A}" srcOrd="1" destOrd="0" presId="urn:microsoft.com/office/officeart/2005/8/layout/funnel1"/>
    <dgm:cxn modelId="{7B603B95-A722-4229-A896-5FA95118FC06}" type="presParOf" srcId="{83B5A6EC-51A5-4874-8D52-B9DD133FBE73}" destId="{034C680B-8247-42A3-8F74-2959A0522634}" srcOrd="2" destOrd="0" presId="urn:microsoft.com/office/officeart/2005/8/layout/funnel1"/>
    <dgm:cxn modelId="{63FA3A00-1CB7-4D0C-9E42-BD3E5F888776}" type="presParOf" srcId="{83B5A6EC-51A5-4874-8D52-B9DD133FBE73}" destId="{0BF62D1A-4157-4977-98D5-58191556B883}" srcOrd="3" destOrd="0" presId="urn:microsoft.com/office/officeart/2005/8/layout/funnel1"/>
    <dgm:cxn modelId="{25E27641-050A-47E4-8708-2DE279C494AB}" type="presParOf" srcId="{83B5A6EC-51A5-4874-8D52-B9DD133FBE73}" destId="{41F8FD22-25A1-444D-A11C-9FA89D004C5C}" srcOrd="4" destOrd="0" presId="urn:microsoft.com/office/officeart/2005/8/layout/funnel1"/>
    <dgm:cxn modelId="{F27007A2-4676-4619-857B-BA44D244F808}" type="presParOf" srcId="{83B5A6EC-51A5-4874-8D52-B9DD133FBE73}" destId="{90E0DE17-D968-4DE6-B0B1-2A50D07BA729}" srcOrd="5" destOrd="0" presId="urn:microsoft.com/office/officeart/2005/8/layout/funnel1"/>
    <dgm:cxn modelId="{91F60643-2126-4426-B395-8FA5F7F24ACA}" type="presParOf" srcId="{83B5A6EC-51A5-4874-8D52-B9DD133FBE73}" destId="{828E46F4-F3E6-4A9A-AE08-D475BE67373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E7959-D414-4906-9189-605452BFD56C}">
      <dsp:nvSpPr>
        <dsp:cNvPr id="0" name=""/>
        <dsp:cNvSpPr/>
      </dsp:nvSpPr>
      <dsp:spPr>
        <a:xfrm>
          <a:off x="1548630" y="194826"/>
          <a:ext cx="3866562" cy="134280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7B16F-A6E6-4E77-8425-79FD8F5A144A}">
      <dsp:nvSpPr>
        <dsp:cNvPr id="0" name=""/>
        <dsp:cNvSpPr/>
      </dsp:nvSpPr>
      <dsp:spPr>
        <a:xfrm>
          <a:off x="3113239" y="3482903"/>
          <a:ext cx="749333" cy="479573"/>
        </a:xfrm>
        <a:prstGeom prst="downArrow">
          <a:avLst/>
        </a:prstGeom>
        <a:blipFill rotWithShape="1">
          <a:blip xmlns:r="http://schemas.openxmlformats.org/officeDocument/2006/relationships" r:embed="rId1">
            <a:duotone>
              <a:schemeClr val="accent1">
                <a:tint val="60000"/>
                <a:hueOff val="0"/>
                <a:satOff val="0"/>
                <a:lumOff val="0"/>
                <a:alphaOff val="0"/>
                <a:tint val="98000"/>
                <a:lumMod val="102000"/>
              </a:schemeClr>
              <a:schemeClr val="accent1">
                <a:tint val="60000"/>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dsp:style>
    </dsp:sp>
    <dsp:sp modelId="{034C680B-8247-42A3-8F74-2959A0522634}">
      <dsp:nvSpPr>
        <dsp:cNvPr id="0" name=""/>
        <dsp:cNvSpPr/>
      </dsp:nvSpPr>
      <dsp:spPr>
        <a:xfrm>
          <a:off x="1689505" y="3866562"/>
          <a:ext cx="3596802" cy="89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ACCOUNTABILITY</a:t>
          </a:r>
        </a:p>
      </dsp:txBody>
      <dsp:txXfrm>
        <a:off x="1689505" y="3866562"/>
        <a:ext cx="3596802" cy="899200"/>
      </dsp:txXfrm>
    </dsp:sp>
    <dsp:sp modelId="{0BF62D1A-4157-4977-98D5-58191556B883}">
      <dsp:nvSpPr>
        <dsp:cNvPr id="0" name=""/>
        <dsp:cNvSpPr/>
      </dsp:nvSpPr>
      <dsp:spPr>
        <a:xfrm>
          <a:off x="2954380" y="1641340"/>
          <a:ext cx="1348800" cy="1348800"/>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Horizontal</a:t>
          </a:r>
        </a:p>
      </dsp:txBody>
      <dsp:txXfrm>
        <a:off x="3151907" y="1838867"/>
        <a:ext cx="953746" cy="953746"/>
      </dsp:txXfrm>
    </dsp:sp>
    <dsp:sp modelId="{41F8FD22-25A1-444D-A11C-9FA89D004C5C}">
      <dsp:nvSpPr>
        <dsp:cNvPr id="0" name=""/>
        <dsp:cNvSpPr/>
      </dsp:nvSpPr>
      <dsp:spPr>
        <a:xfrm>
          <a:off x="2057339" y="807320"/>
          <a:ext cx="1348800" cy="1348800"/>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Downwards</a:t>
          </a:r>
        </a:p>
      </dsp:txBody>
      <dsp:txXfrm>
        <a:off x="2254866" y="1004847"/>
        <a:ext cx="953746" cy="953746"/>
      </dsp:txXfrm>
    </dsp:sp>
    <dsp:sp modelId="{90E0DE17-D968-4DE6-B0B1-2A50D07BA729}">
      <dsp:nvSpPr>
        <dsp:cNvPr id="0" name=""/>
        <dsp:cNvSpPr/>
      </dsp:nvSpPr>
      <dsp:spPr>
        <a:xfrm>
          <a:off x="2998347" y="17937"/>
          <a:ext cx="1348800" cy="1348800"/>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Upwards</a:t>
          </a:r>
        </a:p>
      </dsp:txBody>
      <dsp:txXfrm>
        <a:off x="3195874" y="215464"/>
        <a:ext cx="953746" cy="953746"/>
      </dsp:txXfrm>
    </dsp:sp>
    <dsp:sp modelId="{828E46F4-F3E6-4A9A-AE08-D475BE67373A}">
      <dsp:nvSpPr>
        <dsp:cNvPr id="0" name=""/>
        <dsp:cNvSpPr/>
      </dsp:nvSpPr>
      <dsp:spPr>
        <a:xfrm>
          <a:off x="1389772" y="29973"/>
          <a:ext cx="4196269" cy="3357015"/>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06A22-70AA-4F0F-9816-F47A235392BB}"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4477B-DD3A-42A7-9655-E9EACF3140A9}" type="slidenum">
              <a:rPr lang="en-US" smtClean="0"/>
              <a:t>‹#›</a:t>
            </a:fld>
            <a:endParaRPr lang="en-US"/>
          </a:p>
        </p:txBody>
      </p:sp>
    </p:spTree>
    <p:extLst>
      <p:ext uri="{BB962C8B-B14F-4D97-AF65-F5344CB8AC3E}">
        <p14:creationId xmlns:p14="http://schemas.microsoft.com/office/powerpoint/2010/main" val="207456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accountability for results (outcomes and impact) challenging and may require careful management?</a:t>
            </a:r>
          </a:p>
          <a:p>
            <a:pPr marL="171450" indent="-171450">
              <a:buFontTx/>
              <a:buChar char="-"/>
            </a:pPr>
            <a:r>
              <a:rPr lang="en-US" dirty="0"/>
              <a:t>NGOs may carry out innovative or experimental work &amp; outcomes cannot be easily guaranteed</a:t>
            </a:r>
          </a:p>
          <a:p>
            <a:pPr marL="171450" indent="-171450">
              <a:buFontTx/>
              <a:buChar char="-"/>
            </a:pPr>
            <a:r>
              <a:rPr lang="en-US" dirty="0"/>
              <a:t>NGOs may make only a small contribution to impact, especially if the subject of their attention is influenced by socio-economic and political environment, other actors, etc.</a:t>
            </a:r>
          </a:p>
          <a:p>
            <a:pPr marL="171450" indent="-171450">
              <a:buFontTx/>
              <a:buChar char="-"/>
            </a:pPr>
            <a:r>
              <a:rPr lang="en-US" dirty="0"/>
              <a:t>Work in volatile or uncertain environments = outcomes may be contested, hard or too costly to measure (especially impact) or beyond NGO’s control</a:t>
            </a:r>
          </a:p>
          <a:p>
            <a:pPr marL="171450" indent="-171450">
              <a:buFontTx/>
              <a:buChar char="-"/>
            </a:pPr>
            <a:r>
              <a:rPr lang="en-US" dirty="0"/>
              <a:t>Outcomes and especially impact may not be seen until long after a project</a:t>
            </a:r>
          </a:p>
          <a:p>
            <a:pPr marL="0" indent="0">
              <a:buFontTx/>
              <a:buNone/>
            </a:pPr>
            <a:r>
              <a:rPr lang="en-US" b="1" dirty="0"/>
              <a:t>What may happen if accountability requirement is not managed properly? What may NGOs’ negative coping strategies be?</a:t>
            </a:r>
          </a:p>
          <a:p>
            <a:pPr marL="0" indent="0">
              <a:buFontTx/>
              <a:buNone/>
            </a:pPr>
            <a:r>
              <a:rPr lang="en-US" b="0" dirty="0"/>
              <a:t>Possible answers: NGOs</a:t>
            </a:r>
            <a:r>
              <a:rPr lang="en-US" dirty="0"/>
              <a:t> may be tempted to avoid risk; only carry out work that can easily be measured; set targets that can easily be reached; continue reporting against objectives or indicators that are obsolete; hide failures; ignore unexpected or negative change; and/or focus more on activity and short-term change than on longer-term, sustainable changes, etc.</a:t>
            </a:r>
            <a:endParaRPr lang="en-US" b="0" dirty="0"/>
          </a:p>
          <a:p>
            <a:endParaRPr lang="en-US" dirty="0"/>
          </a:p>
        </p:txBody>
      </p:sp>
      <p:sp>
        <p:nvSpPr>
          <p:cNvPr id="4" name="Slide Number Placeholder 3"/>
          <p:cNvSpPr>
            <a:spLocks noGrp="1"/>
          </p:cNvSpPr>
          <p:nvPr>
            <p:ph type="sldNum" sz="quarter" idx="5"/>
          </p:nvPr>
        </p:nvSpPr>
        <p:spPr/>
        <p:txBody>
          <a:bodyPr/>
          <a:lstStyle/>
          <a:p>
            <a:fld id="{9974477B-DD3A-42A7-9655-E9EACF3140A9}" type="slidenum">
              <a:rPr lang="en-US" smtClean="0"/>
              <a:t>4</a:t>
            </a:fld>
            <a:endParaRPr lang="en-US"/>
          </a:p>
        </p:txBody>
      </p:sp>
    </p:spTree>
    <p:extLst>
      <p:ext uri="{BB962C8B-B14F-4D97-AF65-F5344CB8AC3E}">
        <p14:creationId xmlns:p14="http://schemas.microsoft.com/office/powerpoint/2010/main" val="271228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you think this form of accountability is more challenging? How?</a:t>
            </a:r>
          </a:p>
        </p:txBody>
      </p:sp>
      <p:sp>
        <p:nvSpPr>
          <p:cNvPr id="4" name="Slide Number Placeholder 3"/>
          <p:cNvSpPr>
            <a:spLocks noGrp="1"/>
          </p:cNvSpPr>
          <p:nvPr>
            <p:ph type="sldNum" sz="quarter" idx="5"/>
          </p:nvPr>
        </p:nvSpPr>
        <p:spPr/>
        <p:txBody>
          <a:bodyPr/>
          <a:lstStyle/>
          <a:p>
            <a:fld id="{9974477B-DD3A-42A7-9655-E9EACF3140A9}" type="slidenum">
              <a:rPr lang="en-US" smtClean="0"/>
              <a:t>5</a:t>
            </a:fld>
            <a:endParaRPr lang="en-US"/>
          </a:p>
        </p:txBody>
      </p:sp>
    </p:spTree>
    <p:extLst>
      <p:ext uri="{BB962C8B-B14F-4D97-AF65-F5344CB8AC3E}">
        <p14:creationId xmlns:p14="http://schemas.microsoft.com/office/powerpoint/2010/main" val="416815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11/13/24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11/13/24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erhiyponomaryov@gmail.com" TargetMode="External"/><Relationship Id="rId2" Type="http://schemas.openxmlformats.org/officeDocument/2006/relationships/hyperlink" Target="mailto:serhiy.ponomaryov@pah.org.p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5A15-6230-00B2-D898-4BD5657E6C38}"/>
              </a:ext>
            </a:extLst>
          </p:cNvPr>
          <p:cNvSpPr>
            <a:spLocks noGrp="1"/>
          </p:cNvSpPr>
          <p:nvPr>
            <p:ph type="ctrTitle"/>
          </p:nvPr>
        </p:nvSpPr>
        <p:spPr/>
        <p:txBody>
          <a:bodyPr/>
          <a:lstStyle/>
          <a:p>
            <a:r>
              <a:rPr lang="en-US" sz="4800" dirty="0">
                <a:effectLst/>
                <a:latin typeface="Aptos" panose="020B0004020202020204" pitchFamily="34" charset="0"/>
                <a:ea typeface="Aptos" panose="020B0004020202020204" pitchFamily="34" charset="0"/>
                <a:cs typeface="Times New Roman" panose="02020603050405020304" pitchFamily="18" charset="0"/>
              </a:rPr>
              <a:t>Accountability in Monitoring and Evaluation (M&amp;E): Challenges and Best Practices</a:t>
            </a:r>
            <a:endParaRPr lang="en-UA" sz="4800" dirty="0"/>
          </a:p>
        </p:txBody>
      </p:sp>
      <p:sp>
        <p:nvSpPr>
          <p:cNvPr id="3" name="Subtitle 2">
            <a:extLst>
              <a:ext uri="{FF2B5EF4-FFF2-40B4-BE49-F238E27FC236}">
                <a16:creationId xmlns:a16="http://schemas.microsoft.com/office/drawing/2014/main" id="{E2DFFB81-C668-4C70-EE93-46D089291EB3}"/>
              </a:ext>
            </a:extLst>
          </p:cNvPr>
          <p:cNvSpPr>
            <a:spLocks noGrp="1"/>
          </p:cNvSpPr>
          <p:nvPr>
            <p:ph type="subTitle" idx="1"/>
          </p:nvPr>
        </p:nvSpPr>
        <p:spPr>
          <a:xfrm>
            <a:off x="810001" y="5280847"/>
            <a:ext cx="10572000" cy="1141724"/>
          </a:xfrm>
        </p:spPr>
        <p:txBody>
          <a:bodyPr>
            <a:noAutofit/>
          </a:bodyPr>
          <a:lstStyle/>
          <a:p>
            <a:r>
              <a:rPr lang="en-US" sz="2400" dirty="0">
                <a:effectLst/>
                <a:latin typeface="Aptos" panose="020B0004020202020204" pitchFamily="34" charset="0"/>
                <a:ea typeface="Aptos" panose="020B0004020202020204" pitchFamily="34" charset="0"/>
                <a:cs typeface="Times New Roman" panose="02020603050405020304" pitchFamily="18" charset="0"/>
              </a:rPr>
              <a:t>A Critical Perspective for University Students</a:t>
            </a:r>
            <a:endParaRPr lang="en-UA" sz="24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839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3865-DE9D-B4E5-E76B-48A1CDA20085}"/>
              </a:ext>
            </a:extLst>
          </p:cNvPr>
          <p:cNvSpPr>
            <a:spLocks noGrp="1"/>
          </p:cNvSpPr>
          <p:nvPr>
            <p:ph type="title"/>
          </p:nvPr>
        </p:nvSpPr>
        <p:spPr>
          <a:xfrm>
            <a:off x="792576" y="403454"/>
            <a:ext cx="10571998" cy="1191496"/>
          </a:xfrm>
        </p:spPr>
        <p:txBody>
          <a:bodyPr/>
          <a:lstStyle/>
          <a:p>
            <a:r>
              <a:rPr lang="en-UA" dirty="0"/>
              <a:t>Ethical </a:t>
            </a:r>
            <a:r>
              <a:rPr lang="en-US" dirty="0"/>
              <a:t>C</a:t>
            </a:r>
            <a:r>
              <a:rPr lang="en-UA" dirty="0"/>
              <a:t>onsiderations in M&amp;E </a:t>
            </a:r>
            <a:r>
              <a:rPr lang="en-US" dirty="0"/>
              <a:t>A</a:t>
            </a:r>
            <a:r>
              <a:rPr lang="en-UA" dirty="0"/>
              <a:t>ccountability</a:t>
            </a:r>
          </a:p>
        </p:txBody>
      </p:sp>
      <p:sp>
        <p:nvSpPr>
          <p:cNvPr id="3" name="Content Placeholder 2">
            <a:extLst>
              <a:ext uri="{FF2B5EF4-FFF2-40B4-BE49-F238E27FC236}">
                <a16:creationId xmlns:a16="http://schemas.microsoft.com/office/drawing/2014/main" id="{9917DA49-18A7-3650-A960-A08CF55A48E5}"/>
              </a:ext>
            </a:extLst>
          </p:cNvPr>
          <p:cNvSpPr>
            <a:spLocks noGrp="1"/>
          </p:cNvSpPr>
          <p:nvPr>
            <p:ph idx="1"/>
          </p:nvPr>
        </p:nvSpPr>
        <p:spPr/>
        <p:txBody>
          <a:bodyPr/>
          <a:lstStyle/>
          <a:p>
            <a:r>
              <a:rPr lang="en-UA" dirty="0"/>
              <a:t>Informed consent: Ensure that all participants in M&amp;E activities are fully aware of the purpose and use of the data collected</a:t>
            </a:r>
          </a:p>
          <a:p>
            <a:r>
              <a:rPr lang="en-UA" dirty="0"/>
              <a:t>Confidentiality and data protection: Safeguard sensitive information, particularly for vulnerable populations</a:t>
            </a:r>
          </a:p>
          <a:p>
            <a:r>
              <a:rPr lang="en-UA" dirty="0"/>
              <a:t>Avoiding conflict of interest: Ensure that evaluators and data collectors are independent and aware of biases.</a:t>
            </a:r>
          </a:p>
        </p:txBody>
      </p:sp>
    </p:spTree>
    <p:extLst>
      <p:ext uri="{BB962C8B-B14F-4D97-AF65-F5344CB8AC3E}">
        <p14:creationId xmlns:p14="http://schemas.microsoft.com/office/powerpoint/2010/main" val="363817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305B-A0E5-4B0B-3B61-FB3863A81DB7}"/>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66C0729-5124-44C2-9C78-E906BFEDA30A}"/>
              </a:ext>
            </a:extLst>
          </p:cNvPr>
          <p:cNvSpPr>
            <a:spLocks noGrp="1"/>
          </p:cNvSpPr>
          <p:nvPr>
            <p:ph type="body" sz="quarter" idx="16"/>
          </p:nvPr>
        </p:nvSpPr>
        <p:spPr/>
        <p:txBody>
          <a:bodyPr>
            <a:normAutofit/>
          </a:bodyPr>
          <a:lstStyle/>
          <a:p>
            <a:r>
              <a:rPr lang="en-US" dirty="0"/>
              <a:t>Serhiy  Ponomaryov</a:t>
            </a:r>
          </a:p>
          <a:p>
            <a:r>
              <a:rPr lang="en-US" dirty="0"/>
              <a:t>MEAL Manager</a:t>
            </a:r>
          </a:p>
          <a:p>
            <a:r>
              <a:rPr lang="en-US" dirty="0"/>
              <a:t>Polish Humanitarian Action</a:t>
            </a:r>
          </a:p>
          <a:p>
            <a:r>
              <a:rPr lang="en-US" dirty="0">
                <a:hlinkClick r:id="rId2"/>
              </a:rPr>
              <a:t>serhiy.ponomaryov@pah.org.pl</a:t>
            </a:r>
            <a:endParaRPr lang="en-US" dirty="0"/>
          </a:p>
          <a:p>
            <a:r>
              <a:rPr lang="en-US" dirty="0">
                <a:hlinkClick r:id="rId3"/>
              </a:rPr>
              <a:t>serhiyponomaryov@gmail.com</a:t>
            </a:r>
            <a:r>
              <a:rPr lang="en-US" dirty="0"/>
              <a:t> </a:t>
            </a:r>
          </a:p>
        </p:txBody>
      </p:sp>
    </p:spTree>
    <p:extLst>
      <p:ext uri="{BB962C8B-B14F-4D97-AF65-F5344CB8AC3E}">
        <p14:creationId xmlns:p14="http://schemas.microsoft.com/office/powerpoint/2010/main" val="40567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EC67-5349-6B6F-ED78-E7DDAF6E700B}"/>
              </a:ext>
            </a:extLst>
          </p:cNvPr>
          <p:cNvSpPr>
            <a:spLocks noGrp="1"/>
          </p:cNvSpPr>
          <p:nvPr>
            <p:ph type="title"/>
          </p:nvPr>
        </p:nvSpPr>
        <p:spPr>
          <a:xfrm>
            <a:off x="7167470" y="480641"/>
            <a:ext cx="5243837" cy="970450"/>
          </a:xfrm>
        </p:spPr>
        <p:txBody>
          <a:bodyPr/>
          <a:lstStyle/>
          <a:p>
            <a:r>
              <a:rPr lang="en-UA" sz="3600" dirty="0"/>
              <a:t>… Why </a:t>
            </a:r>
            <a:r>
              <a:rPr lang="en-US" sz="3600" dirty="0"/>
              <a:t>A</a:t>
            </a:r>
            <a:r>
              <a:rPr lang="en-UA" sz="3600" dirty="0"/>
              <a:t>ccountability </a:t>
            </a:r>
            <a:r>
              <a:rPr lang="en-US" sz="3600" dirty="0"/>
              <a:t>M</a:t>
            </a:r>
            <a:r>
              <a:rPr lang="en-UA" sz="3600" dirty="0"/>
              <a:t>atters in M&amp;E</a:t>
            </a:r>
            <a:r>
              <a:rPr lang="en-US" sz="3600" dirty="0"/>
              <a:t>?</a:t>
            </a:r>
            <a:endParaRPr lang="en-UA" sz="3600" dirty="0"/>
          </a:p>
        </p:txBody>
      </p:sp>
      <p:sp>
        <p:nvSpPr>
          <p:cNvPr id="3" name="Content Placeholder 2">
            <a:extLst>
              <a:ext uri="{FF2B5EF4-FFF2-40B4-BE49-F238E27FC236}">
                <a16:creationId xmlns:a16="http://schemas.microsoft.com/office/drawing/2014/main" id="{544AB9C2-187E-29FB-F088-5FF6E028E3B8}"/>
              </a:ext>
            </a:extLst>
          </p:cNvPr>
          <p:cNvSpPr>
            <a:spLocks noGrp="1"/>
          </p:cNvSpPr>
          <p:nvPr>
            <p:ph idx="1"/>
          </p:nvPr>
        </p:nvSpPr>
        <p:spPr>
          <a:xfrm>
            <a:off x="7315200" y="2222287"/>
            <a:ext cx="4522837" cy="4316165"/>
          </a:xfrm>
        </p:spPr>
        <p:txBody>
          <a:bodyPr>
            <a:normAutofit/>
          </a:bodyPr>
          <a:lstStyle/>
          <a:p>
            <a:r>
              <a:rPr lang="en-UA" b="1" dirty="0"/>
              <a:t>Crucial principle that is aimed at:</a:t>
            </a:r>
          </a:p>
          <a:p>
            <a:pPr lvl="1"/>
            <a:r>
              <a:rPr lang="en-UA" b="1" dirty="0"/>
              <a:t>Improved project performance	</a:t>
            </a:r>
          </a:p>
          <a:p>
            <a:pPr lvl="1"/>
            <a:r>
              <a:rPr lang="en-UA" b="1" dirty="0"/>
              <a:t>Enhanced resource allocation</a:t>
            </a:r>
          </a:p>
          <a:p>
            <a:pPr lvl="1"/>
            <a:r>
              <a:rPr lang="en-UA" b="1" dirty="0"/>
              <a:t>Trust-building</a:t>
            </a:r>
          </a:p>
        </p:txBody>
      </p:sp>
      <p:pic>
        <p:nvPicPr>
          <p:cNvPr id="5" name="Picture 4" descr="Cartoon hand holding a book&#10;&#10;Description automatically generated">
            <a:extLst>
              <a:ext uri="{FF2B5EF4-FFF2-40B4-BE49-F238E27FC236}">
                <a16:creationId xmlns:a16="http://schemas.microsoft.com/office/drawing/2014/main" id="{191B07B9-2B5E-DF4A-5C5D-B6AEACF87A37}"/>
              </a:ext>
            </a:extLst>
          </p:cNvPr>
          <p:cNvPicPr>
            <a:picLocks noChangeAspect="1"/>
          </p:cNvPicPr>
          <p:nvPr/>
        </p:nvPicPr>
        <p:blipFill>
          <a:blip r:embed="rId2">
            <a:duotone>
              <a:schemeClr val="accent1">
                <a:shade val="45000"/>
                <a:satMod val="135000"/>
              </a:schemeClr>
              <a:prstClr val="white"/>
            </a:duotone>
          </a:blip>
          <a:stretch>
            <a:fillRect/>
          </a:stretch>
        </p:blipFill>
        <p:spPr>
          <a:xfrm>
            <a:off x="8193" y="0"/>
            <a:ext cx="7159278" cy="6854347"/>
          </a:xfrm>
          <a:prstGeom prst="rect">
            <a:avLst/>
          </a:prstGeom>
        </p:spPr>
      </p:pic>
    </p:spTree>
    <p:extLst>
      <p:ext uri="{BB962C8B-B14F-4D97-AF65-F5344CB8AC3E}">
        <p14:creationId xmlns:p14="http://schemas.microsoft.com/office/powerpoint/2010/main" val="16854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4F37-0E81-BF35-06F8-02C5E2E13A72}"/>
              </a:ext>
            </a:extLst>
          </p:cNvPr>
          <p:cNvSpPr>
            <a:spLocks noGrp="1"/>
          </p:cNvSpPr>
          <p:nvPr>
            <p:ph type="title"/>
          </p:nvPr>
        </p:nvSpPr>
        <p:spPr/>
        <p:txBody>
          <a:bodyPr/>
          <a:lstStyle/>
          <a:p>
            <a:r>
              <a:rPr lang="en-UA" b="1" dirty="0"/>
              <a:t>What is </a:t>
            </a:r>
            <a:r>
              <a:rPr lang="en-US" b="1" dirty="0"/>
              <a:t>A</a:t>
            </a:r>
            <a:r>
              <a:rPr lang="en-UA" b="1" dirty="0"/>
              <a:t>ccountability</a:t>
            </a:r>
            <a:r>
              <a:rPr lang="en-US" b="1" dirty="0"/>
              <a:t> (in M&amp;E)</a:t>
            </a:r>
            <a:r>
              <a:rPr lang="en-UA" b="1" dirty="0"/>
              <a:t>?</a:t>
            </a:r>
            <a:endParaRPr lang="en-UA" dirty="0"/>
          </a:p>
        </p:txBody>
      </p:sp>
      <p:sp>
        <p:nvSpPr>
          <p:cNvPr id="3" name="Content Placeholder 2">
            <a:extLst>
              <a:ext uri="{FF2B5EF4-FFF2-40B4-BE49-F238E27FC236}">
                <a16:creationId xmlns:a16="http://schemas.microsoft.com/office/drawing/2014/main" id="{34D929E4-3BC7-9F93-4F90-A40EB239FE79}"/>
              </a:ext>
            </a:extLst>
          </p:cNvPr>
          <p:cNvSpPr>
            <a:spLocks noGrp="1"/>
          </p:cNvSpPr>
          <p:nvPr>
            <p:ph idx="1"/>
          </p:nvPr>
        </p:nvSpPr>
        <p:spPr>
          <a:xfrm>
            <a:off x="818712" y="2222287"/>
            <a:ext cx="4405041" cy="4264574"/>
          </a:xfrm>
        </p:spPr>
        <p:txBody>
          <a:bodyPr>
            <a:normAutofit/>
          </a:bodyPr>
          <a:lstStyle/>
          <a:p>
            <a:r>
              <a:rPr lang="en-US" sz="2000" dirty="0">
                <a:effectLst/>
                <a:latin typeface="Aptos" panose="020B0004020202020204" pitchFamily="34" charset="0"/>
                <a:ea typeface="Aptos" panose="020B0004020202020204" pitchFamily="34" charset="0"/>
                <a:cs typeface="Times New Roman" panose="02020603050405020304" pitchFamily="18" charset="0"/>
              </a:rPr>
              <a:t>No single definition, but according to OECD – 3 dimensions:</a:t>
            </a:r>
          </a:p>
          <a:p>
            <a:pPr lvl="1"/>
            <a:r>
              <a:rPr lang="en-US" dirty="0">
                <a:cs typeface="Times New Roman" panose="02020603050405020304" pitchFamily="18" charset="0"/>
              </a:rPr>
              <a:t>An obligation to demonstrate that work complies with agreed rules and standards.</a:t>
            </a:r>
          </a:p>
          <a:p>
            <a:pPr lvl="1"/>
            <a:r>
              <a:rPr lang="en-US" dirty="0">
                <a:effectLst/>
                <a:cs typeface="Times New Roman" panose="02020603050405020304" pitchFamily="18" charset="0"/>
              </a:rPr>
              <a:t>A requirement to report fairly and accurately on performance results according to specified roles, responsibilities and plans.</a:t>
            </a:r>
            <a:r>
              <a:rPr lang="en-UA" dirty="0">
                <a:effectLst/>
              </a:rPr>
              <a:t> </a:t>
            </a:r>
            <a:endParaRPr lang="en-US" dirty="0">
              <a:effectLst/>
            </a:endParaRPr>
          </a:p>
          <a:p>
            <a:pPr lvl="1"/>
            <a:r>
              <a:rPr lang="en-US" dirty="0"/>
              <a:t>An obligation to show that any work carried out under contract is legally consistent with that contract.</a:t>
            </a:r>
            <a:endParaRPr lang="en-UA" dirty="0"/>
          </a:p>
        </p:txBody>
      </p:sp>
      <p:grpSp>
        <p:nvGrpSpPr>
          <p:cNvPr id="6" name="Group 5">
            <a:extLst>
              <a:ext uri="{FF2B5EF4-FFF2-40B4-BE49-F238E27FC236}">
                <a16:creationId xmlns:a16="http://schemas.microsoft.com/office/drawing/2014/main" id="{4E6053D1-918D-54BC-AADF-5A8EA25B4BDC}"/>
              </a:ext>
            </a:extLst>
          </p:cNvPr>
          <p:cNvGrpSpPr/>
          <p:nvPr/>
        </p:nvGrpSpPr>
        <p:grpSpPr>
          <a:xfrm>
            <a:off x="4541736" y="2062265"/>
            <a:ext cx="6975813" cy="4795736"/>
            <a:chOff x="4541736" y="2062265"/>
            <a:chExt cx="6975813" cy="4795736"/>
          </a:xfrm>
        </p:grpSpPr>
        <p:sp>
          <p:nvSpPr>
            <p:cNvPr id="5" name="Flowchart: Connector 4">
              <a:extLst>
                <a:ext uri="{FF2B5EF4-FFF2-40B4-BE49-F238E27FC236}">
                  <a16:creationId xmlns:a16="http://schemas.microsoft.com/office/drawing/2014/main" id="{CEEE4C44-579A-1693-DE74-35AD2BCCC49F}"/>
                </a:ext>
              </a:extLst>
            </p:cNvPr>
            <p:cNvSpPr/>
            <p:nvPr/>
          </p:nvSpPr>
          <p:spPr>
            <a:xfrm>
              <a:off x="8532016" y="2672674"/>
              <a:ext cx="1263737" cy="12573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t>Self</a:t>
              </a:r>
            </a:p>
          </p:txBody>
        </p:sp>
        <p:graphicFrame>
          <p:nvGraphicFramePr>
            <p:cNvPr id="4" name="Diagram 3">
              <a:extLst>
                <a:ext uri="{FF2B5EF4-FFF2-40B4-BE49-F238E27FC236}">
                  <a16:creationId xmlns:a16="http://schemas.microsoft.com/office/drawing/2014/main" id="{BF9D48A9-C370-DCB0-7B1F-15CC056ACE5B}"/>
                </a:ext>
              </a:extLst>
            </p:cNvPr>
            <p:cNvGraphicFramePr/>
            <p:nvPr>
              <p:extLst>
                <p:ext uri="{D42A27DB-BD31-4B8C-83A1-F6EECF244321}">
                  <p14:modId xmlns:p14="http://schemas.microsoft.com/office/powerpoint/2010/main" val="2287408683"/>
                </p:ext>
              </p:extLst>
            </p:nvPr>
          </p:nvGraphicFramePr>
          <p:xfrm>
            <a:off x="4541736" y="2062265"/>
            <a:ext cx="6975813" cy="479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26373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8385E-0DB6-FD6F-A0B8-B2E104DF5C73}"/>
              </a:ext>
            </a:extLst>
          </p:cNvPr>
          <p:cNvSpPr/>
          <p:nvPr/>
        </p:nvSpPr>
        <p:spPr>
          <a:xfrm>
            <a:off x="4941650" y="5340484"/>
            <a:ext cx="7045204" cy="970451"/>
          </a:xfrm>
          <a:prstGeom prst="rect">
            <a:avLst/>
          </a:prstGeom>
          <a:ln w="57150">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AC7B5-8647-82B2-4666-BCCD9258A5F0}"/>
              </a:ext>
            </a:extLst>
          </p:cNvPr>
          <p:cNvSpPr>
            <a:spLocks noGrp="1"/>
          </p:cNvSpPr>
          <p:nvPr>
            <p:ph type="title"/>
          </p:nvPr>
        </p:nvSpPr>
        <p:spPr>
          <a:xfrm>
            <a:off x="338052" y="509906"/>
            <a:ext cx="6426542" cy="970450"/>
          </a:xfrm>
        </p:spPr>
        <p:txBody>
          <a:bodyPr/>
          <a:lstStyle/>
          <a:p>
            <a:r>
              <a:rPr lang="en-US" dirty="0"/>
              <a:t>Upwards Accountability</a:t>
            </a:r>
          </a:p>
        </p:txBody>
      </p:sp>
      <p:sp>
        <p:nvSpPr>
          <p:cNvPr id="3" name="Content Placeholder 2">
            <a:extLst>
              <a:ext uri="{FF2B5EF4-FFF2-40B4-BE49-F238E27FC236}">
                <a16:creationId xmlns:a16="http://schemas.microsoft.com/office/drawing/2014/main" id="{8C57D742-8043-B2CE-96BF-42883957B55C}"/>
              </a:ext>
            </a:extLst>
          </p:cNvPr>
          <p:cNvSpPr>
            <a:spLocks noGrp="1"/>
          </p:cNvSpPr>
          <p:nvPr>
            <p:ph idx="1"/>
          </p:nvPr>
        </p:nvSpPr>
        <p:spPr>
          <a:xfrm>
            <a:off x="5048655" y="3215148"/>
            <a:ext cx="7045204" cy="3319328"/>
          </a:xfrm>
        </p:spPr>
        <p:txBody>
          <a:bodyPr/>
          <a:lstStyle/>
          <a:p>
            <a:r>
              <a:rPr lang="en-US" dirty="0"/>
              <a:t>Compliance with donor regulations, contract and/or other legal requirements, ethical or other standards.</a:t>
            </a:r>
          </a:p>
          <a:p>
            <a:r>
              <a:rPr lang="en-US" dirty="0"/>
              <a:t>Financial accountability</a:t>
            </a:r>
          </a:p>
          <a:p>
            <a:pPr lvl="1"/>
            <a:r>
              <a:rPr lang="en-US" dirty="0"/>
              <a:t>How money was spent</a:t>
            </a:r>
          </a:p>
          <a:p>
            <a:pPr lvl="1"/>
            <a:r>
              <a:rPr lang="en-US" dirty="0"/>
              <a:t>Cost-benefit analysis</a:t>
            </a:r>
          </a:p>
          <a:p>
            <a:r>
              <a:rPr lang="en-US" dirty="0"/>
              <a:t>Accountability for short-term outcomes</a:t>
            </a:r>
          </a:p>
          <a:p>
            <a:r>
              <a:rPr lang="en-US" dirty="0"/>
              <a:t>Accountability for longer-term outcomes/impact</a:t>
            </a:r>
          </a:p>
        </p:txBody>
      </p:sp>
      <p:pic>
        <p:nvPicPr>
          <p:cNvPr id="10" name="Graphic 9" descr="Warning with solid fill">
            <a:extLst>
              <a:ext uri="{FF2B5EF4-FFF2-40B4-BE49-F238E27FC236}">
                <a16:creationId xmlns:a16="http://schemas.microsoft.com/office/drawing/2014/main" id="{9370E485-7623-A6D1-9F48-5E781F78B8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4798" y="4883284"/>
            <a:ext cx="914400" cy="914400"/>
          </a:xfrm>
          <a:prstGeom prst="rect">
            <a:avLst/>
          </a:prstGeom>
        </p:spPr>
      </p:pic>
      <p:grpSp>
        <p:nvGrpSpPr>
          <p:cNvPr id="26" name="Group 25">
            <a:extLst>
              <a:ext uri="{FF2B5EF4-FFF2-40B4-BE49-F238E27FC236}">
                <a16:creationId xmlns:a16="http://schemas.microsoft.com/office/drawing/2014/main" id="{2484EDB2-83BB-6109-1A4A-F83DD82A532C}"/>
              </a:ext>
            </a:extLst>
          </p:cNvPr>
          <p:cNvGrpSpPr/>
          <p:nvPr/>
        </p:nvGrpSpPr>
        <p:grpSpPr>
          <a:xfrm>
            <a:off x="88493" y="2310318"/>
            <a:ext cx="5093108" cy="4224159"/>
            <a:chOff x="88493" y="2310318"/>
            <a:chExt cx="5093108" cy="4224159"/>
          </a:xfrm>
        </p:grpSpPr>
        <p:pic>
          <p:nvPicPr>
            <p:cNvPr id="5" name="Picture 4">
              <a:extLst>
                <a:ext uri="{FF2B5EF4-FFF2-40B4-BE49-F238E27FC236}">
                  <a16:creationId xmlns:a16="http://schemas.microsoft.com/office/drawing/2014/main" id="{F89F313A-A8C9-E97F-CCE7-4D0816AA507E}"/>
                </a:ext>
              </a:extLst>
            </p:cNvPr>
            <p:cNvPicPr>
              <a:picLocks noChangeAspect="1"/>
            </p:cNvPicPr>
            <p:nvPr/>
          </p:nvPicPr>
          <p:blipFill>
            <a:blip r:embed="rId5">
              <a:duotone>
                <a:schemeClr val="accent1">
                  <a:shade val="45000"/>
                  <a:satMod val="135000"/>
                </a:schemeClr>
                <a:prstClr val="white"/>
              </a:duotone>
            </a:blip>
            <a:stretch>
              <a:fillRect/>
            </a:stretch>
          </p:blipFill>
          <p:spPr>
            <a:xfrm>
              <a:off x="205146" y="2867471"/>
              <a:ext cx="3796583" cy="3667006"/>
            </a:xfrm>
            <a:prstGeom prst="rect">
              <a:avLst/>
            </a:prstGeom>
          </p:spPr>
        </p:pic>
        <p:cxnSp>
          <p:nvCxnSpPr>
            <p:cNvPr id="12" name="Connector: Curved 11">
              <a:extLst>
                <a:ext uri="{FF2B5EF4-FFF2-40B4-BE49-F238E27FC236}">
                  <a16:creationId xmlns:a16="http://schemas.microsoft.com/office/drawing/2014/main" id="{5222E203-7D9A-A7E3-994A-F950E8D3B2EC}"/>
                </a:ext>
              </a:extLst>
            </p:cNvPr>
            <p:cNvCxnSpPr>
              <a:cxnSpLocks/>
            </p:cNvCxnSpPr>
            <p:nvPr/>
          </p:nvCxnSpPr>
          <p:spPr>
            <a:xfrm rot="10800000">
              <a:off x="4001732" y="2867472"/>
              <a:ext cx="1179869" cy="858955"/>
            </a:xfrm>
            <a:prstGeom prst="curved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9AD77EDB-F7AE-A74C-8BC8-016438CD439A}"/>
                </a:ext>
              </a:extLst>
            </p:cNvPr>
            <p:cNvSpPr txBox="1">
              <a:spLocks/>
            </p:cNvSpPr>
            <p:nvPr/>
          </p:nvSpPr>
          <p:spPr>
            <a:xfrm>
              <a:off x="88493" y="2310318"/>
              <a:ext cx="3913238" cy="574062"/>
            </a:xfrm>
            <a:prstGeom prst="rect">
              <a:avLst/>
            </a:prstGeom>
            <a:noFill/>
            <a:ln>
              <a:noFill/>
            </a:ln>
          </p:spPr>
          <p:txBody>
            <a:bodyPr vert="horz" lIns="91440" tIns="45720" rIns="91440" bIns="45720" rtlCol="0" anchor="ctr">
              <a:normAutofit/>
            </a:bodyPr>
            <a:lstStyle>
              <a:defPPr>
                <a:defRPr lang="pl-PL"/>
              </a:defPPr>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1087438" indent="-6302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2176463" indent="-12620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3265488" indent="-18938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4354513" indent="-25257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GB" b="1" dirty="0">
                  <a:solidFill>
                    <a:schemeClr val="accent1"/>
                  </a:solidFill>
                </a:rPr>
                <a:t>Core Humanitarian Standards</a:t>
              </a:r>
            </a:p>
          </p:txBody>
        </p:sp>
      </p:grpSp>
      <p:grpSp>
        <p:nvGrpSpPr>
          <p:cNvPr id="27" name="Group 26">
            <a:extLst>
              <a:ext uri="{FF2B5EF4-FFF2-40B4-BE49-F238E27FC236}">
                <a16:creationId xmlns:a16="http://schemas.microsoft.com/office/drawing/2014/main" id="{533B7A31-F2CC-87A7-2F01-BFFF84D4CD91}"/>
              </a:ext>
            </a:extLst>
          </p:cNvPr>
          <p:cNvGrpSpPr/>
          <p:nvPr/>
        </p:nvGrpSpPr>
        <p:grpSpPr>
          <a:xfrm>
            <a:off x="213606" y="2486025"/>
            <a:ext cx="4967996" cy="4241876"/>
            <a:chOff x="213601" y="2486025"/>
            <a:chExt cx="4967996" cy="4241876"/>
          </a:xfrm>
        </p:grpSpPr>
        <p:pic>
          <p:nvPicPr>
            <p:cNvPr id="24" name="Picture 23" descr="Cartoon of a person sitting around a campfire&#10;&#10;Description automatically generated">
              <a:extLst>
                <a:ext uri="{FF2B5EF4-FFF2-40B4-BE49-F238E27FC236}">
                  <a16:creationId xmlns:a16="http://schemas.microsoft.com/office/drawing/2014/main" id="{8551DC81-F383-6DBA-C4B8-AC18054C8A6D}"/>
                </a:ext>
              </a:extLst>
            </p:cNvPr>
            <p:cNvPicPr>
              <a:picLocks noChangeAspect="1"/>
            </p:cNvPicPr>
            <p:nvPr/>
          </p:nvPicPr>
          <p:blipFill>
            <a:blip r:embed="rId6">
              <a:duotone>
                <a:schemeClr val="accent1">
                  <a:shade val="45000"/>
                  <a:satMod val="135000"/>
                </a:schemeClr>
                <a:prstClr val="white"/>
              </a:duotone>
            </a:blip>
            <a:stretch>
              <a:fillRect/>
            </a:stretch>
          </p:blipFill>
          <p:spPr>
            <a:xfrm>
              <a:off x="213601" y="2486025"/>
              <a:ext cx="3895128" cy="4241876"/>
            </a:xfrm>
            <a:prstGeom prst="rect">
              <a:avLst/>
            </a:prstGeom>
          </p:spPr>
        </p:pic>
        <p:cxnSp>
          <p:nvCxnSpPr>
            <p:cNvPr id="25" name="Connector: Curved 24">
              <a:extLst>
                <a:ext uri="{FF2B5EF4-FFF2-40B4-BE49-F238E27FC236}">
                  <a16:creationId xmlns:a16="http://schemas.microsoft.com/office/drawing/2014/main" id="{F4A576CD-2741-1135-84E4-0C6047454D05}"/>
                </a:ext>
              </a:extLst>
            </p:cNvPr>
            <p:cNvCxnSpPr>
              <a:cxnSpLocks/>
            </p:cNvCxnSpPr>
            <p:nvPr/>
          </p:nvCxnSpPr>
          <p:spPr>
            <a:xfrm rot="10800000">
              <a:off x="4108729" y="3605693"/>
              <a:ext cx="1072868" cy="797407"/>
            </a:xfrm>
            <a:prstGeom prst="curved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506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AB0A-D170-4F0D-91AD-FA8F3EF40E2F}"/>
              </a:ext>
            </a:extLst>
          </p:cNvPr>
          <p:cNvSpPr>
            <a:spLocks noGrp="1"/>
          </p:cNvSpPr>
          <p:nvPr>
            <p:ph type="title"/>
          </p:nvPr>
        </p:nvSpPr>
        <p:spPr>
          <a:xfrm>
            <a:off x="810000" y="447188"/>
            <a:ext cx="10571998" cy="970450"/>
          </a:xfrm>
        </p:spPr>
        <p:txBody>
          <a:bodyPr>
            <a:normAutofit/>
          </a:bodyPr>
          <a:lstStyle/>
          <a:p>
            <a:r>
              <a:rPr lang="en-US" dirty="0"/>
              <a:t>Downwards Accountability</a:t>
            </a:r>
          </a:p>
        </p:txBody>
      </p:sp>
      <p:sp>
        <p:nvSpPr>
          <p:cNvPr id="3" name="Content Placeholder 2">
            <a:extLst>
              <a:ext uri="{FF2B5EF4-FFF2-40B4-BE49-F238E27FC236}">
                <a16:creationId xmlns:a16="http://schemas.microsoft.com/office/drawing/2014/main" id="{CEFA102B-6B04-A11F-A7BC-01865C9BCE86}"/>
              </a:ext>
            </a:extLst>
          </p:cNvPr>
          <p:cNvSpPr>
            <a:spLocks noGrp="1"/>
          </p:cNvSpPr>
          <p:nvPr>
            <p:ph idx="1"/>
          </p:nvPr>
        </p:nvSpPr>
        <p:spPr>
          <a:xfrm>
            <a:off x="818713" y="2413000"/>
            <a:ext cx="3835583" cy="3632200"/>
          </a:xfrm>
        </p:spPr>
        <p:txBody>
          <a:bodyPr>
            <a:normAutofit fontScale="92500"/>
          </a:bodyPr>
          <a:lstStyle/>
          <a:p>
            <a:r>
              <a:rPr lang="en-US" sz="1600" dirty="0"/>
              <a:t>A.K.A.: Accountability to Affected People (AAP) = </a:t>
            </a:r>
            <a:r>
              <a:rPr lang="en-US" sz="1600" dirty="0">
                <a:latin typeface="FuturaTCE" panose="00000000000000000012" pitchFamily="2" charset="0"/>
              </a:rPr>
              <a:t>t</a:t>
            </a:r>
            <a:r>
              <a:rPr lang="en-US" altLang="pl-PL" sz="1600" dirty="0">
                <a:latin typeface="FuturaTCE" panose="00000000000000000012" pitchFamily="2" charset="0"/>
                <a:ea typeface="+mn-ea"/>
                <a:cs typeface="+mn-cs"/>
              </a:rPr>
              <a:t>he process of </a:t>
            </a:r>
            <a:r>
              <a:rPr lang="en-US" altLang="pl-PL" sz="1600" dirty="0">
                <a:solidFill>
                  <a:schemeClr val="accent1"/>
                </a:solidFill>
                <a:latin typeface="FuturaTCE" panose="00000000000000000012" pitchFamily="2" charset="0"/>
                <a:ea typeface="+mn-ea"/>
                <a:cs typeface="+mn-cs"/>
              </a:rPr>
              <a:t>taking account of</a:t>
            </a:r>
            <a:r>
              <a:rPr lang="en-US" altLang="pl-PL" sz="1600" dirty="0">
                <a:latin typeface="FuturaTCE" panose="00000000000000000012" pitchFamily="2" charset="0"/>
                <a:ea typeface="+mn-ea"/>
                <a:cs typeface="+mn-cs"/>
              </a:rPr>
              <a:t>, and </a:t>
            </a:r>
            <a:r>
              <a:rPr lang="en-US" altLang="pl-PL" sz="1600" dirty="0">
                <a:solidFill>
                  <a:schemeClr val="accent1"/>
                </a:solidFill>
                <a:latin typeface="FuturaTCE" panose="00000000000000000012" pitchFamily="2" charset="0"/>
                <a:ea typeface="+mn-ea"/>
                <a:cs typeface="+mn-cs"/>
              </a:rPr>
              <a:t>being held accountable by</a:t>
            </a:r>
            <a:r>
              <a:rPr lang="en-US" altLang="pl-PL" sz="1600" dirty="0">
                <a:latin typeface="FuturaTCE" panose="00000000000000000012" pitchFamily="2" charset="0"/>
                <a:ea typeface="+mn-ea"/>
                <a:cs typeface="+mn-cs"/>
              </a:rPr>
              <a:t>, different stakeholders, and primarily those who are </a:t>
            </a:r>
            <a:r>
              <a:rPr lang="en-US" altLang="pl-PL" sz="1600" dirty="0">
                <a:solidFill>
                  <a:schemeClr val="accent1"/>
                </a:solidFill>
                <a:latin typeface="FuturaTCE" panose="00000000000000000012" pitchFamily="2" charset="0"/>
                <a:ea typeface="+mn-ea"/>
                <a:cs typeface="+mn-cs"/>
              </a:rPr>
              <a:t>affected</a:t>
            </a:r>
            <a:r>
              <a:rPr lang="en-US" altLang="pl-PL" sz="1600" dirty="0">
                <a:latin typeface="FuturaTCE" panose="00000000000000000012" pitchFamily="2" charset="0"/>
                <a:ea typeface="+mn-ea"/>
                <a:cs typeface="+mn-cs"/>
              </a:rPr>
              <a:t> by the exercise of such power.</a:t>
            </a:r>
            <a:endParaRPr lang="en-US" sz="1600" dirty="0"/>
          </a:p>
          <a:p>
            <a:r>
              <a:rPr lang="en-US" sz="1600" dirty="0"/>
              <a:t>More challenging than other forms of accountability</a:t>
            </a:r>
          </a:p>
          <a:p>
            <a:pPr lvl="1"/>
            <a:r>
              <a:rPr lang="en-US" sz="1400" dirty="0"/>
              <a:t>Power disbalance</a:t>
            </a:r>
          </a:p>
          <a:p>
            <a:pPr lvl="1"/>
            <a:r>
              <a:rPr lang="en-US" sz="1400" dirty="0"/>
              <a:t>Lack of or less penalties for non-compliance</a:t>
            </a:r>
          </a:p>
          <a:p>
            <a:pPr lvl="1"/>
            <a:r>
              <a:rPr lang="en-US" sz="1400" dirty="0"/>
              <a:t>Stakeholder are too many and too diverse for systematic reporting</a:t>
            </a:r>
          </a:p>
        </p:txBody>
      </p:sp>
      <p:grpSp>
        <p:nvGrpSpPr>
          <p:cNvPr id="4" name="Group 3">
            <a:extLst>
              <a:ext uri="{FF2B5EF4-FFF2-40B4-BE49-F238E27FC236}">
                <a16:creationId xmlns:a16="http://schemas.microsoft.com/office/drawing/2014/main" id="{2D652018-E8C5-5FCA-6A5D-F45FB2B3CED7}"/>
              </a:ext>
            </a:extLst>
          </p:cNvPr>
          <p:cNvGrpSpPr/>
          <p:nvPr/>
        </p:nvGrpSpPr>
        <p:grpSpPr>
          <a:xfrm>
            <a:off x="5095096" y="2291058"/>
            <a:ext cx="6920932" cy="3846424"/>
            <a:chOff x="5095096" y="2291058"/>
            <a:chExt cx="6920932" cy="3846424"/>
          </a:xfrm>
        </p:grpSpPr>
        <p:pic>
          <p:nvPicPr>
            <p:cNvPr id="7" name="Picture 9">
              <a:extLst>
                <a:ext uri="{FF2B5EF4-FFF2-40B4-BE49-F238E27FC236}">
                  <a16:creationId xmlns:a16="http://schemas.microsoft.com/office/drawing/2014/main" id="{9C804CEE-4830-F5E3-0D30-7B40A741711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6724" b="6161"/>
            <a:stretch/>
          </p:blipFill>
          <p:spPr bwMode="auto">
            <a:xfrm>
              <a:off x="5095096" y="2865120"/>
              <a:ext cx="6679418" cy="318008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0D87C7AB-9437-C60F-D0D4-DEA41F1BE486}"/>
                </a:ext>
              </a:extLst>
            </p:cNvPr>
            <p:cNvSpPr txBox="1">
              <a:spLocks/>
            </p:cNvSpPr>
            <p:nvPr/>
          </p:nvSpPr>
          <p:spPr>
            <a:xfrm>
              <a:off x="7246374" y="5563420"/>
              <a:ext cx="4769654" cy="574062"/>
            </a:xfrm>
            <a:prstGeom prst="rect">
              <a:avLst/>
            </a:prstGeom>
            <a:noFill/>
            <a:ln>
              <a:noFill/>
            </a:ln>
          </p:spPr>
          <p:txBody>
            <a:bodyPr vert="horz" lIns="91440" tIns="45720" rIns="91440" bIns="45720" rtlCol="0" anchor="ctr">
              <a:normAutofit/>
            </a:bodyPr>
            <a:lstStyle>
              <a:defPPr>
                <a:defRPr lang="pl-PL"/>
              </a:defPPr>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1087438" indent="-6302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2176463" indent="-12620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3265488" indent="-18938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4354513" indent="-25257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GB" sz="1600" dirty="0">
                  <a:solidFill>
                    <a:schemeClr val="accent1"/>
                  </a:solidFill>
                </a:rPr>
                <a:t>Dayna Brown &amp; Antonio </a:t>
              </a:r>
              <a:r>
                <a:rPr lang="en-GB" sz="1600" dirty="0" err="1">
                  <a:solidFill>
                    <a:schemeClr val="accent1"/>
                  </a:solidFill>
                </a:rPr>
                <a:t>Donini</a:t>
              </a:r>
              <a:r>
                <a:rPr lang="en-GB" sz="1600" dirty="0">
                  <a:solidFill>
                    <a:schemeClr val="accent1"/>
                  </a:solidFill>
                </a:rPr>
                <a:t>, ALNAP, 2014</a:t>
              </a:r>
            </a:p>
          </p:txBody>
        </p:sp>
        <p:sp>
          <p:nvSpPr>
            <p:cNvPr id="9" name="Text Placeholder 2">
              <a:extLst>
                <a:ext uri="{FF2B5EF4-FFF2-40B4-BE49-F238E27FC236}">
                  <a16:creationId xmlns:a16="http://schemas.microsoft.com/office/drawing/2014/main" id="{30044AF2-3EB8-B4C4-368D-86D0F05EF016}"/>
                </a:ext>
              </a:extLst>
            </p:cNvPr>
            <p:cNvSpPr txBox="1">
              <a:spLocks/>
            </p:cNvSpPr>
            <p:nvPr/>
          </p:nvSpPr>
          <p:spPr>
            <a:xfrm>
              <a:off x="6189407" y="2291058"/>
              <a:ext cx="4769654" cy="574062"/>
            </a:xfrm>
            <a:prstGeom prst="rect">
              <a:avLst/>
            </a:prstGeom>
            <a:noFill/>
            <a:ln>
              <a:noFill/>
            </a:ln>
          </p:spPr>
          <p:txBody>
            <a:bodyPr vert="horz" lIns="91440" tIns="45720" rIns="91440" bIns="45720" rtlCol="0" anchor="ctr">
              <a:normAutofit/>
            </a:bodyPr>
            <a:lstStyle>
              <a:defPPr>
                <a:defRPr lang="pl-PL"/>
              </a:defPPr>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1087438" indent="-6302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2176463" indent="-12620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3265488" indent="-18938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4354513" indent="-25257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GB" b="1" dirty="0">
                  <a:solidFill>
                    <a:schemeClr val="accent1"/>
                  </a:solidFill>
                </a:rPr>
                <a:t>Degrees of empowerment</a:t>
              </a:r>
            </a:p>
          </p:txBody>
        </p:sp>
        <p:sp>
          <p:nvSpPr>
            <p:cNvPr id="10" name="Oval 9">
              <a:extLst>
                <a:ext uri="{FF2B5EF4-FFF2-40B4-BE49-F238E27FC236}">
                  <a16:creationId xmlns:a16="http://schemas.microsoft.com/office/drawing/2014/main" id="{A981FF38-6ECF-971D-C1D0-A0862E7A3ED5}"/>
                </a:ext>
              </a:extLst>
            </p:cNvPr>
            <p:cNvSpPr/>
            <p:nvPr/>
          </p:nvSpPr>
          <p:spPr>
            <a:xfrm>
              <a:off x="6764594" y="3738540"/>
              <a:ext cx="1472852" cy="620203"/>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87484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40F7-EF37-9E21-C751-C915275DA0E3}"/>
              </a:ext>
            </a:extLst>
          </p:cNvPr>
          <p:cNvSpPr>
            <a:spLocks noGrp="1"/>
          </p:cNvSpPr>
          <p:nvPr>
            <p:ph type="title"/>
          </p:nvPr>
        </p:nvSpPr>
        <p:spPr/>
        <p:txBody>
          <a:bodyPr/>
          <a:lstStyle/>
          <a:p>
            <a:r>
              <a:rPr lang="en-US" dirty="0"/>
              <a:t>Horizontal &amp; Self Accountability</a:t>
            </a:r>
          </a:p>
        </p:txBody>
      </p:sp>
      <p:pic>
        <p:nvPicPr>
          <p:cNvPr id="5" name="Content Placeholder 4" descr="Scales of justice outline">
            <a:extLst>
              <a:ext uri="{FF2B5EF4-FFF2-40B4-BE49-F238E27FC236}">
                <a16:creationId xmlns:a16="http://schemas.microsoft.com/office/drawing/2014/main" id="{91920C76-3520-1062-D56E-F12C370D1B5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016708" y="2849828"/>
            <a:ext cx="4326194" cy="4326194"/>
          </a:xfrm>
        </p:spPr>
      </p:pic>
      <p:sp>
        <p:nvSpPr>
          <p:cNvPr id="6" name="Text Placeholder 2">
            <a:extLst>
              <a:ext uri="{FF2B5EF4-FFF2-40B4-BE49-F238E27FC236}">
                <a16:creationId xmlns:a16="http://schemas.microsoft.com/office/drawing/2014/main" id="{B5327235-3755-8264-B5A5-4E7491194A40}"/>
              </a:ext>
            </a:extLst>
          </p:cNvPr>
          <p:cNvSpPr txBox="1">
            <a:spLocks/>
          </p:cNvSpPr>
          <p:nvPr/>
        </p:nvSpPr>
        <p:spPr>
          <a:xfrm>
            <a:off x="6030301" y="4821519"/>
            <a:ext cx="3098170" cy="574062"/>
          </a:xfrm>
          <a:prstGeom prst="rect">
            <a:avLst/>
          </a:prstGeom>
          <a:noFill/>
          <a:ln>
            <a:noFill/>
          </a:ln>
        </p:spPr>
        <p:txBody>
          <a:bodyPr vert="horz" lIns="91440" tIns="45720" rIns="91440" bIns="45720" rtlCol="0" anchor="ctr">
            <a:normAutofit/>
          </a:bodyPr>
          <a:lstStyle>
            <a:defPPr>
              <a:defRPr lang="pl-PL"/>
            </a:defPPr>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1087438" indent="-6302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2176463" indent="-12620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3265488" indent="-18938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4354513" indent="-25257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GB" b="1" dirty="0">
                <a:solidFill>
                  <a:schemeClr val="tx1"/>
                </a:solidFill>
              </a:rPr>
              <a:t>Accountability</a:t>
            </a:r>
          </a:p>
        </p:txBody>
      </p:sp>
      <p:sp>
        <p:nvSpPr>
          <p:cNvPr id="7" name="Text Placeholder 2">
            <a:extLst>
              <a:ext uri="{FF2B5EF4-FFF2-40B4-BE49-F238E27FC236}">
                <a16:creationId xmlns:a16="http://schemas.microsoft.com/office/drawing/2014/main" id="{4B78DAB0-073E-EF7B-FA10-A1772E2E8458}"/>
              </a:ext>
            </a:extLst>
          </p:cNvPr>
          <p:cNvSpPr txBox="1">
            <a:spLocks/>
          </p:cNvSpPr>
          <p:nvPr/>
        </p:nvSpPr>
        <p:spPr>
          <a:xfrm>
            <a:off x="3307776" y="4821519"/>
            <a:ext cx="3098170" cy="574062"/>
          </a:xfrm>
          <a:prstGeom prst="rect">
            <a:avLst/>
          </a:prstGeom>
          <a:noFill/>
          <a:ln>
            <a:noFill/>
          </a:ln>
        </p:spPr>
        <p:txBody>
          <a:bodyPr vert="horz" lIns="91440" tIns="45720" rIns="91440" bIns="45720" rtlCol="0" anchor="ctr">
            <a:normAutofit/>
          </a:bodyPr>
          <a:lstStyle>
            <a:defPPr>
              <a:defRPr lang="pl-PL"/>
            </a:defPPr>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1087438" indent="-6302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2176463" indent="-12620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3265488" indent="-18938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4354513" indent="-25257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GB" b="1" dirty="0">
                <a:solidFill>
                  <a:schemeClr val="tx1"/>
                </a:solidFill>
              </a:rPr>
              <a:t>Learning</a:t>
            </a:r>
          </a:p>
        </p:txBody>
      </p:sp>
      <p:sp>
        <p:nvSpPr>
          <p:cNvPr id="9" name="Content Placeholder 2">
            <a:extLst>
              <a:ext uri="{FF2B5EF4-FFF2-40B4-BE49-F238E27FC236}">
                <a16:creationId xmlns:a16="http://schemas.microsoft.com/office/drawing/2014/main" id="{DCC4C245-1992-A658-4B22-E92C54FCFE6C}"/>
              </a:ext>
            </a:extLst>
          </p:cNvPr>
          <p:cNvSpPr txBox="1">
            <a:spLocks/>
          </p:cNvSpPr>
          <p:nvPr/>
        </p:nvSpPr>
        <p:spPr>
          <a:xfrm>
            <a:off x="8545244" y="3801320"/>
            <a:ext cx="3646756" cy="3070122"/>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sz="2000" dirty="0">
              <a:latin typeface="Aptos" panose="020B0004020202020204" pitchFamily="34" charset="0"/>
              <a:cs typeface="Times New Roman" panose="02020603050405020304" pitchFamily="18" charset="0"/>
            </a:endParaRPr>
          </a:p>
          <a:p>
            <a:r>
              <a:rPr lang="en-US" sz="2000" dirty="0">
                <a:latin typeface="Aptos" panose="020B0004020202020204" pitchFamily="34" charset="0"/>
                <a:cs typeface="Times New Roman" panose="02020603050405020304" pitchFamily="18" charset="0"/>
              </a:rPr>
              <a:t>Consideration of context</a:t>
            </a:r>
          </a:p>
          <a:p>
            <a:r>
              <a:rPr lang="en-US" sz="2000" dirty="0">
                <a:latin typeface="Aptos" panose="020B0004020202020204" pitchFamily="34" charset="0"/>
                <a:cs typeface="Times New Roman" panose="02020603050405020304" pitchFamily="18" charset="0"/>
              </a:rPr>
              <a:t>Threshold of evidence</a:t>
            </a:r>
          </a:p>
          <a:p>
            <a:r>
              <a:rPr lang="en-US" sz="2000" dirty="0">
                <a:latin typeface="Aptos" panose="020B0004020202020204" pitchFamily="34" charset="0"/>
                <a:cs typeface="Times New Roman" panose="02020603050405020304" pitchFamily="18" charset="0"/>
              </a:rPr>
              <a:t>Focus on results and/or process</a:t>
            </a:r>
          </a:p>
          <a:p>
            <a:r>
              <a:rPr lang="en-US" sz="2000" dirty="0">
                <a:latin typeface="Aptos" panose="020B0004020202020204" pitchFamily="34" charset="0"/>
                <a:cs typeface="Times New Roman" panose="02020603050405020304" pitchFamily="18" charset="0"/>
              </a:rPr>
              <a:t>Approaches, methodologies &amp; tools</a:t>
            </a:r>
          </a:p>
          <a:p>
            <a:r>
              <a:rPr lang="en-US" sz="2000" dirty="0">
                <a:latin typeface="Aptos" panose="020B0004020202020204" pitchFamily="34" charset="0"/>
                <a:cs typeface="Times New Roman" panose="02020603050405020304" pitchFamily="18" charset="0"/>
              </a:rPr>
              <a:t>Cost</a:t>
            </a:r>
          </a:p>
          <a:p>
            <a:r>
              <a:rPr lang="en-US" sz="2000" dirty="0">
                <a:latin typeface="Aptos" panose="020B0004020202020204" pitchFamily="34" charset="0"/>
                <a:cs typeface="Times New Roman" panose="02020603050405020304" pitchFamily="18" charset="0"/>
              </a:rPr>
              <a:t>Abuse of M&amp;E</a:t>
            </a:r>
          </a:p>
        </p:txBody>
      </p:sp>
      <p:grpSp>
        <p:nvGrpSpPr>
          <p:cNvPr id="4" name="Group 3">
            <a:extLst>
              <a:ext uri="{FF2B5EF4-FFF2-40B4-BE49-F238E27FC236}">
                <a16:creationId xmlns:a16="http://schemas.microsoft.com/office/drawing/2014/main" id="{9D8E7166-C532-9235-725C-6188769E37C3}"/>
              </a:ext>
            </a:extLst>
          </p:cNvPr>
          <p:cNvGrpSpPr/>
          <p:nvPr/>
        </p:nvGrpSpPr>
        <p:grpSpPr>
          <a:xfrm>
            <a:off x="-44091" y="1673929"/>
            <a:ext cx="5550155" cy="5215011"/>
            <a:chOff x="-44091" y="1673929"/>
            <a:chExt cx="5550155" cy="5215011"/>
          </a:xfrm>
        </p:grpSpPr>
        <p:sp>
          <p:nvSpPr>
            <p:cNvPr id="8" name="Speech Bubble: Rectangle with Corners Rounded 7">
              <a:extLst>
                <a:ext uri="{FF2B5EF4-FFF2-40B4-BE49-F238E27FC236}">
                  <a16:creationId xmlns:a16="http://schemas.microsoft.com/office/drawing/2014/main" id="{A4FE6EE4-39E4-B6F1-816B-9E132CE56165}"/>
                </a:ext>
              </a:extLst>
            </p:cNvPr>
            <p:cNvSpPr/>
            <p:nvPr/>
          </p:nvSpPr>
          <p:spPr>
            <a:xfrm>
              <a:off x="1907458" y="1673929"/>
              <a:ext cx="3598606" cy="1871100"/>
            </a:xfrm>
            <a:prstGeom prst="wedgeRoundRectCallout">
              <a:avLst>
                <a:gd name="adj1" fmla="val -42416"/>
                <a:gd name="adj2" fmla="val 743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“You cannot be accountable if you do not learn. And you need to know how well you live up to performance expectations in order to learn. The tug of war between learning and accountability is nonsensical. They need each other.” (Irene </a:t>
              </a:r>
              <a:r>
                <a:rPr lang="en-US" sz="1400" dirty="0" err="1"/>
                <a:t>Guijt</a:t>
              </a:r>
              <a:r>
                <a:rPr lang="en-US" sz="1400" dirty="0"/>
                <a:t>, 2010)</a:t>
              </a:r>
            </a:p>
          </p:txBody>
        </p:sp>
        <p:pic>
          <p:nvPicPr>
            <p:cNvPr id="3" name="Picture 2">
              <a:extLst>
                <a:ext uri="{FF2B5EF4-FFF2-40B4-BE49-F238E27FC236}">
                  <a16:creationId xmlns:a16="http://schemas.microsoft.com/office/drawing/2014/main" id="{D3E15747-9E74-0C7D-9A6C-070892A61B46}"/>
                </a:ext>
              </a:extLst>
            </p:cNvPr>
            <p:cNvPicPr>
              <a:picLocks noChangeAspect="1"/>
            </p:cNvPicPr>
            <p:nvPr/>
          </p:nvPicPr>
          <p:blipFill>
            <a:blip r:embed="rId4">
              <a:duotone>
                <a:schemeClr val="accent1">
                  <a:shade val="45000"/>
                  <a:satMod val="135000"/>
                </a:schemeClr>
                <a:prstClr val="white"/>
              </a:duotone>
            </a:blip>
            <a:stretch>
              <a:fillRect/>
            </a:stretch>
          </p:blipFill>
          <p:spPr>
            <a:xfrm>
              <a:off x="-44091" y="3429000"/>
              <a:ext cx="3107622" cy="3459940"/>
            </a:xfrm>
            <a:prstGeom prst="rect">
              <a:avLst/>
            </a:prstGeom>
          </p:spPr>
        </p:pic>
      </p:grpSp>
    </p:spTree>
    <p:extLst>
      <p:ext uri="{BB962C8B-B14F-4D97-AF65-F5344CB8AC3E}">
        <p14:creationId xmlns:p14="http://schemas.microsoft.com/office/powerpoint/2010/main" val="37598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4353-A9CA-AA5E-EDE3-5ABBC586824B}"/>
              </a:ext>
            </a:extLst>
          </p:cNvPr>
          <p:cNvSpPr>
            <a:spLocks noGrp="1"/>
          </p:cNvSpPr>
          <p:nvPr>
            <p:ph type="title"/>
          </p:nvPr>
        </p:nvSpPr>
        <p:spPr>
          <a:xfrm>
            <a:off x="818712" y="447188"/>
            <a:ext cx="4218039" cy="1181664"/>
          </a:xfrm>
        </p:spPr>
        <p:txBody>
          <a:bodyPr/>
          <a:lstStyle/>
          <a:p>
            <a:r>
              <a:rPr lang="en-US" dirty="0"/>
              <a:t>Other C</a:t>
            </a:r>
            <a:r>
              <a:rPr lang="en-UA" dirty="0"/>
              <a:t>ommon </a:t>
            </a:r>
            <a:r>
              <a:rPr lang="en-US" dirty="0"/>
              <a:t>C</a:t>
            </a:r>
            <a:r>
              <a:rPr lang="en-UA" dirty="0"/>
              <a:t>hallenges</a:t>
            </a:r>
          </a:p>
        </p:txBody>
      </p:sp>
      <p:sp>
        <p:nvSpPr>
          <p:cNvPr id="3" name="Content Placeholder 2">
            <a:extLst>
              <a:ext uri="{FF2B5EF4-FFF2-40B4-BE49-F238E27FC236}">
                <a16:creationId xmlns:a16="http://schemas.microsoft.com/office/drawing/2014/main" id="{73748E36-C501-4E7D-CA47-D45CB7FFED58}"/>
              </a:ext>
            </a:extLst>
          </p:cNvPr>
          <p:cNvSpPr>
            <a:spLocks noGrp="1"/>
          </p:cNvSpPr>
          <p:nvPr>
            <p:ph idx="1"/>
          </p:nvPr>
        </p:nvSpPr>
        <p:spPr>
          <a:xfrm>
            <a:off x="393290" y="2222287"/>
            <a:ext cx="4218039" cy="4188525"/>
          </a:xfrm>
        </p:spPr>
        <p:txBody>
          <a:bodyPr>
            <a:normAutofit/>
          </a:bodyPr>
          <a:lstStyle/>
          <a:p>
            <a:r>
              <a:rPr lang="en-UA" b="1" dirty="0"/>
              <a:t>Lack of clear roles and responsibilities</a:t>
            </a:r>
          </a:p>
          <a:p>
            <a:r>
              <a:rPr lang="en-UA" b="1" dirty="0"/>
              <a:t>Limited resources and capacity</a:t>
            </a:r>
          </a:p>
          <a:p>
            <a:r>
              <a:rPr lang="en-UA" b="1" dirty="0"/>
              <a:t>Political and Institutional barriers</a:t>
            </a:r>
          </a:p>
          <a:p>
            <a:r>
              <a:rPr lang="en-UA" b="1" dirty="0"/>
              <a:t>Data quality and integrity issues</a:t>
            </a:r>
          </a:p>
          <a:p>
            <a:r>
              <a:rPr lang="en-UA" b="1" dirty="0"/>
              <a:t>Weak feedback mechanisms</a:t>
            </a:r>
          </a:p>
        </p:txBody>
      </p:sp>
      <p:pic>
        <p:nvPicPr>
          <p:cNvPr id="5" name="Picture 4" descr="Cartoon of a child holding a balloon and pointing at a balloon&#10;&#10;Description automatically generated">
            <a:extLst>
              <a:ext uri="{FF2B5EF4-FFF2-40B4-BE49-F238E27FC236}">
                <a16:creationId xmlns:a16="http://schemas.microsoft.com/office/drawing/2014/main" id="{034DBA50-3AE5-3074-138E-29983FE184F9}"/>
              </a:ext>
            </a:extLst>
          </p:cNvPr>
          <p:cNvPicPr>
            <a:picLocks noChangeAspect="1"/>
          </p:cNvPicPr>
          <p:nvPr/>
        </p:nvPicPr>
        <p:blipFill>
          <a:blip r:embed="rId2">
            <a:duotone>
              <a:schemeClr val="accent1">
                <a:shade val="45000"/>
                <a:satMod val="135000"/>
              </a:schemeClr>
              <a:prstClr val="white"/>
            </a:duotone>
          </a:blip>
          <a:stretch>
            <a:fillRect/>
          </a:stretch>
        </p:blipFill>
        <p:spPr>
          <a:xfrm>
            <a:off x="5078649" y="0"/>
            <a:ext cx="7113351" cy="6858000"/>
          </a:xfrm>
          <a:prstGeom prst="rect">
            <a:avLst/>
          </a:prstGeom>
        </p:spPr>
      </p:pic>
    </p:spTree>
    <p:extLst>
      <p:ext uri="{BB962C8B-B14F-4D97-AF65-F5344CB8AC3E}">
        <p14:creationId xmlns:p14="http://schemas.microsoft.com/office/powerpoint/2010/main" val="42837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C3CC-A57D-AAC7-72FB-C5B0DA40AE3A}"/>
              </a:ext>
            </a:extLst>
          </p:cNvPr>
          <p:cNvSpPr>
            <a:spLocks noGrp="1"/>
          </p:cNvSpPr>
          <p:nvPr>
            <p:ph type="title"/>
          </p:nvPr>
        </p:nvSpPr>
        <p:spPr>
          <a:xfrm>
            <a:off x="810001" y="274320"/>
            <a:ext cx="10571998" cy="1289819"/>
          </a:xfrm>
        </p:spPr>
        <p:txBody>
          <a:bodyPr/>
          <a:lstStyle/>
          <a:p>
            <a:r>
              <a:rPr lang="en-UA" dirty="0"/>
              <a:t>Best practices for promoting accountability in M&amp;E (1)</a:t>
            </a:r>
          </a:p>
        </p:txBody>
      </p:sp>
      <p:sp>
        <p:nvSpPr>
          <p:cNvPr id="3" name="Content Placeholder 2">
            <a:extLst>
              <a:ext uri="{FF2B5EF4-FFF2-40B4-BE49-F238E27FC236}">
                <a16:creationId xmlns:a16="http://schemas.microsoft.com/office/drawing/2014/main" id="{1EC335F3-F111-9420-7BE4-9F82CDC0358D}"/>
              </a:ext>
            </a:extLst>
          </p:cNvPr>
          <p:cNvSpPr>
            <a:spLocks noGrp="1"/>
          </p:cNvSpPr>
          <p:nvPr>
            <p:ph idx="1"/>
          </p:nvPr>
        </p:nvSpPr>
        <p:spPr>
          <a:xfrm>
            <a:off x="5771534" y="2222287"/>
            <a:ext cx="6140246" cy="4361393"/>
          </a:xfrm>
        </p:spPr>
        <p:txBody>
          <a:bodyPr>
            <a:normAutofit lnSpcReduction="10000"/>
          </a:bodyPr>
          <a:lstStyle/>
          <a:p>
            <a:r>
              <a:rPr lang="en-UA" b="1" dirty="0"/>
              <a:t>Clear definition of roles and responsibilities</a:t>
            </a:r>
          </a:p>
          <a:p>
            <a:pPr lvl="1"/>
            <a:r>
              <a:rPr lang="en-UA" dirty="0"/>
              <a:t>Ensure all stakeholders understand their roles and the importance of their contributions</a:t>
            </a:r>
          </a:p>
          <a:p>
            <a:pPr lvl="1"/>
            <a:r>
              <a:rPr lang="en-UA" dirty="0"/>
              <a:t>Assign accountability at every level of M&amp;E process</a:t>
            </a:r>
          </a:p>
          <a:p>
            <a:r>
              <a:rPr lang="en-UA" b="1" dirty="0"/>
              <a:t>Strengthening data collection and verification</a:t>
            </a:r>
          </a:p>
          <a:p>
            <a:pPr lvl="1"/>
            <a:r>
              <a:rPr lang="en-UA" dirty="0"/>
              <a:t>Use reliable and consistent methods for data collection</a:t>
            </a:r>
          </a:p>
          <a:p>
            <a:pPr lvl="1"/>
            <a:r>
              <a:rPr lang="en-UA" dirty="0"/>
              <a:t>Regular audits and independent evaluations to verify data accuracy</a:t>
            </a:r>
          </a:p>
          <a:p>
            <a:r>
              <a:rPr lang="en-US" b="1" dirty="0"/>
              <a:t>Participatory M&amp;E and s</a:t>
            </a:r>
            <a:r>
              <a:rPr lang="en-UA" b="1" dirty="0"/>
              <a:t>takeholder engagement</a:t>
            </a:r>
          </a:p>
          <a:p>
            <a:pPr lvl="1"/>
            <a:r>
              <a:rPr lang="en-UA" dirty="0"/>
              <a:t>Involve beneficiaries and local communities in M&amp;E processes</a:t>
            </a:r>
          </a:p>
          <a:p>
            <a:pPr lvl="1"/>
            <a:r>
              <a:rPr lang="en-UA" dirty="0"/>
              <a:t>Ensure beneficiaries/local communities’ feedback is integrated into project assessments</a:t>
            </a:r>
          </a:p>
        </p:txBody>
      </p:sp>
      <p:pic>
        <p:nvPicPr>
          <p:cNvPr id="2050" name="Picture 2" descr="RACI - Sketchplanations | Desarrollo organizacional, Desarrollo ...">
            <a:extLst>
              <a:ext uri="{FF2B5EF4-FFF2-40B4-BE49-F238E27FC236}">
                <a16:creationId xmlns:a16="http://schemas.microsoft.com/office/drawing/2014/main" id="{CC7332A4-4090-E245-5F21-2EFEF8DA1F4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220" y="2222287"/>
            <a:ext cx="5314950" cy="450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4CC6-0848-AD79-37CA-DC92CB7EC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C9CFC-896D-2EF5-F9B6-08FB57ACB942}"/>
              </a:ext>
            </a:extLst>
          </p:cNvPr>
          <p:cNvSpPr>
            <a:spLocks noGrp="1"/>
          </p:cNvSpPr>
          <p:nvPr>
            <p:ph type="title"/>
          </p:nvPr>
        </p:nvSpPr>
        <p:spPr>
          <a:xfrm>
            <a:off x="810001" y="372643"/>
            <a:ext cx="10571998" cy="1143318"/>
          </a:xfrm>
        </p:spPr>
        <p:txBody>
          <a:bodyPr/>
          <a:lstStyle/>
          <a:p>
            <a:r>
              <a:rPr lang="en-UA" dirty="0"/>
              <a:t>Best practices for promoting accountability in M&amp;E (2)</a:t>
            </a:r>
          </a:p>
        </p:txBody>
      </p:sp>
      <p:sp>
        <p:nvSpPr>
          <p:cNvPr id="3" name="Content Placeholder 2">
            <a:extLst>
              <a:ext uri="{FF2B5EF4-FFF2-40B4-BE49-F238E27FC236}">
                <a16:creationId xmlns:a16="http://schemas.microsoft.com/office/drawing/2014/main" id="{1F3027BE-498D-16B4-7411-D4CE9A4C8775}"/>
              </a:ext>
            </a:extLst>
          </p:cNvPr>
          <p:cNvSpPr>
            <a:spLocks noGrp="1"/>
          </p:cNvSpPr>
          <p:nvPr>
            <p:ph idx="1"/>
          </p:nvPr>
        </p:nvSpPr>
        <p:spPr>
          <a:xfrm>
            <a:off x="258274" y="2222286"/>
            <a:ext cx="5512172" cy="4361393"/>
          </a:xfrm>
        </p:spPr>
        <p:txBody>
          <a:bodyPr>
            <a:normAutofit fontScale="92500" lnSpcReduction="20000"/>
          </a:bodyPr>
          <a:lstStyle/>
          <a:p>
            <a:r>
              <a:rPr lang="en-UA" b="1" dirty="0"/>
              <a:t>Develop robust feedback (response) mechanisms</a:t>
            </a:r>
          </a:p>
          <a:p>
            <a:pPr lvl="1"/>
            <a:r>
              <a:rPr lang="en-UA" dirty="0"/>
              <a:t>Create channels for stakeholders to voice concerns and provide input on project progress</a:t>
            </a:r>
          </a:p>
          <a:p>
            <a:pPr lvl="1"/>
            <a:r>
              <a:rPr lang="en-UA" dirty="0"/>
              <a:t>Implement regular reviews and mid-course corrections based on feedback</a:t>
            </a:r>
          </a:p>
          <a:p>
            <a:r>
              <a:rPr lang="en-UA" b="1" dirty="0"/>
              <a:t>Building capacity</a:t>
            </a:r>
          </a:p>
          <a:p>
            <a:pPr lvl="1"/>
            <a:r>
              <a:rPr lang="en-UA" dirty="0"/>
              <a:t>Provide adequate training and resources to staff involved in M&amp;E</a:t>
            </a:r>
          </a:p>
          <a:p>
            <a:pPr lvl="1"/>
            <a:r>
              <a:rPr lang="en-UA" dirty="0"/>
              <a:t>Foster a culture of learning and accountability across the project cycle</a:t>
            </a:r>
          </a:p>
          <a:p>
            <a:r>
              <a:rPr lang="en-UA" b="1" dirty="0"/>
              <a:t>Ensure transparency in reporting</a:t>
            </a:r>
          </a:p>
          <a:p>
            <a:pPr lvl="1"/>
            <a:r>
              <a:rPr lang="en-UA" dirty="0"/>
              <a:t>Share findings and outcomes openly with all stakeholders, including donors, communities and government bodies</a:t>
            </a:r>
          </a:p>
          <a:p>
            <a:pPr lvl="1"/>
            <a:r>
              <a:rPr lang="en-UA" dirty="0"/>
              <a:t>Use accessible formats to present results and allow for easy scrutiny</a:t>
            </a:r>
          </a:p>
        </p:txBody>
      </p:sp>
      <p:pic>
        <p:nvPicPr>
          <p:cNvPr id="4" name="Picture 3" descr="A diagram of a communication cycle&#10;&#10;Description automatically generated">
            <a:extLst>
              <a:ext uri="{FF2B5EF4-FFF2-40B4-BE49-F238E27FC236}">
                <a16:creationId xmlns:a16="http://schemas.microsoft.com/office/drawing/2014/main" id="{B109E049-2545-8EDA-8921-CFD905A3F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45" y="2559012"/>
            <a:ext cx="6277349" cy="368794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3785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316</TotalTime>
  <Words>836</Words>
  <Application>Microsoft Macintosh PowerPoint</Application>
  <PresentationFormat>Widescreen</PresentationFormat>
  <Paragraphs>90</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Century Gothic</vt:lpstr>
      <vt:lpstr>FuturaTCE</vt:lpstr>
      <vt:lpstr>Times New Roman</vt:lpstr>
      <vt:lpstr>Wingdings 2</vt:lpstr>
      <vt:lpstr>Quotable</vt:lpstr>
      <vt:lpstr>Accountability in Monitoring and Evaluation (M&amp;E): Challenges and Best Practices</vt:lpstr>
      <vt:lpstr>… Why Accountability Matters in M&amp;E?</vt:lpstr>
      <vt:lpstr>What is Accountability (in M&amp;E)?</vt:lpstr>
      <vt:lpstr>Upwards Accountability</vt:lpstr>
      <vt:lpstr>Downwards Accountability</vt:lpstr>
      <vt:lpstr>Horizontal &amp; Self Accountability</vt:lpstr>
      <vt:lpstr>Other Common Challenges</vt:lpstr>
      <vt:lpstr>Best practices for promoting accountability in M&amp;E (1)</vt:lpstr>
      <vt:lpstr>Best practices for promoting accountability in M&amp;E (2)</vt:lpstr>
      <vt:lpstr>Ethical Considerations in M&amp;E Accountability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Ponomaryov, Serhiy</dc:creator>
  <cp:lastModifiedBy>Ponomaryov, Serhiy</cp:lastModifiedBy>
  <cp:revision>11</cp:revision>
  <dcterms:created xsi:type="dcterms:W3CDTF">2024-11-11T19:55:53Z</dcterms:created>
  <dcterms:modified xsi:type="dcterms:W3CDTF">2024-11-13T07:17:15Z</dcterms:modified>
</cp:coreProperties>
</file>