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227F06-19F6-9155-B865-BB16F68DE7D1}" v="72" dt="2024-12-11T08:57:49.8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Conflict</a:t>
            </a:r>
            <a:r>
              <a:rPr lang="cs-CZ" dirty="0"/>
              <a:t> </a:t>
            </a:r>
            <a:r>
              <a:rPr lang="cs-CZ" dirty="0" err="1"/>
              <a:t>Simulation</a:t>
            </a:r>
            <a:r>
              <a:rPr lang="cs-CZ" dirty="0"/>
              <a:t> Game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16E5D-D73D-8CF4-4003-FE53C4AAC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Phase</a:t>
            </a:r>
            <a:r>
              <a:rPr lang="cs-CZ" sz="36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1: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1F04F9-D0D8-1389-9A96-E888B82AB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36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Opening</a:t>
            </a:r>
            <a:r>
              <a:rPr lang="cs-CZ" sz="36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6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Statements</a:t>
            </a:r>
            <a:endParaRPr lang="cs-CZ" sz="3600" err="1"/>
          </a:p>
        </p:txBody>
      </p:sp>
    </p:spTree>
    <p:extLst>
      <p:ext uri="{BB962C8B-B14F-4D97-AF65-F5344CB8AC3E}">
        <p14:creationId xmlns:p14="http://schemas.microsoft.com/office/powerpoint/2010/main" val="4037816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317D98-CCBD-E30F-A221-FB82E522B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Phase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2:  </a:t>
            </a:r>
            <a:r>
              <a:rPr lang="cs-CZ" sz="32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Negotiation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Rounds</a:t>
            </a:r>
            <a:endParaRPr lang="cs-CZ" sz="3200" err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73D053-2ACF-30D8-567F-CBA0E043C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Round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1 (20 </a:t>
            </a:r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minutes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)</a:t>
            </a:r>
            <a:endParaRPr lang="cs-CZ" sz="3200" dirty="0">
              <a:solidFill>
                <a:srgbClr val="000000"/>
              </a:solidFill>
              <a:latin typeface="Aptos" panose="020B0004020202020204"/>
              <a:ea typeface="Open Sans"/>
              <a:cs typeface="Open Sans"/>
            </a:endParaRPr>
          </a:p>
          <a:p>
            <a:endParaRPr lang="cs-CZ" sz="3200" dirty="0">
              <a:solidFill>
                <a:srgbClr val="3A3A3A"/>
              </a:solidFill>
              <a:latin typeface="Open Sans"/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Focuses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on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identifying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common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ground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or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conflicts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of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interest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among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participants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.</a:t>
            </a:r>
            <a:endParaRPr lang="cs-CZ" sz="320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2132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5A7FFE-8C7E-194A-8794-BE66C93CB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Phase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2:  </a:t>
            </a:r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Negotiation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Rounds</a:t>
            </a:r>
            <a:endParaRPr lang="cs-CZ" sz="3200" dirty="0" err="1">
              <a:latin typeface="Open Sans"/>
              <a:ea typeface="Open Sans"/>
              <a:cs typeface="Open Sans"/>
            </a:endParaRPr>
          </a:p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E79613-6685-0050-4FAF-9EFC784FC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Round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2 (25 </a:t>
            </a:r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minutes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)</a:t>
            </a:r>
            <a:endParaRPr lang="cs-CZ" sz="3200" dirty="0">
              <a:solidFill>
                <a:srgbClr val="000000"/>
              </a:solidFill>
              <a:latin typeface="Aptos" panose="020B0004020202020204"/>
              <a:ea typeface="Open Sans"/>
              <a:cs typeface="Open Sans"/>
            </a:endParaRPr>
          </a:p>
          <a:p>
            <a:endParaRPr lang="cs-CZ" sz="3200" dirty="0">
              <a:solidFill>
                <a:srgbClr val="3A3A3A"/>
              </a:solidFill>
              <a:latin typeface="Open Sans"/>
              <a:ea typeface="Open Sans"/>
              <a:cs typeface="Open Sans"/>
            </a:endParaRPr>
          </a:p>
          <a:p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Intense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negotiation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round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where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actors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push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for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their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core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objectives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and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attempt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to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develop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agreements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or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strategies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.</a:t>
            </a:r>
            <a:endParaRPr lang="cs-CZ" sz="3200"/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3477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1C7836-6E87-CBFB-2296-6DD2CB7C1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Phase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3: </a:t>
            </a:r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Proposal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and </a:t>
            </a:r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Counter-Proposal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15 </a:t>
            </a:r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minutes</a:t>
            </a:r>
            <a:endParaRPr lang="cs-CZ" sz="3200" dirty="0" err="1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EC6552-2BB8-836C-C2F8-00181F94D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Each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actor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or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group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of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actors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proposes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a </a:t>
            </a:r>
            <a:r>
              <a:rPr lang="cs-CZ" sz="32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conflict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management </a:t>
            </a:r>
            <a:r>
              <a:rPr lang="cs-CZ" sz="32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or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resolution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strategy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based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on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the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negotiations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.</a:t>
            </a:r>
            <a:endParaRPr lang="cs-CZ" sz="3200" dirty="0"/>
          </a:p>
          <a:p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participants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may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counter-propose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or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cs-CZ" sz="32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endorse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the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strategies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presented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.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1558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678C7E-DFD6-659B-7C53-0186E9EDE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Phase</a:t>
            </a:r>
            <a:r>
              <a:rPr lang="cs-CZ" sz="20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4: </a:t>
            </a:r>
            <a:r>
              <a:rPr lang="cs-CZ" sz="20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Final</a:t>
            </a:r>
            <a:r>
              <a:rPr lang="cs-CZ" sz="20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20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Agreement</a:t>
            </a:r>
            <a:r>
              <a:rPr lang="cs-CZ" sz="20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20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or</a:t>
            </a:r>
            <a:r>
              <a:rPr lang="cs-CZ" sz="20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20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Stalemate</a:t>
            </a:r>
            <a:r>
              <a:rPr lang="cs-CZ" sz="20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20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Declaration</a:t>
            </a:r>
            <a:r>
              <a:rPr lang="cs-CZ" sz="20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(10 </a:t>
            </a:r>
            <a:r>
              <a:rPr lang="cs-CZ" sz="2000" b="1" dirty="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minutes</a:t>
            </a:r>
            <a:r>
              <a:rPr lang="cs-CZ" sz="20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)</a:t>
            </a:r>
            <a:endParaRPr lang="cs-CZ" sz="2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7FB708-6795-3563-EF5C-E189344FE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Actors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work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together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to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determine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if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a </a:t>
            </a:r>
            <a:r>
              <a:rPr lang="cs-CZ" sz="32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mutual</a:t>
            </a:r>
            <a:r>
              <a:rPr lang="cs-CZ" sz="3200" b="1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agreement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can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be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reached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on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managing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the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conflict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.</a:t>
            </a:r>
            <a:endParaRPr lang="cs-CZ" sz="3200" b="1" dirty="0">
              <a:solidFill>
                <a:srgbClr val="3A3A3A"/>
              </a:solidFill>
              <a:latin typeface="Open Sans"/>
              <a:ea typeface="Open Sans"/>
              <a:cs typeface="Open Sans"/>
            </a:endParaRPr>
          </a:p>
          <a:p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If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no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agreement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is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possible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,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actors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must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explain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why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and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cs-CZ" sz="3200" b="1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barriers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prevented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resolution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or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cs-CZ" sz="3200" err="1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conflict</a:t>
            </a:r>
            <a:r>
              <a:rPr lang="cs-CZ" sz="3200" dirty="0">
                <a:solidFill>
                  <a:srgbClr val="3A3A3A"/>
                </a:solidFill>
                <a:latin typeface="Open Sans"/>
                <a:ea typeface="Open Sans"/>
                <a:cs typeface="Open Sans"/>
              </a:rPr>
              <a:t> management.</a:t>
            </a:r>
            <a:endParaRPr lang="cs-CZ" sz="3200" dirty="0"/>
          </a:p>
          <a:p>
            <a:endParaRPr lang="cs-CZ" sz="3200" b="1" dirty="0">
              <a:solidFill>
                <a:srgbClr val="3A3A3A"/>
              </a:solidFill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28290039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celář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Open Sans</vt:lpstr>
      <vt:lpstr>Motiv systému Office</vt:lpstr>
      <vt:lpstr>Conflict Simulation Game </vt:lpstr>
      <vt:lpstr>Phase 1:</vt:lpstr>
      <vt:lpstr>Phase 2:  Negotiation Rounds</vt:lpstr>
      <vt:lpstr>Phase 2:  Negotiation Rounds </vt:lpstr>
      <vt:lpstr>Phase 3: Proposal and Counter-Proposal 15 minutes</vt:lpstr>
      <vt:lpstr>Phase 4: Final Agreement or Stalemate Declaration (10 minutes)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Conflict Simulation Game </dc:title>
  <dc:creator>Zinaida Bechná</dc:creator>
  <cp:lastModifiedBy>Zinaida Bechná</cp:lastModifiedBy>
  <cp:revision>36</cp:revision>
  <dcterms:created xsi:type="dcterms:W3CDTF">2024-12-11T08:52:49Z</dcterms:created>
  <dcterms:modified xsi:type="dcterms:W3CDTF">2024-12-11T08:58:25Z</dcterms:modified>
</cp:coreProperties>
</file>