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4"/>
  </p:notesMasterIdLst>
  <p:handoutMasterIdLst>
    <p:handoutMasterId r:id="rId45"/>
  </p:handoutMasterIdLst>
  <p:sldIdLst>
    <p:sldId id="306" r:id="rId5"/>
    <p:sldId id="257" r:id="rId6"/>
    <p:sldId id="258" r:id="rId7"/>
    <p:sldId id="283" r:id="rId8"/>
    <p:sldId id="259" r:id="rId9"/>
    <p:sldId id="269" r:id="rId10"/>
    <p:sldId id="281" r:id="rId11"/>
    <p:sldId id="293" r:id="rId12"/>
    <p:sldId id="270" r:id="rId13"/>
    <p:sldId id="271" r:id="rId14"/>
    <p:sldId id="273" r:id="rId15"/>
    <p:sldId id="260" r:id="rId16"/>
    <p:sldId id="261" r:id="rId17"/>
    <p:sldId id="280" r:id="rId18"/>
    <p:sldId id="279" r:id="rId19"/>
    <p:sldId id="290" r:id="rId20"/>
    <p:sldId id="292" r:id="rId21"/>
    <p:sldId id="275" r:id="rId22"/>
    <p:sldId id="276" r:id="rId23"/>
    <p:sldId id="277" r:id="rId24"/>
    <p:sldId id="285" r:id="rId25"/>
    <p:sldId id="274" r:id="rId26"/>
    <p:sldId id="291" r:id="rId27"/>
    <p:sldId id="282" r:id="rId28"/>
    <p:sldId id="294" r:id="rId29"/>
    <p:sldId id="295" r:id="rId30"/>
    <p:sldId id="296" r:id="rId31"/>
    <p:sldId id="289" r:id="rId32"/>
    <p:sldId id="299" r:id="rId33"/>
    <p:sldId id="297" r:id="rId34"/>
    <p:sldId id="300" r:id="rId35"/>
    <p:sldId id="298" r:id="rId36"/>
    <p:sldId id="301" r:id="rId37"/>
    <p:sldId id="288" r:id="rId38"/>
    <p:sldId id="284" r:id="rId39"/>
    <p:sldId id="303" r:id="rId40"/>
    <p:sldId id="302" r:id="rId41"/>
    <p:sldId id="304" r:id="rId42"/>
    <p:sldId id="305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91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B8EADC-B4F5-3D3F-6A58-4976D8025F3E}" v="1255" dt="2024-11-11T07:55:57.388"/>
    <p1510:client id="{A7A6587E-9888-941E-9BCB-B1E3237A1DE2}" v="1528" dt="2024-11-11T10:36:48.8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5" autoAdjust="0"/>
    <p:restoredTop sz="95768" autoAdjust="0"/>
  </p:normalViewPr>
  <p:slideViewPr>
    <p:cSldViewPr snapToGrid="0">
      <p:cViewPr varScale="1">
        <p:scale>
          <a:sx n="105" d="100"/>
          <a:sy n="105" d="100"/>
        </p:scale>
        <p:origin x="132" y="162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08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ína Bieliková" userId="S::450513@muni.cz::ae479909-0b3a-471d-be06-e523e9706c7c" providerId="AD" clId="Web-{300A3A22-F19A-5080-21B1-0BBA23F6C4A5}"/>
    <pc:docChg chg="addSld delSld modSld sldOrd">
      <pc:chgData name="Karolína Bieliková" userId="S::450513@muni.cz::ae479909-0b3a-471d-be06-e523e9706c7c" providerId="AD" clId="Web-{300A3A22-F19A-5080-21B1-0BBA23F6C4A5}" dt="2024-11-06T11:27:58.469" v="823" actId="20577"/>
      <pc:docMkLst>
        <pc:docMk/>
      </pc:docMkLst>
      <pc:sldChg chg="modSp">
        <pc:chgData name="Karolína Bieliková" userId="S::450513@muni.cz::ae479909-0b3a-471d-be06-e523e9706c7c" providerId="AD" clId="Web-{300A3A22-F19A-5080-21B1-0BBA23F6C4A5}" dt="2024-11-06T06:27:44.193" v="94" actId="20577"/>
        <pc:sldMkLst>
          <pc:docMk/>
          <pc:sldMk cId="3039613349" sldId="256"/>
        </pc:sldMkLst>
        <pc:spChg chg="mod">
          <ac:chgData name="Karolína Bieliková" userId="S::450513@muni.cz::ae479909-0b3a-471d-be06-e523e9706c7c" providerId="AD" clId="Web-{300A3A22-F19A-5080-21B1-0BBA23F6C4A5}" dt="2024-11-06T06:27:44.193" v="94" actId="20577"/>
          <ac:spMkLst>
            <pc:docMk/>
            <pc:sldMk cId="3039613349" sldId="256"/>
            <ac:spMk id="2" creationId="{6178D330-B66C-744A-9DAE-6FE02756516D}"/>
          </ac:spMkLst>
        </pc:spChg>
        <pc:spChg chg="mod">
          <ac:chgData name="Karolína Bieliková" userId="S::450513@muni.cz::ae479909-0b3a-471d-be06-e523e9706c7c" providerId="AD" clId="Web-{300A3A22-F19A-5080-21B1-0BBA23F6C4A5}" dt="2024-11-06T06:26:26.690" v="29" actId="20577"/>
          <ac:spMkLst>
            <pc:docMk/>
            <pc:sldMk cId="3039613349" sldId="256"/>
            <ac:spMk id="6" creationId="{00000000-0000-0000-0000-000000000000}"/>
          </ac:spMkLst>
        </pc:spChg>
        <pc:spChg chg="mod">
          <ac:chgData name="Karolína Bieliková" userId="S::450513@muni.cz::ae479909-0b3a-471d-be06-e523e9706c7c" providerId="AD" clId="Web-{300A3A22-F19A-5080-21B1-0BBA23F6C4A5}" dt="2024-11-06T06:27:09.317" v="84" actId="20577"/>
          <ac:spMkLst>
            <pc:docMk/>
            <pc:sldMk cId="3039613349" sldId="256"/>
            <ac:spMk id="7" creationId="{00000000-0000-0000-0000-000000000000}"/>
          </ac:spMkLst>
        </pc:spChg>
      </pc:sldChg>
      <pc:sldChg chg="modSp new addAnim">
        <pc:chgData name="Karolína Bieliková" userId="S::450513@muni.cz::ae479909-0b3a-471d-be06-e523e9706c7c" providerId="AD" clId="Web-{300A3A22-F19A-5080-21B1-0BBA23F6C4A5}" dt="2024-11-06T11:21:09.674" v="707"/>
        <pc:sldMkLst>
          <pc:docMk/>
          <pc:sldMk cId="690691314" sldId="257"/>
        </pc:sldMkLst>
        <pc:spChg chg="mod">
          <ac:chgData name="Karolína Bieliková" userId="S::450513@muni.cz::ae479909-0b3a-471d-be06-e523e9706c7c" providerId="AD" clId="Web-{300A3A22-F19A-5080-21B1-0BBA23F6C4A5}" dt="2024-11-06T11:20:59.736" v="706" actId="20577"/>
          <ac:spMkLst>
            <pc:docMk/>
            <pc:sldMk cId="690691314" sldId="257"/>
            <ac:spMk id="4" creationId="{7308F415-DB2D-2E04-B5E1-81A874CF4111}"/>
          </ac:spMkLst>
        </pc:spChg>
      </pc:sldChg>
      <pc:sldChg chg="addSp delSp modSp new ord">
        <pc:chgData name="Karolína Bieliková" userId="S::450513@muni.cz::ae479909-0b3a-471d-be06-e523e9706c7c" providerId="AD" clId="Web-{300A3A22-F19A-5080-21B1-0BBA23F6C4A5}" dt="2024-11-06T11:21:29.660" v="715" actId="1076"/>
        <pc:sldMkLst>
          <pc:docMk/>
          <pc:sldMk cId="2195037564" sldId="258"/>
        </pc:sldMkLst>
        <pc:spChg chg="del">
          <ac:chgData name="Karolína Bieliková" userId="S::450513@muni.cz::ae479909-0b3a-471d-be06-e523e9706c7c" providerId="AD" clId="Web-{300A3A22-F19A-5080-21B1-0BBA23F6C4A5}" dt="2024-11-06T11:21:23.659" v="714"/>
          <ac:spMkLst>
            <pc:docMk/>
            <pc:sldMk cId="2195037564" sldId="258"/>
            <ac:spMk id="2" creationId="{474BEC1D-CB64-F509-96F6-F4E9CA1E816D}"/>
          </ac:spMkLst>
        </pc:spChg>
        <pc:spChg chg="mod">
          <ac:chgData name="Karolína Bieliková" userId="S::450513@muni.cz::ae479909-0b3a-471d-be06-e523e9706c7c" providerId="AD" clId="Web-{300A3A22-F19A-5080-21B1-0BBA23F6C4A5}" dt="2024-11-06T06:37:34.981" v="169" actId="20577"/>
          <ac:spMkLst>
            <pc:docMk/>
            <pc:sldMk cId="2195037564" sldId="258"/>
            <ac:spMk id="4" creationId="{654D1AF9-7FB5-99AB-480E-FC7B50BBEC27}"/>
          </ac:spMkLst>
        </pc:spChg>
        <pc:spChg chg="mod">
          <ac:chgData name="Karolína Bieliková" userId="S::450513@muni.cz::ae479909-0b3a-471d-be06-e523e9706c7c" providerId="AD" clId="Web-{300A3A22-F19A-5080-21B1-0BBA23F6C4A5}" dt="2024-11-06T11:21:29.660" v="715" actId="1076"/>
          <ac:spMkLst>
            <pc:docMk/>
            <pc:sldMk cId="2195037564" sldId="258"/>
            <ac:spMk id="5" creationId="{0FB8EF75-86E5-36F7-1CD0-0165AC1F4914}"/>
          </ac:spMkLst>
        </pc:spChg>
        <pc:spChg chg="del">
          <ac:chgData name="Karolína Bieliková" userId="S::450513@muni.cz::ae479909-0b3a-471d-be06-e523e9706c7c" providerId="AD" clId="Web-{300A3A22-F19A-5080-21B1-0BBA23F6C4A5}" dt="2024-11-06T11:19:43.027" v="690"/>
          <ac:spMkLst>
            <pc:docMk/>
            <pc:sldMk cId="2195037564" sldId="258"/>
            <ac:spMk id="6" creationId="{E84C144D-121C-D96B-D036-F22B2BAFF77D}"/>
          </ac:spMkLst>
        </pc:spChg>
        <pc:picChg chg="add mod ord">
          <ac:chgData name="Karolína Bieliková" userId="S::450513@muni.cz::ae479909-0b3a-471d-be06-e523e9706c7c" providerId="AD" clId="Web-{300A3A22-F19A-5080-21B1-0BBA23F6C4A5}" dt="2024-11-06T11:19:55.044" v="692" actId="1076"/>
          <ac:picMkLst>
            <pc:docMk/>
            <pc:sldMk cId="2195037564" sldId="258"/>
            <ac:picMk id="7" creationId="{009D3C93-C646-4062-D59C-A19E7F5C2EBD}"/>
          </ac:picMkLst>
        </pc:picChg>
      </pc:sldChg>
      <pc:sldChg chg="delSp modSp new">
        <pc:chgData name="Karolína Bieliková" userId="S::450513@muni.cz::ae479909-0b3a-471d-be06-e523e9706c7c" providerId="AD" clId="Web-{300A3A22-F19A-5080-21B1-0BBA23F6C4A5}" dt="2024-11-06T06:57:41.386" v="384"/>
        <pc:sldMkLst>
          <pc:docMk/>
          <pc:sldMk cId="2406940947" sldId="259"/>
        </pc:sldMkLst>
        <pc:spChg chg="del">
          <ac:chgData name="Karolína Bieliková" userId="S::450513@muni.cz::ae479909-0b3a-471d-be06-e523e9706c7c" providerId="AD" clId="Web-{300A3A22-F19A-5080-21B1-0BBA23F6C4A5}" dt="2024-11-06T06:57:41.386" v="384"/>
          <ac:spMkLst>
            <pc:docMk/>
            <pc:sldMk cId="2406940947" sldId="259"/>
            <ac:spMk id="2" creationId="{F34AC886-99B5-B13D-526C-199FEFC7F586}"/>
          </ac:spMkLst>
        </pc:spChg>
        <pc:spChg chg="mod">
          <ac:chgData name="Karolína Bieliková" userId="S::450513@muni.cz::ae479909-0b3a-471d-be06-e523e9706c7c" providerId="AD" clId="Web-{300A3A22-F19A-5080-21B1-0BBA23F6C4A5}" dt="2024-11-06T06:41:00.239" v="263" actId="20577"/>
          <ac:spMkLst>
            <pc:docMk/>
            <pc:sldMk cId="2406940947" sldId="259"/>
            <ac:spMk id="4" creationId="{B5E133FC-3F86-3AC2-D0B1-9F4D35D4C776}"/>
          </ac:spMkLst>
        </pc:spChg>
        <pc:spChg chg="mod">
          <ac:chgData name="Karolína Bieliková" userId="S::450513@muni.cz::ae479909-0b3a-471d-be06-e523e9706c7c" providerId="AD" clId="Web-{300A3A22-F19A-5080-21B1-0BBA23F6C4A5}" dt="2024-11-06T06:57:38.980" v="383" actId="20577"/>
          <ac:spMkLst>
            <pc:docMk/>
            <pc:sldMk cId="2406940947" sldId="259"/>
            <ac:spMk id="5" creationId="{431481D2-1936-C1DF-EBE0-3015A369CB02}"/>
          </ac:spMkLst>
        </pc:spChg>
      </pc:sldChg>
      <pc:sldChg chg="modSp new ord">
        <pc:chgData name="Karolína Bieliková" userId="S::450513@muni.cz::ae479909-0b3a-471d-be06-e523e9706c7c" providerId="AD" clId="Web-{300A3A22-F19A-5080-21B1-0BBA23F6C4A5}" dt="2024-11-06T06:41:14.661" v="288" actId="20577"/>
        <pc:sldMkLst>
          <pc:docMk/>
          <pc:sldMk cId="4006180669" sldId="260"/>
        </pc:sldMkLst>
        <pc:spChg chg="mod">
          <ac:chgData name="Karolína Bieliková" userId="S::450513@muni.cz::ae479909-0b3a-471d-be06-e523e9706c7c" providerId="AD" clId="Web-{300A3A22-F19A-5080-21B1-0BBA23F6C4A5}" dt="2024-11-06T06:41:14.661" v="288" actId="20577"/>
          <ac:spMkLst>
            <pc:docMk/>
            <pc:sldMk cId="4006180669" sldId="260"/>
            <ac:spMk id="4" creationId="{DB7DDF19-3345-3DFA-456A-82315400D8D0}"/>
          </ac:spMkLst>
        </pc:spChg>
      </pc:sldChg>
      <pc:sldChg chg="modSp new">
        <pc:chgData name="Karolína Bieliková" userId="S::450513@muni.cz::ae479909-0b3a-471d-be06-e523e9706c7c" providerId="AD" clId="Web-{300A3A22-F19A-5080-21B1-0BBA23F6C4A5}" dt="2024-11-06T06:41:37.943" v="321" actId="20577"/>
        <pc:sldMkLst>
          <pc:docMk/>
          <pc:sldMk cId="1065723712" sldId="261"/>
        </pc:sldMkLst>
        <pc:spChg chg="mod">
          <ac:chgData name="Karolína Bieliková" userId="S::450513@muni.cz::ae479909-0b3a-471d-be06-e523e9706c7c" providerId="AD" clId="Web-{300A3A22-F19A-5080-21B1-0BBA23F6C4A5}" dt="2024-11-06T06:41:37.943" v="321" actId="20577"/>
          <ac:spMkLst>
            <pc:docMk/>
            <pc:sldMk cId="1065723712" sldId="261"/>
            <ac:spMk id="4" creationId="{CF8F7471-A06B-EB2D-6F4F-B3CDB81C8F87}"/>
          </ac:spMkLst>
        </pc:spChg>
      </pc:sldChg>
      <pc:sldChg chg="add del">
        <pc:chgData name="Karolína Bieliková" userId="S::450513@muni.cz::ae479909-0b3a-471d-be06-e523e9706c7c" providerId="AD" clId="Web-{300A3A22-F19A-5080-21B1-0BBA23F6C4A5}" dt="2024-11-06T07:03:31.822" v="463"/>
        <pc:sldMkLst>
          <pc:docMk/>
          <pc:sldMk cId="2837778181" sldId="262"/>
        </pc:sldMkLst>
      </pc:sldChg>
      <pc:sldChg chg="modSp add">
        <pc:chgData name="Karolína Bieliková" userId="S::450513@muni.cz::ae479909-0b3a-471d-be06-e523e9706c7c" providerId="AD" clId="Web-{300A3A22-F19A-5080-21B1-0BBA23F6C4A5}" dt="2024-11-06T06:56:21.165" v="355" actId="20577"/>
        <pc:sldMkLst>
          <pc:docMk/>
          <pc:sldMk cId="801838565" sldId="269"/>
        </pc:sldMkLst>
        <pc:spChg chg="mod">
          <ac:chgData name="Karolína Bieliková" userId="S::450513@muni.cz::ae479909-0b3a-471d-be06-e523e9706c7c" providerId="AD" clId="Web-{300A3A22-F19A-5080-21B1-0BBA23F6C4A5}" dt="2024-11-06T06:56:21.165" v="355" actId="20577"/>
          <ac:spMkLst>
            <pc:docMk/>
            <pc:sldMk cId="801838565" sldId="269"/>
            <ac:spMk id="4" creationId="{287F17BD-EF33-D420-4306-A44BE0EE6F97}"/>
          </ac:spMkLst>
        </pc:spChg>
      </pc:sldChg>
      <pc:sldChg chg="modSp new">
        <pc:chgData name="Karolína Bieliková" userId="S::450513@muni.cz::ae479909-0b3a-471d-be06-e523e9706c7c" providerId="AD" clId="Web-{300A3A22-F19A-5080-21B1-0BBA23F6C4A5}" dt="2024-11-06T06:56:31.696" v="358" actId="20577"/>
        <pc:sldMkLst>
          <pc:docMk/>
          <pc:sldMk cId="811733093" sldId="270"/>
        </pc:sldMkLst>
        <pc:spChg chg="mod">
          <ac:chgData name="Karolína Bieliková" userId="S::450513@muni.cz::ae479909-0b3a-471d-be06-e523e9706c7c" providerId="AD" clId="Web-{300A3A22-F19A-5080-21B1-0BBA23F6C4A5}" dt="2024-11-06T06:56:31.696" v="358" actId="20577"/>
          <ac:spMkLst>
            <pc:docMk/>
            <pc:sldMk cId="811733093" sldId="270"/>
            <ac:spMk id="4" creationId="{BAEAB655-4C59-8CA0-6690-1E03CFA2E530}"/>
          </ac:spMkLst>
        </pc:spChg>
      </pc:sldChg>
      <pc:sldChg chg="modSp new">
        <pc:chgData name="Karolína Bieliková" userId="S::450513@muni.cz::ae479909-0b3a-471d-be06-e523e9706c7c" providerId="AD" clId="Web-{300A3A22-F19A-5080-21B1-0BBA23F6C4A5}" dt="2024-11-06T06:56:38.478" v="366" actId="20577"/>
        <pc:sldMkLst>
          <pc:docMk/>
          <pc:sldMk cId="3451948256" sldId="271"/>
        </pc:sldMkLst>
        <pc:spChg chg="mod">
          <ac:chgData name="Karolína Bieliková" userId="S::450513@muni.cz::ae479909-0b3a-471d-be06-e523e9706c7c" providerId="AD" clId="Web-{300A3A22-F19A-5080-21B1-0BBA23F6C4A5}" dt="2024-11-06T06:56:38.478" v="366" actId="20577"/>
          <ac:spMkLst>
            <pc:docMk/>
            <pc:sldMk cId="3451948256" sldId="271"/>
            <ac:spMk id="4" creationId="{27826ABF-FB52-C54F-290B-612F1A83DD50}"/>
          </ac:spMkLst>
        </pc:spChg>
      </pc:sldChg>
      <pc:sldChg chg="add">
        <pc:chgData name="Karolína Bieliková" userId="S::450513@muni.cz::ae479909-0b3a-471d-be06-e523e9706c7c" providerId="AD" clId="Web-{300A3A22-F19A-5080-21B1-0BBA23F6C4A5}" dt="2024-11-06T06:58:01.418" v="385"/>
        <pc:sldMkLst>
          <pc:docMk/>
          <pc:sldMk cId="700591853" sldId="273"/>
        </pc:sldMkLst>
      </pc:sldChg>
      <pc:sldChg chg="modSp new">
        <pc:chgData name="Karolína Bieliková" userId="S::450513@muni.cz::ae479909-0b3a-471d-be06-e523e9706c7c" providerId="AD" clId="Web-{300A3A22-F19A-5080-21B1-0BBA23F6C4A5}" dt="2024-11-06T10:10:33.886" v="676" actId="20577"/>
        <pc:sldMkLst>
          <pc:docMk/>
          <pc:sldMk cId="123316127" sldId="274"/>
        </pc:sldMkLst>
        <pc:spChg chg="mod">
          <ac:chgData name="Karolína Bieliková" userId="S::450513@muni.cz::ae479909-0b3a-471d-be06-e523e9706c7c" providerId="AD" clId="Web-{300A3A22-F19A-5080-21B1-0BBA23F6C4A5}" dt="2024-11-06T10:10:33.886" v="676" actId="20577"/>
          <ac:spMkLst>
            <pc:docMk/>
            <pc:sldMk cId="123316127" sldId="274"/>
            <ac:spMk id="4" creationId="{493243AE-0B2A-4DC1-4772-275C3BC0E2DC}"/>
          </ac:spMkLst>
        </pc:spChg>
        <pc:spChg chg="mod">
          <ac:chgData name="Karolína Bieliková" userId="S::450513@muni.cz::ae479909-0b3a-471d-be06-e523e9706c7c" providerId="AD" clId="Web-{300A3A22-F19A-5080-21B1-0BBA23F6C4A5}" dt="2024-11-06T08:13:08.686" v="518" actId="20577"/>
          <ac:spMkLst>
            <pc:docMk/>
            <pc:sldMk cId="123316127" sldId="274"/>
            <ac:spMk id="5" creationId="{E52703BB-62F4-912C-AD36-D8F8D77721B8}"/>
          </ac:spMkLst>
        </pc:spChg>
      </pc:sldChg>
      <pc:sldChg chg="add">
        <pc:chgData name="Karolína Bieliková" userId="S::450513@muni.cz::ae479909-0b3a-471d-be06-e523e9706c7c" providerId="AD" clId="Web-{300A3A22-F19A-5080-21B1-0BBA23F6C4A5}" dt="2024-11-06T07:01:32.786" v="411"/>
        <pc:sldMkLst>
          <pc:docMk/>
          <pc:sldMk cId="1694305493" sldId="275"/>
        </pc:sldMkLst>
      </pc:sldChg>
      <pc:sldChg chg="add">
        <pc:chgData name="Karolína Bieliková" userId="S::450513@muni.cz::ae479909-0b3a-471d-be06-e523e9706c7c" providerId="AD" clId="Web-{300A3A22-F19A-5080-21B1-0BBA23F6C4A5}" dt="2024-11-06T07:02:19.725" v="459"/>
        <pc:sldMkLst>
          <pc:docMk/>
          <pc:sldMk cId="1031826441" sldId="276"/>
        </pc:sldMkLst>
      </pc:sldChg>
      <pc:sldChg chg="add">
        <pc:chgData name="Karolína Bieliková" userId="S::450513@muni.cz::ae479909-0b3a-471d-be06-e523e9706c7c" providerId="AD" clId="Web-{300A3A22-F19A-5080-21B1-0BBA23F6C4A5}" dt="2024-11-06T07:02:28.725" v="460"/>
        <pc:sldMkLst>
          <pc:docMk/>
          <pc:sldMk cId="922661837" sldId="277"/>
        </pc:sldMkLst>
      </pc:sldChg>
      <pc:sldChg chg="modSp new">
        <pc:chgData name="Karolína Bieliková" userId="S::450513@muni.cz::ae479909-0b3a-471d-be06-e523e9706c7c" providerId="AD" clId="Web-{300A3A22-F19A-5080-21B1-0BBA23F6C4A5}" dt="2024-11-06T08:12:55.983" v="517" actId="20577"/>
        <pc:sldMkLst>
          <pc:docMk/>
          <pc:sldMk cId="2781441878" sldId="278"/>
        </pc:sldMkLst>
        <pc:spChg chg="mod">
          <ac:chgData name="Karolína Bieliková" userId="S::450513@muni.cz::ae479909-0b3a-471d-be06-e523e9706c7c" providerId="AD" clId="Web-{300A3A22-F19A-5080-21B1-0BBA23F6C4A5}" dt="2024-11-06T08:08:55.694" v="476" actId="20577"/>
          <ac:spMkLst>
            <pc:docMk/>
            <pc:sldMk cId="2781441878" sldId="278"/>
            <ac:spMk id="4" creationId="{6127238E-081E-42E1-9D92-C2AB10DFB5D8}"/>
          </ac:spMkLst>
        </pc:spChg>
        <pc:spChg chg="mod">
          <ac:chgData name="Karolína Bieliková" userId="S::450513@muni.cz::ae479909-0b3a-471d-be06-e523e9706c7c" providerId="AD" clId="Web-{300A3A22-F19A-5080-21B1-0BBA23F6C4A5}" dt="2024-11-06T08:12:55.983" v="517" actId="20577"/>
          <ac:spMkLst>
            <pc:docMk/>
            <pc:sldMk cId="2781441878" sldId="278"/>
            <ac:spMk id="5" creationId="{E73DA9FC-BC5C-902F-D1E6-4D25E4C81F87}"/>
          </ac:spMkLst>
        </pc:spChg>
      </pc:sldChg>
      <pc:sldChg chg="add del">
        <pc:chgData name="Karolína Bieliková" userId="S::450513@muni.cz::ae479909-0b3a-471d-be06-e523e9706c7c" providerId="AD" clId="Web-{300A3A22-F19A-5080-21B1-0BBA23F6C4A5}" dt="2024-11-06T07:03:33.103" v="464"/>
        <pc:sldMkLst>
          <pc:docMk/>
          <pc:sldMk cId="3824346555" sldId="278"/>
        </pc:sldMkLst>
      </pc:sldChg>
      <pc:sldChg chg="addSp delSp modSp new mod modClrScheme chgLayout">
        <pc:chgData name="Karolína Bieliková" userId="S::450513@muni.cz::ae479909-0b3a-471d-be06-e523e9706c7c" providerId="AD" clId="Web-{300A3A22-F19A-5080-21B1-0BBA23F6C4A5}" dt="2024-11-06T09:56:38.269" v="620" actId="14100"/>
        <pc:sldMkLst>
          <pc:docMk/>
          <pc:sldMk cId="2509347861" sldId="279"/>
        </pc:sldMkLst>
        <pc:spChg chg="del mod ord">
          <ac:chgData name="Karolína Bieliková" userId="S::450513@muni.cz::ae479909-0b3a-471d-be06-e523e9706c7c" providerId="AD" clId="Web-{300A3A22-F19A-5080-21B1-0BBA23F6C4A5}" dt="2024-11-06T09:47:39.660" v="572"/>
          <ac:spMkLst>
            <pc:docMk/>
            <pc:sldMk cId="2509347861" sldId="279"/>
            <ac:spMk id="2" creationId="{2C7E3231-4AE6-E2D7-5172-37F5484E675E}"/>
          </ac:spMkLst>
        </pc:spChg>
        <pc:spChg chg="mod">
          <ac:chgData name="Karolína Bieliková" userId="S::450513@muni.cz::ae479909-0b3a-471d-be06-e523e9706c7c" providerId="AD" clId="Web-{300A3A22-F19A-5080-21B1-0BBA23F6C4A5}" dt="2024-11-06T09:47:07.050" v="566"/>
          <ac:spMkLst>
            <pc:docMk/>
            <pc:sldMk cId="2509347861" sldId="279"/>
            <ac:spMk id="3" creationId="{AE719F20-B362-4FAB-3C27-6741AE0C24C8}"/>
          </ac:spMkLst>
        </pc:spChg>
        <pc:spChg chg="mod">
          <ac:chgData name="Karolína Bieliková" userId="S::450513@muni.cz::ae479909-0b3a-471d-be06-e523e9706c7c" providerId="AD" clId="Web-{300A3A22-F19A-5080-21B1-0BBA23F6C4A5}" dt="2024-11-06T09:47:07.050" v="566"/>
          <ac:spMkLst>
            <pc:docMk/>
            <pc:sldMk cId="2509347861" sldId="279"/>
            <ac:spMk id="4" creationId="{9378EC2A-08DF-3D52-280D-E208307C076C}"/>
          </ac:spMkLst>
        </pc:spChg>
        <pc:spChg chg="add del mod">
          <ac:chgData name="Karolína Bieliková" userId="S::450513@muni.cz::ae479909-0b3a-471d-be06-e523e9706c7c" providerId="AD" clId="Web-{300A3A22-F19A-5080-21B1-0BBA23F6C4A5}" dt="2024-11-06T09:47:07.034" v="565"/>
          <ac:spMkLst>
            <pc:docMk/>
            <pc:sldMk cId="2509347861" sldId="279"/>
            <ac:spMk id="8" creationId="{AD364BEB-4ABB-BE48-DE53-868AA1B47363}"/>
          </ac:spMkLst>
        </pc:spChg>
        <pc:spChg chg="add mod">
          <ac:chgData name="Karolína Bieliková" userId="S::450513@muni.cz::ae479909-0b3a-471d-be06-e523e9706c7c" providerId="AD" clId="Web-{300A3A22-F19A-5080-21B1-0BBA23F6C4A5}" dt="2024-11-06T09:56:38.269" v="620" actId="14100"/>
          <ac:spMkLst>
            <pc:docMk/>
            <pc:sldMk cId="2509347861" sldId="279"/>
            <ac:spMk id="9" creationId="{DCD88133-7C5F-7842-9745-CB67FDCB0EBD}"/>
          </ac:spMkLst>
        </pc:spChg>
        <pc:spChg chg="add del mod">
          <ac:chgData name="Karolína Bieliková" userId="S::450513@muni.cz::ae479909-0b3a-471d-be06-e523e9706c7c" providerId="AD" clId="Web-{300A3A22-F19A-5080-21B1-0BBA23F6C4A5}" dt="2024-11-06T09:44:54.374" v="548"/>
          <ac:spMkLst>
            <pc:docMk/>
            <pc:sldMk cId="2509347861" sldId="279"/>
            <ac:spMk id="11" creationId="{E1700BD2-0346-34CD-D183-AE3E4C78F800}"/>
          </ac:spMkLst>
        </pc:spChg>
        <pc:spChg chg="add del mod">
          <ac:chgData name="Karolína Bieliková" userId="S::450513@muni.cz::ae479909-0b3a-471d-be06-e523e9706c7c" providerId="AD" clId="Web-{300A3A22-F19A-5080-21B1-0BBA23F6C4A5}" dt="2024-11-06T09:44:54.374" v="548"/>
          <ac:spMkLst>
            <pc:docMk/>
            <pc:sldMk cId="2509347861" sldId="279"/>
            <ac:spMk id="13" creationId="{CC378B18-8DB6-E358-E0B1-691680B01DA8}"/>
          </ac:spMkLst>
        </pc:spChg>
        <pc:picChg chg="add del mod ord">
          <ac:chgData name="Karolína Bieliková" userId="S::450513@muni.cz::ae479909-0b3a-471d-be06-e523e9706c7c" providerId="AD" clId="Web-{300A3A22-F19A-5080-21B1-0BBA23F6C4A5}" dt="2024-11-06T09:46:16.548" v="555"/>
          <ac:picMkLst>
            <pc:docMk/>
            <pc:sldMk cId="2509347861" sldId="279"/>
            <ac:picMk id="5" creationId="{7DE1C426-9286-E235-8945-06E965BCB36F}"/>
          </ac:picMkLst>
        </pc:picChg>
        <pc:picChg chg="add del mod">
          <ac:chgData name="Karolína Bieliková" userId="S::450513@muni.cz::ae479909-0b3a-471d-be06-e523e9706c7c" providerId="AD" clId="Web-{300A3A22-F19A-5080-21B1-0BBA23F6C4A5}" dt="2024-11-06T09:47:09.300" v="567"/>
          <ac:picMkLst>
            <pc:docMk/>
            <pc:sldMk cId="2509347861" sldId="279"/>
            <ac:picMk id="6" creationId="{AF95330C-1BBC-C30E-C9DE-D93422AF9C42}"/>
          </ac:picMkLst>
        </pc:picChg>
        <pc:picChg chg="add mod">
          <ac:chgData name="Karolína Bieliková" userId="S::450513@muni.cz::ae479909-0b3a-471d-be06-e523e9706c7c" providerId="AD" clId="Web-{300A3A22-F19A-5080-21B1-0BBA23F6C4A5}" dt="2024-11-06T09:55:53.158" v="574" actId="1076"/>
          <ac:picMkLst>
            <pc:docMk/>
            <pc:sldMk cId="2509347861" sldId="279"/>
            <ac:picMk id="7" creationId="{C8B1EC3B-D40F-FD03-55E3-B2F88D13DD6F}"/>
          </ac:picMkLst>
        </pc:picChg>
      </pc:sldChg>
      <pc:sldChg chg="addSp delSp modSp add replId">
        <pc:chgData name="Karolína Bieliková" userId="S::450513@muni.cz::ae479909-0b3a-471d-be06-e523e9706c7c" providerId="AD" clId="Web-{300A3A22-F19A-5080-21B1-0BBA23F6C4A5}" dt="2024-11-06T09:47:47.629" v="573"/>
        <pc:sldMkLst>
          <pc:docMk/>
          <pc:sldMk cId="1617338351" sldId="280"/>
        </pc:sldMkLst>
        <pc:spChg chg="del">
          <ac:chgData name="Karolína Bieliková" userId="S::450513@muni.cz::ae479909-0b3a-471d-be06-e523e9706c7c" providerId="AD" clId="Web-{300A3A22-F19A-5080-21B1-0BBA23F6C4A5}" dt="2024-11-06T09:47:47.629" v="573"/>
          <ac:spMkLst>
            <pc:docMk/>
            <pc:sldMk cId="1617338351" sldId="280"/>
            <ac:spMk id="2" creationId="{2C7E3231-4AE6-E2D7-5172-37F5484E675E}"/>
          </ac:spMkLst>
        </pc:spChg>
        <pc:picChg chg="del">
          <ac:chgData name="Karolína Bieliková" userId="S::450513@muni.cz::ae479909-0b3a-471d-be06-e523e9706c7c" providerId="AD" clId="Web-{300A3A22-F19A-5080-21B1-0BBA23F6C4A5}" dt="2024-11-06T09:44:25.092" v="541"/>
          <ac:picMkLst>
            <pc:docMk/>
            <pc:sldMk cId="1617338351" sldId="280"/>
            <ac:picMk id="5" creationId="{7DE1C426-9286-E235-8945-06E965BCB36F}"/>
          </ac:picMkLst>
        </pc:picChg>
        <pc:picChg chg="del">
          <ac:chgData name="Karolína Bieliková" userId="S::450513@muni.cz::ae479909-0b3a-471d-be06-e523e9706c7c" providerId="AD" clId="Web-{300A3A22-F19A-5080-21B1-0BBA23F6C4A5}" dt="2024-11-06T09:44:25.545" v="542"/>
          <ac:picMkLst>
            <pc:docMk/>
            <pc:sldMk cId="1617338351" sldId="280"/>
            <ac:picMk id="6" creationId="{AF95330C-1BBC-C30E-C9DE-D93422AF9C42}"/>
          </ac:picMkLst>
        </pc:picChg>
        <pc:picChg chg="add mod">
          <ac:chgData name="Karolína Bieliková" userId="S::450513@muni.cz::ae479909-0b3a-471d-be06-e523e9706c7c" providerId="AD" clId="Web-{300A3A22-F19A-5080-21B1-0BBA23F6C4A5}" dt="2024-11-06T09:46:34.486" v="558" actId="1076"/>
          <ac:picMkLst>
            <pc:docMk/>
            <pc:sldMk cId="1617338351" sldId="280"/>
            <ac:picMk id="7" creationId="{98AC853A-8290-FE1D-A9B1-E2BF2C6EC8BD}"/>
          </ac:picMkLst>
        </pc:picChg>
        <pc:picChg chg="add mod">
          <ac:chgData name="Karolína Bieliková" userId="S::450513@muni.cz::ae479909-0b3a-471d-be06-e523e9706c7c" providerId="AD" clId="Web-{300A3A22-F19A-5080-21B1-0BBA23F6C4A5}" dt="2024-11-06T09:46:31.283" v="557" actId="1076"/>
          <ac:picMkLst>
            <pc:docMk/>
            <pc:sldMk cId="1617338351" sldId="280"/>
            <ac:picMk id="8" creationId="{344DED34-F73B-758F-96DE-26F47D49C09A}"/>
          </ac:picMkLst>
        </pc:picChg>
      </pc:sldChg>
      <pc:sldChg chg="addSp delSp modSp add replId">
        <pc:chgData name="Karolína Bieliková" userId="S::450513@muni.cz::ae479909-0b3a-471d-be06-e523e9706c7c" providerId="AD" clId="Web-{300A3A22-F19A-5080-21B1-0BBA23F6C4A5}" dt="2024-11-06T10:07:11.630" v="660" actId="14100"/>
        <pc:sldMkLst>
          <pc:docMk/>
          <pc:sldMk cId="2621162673" sldId="281"/>
        </pc:sldMkLst>
        <pc:spChg chg="del">
          <ac:chgData name="Karolína Bieliková" userId="S::450513@muni.cz::ae479909-0b3a-471d-be06-e523e9706c7c" providerId="AD" clId="Web-{300A3A22-F19A-5080-21B1-0BBA23F6C4A5}" dt="2024-11-06T10:06:46.380" v="650"/>
          <ac:spMkLst>
            <pc:docMk/>
            <pc:sldMk cId="2621162673" sldId="281"/>
            <ac:spMk id="11" creationId="{C04E3FF4-DC31-EEDF-58B9-5A475D58B267}"/>
          </ac:spMkLst>
        </pc:spChg>
        <pc:spChg chg="del">
          <ac:chgData name="Karolína Bieliková" userId="S::450513@muni.cz::ae479909-0b3a-471d-be06-e523e9706c7c" providerId="AD" clId="Web-{300A3A22-F19A-5080-21B1-0BBA23F6C4A5}" dt="2024-11-06T10:06:46.380" v="649"/>
          <ac:spMkLst>
            <pc:docMk/>
            <pc:sldMk cId="2621162673" sldId="281"/>
            <ac:spMk id="12" creationId="{064F2D11-E902-41E2-5564-26D761FB16AF}"/>
          </ac:spMkLst>
        </pc:spChg>
        <pc:grpChg chg="del">
          <ac:chgData name="Karolína Bieliková" userId="S::450513@muni.cz::ae479909-0b3a-471d-be06-e523e9706c7c" providerId="AD" clId="Web-{300A3A22-F19A-5080-21B1-0BBA23F6C4A5}" dt="2024-11-06T10:06:46.380" v="653"/>
          <ac:grpSpMkLst>
            <pc:docMk/>
            <pc:sldMk cId="2621162673" sldId="281"/>
            <ac:grpSpMk id="6" creationId="{2ACB01B6-6649-FB1D-53D5-A7341BD5CEEA}"/>
          </ac:grpSpMkLst>
        </pc:grpChg>
        <pc:grpChg chg="del">
          <ac:chgData name="Karolína Bieliková" userId="S::450513@muni.cz::ae479909-0b3a-471d-be06-e523e9706c7c" providerId="AD" clId="Web-{300A3A22-F19A-5080-21B1-0BBA23F6C4A5}" dt="2024-11-06T10:06:46.380" v="652"/>
          <ac:grpSpMkLst>
            <pc:docMk/>
            <pc:sldMk cId="2621162673" sldId="281"/>
            <ac:grpSpMk id="7" creationId="{AD398C59-2662-1366-725F-74DC95FDAD43}"/>
          </ac:grpSpMkLst>
        </pc:grpChg>
        <pc:grpChg chg="del">
          <ac:chgData name="Karolína Bieliková" userId="S::450513@muni.cz::ae479909-0b3a-471d-be06-e523e9706c7c" providerId="AD" clId="Web-{300A3A22-F19A-5080-21B1-0BBA23F6C4A5}" dt="2024-11-06T10:06:46.380" v="651"/>
          <ac:grpSpMkLst>
            <pc:docMk/>
            <pc:sldMk cId="2621162673" sldId="281"/>
            <ac:grpSpMk id="8" creationId="{B2B730F1-8EA3-C023-1083-3B7F76513559}"/>
          </ac:grpSpMkLst>
        </pc:grpChg>
        <pc:picChg chg="add mod">
          <ac:chgData name="Karolína Bieliková" userId="S::450513@muni.cz::ae479909-0b3a-471d-be06-e523e9706c7c" providerId="AD" clId="Web-{300A3A22-F19A-5080-21B1-0BBA23F6C4A5}" dt="2024-11-06T10:07:11.630" v="660" actId="14100"/>
          <ac:picMkLst>
            <pc:docMk/>
            <pc:sldMk cId="2621162673" sldId="281"/>
            <ac:picMk id="2" creationId="{160819C2-FF66-E4FB-9A29-373213D60747}"/>
          </ac:picMkLst>
        </pc:picChg>
        <pc:picChg chg="del">
          <ac:chgData name="Karolína Bieliková" userId="S::450513@muni.cz::ae479909-0b3a-471d-be06-e523e9706c7c" providerId="AD" clId="Web-{300A3A22-F19A-5080-21B1-0BBA23F6C4A5}" dt="2024-11-06T10:06:46.380" v="648"/>
          <ac:picMkLst>
            <pc:docMk/>
            <pc:sldMk cId="2621162673" sldId="281"/>
            <ac:picMk id="15" creationId="{23248FB3-1C8E-678F-2198-77C2717FF3E2}"/>
          </ac:picMkLst>
        </pc:picChg>
        <pc:picChg chg="del">
          <ac:chgData name="Karolína Bieliková" userId="S::450513@muni.cz::ae479909-0b3a-471d-be06-e523e9706c7c" providerId="AD" clId="Web-{300A3A22-F19A-5080-21B1-0BBA23F6C4A5}" dt="2024-11-06T10:06:46.380" v="647"/>
          <ac:picMkLst>
            <pc:docMk/>
            <pc:sldMk cId="2621162673" sldId="281"/>
            <ac:picMk id="16" creationId="{23492D3F-FA53-17F9-C190-1478D44C5257}"/>
          </ac:picMkLst>
        </pc:picChg>
        <pc:picChg chg="del">
          <ac:chgData name="Karolína Bieliková" userId="S::450513@muni.cz::ae479909-0b3a-471d-be06-e523e9706c7c" providerId="AD" clId="Web-{300A3A22-F19A-5080-21B1-0BBA23F6C4A5}" dt="2024-11-06T10:06:46.380" v="646"/>
          <ac:picMkLst>
            <pc:docMk/>
            <pc:sldMk cId="2621162673" sldId="281"/>
            <ac:picMk id="17" creationId="{59247814-41A9-984C-D731-0DD0FCF935F9}"/>
          </ac:picMkLst>
        </pc:picChg>
      </pc:sldChg>
      <pc:sldChg chg="add del replId">
        <pc:chgData name="Karolína Bieliková" userId="S::450513@muni.cz::ae479909-0b3a-471d-be06-e523e9706c7c" providerId="AD" clId="Web-{300A3A22-F19A-5080-21B1-0BBA23F6C4A5}" dt="2024-11-06T10:06:50.567" v="655"/>
        <pc:sldMkLst>
          <pc:docMk/>
          <pc:sldMk cId="2416436286" sldId="282"/>
        </pc:sldMkLst>
      </pc:sldChg>
      <pc:sldChg chg="modSp new">
        <pc:chgData name="Karolína Bieliková" userId="S::450513@muni.cz::ae479909-0b3a-471d-be06-e523e9706c7c" providerId="AD" clId="Web-{300A3A22-F19A-5080-21B1-0BBA23F6C4A5}" dt="2024-11-06T10:10:42.730" v="689" actId="20577"/>
        <pc:sldMkLst>
          <pc:docMk/>
          <pc:sldMk cId="3633194575" sldId="282"/>
        </pc:sldMkLst>
        <pc:spChg chg="mod">
          <ac:chgData name="Karolína Bieliková" userId="S::450513@muni.cz::ae479909-0b3a-471d-be06-e523e9706c7c" providerId="AD" clId="Web-{300A3A22-F19A-5080-21B1-0BBA23F6C4A5}" dt="2024-11-06T10:10:42.730" v="689" actId="20577"/>
          <ac:spMkLst>
            <pc:docMk/>
            <pc:sldMk cId="3633194575" sldId="282"/>
            <ac:spMk id="4" creationId="{7E32AEB3-141C-A7A1-8B15-081AEE4774CE}"/>
          </ac:spMkLst>
        </pc:spChg>
      </pc:sldChg>
      <pc:sldChg chg="modSp new">
        <pc:chgData name="Karolína Bieliková" userId="S::450513@muni.cz::ae479909-0b3a-471d-be06-e523e9706c7c" providerId="AD" clId="Web-{300A3A22-F19A-5080-21B1-0BBA23F6C4A5}" dt="2024-11-06T11:27:27.232" v="811" actId="1076"/>
        <pc:sldMkLst>
          <pc:docMk/>
          <pc:sldMk cId="4268798971" sldId="283"/>
        </pc:sldMkLst>
        <pc:spChg chg="mod">
          <ac:chgData name="Karolína Bieliková" userId="S::450513@muni.cz::ae479909-0b3a-471d-be06-e523e9706c7c" providerId="AD" clId="Web-{300A3A22-F19A-5080-21B1-0BBA23F6C4A5}" dt="2024-11-06T11:27:24.247" v="810" actId="20577"/>
          <ac:spMkLst>
            <pc:docMk/>
            <pc:sldMk cId="4268798971" sldId="283"/>
            <ac:spMk id="4" creationId="{036AF197-F77B-1680-B8E2-CE48FBD8B70F}"/>
          </ac:spMkLst>
        </pc:spChg>
        <pc:spChg chg="mod">
          <ac:chgData name="Karolína Bieliková" userId="S::450513@muni.cz::ae479909-0b3a-471d-be06-e523e9706c7c" providerId="AD" clId="Web-{300A3A22-F19A-5080-21B1-0BBA23F6C4A5}" dt="2024-11-06T11:27:27.232" v="811" actId="1076"/>
          <ac:spMkLst>
            <pc:docMk/>
            <pc:sldMk cId="4268798971" sldId="283"/>
            <ac:spMk id="5" creationId="{C4B93BD2-F894-6413-0C1A-939D647D07B7}"/>
          </ac:spMkLst>
        </pc:spChg>
      </pc:sldChg>
      <pc:sldChg chg="modSp new">
        <pc:chgData name="Karolína Bieliková" userId="S::450513@muni.cz::ae479909-0b3a-471d-be06-e523e9706c7c" providerId="AD" clId="Web-{300A3A22-F19A-5080-21B1-0BBA23F6C4A5}" dt="2024-11-06T11:27:58.469" v="823" actId="20577"/>
        <pc:sldMkLst>
          <pc:docMk/>
          <pc:sldMk cId="1636415312" sldId="284"/>
        </pc:sldMkLst>
        <pc:spChg chg="mod">
          <ac:chgData name="Karolína Bieliková" userId="S::450513@muni.cz::ae479909-0b3a-471d-be06-e523e9706c7c" providerId="AD" clId="Web-{300A3A22-F19A-5080-21B1-0BBA23F6C4A5}" dt="2024-11-06T11:27:58.469" v="823" actId="20577"/>
          <ac:spMkLst>
            <pc:docMk/>
            <pc:sldMk cId="1636415312" sldId="284"/>
            <ac:spMk id="4" creationId="{4C5BB934-4A51-212C-B39B-EED4136B3B25}"/>
          </ac:spMkLst>
        </pc:spChg>
      </pc:sldChg>
    </pc:docChg>
  </pc:docChgLst>
  <pc:docChgLst>
    <pc:chgData name="Karolína Bieliková" userId="S::450513@muni.cz::ae479909-0b3a-471d-be06-e523e9706c7c" providerId="AD" clId="Web-{1414288E-6807-BEF3-1A9A-108F2B3FEE18}"/>
    <pc:docChg chg="modSld">
      <pc:chgData name="Karolína Bieliková" userId="S::450513@muni.cz::ae479909-0b3a-471d-be06-e523e9706c7c" providerId="AD" clId="Web-{1414288E-6807-BEF3-1A9A-108F2B3FEE18}" dt="2024-11-07T08:43:33.007" v="1" actId="20577"/>
      <pc:docMkLst>
        <pc:docMk/>
      </pc:docMkLst>
      <pc:sldChg chg="delSp">
        <pc:chgData name="Karolína Bieliková" userId="S::450513@muni.cz::ae479909-0b3a-471d-be06-e523e9706c7c" providerId="AD" clId="Web-{1414288E-6807-BEF3-1A9A-108F2B3FEE18}" dt="2024-11-07T08:37:56.077" v="0"/>
        <pc:sldMkLst>
          <pc:docMk/>
          <pc:sldMk cId="4006180669" sldId="260"/>
        </pc:sldMkLst>
        <pc:spChg chg="del">
          <ac:chgData name="Karolína Bieliková" userId="S::450513@muni.cz::ae479909-0b3a-471d-be06-e523e9706c7c" providerId="AD" clId="Web-{1414288E-6807-BEF3-1A9A-108F2B3FEE18}" dt="2024-11-07T08:37:56.077" v="0"/>
          <ac:spMkLst>
            <pc:docMk/>
            <pc:sldMk cId="4006180669" sldId="260"/>
            <ac:spMk id="2" creationId="{A30B9CBD-737C-4613-A71B-54C4AB7D6879}"/>
          </ac:spMkLst>
        </pc:spChg>
      </pc:sldChg>
      <pc:sldChg chg="modSp">
        <pc:chgData name="Karolína Bieliková" userId="S::450513@muni.cz::ae479909-0b3a-471d-be06-e523e9706c7c" providerId="AD" clId="Web-{1414288E-6807-BEF3-1A9A-108F2B3FEE18}" dt="2024-11-07T08:43:33.007" v="1" actId="20577"/>
        <pc:sldMkLst>
          <pc:docMk/>
          <pc:sldMk cId="4268798971" sldId="283"/>
        </pc:sldMkLst>
        <pc:spChg chg="mod">
          <ac:chgData name="Karolína Bieliková" userId="S::450513@muni.cz::ae479909-0b3a-471d-be06-e523e9706c7c" providerId="AD" clId="Web-{1414288E-6807-BEF3-1A9A-108F2B3FEE18}" dt="2024-11-07T08:43:33.007" v="1" actId="20577"/>
          <ac:spMkLst>
            <pc:docMk/>
            <pc:sldMk cId="4268798971" sldId="283"/>
            <ac:spMk id="5" creationId="{C4B93BD2-F894-6413-0C1A-939D647D07B7}"/>
          </ac:spMkLst>
        </pc:spChg>
      </pc:sldChg>
    </pc:docChg>
  </pc:docChgLst>
  <pc:docChgLst>
    <pc:chgData name="Karolína Bieliková" userId="S::450513@muni.cz::ae479909-0b3a-471d-be06-e523e9706c7c" providerId="AD" clId="Web-{80B8EADC-B4F5-3D3F-6A58-4976D8025F3E}"/>
    <pc:docChg chg="addSld modSld sldOrd">
      <pc:chgData name="Karolína Bieliková" userId="S::450513@muni.cz::ae479909-0b3a-471d-be06-e523e9706c7c" providerId="AD" clId="Web-{80B8EADC-B4F5-3D3F-6A58-4976D8025F3E}" dt="2024-11-11T07:55:57.388" v="1213" actId="1076"/>
      <pc:docMkLst>
        <pc:docMk/>
      </pc:docMkLst>
      <pc:sldChg chg="modSp">
        <pc:chgData name="Karolína Bieliková" userId="S::450513@muni.cz::ae479909-0b3a-471d-be06-e523e9706c7c" providerId="AD" clId="Web-{80B8EADC-B4F5-3D3F-6A58-4976D8025F3E}" dt="2024-11-11T07:33:48.749" v="731" actId="20577"/>
        <pc:sldMkLst>
          <pc:docMk/>
          <pc:sldMk cId="690691314" sldId="257"/>
        </pc:sldMkLst>
        <pc:spChg chg="mod">
          <ac:chgData name="Karolína Bieliková" userId="S::450513@muni.cz::ae479909-0b3a-471d-be06-e523e9706c7c" providerId="AD" clId="Web-{80B8EADC-B4F5-3D3F-6A58-4976D8025F3E}" dt="2024-11-11T07:33:48.749" v="731" actId="20577"/>
          <ac:spMkLst>
            <pc:docMk/>
            <pc:sldMk cId="690691314" sldId="257"/>
            <ac:spMk id="2" creationId="{1FC00D03-BA95-F060-0057-F3856FC8FFBD}"/>
          </ac:spMkLst>
        </pc:spChg>
      </pc:sldChg>
      <pc:sldChg chg="modSp">
        <pc:chgData name="Karolína Bieliková" userId="S::450513@muni.cz::ae479909-0b3a-471d-be06-e523e9706c7c" providerId="AD" clId="Web-{80B8EADC-B4F5-3D3F-6A58-4976D8025F3E}" dt="2024-11-11T07:36:06.691" v="787" actId="20577"/>
        <pc:sldMkLst>
          <pc:docMk/>
          <pc:sldMk cId="2195037564" sldId="258"/>
        </pc:sldMkLst>
        <pc:spChg chg="mod">
          <ac:chgData name="Karolína Bieliková" userId="S::450513@muni.cz::ae479909-0b3a-471d-be06-e523e9706c7c" providerId="AD" clId="Web-{80B8EADC-B4F5-3D3F-6A58-4976D8025F3E}" dt="2024-11-11T07:36:06.691" v="787" actId="20577"/>
          <ac:spMkLst>
            <pc:docMk/>
            <pc:sldMk cId="2195037564" sldId="258"/>
            <ac:spMk id="5" creationId="{0FB8EF75-86E5-36F7-1CD0-0165AC1F4914}"/>
          </ac:spMkLst>
        </pc:spChg>
      </pc:sldChg>
      <pc:sldChg chg="addSp modSp">
        <pc:chgData name="Karolína Bieliková" userId="S::450513@muni.cz::ae479909-0b3a-471d-be06-e523e9706c7c" providerId="AD" clId="Web-{80B8EADC-B4F5-3D3F-6A58-4976D8025F3E}" dt="2024-11-11T07:55:07.574" v="1206" actId="1076"/>
        <pc:sldMkLst>
          <pc:docMk/>
          <pc:sldMk cId="4006180669" sldId="260"/>
        </pc:sldMkLst>
        <pc:spChg chg="mod">
          <ac:chgData name="Karolína Bieliková" userId="S::450513@muni.cz::ae479909-0b3a-471d-be06-e523e9706c7c" providerId="AD" clId="Web-{80B8EADC-B4F5-3D3F-6A58-4976D8025F3E}" dt="2024-11-11T06:59:14.476" v="1" actId="20577"/>
          <ac:spMkLst>
            <pc:docMk/>
            <pc:sldMk cId="4006180669" sldId="260"/>
            <ac:spMk id="4" creationId="{DB7DDF19-3345-3DFA-456A-82315400D8D0}"/>
          </ac:spMkLst>
        </pc:spChg>
        <pc:spChg chg="mod">
          <ac:chgData name="Karolína Bieliková" userId="S::450513@muni.cz::ae479909-0b3a-471d-be06-e523e9706c7c" providerId="AD" clId="Web-{80B8EADC-B4F5-3D3F-6A58-4976D8025F3E}" dt="2024-11-11T07:55:01.573" v="1203" actId="14100"/>
          <ac:spMkLst>
            <pc:docMk/>
            <pc:sldMk cId="4006180669" sldId="260"/>
            <ac:spMk id="5" creationId="{617D54E6-AC07-89E3-643A-050CAB669B03}"/>
          </ac:spMkLst>
        </pc:spChg>
        <pc:picChg chg="add mod">
          <ac:chgData name="Karolína Bieliková" userId="S::450513@muni.cz::ae479909-0b3a-471d-be06-e523e9706c7c" providerId="AD" clId="Web-{80B8EADC-B4F5-3D3F-6A58-4976D8025F3E}" dt="2024-11-11T07:55:07.574" v="1206" actId="1076"/>
          <ac:picMkLst>
            <pc:docMk/>
            <pc:sldMk cId="4006180669" sldId="260"/>
            <ac:picMk id="2" creationId="{199D6740-81DF-C323-4B95-97EED3AFB8A8}"/>
          </ac:picMkLst>
        </pc:picChg>
      </pc:sldChg>
      <pc:sldChg chg="addSp delSp modSp">
        <pc:chgData name="Karolína Bieliková" userId="S::450513@muni.cz::ae479909-0b3a-471d-be06-e523e9706c7c" providerId="AD" clId="Web-{80B8EADC-B4F5-3D3F-6A58-4976D8025F3E}" dt="2024-11-11T07:55:57.388" v="1213" actId="1076"/>
        <pc:sldMkLst>
          <pc:docMk/>
          <pc:sldMk cId="1065723712" sldId="261"/>
        </pc:sldMkLst>
        <pc:spChg chg="del mod">
          <ac:chgData name="Karolína Bieliková" userId="S::450513@muni.cz::ae479909-0b3a-471d-be06-e523e9706c7c" providerId="AD" clId="Web-{80B8EADC-B4F5-3D3F-6A58-4976D8025F3E}" dt="2024-11-11T07:35:02.955" v="738"/>
          <ac:spMkLst>
            <pc:docMk/>
            <pc:sldMk cId="1065723712" sldId="261"/>
            <ac:spMk id="2" creationId="{F30E5282-2B72-D719-EFD4-1E1DFEFF5D07}"/>
          </ac:spMkLst>
        </pc:spChg>
        <pc:spChg chg="mod">
          <ac:chgData name="Karolína Bieliková" userId="S::450513@muni.cz::ae479909-0b3a-471d-be06-e523e9706c7c" providerId="AD" clId="Web-{80B8EADC-B4F5-3D3F-6A58-4976D8025F3E}" dt="2024-11-11T07:55:20.840" v="1207" actId="14100"/>
          <ac:spMkLst>
            <pc:docMk/>
            <pc:sldMk cId="1065723712" sldId="261"/>
            <ac:spMk id="5" creationId="{B649E36F-42D6-9D10-6812-FB56CAAEB3E0}"/>
          </ac:spMkLst>
        </pc:spChg>
        <pc:picChg chg="add mod">
          <ac:chgData name="Karolína Bieliková" userId="S::450513@muni.cz::ae479909-0b3a-471d-be06-e523e9706c7c" providerId="AD" clId="Web-{80B8EADC-B4F5-3D3F-6A58-4976D8025F3E}" dt="2024-11-11T07:55:57.388" v="1213" actId="1076"/>
          <ac:picMkLst>
            <pc:docMk/>
            <pc:sldMk cId="1065723712" sldId="261"/>
            <ac:picMk id="6" creationId="{B8091B03-F990-2FB1-24B0-8C24D44D6DEF}"/>
          </ac:picMkLst>
        </pc:picChg>
      </pc:sldChg>
      <pc:sldChg chg="delSp modSp">
        <pc:chgData name="Karolína Bieliková" userId="S::450513@muni.cz::ae479909-0b3a-471d-be06-e523e9706c7c" providerId="AD" clId="Web-{80B8EADC-B4F5-3D3F-6A58-4976D8025F3E}" dt="2024-11-11T07:49:46.985" v="1185" actId="20577"/>
        <pc:sldMkLst>
          <pc:docMk/>
          <pc:sldMk cId="123316127" sldId="274"/>
        </pc:sldMkLst>
        <pc:spChg chg="del">
          <ac:chgData name="Karolína Bieliková" userId="S::450513@muni.cz::ae479909-0b3a-471d-be06-e523e9706c7c" providerId="AD" clId="Web-{80B8EADC-B4F5-3D3F-6A58-4976D8025F3E}" dt="2024-11-11T07:47:51.934" v="1136"/>
          <ac:spMkLst>
            <pc:docMk/>
            <pc:sldMk cId="123316127" sldId="274"/>
            <ac:spMk id="2" creationId="{755C3D52-82B6-3232-A138-9A8408226484}"/>
          </ac:spMkLst>
        </pc:spChg>
        <pc:spChg chg="mod">
          <ac:chgData name="Karolína Bieliková" userId="S::450513@muni.cz::ae479909-0b3a-471d-be06-e523e9706c7c" providerId="AD" clId="Web-{80B8EADC-B4F5-3D3F-6A58-4976D8025F3E}" dt="2024-11-11T07:49:46.985" v="1185" actId="20577"/>
          <ac:spMkLst>
            <pc:docMk/>
            <pc:sldMk cId="123316127" sldId="274"/>
            <ac:spMk id="5" creationId="{E52703BB-62F4-912C-AD36-D8F8D77721B8}"/>
          </ac:spMkLst>
        </pc:spChg>
      </pc:sldChg>
      <pc:sldChg chg="delSp modSp">
        <pc:chgData name="Karolína Bieliková" userId="S::450513@muni.cz::ae479909-0b3a-471d-be06-e523e9706c7c" providerId="AD" clId="Web-{80B8EADC-B4F5-3D3F-6A58-4976D8025F3E}" dt="2024-11-11T07:42:59.580" v="919" actId="20577"/>
        <pc:sldMkLst>
          <pc:docMk/>
          <pc:sldMk cId="2781441878" sldId="278"/>
        </pc:sldMkLst>
        <pc:spChg chg="del">
          <ac:chgData name="Karolína Bieliková" userId="S::450513@muni.cz::ae479909-0b3a-471d-be06-e523e9706c7c" providerId="AD" clId="Web-{80B8EADC-B4F5-3D3F-6A58-4976D8025F3E}" dt="2024-11-11T07:41:26.171" v="914"/>
          <ac:spMkLst>
            <pc:docMk/>
            <pc:sldMk cId="2781441878" sldId="278"/>
            <ac:spMk id="2" creationId="{0545F2F5-8804-0771-1C7B-FFEC97D68117}"/>
          </ac:spMkLst>
        </pc:spChg>
        <pc:spChg chg="mod">
          <ac:chgData name="Karolína Bieliková" userId="S::450513@muni.cz::ae479909-0b3a-471d-be06-e523e9706c7c" providerId="AD" clId="Web-{80B8EADC-B4F5-3D3F-6A58-4976D8025F3E}" dt="2024-11-11T07:42:59.580" v="919" actId="20577"/>
          <ac:spMkLst>
            <pc:docMk/>
            <pc:sldMk cId="2781441878" sldId="278"/>
            <ac:spMk id="5" creationId="{E73DA9FC-BC5C-902F-D1E6-4D25E4C81F87}"/>
          </ac:spMkLst>
        </pc:spChg>
      </pc:sldChg>
      <pc:sldChg chg="modSp ord">
        <pc:chgData name="Karolína Bieliková" userId="S::450513@muni.cz::ae479909-0b3a-471d-be06-e523e9706c7c" providerId="AD" clId="Web-{80B8EADC-B4F5-3D3F-6A58-4976D8025F3E}" dt="2024-11-11T07:53:57.931" v="1202" actId="20577"/>
        <pc:sldMkLst>
          <pc:docMk/>
          <pc:sldMk cId="2509347861" sldId="279"/>
        </pc:sldMkLst>
        <pc:spChg chg="mod">
          <ac:chgData name="Karolína Bieliková" userId="S::450513@muni.cz::ae479909-0b3a-471d-be06-e523e9706c7c" providerId="AD" clId="Web-{80B8EADC-B4F5-3D3F-6A58-4976D8025F3E}" dt="2024-11-11T07:53:57.931" v="1202" actId="20577"/>
          <ac:spMkLst>
            <pc:docMk/>
            <pc:sldMk cId="2509347861" sldId="279"/>
            <ac:spMk id="9" creationId="{DCD88133-7C5F-7842-9745-CB67FDCB0EBD}"/>
          </ac:spMkLst>
        </pc:spChg>
      </pc:sldChg>
      <pc:sldChg chg="ord">
        <pc:chgData name="Karolína Bieliková" userId="S::450513@muni.cz::ae479909-0b3a-471d-be06-e523e9706c7c" providerId="AD" clId="Web-{80B8EADC-B4F5-3D3F-6A58-4976D8025F3E}" dt="2024-11-11T07:00:42.885" v="22"/>
        <pc:sldMkLst>
          <pc:docMk/>
          <pc:sldMk cId="1617338351" sldId="280"/>
        </pc:sldMkLst>
      </pc:sldChg>
      <pc:sldChg chg="delSp">
        <pc:chgData name="Karolína Bieliková" userId="S::450513@muni.cz::ae479909-0b3a-471d-be06-e523e9706c7c" providerId="AD" clId="Web-{80B8EADC-B4F5-3D3F-6A58-4976D8025F3E}" dt="2024-11-11T07:53:15.507" v="1187"/>
        <pc:sldMkLst>
          <pc:docMk/>
          <pc:sldMk cId="3633194575" sldId="282"/>
        </pc:sldMkLst>
        <pc:spChg chg="del">
          <ac:chgData name="Karolína Bieliková" userId="S::450513@muni.cz::ae479909-0b3a-471d-be06-e523e9706c7c" providerId="AD" clId="Web-{80B8EADC-B4F5-3D3F-6A58-4976D8025F3E}" dt="2024-11-11T07:53:15.507" v="1187"/>
          <ac:spMkLst>
            <pc:docMk/>
            <pc:sldMk cId="3633194575" sldId="282"/>
            <ac:spMk id="2" creationId="{AD41C2FF-C3D1-E022-5646-19A6B8EFD39D}"/>
          </ac:spMkLst>
        </pc:spChg>
      </pc:sldChg>
      <pc:sldChg chg="delSp modSp">
        <pc:chgData name="Karolína Bieliková" userId="S::450513@muni.cz::ae479909-0b3a-471d-be06-e523e9706c7c" providerId="AD" clId="Web-{80B8EADC-B4F5-3D3F-6A58-4976D8025F3E}" dt="2024-11-11T07:35:10.846" v="740"/>
        <pc:sldMkLst>
          <pc:docMk/>
          <pc:sldMk cId="4268798971" sldId="283"/>
        </pc:sldMkLst>
        <pc:spChg chg="del mod">
          <ac:chgData name="Karolína Bieliková" userId="S::450513@muni.cz::ae479909-0b3a-471d-be06-e523e9706c7c" providerId="AD" clId="Web-{80B8EADC-B4F5-3D3F-6A58-4976D8025F3E}" dt="2024-11-11T07:35:10.846" v="740"/>
          <ac:spMkLst>
            <pc:docMk/>
            <pc:sldMk cId="4268798971" sldId="283"/>
            <ac:spMk id="2" creationId="{081ECB4A-CEB4-8BA2-F192-87EE539442D0}"/>
          </ac:spMkLst>
        </pc:spChg>
      </pc:sldChg>
      <pc:sldChg chg="delSp">
        <pc:chgData name="Karolína Bieliková" userId="S::450513@muni.cz::ae479909-0b3a-471d-be06-e523e9706c7c" providerId="AD" clId="Web-{80B8EADC-B4F5-3D3F-6A58-4976D8025F3E}" dt="2024-11-11T07:41:29.108" v="915"/>
        <pc:sldMkLst>
          <pc:docMk/>
          <pc:sldMk cId="1636415312" sldId="284"/>
        </pc:sldMkLst>
        <pc:spChg chg="del">
          <ac:chgData name="Karolína Bieliková" userId="S::450513@muni.cz::ae479909-0b3a-471d-be06-e523e9706c7c" providerId="AD" clId="Web-{80B8EADC-B4F5-3D3F-6A58-4976D8025F3E}" dt="2024-11-11T07:41:29.108" v="915"/>
          <ac:spMkLst>
            <pc:docMk/>
            <pc:sldMk cId="1636415312" sldId="284"/>
            <ac:spMk id="2" creationId="{79DA5B6E-1509-6CBE-A2A8-373599372D92}"/>
          </ac:spMkLst>
        </pc:spChg>
      </pc:sldChg>
      <pc:sldChg chg="addSp delSp modSp">
        <pc:chgData name="Karolína Bieliková" userId="S::450513@muni.cz::ae479909-0b3a-471d-be06-e523e9706c7c" providerId="AD" clId="Web-{80B8EADC-B4F5-3D3F-6A58-4976D8025F3E}" dt="2024-11-11T07:37:31.678" v="798"/>
        <pc:sldMkLst>
          <pc:docMk/>
          <pc:sldMk cId="893469184" sldId="285"/>
        </pc:sldMkLst>
        <pc:spChg chg="del">
          <ac:chgData name="Karolína Bieliková" userId="S::450513@muni.cz::ae479909-0b3a-471d-be06-e523e9706c7c" providerId="AD" clId="Web-{80B8EADC-B4F5-3D3F-6A58-4976D8025F3E}" dt="2024-11-11T07:37:31.678" v="798"/>
          <ac:spMkLst>
            <pc:docMk/>
            <pc:sldMk cId="893469184" sldId="285"/>
            <ac:spMk id="2" creationId="{6A16DED7-6903-817C-C46E-9F7FAA015190}"/>
          </ac:spMkLst>
        </pc:spChg>
        <pc:spChg chg="mod">
          <ac:chgData name="Karolína Bieliková" userId="S::450513@muni.cz::ae479909-0b3a-471d-be06-e523e9706c7c" providerId="AD" clId="Web-{80B8EADC-B4F5-3D3F-6A58-4976D8025F3E}" dt="2024-11-11T07:29:41.022" v="668" actId="14100"/>
          <ac:spMkLst>
            <pc:docMk/>
            <pc:sldMk cId="893469184" sldId="285"/>
            <ac:spMk id="5" creationId="{7D742EFF-DD9A-9DD7-441F-6DBCBA499B1C}"/>
          </ac:spMkLst>
        </pc:spChg>
        <pc:picChg chg="add mod">
          <ac:chgData name="Karolína Bieliková" userId="S::450513@muni.cz::ae479909-0b3a-471d-be06-e523e9706c7c" providerId="AD" clId="Web-{80B8EADC-B4F5-3D3F-6A58-4976D8025F3E}" dt="2024-11-11T07:29:44.663" v="669" actId="1076"/>
          <ac:picMkLst>
            <pc:docMk/>
            <pc:sldMk cId="893469184" sldId="285"/>
            <ac:picMk id="6" creationId="{642B45DD-B1E1-2CF5-9DB3-E6491E59EE6A}"/>
          </ac:picMkLst>
        </pc:picChg>
      </pc:sldChg>
      <pc:sldChg chg="delSp modSp">
        <pc:chgData name="Karolína Bieliková" userId="S::450513@muni.cz::ae479909-0b3a-471d-be06-e523e9706c7c" providerId="AD" clId="Web-{80B8EADC-B4F5-3D3F-6A58-4976D8025F3E}" dt="2024-11-11T07:41:36.577" v="917"/>
        <pc:sldMkLst>
          <pc:docMk/>
          <pc:sldMk cId="780627743" sldId="287"/>
        </pc:sldMkLst>
        <pc:spChg chg="del mod">
          <ac:chgData name="Karolína Bieliková" userId="S::450513@muni.cz::ae479909-0b3a-471d-be06-e523e9706c7c" providerId="AD" clId="Web-{80B8EADC-B4F5-3D3F-6A58-4976D8025F3E}" dt="2024-11-11T07:41:36.577" v="917"/>
          <ac:spMkLst>
            <pc:docMk/>
            <pc:sldMk cId="780627743" sldId="287"/>
            <ac:spMk id="2" creationId="{1042C2B0-02A0-0069-38CA-B82B37301DE3}"/>
          </ac:spMkLst>
        </pc:spChg>
      </pc:sldChg>
      <pc:sldChg chg="addSp delSp modSp new">
        <pc:chgData name="Karolína Bieliková" userId="S::450513@muni.cz::ae479909-0b3a-471d-be06-e523e9706c7c" providerId="AD" clId="Web-{80B8EADC-B4F5-3D3F-6A58-4976D8025F3E}" dt="2024-11-11T07:37:51.335" v="803" actId="1076"/>
        <pc:sldMkLst>
          <pc:docMk/>
          <pc:sldMk cId="147868803" sldId="288"/>
        </pc:sldMkLst>
        <pc:spChg chg="del">
          <ac:chgData name="Karolína Bieliková" userId="S::450513@muni.cz::ae479909-0b3a-471d-be06-e523e9706c7c" providerId="AD" clId="Web-{80B8EADC-B4F5-3D3F-6A58-4976D8025F3E}" dt="2024-11-11T07:14:14.006" v="275"/>
          <ac:spMkLst>
            <pc:docMk/>
            <pc:sldMk cId="147868803" sldId="288"/>
            <ac:spMk id="2" creationId="{27631A75-D20B-6DA9-F6F4-3783F643A9C7}"/>
          </ac:spMkLst>
        </pc:spChg>
        <pc:spChg chg="mod">
          <ac:chgData name="Karolína Bieliková" userId="S::450513@muni.cz::ae479909-0b3a-471d-be06-e523e9706c7c" providerId="AD" clId="Web-{80B8EADC-B4F5-3D3F-6A58-4976D8025F3E}" dt="2024-11-11T07:09:24.215" v="191" actId="20577"/>
          <ac:spMkLst>
            <pc:docMk/>
            <pc:sldMk cId="147868803" sldId="288"/>
            <ac:spMk id="4" creationId="{D973784E-58A6-2792-F4BC-59CD785C1AA3}"/>
          </ac:spMkLst>
        </pc:spChg>
        <pc:spChg chg="mod">
          <ac:chgData name="Karolína Bieliková" userId="S::450513@muni.cz::ae479909-0b3a-471d-be06-e523e9706c7c" providerId="AD" clId="Web-{80B8EADC-B4F5-3D3F-6A58-4976D8025F3E}" dt="2024-11-11T07:37:51.335" v="803" actId="1076"/>
          <ac:spMkLst>
            <pc:docMk/>
            <pc:sldMk cId="147868803" sldId="288"/>
            <ac:spMk id="5" creationId="{B3E4FA10-A3F5-BDE5-C8DA-6778A7667337}"/>
          </ac:spMkLst>
        </pc:spChg>
        <pc:spChg chg="add mod">
          <ac:chgData name="Karolína Bieliková" userId="S::450513@muni.cz::ae479909-0b3a-471d-be06-e523e9706c7c" providerId="AD" clId="Web-{80B8EADC-B4F5-3D3F-6A58-4976D8025F3E}" dt="2024-11-11T07:37:48.117" v="802" actId="1076"/>
          <ac:spMkLst>
            <pc:docMk/>
            <pc:sldMk cId="147868803" sldId="288"/>
            <ac:spMk id="7" creationId="{8FC1B4D1-A63E-EB17-3691-B9608F206B91}"/>
          </ac:spMkLst>
        </pc:spChg>
      </pc:sldChg>
      <pc:sldChg chg="delSp modSp new">
        <pc:chgData name="Karolína Bieliková" userId="S::450513@muni.cz::ae479909-0b3a-471d-be06-e523e9706c7c" providerId="AD" clId="Web-{80B8EADC-B4F5-3D3F-6A58-4976D8025F3E}" dt="2024-11-11T07:40:53.842" v="853" actId="20577"/>
        <pc:sldMkLst>
          <pc:docMk/>
          <pc:sldMk cId="2579396072" sldId="289"/>
        </pc:sldMkLst>
        <pc:spChg chg="del">
          <ac:chgData name="Karolína Bieliková" userId="S::450513@muni.cz::ae479909-0b3a-471d-be06-e523e9706c7c" providerId="AD" clId="Web-{80B8EADC-B4F5-3D3F-6A58-4976D8025F3E}" dt="2024-11-11T07:37:27.225" v="797"/>
          <ac:spMkLst>
            <pc:docMk/>
            <pc:sldMk cId="2579396072" sldId="289"/>
            <ac:spMk id="2" creationId="{17FB81F9-2419-2EE2-58D4-D04F9C2C71F3}"/>
          </ac:spMkLst>
        </pc:spChg>
        <pc:spChg chg="mod">
          <ac:chgData name="Karolína Bieliková" userId="S::450513@muni.cz::ae479909-0b3a-471d-be06-e523e9706c7c" providerId="AD" clId="Web-{80B8EADC-B4F5-3D3F-6A58-4976D8025F3E}" dt="2024-11-11T07:22:20.742" v="428" actId="20577"/>
          <ac:spMkLst>
            <pc:docMk/>
            <pc:sldMk cId="2579396072" sldId="289"/>
            <ac:spMk id="4" creationId="{6046E606-9F72-4EC7-6BD7-547C0DBC3ECC}"/>
          </ac:spMkLst>
        </pc:spChg>
        <pc:spChg chg="mod">
          <ac:chgData name="Karolína Bieliková" userId="S::450513@muni.cz::ae479909-0b3a-471d-be06-e523e9706c7c" providerId="AD" clId="Web-{80B8EADC-B4F5-3D3F-6A58-4976D8025F3E}" dt="2024-11-11T07:40:53.842" v="853" actId="20577"/>
          <ac:spMkLst>
            <pc:docMk/>
            <pc:sldMk cId="2579396072" sldId="289"/>
            <ac:spMk id="5" creationId="{182B280A-6F61-4E89-4FF0-6DC90837E9D2}"/>
          </ac:spMkLst>
        </pc:spChg>
      </pc:sldChg>
      <pc:sldChg chg="delSp modSp new ord">
        <pc:chgData name="Karolína Bieliková" userId="S::450513@muni.cz::ae479909-0b3a-471d-be06-e523e9706c7c" providerId="AD" clId="Web-{80B8EADC-B4F5-3D3F-6A58-4976D8025F3E}" dt="2024-11-11T07:35:06.205" v="739"/>
        <pc:sldMkLst>
          <pc:docMk/>
          <pc:sldMk cId="1706215639" sldId="290"/>
        </pc:sldMkLst>
        <pc:spChg chg="del mod">
          <ac:chgData name="Karolína Bieliková" userId="S::450513@muni.cz::ae479909-0b3a-471d-be06-e523e9706c7c" providerId="AD" clId="Web-{80B8EADC-B4F5-3D3F-6A58-4976D8025F3E}" dt="2024-11-11T07:35:06.205" v="739"/>
          <ac:spMkLst>
            <pc:docMk/>
            <pc:sldMk cId="1706215639" sldId="290"/>
            <ac:spMk id="2" creationId="{01D33C9D-183D-FA6B-4896-9806C823AED6}"/>
          </ac:spMkLst>
        </pc:spChg>
        <pc:spChg chg="mod">
          <ac:chgData name="Karolína Bieliková" userId="S::450513@muni.cz::ae479909-0b3a-471d-be06-e523e9706c7c" providerId="AD" clId="Web-{80B8EADC-B4F5-3D3F-6A58-4976D8025F3E}" dt="2024-11-11T07:32:20.949" v="689" actId="20577"/>
          <ac:spMkLst>
            <pc:docMk/>
            <pc:sldMk cId="1706215639" sldId="290"/>
            <ac:spMk id="4" creationId="{D3A39472-9DBC-6DA1-BF59-3B81949CD062}"/>
          </ac:spMkLst>
        </pc:spChg>
      </pc:sldChg>
      <pc:sldChg chg="delSp modSp new">
        <pc:chgData name="Karolína Bieliková" userId="S::450513@muni.cz::ae479909-0b3a-471d-be06-e523e9706c7c" providerId="AD" clId="Web-{80B8EADC-B4F5-3D3F-6A58-4976D8025F3E}" dt="2024-11-11T07:49:51.547" v="1186"/>
        <pc:sldMkLst>
          <pc:docMk/>
          <pc:sldMk cId="2858449890" sldId="291"/>
        </pc:sldMkLst>
        <pc:spChg chg="del">
          <ac:chgData name="Karolína Bieliková" userId="S::450513@muni.cz::ae479909-0b3a-471d-be06-e523e9706c7c" providerId="AD" clId="Web-{80B8EADC-B4F5-3D3F-6A58-4976D8025F3E}" dt="2024-11-11T07:49:51.547" v="1186"/>
          <ac:spMkLst>
            <pc:docMk/>
            <pc:sldMk cId="2858449890" sldId="291"/>
            <ac:spMk id="2" creationId="{C1469459-7864-AEEF-A24C-80BD54946073}"/>
          </ac:spMkLst>
        </pc:spChg>
        <pc:spChg chg="mod">
          <ac:chgData name="Karolína Bieliková" userId="S::450513@muni.cz::ae479909-0b3a-471d-be06-e523e9706c7c" providerId="AD" clId="Web-{80B8EADC-B4F5-3D3F-6A58-4976D8025F3E}" dt="2024-11-11T07:49:03.186" v="1147" actId="20577"/>
          <ac:spMkLst>
            <pc:docMk/>
            <pc:sldMk cId="2858449890" sldId="291"/>
            <ac:spMk id="4" creationId="{CC3D813E-A8F1-5E97-711C-ACE296D29A7D}"/>
          </ac:spMkLst>
        </pc:spChg>
        <pc:spChg chg="mod">
          <ac:chgData name="Karolína Bieliková" userId="S::450513@muni.cz::ae479909-0b3a-471d-be06-e523e9706c7c" providerId="AD" clId="Web-{80B8EADC-B4F5-3D3F-6A58-4976D8025F3E}" dt="2024-11-11T07:49:27.156" v="1176" actId="20577"/>
          <ac:spMkLst>
            <pc:docMk/>
            <pc:sldMk cId="2858449890" sldId="291"/>
            <ac:spMk id="5" creationId="{9902C65A-7CA5-70E7-636C-C63C5C2E366C}"/>
          </ac:spMkLst>
        </pc:spChg>
      </pc:sldChg>
    </pc:docChg>
  </pc:docChgLst>
  <pc:docChgLst>
    <pc:chgData name="Karolína Bieliková" userId="S::450513@muni.cz::ae479909-0b3a-471d-be06-e523e9706c7c" providerId="AD" clId="Web-{A7A6587E-9888-941E-9BCB-B1E3237A1DE2}"/>
    <pc:docChg chg="addSld delSld modSld sldOrd">
      <pc:chgData name="Karolína Bieliková" userId="S::450513@muni.cz::ae479909-0b3a-471d-be06-e523e9706c7c" providerId="AD" clId="Web-{A7A6587E-9888-941E-9BCB-B1E3237A1DE2}" dt="2024-11-11T10:36:48.884" v="1479" actId="20577"/>
      <pc:docMkLst>
        <pc:docMk/>
      </pc:docMkLst>
      <pc:sldChg chg="modSp del mod setBg">
        <pc:chgData name="Karolína Bieliková" userId="S::450513@muni.cz::ae479909-0b3a-471d-be06-e523e9706c7c" providerId="AD" clId="Web-{A7A6587E-9888-941E-9BCB-B1E3237A1DE2}" dt="2024-11-11T10:36:43.431" v="1478"/>
        <pc:sldMkLst>
          <pc:docMk/>
          <pc:sldMk cId="3039613349" sldId="256"/>
        </pc:sldMkLst>
        <pc:spChg chg="mod">
          <ac:chgData name="Karolína Bieliková" userId="S::450513@muni.cz::ae479909-0b3a-471d-be06-e523e9706c7c" providerId="AD" clId="Web-{A7A6587E-9888-941E-9BCB-B1E3237A1DE2}" dt="2024-11-11T10:35:48.304" v="1413" actId="14100"/>
          <ac:spMkLst>
            <pc:docMk/>
            <pc:sldMk cId="3039613349" sldId="256"/>
            <ac:spMk id="6" creationId="{00000000-0000-0000-0000-000000000000}"/>
          </ac:spMkLst>
        </pc:spChg>
      </pc:sldChg>
      <pc:sldChg chg="modSp">
        <pc:chgData name="Karolína Bieliková" userId="S::450513@muni.cz::ae479909-0b3a-471d-be06-e523e9706c7c" providerId="AD" clId="Web-{A7A6587E-9888-941E-9BCB-B1E3237A1DE2}" dt="2024-11-11T09:19:58.863" v="639" actId="20577"/>
        <pc:sldMkLst>
          <pc:docMk/>
          <pc:sldMk cId="690691314" sldId="257"/>
        </pc:sldMkLst>
        <pc:spChg chg="mod">
          <ac:chgData name="Karolína Bieliková" userId="S::450513@muni.cz::ae479909-0b3a-471d-be06-e523e9706c7c" providerId="AD" clId="Web-{A7A6587E-9888-941E-9BCB-B1E3237A1DE2}" dt="2024-11-11T09:19:58.863" v="639" actId="20577"/>
          <ac:spMkLst>
            <pc:docMk/>
            <pc:sldMk cId="690691314" sldId="257"/>
            <ac:spMk id="4" creationId="{7308F415-DB2D-2E04-B5E1-81A874CF4111}"/>
          </ac:spMkLst>
        </pc:spChg>
      </pc:sldChg>
      <pc:sldChg chg="modSp">
        <pc:chgData name="Karolína Bieliková" userId="S::450513@muni.cz::ae479909-0b3a-471d-be06-e523e9706c7c" providerId="AD" clId="Web-{A7A6587E-9888-941E-9BCB-B1E3237A1DE2}" dt="2024-11-11T08:56:37.892" v="293" actId="20577"/>
        <pc:sldMkLst>
          <pc:docMk/>
          <pc:sldMk cId="2195037564" sldId="258"/>
        </pc:sldMkLst>
        <pc:spChg chg="mod">
          <ac:chgData name="Karolína Bieliková" userId="S::450513@muni.cz::ae479909-0b3a-471d-be06-e523e9706c7c" providerId="AD" clId="Web-{A7A6587E-9888-941E-9BCB-B1E3237A1DE2}" dt="2024-11-11T08:56:37.892" v="293" actId="20577"/>
          <ac:spMkLst>
            <pc:docMk/>
            <pc:sldMk cId="2195037564" sldId="258"/>
            <ac:spMk id="5" creationId="{0FB8EF75-86E5-36F7-1CD0-0165AC1F4914}"/>
          </ac:spMkLst>
        </pc:spChg>
      </pc:sldChg>
      <pc:sldChg chg="modSp ord">
        <pc:chgData name="Karolína Bieliková" userId="S::450513@muni.cz::ae479909-0b3a-471d-be06-e523e9706c7c" providerId="AD" clId="Web-{A7A6587E-9888-941E-9BCB-B1E3237A1DE2}" dt="2024-11-11T09:07:45.369" v="525" actId="20577"/>
        <pc:sldMkLst>
          <pc:docMk/>
          <pc:sldMk cId="2406940947" sldId="259"/>
        </pc:sldMkLst>
        <pc:spChg chg="mod">
          <ac:chgData name="Karolína Bieliková" userId="S::450513@muni.cz::ae479909-0b3a-471d-be06-e523e9706c7c" providerId="AD" clId="Web-{A7A6587E-9888-941E-9BCB-B1E3237A1DE2}" dt="2024-11-11T09:07:45.369" v="525" actId="20577"/>
          <ac:spMkLst>
            <pc:docMk/>
            <pc:sldMk cId="2406940947" sldId="259"/>
            <ac:spMk id="4" creationId="{B5E133FC-3F86-3AC2-D0B1-9F4D35D4C776}"/>
          </ac:spMkLst>
        </pc:spChg>
      </pc:sldChg>
      <pc:sldChg chg="modSp ord">
        <pc:chgData name="Karolína Bieliková" userId="S::450513@muni.cz::ae479909-0b3a-471d-be06-e523e9706c7c" providerId="AD" clId="Web-{A7A6587E-9888-941E-9BCB-B1E3237A1DE2}" dt="2024-11-11T10:16:28.982" v="1405" actId="20577"/>
        <pc:sldMkLst>
          <pc:docMk/>
          <pc:sldMk cId="4006180669" sldId="260"/>
        </pc:sldMkLst>
        <pc:spChg chg="mod">
          <ac:chgData name="Karolína Bieliková" userId="S::450513@muni.cz::ae479909-0b3a-471d-be06-e523e9706c7c" providerId="AD" clId="Web-{A7A6587E-9888-941E-9BCB-B1E3237A1DE2}" dt="2024-11-11T10:16:26.497" v="1403" actId="20577"/>
          <ac:spMkLst>
            <pc:docMk/>
            <pc:sldMk cId="4006180669" sldId="260"/>
            <ac:spMk id="4" creationId="{DB7DDF19-3345-3DFA-456A-82315400D8D0}"/>
          </ac:spMkLst>
        </pc:spChg>
        <pc:spChg chg="mod">
          <ac:chgData name="Karolína Bieliková" userId="S::450513@muni.cz::ae479909-0b3a-471d-be06-e523e9706c7c" providerId="AD" clId="Web-{A7A6587E-9888-941E-9BCB-B1E3237A1DE2}" dt="2024-11-11T10:16:28.982" v="1405" actId="20577"/>
          <ac:spMkLst>
            <pc:docMk/>
            <pc:sldMk cId="4006180669" sldId="260"/>
            <ac:spMk id="5" creationId="{617D54E6-AC07-89E3-643A-050CAB669B03}"/>
          </ac:spMkLst>
        </pc:spChg>
      </pc:sldChg>
      <pc:sldChg chg="modSp">
        <pc:chgData name="Karolína Bieliková" userId="S::450513@muni.cz::ae479909-0b3a-471d-be06-e523e9706c7c" providerId="AD" clId="Web-{A7A6587E-9888-941E-9BCB-B1E3237A1DE2}" dt="2024-11-11T08:56:50.955" v="295" actId="20577"/>
        <pc:sldMkLst>
          <pc:docMk/>
          <pc:sldMk cId="1065723712" sldId="261"/>
        </pc:sldMkLst>
        <pc:spChg chg="mod">
          <ac:chgData name="Karolína Bieliková" userId="S::450513@muni.cz::ae479909-0b3a-471d-be06-e523e9706c7c" providerId="AD" clId="Web-{A7A6587E-9888-941E-9BCB-B1E3237A1DE2}" dt="2024-11-11T08:56:50.955" v="295" actId="20577"/>
          <ac:spMkLst>
            <pc:docMk/>
            <pc:sldMk cId="1065723712" sldId="261"/>
            <ac:spMk id="5" creationId="{B649E36F-42D6-9D10-6812-FB56CAAEB3E0}"/>
          </ac:spMkLst>
        </pc:spChg>
      </pc:sldChg>
      <pc:sldChg chg="modSp ord">
        <pc:chgData name="Karolína Bieliková" userId="S::450513@muni.cz::ae479909-0b3a-471d-be06-e523e9706c7c" providerId="AD" clId="Web-{A7A6587E-9888-941E-9BCB-B1E3237A1DE2}" dt="2024-11-11T09:07:58.963" v="528" actId="20577"/>
        <pc:sldMkLst>
          <pc:docMk/>
          <pc:sldMk cId="801838565" sldId="269"/>
        </pc:sldMkLst>
        <pc:spChg chg="mod">
          <ac:chgData name="Karolína Bieliková" userId="S::450513@muni.cz::ae479909-0b3a-471d-be06-e523e9706c7c" providerId="AD" clId="Web-{A7A6587E-9888-941E-9BCB-B1E3237A1DE2}" dt="2024-11-11T09:07:58.963" v="528" actId="20577"/>
          <ac:spMkLst>
            <pc:docMk/>
            <pc:sldMk cId="801838565" sldId="269"/>
            <ac:spMk id="4" creationId="{287F17BD-EF33-D420-4306-A44BE0EE6F97}"/>
          </ac:spMkLst>
        </pc:spChg>
      </pc:sldChg>
      <pc:sldChg chg="delSp modSp ord">
        <pc:chgData name="Karolína Bieliková" userId="S::450513@muni.cz::ae479909-0b3a-471d-be06-e523e9706c7c" providerId="AD" clId="Web-{A7A6587E-9888-941E-9BCB-B1E3237A1DE2}" dt="2024-11-11T10:15:33.480" v="1400"/>
        <pc:sldMkLst>
          <pc:docMk/>
          <pc:sldMk cId="811733093" sldId="270"/>
        </pc:sldMkLst>
        <pc:spChg chg="del">
          <ac:chgData name="Karolína Bieliková" userId="S::450513@muni.cz::ae479909-0b3a-471d-be06-e523e9706c7c" providerId="AD" clId="Web-{A7A6587E-9888-941E-9BCB-B1E3237A1DE2}" dt="2024-11-11T08:47:51.577" v="135"/>
          <ac:spMkLst>
            <pc:docMk/>
            <pc:sldMk cId="811733093" sldId="270"/>
            <ac:spMk id="2" creationId="{96F5B8E1-E637-8A90-BF85-3B3E4321A4F1}"/>
          </ac:spMkLst>
        </pc:spChg>
        <pc:spChg chg="mod">
          <ac:chgData name="Karolína Bieliková" userId="S::450513@muni.cz::ae479909-0b3a-471d-be06-e523e9706c7c" providerId="AD" clId="Web-{A7A6587E-9888-941E-9BCB-B1E3237A1DE2}" dt="2024-11-11T08:48:59.423" v="181" actId="20577"/>
          <ac:spMkLst>
            <pc:docMk/>
            <pc:sldMk cId="811733093" sldId="270"/>
            <ac:spMk id="5" creationId="{59EF95F4-192B-AB7E-9ACF-03DCE8C1DCBA}"/>
          </ac:spMkLst>
        </pc:spChg>
      </pc:sldChg>
      <pc:sldChg chg="addSp delSp modSp ord">
        <pc:chgData name="Karolína Bieliková" userId="S::450513@muni.cz::ae479909-0b3a-471d-be06-e523e9706c7c" providerId="AD" clId="Web-{A7A6587E-9888-941E-9BCB-B1E3237A1DE2}" dt="2024-11-11T08:55:56.047" v="282"/>
        <pc:sldMkLst>
          <pc:docMk/>
          <pc:sldMk cId="3451948256" sldId="271"/>
        </pc:sldMkLst>
        <pc:spChg chg="del">
          <ac:chgData name="Karolína Bieliková" userId="S::450513@muni.cz::ae479909-0b3a-471d-be06-e523e9706c7c" providerId="AD" clId="Web-{A7A6587E-9888-941E-9BCB-B1E3237A1DE2}" dt="2024-11-11T08:47:49.499" v="134"/>
          <ac:spMkLst>
            <pc:docMk/>
            <pc:sldMk cId="3451948256" sldId="271"/>
            <ac:spMk id="2" creationId="{AC690E95-8760-00B5-5347-4E904349F972}"/>
          </ac:spMkLst>
        </pc:spChg>
        <pc:spChg chg="mod">
          <ac:chgData name="Karolína Bieliková" userId="S::450513@muni.cz::ae479909-0b3a-471d-be06-e523e9706c7c" providerId="AD" clId="Web-{A7A6587E-9888-941E-9BCB-B1E3237A1DE2}" dt="2024-11-11T08:52:26.165" v="267" actId="14100"/>
          <ac:spMkLst>
            <pc:docMk/>
            <pc:sldMk cId="3451948256" sldId="271"/>
            <ac:spMk id="5" creationId="{32DFB344-0AB1-ACC1-78AD-7C60FB39A84C}"/>
          </ac:spMkLst>
        </pc:spChg>
        <pc:picChg chg="add mod">
          <ac:chgData name="Karolína Bieliková" userId="S::450513@muni.cz::ae479909-0b3a-471d-be06-e523e9706c7c" providerId="AD" clId="Web-{A7A6587E-9888-941E-9BCB-B1E3237A1DE2}" dt="2024-11-11T08:54:19.434" v="270" actId="1076"/>
          <ac:picMkLst>
            <pc:docMk/>
            <pc:sldMk cId="3451948256" sldId="271"/>
            <ac:picMk id="6" creationId="{D523DDF0-7406-2A07-2F3F-C7BD4D191846}"/>
          </ac:picMkLst>
        </pc:picChg>
      </pc:sldChg>
      <pc:sldChg chg="ord">
        <pc:chgData name="Karolína Bieliková" userId="S::450513@muni.cz::ae479909-0b3a-471d-be06-e523e9706c7c" providerId="AD" clId="Web-{A7A6587E-9888-941E-9BCB-B1E3237A1DE2}" dt="2024-11-11T08:56:11.344" v="283"/>
        <pc:sldMkLst>
          <pc:docMk/>
          <pc:sldMk cId="700591853" sldId="273"/>
        </pc:sldMkLst>
      </pc:sldChg>
      <pc:sldChg chg="ord">
        <pc:chgData name="Karolína Bieliková" userId="S::450513@muni.cz::ae479909-0b3a-471d-be06-e523e9706c7c" providerId="AD" clId="Web-{A7A6587E-9888-941E-9BCB-B1E3237A1DE2}" dt="2024-11-11T09:17:43.421" v="615"/>
        <pc:sldMkLst>
          <pc:docMk/>
          <pc:sldMk cId="1694305493" sldId="275"/>
        </pc:sldMkLst>
      </pc:sldChg>
      <pc:sldChg chg="ord">
        <pc:chgData name="Karolína Bieliková" userId="S::450513@muni.cz::ae479909-0b3a-471d-be06-e523e9706c7c" providerId="AD" clId="Web-{A7A6587E-9888-941E-9BCB-B1E3237A1DE2}" dt="2024-11-11T09:17:46.374" v="616"/>
        <pc:sldMkLst>
          <pc:docMk/>
          <pc:sldMk cId="1031826441" sldId="276"/>
        </pc:sldMkLst>
      </pc:sldChg>
      <pc:sldChg chg="ord">
        <pc:chgData name="Karolína Bieliková" userId="S::450513@muni.cz::ae479909-0b3a-471d-be06-e523e9706c7c" providerId="AD" clId="Web-{A7A6587E-9888-941E-9BCB-B1E3237A1DE2}" dt="2024-11-11T09:17:50.312" v="617"/>
        <pc:sldMkLst>
          <pc:docMk/>
          <pc:sldMk cId="922661837" sldId="277"/>
        </pc:sldMkLst>
      </pc:sldChg>
      <pc:sldChg chg="del">
        <pc:chgData name="Karolína Bieliková" userId="S::450513@muni.cz::ae479909-0b3a-471d-be06-e523e9706c7c" providerId="AD" clId="Web-{A7A6587E-9888-941E-9BCB-B1E3237A1DE2}" dt="2024-11-11T10:00:42.386" v="1180"/>
        <pc:sldMkLst>
          <pc:docMk/>
          <pc:sldMk cId="2781441878" sldId="278"/>
        </pc:sldMkLst>
      </pc:sldChg>
      <pc:sldChg chg="delSp modSp">
        <pc:chgData name="Karolína Bieliková" userId="S::450513@muni.cz::ae479909-0b3a-471d-be06-e523e9706c7c" providerId="AD" clId="Web-{A7A6587E-9888-941E-9BCB-B1E3237A1DE2}" dt="2024-11-11T09:09:23.966" v="551" actId="1076"/>
        <pc:sldMkLst>
          <pc:docMk/>
          <pc:sldMk cId="2509347861" sldId="279"/>
        </pc:sldMkLst>
        <pc:spChg chg="del mod">
          <ac:chgData name="Karolína Bieliková" userId="S::450513@muni.cz::ae479909-0b3a-471d-be06-e523e9706c7c" providerId="AD" clId="Web-{A7A6587E-9888-941E-9BCB-B1E3237A1DE2}" dt="2024-11-11T09:09:21.732" v="550"/>
          <ac:spMkLst>
            <pc:docMk/>
            <pc:sldMk cId="2509347861" sldId="279"/>
            <ac:spMk id="9" creationId="{DCD88133-7C5F-7842-9745-CB67FDCB0EBD}"/>
          </ac:spMkLst>
        </pc:spChg>
        <pc:picChg chg="mod">
          <ac:chgData name="Karolína Bieliková" userId="S::450513@muni.cz::ae479909-0b3a-471d-be06-e523e9706c7c" providerId="AD" clId="Web-{A7A6587E-9888-941E-9BCB-B1E3237A1DE2}" dt="2024-11-11T09:09:23.966" v="551" actId="1076"/>
          <ac:picMkLst>
            <pc:docMk/>
            <pc:sldMk cId="2509347861" sldId="279"/>
            <ac:picMk id="7" creationId="{C8B1EC3B-D40F-FD03-55E3-B2F88D13DD6F}"/>
          </ac:picMkLst>
        </pc:picChg>
      </pc:sldChg>
      <pc:sldChg chg="ord">
        <pc:chgData name="Karolína Bieliková" userId="S::450513@muni.cz::ae479909-0b3a-471d-be06-e523e9706c7c" providerId="AD" clId="Web-{A7A6587E-9888-941E-9BCB-B1E3237A1DE2}" dt="2024-11-11T08:55:28.374" v="280"/>
        <pc:sldMkLst>
          <pc:docMk/>
          <pc:sldMk cId="1617338351" sldId="280"/>
        </pc:sldMkLst>
      </pc:sldChg>
      <pc:sldChg chg="modSp ord">
        <pc:chgData name="Karolína Bieliková" userId="S::450513@muni.cz::ae479909-0b3a-471d-be06-e523e9706c7c" providerId="AD" clId="Web-{A7A6587E-9888-941E-9BCB-B1E3237A1DE2}" dt="2024-11-11T09:08:09.495" v="543" actId="20577"/>
        <pc:sldMkLst>
          <pc:docMk/>
          <pc:sldMk cId="2621162673" sldId="281"/>
        </pc:sldMkLst>
        <pc:spChg chg="mod">
          <ac:chgData name="Karolína Bieliková" userId="S::450513@muni.cz::ae479909-0b3a-471d-be06-e523e9706c7c" providerId="AD" clId="Web-{A7A6587E-9888-941E-9BCB-B1E3237A1DE2}" dt="2024-11-11T09:08:09.495" v="543" actId="20577"/>
          <ac:spMkLst>
            <pc:docMk/>
            <pc:sldMk cId="2621162673" sldId="281"/>
            <ac:spMk id="4" creationId="{287F17BD-EF33-D420-4306-A44BE0EE6F97}"/>
          </ac:spMkLst>
        </pc:spChg>
        <pc:picChg chg="mod">
          <ac:chgData name="Karolína Bieliková" userId="S::450513@muni.cz::ae479909-0b3a-471d-be06-e523e9706c7c" providerId="AD" clId="Web-{A7A6587E-9888-941E-9BCB-B1E3237A1DE2}" dt="2024-11-11T08:48:05.484" v="136" actId="1076"/>
          <ac:picMkLst>
            <pc:docMk/>
            <pc:sldMk cId="2621162673" sldId="281"/>
            <ac:picMk id="2" creationId="{160819C2-FF66-E4FB-9A29-373213D60747}"/>
          </ac:picMkLst>
        </pc:picChg>
      </pc:sldChg>
      <pc:sldChg chg="modSp">
        <pc:chgData name="Karolína Bieliková" userId="S::450513@muni.cz::ae479909-0b3a-471d-be06-e523e9706c7c" providerId="AD" clId="Web-{A7A6587E-9888-941E-9BCB-B1E3237A1DE2}" dt="2024-11-11T09:06:05.381" v="485" actId="20577"/>
        <pc:sldMkLst>
          <pc:docMk/>
          <pc:sldMk cId="3633194575" sldId="282"/>
        </pc:sldMkLst>
        <pc:spChg chg="mod">
          <ac:chgData name="Karolína Bieliková" userId="S::450513@muni.cz::ae479909-0b3a-471d-be06-e523e9706c7c" providerId="AD" clId="Web-{A7A6587E-9888-941E-9BCB-B1E3237A1DE2}" dt="2024-11-11T09:06:05.381" v="485" actId="20577"/>
          <ac:spMkLst>
            <pc:docMk/>
            <pc:sldMk cId="3633194575" sldId="282"/>
            <ac:spMk id="5" creationId="{37400D67-B3AE-E204-8C91-C221FC85F235}"/>
          </ac:spMkLst>
        </pc:spChg>
      </pc:sldChg>
      <pc:sldChg chg="modSp">
        <pc:chgData name="Karolína Bieliková" userId="S::450513@muni.cz::ae479909-0b3a-471d-be06-e523e9706c7c" providerId="AD" clId="Web-{A7A6587E-9888-941E-9BCB-B1E3237A1DE2}" dt="2024-11-11T09:22:31.541" v="655" actId="20577"/>
        <pc:sldMkLst>
          <pc:docMk/>
          <pc:sldMk cId="4268798971" sldId="283"/>
        </pc:sldMkLst>
        <pc:spChg chg="mod">
          <ac:chgData name="Karolína Bieliková" userId="S::450513@muni.cz::ae479909-0b3a-471d-be06-e523e9706c7c" providerId="AD" clId="Web-{A7A6587E-9888-941E-9BCB-B1E3237A1DE2}" dt="2024-11-11T09:22:31.541" v="655" actId="20577"/>
          <ac:spMkLst>
            <pc:docMk/>
            <pc:sldMk cId="4268798971" sldId="283"/>
            <ac:spMk id="4" creationId="{036AF197-F77B-1680-B8E2-CE48FBD8B70F}"/>
          </ac:spMkLst>
        </pc:spChg>
      </pc:sldChg>
      <pc:sldChg chg="modSp">
        <pc:chgData name="Karolína Bieliková" userId="S::450513@muni.cz::ae479909-0b3a-471d-be06-e523e9706c7c" providerId="AD" clId="Web-{A7A6587E-9888-941E-9BCB-B1E3237A1DE2}" dt="2024-11-11T10:05:24.974" v="1248" actId="20577"/>
        <pc:sldMkLst>
          <pc:docMk/>
          <pc:sldMk cId="1636415312" sldId="284"/>
        </pc:sldMkLst>
        <pc:spChg chg="mod">
          <ac:chgData name="Karolína Bieliková" userId="S::450513@muni.cz::ae479909-0b3a-471d-be06-e523e9706c7c" providerId="AD" clId="Web-{A7A6587E-9888-941E-9BCB-B1E3237A1DE2}" dt="2024-11-11T10:05:24.974" v="1248" actId="20577"/>
          <ac:spMkLst>
            <pc:docMk/>
            <pc:sldMk cId="1636415312" sldId="284"/>
            <ac:spMk id="5" creationId="{21F7362A-5B36-5D73-21E3-653C45086EAF}"/>
          </ac:spMkLst>
        </pc:spChg>
      </pc:sldChg>
      <pc:sldChg chg="ord">
        <pc:chgData name="Karolína Bieliková" userId="S::450513@muni.cz::ae479909-0b3a-471d-be06-e523e9706c7c" providerId="AD" clId="Web-{A7A6587E-9888-941E-9BCB-B1E3237A1DE2}" dt="2024-11-11T09:17:57.469" v="618"/>
        <pc:sldMkLst>
          <pc:docMk/>
          <pc:sldMk cId="893469184" sldId="285"/>
        </pc:sldMkLst>
      </pc:sldChg>
      <pc:sldChg chg="del">
        <pc:chgData name="Karolína Bieliková" userId="S::450513@muni.cz::ae479909-0b3a-471d-be06-e523e9706c7c" providerId="AD" clId="Web-{A7A6587E-9888-941E-9BCB-B1E3237A1DE2}" dt="2024-11-11T09:32:31.593" v="848"/>
        <pc:sldMkLst>
          <pc:docMk/>
          <pc:sldMk cId="176641189" sldId="286"/>
        </pc:sldMkLst>
      </pc:sldChg>
      <pc:sldChg chg="del">
        <pc:chgData name="Karolína Bieliková" userId="S::450513@muni.cz::ae479909-0b3a-471d-be06-e523e9706c7c" providerId="AD" clId="Web-{A7A6587E-9888-941E-9BCB-B1E3237A1DE2}" dt="2024-11-11T09:19:12.159" v="619"/>
        <pc:sldMkLst>
          <pc:docMk/>
          <pc:sldMk cId="780627743" sldId="287"/>
        </pc:sldMkLst>
      </pc:sldChg>
      <pc:sldChg chg="ord">
        <pc:chgData name="Karolína Bieliková" userId="S::450513@muni.cz::ae479909-0b3a-471d-be06-e523e9706c7c" providerId="AD" clId="Web-{A7A6587E-9888-941E-9BCB-B1E3237A1DE2}" dt="2024-11-11T09:08:48.121" v="545"/>
        <pc:sldMkLst>
          <pc:docMk/>
          <pc:sldMk cId="1706215639" sldId="290"/>
        </pc:sldMkLst>
      </pc:sldChg>
      <pc:sldChg chg="addSp modSp ord">
        <pc:chgData name="Karolína Bieliková" userId="S::450513@muni.cz::ae479909-0b3a-471d-be06-e523e9706c7c" providerId="AD" clId="Web-{A7A6587E-9888-941E-9BCB-B1E3237A1DE2}" dt="2024-11-11T09:06:46.320" v="493" actId="20577"/>
        <pc:sldMkLst>
          <pc:docMk/>
          <pc:sldMk cId="2858449890" sldId="291"/>
        </pc:sldMkLst>
        <pc:spChg chg="mod">
          <ac:chgData name="Karolína Bieliková" userId="S::450513@muni.cz::ae479909-0b3a-471d-be06-e523e9706c7c" providerId="AD" clId="Web-{A7A6587E-9888-941E-9BCB-B1E3237A1DE2}" dt="2024-11-11T09:06:46.320" v="493" actId="20577"/>
          <ac:spMkLst>
            <pc:docMk/>
            <pc:sldMk cId="2858449890" sldId="291"/>
            <ac:spMk id="4" creationId="{CC3D813E-A8F1-5E97-711C-ACE296D29A7D}"/>
          </ac:spMkLst>
        </pc:spChg>
        <pc:spChg chg="mod">
          <ac:chgData name="Karolína Bieliková" userId="S::450513@muni.cz::ae479909-0b3a-471d-be06-e523e9706c7c" providerId="AD" clId="Web-{A7A6587E-9888-941E-9BCB-B1E3237A1DE2}" dt="2024-11-11T09:00:29.057" v="394" actId="14100"/>
          <ac:spMkLst>
            <pc:docMk/>
            <pc:sldMk cId="2858449890" sldId="291"/>
            <ac:spMk id="5" creationId="{9902C65A-7CA5-70E7-636C-C63C5C2E366C}"/>
          </ac:spMkLst>
        </pc:spChg>
        <pc:picChg chg="add mod">
          <ac:chgData name="Karolína Bieliková" userId="S::450513@muni.cz::ae479909-0b3a-471d-be06-e523e9706c7c" providerId="AD" clId="Web-{A7A6587E-9888-941E-9BCB-B1E3237A1DE2}" dt="2024-11-11T09:00:33.838" v="397" actId="1076"/>
          <ac:picMkLst>
            <pc:docMk/>
            <pc:sldMk cId="2858449890" sldId="291"/>
            <ac:picMk id="2" creationId="{DC73FCF9-7835-2757-2F8F-76CE537FA4B3}"/>
          </ac:picMkLst>
        </pc:picChg>
      </pc:sldChg>
      <pc:sldChg chg="addSp delSp modSp new">
        <pc:chgData name="Karolína Bieliková" userId="S::450513@muni.cz::ae479909-0b3a-471d-be06-e523e9706c7c" providerId="AD" clId="Web-{A7A6587E-9888-941E-9BCB-B1E3237A1DE2}" dt="2024-11-11T09:14:07.601" v="613"/>
        <pc:sldMkLst>
          <pc:docMk/>
          <pc:sldMk cId="2757763821" sldId="292"/>
        </pc:sldMkLst>
        <pc:spChg chg="mod">
          <ac:chgData name="Karolína Bieliková" userId="S::450513@muni.cz::ae479909-0b3a-471d-be06-e523e9706c7c" providerId="AD" clId="Web-{A7A6587E-9888-941E-9BCB-B1E3237A1DE2}" dt="2024-11-11T09:07:20.274" v="514" actId="20577"/>
          <ac:spMkLst>
            <pc:docMk/>
            <pc:sldMk cId="2757763821" sldId="292"/>
            <ac:spMk id="3" creationId="{24F0E3E3-2001-155E-A4BA-58A6122D17CB}"/>
          </ac:spMkLst>
        </pc:spChg>
        <pc:spChg chg="del">
          <ac:chgData name="Karolína Bieliková" userId="S::450513@muni.cz::ae479909-0b3a-471d-be06-e523e9706c7c" providerId="AD" clId="Web-{A7A6587E-9888-941E-9BCB-B1E3237A1DE2}" dt="2024-11-11T09:07:22.462" v="515"/>
          <ac:spMkLst>
            <pc:docMk/>
            <pc:sldMk cId="2757763821" sldId="292"/>
            <ac:spMk id="4" creationId="{6B96B792-B482-5CC2-FCC6-9380F7BBB287}"/>
          </ac:spMkLst>
        </pc:spChg>
        <pc:spChg chg="del">
          <ac:chgData name="Karolína Bieliková" userId="S::450513@muni.cz::ae479909-0b3a-471d-be06-e523e9706c7c" providerId="AD" clId="Web-{A7A6587E-9888-941E-9BCB-B1E3237A1DE2}" dt="2024-11-11T09:13:17.146" v="611"/>
          <ac:spMkLst>
            <pc:docMk/>
            <pc:sldMk cId="2757763821" sldId="292"/>
            <ac:spMk id="5" creationId="{3B77894E-C99C-1A49-B356-888263095A5A}"/>
          </ac:spMkLst>
        </pc:spChg>
        <pc:spChg chg="del">
          <ac:chgData name="Karolína Bieliková" userId="S::450513@muni.cz::ae479909-0b3a-471d-be06-e523e9706c7c" providerId="AD" clId="Web-{A7A6587E-9888-941E-9BCB-B1E3237A1DE2}" dt="2024-11-11T09:07:25.431" v="516"/>
          <ac:spMkLst>
            <pc:docMk/>
            <pc:sldMk cId="2757763821" sldId="292"/>
            <ac:spMk id="6" creationId="{75B45CD7-5C70-F48A-1055-484C95E64447}"/>
          </ac:spMkLst>
        </pc:spChg>
        <pc:spChg chg="add del mod">
          <ac:chgData name="Karolína Bieliková" userId="S::450513@muni.cz::ae479909-0b3a-471d-be06-e523e9706c7c" providerId="AD" clId="Web-{A7A6587E-9888-941E-9BCB-B1E3237A1DE2}" dt="2024-11-11T09:14:07.601" v="613"/>
          <ac:spMkLst>
            <pc:docMk/>
            <pc:sldMk cId="2757763821" sldId="292"/>
            <ac:spMk id="9" creationId="{BF2CFBE7-9C85-F75D-EDC5-A534348E41B1}"/>
          </ac:spMkLst>
        </pc:spChg>
        <pc:picChg chg="add del mod ord">
          <ac:chgData name="Karolína Bieliková" userId="S::450513@muni.cz::ae479909-0b3a-471d-be06-e523e9706c7c" providerId="AD" clId="Web-{A7A6587E-9888-941E-9BCB-B1E3237A1DE2}" dt="2024-11-11T09:14:05.382" v="612"/>
          <ac:picMkLst>
            <pc:docMk/>
            <pc:sldMk cId="2757763821" sldId="292"/>
            <ac:picMk id="7" creationId="{26BB987F-FB4E-A91A-7436-BCC351598F28}"/>
          </ac:picMkLst>
        </pc:picChg>
        <pc:picChg chg="add mod ord">
          <ac:chgData name="Karolína Bieliková" userId="S::450513@muni.cz::ae479909-0b3a-471d-be06-e523e9706c7c" providerId="AD" clId="Web-{A7A6587E-9888-941E-9BCB-B1E3237A1DE2}" dt="2024-11-11T09:14:07.601" v="613"/>
          <ac:picMkLst>
            <pc:docMk/>
            <pc:sldMk cId="2757763821" sldId="292"/>
            <ac:picMk id="10" creationId="{6CAA6AFD-7937-9AD6-7B4E-D3E6C470D619}"/>
          </ac:picMkLst>
        </pc:picChg>
      </pc:sldChg>
      <pc:sldChg chg="addSp delSp modSp new">
        <pc:chgData name="Karolína Bieliková" userId="S::450513@muni.cz::ae479909-0b3a-471d-be06-e523e9706c7c" providerId="AD" clId="Web-{A7A6587E-9888-941E-9BCB-B1E3237A1DE2}" dt="2024-11-11T09:12:28.848" v="610"/>
        <pc:sldMkLst>
          <pc:docMk/>
          <pc:sldMk cId="2222455769" sldId="293"/>
        </pc:sldMkLst>
        <pc:spChg chg="mod">
          <ac:chgData name="Karolína Bieliková" userId="S::450513@muni.cz::ae479909-0b3a-471d-be06-e523e9706c7c" providerId="AD" clId="Web-{A7A6587E-9888-941E-9BCB-B1E3237A1DE2}" dt="2024-11-11T09:10:04.624" v="586" actId="1076"/>
          <ac:spMkLst>
            <pc:docMk/>
            <pc:sldMk cId="2222455769" sldId="293"/>
            <ac:spMk id="3" creationId="{DFFDBA43-31A9-893D-0BD6-57E42E683CA9}"/>
          </ac:spMkLst>
        </pc:spChg>
        <pc:spChg chg="mod">
          <ac:chgData name="Karolína Bieliková" userId="S::450513@muni.cz::ae479909-0b3a-471d-be06-e523e9706c7c" providerId="AD" clId="Web-{A7A6587E-9888-941E-9BCB-B1E3237A1DE2}" dt="2024-11-11T09:10:07.108" v="587" actId="1076"/>
          <ac:spMkLst>
            <pc:docMk/>
            <pc:sldMk cId="2222455769" sldId="293"/>
            <ac:spMk id="4" creationId="{1B76E582-45D8-317B-C10A-9C477F27302B}"/>
          </ac:spMkLst>
        </pc:spChg>
        <pc:spChg chg="add del">
          <ac:chgData name="Karolína Bieliková" userId="S::450513@muni.cz::ae479909-0b3a-471d-be06-e523e9706c7c" providerId="AD" clId="Web-{A7A6587E-9888-941E-9BCB-B1E3237A1DE2}" dt="2024-11-11T09:12:28.848" v="610"/>
          <ac:spMkLst>
            <pc:docMk/>
            <pc:sldMk cId="2222455769" sldId="293"/>
            <ac:spMk id="5" creationId="{0069DC67-BAB6-04CD-1090-13D47D69FED5}"/>
          </ac:spMkLst>
        </pc:spChg>
        <pc:spChg chg="del">
          <ac:chgData name="Karolína Bieliková" userId="S::450513@muni.cz::ae479909-0b3a-471d-be06-e523e9706c7c" providerId="AD" clId="Web-{A7A6587E-9888-941E-9BCB-B1E3237A1DE2}" dt="2024-11-11T09:09:57.186" v="584"/>
          <ac:spMkLst>
            <pc:docMk/>
            <pc:sldMk cId="2222455769" sldId="293"/>
            <ac:spMk id="6" creationId="{1DA7C037-5E55-3261-A6DF-57BF0A543E50}"/>
          </ac:spMkLst>
        </pc:spChg>
        <pc:picChg chg="add del mod ord">
          <ac:chgData name="Karolína Bieliková" userId="S::450513@muni.cz::ae479909-0b3a-471d-be06-e523e9706c7c" providerId="AD" clId="Web-{A7A6587E-9888-941E-9BCB-B1E3237A1DE2}" dt="2024-11-11T09:10:55.501" v="593"/>
          <ac:picMkLst>
            <pc:docMk/>
            <pc:sldMk cId="2222455769" sldId="293"/>
            <ac:picMk id="7" creationId="{0513260B-B1EF-7CB1-74CF-E64F01201458}"/>
          </ac:picMkLst>
        </pc:picChg>
        <pc:picChg chg="add del mod">
          <ac:chgData name="Karolína Bieliková" userId="S::450513@muni.cz::ae479909-0b3a-471d-be06-e523e9706c7c" providerId="AD" clId="Web-{A7A6587E-9888-941E-9BCB-B1E3237A1DE2}" dt="2024-11-11T09:11:32.971" v="606"/>
          <ac:picMkLst>
            <pc:docMk/>
            <pc:sldMk cId="2222455769" sldId="293"/>
            <ac:picMk id="8" creationId="{3CC9A9AE-0C6E-95B5-867D-19F8ED1328F5}"/>
          </ac:picMkLst>
        </pc:picChg>
        <pc:picChg chg="add del mod ord">
          <ac:chgData name="Karolína Bieliková" userId="S::450513@muni.cz::ae479909-0b3a-471d-be06-e523e9706c7c" providerId="AD" clId="Web-{A7A6587E-9888-941E-9BCB-B1E3237A1DE2}" dt="2024-11-11T09:12:14.378" v="609"/>
          <ac:picMkLst>
            <pc:docMk/>
            <pc:sldMk cId="2222455769" sldId="293"/>
            <ac:picMk id="9" creationId="{38948FFB-1BA8-5F26-94BC-40DA9115F142}"/>
          </ac:picMkLst>
        </pc:picChg>
        <pc:picChg chg="add mod ord">
          <ac:chgData name="Karolína Bieliková" userId="S::450513@muni.cz::ae479909-0b3a-471d-be06-e523e9706c7c" providerId="AD" clId="Web-{A7A6587E-9888-941E-9BCB-B1E3237A1DE2}" dt="2024-11-11T09:12:28.848" v="610"/>
          <ac:picMkLst>
            <pc:docMk/>
            <pc:sldMk cId="2222455769" sldId="293"/>
            <ac:picMk id="10" creationId="{39CDDAAC-44C9-8B0B-D256-EDE3C435C5E3}"/>
          </ac:picMkLst>
        </pc:picChg>
      </pc:sldChg>
      <pc:sldChg chg="delSp modSp new">
        <pc:chgData name="Karolína Bieliková" userId="S::450513@muni.cz::ae479909-0b3a-471d-be06-e523e9706c7c" providerId="AD" clId="Web-{A7A6587E-9888-941E-9BCB-B1E3237A1DE2}" dt="2024-11-11T09:27:13.254" v="773" actId="20577"/>
        <pc:sldMkLst>
          <pc:docMk/>
          <pc:sldMk cId="1066172796" sldId="294"/>
        </pc:sldMkLst>
        <pc:spChg chg="del">
          <ac:chgData name="Karolína Bieliková" userId="S::450513@muni.cz::ae479909-0b3a-471d-be06-e523e9706c7c" providerId="AD" clId="Web-{A7A6587E-9888-941E-9BCB-B1E3237A1DE2}" dt="2024-11-11T09:25:01.390" v="730"/>
          <ac:spMkLst>
            <pc:docMk/>
            <pc:sldMk cId="1066172796" sldId="294"/>
            <ac:spMk id="2" creationId="{D4ECA82C-9F59-2BC6-1348-DAE9DA26C49E}"/>
          </ac:spMkLst>
        </pc:spChg>
        <pc:spChg chg="mod">
          <ac:chgData name="Karolína Bieliková" userId="S::450513@muni.cz::ae479909-0b3a-471d-be06-e523e9706c7c" providerId="AD" clId="Web-{A7A6587E-9888-941E-9BCB-B1E3237A1DE2}" dt="2024-11-11T09:22:56.088" v="676" actId="20577"/>
          <ac:spMkLst>
            <pc:docMk/>
            <pc:sldMk cId="1066172796" sldId="294"/>
            <ac:spMk id="4" creationId="{A9757CF3-33E0-D313-65BF-589B675C4546}"/>
          </ac:spMkLst>
        </pc:spChg>
        <pc:spChg chg="mod">
          <ac:chgData name="Karolína Bieliková" userId="S::450513@muni.cz::ae479909-0b3a-471d-be06-e523e9706c7c" providerId="AD" clId="Web-{A7A6587E-9888-941E-9BCB-B1E3237A1DE2}" dt="2024-11-11T09:27:13.254" v="773" actId="20577"/>
          <ac:spMkLst>
            <pc:docMk/>
            <pc:sldMk cId="1066172796" sldId="294"/>
            <ac:spMk id="5" creationId="{53524D9C-2FD3-8A9B-DF51-8A77E3F642AC}"/>
          </ac:spMkLst>
        </pc:spChg>
      </pc:sldChg>
      <pc:sldChg chg="delSp modSp add replId">
        <pc:chgData name="Karolína Bieliková" userId="S::450513@muni.cz::ae479909-0b3a-471d-be06-e523e9706c7c" providerId="AD" clId="Web-{A7A6587E-9888-941E-9BCB-B1E3237A1DE2}" dt="2024-11-11T10:19:18.957" v="1410" actId="20577"/>
        <pc:sldMkLst>
          <pc:docMk/>
          <pc:sldMk cId="3063936493" sldId="295"/>
        </pc:sldMkLst>
        <pc:spChg chg="del">
          <ac:chgData name="Karolína Bieliková" userId="S::450513@muni.cz::ae479909-0b3a-471d-be06-e523e9706c7c" providerId="AD" clId="Web-{A7A6587E-9888-941E-9BCB-B1E3237A1DE2}" dt="2024-11-11T09:27:19.441" v="774"/>
          <ac:spMkLst>
            <pc:docMk/>
            <pc:sldMk cId="3063936493" sldId="295"/>
            <ac:spMk id="2" creationId="{D4ECA82C-9F59-2BC6-1348-DAE9DA26C49E}"/>
          </ac:spMkLst>
        </pc:spChg>
        <pc:spChg chg="mod">
          <ac:chgData name="Karolína Bieliková" userId="S::450513@muni.cz::ae479909-0b3a-471d-be06-e523e9706c7c" providerId="AD" clId="Web-{A7A6587E-9888-941E-9BCB-B1E3237A1DE2}" dt="2024-11-11T10:19:18.957" v="1410" actId="20577"/>
          <ac:spMkLst>
            <pc:docMk/>
            <pc:sldMk cId="3063936493" sldId="295"/>
            <ac:spMk id="5" creationId="{53524D9C-2FD3-8A9B-DF51-8A77E3F642AC}"/>
          </ac:spMkLst>
        </pc:spChg>
      </pc:sldChg>
      <pc:sldChg chg="add replId">
        <pc:chgData name="Karolína Bieliková" userId="S::450513@muni.cz::ae479909-0b3a-471d-be06-e523e9706c7c" providerId="AD" clId="Web-{A7A6587E-9888-941E-9BCB-B1E3237A1DE2}" dt="2024-11-11T09:32:59.141" v="849"/>
        <pc:sldMkLst>
          <pc:docMk/>
          <pc:sldMk cId="1975098251" sldId="296"/>
        </pc:sldMkLst>
      </pc:sldChg>
      <pc:sldChg chg="delSp modSp new">
        <pc:chgData name="Karolína Bieliková" userId="S::450513@muni.cz::ae479909-0b3a-471d-be06-e523e9706c7c" providerId="AD" clId="Web-{A7A6587E-9888-941E-9BCB-B1E3237A1DE2}" dt="2024-11-11T09:47:14.874" v="1131" actId="20577"/>
        <pc:sldMkLst>
          <pc:docMk/>
          <pc:sldMk cId="3100117757" sldId="297"/>
        </pc:sldMkLst>
        <pc:spChg chg="del">
          <ac:chgData name="Karolína Bieliková" userId="S::450513@muni.cz::ae479909-0b3a-471d-be06-e523e9706c7c" providerId="AD" clId="Web-{A7A6587E-9888-941E-9BCB-B1E3237A1DE2}" dt="2024-11-11T09:43:39.804" v="980"/>
          <ac:spMkLst>
            <pc:docMk/>
            <pc:sldMk cId="3100117757" sldId="297"/>
            <ac:spMk id="2" creationId="{468C3A57-7FD1-AC83-8D4D-EE9DB6C498B1}"/>
          </ac:spMkLst>
        </pc:spChg>
        <pc:spChg chg="mod">
          <ac:chgData name="Karolína Bieliková" userId="S::450513@muni.cz::ae479909-0b3a-471d-be06-e523e9706c7c" providerId="AD" clId="Web-{A7A6587E-9888-941E-9BCB-B1E3237A1DE2}" dt="2024-11-11T09:33:25.657" v="858" actId="20577"/>
          <ac:spMkLst>
            <pc:docMk/>
            <pc:sldMk cId="3100117757" sldId="297"/>
            <ac:spMk id="4" creationId="{D5604004-81D9-28B1-4746-2C99148A66D8}"/>
          </ac:spMkLst>
        </pc:spChg>
        <pc:spChg chg="mod">
          <ac:chgData name="Karolína Bieliková" userId="S::450513@muni.cz::ae479909-0b3a-471d-be06-e523e9706c7c" providerId="AD" clId="Web-{A7A6587E-9888-941E-9BCB-B1E3237A1DE2}" dt="2024-11-11T09:47:14.874" v="1131" actId="20577"/>
          <ac:spMkLst>
            <pc:docMk/>
            <pc:sldMk cId="3100117757" sldId="297"/>
            <ac:spMk id="5" creationId="{7D26C301-B291-F8A4-11CE-D122B5C2F5C3}"/>
          </ac:spMkLst>
        </pc:spChg>
      </pc:sldChg>
      <pc:sldChg chg="delSp modSp new">
        <pc:chgData name="Karolína Bieliková" userId="S::450513@muni.cz::ae479909-0b3a-471d-be06-e523e9706c7c" providerId="AD" clId="Web-{A7A6587E-9888-941E-9BCB-B1E3237A1DE2}" dt="2024-11-11T09:43:12.303" v="973"/>
        <pc:sldMkLst>
          <pc:docMk/>
          <pc:sldMk cId="4161809093" sldId="298"/>
        </pc:sldMkLst>
        <pc:spChg chg="del">
          <ac:chgData name="Karolína Bieliková" userId="S::450513@muni.cz::ae479909-0b3a-471d-be06-e523e9706c7c" providerId="AD" clId="Web-{A7A6587E-9888-941E-9BCB-B1E3237A1DE2}" dt="2024-11-11T09:43:12.303" v="973"/>
          <ac:spMkLst>
            <pc:docMk/>
            <pc:sldMk cId="4161809093" sldId="298"/>
            <ac:spMk id="2" creationId="{ACC83169-1B9A-56FC-A6A8-2A6BE6C966E1}"/>
          </ac:spMkLst>
        </pc:spChg>
        <pc:spChg chg="mod">
          <ac:chgData name="Karolína Bieliková" userId="S::450513@muni.cz::ae479909-0b3a-471d-be06-e523e9706c7c" providerId="AD" clId="Web-{A7A6587E-9888-941E-9BCB-B1E3237A1DE2}" dt="2024-11-11T09:33:31.814" v="873" actId="20577"/>
          <ac:spMkLst>
            <pc:docMk/>
            <pc:sldMk cId="4161809093" sldId="298"/>
            <ac:spMk id="4" creationId="{9CB38BE0-4990-3A84-5408-5BC6A0D103AF}"/>
          </ac:spMkLst>
        </pc:spChg>
        <pc:spChg chg="mod">
          <ac:chgData name="Karolína Bieliková" userId="S::450513@muni.cz::ae479909-0b3a-471d-be06-e523e9706c7c" providerId="AD" clId="Web-{A7A6587E-9888-941E-9BCB-B1E3237A1DE2}" dt="2024-11-11T09:43:10.959" v="972" actId="20577"/>
          <ac:spMkLst>
            <pc:docMk/>
            <pc:sldMk cId="4161809093" sldId="298"/>
            <ac:spMk id="5" creationId="{EFEB9A9B-2194-CC7F-C17E-0144665F8954}"/>
          </ac:spMkLst>
        </pc:spChg>
      </pc:sldChg>
      <pc:sldChg chg="addSp delSp modSp add replId">
        <pc:chgData name="Karolína Bieliková" userId="S::450513@muni.cz::ae479909-0b3a-471d-be06-e523e9706c7c" providerId="AD" clId="Web-{A7A6587E-9888-941E-9BCB-B1E3237A1DE2}" dt="2024-11-11T09:38:57.059" v="880" actId="1076"/>
        <pc:sldMkLst>
          <pc:docMk/>
          <pc:sldMk cId="1472845536" sldId="299"/>
        </pc:sldMkLst>
        <pc:spChg chg="del">
          <ac:chgData name="Karolína Bieliková" userId="S::450513@muni.cz::ae479909-0b3a-471d-be06-e523e9706c7c" providerId="AD" clId="Web-{A7A6587E-9888-941E-9BCB-B1E3237A1DE2}" dt="2024-11-11T09:38:34.449" v="875"/>
          <ac:spMkLst>
            <pc:docMk/>
            <pc:sldMk cId="1472845536" sldId="299"/>
            <ac:spMk id="5" creationId="{182B280A-6F61-4E89-4FF0-6DC90837E9D2}"/>
          </ac:spMkLst>
        </pc:spChg>
        <pc:spChg chg="add del mod">
          <ac:chgData name="Karolína Bieliková" userId="S::450513@muni.cz::ae479909-0b3a-471d-be06-e523e9706c7c" providerId="AD" clId="Web-{A7A6587E-9888-941E-9BCB-B1E3237A1DE2}" dt="2024-11-11T09:38:47.715" v="876"/>
          <ac:spMkLst>
            <pc:docMk/>
            <pc:sldMk cId="1472845536" sldId="299"/>
            <ac:spMk id="6" creationId="{EA1F7D31-3F15-31DB-557B-9384EEA92356}"/>
          </ac:spMkLst>
        </pc:spChg>
        <pc:picChg chg="add mod ord">
          <ac:chgData name="Karolína Bieliková" userId="S::450513@muni.cz::ae479909-0b3a-471d-be06-e523e9706c7c" providerId="AD" clId="Web-{A7A6587E-9888-941E-9BCB-B1E3237A1DE2}" dt="2024-11-11T09:38:57.059" v="880" actId="1076"/>
          <ac:picMkLst>
            <pc:docMk/>
            <pc:sldMk cId="1472845536" sldId="299"/>
            <ac:picMk id="7" creationId="{378340A7-7C48-7215-9AB3-403D71BCC2E4}"/>
          </ac:picMkLst>
        </pc:picChg>
      </pc:sldChg>
      <pc:sldChg chg="addSp delSp modSp add replId">
        <pc:chgData name="Karolína Bieliková" userId="S::450513@muni.cz::ae479909-0b3a-471d-be06-e523e9706c7c" providerId="AD" clId="Web-{A7A6587E-9888-941E-9BCB-B1E3237A1DE2}" dt="2024-11-11T09:43:16.740" v="975" actId="1076"/>
        <pc:sldMkLst>
          <pc:docMk/>
          <pc:sldMk cId="2249621862" sldId="300"/>
        </pc:sldMkLst>
        <pc:spChg chg="del">
          <ac:chgData name="Karolína Bieliková" userId="S::450513@muni.cz::ae479909-0b3a-471d-be06-e523e9706c7c" providerId="AD" clId="Web-{A7A6587E-9888-941E-9BCB-B1E3237A1DE2}" dt="2024-11-11T09:39:22.342" v="886"/>
          <ac:spMkLst>
            <pc:docMk/>
            <pc:sldMk cId="2249621862" sldId="300"/>
            <ac:spMk id="2" creationId="{468C3A57-7FD1-AC83-8D4D-EE9DB6C498B1}"/>
          </ac:spMkLst>
        </pc:spChg>
        <pc:spChg chg="del">
          <ac:chgData name="Karolína Bieliková" userId="S::450513@muni.cz::ae479909-0b3a-471d-be06-e523e9706c7c" providerId="AD" clId="Web-{A7A6587E-9888-941E-9BCB-B1E3237A1DE2}" dt="2024-11-11T09:39:16.185" v="883"/>
          <ac:spMkLst>
            <pc:docMk/>
            <pc:sldMk cId="2249621862" sldId="300"/>
            <ac:spMk id="5" creationId="{7D26C301-B291-F8A4-11CE-D122B5C2F5C3}"/>
          </ac:spMkLst>
        </pc:spChg>
        <pc:picChg chg="add mod ord">
          <ac:chgData name="Karolína Bieliková" userId="S::450513@muni.cz::ae479909-0b3a-471d-be06-e523e9706c7c" providerId="AD" clId="Web-{A7A6587E-9888-941E-9BCB-B1E3237A1DE2}" dt="2024-11-11T09:43:16.740" v="975" actId="1076"/>
          <ac:picMkLst>
            <pc:docMk/>
            <pc:sldMk cId="2249621862" sldId="300"/>
            <ac:picMk id="6" creationId="{FACD9238-937D-2600-771E-846B4245170F}"/>
          </ac:picMkLst>
        </pc:picChg>
      </pc:sldChg>
      <pc:sldChg chg="addSp delSp modSp add replId">
        <pc:chgData name="Karolína Bieliková" userId="S::450513@muni.cz::ae479909-0b3a-471d-be06-e523e9706c7c" providerId="AD" clId="Web-{A7A6587E-9888-941E-9BCB-B1E3237A1DE2}" dt="2024-11-11T09:40:30.953" v="892"/>
        <pc:sldMkLst>
          <pc:docMk/>
          <pc:sldMk cId="3730526982" sldId="301"/>
        </pc:sldMkLst>
        <pc:spChg chg="del">
          <ac:chgData name="Karolína Bieliková" userId="S::450513@muni.cz::ae479909-0b3a-471d-be06-e523e9706c7c" providerId="AD" clId="Web-{A7A6587E-9888-941E-9BCB-B1E3237A1DE2}" dt="2024-11-11T09:40:20.094" v="888"/>
          <ac:spMkLst>
            <pc:docMk/>
            <pc:sldMk cId="3730526982" sldId="301"/>
            <ac:spMk id="2" creationId="{ACC83169-1B9A-56FC-A6A8-2A6BE6C966E1}"/>
          </ac:spMkLst>
        </pc:spChg>
        <pc:spChg chg="del">
          <ac:chgData name="Karolína Bieliková" userId="S::450513@muni.cz::ae479909-0b3a-471d-be06-e523e9706c7c" providerId="AD" clId="Web-{A7A6587E-9888-941E-9BCB-B1E3237A1DE2}" dt="2024-11-11T09:40:16.140" v="887"/>
          <ac:spMkLst>
            <pc:docMk/>
            <pc:sldMk cId="3730526982" sldId="301"/>
            <ac:spMk id="5" creationId="{EFEB9A9B-2194-CC7F-C17E-0144665F8954}"/>
          </ac:spMkLst>
        </pc:spChg>
        <pc:picChg chg="add mod ord modCrop">
          <ac:chgData name="Karolína Bieliková" userId="S::450513@muni.cz::ae479909-0b3a-471d-be06-e523e9706c7c" providerId="AD" clId="Web-{A7A6587E-9888-941E-9BCB-B1E3237A1DE2}" dt="2024-11-11T09:40:30.953" v="892"/>
          <ac:picMkLst>
            <pc:docMk/>
            <pc:sldMk cId="3730526982" sldId="301"/>
            <ac:picMk id="6" creationId="{92EA6CF2-0DE9-5580-9A72-E229A96B5A0A}"/>
          </ac:picMkLst>
        </pc:picChg>
      </pc:sldChg>
      <pc:sldChg chg="addSp delSp modSp add replId">
        <pc:chgData name="Karolína Bieliková" userId="S::450513@muni.cz::ae479909-0b3a-471d-be06-e523e9706c7c" providerId="AD" clId="Web-{A7A6587E-9888-941E-9BCB-B1E3237A1DE2}" dt="2024-11-11T10:01:19.638" v="1192" actId="1076"/>
        <pc:sldMkLst>
          <pc:docMk/>
          <pc:sldMk cId="4120059321" sldId="302"/>
        </pc:sldMkLst>
        <pc:spChg chg="del mod">
          <ac:chgData name="Karolína Bieliková" userId="S::450513@muni.cz::ae479909-0b3a-471d-be06-e523e9706c7c" providerId="AD" clId="Web-{A7A6587E-9888-941E-9BCB-B1E3237A1DE2}" dt="2024-11-11T10:01:12.497" v="1188"/>
          <ac:spMkLst>
            <pc:docMk/>
            <pc:sldMk cId="4120059321" sldId="302"/>
            <ac:spMk id="5" creationId="{21F7362A-5B36-5D73-21E3-653C45086EAF}"/>
          </ac:spMkLst>
        </pc:spChg>
        <pc:picChg chg="add mod ord">
          <ac:chgData name="Karolína Bieliková" userId="S::450513@muni.cz::ae479909-0b3a-471d-be06-e523e9706c7c" providerId="AD" clId="Web-{A7A6587E-9888-941E-9BCB-B1E3237A1DE2}" dt="2024-11-11T10:01:19.638" v="1192" actId="1076"/>
          <ac:picMkLst>
            <pc:docMk/>
            <pc:sldMk cId="4120059321" sldId="302"/>
            <ac:picMk id="2" creationId="{661132FC-1F9D-618A-37EC-A3A799D30EB1}"/>
          </ac:picMkLst>
        </pc:picChg>
      </pc:sldChg>
      <pc:sldChg chg="addSp delSp modSp add replId">
        <pc:chgData name="Karolína Bieliková" userId="S::450513@muni.cz::ae479909-0b3a-471d-be06-e523e9706c7c" providerId="AD" clId="Web-{A7A6587E-9888-941E-9BCB-B1E3237A1DE2}" dt="2024-11-11T10:01:08.200" v="1187" actId="1076"/>
        <pc:sldMkLst>
          <pc:docMk/>
          <pc:sldMk cId="4282302408" sldId="303"/>
        </pc:sldMkLst>
        <pc:spChg chg="del mod">
          <ac:chgData name="Karolína Bieliková" userId="S::450513@muni.cz::ae479909-0b3a-471d-be06-e523e9706c7c" providerId="AD" clId="Web-{A7A6587E-9888-941E-9BCB-B1E3237A1DE2}" dt="2024-11-11T10:01:04.746" v="1185"/>
          <ac:spMkLst>
            <pc:docMk/>
            <pc:sldMk cId="4282302408" sldId="303"/>
            <ac:spMk id="5" creationId="{21F7362A-5B36-5D73-21E3-653C45086EAF}"/>
          </ac:spMkLst>
        </pc:spChg>
        <pc:picChg chg="add mod ord">
          <ac:chgData name="Karolína Bieliková" userId="S::450513@muni.cz::ae479909-0b3a-471d-be06-e523e9706c7c" providerId="AD" clId="Web-{A7A6587E-9888-941E-9BCB-B1E3237A1DE2}" dt="2024-11-11T10:01:08.200" v="1187" actId="1076"/>
          <ac:picMkLst>
            <pc:docMk/>
            <pc:sldMk cId="4282302408" sldId="303"/>
            <ac:picMk id="2" creationId="{4F3095D6-17AD-CCC9-4D66-C13CAD1023D1}"/>
          </ac:picMkLst>
        </pc:picChg>
      </pc:sldChg>
      <pc:sldChg chg="delSp modSp new">
        <pc:chgData name="Karolína Bieliková" userId="S::450513@muni.cz::ae479909-0b3a-471d-be06-e523e9706c7c" providerId="AD" clId="Web-{A7A6587E-9888-941E-9BCB-B1E3237A1DE2}" dt="2024-11-11T10:12:42.661" v="1386" actId="20577"/>
        <pc:sldMkLst>
          <pc:docMk/>
          <pc:sldMk cId="124167939" sldId="304"/>
        </pc:sldMkLst>
        <pc:spChg chg="del">
          <ac:chgData name="Karolína Bieliková" userId="S::450513@muni.cz::ae479909-0b3a-471d-be06-e523e9706c7c" providerId="AD" clId="Web-{A7A6587E-9888-941E-9BCB-B1E3237A1DE2}" dt="2024-11-11T10:09:01.076" v="1283"/>
          <ac:spMkLst>
            <pc:docMk/>
            <pc:sldMk cId="124167939" sldId="304"/>
            <ac:spMk id="2" creationId="{90E1AA31-D727-45DA-DA2E-FE0766B2819E}"/>
          </ac:spMkLst>
        </pc:spChg>
        <pc:spChg chg="mod">
          <ac:chgData name="Karolína Bieliková" userId="S::450513@muni.cz::ae479909-0b3a-471d-be06-e523e9706c7c" providerId="AD" clId="Web-{A7A6587E-9888-941E-9BCB-B1E3237A1DE2}" dt="2024-11-11T10:05:35.147" v="1259" actId="20577"/>
          <ac:spMkLst>
            <pc:docMk/>
            <pc:sldMk cId="124167939" sldId="304"/>
            <ac:spMk id="4" creationId="{4A14BB64-3E79-7A05-9C2A-3430A6DDD3EE}"/>
          </ac:spMkLst>
        </pc:spChg>
        <pc:spChg chg="mod">
          <ac:chgData name="Karolína Bieliková" userId="S::450513@muni.cz::ae479909-0b3a-471d-be06-e523e9706c7c" providerId="AD" clId="Web-{A7A6587E-9888-941E-9BCB-B1E3237A1DE2}" dt="2024-11-11T10:12:42.661" v="1386" actId="20577"/>
          <ac:spMkLst>
            <pc:docMk/>
            <pc:sldMk cId="124167939" sldId="304"/>
            <ac:spMk id="5" creationId="{580F4A90-4445-80A7-4BCB-C41EC016249E}"/>
          </ac:spMkLst>
        </pc:spChg>
      </pc:sldChg>
      <pc:sldChg chg="addSp delSp modSp new">
        <pc:chgData name="Karolína Bieliková" userId="S::450513@muni.cz::ae479909-0b3a-471d-be06-e523e9706c7c" providerId="AD" clId="Web-{A7A6587E-9888-941E-9BCB-B1E3237A1DE2}" dt="2024-11-11T10:13:29.007" v="1399" actId="1076"/>
        <pc:sldMkLst>
          <pc:docMk/>
          <pc:sldMk cId="1956828423" sldId="305"/>
        </pc:sldMkLst>
        <pc:spChg chg="del">
          <ac:chgData name="Karolína Bieliková" userId="S::450513@muni.cz::ae479909-0b3a-471d-be06-e523e9706c7c" providerId="AD" clId="Web-{A7A6587E-9888-941E-9BCB-B1E3237A1DE2}" dt="2024-11-11T10:12:46.693" v="1388"/>
          <ac:spMkLst>
            <pc:docMk/>
            <pc:sldMk cId="1956828423" sldId="305"/>
            <ac:spMk id="2" creationId="{898E04EF-8256-40C6-AF55-70B045425756}"/>
          </ac:spMkLst>
        </pc:spChg>
        <pc:picChg chg="add mod modCrop">
          <ac:chgData name="Karolína Bieliková" userId="S::450513@muni.cz::ae479909-0b3a-471d-be06-e523e9706c7c" providerId="AD" clId="Web-{A7A6587E-9888-941E-9BCB-B1E3237A1DE2}" dt="2024-11-11T10:13:29.007" v="1399" actId="1076"/>
          <ac:picMkLst>
            <pc:docMk/>
            <pc:sldMk cId="1956828423" sldId="305"/>
            <ac:picMk id="4" creationId="{4AC45F09-EF13-A4B4-3A35-513FC74EBB8A}"/>
          </ac:picMkLst>
        </pc:picChg>
      </pc:sldChg>
      <pc:sldChg chg="delSp modSp new">
        <pc:chgData name="Karolína Bieliková" userId="S::450513@muni.cz::ae479909-0b3a-471d-be06-e523e9706c7c" providerId="AD" clId="Web-{A7A6587E-9888-941E-9BCB-B1E3237A1DE2}" dt="2024-11-11T10:36:48.884" v="1479" actId="20577"/>
        <pc:sldMkLst>
          <pc:docMk/>
          <pc:sldMk cId="100030337" sldId="306"/>
        </pc:sldMkLst>
        <pc:spChg chg="del">
          <ac:chgData name="Karolína Bieliková" userId="S::450513@muni.cz::ae479909-0b3a-471d-be06-e523e9706c7c" providerId="AD" clId="Web-{A7A6587E-9888-941E-9BCB-B1E3237A1DE2}" dt="2024-11-11T10:36:24.555" v="1444"/>
          <ac:spMkLst>
            <pc:docMk/>
            <pc:sldMk cId="100030337" sldId="306"/>
            <ac:spMk id="2" creationId="{1216CCD9-5653-4EA7-FAE4-9E2C5485A431}"/>
          </ac:spMkLst>
        </pc:spChg>
        <pc:spChg chg="mod">
          <ac:chgData name="Karolína Bieliková" userId="S::450513@muni.cz::ae479909-0b3a-471d-be06-e523e9706c7c" providerId="AD" clId="Web-{A7A6587E-9888-941E-9BCB-B1E3237A1DE2}" dt="2024-11-11T10:36:10.570" v="1441" actId="20577"/>
          <ac:spMkLst>
            <pc:docMk/>
            <pc:sldMk cId="100030337" sldId="306"/>
            <ac:spMk id="4" creationId="{A1429865-FA00-B1F9-05EC-3D070CF168A2}"/>
          </ac:spMkLst>
        </pc:spChg>
        <pc:spChg chg="mod">
          <ac:chgData name="Karolína Bieliková" userId="S::450513@muni.cz::ae479909-0b3a-471d-be06-e523e9706c7c" providerId="AD" clId="Web-{A7A6587E-9888-941E-9BCB-B1E3237A1DE2}" dt="2024-11-11T10:36:48.884" v="1479" actId="20577"/>
          <ac:spMkLst>
            <pc:docMk/>
            <pc:sldMk cId="100030337" sldId="306"/>
            <ac:spMk id="5" creationId="{3FA3816A-217D-C120-B550-77816007DF23}"/>
          </ac:spMkLst>
        </pc:spChg>
      </pc:sldChg>
    </pc:docChg>
  </pc:docChgLst>
  <pc:docChgLst>
    <pc:chgData name="Karolína Bieliková" userId="S::450513@muni.cz::ae479909-0b3a-471d-be06-e523e9706c7c" providerId="AD" clId="Web-{08F6555F-1CF1-7AAC-9E2C-11D4103B3481}"/>
    <pc:docChg chg="addSld modSld">
      <pc:chgData name="Karolína Bieliková" userId="S::450513@muni.cz::ae479909-0b3a-471d-be06-e523e9706c7c" providerId="AD" clId="Web-{08F6555F-1CF1-7AAC-9E2C-11D4103B3481}" dt="2024-11-08T10:27:31.659" v="57" actId="20577"/>
      <pc:docMkLst>
        <pc:docMk/>
      </pc:docMkLst>
      <pc:sldChg chg="modSp new">
        <pc:chgData name="Karolína Bieliková" userId="S::450513@muni.cz::ae479909-0b3a-471d-be06-e523e9706c7c" providerId="AD" clId="Web-{08F6555F-1CF1-7AAC-9E2C-11D4103B3481}" dt="2024-11-08T10:08:34.398" v="27" actId="20577"/>
        <pc:sldMkLst>
          <pc:docMk/>
          <pc:sldMk cId="893469184" sldId="285"/>
        </pc:sldMkLst>
        <pc:spChg chg="mod">
          <ac:chgData name="Karolína Bieliková" userId="S::450513@muni.cz::ae479909-0b3a-471d-be06-e523e9706c7c" providerId="AD" clId="Web-{08F6555F-1CF1-7AAC-9E2C-11D4103B3481}" dt="2024-11-08T10:05:20.703" v="7" actId="20577"/>
          <ac:spMkLst>
            <pc:docMk/>
            <pc:sldMk cId="893469184" sldId="285"/>
            <ac:spMk id="4" creationId="{DDBFFE93-299A-65BE-CFF1-221FE50526C8}"/>
          </ac:spMkLst>
        </pc:spChg>
        <pc:spChg chg="mod">
          <ac:chgData name="Karolína Bieliková" userId="S::450513@muni.cz::ae479909-0b3a-471d-be06-e523e9706c7c" providerId="AD" clId="Web-{08F6555F-1CF1-7AAC-9E2C-11D4103B3481}" dt="2024-11-08T10:08:34.398" v="27" actId="20577"/>
          <ac:spMkLst>
            <pc:docMk/>
            <pc:sldMk cId="893469184" sldId="285"/>
            <ac:spMk id="5" creationId="{7D742EFF-DD9A-9DD7-441F-6DBCBA499B1C}"/>
          </ac:spMkLst>
        </pc:spChg>
      </pc:sldChg>
      <pc:sldChg chg="addSp delSp modSp new">
        <pc:chgData name="Karolína Bieliková" userId="S::450513@muni.cz::ae479909-0b3a-471d-be06-e523e9706c7c" providerId="AD" clId="Web-{08F6555F-1CF1-7AAC-9E2C-11D4103B3481}" dt="2024-11-08T10:09:04.774" v="47" actId="20577"/>
        <pc:sldMkLst>
          <pc:docMk/>
          <pc:sldMk cId="176641189" sldId="286"/>
        </pc:sldMkLst>
        <pc:spChg chg="del">
          <ac:chgData name="Karolína Bieliková" userId="S::450513@muni.cz::ae479909-0b3a-471d-be06-e523e9706c7c" providerId="AD" clId="Web-{08F6555F-1CF1-7AAC-9E2C-11D4103B3481}" dt="2024-11-08T10:08:51.961" v="36"/>
          <ac:spMkLst>
            <pc:docMk/>
            <pc:sldMk cId="176641189" sldId="286"/>
            <ac:spMk id="2" creationId="{BB27A5B7-D211-A477-E73E-8F8F0B68B079}"/>
          </ac:spMkLst>
        </pc:spChg>
        <pc:spChg chg="mod">
          <ac:chgData name="Karolína Bieliková" userId="S::450513@muni.cz::ae479909-0b3a-471d-be06-e523e9706c7c" providerId="AD" clId="Web-{08F6555F-1CF1-7AAC-9E2C-11D4103B3481}" dt="2024-11-08T10:09:04.774" v="47" actId="20577"/>
          <ac:spMkLst>
            <pc:docMk/>
            <pc:sldMk cId="176641189" sldId="286"/>
            <ac:spMk id="4" creationId="{514014C1-2654-5EF9-5EB7-CA38BD335B0E}"/>
          </ac:spMkLst>
        </pc:spChg>
        <pc:spChg chg="del mod">
          <ac:chgData name="Karolína Bieliková" userId="S::450513@muni.cz::ae479909-0b3a-471d-be06-e523e9706c7c" providerId="AD" clId="Web-{08F6555F-1CF1-7AAC-9E2C-11D4103B3481}" dt="2024-11-08T10:08:39.585" v="31"/>
          <ac:spMkLst>
            <pc:docMk/>
            <pc:sldMk cId="176641189" sldId="286"/>
            <ac:spMk id="5" creationId="{B3FE8C5A-4655-91C4-3818-0A82B36D5948}"/>
          </ac:spMkLst>
        </pc:spChg>
        <pc:picChg chg="add mod">
          <ac:chgData name="Karolína Bieliková" userId="S::450513@muni.cz::ae479909-0b3a-471d-be06-e523e9706c7c" providerId="AD" clId="Web-{08F6555F-1CF1-7AAC-9E2C-11D4103B3481}" dt="2024-11-08T10:08:57.992" v="38" actId="1076"/>
          <ac:picMkLst>
            <pc:docMk/>
            <pc:sldMk cId="176641189" sldId="286"/>
            <ac:picMk id="6" creationId="{21716539-E461-1619-5241-1634C5F44BFF}"/>
          </ac:picMkLst>
        </pc:picChg>
      </pc:sldChg>
      <pc:sldChg chg="modSp new">
        <pc:chgData name="Karolína Bieliková" userId="S::450513@muni.cz::ae479909-0b3a-471d-be06-e523e9706c7c" providerId="AD" clId="Web-{08F6555F-1CF1-7AAC-9E2C-11D4103B3481}" dt="2024-11-08T10:27:31.659" v="57" actId="20577"/>
        <pc:sldMkLst>
          <pc:docMk/>
          <pc:sldMk cId="780627743" sldId="287"/>
        </pc:sldMkLst>
        <pc:spChg chg="mod">
          <ac:chgData name="Karolína Bieliková" userId="S::450513@muni.cz::ae479909-0b3a-471d-be06-e523e9706c7c" providerId="AD" clId="Web-{08F6555F-1CF1-7AAC-9E2C-11D4103B3481}" dt="2024-11-08T10:27:31.659" v="57" actId="20577"/>
          <ac:spMkLst>
            <pc:docMk/>
            <pc:sldMk cId="780627743" sldId="287"/>
            <ac:spMk id="4" creationId="{54471960-62ED-CD09-6417-433F8182801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199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686B9209-7967-FD44-8CD4-1A043D81F1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BDD3A973-3C94-BA49-9119-A43BA2091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8" name="Obrázek 5">
            <a:extLst>
              <a:ext uri="{FF2B5EF4-FFF2-40B4-BE49-F238E27FC236}">
                <a16:creationId xmlns:a16="http://schemas.microsoft.com/office/drawing/2014/main" id="{9DA21460-CADB-4740-B3D5-D54924864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2325600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10" name="Obrázek 5">
            <a:extLst>
              <a:ext uri="{FF2B5EF4-FFF2-40B4-BE49-F238E27FC236}">
                <a16:creationId xmlns:a16="http://schemas.microsoft.com/office/drawing/2014/main" id="{CA8E96D4-2A3D-C94F-9CCC-55F1396191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pic>
        <p:nvPicPr>
          <p:cNvPr id="11" name="Obrázek 5">
            <a:extLst>
              <a:ext uri="{FF2B5EF4-FFF2-40B4-BE49-F238E27FC236}">
                <a16:creationId xmlns:a16="http://schemas.microsoft.com/office/drawing/2014/main" id="{59102D7A-5B79-554D-9729-9E15E37F7F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2" y="414000"/>
            <a:ext cx="2325596" cy="6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5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logo slide">
    <p:bg>
      <p:bgPr>
        <a:solidFill>
          <a:srgbClr val="0000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>
            <a:extLst>
              <a:ext uri="{FF2B5EF4-FFF2-40B4-BE49-F238E27FC236}">
                <a16:creationId xmlns:a16="http://schemas.microsoft.com/office/drawing/2014/main" id="{5B040CE2-AEE0-F940-B2B1-2A27CE1D2F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7000" y="2618763"/>
            <a:ext cx="5598000" cy="16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B46DC817-6C27-4E4B-B277-C5CFEF8198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0F02F923-6938-AA44-AC65-79CACEB8E9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6BB962D0-24B5-8243-B15E-F6A748EAD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955B4059-4DA5-CD48-9CA8-99252CE93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1">
            <a:extLst>
              <a:ext uri="{FF2B5EF4-FFF2-40B4-BE49-F238E27FC236}">
                <a16:creationId xmlns:a16="http://schemas.microsoft.com/office/drawing/2014/main" id="{FCF53FBC-F63B-E948-811B-C9F18D579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1">
            <a:extLst>
              <a:ext uri="{FF2B5EF4-FFF2-40B4-BE49-F238E27FC236}">
                <a16:creationId xmlns:a16="http://schemas.microsoft.com/office/drawing/2014/main" id="{A696B2B2-5C28-BB40-B46C-AF4207388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6" name="Obrázek 1">
            <a:extLst>
              <a:ext uri="{FF2B5EF4-FFF2-40B4-BE49-F238E27FC236}">
                <a16:creationId xmlns:a16="http://schemas.microsoft.com/office/drawing/2014/main" id="{B64F9EFC-F68F-7F48-9775-70C3CBDAF4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93D68B68-C6EA-834D-9B8E-33C9BF1D3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5200" y="6127200"/>
            <a:ext cx="1119600" cy="3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full/10.1177/19401612211060271#bibr48-19401612211060271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full/10.1177/19401612211060271#bibr25-1940161221106027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-sciencedirect-com.ezproxy.muni.cz/science/article/pii/S0747563222004642#bib4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FD7DDD-4337-0003-6170-EE429EEB82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1429865-FA00-B1F9-05EC-3D070CF1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Age, </a:t>
            </a:r>
            <a:r>
              <a:rPr lang="cs-CZ" dirty="0" err="1">
                <a:cs typeface="Arial"/>
              </a:rPr>
              <a:t>Life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cycle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Politics</a:t>
            </a:r>
            <a:endParaRPr lang="cs-CZ">
              <a:cs typeface="Arial"/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3FA3816A-217D-C120-B550-77816007DF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3999"/>
              </a:lnSpc>
            </a:pPr>
            <a:r>
              <a:rPr lang="cs-CZ">
                <a:cs typeface="Arial"/>
              </a:rPr>
              <a:t>Pmcb1013: Citizens, media and public opinion</a:t>
            </a:r>
          </a:p>
          <a:p>
            <a:pPr>
              <a:lnSpc>
                <a:spcPct val="113999"/>
              </a:lnSpc>
            </a:pPr>
            <a:r>
              <a:rPr lang="cs-CZ">
                <a:cs typeface="Arial"/>
              </a:rPr>
              <a:t>11th </a:t>
            </a:r>
            <a:r>
              <a:rPr lang="cs-CZ" err="1">
                <a:cs typeface="Arial"/>
              </a:rPr>
              <a:t>November</a:t>
            </a:r>
            <a:r>
              <a:rPr lang="cs-CZ">
                <a:cs typeface="Arial"/>
              </a:rPr>
              <a:t>, 2024</a:t>
            </a:r>
          </a:p>
          <a:p>
            <a:pPr>
              <a:lnSpc>
                <a:spcPct val="113999"/>
              </a:lnSpc>
            </a:pPr>
            <a:endParaRPr lang="cs-CZ">
              <a:cs typeface="Arial"/>
            </a:endParaRPr>
          </a:p>
          <a:p>
            <a:pPr>
              <a:lnSpc>
                <a:spcPct val="113999"/>
              </a:lnSpc>
            </a:pPr>
            <a:r>
              <a:rPr lang="cs-CZ">
                <a:cs typeface="Arial"/>
              </a:rPr>
              <a:t>Karolína Bieliková</a:t>
            </a:r>
          </a:p>
        </p:txBody>
      </p:sp>
    </p:spTree>
    <p:extLst>
      <p:ext uri="{BB962C8B-B14F-4D97-AF65-F5344CB8AC3E}">
        <p14:creationId xmlns:p14="http://schemas.microsoft.com/office/powerpoint/2010/main" val="10003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53640EF-316B-E0C0-BEE2-30C7F0AE68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826ABF-FB52-C54F-290B-612F1A83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Change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demand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side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2DFB344-0AB1-ACC1-78AD-7C60FB39A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32" y="1708749"/>
            <a:ext cx="6691992" cy="4123251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Continuing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decrease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subscription</a:t>
            </a:r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New </a:t>
            </a:r>
            <a:r>
              <a:rPr lang="cs-CZ" dirty="0" err="1">
                <a:cs typeface="Arial"/>
              </a:rPr>
              <a:t>ways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consuming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:</a:t>
            </a: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err="1">
                <a:cs typeface="Arial"/>
              </a:rPr>
              <a:t>News-snacking</a:t>
            </a:r>
            <a:endParaRPr lang="cs-CZ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err="1">
                <a:cs typeface="Arial"/>
              </a:rPr>
              <a:t>News-find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me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err="1">
                <a:cs typeface="Arial"/>
              </a:rPr>
              <a:t>Small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group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junkies</a:t>
            </a:r>
            <a:endParaRPr lang="cs-CZ" dirty="0">
              <a:cs typeface="Arial"/>
            </a:endParaRPr>
          </a:p>
          <a:p>
            <a:pPr marL="323850" lvl="1" indent="0">
              <a:buNone/>
            </a:pPr>
            <a:endParaRPr lang="cs-CZ" dirty="0">
              <a:cs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23DDF0-7406-2A07-2F3F-C7BD4D191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885" y="1713687"/>
            <a:ext cx="4881825" cy="32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4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F10A58C-1CB8-3E3B-A9C3-74FD55E32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11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E49F99E-26D2-A041-4055-940D572C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Objective</a:t>
            </a:r>
            <a:r>
              <a:rPr lang="cs-CZ">
                <a:cs typeface="Arial"/>
              </a:rPr>
              <a:t> vs. </a:t>
            </a:r>
            <a:r>
              <a:rPr lang="cs-CZ" err="1">
                <a:cs typeface="Arial"/>
              </a:rPr>
              <a:t>Subjective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knowledge</a:t>
            </a:r>
            <a:endParaRPr lang="cs-CZ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CB6B7B-AD39-302E-F24A-E4F8E5EE5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528955" indent="-457200"/>
            <a:r>
              <a:rPr lang="cs-CZ">
                <a:cs typeface="Arial"/>
              </a:rPr>
              <a:t>New </a:t>
            </a:r>
            <a:r>
              <a:rPr lang="cs-CZ" err="1">
                <a:cs typeface="Arial"/>
              </a:rPr>
              <a:t>forms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news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structures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is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based</a:t>
            </a:r>
            <a:r>
              <a:rPr lang="cs-CZ">
                <a:cs typeface="Arial"/>
              </a:rPr>
              <a:t> in </a:t>
            </a:r>
            <a:r>
              <a:rPr lang="cs-CZ" err="1">
                <a:cs typeface="Arial"/>
              </a:rPr>
              <a:t>new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forms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of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news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consumption</a:t>
            </a:r>
            <a:r>
              <a:rPr lang="cs-CZ">
                <a:cs typeface="Arial"/>
              </a:rPr>
              <a:t>, </a:t>
            </a:r>
            <a:r>
              <a:rPr lang="cs-CZ" err="1">
                <a:cs typeface="Arial"/>
              </a:rPr>
              <a:t>e.g</a:t>
            </a:r>
            <a:r>
              <a:rPr lang="cs-CZ">
                <a:cs typeface="Arial"/>
              </a:rPr>
              <a:t>. mobile </a:t>
            </a:r>
            <a:r>
              <a:rPr lang="cs-CZ" err="1">
                <a:cs typeface="Arial"/>
              </a:rPr>
              <a:t>phones</a:t>
            </a:r>
          </a:p>
          <a:p>
            <a:pPr marL="251460" indent="-179705"/>
            <a:endParaRPr lang="cs-CZ">
              <a:cs typeface="Arial"/>
            </a:endParaRPr>
          </a:p>
          <a:p>
            <a:pPr marL="528955" indent="-457200"/>
            <a:r>
              <a:rPr lang="cs-CZ" err="1">
                <a:cs typeface="Arial"/>
              </a:rPr>
              <a:t>Consuming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news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through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headlines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or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social</a:t>
            </a:r>
            <a:r>
              <a:rPr lang="cs-CZ">
                <a:cs typeface="Arial"/>
              </a:rPr>
              <a:t> media </a:t>
            </a:r>
            <a:r>
              <a:rPr lang="cs-CZ" err="1">
                <a:cs typeface="Arial"/>
              </a:rPr>
              <a:t>can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impact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what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gain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from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the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information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we</a:t>
            </a:r>
            <a:r>
              <a:rPr lang="cs-CZ">
                <a:cs typeface="Arial"/>
              </a:rPr>
              <a:t> are </a:t>
            </a:r>
            <a:r>
              <a:rPr lang="cs-CZ" err="1">
                <a:cs typeface="Arial"/>
              </a:rPr>
              <a:t>consuming</a:t>
            </a:r>
          </a:p>
          <a:p>
            <a:pPr marL="781050" lvl="1" indent="-457200">
              <a:buFont typeface="Courier New,monospace" panose="020B0604020202020204" pitchFamily="34" charset="0"/>
              <a:buChar char="o"/>
            </a:pPr>
            <a:r>
              <a:rPr lang="cs-CZ" sz="2400" err="1">
                <a:cs typeface="Arial"/>
              </a:rPr>
              <a:t>Objective</a:t>
            </a:r>
            <a:r>
              <a:rPr lang="cs-CZ" sz="2400">
                <a:cs typeface="Arial"/>
              </a:rPr>
              <a:t> vs. </a:t>
            </a:r>
            <a:r>
              <a:rPr lang="cs-CZ" sz="2400" err="1">
                <a:cs typeface="Arial"/>
              </a:rPr>
              <a:t>Subjective</a:t>
            </a:r>
            <a:r>
              <a:rPr lang="cs-CZ" sz="2400">
                <a:cs typeface="Arial"/>
              </a:rPr>
              <a:t> </a:t>
            </a:r>
            <a:r>
              <a:rPr lang="cs-CZ" sz="2400" err="1">
                <a:cs typeface="Arial"/>
              </a:rPr>
              <a:t>knowledge</a:t>
            </a:r>
            <a:r>
              <a:rPr lang="cs-CZ" sz="2400">
                <a:cs typeface="Arial"/>
              </a:rPr>
              <a:t> </a:t>
            </a:r>
            <a:r>
              <a:rPr lang="en-US" sz="1800">
                <a:latin typeface="Calibri"/>
                <a:cs typeface="Calibri"/>
              </a:rPr>
              <a:t>(</a:t>
            </a:r>
            <a:r>
              <a:rPr lang="en-US" sz="1800" err="1">
                <a:latin typeface="Calibri"/>
                <a:cs typeface="Calibri"/>
              </a:rPr>
              <a:t>Dreston</a:t>
            </a:r>
            <a:r>
              <a:rPr lang="en-US" sz="1800">
                <a:latin typeface="Calibri"/>
                <a:cs typeface="Calibri"/>
              </a:rPr>
              <a:t> &amp; Neubaum, 2023)</a:t>
            </a:r>
            <a:endParaRPr lang="cs-CZ" sz="1800">
              <a:latin typeface="Calibri"/>
              <a:cs typeface="Calibri"/>
            </a:endParaRPr>
          </a:p>
          <a:p>
            <a:pPr marL="503555" lvl="1" indent="-179705"/>
            <a:endParaRPr lang="cs-CZ">
              <a:cs typeface="Arial"/>
            </a:endParaRPr>
          </a:p>
          <a:p>
            <a:pPr marL="528955" indent="-457200"/>
            <a:r>
              <a:rPr lang="cs-CZ" err="1">
                <a:cs typeface="Arial"/>
              </a:rPr>
              <a:t>This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further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impacts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political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attitudes</a:t>
            </a:r>
            <a:r>
              <a:rPr lang="cs-CZ">
                <a:cs typeface="Arial"/>
              </a:rPr>
              <a:t> and/</a:t>
            </a:r>
            <a:r>
              <a:rPr lang="cs-CZ" err="1">
                <a:cs typeface="Arial"/>
              </a:rPr>
              <a:t>or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willingnes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towards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political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participation</a:t>
            </a:r>
            <a:r>
              <a:rPr lang="cs-CZ">
                <a:cs typeface="Arial"/>
              </a:rPr>
              <a:t> </a:t>
            </a:r>
            <a:r>
              <a:rPr lang="cs-CZ" sz="2000">
                <a:cs typeface="Arial"/>
              </a:rPr>
              <a:t>(Ohme, 2020)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591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87C623C-E7B4-0873-6FDC-F0B96D7808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7DDF19-3345-3DFA-456A-82315400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consumption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our</a:t>
            </a:r>
            <a:r>
              <a:rPr lang="cs-CZ" dirty="0">
                <a:cs typeface="Arial"/>
              </a:rPr>
              <a:t> (grand)</a:t>
            </a:r>
            <a:r>
              <a:rPr lang="cs-CZ" dirty="0" err="1">
                <a:cs typeface="Arial"/>
              </a:rPr>
              <a:t>parents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17D54E6-AC07-89E3-643A-050CAB669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90" y="1717820"/>
            <a:ext cx="6096766" cy="411418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cs typeface="Arial"/>
              </a:rPr>
              <a:t>Focus on </a:t>
            </a:r>
            <a:r>
              <a:rPr lang="cs-CZ" dirty="0" err="1">
                <a:cs typeface="Arial"/>
              </a:rPr>
              <a:t>traditional</a:t>
            </a:r>
            <a:r>
              <a:rPr lang="cs-CZ" dirty="0">
                <a:cs typeface="Arial"/>
              </a:rPr>
              <a:t> media  - </a:t>
            </a:r>
            <a:r>
              <a:rPr lang="cs-CZ" dirty="0" err="1">
                <a:cs typeface="Arial"/>
              </a:rPr>
              <a:t>newspapers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tv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radio</a:t>
            </a:r>
            <a:endParaRPr lang="cs-CZ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Based</a:t>
            </a:r>
            <a:r>
              <a:rPr lang="cs-CZ" dirty="0">
                <a:cs typeface="Arial"/>
              </a:rPr>
              <a:t> on </a:t>
            </a:r>
            <a:r>
              <a:rPr lang="cs-CZ" dirty="0" err="1">
                <a:cs typeface="Arial"/>
              </a:rPr>
              <a:t>tradition</a:t>
            </a:r>
            <a:r>
              <a:rPr lang="cs-CZ" dirty="0">
                <a:cs typeface="Arial"/>
              </a:rPr>
              <a:t> and habit – </a:t>
            </a:r>
            <a:r>
              <a:rPr lang="cs-CZ" dirty="0" err="1">
                <a:cs typeface="Arial"/>
              </a:rPr>
              <a:t>influences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also</a:t>
            </a:r>
            <a:r>
              <a:rPr lang="cs-CZ" dirty="0">
                <a:cs typeface="Arial"/>
              </a:rPr>
              <a:t> trust</a:t>
            </a:r>
          </a:p>
          <a:p>
            <a:pPr marL="323850" lvl="1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Some</a:t>
            </a:r>
            <a:r>
              <a:rPr lang="cs-CZ" dirty="0">
                <a:cs typeface="Arial"/>
              </a:rPr>
              <a:t> use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social</a:t>
            </a:r>
            <a:r>
              <a:rPr lang="cs-CZ" dirty="0">
                <a:cs typeface="Arial"/>
              </a:rPr>
              <a:t> media and </a:t>
            </a:r>
            <a:r>
              <a:rPr lang="cs-CZ" dirty="0" err="1">
                <a:cs typeface="Arial"/>
              </a:rPr>
              <a:t>accidental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exposure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news</a:t>
            </a:r>
            <a:endParaRPr lang="cs-CZ">
              <a:cs typeface="Arial"/>
            </a:endParaRPr>
          </a:p>
          <a:p>
            <a:pPr marL="251460" indent="-179705"/>
            <a:r>
              <a:rPr lang="cs-CZ" err="1">
                <a:cs typeface="Arial"/>
              </a:rPr>
              <a:t>Specific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sources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actively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targeting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older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people</a:t>
            </a:r>
            <a:r>
              <a:rPr lang="cs-CZ" dirty="0">
                <a:cs typeface="Arial"/>
              </a:rPr>
              <a:t> – </a:t>
            </a:r>
            <a:r>
              <a:rPr lang="cs-CZ" err="1">
                <a:cs typeface="Arial"/>
              </a:rPr>
              <a:t>chain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emails</a:t>
            </a:r>
            <a:endParaRPr lang="cs-CZ" dirty="0" err="1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</p:txBody>
      </p:sp>
      <p:pic>
        <p:nvPicPr>
          <p:cNvPr id="2" name="Obrázek 1" descr="Obsah obrázku text, noviny, papír, kupa&#10;&#10;Popis se vygeneroval automaticky.">
            <a:extLst>
              <a:ext uri="{FF2B5EF4-FFF2-40B4-BE49-F238E27FC236}">
                <a16:creationId xmlns:a16="http://schemas.microsoft.com/office/drawing/2014/main" id="{199D6740-81DF-C323-4B95-97EED3AFB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643" y="1460305"/>
            <a:ext cx="6096000" cy="406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80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7E6DF9-5043-706E-800E-D31F1154A4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8F7471-A06B-EB2D-6F4F-B3CDB81C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consumption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younger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generations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649E36F-42D6-9D10-6812-FB56CAAEB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87" y="1718394"/>
            <a:ext cx="5666487" cy="411360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cs typeface="Arial"/>
              </a:rPr>
              <a:t>More </a:t>
            </a:r>
            <a:r>
              <a:rPr lang="cs-CZ" err="1">
                <a:cs typeface="Arial"/>
              </a:rPr>
              <a:t>focus</a:t>
            </a:r>
            <a:r>
              <a:rPr lang="cs-CZ" dirty="0">
                <a:cs typeface="Arial"/>
              </a:rPr>
              <a:t> on online </a:t>
            </a:r>
            <a:r>
              <a:rPr lang="cs-CZ" err="1">
                <a:cs typeface="Arial"/>
              </a:rPr>
              <a:t>sources</a:t>
            </a:r>
            <a:r>
              <a:rPr lang="cs-CZ" dirty="0">
                <a:cs typeface="Arial"/>
              </a:rPr>
              <a:t> </a:t>
            </a:r>
            <a:r>
              <a:rPr lang="cs-CZ" sz="1800" dirty="0">
                <a:cs typeface="Arial"/>
              </a:rPr>
              <a:t>(</a:t>
            </a:r>
            <a:r>
              <a:rPr lang="cs-CZ" sz="1800" err="1">
                <a:cs typeface="Arial"/>
              </a:rPr>
              <a:t>Boulliane</a:t>
            </a:r>
            <a:r>
              <a:rPr lang="cs-CZ" sz="1800" dirty="0">
                <a:cs typeface="Arial"/>
              </a:rPr>
              <a:t> &amp; </a:t>
            </a:r>
            <a:r>
              <a:rPr lang="cs-CZ" sz="1800" err="1">
                <a:cs typeface="Arial"/>
              </a:rPr>
              <a:t>Shehata</a:t>
            </a:r>
            <a:r>
              <a:rPr lang="cs-CZ" sz="1800" dirty="0">
                <a:cs typeface="Arial"/>
              </a:rPr>
              <a:t>, 2021)</a:t>
            </a:r>
            <a:endParaRPr lang="cs-CZ" sz="180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err="1">
                <a:cs typeface="Arial"/>
              </a:rPr>
              <a:t>Rejecting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traditional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formats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>
                <a:cs typeface="Arial"/>
              </a:rPr>
              <a:t>No source preference</a:t>
            </a:r>
          </a:p>
          <a:p>
            <a:pPr marL="323850" lvl="1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Use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social</a:t>
            </a:r>
            <a:r>
              <a:rPr lang="cs-CZ" dirty="0">
                <a:cs typeface="Arial"/>
              </a:rPr>
              <a:t> media as a source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and a </a:t>
            </a:r>
            <a:r>
              <a:rPr lang="cs-CZ" dirty="0" err="1">
                <a:cs typeface="Arial"/>
              </a:rPr>
              <a:t>platform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expression</a:t>
            </a:r>
            <a:r>
              <a:rPr lang="cs-CZ" dirty="0">
                <a:cs typeface="Arial"/>
              </a:rPr>
              <a:t> </a:t>
            </a:r>
            <a:r>
              <a:rPr lang="cs-CZ" sz="1800" dirty="0">
                <a:cs typeface="Arial"/>
              </a:rPr>
              <a:t>(Andersen et al., 2020)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8091B03-F990-2FB1-24B0-8C24D44D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025" y="1530752"/>
            <a:ext cx="3150152" cy="449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23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719F20-B362-4FAB-3C27-6741AE0C2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78EC2A-08DF-3D52-280D-E208307C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Who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gets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where</a:t>
            </a:r>
            <a:endParaRPr lang="cs-CZ" dirty="0" err="1"/>
          </a:p>
        </p:txBody>
      </p:sp>
      <p:pic>
        <p:nvPicPr>
          <p:cNvPr id="7" name="Obrázek 6" descr="Obsah obrázku text, snímek obrazovky, diagram, Písmo&#10;&#10;Popis se vygeneroval automaticky.">
            <a:extLst>
              <a:ext uri="{FF2B5EF4-FFF2-40B4-BE49-F238E27FC236}">
                <a16:creationId xmlns:a16="http://schemas.microsoft.com/office/drawing/2014/main" id="{98AC853A-8290-FE1D-A9B1-E2BF2C6EC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712" y="1552144"/>
            <a:ext cx="3069373" cy="4114800"/>
          </a:xfrm>
          <a:prstGeom prst="rect">
            <a:avLst/>
          </a:prstGeom>
        </p:spPr>
      </p:pic>
      <p:pic>
        <p:nvPicPr>
          <p:cNvPr id="8" name="Obrázek 7" descr="Obsah obrázku text, snímek obrazovky, Písmo, řada/pruh&#10;&#10;Popis se vygeneroval automaticky.">
            <a:extLst>
              <a:ext uri="{FF2B5EF4-FFF2-40B4-BE49-F238E27FC236}">
                <a16:creationId xmlns:a16="http://schemas.microsoft.com/office/drawing/2014/main" id="{344DED34-F73B-758F-96DE-26F47D49C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37" y="1552813"/>
            <a:ext cx="564177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38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719F20-B362-4FAB-3C27-6741AE0C24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15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378EC2A-08DF-3D52-280D-E208307C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 err="1"/>
              <a:t>Who</a:t>
            </a:r>
            <a:r>
              <a:rPr lang="cs-CZ" sz="2200"/>
              <a:t> </a:t>
            </a:r>
            <a:r>
              <a:rPr lang="cs-CZ" sz="2200" err="1"/>
              <a:t>gets</a:t>
            </a:r>
            <a:r>
              <a:rPr lang="cs-CZ" sz="2200"/>
              <a:t> </a:t>
            </a:r>
            <a:r>
              <a:rPr lang="cs-CZ" sz="2200" err="1"/>
              <a:t>information</a:t>
            </a:r>
            <a:r>
              <a:rPr lang="cs-CZ" sz="2200"/>
              <a:t> </a:t>
            </a:r>
            <a:r>
              <a:rPr lang="cs-CZ" sz="2200" err="1"/>
              <a:t>where</a:t>
            </a:r>
          </a:p>
        </p:txBody>
      </p:sp>
      <p:pic>
        <p:nvPicPr>
          <p:cNvPr id="7" name="Obrázek 6" descr="Obsah obrázku text, snímek obrazovky, diagram, Barevnost&#10;&#10;Popis se vygeneroval automaticky.">
            <a:extLst>
              <a:ext uri="{FF2B5EF4-FFF2-40B4-BE49-F238E27FC236}">
                <a16:creationId xmlns:a16="http://schemas.microsoft.com/office/drawing/2014/main" id="{C8B1EC3B-D40F-FD03-55E3-B2F88D13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824" y="1255893"/>
            <a:ext cx="6358192" cy="543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4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61CAD0-39CE-2C7C-A41D-8D17A190AA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16</a:t>
            </a:fld>
            <a:endParaRPr lang="en-GB" altLang="cs-CZ" noProof="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3A39472-9DBC-6DA1-BF59-3B81949CD062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lIns="0" tIns="0" rIns="0" bIns="0" rtlCol="0" anchor="ctr">
            <a:noAutofit/>
          </a:bodyPr>
          <a:lstStyle/>
          <a:p>
            <a:pPr marL="71755" indent="-179705" algn="ctr">
              <a:lnSpc>
                <a:spcPct val="150000"/>
              </a:lnSpc>
            </a:pP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"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when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a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generation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has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grown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old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they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have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already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developed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strong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media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habits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which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change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slowly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,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whereas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when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individuals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are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young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there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greater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responsiveness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to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emergent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news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media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that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has to do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with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them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being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in a formative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phase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in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life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During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this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period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they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are more open to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trying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new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media and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domesticating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these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into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their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cs-CZ" i="1" err="1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lives</a:t>
            </a:r>
            <a:r>
              <a:rPr lang="cs-CZ" i="1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." </a:t>
            </a:r>
            <a:endParaRPr lang="cs-CZ" sz="1800" i="1" dirty="0">
              <a:latin typeface="Arial"/>
              <a:ea typeface="Open Sans"/>
              <a:cs typeface="Arial"/>
            </a:endParaRPr>
          </a:p>
          <a:p>
            <a:pPr marL="71755" indent="-179705" algn="ctr">
              <a:lnSpc>
                <a:spcPct val="150000"/>
              </a:lnSpc>
            </a:pPr>
            <a:r>
              <a:rPr lang="cs-CZ" sz="1800" i="1" dirty="0">
                <a:latin typeface="Arial"/>
                <a:ea typeface="Open Sans"/>
                <a:cs typeface="Open Sans"/>
              </a:rPr>
              <a:t>(</a:t>
            </a:r>
            <a:r>
              <a:rPr lang="cs-CZ" sz="1800" u="sng" dirty="0">
                <a:latin typeface="Arial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Westlund and Weibull (2013:</a:t>
            </a:r>
            <a:r>
              <a:rPr lang="cs-CZ" sz="1800" dirty="0">
                <a:latin typeface="Arial"/>
                <a:ea typeface="Open Sans"/>
                <a:cs typeface="Open Sans"/>
              </a:rPr>
              <a:t> 167)</a:t>
            </a:r>
            <a:endParaRPr lang="cs-CZ" sz="1800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21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FDD82AE-7297-1E8C-B28E-9806E444F4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17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24F0E3E3-2001-155E-A4BA-58A6122D1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participation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attitudes</a:t>
            </a:r>
            <a:endParaRPr lang="cs-CZ" dirty="0" err="1"/>
          </a:p>
        </p:txBody>
      </p:sp>
      <p:pic>
        <p:nvPicPr>
          <p:cNvPr id="10" name="Zástupný symbol obrázku 9" descr="Obsah obrázku oblečení, kreslené, osoba&#10;&#10;Popis se vygeneroval automaticky.">
            <a:extLst>
              <a:ext uri="{FF2B5EF4-FFF2-40B4-BE49-F238E27FC236}">
                <a16:creationId xmlns:a16="http://schemas.microsoft.com/office/drawing/2014/main" id="{6CAA6AFD-7937-9AD6-7B4E-D3E6C470D6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0394" r="20394"/>
          <a:stretch/>
        </p:blipFill>
        <p:spPr/>
      </p:pic>
    </p:spTree>
    <p:extLst>
      <p:ext uri="{BB962C8B-B14F-4D97-AF65-F5344CB8AC3E}">
        <p14:creationId xmlns:p14="http://schemas.microsoft.com/office/powerpoint/2010/main" val="2757763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5473AB-1848-E826-32A1-1A780B695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en-GB" altLang="cs-CZ" noProof="0" smtClean="0"/>
              <a:pPr>
                <a:spcAft>
                  <a:spcPts val="600"/>
                </a:spcAft>
              </a:pPr>
              <a:t>18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28F547F-150F-9833-5240-6FC87BC96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sz="3600" err="1"/>
              <a:t>Political</a:t>
            </a:r>
            <a:r>
              <a:rPr lang="cs-CZ" sz="3600"/>
              <a:t> </a:t>
            </a:r>
            <a:r>
              <a:rPr lang="cs-CZ" sz="3600" err="1"/>
              <a:t>participation</a:t>
            </a:r>
            <a:endParaRPr lang="cs-CZ" sz="3600">
              <a:cs typeface="Arial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8C3A98A-E086-A95B-3918-9AEB7E96E3D8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35568" y="1550477"/>
            <a:ext cx="5762322" cy="4133134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304800">
              <a:spcBef>
                <a:spcPts val="1000"/>
              </a:spcBef>
              <a:spcAft>
                <a:spcPts val="0"/>
              </a:spcAft>
              <a:buFont typeface="Nunito Light,Sans-Serif" panose="020B0604020202020204" pitchFamily="34" charset="0"/>
              <a:buChar char="■"/>
            </a:pPr>
            <a:r>
              <a:rPr lang="en-US" sz="2000" i="1">
                <a:solidFill>
                  <a:srgbClr val="0000DC"/>
                </a:solidFill>
              </a:rPr>
              <a:t>‘those activities by private citizens that are more or less directly aimed at inﬂuencing     the selection of governmental personnel and/or the actions they take’ </a:t>
            </a:r>
            <a:r>
              <a:rPr lang="en-US" sz="2000"/>
              <a:t>(Verba &amp; Nie, 1972)</a:t>
            </a:r>
            <a:endParaRPr lang="en-US" sz="2000">
              <a:cs typeface="Arial"/>
            </a:endParaRPr>
          </a:p>
          <a:p>
            <a:pPr marL="457200" indent="-304800">
              <a:spcBef>
                <a:spcPts val="1000"/>
              </a:spcBef>
              <a:spcAft>
                <a:spcPts val="0"/>
              </a:spcAft>
              <a:buFont typeface="Nunito Light,Sans-Serif" panose="020B0604020202020204" pitchFamily="34" charset="0"/>
              <a:buChar char="■"/>
            </a:pPr>
            <a:r>
              <a:rPr lang="en-US" sz="2000"/>
              <a:t>Reflects activities not attitudes</a:t>
            </a:r>
            <a:endParaRPr lang="en-US" sz="2000">
              <a:cs typeface="Arial"/>
            </a:endParaRPr>
          </a:p>
          <a:p>
            <a:pPr marL="457200" indent="-304800">
              <a:spcBef>
                <a:spcPts val="1000"/>
              </a:spcBef>
              <a:spcAft>
                <a:spcPts val="0"/>
              </a:spcAft>
              <a:buFont typeface="Nunito Light,Sans-Serif" panose="020B0604020202020204" pitchFamily="34" charset="0"/>
              <a:buChar char="■"/>
            </a:pPr>
            <a:r>
              <a:rPr lang="en-US" sz="2000"/>
              <a:t>Spectrum of what activities are political participation is getting wider with the use of internet and growing number of social media (</a:t>
            </a:r>
            <a:r>
              <a:rPr lang="en-US" sz="2000" err="1"/>
              <a:t>Waeterloos</a:t>
            </a:r>
            <a:r>
              <a:rPr lang="en-US" sz="2000"/>
              <a:t>, </a:t>
            </a:r>
            <a:r>
              <a:rPr lang="en-US" sz="2000" err="1"/>
              <a:t>Walrave</a:t>
            </a:r>
            <a:r>
              <a:rPr lang="en-US" sz="2000"/>
              <a:t>, &amp; </a:t>
            </a:r>
            <a:r>
              <a:rPr lang="en-US" sz="2000" err="1"/>
              <a:t>Ponnet</a:t>
            </a:r>
            <a:r>
              <a:rPr lang="en-US" sz="2000"/>
              <a:t>, 2021; </a:t>
            </a:r>
            <a:r>
              <a:rPr lang="sk-SK" sz="2000" err="1"/>
              <a:t>Lee</a:t>
            </a:r>
            <a:r>
              <a:rPr lang="sk-SK" sz="2000"/>
              <a:t> &amp; Kim, 2021)</a:t>
            </a:r>
            <a:endParaRPr lang="cs-CZ" sz="2000"/>
          </a:p>
        </p:txBody>
      </p:sp>
      <p:pic>
        <p:nvPicPr>
          <p:cNvPr id="6" name="Obrázek 5" descr="Obsah obrázku boty, text, oblečení, osoba&#10;&#10;Popis se vygeneroval automaticky.">
            <a:extLst>
              <a:ext uri="{FF2B5EF4-FFF2-40B4-BE49-F238E27FC236}">
                <a16:creationId xmlns:a16="http://schemas.microsoft.com/office/drawing/2014/main" id="{BDD4962F-B427-A89D-FACD-300A9EE47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64" r="1" b="18142"/>
          <a:stretch/>
        </p:blipFill>
        <p:spPr>
          <a:xfrm>
            <a:off x="6251280" y="1701505"/>
            <a:ext cx="5219998" cy="41399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4305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67CB02D-11A3-83FA-B8CB-64BB4CF16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19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A7CC218-BB2F-EC63-1D77-33C40026E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err="1">
                <a:cs typeface="Arial"/>
              </a:rPr>
              <a:t>Traditional</a:t>
            </a:r>
            <a:r>
              <a:rPr lang="cs-CZ" sz="3600">
                <a:cs typeface="Arial"/>
              </a:rPr>
              <a:t> </a:t>
            </a:r>
            <a:r>
              <a:rPr lang="cs-CZ" sz="3600" err="1">
                <a:cs typeface="Arial"/>
              </a:rPr>
              <a:t>forms</a:t>
            </a:r>
            <a:r>
              <a:rPr lang="cs-CZ" sz="3600">
                <a:cs typeface="Arial"/>
              </a:rPr>
              <a:t> </a:t>
            </a:r>
            <a:r>
              <a:rPr lang="cs-CZ" sz="3600" err="1">
                <a:cs typeface="Arial"/>
              </a:rPr>
              <a:t>of</a:t>
            </a:r>
            <a:r>
              <a:rPr lang="cs-CZ" sz="3600">
                <a:cs typeface="Arial"/>
              </a:rPr>
              <a:t> </a:t>
            </a:r>
            <a:r>
              <a:rPr lang="cs-CZ" sz="3600" err="1">
                <a:cs typeface="Arial"/>
              </a:rPr>
              <a:t>participation</a:t>
            </a:r>
            <a:r>
              <a:rPr lang="cs-CZ" sz="3600">
                <a:cs typeface="Arial"/>
              </a:rPr>
              <a:t> </a:t>
            </a:r>
            <a:r>
              <a:rPr lang="cs-CZ" sz="2000">
                <a:cs typeface="Arial"/>
              </a:rPr>
              <a:t>(Verba &amp; </a:t>
            </a:r>
            <a:r>
              <a:rPr lang="cs-CZ" sz="2000" err="1">
                <a:cs typeface="Arial"/>
              </a:rPr>
              <a:t>Nie</a:t>
            </a:r>
            <a:r>
              <a:rPr lang="cs-CZ" sz="2000">
                <a:cs typeface="Arial"/>
              </a:rPr>
              <a:t>, 1972)</a:t>
            </a:r>
            <a:endParaRPr lang="cs-CZ" sz="200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02634E8-0DE8-0971-5D5B-9452BAD13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148" y="1712822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Wingdings,Sans-Serif" panose="020B0604020202020204" pitchFamily="34" charset="0"/>
              <a:buChar char="§"/>
            </a:pPr>
            <a:r>
              <a:rPr lang="en-GB" sz="2000">
                <a:cs typeface="Arial"/>
              </a:rPr>
              <a:t>Verba and Nie’s seminal deﬁnition cited above, political participation has four minimal deﬁnitional features: </a:t>
            </a:r>
            <a:endParaRPr lang="en-US" sz="2000">
              <a:cs typeface="Arial"/>
            </a:endParaRPr>
          </a:p>
          <a:p>
            <a:pPr marL="628650" lvl="1" indent="-171450">
              <a:spcAft>
                <a:spcPts val="0"/>
              </a:spcAft>
              <a:buFont typeface="Wingdings,Sans-Serif" panose="020B0604020202020204" pitchFamily="34" charset="0"/>
              <a:buChar char="§"/>
            </a:pPr>
            <a:r>
              <a:rPr lang="en-GB">
                <a:cs typeface="Arial"/>
              </a:rPr>
              <a:t>(</a:t>
            </a:r>
            <a:r>
              <a:rPr lang="en-GB" err="1">
                <a:cs typeface="Arial"/>
              </a:rPr>
              <a:t>i</a:t>
            </a:r>
            <a:r>
              <a:rPr lang="en-GB">
                <a:cs typeface="Arial"/>
              </a:rPr>
              <a:t>) participation is an activity,</a:t>
            </a:r>
            <a:endParaRPr lang="en-US">
              <a:cs typeface="Arial"/>
            </a:endParaRPr>
          </a:p>
          <a:p>
            <a:pPr marL="628650" lvl="1" indent="-171450">
              <a:spcAft>
                <a:spcPts val="0"/>
              </a:spcAft>
              <a:buFont typeface="Wingdings,Sans-Serif" panose="020B0604020202020204" pitchFamily="34" charset="0"/>
              <a:buChar char="§"/>
            </a:pPr>
            <a:r>
              <a:rPr lang="en-GB">
                <a:cs typeface="Arial"/>
              </a:rPr>
              <a:t>(ii) it is voluntary and not ordered by a ruling class or obliged under some law,</a:t>
            </a:r>
            <a:endParaRPr lang="en-US">
              <a:cs typeface="Arial"/>
            </a:endParaRPr>
          </a:p>
          <a:p>
            <a:pPr marL="628650" lvl="1" indent="-171450">
              <a:spcAft>
                <a:spcPts val="0"/>
              </a:spcAft>
              <a:buFont typeface="Wingdings,Sans-Serif" panose="020B0604020202020204" pitchFamily="34" charset="0"/>
              <a:buChar char="§"/>
            </a:pPr>
            <a:r>
              <a:rPr lang="en-GB">
                <a:cs typeface="Arial"/>
              </a:rPr>
              <a:t>(iii) it refers to people in their role as non-professionals or amateurs,</a:t>
            </a:r>
            <a:endParaRPr lang="en-US">
              <a:cs typeface="Arial"/>
            </a:endParaRPr>
          </a:p>
          <a:p>
            <a:pPr marL="628650" lvl="1" indent="-171450">
              <a:spcAft>
                <a:spcPts val="0"/>
              </a:spcAft>
              <a:buFont typeface="Wingdings,Sans-Serif" panose="020B0604020202020204" pitchFamily="34" charset="0"/>
              <a:buChar char="§"/>
            </a:pPr>
            <a:r>
              <a:rPr lang="en-GB">
                <a:cs typeface="Arial"/>
              </a:rPr>
              <a:t>(iv) it concerns government, politics, or the state </a:t>
            </a:r>
            <a:endParaRPr lang="en-US">
              <a:cs typeface="Arial"/>
            </a:endParaRPr>
          </a:p>
          <a:p>
            <a:pPr marL="251460" indent="-179705"/>
            <a:endParaRPr lang="cs-CZ">
              <a:cs typeface="Arial"/>
            </a:endParaRPr>
          </a:p>
        </p:txBody>
      </p:sp>
      <p:sp>
        <p:nvSpPr>
          <p:cNvPr id="6" name="Google Shape;797;p36">
            <a:extLst>
              <a:ext uri="{FF2B5EF4-FFF2-40B4-BE49-F238E27FC236}">
                <a16:creationId xmlns:a16="http://schemas.microsoft.com/office/drawing/2014/main" id="{8733C329-ABB1-8F81-5BBA-91FC5BAD9955}"/>
              </a:ext>
            </a:extLst>
          </p:cNvPr>
          <p:cNvSpPr txBox="1">
            <a:spLocks noGrp="1"/>
          </p:cNvSpPr>
          <p:nvPr/>
        </p:nvSpPr>
        <p:spPr>
          <a:xfrm>
            <a:off x="2725687" y="4460235"/>
            <a:ext cx="3342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Voting</a:t>
            </a:r>
            <a:endParaRPr/>
          </a:p>
        </p:txBody>
      </p:sp>
      <p:sp>
        <p:nvSpPr>
          <p:cNvPr id="7" name="Google Shape;798;p36">
            <a:extLst>
              <a:ext uri="{FF2B5EF4-FFF2-40B4-BE49-F238E27FC236}">
                <a16:creationId xmlns:a16="http://schemas.microsoft.com/office/drawing/2014/main" id="{EFFD8259-CEF0-6F89-7EE1-C569C3FAE111}"/>
              </a:ext>
            </a:extLst>
          </p:cNvPr>
          <p:cNvSpPr txBox="1">
            <a:spLocks noGrp="1"/>
          </p:cNvSpPr>
          <p:nvPr/>
        </p:nvSpPr>
        <p:spPr>
          <a:xfrm>
            <a:off x="2679656" y="5103577"/>
            <a:ext cx="3342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 activity</a:t>
            </a:r>
            <a:endParaRPr/>
          </a:p>
        </p:txBody>
      </p:sp>
      <p:sp>
        <p:nvSpPr>
          <p:cNvPr id="8" name="Google Shape;799;p36">
            <a:extLst>
              <a:ext uri="{FF2B5EF4-FFF2-40B4-BE49-F238E27FC236}">
                <a16:creationId xmlns:a16="http://schemas.microsoft.com/office/drawing/2014/main" id="{4D2DFB86-EE58-9FD7-1CE2-492BE9F1214F}"/>
              </a:ext>
            </a:extLst>
          </p:cNvPr>
          <p:cNvSpPr txBox="1">
            <a:spLocks noGrp="1"/>
          </p:cNvSpPr>
          <p:nvPr/>
        </p:nvSpPr>
        <p:spPr>
          <a:xfrm>
            <a:off x="6126471" y="4472375"/>
            <a:ext cx="3342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Cooperative activity</a:t>
            </a:r>
            <a:endParaRPr/>
          </a:p>
        </p:txBody>
      </p:sp>
      <p:sp>
        <p:nvSpPr>
          <p:cNvPr id="9" name="Google Shape;800;p36">
            <a:extLst>
              <a:ext uri="{FF2B5EF4-FFF2-40B4-BE49-F238E27FC236}">
                <a16:creationId xmlns:a16="http://schemas.microsoft.com/office/drawing/2014/main" id="{9987BCBE-BD80-CE04-6643-173EB25A3B5D}"/>
              </a:ext>
            </a:extLst>
          </p:cNvPr>
          <p:cNvSpPr txBox="1">
            <a:spLocks noGrp="1"/>
          </p:cNvSpPr>
          <p:nvPr/>
        </p:nvSpPr>
        <p:spPr>
          <a:xfrm>
            <a:off x="6126471" y="5103577"/>
            <a:ext cx="33426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Citizen- initiated contact</a:t>
            </a:r>
            <a:endParaRPr/>
          </a:p>
        </p:txBody>
      </p:sp>
      <p:grpSp>
        <p:nvGrpSpPr>
          <p:cNvPr id="10" name="Google Shape;830;p36">
            <a:extLst>
              <a:ext uri="{FF2B5EF4-FFF2-40B4-BE49-F238E27FC236}">
                <a16:creationId xmlns:a16="http://schemas.microsoft.com/office/drawing/2014/main" id="{C967F5F1-F671-D46A-F35D-58AD157FB80C}"/>
              </a:ext>
            </a:extLst>
          </p:cNvPr>
          <p:cNvGrpSpPr/>
          <p:nvPr/>
        </p:nvGrpSpPr>
        <p:grpSpPr>
          <a:xfrm>
            <a:off x="2159818" y="5077439"/>
            <a:ext cx="398938" cy="396969"/>
            <a:chOff x="1181293" y="4319603"/>
            <a:chExt cx="398938" cy="396969"/>
          </a:xfrm>
        </p:grpSpPr>
        <p:sp>
          <p:nvSpPr>
            <p:cNvPr id="31" name="Google Shape;831;p36">
              <a:extLst>
                <a:ext uri="{FF2B5EF4-FFF2-40B4-BE49-F238E27FC236}">
                  <a16:creationId xmlns:a16="http://schemas.microsoft.com/office/drawing/2014/main" id="{74DD4175-C2B5-ED1A-433D-2532B5789263}"/>
                </a:ext>
              </a:extLst>
            </p:cNvPr>
            <p:cNvSpPr/>
            <p:nvPr/>
          </p:nvSpPr>
          <p:spPr>
            <a:xfrm>
              <a:off x="1181293" y="4320003"/>
              <a:ext cx="395768" cy="396569"/>
            </a:xfrm>
            <a:custGeom>
              <a:avLst/>
              <a:gdLst/>
              <a:ahLst/>
              <a:cxnLst/>
              <a:rect l="l" t="t" r="r" b="b"/>
              <a:pathLst>
                <a:path w="11860" h="11884" extrusionOk="0">
                  <a:moveTo>
                    <a:pt x="1024" y="0"/>
                  </a:moveTo>
                  <a:cubicBezTo>
                    <a:pt x="476" y="0"/>
                    <a:pt x="0" y="477"/>
                    <a:pt x="0" y="1048"/>
                  </a:cubicBezTo>
                  <a:cubicBezTo>
                    <a:pt x="0" y="1501"/>
                    <a:pt x="286" y="1882"/>
                    <a:pt x="667" y="2025"/>
                  </a:cubicBezTo>
                  <a:lnTo>
                    <a:pt x="667" y="9859"/>
                  </a:lnTo>
                  <a:cubicBezTo>
                    <a:pt x="286" y="10002"/>
                    <a:pt x="0" y="10383"/>
                    <a:pt x="0" y="10836"/>
                  </a:cubicBezTo>
                  <a:cubicBezTo>
                    <a:pt x="0" y="11407"/>
                    <a:pt x="476" y="11884"/>
                    <a:pt x="1048" y="11884"/>
                  </a:cubicBezTo>
                  <a:cubicBezTo>
                    <a:pt x="1477" y="11884"/>
                    <a:pt x="1881" y="11574"/>
                    <a:pt x="2024" y="11193"/>
                  </a:cubicBezTo>
                  <a:lnTo>
                    <a:pt x="9835" y="11193"/>
                  </a:lnTo>
                  <a:cubicBezTo>
                    <a:pt x="10002" y="11622"/>
                    <a:pt x="10383" y="11884"/>
                    <a:pt x="10836" y="11884"/>
                  </a:cubicBezTo>
                  <a:cubicBezTo>
                    <a:pt x="11383" y="11884"/>
                    <a:pt x="11860" y="11407"/>
                    <a:pt x="11860" y="10836"/>
                  </a:cubicBezTo>
                  <a:cubicBezTo>
                    <a:pt x="11860" y="10383"/>
                    <a:pt x="11574" y="10002"/>
                    <a:pt x="11193" y="9859"/>
                  </a:cubicBezTo>
                  <a:lnTo>
                    <a:pt x="11193" y="3834"/>
                  </a:lnTo>
                  <a:cubicBezTo>
                    <a:pt x="11193" y="3668"/>
                    <a:pt x="11026" y="3477"/>
                    <a:pt x="10836" y="3477"/>
                  </a:cubicBezTo>
                  <a:cubicBezTo>
                    <a:pt x="10645" y="3477"/>
                    <a:pt x="10478" y="3644"/>
                    <a:pt x="10478" y="3834"/>
                  </a:cubicBezTo>
                  <a:lnTo>
                    <a:pt x="10478" y="5573"/>
                  </a:lnTo>
                  <a:lnTo>
                    <a:pt x="8740" y="5573"/>
                  </a:lnTo>
                  <a:cubicBezTo>
                    <a:pt x="8573" y="5573"/>
                    <a:pt x="8383" y="5716"/>
                    <a:pt x="8383" y="5930"/>
                  </a:cubicBezTo>
                  <a:cubicBezTo>
                    <a:pt x="8383" y="6097"/>
                    <a:pt x="8526" y="6287"/>
                    <a:pt x="8740" y="6287"/>
                  </a:cubicBezTo>
                  <a:lnTo>
                    <a:pt x="10478" y="6287"/>
                  </a:lnTo>
                  <a:lnTo>
                    <a:pt x="10478" y="9883"/>
                  </a:lnTo>
                  <a:cubicBezTo>
                    <a:pt x="10169" y="10002"/>
                    <a:pt x="9931" y="10217"/>
                    <a:pt x="9835" y="10502"/>
                  </a:cubicBezTo>
                  <a:lnTo>
                    <a:pt x="6311" y="10502"/>
                  </a:lnTo>
                  <a:lnTo>
                    <a:pt x="6311" y="8026"/>
                  </a:lnTo>
                  <a:cubicBezTo>
                    <a:pt x="6311" y="7859"/>
                    <a:pt x="6144" y="7692"/>
                    <a:pt x="5954" y="7692"/>
                  </a:cubicBezTo>
                  <a:cubicBezTo>
                    <a:pt x="5763" y="7692"/>
                    <a:pt x="5596" y="7835"/>
                    <a:pt x="5596" y="8026"/>
                  </a:cubicBezTo>
                  <a:lnTo>
                    <a:pt x="5596" y="10502"/>
                  </a:lnTo>
                  <a:lnTo>
                    <a:pt x="1977" y="10502"/>
                  </a:lnTo>
                  <a:cubicBezTo>
                    <a:pt x="1858" y="10217"/>
                    <a:pt x="1667" y="9979"/>
                    <a:pt x="1357" y="9883"/>
                  </a:cubicBezTo>
                  <a:lnTo>
                    <a:pt x="1357" y="6287"/>
                  </a:lnTo>
                  <a:lnTo>
                    <a:pt x="3834" y="6287"/>
                  </a:lnTo>
                  <a:cubicBezTo>
                    <a:pt x="4001" y="6287"/>
                    <a:pt x="4191" y="6144"/>
                    <a:pt x="4191" y="5930"/>
                  </a:cubicBezTo>
                  <a:cubicBezTo>
                    <a:pt x="4191" y="5740"/>
                    <a:pt x="4049" y="5573"/>
                    <a:pt x="3834" y="5573"/>
                  </a:cubicBezTo>
                  <a:lnTo>
                    <a:pt x="1357" y="5573"/>
                  </a:lnTo>
                  <a:lnTo>
                    <a:pt x="1357" y="2025"/>
                  </a:lnTo>
                  <a:cubicBezTo>
                    <a:pt x="1667" y="1905"/>
                    <a:pt x="1905" y="1691"/>
                    <a:pt x="1977" y="1405"/>
                  </a:cubicBezTo>
                  <a:lnTo>
                    <a:pt x="5596" y="1405"/>
                  </a:lnTo>
                  <a:lnTo>
                    <a:pt x="5596" y="3120"/>
                  </a:lnTo>
                  <a:cubicBezTo>
                    <a:pt x="5596" y="3311"/>
                    <a:pt x="5739" y="3477"/>
                    <a:pt x="5954" y="3477"/>
                  </a:cubicBezTo>
                  <a:cubicBezTo>
                    <a:pt x="6120" y="3477"/>
                    <a:pt x="6311" y="3334"/>
                    <a:pt x="6311" y="3120"/>
                  </a:cubicBezTo>
                  <a:lnTo>
                    <a:pt x="6311" y="1405"/>
                  </a:lnTo>
                  <a:lnTo>
                    <a:pt x="8026" y="1405"/>
                  </a:lnTo>
                  <a:cubicBezTo>
                    <a:pt x="8216" y="1405"/>
                    <a:pt x="8383" y="1262"/>
                    <a:pt x="8383" y="1048"/>
                  </a:cubicBezTo>
                  <a:cubicBezTo>
                    <a:pt x="8383" y="834"/>
                    <a:pt x="8240" y="691"/>
                    <a:pt x="8026" y="691"/>
                  </a:cubicBezTo>
                  <a:lnTo>
                    <a:pt x="2024" y="691"/>
                  </a:lnTo>
                  <a:cubicBezTo>
                    <a:pt x="1858" y="262"/>
                    <a:pt x="1477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2;p36">
              <a:extLst>
                <a:ext uri="{FF2B5EF4-FFF2-40B4-BE49-F238E27FC236}">
                  <a16:creationId xmlns:a16="http://schemas.microsoft.com/office/drawing/2014/main" id="{23E49F2D-6738-E877-5384-D52742619020}"/>
                </a:ext>
              </a:extLst>
            </p:cNvPr>
            <p:cNvSpPr/>
            <p:nvPr/>
          </p:nvSpPr>
          <p:spPr>
            <a:xfrm>
              <a:off x="1314005" y="4480513"/>
              <a:ext cx="102546" cy="101378"/>
            </a:xfrm>
            <a:custGeom>
              <a:avLst/>
              <a:gdLst/>
              <a:ahLst/>
              <a:cxnLst/>
              <a:rect l="l" t="t" r="r" b="b"/>
              <a:pathLst>
                <a:path w="3073" h="3038" extrusionOk="0">
                  <a:moveTo>
                    <a:pt x="1596" y="1"/>
                  </a:moveTo>
                  <a:lnTo>
                    <a:pt x="1167" y="429"/>
                  </a:lnTo>
                  <a:cubicBezTo>
                    <a:pt x="1143" y="453"/>
                    <a:pt x="1096" y="525"/>
                    <a:pt x="1072" y="572"/>
                  </a:cubicBezTo>
                  <a:lnTo>
                    <a:pt x="595" y="1977"/>
                  </a:lnTo>
                  <a:lnTo>
                    <a:pt x="167" y="2430"/>
                  </a:lnTo>
                  <a:cubicBezTo>
                    <a:pt x="0" y="2573"/>
                    <a:pt x="0" y="2787"/>
                    <a:pt x="167" y="2930"/>
                  </a:cubicBezTo>
                  <a:cubicBezTo>
                    <a:pt x="238" y="3001"/>
                    <a:pt x="328" y="3037"/>
                    <a:pt x="417" y="3037"/>
                  </a:cubicBezTo>
                  <a:cubicBezTo>
                    <a:pt x="506" y="3037"/>
                    <a:pt x="595" y="3001"/>
                    <a:pt x="667" y="2930"/>
                  </a:cubicBezTo>
                  <a:lnTo>
                    <a:pt x="1119" y="2478"/>
                  </a:lnTo>
                  <a:lnTo>
                    <a:pt x="2501" y="2001"/>
                  </a:lnTo>
                  <a:cubicBezTo>
                    <a:pt x="2572" y="1977"/>
                    <a:pt x="2596" y="1954"/>
                    <a:pt x="2667" y="1906"/>
                  </a:cubicBezTo>
                  <a:lnTo>
                    <a:pt x="3072" y="150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3;p36">
              <a:extLst>
                <a:ext uri="{FF2B5EF4-FFF2-40B4-BE49-F238E27FC236}">
                  <a16:creationId xmlns:a16="http://schemas.microsoft.com/office/drawing/2014/main" id="{06A56204-5871-DF16-ECF8-DC51FD09B837}"/>
                </a:ext>
              </a:extLst>
            </p:cNvPr>
            <p:cNvSpPr/>
            <p:nvPr/>
          </p:nvSpPr>
          <p:spPr>
            <a:xfrm>
              <a:off x="1508686" y="4319603"/>
              <a:ext cx="71545" cy="67975"/>
            </a:xfrm>
            <a:custGeom>
              <a:avLst/>
              <a:gdLst/>
              <a:ahLst/>
              <a:cxnLst/>
              <a:rect l="l" t="t" r="r" b="b"/>
              <a:pathLst>
                <a:path w="2144" h="2037" extrusionOk="0">
                  <a:moveTo>
                    <a:pt x="989" y="0"/>
                  </a:moveTo>
                  <a:cubicBezTo>
                    <a:pt x="721" y="0"/>
                    <a:pt x="453" y="108"/>
                    <a:pt x="239" y="322"/>
                  </a:cubicBezTo>
                  <a:lnTo>
                    <a:pt x="1" y="560"/>
                  </a:lnTo>
                  <a:lnTo>
                    <a:pt x="1501" y="2037"/>
                  </a:lnTo>
                  <a:lnTo>
                    <a:pt x="1739" y="1798"/>
                  </a:lnTo>
                  <a:cubicBezTo>
                    <a:pt x="2144" y="1394"/>
                    <a:pt x="2144" y="727"/>
                    <a:pt x="1739" y="322"/>
                  </a:cubicBezTo>
                  <a:cubicBezTo>
                    <a:pt x="1525" y="108"/>
                    <a:pt x="1257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4;p36">
              <a:extLst>
                <a:ext uri="{FF2B5EF4-FFF2-40B4-BE49-F238E27FC236}">
                  <a16:creationId xmlns:a16="http://schemas.microsoft.com/office/drawing/2014/main" id="{E091DA0E-0FD3-3565-EF06-B8E29CBF6562}"/>
                </a:ext>
              </a:extLst>
            </p:cNvPr>
            <p:cNvSpPr/>
            <p:nvPr/>
          </p:nvSpPr>
          <p:spPr>
            <a:xfrm>
              <a:off x="1383915" y="4354975"/>
              <a:ext cx="158975" cy="158975"/>
            </a:xfrm>
            <a:custGeom>
              <a:avLst/>
              <a:gdLst/>
              <a:ahLst/>
              <a:cxnLst/>
              <a:rect l="l" t="t" r="r" b="b"/>
              <a:pathLst>
                <a:path w="4764" h="4764" extrusionOk="0">
                  <a:moveTo>
                    <a:pt x="3263" y="0"/>
                  </a:moveTo>
                  <a:lnTo>
                    <a:pt x="1" y="3263"/>
                  </a:lnTo>
                  <a:lnTo>
                    <a:pt x="1477" y="4763"/>
                  </a:lnTo>
                  <a:lnTo>
                    <a:pt x="4764" y="1477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8882;p69">
            <a:extLst>
              <a:ext uri="{FF2B5EF4-FFF2-40B4-BE49-F238E27FC236}">
                <a16:creationId xmlns:a16="http://schemas.microsoft.com/office/drawing/2014/main" id="{6FFF3E16-4794-5151-6097-30A5FC3922B5}"/>
              </a:ext>
            </a:extLst>
          </p:cNvPr>
          <p:cNvGrpSpPr/>
          <p:nvPr/>
        </p:nvGrpSpPr>
        <p:grpSpPr>
          <a:xfrm>
            <a:off x="2199350" y="4411374"/>
            <a:ext cx="319874" cy="419623"/>
            <a:chOff x="1220825" y="3653538"/>
            <a:chExt cx="222150" cy="291425"/>
          </a:xfrm>
        </p:grpSpPr>
        <p:sp>
          <p:nvSpPr>
            <p:cNvPr id="29" name="Google Shape;8883;p69">
              <a:extLst>
                <a:ext uri="{FF2B5EF4-FFF2-40B4-BE49-F238E27FC236}">
                  <a16:creationId xmlns:a16="http://schemas.microsoft.com/office/drawing/2014/main" id="{A6F7DE38-38DC-D984-2BC1-72A36C54E07F}"/>
                </a:ext>
              </a:extLst>
            </p:cNvPr>
            <p:cNvSpPr/>
            <p:nvPr/>
          </p:nvSpPr>
          <p:spPr>
            <a:xfrm>
              <a:off x="1220825" y="3653538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884;p69">
              <a:extLst>
                <a:ext uri="{FF2B5EF4-FFF2-40B4-BE49-F238E27FC236}">
                  <a16:creationId xmlns:a16="http://schemas.microsoft.com/office/drawing/2014/main" id="{6ED13FEA-2269-E9EA-D287-DC9CE00C2DD5}"/>
                </a:ext>
              </a:extLst>
            </p:cNvPr>
            <p:cNvSpPr/>
            <p:nvPr/>
          </p:nvSpPr>
          <p:spPr>
            <a:xfrm>
              <a:off x="1272025" y="3876438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6836;p65">
            <a:extLst>
              <a:ext uri="{FF2B5EF4-FFF2-40B4-BE49-F238E27FC236}">
                <a16:creationId xmlns:a16="http://schemas.microsoft.com/office/drawing/2014/main" id="{AFC584FB-CEB0-C7CD-AE44-FB27C00C5FDB}"/>
              </a:ext>
            </a:extLst>
          </p:cNvPr>
          <p:cNvGrpSpPr/>
          <p:nvPr/>
        </p:nvGrpSpPr>
        <p:grpSpPr>
          <a:xfrm>
            <a:off x="5762395" y="4431863"/>
            <a:ext cx="350076" cy="350079"/>
            <a:chOff x="4783918" y="3674026"/>
            <a:chExt cx="296175" cy="296175"/>
          </a:xfrm>
        </p:grpSpPr>
        <p:sp>
          <p:nvSpPr>
            <p:cNvPr id="22" name="Google Shape;6837;p65">
              <a:extLst>
                <a:ext uri="{FF2B5EF4-FFF2-40B4-BE49-F238E27FC236}">
                  <a16:creationId xmlns:a16="http://schemas.microsoft.com/office/drawing/2014/main" id="{2E5324E4-9412-0BDA-BF70-06CFE8BB9F2A}"/>
                </a:ext>
              </a:extLst>
            </p:cNvPr>
            <p:cNvSpPr/>
            <p:nvPr/>
          </p:nvSpPr>
          <p:spPr>
            <a:xfrm>
              <a:off x="4895743" y="3674026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838;p65">
              <a:extLst>
                <a:ext uri="{FF2B5EF4-FFF2-40B4-BE49-F238E27FC236}">
                  <a16:creationId xmlns:a16="http://schemas.microsoft.com/office/drawing/2014/main" id="{A7425DB6-1DE3-B111-BF73-1BDFCC3229C5}"/>
                </a:ext>
              </a:extLst>
            </p:cNvPr>
            <p:cNvSpPr/>
            <p:nvPr/>
          </p:nvSpPr>
          <p:spPr>
            <a:xfrm>
              <a:off x="4809893" y="3830776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839;p65">
              <a:extLst>
                <a:ext uri="{FF2B5EF4-FFF2-40B4-BE49-F238E27FC236}">
                  <a16:creationId xmlns:a16="http://schemas.microsoft.com/office/drawing/2014/main" id="{5BD75D11-2CDD-FE06-C880-A439631CD1B4}"/>
                </a:ext>
              </a:extLst>
            </p:cNvPr>
            <p:cNvSpPr/>
            <p:nvPr/>
          </p:nvSpPr>
          <p:spPr>
            <a:xfrm>
              <a:off x="4984743" y="3831551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840;p65">
              <a:extLst>
                <a:ext uri="{FF2B5EF4-FFF2-40B4-BE49-F238E27FC236}">
                  <a16:creationId xmlns:a16="http://schemas.microsoft.com/office/drawing/2014/main" id="{4DA02901-53A9-3A8A-E60D-B768DEF368F0}"/>
                </a:ext>
              </a:extLst>
            </p:cNvPr>
            <p:cNvSpPr/>
            <p:nvPr/>
          </p:nvSpPr>
          <p:spPr>
            <a:xfrm>
              <a:off x="4783918" y="3898501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41;p65">
              <a:extLst>
                <a:ext uri="{FF2B5EF4-FFF2-40B4-BE49-F238E27FC236}">
                  <a16:creationId xmlns:a16="http://schemas.microsoft.com/office/drawing/2014/main" id="{278E6974-275D-D631-6DD2-CDE3CFDECDF5}"/>
                </a:ext>
              </a:extLst>
            </p:cNvPr>
            <p:cNvSpPr/>
            <p:nvPr/>
          </p:nvSpPr>
          <p:spPr>
            <a:xfrm>
              <a:off x="4870543" y="3740976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842;p65">
              <a:extLst>
                <a:ext uri="{FF2B5EF4-FFF2-40B4-BE49-F238E27FC236}">
                  <a16:creationId xmlns:a16="http://schemas.microsoft.com/office/drawing/2014/main" id="{675E0596-59F2-48DA-D9CA-69B3DCA79BC8}"/>
                </a:ext>
              </a:extLst>
            </p:cNvPr>
            <p:cNvSpPr/>
            <p:nvPr/>
          </p:nvSpPr>
          <p:spPr>
            <a:xfrm>
              <a:off x="4957968" y="3898501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843;p65">
              <a:extLst>
                <a:ext uri="{FF2B5EF4-FFF2-40B4-BE49-F238E27FC236}">
                  <a16:creationId xmlns:a16="http://schemas.microsoft.com/office/drawing/2014/main" id="{4FBC9B22-2188-F3BE-7463-136693D20DAD}"/>
                </a:ext>
              </a:extLst>
            </p:cNvPr>
            <p:cNvSpPr/>
            <p:nvPr/>
          </p:nvSpPr>
          <p:spPr>
            <a:xfrm>
              <a:off x="4892593" y="3830776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035;p65">
            <a:extLst>
              <a:ext uri="{FF2B5EF4-FFF2-40B4-BE49-F238E27FC236}">
                <a16:creationId xmlns:a16="http://schemas.microsoft.com/office/drawing/2014/main" id="{5502D6AD-0363-D901-37E5-96FBDEE5CD34}"/>
              </a:ext>
            </a:extLst>
          </p:cNvPr>
          <p:cNvGrpSpPr/>
          <p:nvPr/>
        </p:nvGrpSpPr>
        <p:grpSpPr>
          <a:xfrm>
            <a:off x="5784835" y="5107709"/>
            <a:ext cx="327742" cy="348633"/>
            <a:chOff x="4806258" y="4349844"/>
            <a:chExt cx="277275" cy="294950"/>
          </a:xfrm>
        </p:grpSpPr>
        <p:sp>
          <p:nvSpPr>
            <p:cNvPr id="14" name="Google Shape;7036;p65">
              <a:extLst>
                <a:ext uri="{FF2B5EF4-FFF2-40B4-BE49-F238E27FC236}">
                  <a16:creationId xmlns:a16="http://schemas.microsoft.com/office/drawing/2014/main" id="{279C737A-04AA-7392-71FE-45CAAFED9D6B}"/>
                </a:ext>
              </a:extLst>
            </p:cNvPr>
            <p:cNvSpPr/>
            <p:nvPr/>
          </p:nvSpPr>
          <p:spPr>
            <a:xfrm>
              <a:off x="4944108" y="4349844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7;p65">
              <a:extLst>
                <a:ext uri="{FF2B5EF4-FFF2-40B4-BE49-F238E27FC236}">
                  <a16:creationId xmlns:a16="http://schemas.microsoft.com/office/drawing/2014/main" id="{455FBF6A-9BA7-7C7D-B9C5-20B8D6C65792}"/>
                </a:ext>
              </a:extLst>
            </p:cNvPr>
            <p:cNvSpPr/>
            <p:nvPr/>
          </p:nvSpPr>
          <p:spPr>
            <a:xfrm>
              <a:off x="4996883" y="4368544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8;p65">
              <a:extLst>
                <a:ext uri="{FF2B5EF4-FFF2-40B4-BE49-F238E27FC236}">
                  <a16:creationId xmlns:a16="http://schemas.microsoft.com/office/drawing/2014/main" id="{5460FB43-D656-5186-E2F2-6AEA4FEC2A53}"/>
                </a:ext>
              </a:extLst>
            </p:cNvPr>
            <p:cNvSpPr/>
            <p:nvPr/>
          </p:nvSpPr>
          <p:spPr>
            <a:xfrm>
              <a:off x="5048058" y="4471919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9;p65">
              <a:extLst>
                <a:ext uri="{FF2B5EF4-FFF2-40B4-BE49-F238E27FC236}">
                  <a16:creationId xmlns:a16="http://schemas.microsoft.com/office/drawing/2014/main" id="{DDF5E98C-3817-D258-D65D-486EA0AA300E}"/>
                </a:ext>
              </a:extLst>
            </p:cNvPr>
            <p:cNvSpPr/>
            <p:nvPr/>
          </p:nvSpPr>
          <p:spPr>
            <a:xfrm>
              <a:off x="4806258" y="4471919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40;p65">
              <a:extLst>
                <a:ext uri="{FF2B5EF4-FFF2-40B4-BE49-F238E27FC236}">
                  <a16:creationId xmlns:a16="http://schemas.microsoft.com/office/drawing/2014/main" id="{FC99AA28-2628-C8CA-1742-C745D034B50D}"/>
                </a:ext>
              </a:extLst>
            </p:cNvPr>
            <p:cNvSpPr/>
            <p:nvPr/>
          </p:nvSpPr>
          <p:spPr>
            <a:xfrm>
              <a:off x="4874783" y="4368544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41;p65">
              <a:extLst>
                <a:ext uri="{FF2B5EF4-FFF2-40B4-BE49-F238E27FC236}">
                  <a16:creationId xmlns:a16="http://schemas.microsoft.com/office/drawing/2014/main" id="{C4107587-A69F-2453-7F3A-06E8711BB7FA}"/>
                </a:ext>
              </a:extLst>
            </p:cNvPr>
            <p:cNvSpPr/>
            <p:nvPr/>
          </p:nvSpPr>
          <p:spPr>
            <a:xfrm>
              <a:off x="4822008" y="4402469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042;p65">
              <a:extLst>
                <a:ext uri="{FF2B5EF4-FFF2-40B4-BE49-F238E27FC236}">
                  <a16:creationId xmlns:a16="http://schemas.microsoft.com/office/drawing/2014/main" id="{60A7C673-9D6E-53E1-29F9-C9F2E505AC30}"/>
                </a:ext>
              </a:extLst>
            </p:cNvPr>
            <p:cNvSpPr/>
            <p:nvPr/>
          </p:nvSpPr>
          <p:spPr>
            <a:xfrm>
              <a:off x="5029958" y="4402769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43;p65">
              <a:extLst>
                <a:ext uri="{FF2B5EF4-FFF2-40B4-BE49-F238E27FC236}">
                  <a16:creationId xmlns:a16="http://schemas.microsoft.com/office/drawing/2014/main" id="{8A36FE2F-E6A7-8FC6-8174-7095417BA21C}"/>
                </a:ext>
              </a:extLst>
            </p:cNvPr>
            <p:cNvSpPr/>
            <p:nvPr/>
          </p:nvSpPr>
          <p:spPr>
            <a:xfrm>
              <a:off x="4853533" y="4401044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3182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FC00D03-BA95-F060-0057-F3856FC8FF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Pmcb1013: Citizens, media and public opinion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94DE3D4-C705-22CA-1C8E-1AB12D6305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2</a:t>
            </a:fld>
            <a:endParaRPr lang="en-GB" altLang="cs-CZ" noProof="0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08F415-DB2D-2E04-B5E1-81A874CF4111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 vert="horz" lIns="0" tIns="0" rIns="0" bIns="0" rtlCol="0" anchor="ctr">
            <a:noAutofit/>
          </a:bodyPr>
          <a:lstStyle/>
          <a:p>
            <a:pPr marL="71755" algn="ctr"/>
            <a:r>
              <a:rPr lang="cs-CZ" sz="3600" b="1" err="1">
                <a:solidFill>
                  <a:srgbClr val="0000DC"/>
                </a:solidFill>
                <a:cs typeface="Arial"/>
              </a:rPr>
              <a:t>How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do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you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get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your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news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everyday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?</a:t>
            </a:r>
          </a:p>
          <a:p>
            <a:pPr marL="71755" algn="ctr"/>
            <a:endParaRPr lang="cs-CZ" sz="3600" b="1" dirty="0">
              <a:solidFill>
                <a:srgbClr val="0000DC"/>
              </a:solidFill>
              <a:cs typeface="Arial"/>
            </a:endParaRPr>
          </a:p>
          <a:p>
            <a:pPr marL="71755" algn="ctr"/>
            <a:r>
              <a:rPr lang="cs-CZ" sz="3600" b="1" err="1">
                <a:solidFill>
                  <a:srgbClr val="0000DC"/>
                </a:solidFill>
                <a:cs typeface="Arial"/>
              </a:rPr>
              <a:t>How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do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you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your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parents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get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their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news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?</a:t>
            </a:r>
          </a:p>
          <a:p>
            <a:pPr marL="71755" algn="ctr"/>
            <a:endParaRPr lang="cs-CZ" sz="3600" b="1" dirty="0">
              <a:solidFill>
                <a:srgbClr val="0000DC"/>
              </a:solidFill>
              <a:cs typeface="Arial"/>
            </a:endParaRPr>
          </a:p>
          <a:p>
            <a:pPr marL="71755" algn="ctr"/>
            <a:r>
              <a:rPr lang="cs-CZ" sz="3600" b="1" err="1">
                <a:solidFill>
                  <a:srgbClr val="0000DC"/>
                </a:solidFill>
                <a:cs typeface="Arial"/>
              </a:rPr>
              <a:t>How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do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your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err="1">
                <a:solidFill>
                  <a:srgbClr val="0000DC"/>
                </a:solidFill>
                <a:cs typeface="Arial"/>
              </a:rPr>
              <a:t>grandparents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?</a:t>
            </a:r>
          </a:p>
          <a:p>
            <a:pPr marL="71755" algn="ctr"/>
            <a:endParaRPr lang="cs-CZ" sz="3600" b="1" dirty="0">
              <a:solidFill>
                <a:srgbClr val="0000DC"/>
              </a:solidFill>
              <a:cs typeface="Arial"/>
            </a:endParaRPr>
          </a:p>
          <a:p>
            <a:pPr marL="71755" algn="ctr"/>
            <a:r>
              <a:rPr lang="cs-CZ" sz="3600" b="1" dirty="0" err="1">
                <a:solidFill>
                  <a:srgbClr val="0000DC"/>
                </a:solidFill>
                <a:cs typeface="Arial"/>
              </a:rPr>
              <a:t>Does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cs typeface="Arial"/>
              </a:rPr>
              <a:t>your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cs typeface="Arial"/>
              </a:rPr>
              <a:t>political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cs typeface="Arial"/>
              </a:rPr>
              <a:t>attitude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cs typeface="Arial"/>
              </a:rPr>
              <a:t>differ</a:t>
            </a:r>
            <a:r>
              <a:rPr lang="cs-CZ" sz="3600" b="1" dirty="0">
                <a:solidFill>
                  <a:srgbClr val="0000DC"/>
                </a:solidFill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069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DCDE77-6EDE-0DE7-2D06-ADA68F7FA7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en-GB" altLang="cs-CZ" noProof="0" smtClean="0"/>
              <a:pPr>
                <a:spcAft>
                  <a:spcPts val="600"/>
                </a:spcAft>
              </a:pPr>
              <a:t>20</a:t>
            </a:fld>
            <a:endParaRPr lang="en-GB" altLang="cs-CZ" noProof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0A3C6B2-C6E3-ED37-E8AE-494BA9857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sz="3600"/>
              <a:t>New </a:t>
            </a:r>
            <a:r>
              <a:rPr lang="cs-CZ" sz="3600" err="1"/>
              <a:t>forms</a:t>
            </a:r>
            <a:r>
              <a:rPr lang="cs-CZ" sz="3600"/>
              <a:t> </a:t>
            </a:r>
            <a:r>
              <a:rPr lang="cs-CZ" sz="3600" err="1"/>
              <a:t>of</a:t>
            </a:r>
            <a:r>
              <a:rPr lang="cs-CZ" sz="3600"/>
              <a:t> </a:t>
            </a:r>
            <a:r>
              <a:rPr lang="cs-CZ" sz="3600" err="1"/>
              <a:t>participation</a:t>
            </a:r>
            <a:endParaRPr lang="cs-CZ" sz="3600">
              <a:cs typeface="Arial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815B7FD4-0B28-414A-2FF1-7ECF1435B745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144000" y="1551505"/>
            <a:ext cx="6329998" cy="4133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spcAft>
                <a:spcPts val="600"/>
              </a:spcAft>
              <a:buFont typeface="Wingdings,Sans-Serif" panose="020B0604020202020204" pitchFamily="34" charset="0"/>
              <a:buChar char="§"/>
            </a:pPr>
            <a:r>
              <a:rPr lang="en-GB" sz="2000"/>
              <a:t>O</a:t>
            </a:r>
            <a:r>
              <a:rPr lang="en-US" sz="2000" err="1"/>
              <a:t>pening</a:t>
            </a:r>
            <a:r>
              <a:rPr lang="en-US" sz="2000"/>
              <a:t> up the definition of participation:</a:t>
            </a:r>
            <a:r>
              <a:rPr lang="en-US" sz="2000">
                <a:solidFill>
                  <a:schemeClr val="tx2"/>
                </a:solidFill>
              </a:rPr>
              <a:t> </a:t>
            </a:r>
            <a:r>
              <a:rPr lang="en-GB" sz="2000">
                <a:solidFill>
                  <a:schemeClr val="tx2"/>
                </a:solidFill>
              </a:rPr>
              <a:t>‘</a:t>
            </a:r>
            <a:r>
              <a:rPr lang="en-GB" sz="2000" i="1">
                <a:solidFill>
                  <a:schemeClr val="tx2"/>
                </a:solidFill>
              </a:rPr>
              <a:t>any dimensions of social activity that are either</a:t>
            </a:r>
            <a:r>
              <a:rPr lang="en-US" sz="2000" i="1">
                <a:solidFill>
                  <a:schemeClr val="tx2"/>
                </a:solidFill>
              </a:rPr>
              <a:t> </a:t>
            </a:r>
            <a:r>
              <a:rPr lang="en-GB" sz="2000" i="1">
                <a:solidFill>
                  <a:schemeClr val="tx2"/>
                </a:solidFill>
              </a:rPr>
              <a:t>designed directly to inﬂuence government agencies and the policy process, or indirectly to impact civil society, or which attempt to alter systematic patterns of social </a:t>
            </a:r>
            <a:r>
              <a:rPr lang="en-GB" sz="2000" i="1" err="1">
                <a:solidFill>
                  <a:schemeClr val="tx2"/>
                </a:solidFill>
              </a:rPr>
              <a:t>behavior</a:t>
            </a:r>
            <a:r>
              <a:rPr lang="en-GB" sz="2000">
                <a:solidFill>
                  <a:schemeClr val="tx2"/>
                </a:solidFill>
              </a:rPr>
              <a:t>’</a:t>
            </a:r>
            <a:r>
              <a:rPr lang="en-GB" sz="2000"/>
              <a:t> (Norris, 2002: 16)</a:t>
            </a:r>
            <a:endParaRPr lang="en-US" sz="2000">
              <a:cs typeface="Arial"/>
            </a:endParaRPr>
          </a:p>
          <a:p>
            <a:pPr marL="251460" indent="-179705">
              <a:spcAft>
                <a:spcPts val="600"/>
              </a:spcAft>
              <a:buFont typeface="Wingdings,Sans-Serif" panose="020B0604020202020204" pitchFamily="34" charset="0"/>
              <a:buChar char="§"/>
            </a:pPr>
            <a:r>
              <a:rPr lang="en-GB" sz="2000"/>
              <a:t>Blurring the boundaries between political and civic participation</a:t>
            </a:r>
            <a:endParaRPr lang="en-US" sz="2000">
              <a:cs typeface="Arial"/>
            </a:endParaRPr>
          </a:p>
          <a:p>
            <a:pPr marL="251460" indent="-179705">
              <a:spcAft>
                <a:spcPts val="600"/>
              </a:spcAft>
              <a:buFont typeface="Wingdings,Sans-Serif" panose="020B0604020202020204" pitchFamily="34" charset="0"/>
              <a:buChar char="§"/>
            </a:pPr>
            <a:r>
              <a:rPr lang="en-GB" sz="2000"/>
              <a:t>Additional forms of participation such as joining boycotting or attending demonstrations</a:t>
            </a:r>
            <a:endParaRPr lang="en-US" sz="2000"/>
          </a:p>
          <a:p>
            <a:pPr marL="251460" indent="-179705">
              <a:spcAft>
                <a:spcPts val="600"/>
              </a:spcAft>
            </a:pPr>
            <a:endParaRPr lang="cs-CZ" sz="1300"/>
          </a:p>
        </p:txBody>
      </p:sp>
      <p:pic>
        <p:nvPicPr>
          <p:cNvPr id="9" name="Zástupný obsah 8" descr="Obsah obrázku Lidská tvář, venku, text, osoba&#10;&#10;Popis se vygeneroval automaticky.">
            <a:extLst>
              <a:ext uri="{FF2B5EF4-FFF2-40B4-BE49-F238E27FC236}">
                <a16:creationId xmlns:a16="http://schemas.microsoft.com/office/drawing/2014/main" id="{4B9D8427-396B-15A3-DA95-DF953BD9ACD1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/>
          <a:srcRect t="27231" r="1" b="3175"/>
          <a:stretch/>
        </p:blipFill>
        <p:spPr>
          <a:xfrm>
            <a:off x="6749280" y="1551505"/>
            <a:ext cx="5219998" cy="4139998"/>
          </a:xfrm>
          <a:noFill/>
        </p:spPr>
      </p:pic>
    </p:spTree>
    <p:extLst>
      <p:ext uri="{BB962C8B-B14F-4D97-AF65-F5344CB8AC3E}">
        <p14:creationId xmlns:p14="http://schemas.microsoft.com/office/powerpoint/2010/main" val="9226618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5FD277-FE37-43FA-29FF-AB3B5FC4D9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BFFE93-299A-65BE-CFF1-221FE5052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Role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social</a:t>
            </a:r>
            <a:r>
              <a:rPr lang="cs-CZ" dirty="0">
                <a:cs typeface="Arial"/>
              </a:rPr>
              <a:t> media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742EFF-DD9A-9DD7-441F-6DBCBA499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487" y="1718394"/>
            <a:ext cx="5994543" cy="4113606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Both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place to </a:t>
            </a:r>
            <a:r>
              <a:rPr lang="cs-CZ" dirty="0" err="1">
                <a:cs typeface="Arial"/>
              </a:rPr>
              <a:t>get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   and to </a:t>
            </a:r>
            <a:r>
              <a:rPr lang="cs-CZ" dirty="0" err="1">
                <a:cs typeface="Arial"/>
              </a:rPr>
              <a:t>participate</a:t>
            </a:r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User </a:t>
            </a:r>
            <a:r>
              <a:rPr lang="cs-CZ" dirty="0" err="1">
                <a:cs typeface="Arial"/>
              </a:rPr>
              <a:t>can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also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become</a:t>
            </a:r>
            <a:r>
              <a:rPr lang="cs-CZ" dirty="0">
                <a:cs typeface="Arial"/>
              </a:rPr>
              <a:t> a source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Influencers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Comments</a:t>
            </a:r>
            <a:endParaRPr lang="cs-CZ" dirty="0">
              <a:cs typeface="Arial"/>
            </a:endParaRPr>
          </a:p>
          <a:p>
            <a:pPr marL="251460" indent="-179705"/>
            <a:r>
              <a:rPr lang="cs-CZ" dirty="0">
                <a:cs typeface="Arial"/>
              </a:rPr>
              <a:t>Place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discussion</a:t>
            </a:r>
            <a:r>
              <a:rPr lang="cs-CZ" dirty="0">
                <a:cs typeface="Arial"/>
              </a:rPr>
              <a:t>:</a:t>
            </a: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Shapes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perception</a:t>
            </a:r>
            <a:r>
              <a:rPr lang="cs-CZ" dirty="0">
                <a:cs typeface="Arial"/>
              </a:rPr>
              <a:t> on </a:t>
            </a:r>
            <a:r>
              <a:rPr lang="cs-CZ" dirty="0" err="1">
                <a:cs typeface="Arial"/>
              </a:rPr>
              <a:t>what</a:t>
            </a:r>
            <a:r>
              <a:rPr lang="cs-CZ" dirty="0">
                <a:cs typeface="Arial"/>
              </a:rPr>
              <a:t> </a:t>
            </a:r>
            <a:r>
              <a:rPr lang="cs-CZ" dirty="0" err="1">
                <a:cs typeface="Arial"/>
              </a:rPr>
              <a:t>topics</a:t>
            </a:r>
            <a:r>
              <a:rPr lang="cs-CZ" dirty="0">
                <a:cs typeface="Arial"/>
              </a:rPr>
              <a:t> are </a:t>
            </a:r>
            <a:r>
              <a:rPr lang="cs-CZ" dirty="0" err="1">
                <a:cs typeface="Arial"/>
              </a:rPr>
              <a:t>important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Forms</a:t>
            </a:r>
            <a:r>
              <a:rPr lang="cs-CZ" dirty="0">
                <a:cs typeface="Arial"/>
              </a:rPr>
              <a:t> a </a:t>
            </a:r>
            <a:r>
              <a:rPr lang="cs-CZ" dirty="0" err="1">
                <a:cs typeface="Arial"/>
              </a:rPr>
              <a:t>picture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how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attitudes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look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like</a:t>
            </a:r>
            <a:r>
              <a:rPr lang="cs-CZ" dirty="0">
                <a:cs typeface="Arial"/>
              </a:rPr>
              <a:t> in society</a:t>
            </a:r>
            <a:endParaRPr lang="cs-CZ" dirty="0"/>
          </a:p>
        </p:txBody>
      </p:sp>
      <p:pic>
        <p:nvPicPr>
          <p:cNvPr id="6" name="Obrázek 5" descr="Obsah obrázku text, Lidská tvář, osoba, plakát&#10;&#10;Popis se vygeneroval automaticky.">
            <a:extLst>
              <a:ext uri="{FF2B5EF4-FFF2-40B4-BE49-F238E27FC236}">
                <a16:creationId xmlns:a16="http://schemas.microsoft.com/office/drawing/2014/main" id="{642B45DD-B1E1-2CF5-9DB3-E6491E59E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451" y="1255140"/>
            <a:ext cx="4978562" cy="400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3EF2FBC-F472-1069-B8A5-7FC41A56BB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3243AE-0B2A-4DC1-4772-275C3BC0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Life</a:t>
            </a:r>
            <a:r>
              <a:rPr lang="cs-CZ" dirty="0">
                <a:cs typeface="Arial"/>
              </a:rPr>
              <a:t>- </a:t>
            </a:r>
            <a:r>
              <a:rPr lang="cs-CZ" dirty="0" err="1">
                <a:cs typeface="Arial"/>
              </a:rPr>
              <a:t>cycle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perspective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52703BB-62F4-912C-AD36-D8F8D7772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528955" indent="-457200">
              <a:buFont typeface="Calibri" panose="020B0604020202020204" pitchFamily="34" charset="0"/>
              <a:buChar char="-"/>
            </a:pP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interest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participation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related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which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cycle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life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you</a:t>
            </a:r>
            <a:r>
              <a:rPr lang="cs-CZ" dirty="0">
                <a:cs typeface="Arial"/>
              </a:rPr>
              <a:t> are in – </a:t>
            </a:r>
            <a:r>
              <a:rPr lang="cs-CZ" dirty="0" err="1">
                <a:cs typeface="Arial"/>
              </a:rPr>
              <a:t>what</a:t>
            </a:r>
            <a:r>
              <a:rPr lang="cs-CZ" dirty="0">
                <a:cs typeface="Arial"/>
              </a:rPr>
              <a:t> are </a:t>
            </a:r>
            <a:r>
              <a:rPr lang="cs-CZ" dirty="0" err="1">
                <a:cs typeface="Arial"/>
              </a:rPr>
              <a:t>you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priorities</a:t>
            </a:r>
            <a:r>
              <a:rPr lang="cs-CZ" dirty="0">
                <a:cs typeface="Arial"/>
              </a:rPr>
              <a:t>?</a:t>
            </a:r>
          </a:p>
          <a:p>
            <a:pPr marL="71755" indent="0">
              <a:buNone/>
            </a:pPr>
            <a:endParaRPr lang="cs-CZ" dirty="0">
              <a:latin typeface="Arial"/>
              <a:cs typeface="Arial"/>
            </a:endParaRPr>
          </a:p>
          <a:p>
            <a:pPr marL="528955" indent="-457200">
              <a:lnSpc>
                <a:spcPct val="150000"/>
              </a:lnSpc>
              <a:buFont typeface="Calibri" panose="020B0604020202020204" pitchFamily="34" charset="0"/>
              <a:buChar char="-"/>
            </a:pPr>
            <a:r>
              <a:rPr lang="cs-CZ" sz="2000" err="1">
                <a:latin typeface="Arial"/>
                <a:cs typeface="Arial"/>
              </a:rPr>
              <a:t>the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frequency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participation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increases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from</a:t>
            </a:r>
            <a:r>
              <a:rPr lang="cs-CZ" sz="2000" dirty="0">
                <a:latin typeface="Arial"/>
                <a:cs typeface="Arial"/>
              </a:rPr>
              <a:t> early </a:t>
            </a:r>
            <a:r>
              <a:rPr lang="cs-CZ" sz="2000" err="1">
                <a:latin typeface="Arial"/>
                <a:cs typeface="Arial"/>
              </a:rPr>
              <a:t>adulthood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onwards</a:t>
            </a:r>
            <a:r>
              <a:rPr lang="cs-CZ" sz="2000" dirty="0">
                <a:latin typeface="Arial"/>
                <a:cs typeface="Arial"/>
              </a:rPr>
              <a:t> and </a:t>
            </a:r>
            <a:r>
              <a:rPr lang="cs-CZ" sz="2000" err="1">
                <a:latin typeface="Arial"/>
                <a:cs typeface="Arial"/>
              </a:rPr>
              <a:t>only</a:t>
            </a:r>
            <a:r>
              <a:rPr lang="cs-CZ" sz="2000" dirty="0">
                <a:latin typeface="Arial"/>
                <a:cs typeface="Arial"/>
              </a:rPr>
              <a:t> drops in </a:t>
            </a:r>
            <a:r>
              <a:rPr lang="cs-CZ" sz="2000" err="1">
                <a:latin typeface="Arial"/>
                <a:cs typeface="Arial"/>
              </a:rPr>
              <a:t>the</a:t>
            </a:r>
            <a:r>
              <a:rPr lang="cs-CZ" sz="2000" dirty="0">
                <a:latin typeface="Arial"/>
                <a:cs typeface="Arial"/>
              </a:rPr>
              <a:t> very last </a:t>
            </a:r>
            <a:r>
              <a:rPr lang="cs-CZ" sz="2000" err="1">
                <a:latin typeface="Arial"/>
                <a:cs typeface="Arial"/>
              </a:rPr>
              <a:t>stages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life</a:t>
            </a:r>
            <a:endParaRPr lang="cs-CZ" sz="2000">
              <a:latin typeface="Arial"/>
              <a:cs typeface="Arial"/>
            </a:endParaRPr>
          </a:p>
          <a:p>
            <a:pPr marL="528955" indent="-457200">
              <a:lnSpc>
                <a:spcPct val="150000"/>
              </a:lnSpc>
              <a:buFont typeface="Calibri" panose="020B0604020202020204" pitchFamily="34" charset="0"/>
              <a:buChar char="-"/>
            </a:pPr>
            <a:r>
              <a:rPr lang="cs-CZ" sz="2000" dirty="0">
                <a:latin typeface="Arial"/>
                <a:cs typeface="Arial"/>
              </a:rPr>
              <a:t>In </a:t>
            </a:r>
            <a:r>
              <a:rPr lang="cs-CZ" sz="2000" err="1">
                <a:latin typeface="Arial"/>
                <a:cs typeface="Arial"/>
              </a:rPr>
              <a:t>younger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years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err="1">
                <a:latin typeface="Arial"/>
                <a:cs typeface="Arial"/>
              </a:rPr>
              <a:t>immediate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life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challenges</a:t>
            </a:r>
            <a:r>
              <a:rPr lang="cs-CZ" sz="2000" dirty="0">
                <a:latin typeface="Arial"/>
                <a:cs typeface="Arial"/>
              </a:rPr>
              <a:t>, such as </a:t>
            </a:r>
            <a:r>
              <a:rPr lang="cs-CZ" sz="2000" err="1">
                <a:latin typeface="Arial"/>
                <a:cs typeface="Arial"/>
              </a:rPr>
              <a:t>education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err="1">
                <a:latin typeface="Arial"/>
                <a:cs typeface="Arial"/>
              </a:rPr>
              <a:t>career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planning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err="1">
                <a:latin typeface="Arial"/>
                <a:cs typeface="Arial"/>
              </a:rPr>
              <a:t>dating</a:t>
            </a:r>
            <a:r>
              <a:rPr lang="cs-CZ" sz="2000" dirty="0">
                <a:latin typeface="Arial"/>
                <a:cs typeface="Arial"/>
              </a:rPr>
              <a:t>, and identity </a:t>
            </a:r>
            <a:r>
              <a:rPr lang="cs-CZ" sz="2000" err="1">
                <a:latin typeface="Arial"/>
                <a:cs typeface="Arial"/>
              </a:rPr>
              <a:t>building</a:t>
            </a:r>
            <a:r>
              <a:rPr lang="cs-CZ" sz="2000" dirty="0">
                <a:latin typeface="Arial"/>
                <a:cs typeface="Arial"/>
              </a:rPr>
              <a:t>, make </a:t>
            </a:r>
            <a:r>
              <a:rPr lang="cs-CZ" sz="2000" err="1">
                <a:latin typeface="Arial"/>
                <a:cs typeface="Arial"/>
              </a:rPr>
              <a:t>political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involvement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less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a priority</a:t>
            </a:r>
          </a:p>
          <a:p>
            <a:pPr marL="528955" indent="-457200">
              <a:lnSpc>
                <a:spcPct val="150000"/>
              </a:lnSpc>
              <a:buFont typeface="Calibri" panose="020B0604020202020204" pitchFamily="34" charset="0"/>
              <a:buChar char="-"/>
            </a:pPr>
            <a:r>
              <a:rPr lang="cs-CZ" sz="2000" err="1">
                <a:latin typeface="Arial"/>
                <a:cs typeface="Arial"/>
              </a:rPr>
              <a:t>With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responsibilities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of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adulthood</a:t>
            </a:r>
            <a:r>
              <a:rPr lang="cs-CZ" sz="2000" dirty="0">
                <a:latin typeface="Arial"/>
                <a:cs typeface="Arial"/>
              </a:rPr>
              <a:t>, such as </a:t>
            </a:r>
            <a:r>
              <a:rPr lang="cs-CZ" sz="2000" err="1">
                <a:latin typeface="Arial"/>
                <a:cs typeface="Arial"/>
              </a:rPr>
              <a:t>starting</a:t>
            </a:r>
            <a:r>
              <a:rPr lang="cs-CZ" sz="2000" dirty="0">
                <a:latin typeface="Arial"/>
                <a:cs typeface="Arial"/>
              </a:rPr>
              <a:t> a </a:t>
            </a:r>
            <a:r>
              <a:rPr lang="cs-CZ" sz="2000" err="1">
                <a:latin typeface="Arial"/>
                <a:cs typeface="Arial"/>
              </a:rPr>
              <a:t>family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err="1">
                <a:latin typeface="Arial"/>
                <a:cs typeface="Arial"/>
              </a:rPr>
              <a:t>work</a:t>
            </a:r>
            <a:r>
              <a:rPr lang="cs-CZ" sz="2000" dirty="0">
                <a:latin typeface="Arial"/>
                <a:cs typeface="Arial"/>
              </a:rPr>
              <a:t>, and </a:t>
            </a:r>
            <a:r>
              <a:rPr lang="cs-CZ" sz="2000" err="1">
                <a:latin typeface="Arial"/>
                <a:cs typeface="Arial"/>
              </a:rPr>
              <a:t>paying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taxes</a:t>
            </a:r>
            <a:r>
              <a:rPr lang="cs-CZ" sz="2000" dirty="0">
                <a:latin typeface="Arial"/>
                <a:cs typeface="Arial"/>
              </a:rPr>
              <a:t>, </a:t>
            </a:r>
            <a:r>
              <a:rPr lang="cs-CZ" sz="2000" err="1">
                <a:latin typeface="Arial"/>
                <a:cs typeface="Arial"/>
              </a:rPr>
              <a:t>political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decisions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become</a:t>
            </a:r>
            <a:r>
              <a:rPr lang="cs-CZ" sz="2000" dirty="0">
                <a:latin typeface="Arial"/>
                <a:cs typeface="Arial"/>
              </a:rPr>
              <a:t> more </a:t>
            </a:r>
            <a:r>
              <a:rPr lang="cs-CZ" sz="2000" err="1">
                <a:latin typeface="Arial"/>
                <a:cs typeface="Arial"/>
              </a:rPr>
              <a:t>relevant</a:t>
            </a:r>
            <a:r>
              <a:rPr lang="cs-CZ" sz="2000" dirty="0">
                <a:latin typeface="Arial"/>
                <a:cs typeface="Arial"/>
              </a:rPr>
              <a:t> in </a:t>
            </a:r>
            <a:r>
              <a:rPr lang="cs-CZ" sz="2000" err="1">
                <a:latin typeface="Arial"/>
                <a:cs typeface="Arial"/>
              </a:rPr>
              <a:t>their</a:t>
            </a:r>
            <a:r>
              <a:rPr lang="cs-CZ" sz="2000" dirty="0">
                <a:latin typeface="Arial"/>
                <a:cs typeface="Arial"/>
              </a:rPr>
              <a:t> </a:t>
            </a:r>
            <a:r>
              <a:rPr lang="cs-CZ" sz="2000" err="1">
                <a:latin typeface="Arial"/>
                <a:cs typeface="Arial"/>
              </a:rPr>
              <a:t>lives</a:t>
            </a:r>
            <a:endParaRPr lang="cs-CZ" sz="2000">
              <a:latin typeface="Arial"/>
              <a:cs typeface="Arial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316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2119468-ED43-0A92-C431-2780BAED7C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3D813E-A8F1-5E97-711C-ACE296D29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Cohort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effect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perspective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02C65A-7CA5-70E7-636C-C63C5C2E3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90" y="1717820"/>
            <a:ext cx="5675991" cy="411418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Challenges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life-cycle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perspective</a:t>
            </a:r>
            <a:endParaRPr lang="cs-CZ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Each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generations</a:t>
            </a:r>
            <a:r>
              <a:rPr lang="cs-CZ" dirty="0">
                <a:cs typeface="Arial"/>
              </a:rPr>
              <a:t> has </a:t>
            </a:r>
            <a:r>
              <a:rPr lang="cs-CZ" dirty="0" err="1">
                <a:cs typeface="Arial"/>
              </a:rPr>
              <a:t>different</a:t>
            </a:r>
            <a:r>
              <a:rPr lang="cs-CZ" dirty="0">
                <a:cs typeface="Arial"/>
              </a:rPr>
              <a:t> formative </a:t>
            </a:r>
            <a:r>
              <a:rPr lang="cs-CZ" dirty="0" err="1">
                <a:cs typeface="Arial"/>
              </a:rPr>
              <a:t>experiences</a:t>
            </a:r>
            <a:endParaRPr lang="cs-CZ" dirty="0">
              <a:cs typeface="Arial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Motivation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participation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attitudes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based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specific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events</a:t>
            </a:r>
            <a:r>
              <a:rPr lang="cs-CZ" dirty="0">
                <a:cs typeface="Arial"/>
              </a:rPr>
              <a:t>/</a:t>
            </a:r>
            <a:r>
              <a:rPr lang="cs-CZ" dirty="0" err="1">
                <a:cs typeface="Arial"/>
              </a:rPr>
              <a:t>periods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throughout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life</a:t>
            </a:r>
            <a:r>
              <a:rPr lang="cs-CZ" dirty="0">
                <a:cs typeface="Arial"/>
              </a:rPr>
              <a:t> (</a:t>
            </a:r>
            <a:r>
              <a:rPr lang="cs-CZ" dirty="0" err="1">
                <a:cs typeface="Arial"/>
              </a:rPr>
              <a:t>e.g</a:t>
            </a:r>
            <a:r>
              <a:rPr lang="cs-CZ" dirty="0">
                <a:cs typeface="Arial"/>
              </a:rPr>
              <a:t>. </a:t>
            </a:r>
            <a:r>
              <a:rPr lang="cs-CZ" dirty="0" err="1">
                <a:cs typeface="Arial"/>
              </a:rPr>
              <a:t>Cold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War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Communism</a:t>
            </a:r>
            <a:r>
              <a:rPr lang="cs-CZ" dirty="0">
                <a:cs typeface="Arial"/>
              </a:rPr>
              <a:t>, 9/11)</a:t>
            </a:r>
          </a:p>
          <a:p>
            <a:pPr marL="251460" indent="-179705"/>
            <a:endParaRPr lang="cs-CZ" dirty="0">
              <a:cs typeface="Arial"/>
            </a:endParaRPr>
          </a:p>
        </p:txBody>
      </p:sp>
      <p:pic>
        <p:nvPicPr>
          <p:cNvPr id="2" name="Obrázek 1" descr="Obsah obrázku text, rukopis, reproduktor, megafon&#10;&#10;Popis se vygeneroval automaticky.">
            <a:extLst>
              <a:ext uri="{FF2B5EF4-FFF2-40B4-BE49-F238E27FC236}">
                <a16:creationId xmlns:a16="http://schemas.microsoft.com/office/drawing/2014/main" id="{DC73FCF9-7835-2757-2F8F-76CE537FA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493" y="2198122"/>
            <a:ext cx="4711698" cy="265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49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B99AE6-30EF-8417-7D41-3233791C6F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E32AEB3-141C-A7A1-8B15-081AEE477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cs typeface="Arial"/>
              </a:rPr>
              <a:t>Cohort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effect</a:t>
            </a:r>
            <a:r>
              <a:rPr lang="cs-CZ">
                <a:cs typeface="Arial"/>
              </a:rPr>
              <a:t> perspective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7400D67-B3AE-E204-8C91-C221FC85F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>
                <a:cs typeface="Arial"/>
              </a:rPr>
              <a:t>Socio-</a:t>
            </a:r>
            <a:r>
              <a:rPr lang="cs-CZ" dirty="0" err="1">
                <a:cs typeface="Arial"/>
              </a:rPr>
              <a:t>economic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situation</a:t>
            </a:r>
            <a:r>
              <a:rPr lang="cs-CZ" dirty="0">
                <a:cs typeface="Arial"/>
              </a:rPr>
              <a:t> in 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formative </a:t>
            </a:r>
            <a:r>
              <a:rPr lang="cs-CZ" dirty="0" err="1">
                <a:cs typeface="Arial"/>
              </a:rPr>
              <a:t>years</a:t>
            </a:r>
            <a:endParaRPr lang="cs-CZ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err="1">
                <a:ea typeface="+mn-lt"/>
                <a:cs typeface="+mn-lt"/>
              </a:rPr>
              <a:t>Citizens</a:t>
            </a:r>
            <a:r>
              <a:rPr lang="cs-CZ" dirty="0">
                <a:ea typeface="+mn-lt"/>
                <a:cs typeface="+mn-lt"/>
              </a:rPr>
              <a:t>’ </a:t>
            </a:r>
            <a:r>
              <a:rPr lang="cs-CZ" err="1">
                <a:ea typeface="+mn-lt"/>
                <a:cs typeface="+mn-lt"/>
              </a:rPr>
              <a:t>levels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education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norms</a:t>
            </a:r>
            <a:r>
              <a:rPr lang="cs-CZ" dirty="0">
                <a:ea typeface="+mn-lt"/>
                <a:cs typeface="+mn-lt"/>
              </a:rPr>
              <a:t> and </a:t>
            </a:r>
            <a:r>
              <a:rPr lang="cs-CZ" err="1">
                <a:ea typeface="+mn-lt"/>
                <a:cs typeface="+mn-lt"/>
              </a:rPr>
              <a:t>values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their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time</a:t>
            </a:r>
            <a:r>
              <a:rPr lang="cs-CZ" dirty="0">
                <a:ea typeface="+mn-lt"/>
                <a:cs typeface="+mn-lt"/>
              </a:rPr>
              <a:t>, and </a:t>
            </a:r>
            <a:r>
              <a:rPr lang="cs-CZ" err="1">
                <a:ea typeface="+mn-lt"/>
                <a:cs typeface="+mn-lt"/>
              </a:rPr>
              <a:t>their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socialization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create</a:t>
            </a:r>
            <a:r>
              <a:rPr lang="cs-CZ" dirty="0">
                <a:ea typeface="+mn-lt"/>
                <a:cs typeface="+mn-lt"/>
              </a:rPr>
              <a:t> a ‘</a:t>
            </a:r>
            <a:r>
              <a:rPr lang="cs-CZ" err="1">
                <a:ea typeface="+mn-lt"/>
                <a:cs typeface="+mn-lt"/>
              </a:rPr>
              <a:t>generational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imprint</a:t>
            </a:r>
            <a:r>
              <a:rPr lang="cs-CZ" dirty="0">
                <a:ea typeface="+mn-lt"/>
                <a:cs typeface="+mn-lt"/>
              </a:rPr>
              <a:t>’ </a:t>
            </a:r>
            <a:r>
              <a:rPr lang="cs-CZ" err="1">
                <a:ea typeface="+mn-lt"/>
                <a:cs typeface="+mn-lt"/>
              </a:rPr>
              <a:t>that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shapes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their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participation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throughout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life</a:t>
            </a:r>
            <a:endParaRPr lang="cs-CZ" dirty="0">
              <a:ea typeface="+mn-lt"/>
              <a:cs typeface="+mn-lt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endParaRPr lang="cs-CZ" dirty="0">
              <a:cs typeface="Arial"/>
            </a:endParaRPr>
          </a:p>
          <a:p>
            <a:pPr marL="251460" indent="-179705"/>
            <a:r>
              <a:rPr lang="cs-CZ" err="1">
                <a:cs typeface="Arial"/>
              </a:rPr>
              <a:t>With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time</a:t>
            </a:r>
            <a:r>
              <a:rPr lang="cs-CZ" dirty="0">
                <a:cs typeface="Arial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way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expressing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themselves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becomes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habitual</a:t>
            </a:r>
            <a:r>
              <a:rPr lang="cs-CZ" dirty="0">
                <a:ea typeface="+mn-lt"/>
                <a:cs typeface="+mn-lt"/>
              </a:rPr>
              <a:t> and </a:t>
            </a:r>
            <a:r>
              <a:rPr lang="cs-CZ" err="1">
                <a:ea typeface="+mn-lt"/>
                <a:cs typeface="+mn-lt"/>
              </a:rPr>
              <a:t>defines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way</a:t>
            </a:r>
            <a:r>
              <a:rPr lang="cs-CZ" dirty="0">
                <a:ea typeface="+mn-lt"/>
                <a:cs typeface="+mn-lt"/>
              </a:rPr>
              <a:t> a </a:t>
            </a:r>
            <a:r>
              <a:rPr lang="cs-CZ" err="1">
                <a:ea typeface="+mn-lt"/>
                <a:cs typeface="+mn-lt"/>
              </a:rPr>
              <a:t>generation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engages</a:t>
            </a:r>
            <a:r>
              <a:rPr lang="cs-CZ" dirty="0">
                <a:ea typeface="+mn-lt"/>
                <a:cs typeface="+mn-lt"/>
              </a:rPr>
              <a:t> in </a:t>
            </a:r>
            <a:r>
              <a:rPr lang="cs-CZ" err="1">
                <a:ea typeface="+mn-lt"/>
                <a:cs typeface="+mn-lt"/>
              </a:rPr>
              <a:t>politics</a:t>
            </a:r>
            <a:endParaRPr lang="cs-CZ" dirty="0">
              <a:ea typeface="+mn-lt"/>
              <a:cs typeface="+mn-lt"/>
            </a:endParaRPr>
          </a:p>
          <a:p>
            <a:pPr marL="251460" indent="-179705"/>
            <a:r>
              <a:rPr lang="cs-CZ" dirty="0">
                <a:ea typeface="+mn-lt"/>
                <a:cs typeface="+mn-lt"/>
              </a:rPr>
              <a:t>Early </a:t>
            </a:r>
            <a:r>
              <a:rPr lang="cs-CZ" dirty="0" err="1">
                <a:ea typeface="+mn-lt"/>
                <a:cs typeface="+mn-lt"/>
              </a:rPr>
              <a:t>experiences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with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system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leaves</a:t>
            </a:r>
            <a:r>
              <a:rPr lang="cs-CZ" dirty="0">
                <a:ea typeface="+mn-lt"/>
                <a:cs typeface="+mn-lt"/>
              </a:rPr>
              <a:t> a permanent </a:t>
            </a:r>
            <a:r>
              <a:rPr lang="cs-CZ" dirty="0" err="1">
                <a:ea typeface="+mn-lt"/>
                <a:cs typeface="+mn-lt"/>
              </a:rPr>
              <a:t>mark</a:t>
            </a:r>
            <a:r>
              <a:rPr lang="cs-CZ" dirty="0">
                <a:ea typeface="+mn-lt"/>
                <a:cs typeface="+mn-lt"/>
              </a:rPr>
              <a:t> on </a:t>
            </a:r>
            <a:r>
              <a:rPr lang="cs-CZ" dirty="0" err="1">
                <a:ea typeface="+mn-lt"/>
                <a:cs typeface="+mn-lt"/>
              </a:rPr>
              <a:t>adolescents</a:t>
            </a:r>
            <a:r>
              <a:rPr lang="cs-CZ" dirty="0">
                <a:ea typeface="+mn-lt"/>
                <a:cs typeface="+mn-lt"/>
              </a:rPr>
              <a:t> and </a:t>
            </a:r>
            <a:r>
              <a:rPr lang="cs-CZ" dirty="0" err="1">
                <a:ea typeface="+mn-lt"/>
                <a:cs typeface="+mn-lt"/>
              </a:rPr>
              <a:t>young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adults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that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afects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their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future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behaviour</a:t>
            </a:r>
            <a:endParaRPr lang="cs-CZ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3194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F0D067-9286-4FD5-ADC4-4FAC575465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757CF3-33E0-D313-65BF-589B675C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Generations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their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characteristics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524D9C-2FD3-8A9B-DF51-8A77E3F64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33" y="1558023"/>
            <a:ext cx="10795068" cy="5069470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</a:pPr>
            <a:r>
              <a:rPr lang="cs-CZ" sz="1800" b="1" err="1">
                <a:solidFill>
                  <a:srgbClr val="0000DC"/>
                </a:solidFill>
                <a:cs typeface="Arial"/>
              </a:rPr>
              <a:t>Traditionalists</a:t>
            </a:r>
            <a:r>
              <a:rPr lang="cs-CZ" sz="1800" b="1" dirty="0">
                <a:solidFill>
                  <a:srgbClr val="0000DC"/>
                </a:solidFill>
                <a:cs typeface="Arial"/>
              </a:rPr>
              <a:t> (1922 – 1944)</a:t>
            </a:r>
            <a:endParaRPr lang="en-US" sz="1800" b="1" dirty="0">
              <a:solidFill>
                <a:srgbClr val="0000DC"/>
              </a:solidFill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Arial"/>
              </a:rPr>
              <a:t>World War II and Great Depression</a:t>
            </a:r>
            <a:endParaRPr lang="cs-CZ" sz="1800" dirty="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Respect authorities through values like obedience, diligence, and duty</a:t>
            </a:r>
            <a:endParaRPr lang="en-US" sz="1800" dirty="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1800" b="1" dirty="0">
                <a:solidFill>
                  <a:srgbClr val="0000DC"/>
                </a:solidFill>
                <a:cs typeface="Arial"/>
              </a:rPr>
              <a:t>Baby </a:t>
            </a:r>
            <a:r>
              <a:rPr lang="cs-CZ" sz="1800" b="1" err="1">
                <a:solidFill>
                  <a:srgbClr val="0000DC"/>
                </a:solidFill>
                <a:cs typeface="Arial"/>
              </a:rPr>
              <a:t>boomers</a:t>
            </a:r>
            <a:r>
              <a:rPr lang="cs-CZ" sz="1800" b="1" dirty="0">
                <a:solidFill>
                  <a:srgbClr val="0000DC"/>
                </a:solidFill>
                <a:cs typeface="Arial"/>
              </a:rPr>
              <a:t> (1945 – 1964)</a:t>
            </a:r>
            <a:endParaRPr lang="en-US" sz="1800" b="1" dirty="0">
              <a:solidFill>
                <a:srgbClr val="0000DC"/>
              </a:solidFill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cs typeface="Arial"/>
              </a:rPr>
              <a:t>Contrasting Traditionalist: </a:t>
            </a:r>
            <a:r>
              <a:rPr lang="en-US" sz="1800" dirty="0">
                <a:ea typeface="+mn-lt"/>
                <a:cs typeface="+mn-lt"/>
              </a:rPr>
              <a:t>optimistic, collectivistic, and embracing the free expression of opinion</a:t>
            </a:r>
            <a:endParaRPr lang="en-US" sz="1800" dirty="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en-US" sz="1800" dirty="0">
                <a:ea typeface="+mn-lt"/>
                <a:cs typeface="+mn-lt"/>
              </a:rPr>
              <a:t>Grew up in politically stable and economically prosperous times</a:t>
            </a:r>
            <a:endParaRPr lang="en-US" sz="1800" dirty="0">
              <a:cs typeface="Arial"/>
            </a:endParaRPr>
          </a:p>
          <a:p>
            <a:pPr marL="251460" indent="-179705">
              <a:lnSpc>
                <a:spcPct val="150000"/>
              </a:lnSpc>
            </a:pPr>
            <a:r>
              <a:rPr lang="cs-CZ" sz="1800" b="1" dirty="0">
                <a:solidFill>
                  <a:srgbClr val="0000DC"/>
                </a:solidFill>
                <a:cs typeface="Arial"/>
              </a:rPr>
              <a:t>Gen X (1965 – 1979)</a:t>
            </a: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err="1">
                <a:ea typeface="+mn-lt"/>
                <a:cs typeface="+mn-lt"/>
              </a:rPr>
              <a:t>grew</a:t>
            </a:r>
            <a:r>
              <a:rPr lang="cs-CZ" sz="1800" dirty="0">
                <a:ea typeface="+mn-lt"/>
                <a:cs typeface="+mn-lt"/>
              </a:rPr>
              <a:t> up in a </a:t>
            </a:r>
            <a:r>
              <a:rPr lang="cs-CZ" sz="1800" err="1">
                <a:ea typeface="+mn-lt"/>
                <a:cs typeface="+mn-lt"/>
              </a:rPr>
              <a:t>highly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modern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world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with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less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stable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social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structures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dirty="0" err="1">
                <a:cs typeface="Arial"/>
              </a:rPr>
              <a:t>Questioning</a:t>
            </a:r>
            <a:r>
              <a:rPr lang="cs-CZ" sz="1800" dirty="0">
                <a:cs typeface="Arial"/>
              </a:rPr>
              <a:t> </a:t>
            </a:r>
            <a:r>
              <a:rPr lang="cs-CZ" sz="1800" dirty="0" err="1">
                <a:cs typeface="Arial"/>
              </a:rPr>
              <a:t>traditional</a:t>
            </a:r>
            <a:r>
              <a:rPr lang="cs-CZ" sz="1800" dirty="0">
                <a:cs typeface="Arial"/>
              </a:rPr>
              <a:t> </a:t>
            </a:r>
            <a:r>
              <a:rPr lang="cs-CZ" sz="1800" dirty="0" err="1">
                <a:cs typeface="Arial"/>
              </a:rPr>
              <a:t>norms</a:t>
            </a:r>
            <a:r>
              <a:rPr lang="cs-CZ" sz="1800" dirty="0">
                <a:cs typeface="Arial"/>
              </a:rPr>
              <a:t> (</a:t>
            </a:r>
            <a:r>
              <a:rPr lang="cs-CZ" sz="1800" dirty="0" err="1">
                <a:cs typeface="Arial"/>
              </a:rPr>
              <a:t>e.g</a:t>
            </a:r>
            <a:r>
              <a:rPr lang="cs-CZ" sz="1800" dirty="0">
                <a:cs typeface="Arial"/>
              </a:rPr>
              <a:t>. </a:t>
            </a:r>
            <a:r>
              <a:rPr lang="cs-CZ" sz="1800" dirty="0" err="1">
                <a:cs typeface="Arial"/>
              </a:rPr>
              <a:t>family</a:t>
            </a:r>
            <a:r>
              <a:rPr lang="cs-CZ" sz="1800" dirty="0">
                <a:cs typeface="Arial"/>
              </a:rPr>
              <a:t>)</a:t>
            </a: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err="1">
                <a:ea typeface="+mn-lt"/>
                <a:cs typeface="+mn-lt"/>
              </a:rPr>
              <a:t>Less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faith</a:t>
            </a:r>
            <a:r>
              <a:rPr lang="cs-CZ" sz="1800" dirty="0">
                <a:ea typeface="+mn-lt"/>
                <a:cs typeface="+mn-lt"/>
              </a:rPr>
              <a:t> in </a:t>
            </a:r>
            <a:r>
              <a:rPr lang="cs-CZ" sz="1800" err="1">
                <a:ea typeface="+mn-lt"/>
                <a:cs typeface="+mn-lt"/>
              </a:rPr>
              <a:t>political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err="1">
                <a:ea typeface="+mn-lt"/>
                <a:cs typeface="+mn-lt"/>
              </a:rPr>
              <a:t>economic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promises</a:t>
            </a:r>
            <a:r>
              <a:rPr lang="cs-CZ" sz="1800" dirty="0">
                <a:ea typeface="+mn-lt"/>
                <a:cs typeface="+mn-lt"/>
              </a:rPr>
              <a:t> and are </a:t>
            </a:r>
            <a:r>
              <a:rPr lang="cs-CZ" sz="1800" err="1">
                <a:ea typeface="+mn-lt"/>
                <a:cs typeface="+mn-lt"/>
              </a:rPr>
              <a:t>known</a:t>
            </a:r>
            <a:r>
              <a:rPr lang="cs-CZ" sz="1800" dirty="0">
                <a:ea typeface="+mn-lt"/>
                <a:cs typeface="+mn-lt"/>
              </a:rPr>
              <a:t> as </a:t>
            </a:r>
            <a:r>
              <a:rPr lang="cs-CZ" sz="180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frst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generation</a:t>
            </a:r>
            <a:r>
              <a:rPr lang="cs-CZ" sz="1800" dirty="0">
                <a:ea typeface="+mn-lt"/>
                <a:cs typeface="+mn-lt"/>
              </a:rPr>
              <a:t> to </a:t>
            </a:r>
            <a:r>
              <a:rPr lang="cs-CZ" sz="1800" err="1">
                <a:ea typeface="+mn-lt"/>
                <a:cs typeface="+mn-lt"/>
              </a:rPr>
              <a:t>regard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political</a:t>
            </a:r>
            <a:r>
              <a:rPr lang="cs-CZ" sz="1800" dirty="0">
                <a:ea typeface="+mn-lt"/>
                <a:cs typeface="+mn-lt"/>
              </a:rPr>
              <a:t> protest as </a:t>
            </a:r>
            <a:r>
              <a:rPr lang="cs-CZ" sz="1800" err="1">
                <a:ea typeface="+mn-lt"/>
                <a:cs typeface="+mn-lt"/>
              </a:rPr>
              <a:t>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appropriate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means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of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political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expression</a:t>
            </a:r>
            <a:endParaRPr lang="cs-CZ" sz="1800" err="1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172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F0D067-9286-4FD5-ADC4-4FAC575465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9757CF3-33E0-D313-65BF-589B675C4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Generations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their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characteristics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3524D9C-2FD3-8A9B-DF51-8A77E3F64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528955" indent="-457200">
              <a:lnSpc>
                <a:spcPct val="150000"/>
              </a:lnSpc>
              <a:buFont typeface="Calibri" panose="020B0604020202020204" pitchFamily="34" charset="0"/>
              <a:buChar char="-"/>
            </a:pPr>
            <a:r>
              <a:rPr lang="cs-CZ" sz="1800" b="1" dirty="0" err="1">
                <a:solidFill>
                  <a:srgbClr val="0000DC"/>
                </a:solidFill>
                <a:cs typeface="Arial"/>
              </a:rPr>
              <a:t>Millenials</a:t>
            </a:r>
            <a:r>
              <a:rPr lang="cs-CZ" sz="1800" b="1" dirty="0">
                <a:solidFill>
                  <a:srgbClr val="0000DC"/>
                </a:solidFill>
                <a:cs typeface="Arial"/>
              </a:rPr>
              <a:t> (1980 – 1994)</a:t>
            </a:r>
            <a:endParaRPr lang="cs-CZ" sz="1800" b="1">
              <a:solidFill>
                <a:srgbClr val="0000DC"/>
              </a:solidFill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dirty="0">
                <a:ea typeface="+mn-lt"/>
                <a:cs typeface="+mn-lt"/>
              </a:rPr>
              <a:t>Coming-</a:t>
            </a:r>
            <a:r>
              <a:rPr lang="cs-CZ" sz="1800" dirty="0" err="1">
                <a:ea typeface="+mn-lt"/>
                <a:cs typeface="+mn-lt"/>
              </a:rPr>
              <a:t>of</a:t>
            </a:r>
            <a:r>
              <a:rPr lang="cs-CZ" sz="1800" dirty="0">
                <a:ea typeface="+mn-lt"/>
                <a:cs typeface="+mn-lt"/>
              </a:rPr>
              <a:t>-</a:t>
            </a:r>
            <a:r>
              <a:rPr lang="cs-CZ" sz="1800" dirty="0" err="1">
                <a:ea typeface="+mn-lt"/>
                <a:cs typeface="+mn-lt"/>
              </a:rPr>
              <a:t>age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years</a:t>
            </a:r>
            <a:r>
              <a:rPr lang="cs-CZ" sz="1800" dirty="0">
                <a:ea typeface="+mn-lt"/>
                <a:cs typeface="+mn-lt"/>
              </a:rPr>
              <a:t> are </a:t>
            </a:r>
            <a:r>
              <a:rPr lang="cs-CZ" sz="1800" dirty="0" err="1">
                <a:ea typeface="+mn-lt"/>
                <a:cs typeface="+mn-lt"/>
              </a:rPr>
              <a:t>characterized</a:t>
            </a:r>
            <a:r>
              <a:rPr lang="cs-CZ" sz="1800" dirty="0">
                <a:ea typeface="+mn-lt"/>
                <a:cs typeface="+mn-lt"/>
              </a:rPr>
              <a:t> by media </a:t>
            </a:r>
            <a:r>
              <a:rPr lang="cs-CZ" sz="1800" dirty="0" err="1">
                <a:ea typeface="+mn-lt"/>
                <a:cs typeface="+mn-lt"/>
              </a:rPr>
              <a:t>coverage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about</a:t>
            </a:r>
            <a:r>
              <a:rPr lang="cs-CZ" sz="1800" dirty="0">
                <a:ea typeface="+mn-lt"/>
                <a:cs typeface="+mn-lt"/>
              </a:rPr>
              <a:t> permanent </a:t>
            </a:r>
            <a:r>
              <a:rPr lang="cs-CZ" sz="1800" dirty="0" err="1">
                <a:ea typeface="+mn-lt"/>
                <a:cs typeface="+mn-lt"/>
              </a:rPr>
              <a:t>threats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dirty="0">
                <a:ea typeface="+mn-lt"/>
                <a:cs typeface="+mn-lt"/>
              </a:rPr>
              <a:t>Do not </a:t>
            </a:r>
            <a:r>
              <a:rPr lang="cs-CZ" sz="1800" dirty="0" err="1">
                <a:ea typeface="+mn-lt"/>
                <a:cs typeface="+mn-lt"/>
              </a:rPr>
              <a:t>take</a:t>
            </a:r>
            <a:r>
              <a:rPr lang="cs-CZ" sz="1800" dirty="0">
                <a:ea typeface="+mn-lt"/>
                <a:cs typeface="+mn-lt"/>
              </a:rPr>
              <a:t> stability and </a:t>
            </a:r>
            <a:r>
              <a:rPr lang="cs-CZ" sz="1800" dirty="0" err="1">
                <a:ea typeface="+mn-lt"/>
                <a:cs typeface="+mn-lt"/>
              </a:rPr>
              <a:t>economic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well-being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for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granted</a:t>
            </a:r>
            <a:r>
              <a:rPr lang="cs-CZ" sz="1800" dirty="0">
                <a:ea typeface="+mn-lt"/>
                <a:cs typeface="+mn-lt"/>
              </a:rPr>
              <a:t> but </a:t>
            </a:r>
            <a:r>
              <a:rPr lang="cs-CZ" sz="1800" dirty="0" err="1">
                <a:ea typeface="+mn-lt"/>
                <a:cs typeface="+mn-lt"/>
              </a:rPr>
              <a:t>nonetheless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decide</a:t>
            </a:r>
            <a:r>
              <a:rPr lang="cs-CZ" sz="1800" dirty="0">
                <a:ea typeface="+mn-lt"/>
                <a:cs typeface="+mn-lt"/>
              </a:rPr>
              <a:t> to </a:t>
            </a:r>
            <a:r>
              <a:rPr lang="cs-CZ" sz="1800" dirty="0" err="1">
                <a:ea typeface="+mn-lt"/>
                <a:cs typeface="+mn-lt"/>
              </a:rPr>
              <a:t>keep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an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optimistic</a:t>
            </a:r>
            <a:r>
              <a:rPr lang="cs-CZ" sz="1800" dirty="0">
                <a:ea typeface="+mn-lt"/>
                <a:cs typeface="+mn-lt"/>
              </a:rPr>
              <a:t> pace in </a:t>
            </a:r>
            <a:r>
              <a:rPr lang="cs-CZ" sz="1800" dirty="0" err="1">
                <a:ea typeface="+mn-lt"/>
                <a:cs typeface="+mn-lt"/>
              </a:rPr>
              <a:t>life</a:t>
            </a:r>
            <a:endParaRPr lang="cs-CZ" sz="1800" dirty="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dirty="0" err="1">
                <a:ea typeface="+mn-lt"/>
                <a:cs typeface="+mn-lt"/>
              </a:rPr>
              <a:t>Greater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fexibility</a:t>
            </a:r>
            <a:r>
              <a:rPr lang="cs-CZ" sz="1800" dirty="0">
                <a:ea typeface="+mn-lt"/>
                <a:cs typeface="+mn-lt"/>
              </a:rPr>
              <a:t> in </a:t>
            </a:r>
            <a:r>
              <a:rPr lang="cs-CZ" sz="1800" dirty="0" err="1">
                <a:ea typeface="+mn-lt"/>
                <a:cs typeface="+mn-lt"/>
              </a:rPr>
              <a:t>life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models</a:t>
            </a:r>
            <a:endParaRPr lang="cs-CZ" sz="1800" dirty="0" err="1">
              <a:cs typeface="Arial"/>
            </a:endParaRPr>
          </a:p>
          <a:p>
            <a:pPr marL="251460" indent="-179705">
              <a:lnSpc>
                <a:spcPct val="150000"/>
              </a:lnSpc>
              <a:buFont typeface="Calibri" panose="020B0604020202020204" pitchFamily="34" charset="0"/>
              <a:buChar char="-"/>
            </a:pPr>
            <a:r>
              <a:rPr lang="cs-CZ" sz="1800" b="1" dirty="0">
                <a:solidFill>
                  <a:srgbClr val="0000DC"/>
                </a:solidFill>
                <a:cs typeface="Arial"/>
              </a:rPr>
              <a:t>Gen Z (1995 – 1997)</a:t>
            </a:r>
            <a:endParaRPr lang="en-US" sz="1800" b="1">
              <a:solidFill>
                <a:srgbClr val="0000DC"/>
              </a:solidFill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dirty="0">
                <a:ea typeface="+mn-lt"/>
                <a:cs typeface="+mn-lt"/>
              </a:rPr>
              <a:t>Born </a:t>
            </a:r>
            <a:r>
              <a:rPr lang="cs-CZ" sz="1800" dirty="0" err="1">
                <a:ea typeface="+mn-lt"/>
                <a:cs typeface="+mn-lt"/>
              </a:rPr>
              <a:t>into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new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information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age</a:t>
            </a:r>
            <a:r>
              <a:rPr lang="cs-CZ" sz="1800" dirty="0">
                <a:ea typeface="+mn-lt"/>
                <a:cs typeface="+mn-lt"/>
              </a:rPr>
              <a:t> (</a:t>
            </a:r>
            <a:r>
              <a:rPr lang="cs-CZ" sz="1800" dirty="0" err="1">
                <a:ea typeface="+mn-lt"/>
                <a:cs typeface="+mn-lt"/>
              </a:rPr>
              <a:t>digital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natives</a:t>
            </a:r>
            <a:r>
              <a:rPr lang="cs-CZ" sz="1800" dirty="0">
                <a:ea typeface="+mn-lt"/>
                <a:cs typeface="+mn-lt"/>
              </a:rPr>
              <a:t>)</a:t>
            </a:r>
            <a:endParaRPr lang="cs-CZ" sz="1800" dirty="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err="1">
                <a:cs typeface="Arial"/>
              </a:rPr>
              <a:t>Percpetion</a:t>
            </a:r>
            <a:r>
              <a:rPr lang="cs-CZ" sz="1800" dirty="0">
                <a:cs typeface="Arial"/>
              </a:rPr>
              <a:t> </a:t>
            </a:r>
            <a:r>
              <a:rPr lang="cs-CZ" sz="1800" err="1">
                <a:cs typeface="Arial"/>
              </a:rPr>
              <a:t>of</a:t>
            </a:r>
            <a:r>
              <a:rPr lang="cs-CZ" sz="1800" dirty="0">
                <a:cs typeface="Arial"/>
              </a:rPr>
              <a:t> </a:t>
            </a:r>
            <a:r>
              <a:rPr lang="cs-CZ" sz="180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world</a:t>
            </a:r>
            <a:r>
              <a:rPr lang="cs-CZ" sz="1800" dirty="0">
                <a:ea typeface="+mn-lt"/>
                <a:cs typeface="+mn-lt"/>
              </a:rPr>
              <a:t> as </a:t>
            </a:r>
            <a:r>
              <a:rPr lang="cs-CZ" sz="1800" err="1">
                <a:ea typeface="+mn-lt"/>
                <a:cs typeface="+mn-lt"/>
              </a:rPr>
              <a:t>rather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unsafe</a:t>
            </a:r>
            <a:r>
              <a:rPr lang="cs-CZ" sz="1800" dirty="0">
                <a:ea typeface="+mn-lt"/>
                <a:cs typeface="+mn-lt"/>
              </a:rPr>
              <a:t> but </a:t>
            </a:r>
            <a:r>
              <a:rPr lang="cs-CZ" sz="1800" err="1">
                <a:ea typeface="+mn-lt"/>
                <a:cs typeface="+mn-lt"/>
              </a:rPr>
              <a:t>at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same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time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sharpened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their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global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awareness</a:t>
            </a:r>
            <a:r>
              <a:rPr lang="cs-CZ" sz="1800" dirty="0">
                <a:ea typeface="+mn-lt"/>
                <a:cs typeface="+mn-lt"/>
              </a:rPr>
              <a:t> </a:t>
            </a:r>
            <a:endParaRPr lang="cs-CZ" sz="1800" dirty="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r>
              <a:rPr lang="cs-CZ" sz="1800" err="1">
                <a:ea typeface="+mn-lt"/>
                <a:cs typeface="+mn-lt"/>
              </a:rPr>
              <a:t>Believe</a:t>
            </a:r>
            <a:r>
              <a:rPr lang="cs-CZ" sz="1800" dirty="0">
                <a:ea typeface="+mn-lt"/>
                <a:cs typeface="+mn-lt"/>
              </a:rPr>
              <a:t> in </a:t>
            </a:r>
            <a:r>
              <a:rPr lang="cs-CZ" sz="1800" err="1">
                <a:ea typeface="+mn-lt"/>
                <a:cs typeface="+mn-lt"/>
              </a:rPr>
              <a:t>power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of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the</a:t>
            </a:r>
            <a:r>
              <a:rPr lang="cs-CZ" sz="1800" dirty="0">
                <a:ea typeface="+mn-lt"/>
                <a:cs typeface="+mn-lt"/>
              </a:rPr>
              <a:t> network, </a:t>
            </a:r>
            <a:r>
              <a:rPr lang="cs-CZ" sz="1800" err="1">
                <a:ea typeface="+mn-lt"/>
                <a:cs typeface="+mn-lt"/>
              </a:rPr>
              <a:t>when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it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comes</a:t>
            </a:r>
            <a:r>
              <a:rPr lang="cs-CZ" sz="1800" dirty="0">
                <a:ea typeface="+mn-lt"/>
                <a:cs typeface="+mn-lt"/>
              </a:rPr>
              <a:t> to </a:t>
            </a:r>
            <a:r>
              <a:rPr lang="cs-CZ" sz="1800" err="1">
                <a:ea typeface="+mn-lt"/>
                <a:cs typeface="+mn-lt"/>
              </a:rPr>
              <a:t>political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participation</a:t>
            </a:r>
            <a:r>
              <a:rPr lang="cs-CZ" sz="1800" dirty="0">
                <a:ea typeface="+mn-lt"/>
                <a:cs typeface="+mn-lt"/>
              </a:rPr>
              <a:t> and </a:t>
            </a:r>
            <a:r>
              <a:rPr lang="cs-CZ" sz="1800" err="1">
                <a:ea typeface="+mn-lt"/>
                <a:cs typeface="+mn-lt"/>
              </a:rPr>
              <a:t>civic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engagement</a:t>
            </a:r>
            <a:endParaRPr lang="cs-CZ" sz="1800">
              <a:cs typeface="Arial"/>
            </a:endParaRPr>
          </a:p>
          <a:p>
            <a:pPr marL="503555" lvl="1" indent="-179705">
              <a:lnSpc>
                <a:spcPct val="150000"/>
              </a:lnSpc>
              <a:buFont typeface="Courier New" panose="020B0604020202020204" pitchFamily="34" charset="0"/>
              <a:buChar char="o"/>
            </a:pPr>
            <a:endParaRPr lang="cs-CZ" sz="1800" dirty="0">
              <a:cs typeface="Arial"/>
            </a:endParaRPr>
          </a:p>
          <a:p>
            <a:pPr marL="251460" indent="-179705">
              <a:lnSpc>
                <a:spcPct val="150000"/>
              </a:lnSpc>
              <a:buFont typeface="Calibri" panose="020B0604020202020204" pitchFamily="34" charset="0"/>
              <a:buChar char="-"/>
            </a:pPr>
            <a:endParaRPr lang="cs-CZ" sz="1800" dirty="0">
              <a:cs typeface="Arial"/>
            </a:endParaRPr>
          </a:p>
          <a:p>
            <a:pPr marL="251460" indent="-179705">
              <a:buFont typeface="Calibri" panose="020B0604020202020204" pitchFamily="34" charset="0"/>
              <a:buChar char="-"/>
            </a:pPr>
            <a:endParaRPr lang="cs-CZ" sz="1800" dirty="0">
              <a:cs typeface="Arial"/>
            </a:endParaRPr>
          </a:p>
          <a:p>
            <a:pPr marL="251460" indent="-179705">
              <a:buFont typeface="Calibri" panose="020B0604020202020204" pitchFamily="34" charset="0"/>
              <a:buChar char="-"/>
            </a:pPr>
            <a:endParaRPr lang="cs-CZ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936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3BD45-DACD-5FE6-87DE-F448F3F24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27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7F17BD-EF33-D420-4306-A44BE0EE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38" y="620065"/>
            <a:ext cx="10753200" cy="451576"/>
          </a:xfrm>
        </p:spPr>
        <p:txBody>
          <a:bodyPr/>
          <a:lstStyle/>
          <a:p>
            <a:r>
              <a:rPr lang="cs-CZ" dirty="0" err="1">
                <a:cs typeface="Arial"/>
              </a:rPr>
              <a:t>Road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Participation</a:t>
            </a:r>
          </a:p>
        </p:txBody>
      </p:sp>
      <p:pic>
        <p:nvPicPr>
          <p:cNvPr id="2" name="Obrázek 1" descr="Obsah obrázku text, diagram, snímek obrazovky, Paralelní&#10;&#10;Popis se vygeneroval automaticky.">
            <a:extLst>
              <a:ext uri="{FF2B5EF4-FFF2-40B4-BE49-F238E27FC236}">
                <a16:creationId xmlns:a16="http://schemas.microsoft.com/office/drawing/2014/main" id="{160819C2-FF66-E4FB-9A29-373213D60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227" y="1293632"/>
            <a:ext cx="7467200" cy="48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98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102D3B-09AD-5AC5-EC7F-34E597C6A2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46E606-9F72-4EC7-6BD7-547C0DBC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interest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82B280A-6F61-4E89-4FF0-6DC90837E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 algn="ctr">
              <a:buNone/>
            </a:pP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" 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citizen's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willingness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to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pay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attention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to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political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phenomena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at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the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possible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expense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of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other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2400" i="1" err="1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topics</a:t>
            </a:r>
            <a:r>
              <a:rPr lang="cs-CZ" sz="2400" i="1" dirty="0">
                <a:solidFill>
                  <a:srgbClr val="0000DC"/>
                </a:solidFill>
                <a:latin typeface="Arial"/>
                <a:ea typeface="Open Sans"/>
                <a:cs typeface="Open Sans"/>
              </a:rPr>
              <a:t>”</a:t>
            </a:r>
            <a:r>
              <a:rPr lang="cs-CZ" sz="2400" i="1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 </a:t>
            </a:r>
            <a:r>
              <a:rPr lang="cs-CZ" sz="12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(</a:t>
            </a:r>
            <a:r>
              <a:rPr lang="cs-CZ" sz="1200" dirty="0">
                <a:solidFill>
                  <a:srgbClr val="333333"/>
                </a:solidFill>
                <a:latin typeface="Open Sans"/>
                <a:ea typeface="Open Sans"/>
                <a:cs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Lupia and Philpot 2005</a:t>
            </a:r>
            <a:r>
              <a:rPr lang="cs-CZ" sz="1200" dirty="0">
                <a:solidFill>
                  <a:srgbClr val="333333"/>
                </a:solidFill>
                <a:latin typeface="Open Sans"/>
                <a:ea typeface="Open Sans"/>
                <a:cs typeface="Open Sans"/>
              </a:rPr>
              <a:t>)</a:t>
            </a:r>
            <a:endParaRPr lang="cs-CZ"/>
          </a:p>
          <a:p>
            <a:pPr marL="71755" indent="0" algn="ctr">
              <a:buNone/>
            </a:pPr>
            <a:endParaRPr lang="cs-CZ" sz="1200" dirty="0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251460" indent="-179705"/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one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the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most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important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personal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motivations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explaining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news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media use and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various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forms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political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engagement</a:t>
            </a:r>
            <a:endParaRPr lang="cs-CZ">
              <a:solidFill>
                <a:srgbClr val="333333"/>
              </a:solidFill>
              <a:latin typeface="Arial"/>
              <a:ea typeface="Open Sans"/>
              <a:cs typeface="Arial"/>
            </a:endParaRPr>
          </a:p>
          <a:p>
            <a:pPr marL="251460" indent="-179705"/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Shaped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by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the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current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information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environment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with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endless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choices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information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sources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and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forms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participation</a:t>
            </a:r>
            <a:endParaRPr lang="cs-CZ" sz="1200" dirty="0" err="1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More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important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for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younger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generations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(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Boulliane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 &amp; </a:t>
            </a:r>
            <a:r>
              <a:rPr lang="cs-CZ" dirty="0" err="1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Shehata</a:t>
            </a:r>
            <a:r>
              <a:rPr lang="cs-CZ" dirty="0">
                <a:solidFill>
                  <a:srgbClr val="333333"/>
                </a:solidFill>
                <a:latin typeface="Arial"/>
                <a:ea typeface="Open Sans"/>
                <a:cs typeface="Arial"/>
              </a:rPr>
              <a:t>. 2021)</a:t>
            </a:r>
          </a:p>
        </p:txBody>
      </p:sp>
    </p:spTree>
    <p:extLst>
      <p:ext uri="{BB962C8B-B14F-4D97-AF65-F5344CB8AC3E}">
        <p14:creationId xmlns:p14="http://schemas.microsoft.com/office/powerpoint/2010/main" val="2579396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102D3B-09AD-5AC5-EC7F-34E597C6A2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29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046E606-9F72-4EC7-6BD7-547C0DBC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interest</a:t>
            </a:r>
            <a:endParaRPr lang="cs-CZ" dirty="0" err="1"/>
          </a:p>
        </p:txBody>
      </p:sp>
      <p:pic>
        <p:nvPicPr>
          <p:cNvPr id="7" name="Zástupný obsah 6" descr="Obsah obrázku text, diagram, řada/pruh, snímek obrazovky&#10;&#10;Popis se vygeneroval automaticky.">
            <a:extLst>
              <a:ext uri="{FF2B5EF4-FFF2-40B4-BE49-F238E27FC236}">
                <a16:creationId xmlns:a16="http://schemas.microsoft.com/office/drawing/2014/main" id="{378340A7-7C48-7215-9AB3-403D71BCC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206" y="1444172"/>
            <a:ext cx="6926838" cy="4789989"/>
          </a:xfrm>
        </p:spPr>
      </p:pic>
    </p:spTree>
    <p:extLst>
      <p:ext uri="{BB962C8B-B14F-4D97-AF65-F5344CB8AC3E}">
        <p14:creationId xmlns:p14="http://schemas.microsoft.com/office/powerpoint/2010/main" val="147284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971F0F7-0DBB-C6F8-DC65-6BFD6D4D3B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54D1AF9-7FB5-99AB-480E-FC7B50BBE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Today's</a:t>
            </a:r>
            <a:r>
              <a:rPr lang="cs-CZ" dirty="0">
                <a:cs typeface="Arial"/>
              </a:rPr>
              <a:t> agenda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B8EF75-86E5-36F7-1CD0-0165AC1F491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720000" y="2000661"/>
            <a:ext cx="5219998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consumption</a:t>
            </a:r>
            <a:endParaRPr lang="cs-CZ" dirty="0" err="1"/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participation</a:t>
            </a: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Perception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citizenship</a:t>
            </a:r>
            <a:endParaRPr lang="cs-CZ" dirty="0">
              <a:cs typeface="Arial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err="1">
                <a:cs typeface="Arial"/>
              </a:rPr>
              <a:t>Election</a:t>
            </a:r>
            <a:r>
              <a:rPr lang="cs-CZ" dirty="0">
                <a:cs typeface="Arial"/>
              </a:rPr>
              <a:t> </a:t>
            </a:r>
            <a:r>
              <a:rPr lang="cs-CZ" err="1">
                <a:cs typeface="Arial"/>
              </a:rPr>
              <a:t>time</a:t>
            </a:r>
            <a:endParaRPr lang="cs-CZ" dirty="0" err="1">
              <a:cs typeface="Arial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</p:txBody>
      </p:sp>
      <p:pic>
        <p:nvPicPr>
          <p:cNvPr id="7" name="Zástupný obsah 6" descr="Obsah obrázku kresba, skica, klipart, ilustrace&#10;&#10;Popis se vygeneroval automaticky.">
            <a:extLst>
              <a:ext uri="{FF2B5EF4-FFF2-40B4-BE49-F238E27FC236}">
                <a16:creationId xmlns:a16="http://schemas.microsoft.com/office/drawing/2014/main" id="{009D3C93-C646-4062-D59C-A19E7F5C2EBD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>
          <a:blip r:embed="rId2"/>
          <a:stretch>
            <a:fillRect/>
          </a:stretch>
        </p:blipFill>
        <p:spPr>
          <a:xfrm>
            <a:off x="6571966" y="941061"/>
            <a:ext cx="4700104" cy="4843669"/>
          </a:xfrm>
        </p:spPr>
      </p:pic>
    </p:spTree>
    <p:extLst>
      <p:ext uri="{BB962C8B-B14F-4D97-AF65-F5344CB8AC3E}">
        <p14:creationId xmlns:p14="http://schemas.microsoft.com/office/powerpoint/2010/main" val="2195037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62C407-5153-295B-DB50-9A51E34E3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30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604004-81D9-28B1-4746-2C99148A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knowledge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D26C301-B291-F8A4-11CE-D122B5C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media as a </a:t>
            </a:r>
            <a:r>
              <a:rPr lang="cs-CZ" dirty="0" err="1">
                <a:cs typeface="Arial"/>
              </a:rPr>
              <a:t>crucial</a:t>
            </a:r>
            <a:r>
              <a:rPr lang="cs-CZ" dirty="0">
                <a:cs typeface="Arial"/>
              </a:rPr>
              <a:t> source </a:t>
            </a:r>
            <a:r>
              <a:rPr lang="cs-CZ" dirty="0" err="1">
                <a:cs typeface="Arial"/>
              </a:rPr>
              <a:t>for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whta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learn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abotu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politics</a:t>
            </a:r>
            <a:endParaRPr lang="cs-CZ" dirty="0">
              <a:cs typeface="Arial"/>
            </a:endParaRP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Older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generation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tend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know</a:t>
            </a:r>
            <a:r>
              <a:rPr lang="cs-CZ" dirty="0">
                <a:cs typeface="Arial"/>
              </a:rPr>
              <a:t> more </a:t>
            </a:r>
            <a:r>
              <a:rPr lang="cs-CZ" dirty="0" err="1">
                <a:cs typeface="Arial"/>
              </a:rPr>
              <a:t>about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ongoings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politics</a:t>
            </a:r>
          </a:p>
          <a:p>
            <a:pPr marL="71755" indent="0">
              <a:buNone/>
            </a:pP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knowledge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rises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election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time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generation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gaps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become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smaller</a:t>
            </a:r>
          </a:p>
        </p:txBody>
      </p:sp>
    </p:spTree>
    <p:extLst>
      <p:ext uri="{BB962C8B-B14F-4D97-AF65-F5344CB8AC3E}">
        <p14:creationId xmlns:p14="http://schemas.microsoft.com/office/powerpoint/2010/main" val="3100117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62C407-5153-295B-DB50-9A51E34E38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5604004-81D9-28B1-4746-2C99148A6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knowledge</a:t>
            </a:r>
            <a:endParaRPr lang="cs-CZ" dirty="0" err="1"/>
          </a:p>
        </p:txBody>
      </p:sp>
      <p:pic>
        <p:nvPicPr>
          <p:cNvPr id="6" name="Zástupný obsah 5" descr="Obsah obrázku text, řada/pruh, diagram, snímek obrazovky&#10;&#10;Popis se vygeneroval automaticky.">
            <a:extLst>
              <a:ext uri="{FF2B5EF4-FFF2-40B4-BE49-F238E27FC236}">
                <a16:creationId xmlns:a16="http://schemas.microsoft.com/office/drawing/2014/main" id="{FACD9238-937D-2600-771E-846B424517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0004" y="1478513"/>
            <a:ext cx="6788744" cy="4749101"/>
          </a:xfrm>
        </p:spPr>
      </p:pic>
    </p:spTree>
    <p:extLst>
      <p:ext uri="{BB962C8B-B14F-4D97-AF65-F5344CB8AC3E}">
        <p14:creationId xmlns:p14="http://schemas.microsoft.com/office/powerpoint/2010/main" val="2249621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BDA011-EE27-91A6-51D1-B76217D41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32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B38BE0-4990-3A84-5408-5BC6A0D1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efficacy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FEB9A9B-2194-CC7F-C17E-0144665F8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‘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individuals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’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self-perceptions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that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they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are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capable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of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understanding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politics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and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competent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enough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to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participate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in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political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 </a:t>
            </a:r>
            <a:r>
              <a:rPr lang="cs-CZ" sz="2400" i="1" dirty="0" err="1">
                <a:solidFill>
                  <a:srgbClr val="0000DC"/>
                </a:solidFill>
                <a:ea typeface="+mn-lt"/>
                <a:cs typeface="+mn-lt"/>
              </a:rPr>
              <a:t>acts</a:t>
            </a:r>
            <a:r>
              <a:rPr lang="cs-CZ" sz="2400" i="1" dirty="0">
                <a:solidFill>
                  <a:srgbClr val="0000DC"/>
                </a:solidFill>
                <a:ea typeface="+mn-lt"/>
                <a:cs typeface="+mn-lt"/>
              </a:rPr>
              <a:t>’</a:t>
            </a:r>
            <a:r>
              <a:rPr lang="cs-CZ" sz="2400" dirty="0">
                <a:ea typeface="+mn-lt"/>
                <a:cs typeface="+mn-lt"/>
              </a:rPr>
              <a:t> (Miller et al., 1979, p. 253)</a:t>
            </a:r>
          </a:p>
          <a:p>
            <a:pPr marL="528955" indent="-457200"/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efficacy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may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rise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with</a:t>
            </a:r>
            <a:r>
              <a:rPr lang="cs-CZ" dirty="0">
                <a:ea typeface="+mn-lt"/>
                <a:cs typeface="+mn-lt"/>
              </a:rPr>
              <a:t> more </a:t>
            </a:r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experience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specifically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voting</a:t>
            </a:r>
          </a:p>
          <a:p>
            <a:pPr marL="71755" indent="0">
              <a:buNone/>
            </a:pPr>
            <a:endParaRPr lang="cs-CZ" dirty="0">
              <a:ea typeface="+mn-lt"/>
              <a:cs typeface="+mn-lt"/>
            </a:endParaRPr>
          </a:p>
          <a:p>
            <a:pPr marL="528955" indent="-457200"/>
            <a:r>
              <a:rPr lang="cs-CZ" dirty="0" err="1">
                <a:ea typeface="+mn-lt"/>
                <a:cs typeface="+mn-lt"/>
              </a:rPr>
              <a:t>Exposure</a:t>
            </a:r>
            <a:r>
              <a:rPr lang="cs-CZ" dirty="0">
                <a:ea typeface="+mn-lt"/>
                <a:cs typeface="+mn-lt"/>
              </a:rPr>
              <a:t> to </a:t>
            </a:r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information</a:t>
            </a:r>
            <a:r>
              <a:rPr lang="cs-CZ" dirty="0">
                <a:ea typeface="+mn-lt"/>
                <a:cs typeface="+mn-lt"/>
              </a:rPr>
              <a:t> in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news</a:t>
            </a:r>
            <a:r>
              <a:rPr lang="cs-CZ" dirty="0">
                <a:ea typeface="+mn-lt"/>
                <a:cs typeface="+mn-lt"/>
              </a:rPr>
              <a:t> media </a:t>
            </a:r>
            <a:r>
              <a:rPr lang="cs-CZ" dirty="0" err="1">
                <a:ea typeface="+mn-lt"/>
                <a:cs typeface="+mn-lt"/>
              </a:rPr>
              <a:t>is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likely</a:t>
            </a:r>
            <a:r>
              <a:rPr lang="cs-CZ" dirty="0">
                <a:ea typeface="+mn-lt"/>
                <a:cs typeface="+mn-lt"/>
              </a:rPr>
              <a:t> to </a:t>
            </a:r>
            <a:r>
              <a:rPr lang="cs-CZ" dirty="0" err="1">
                <a:ea typeface="+mn-lt"/>
                <a:cs typeface="+mn-lt"/>
              </a:rPr>
              <a:t>have</a:t>
            </a:r>
            <a:r>
              <a:rPr lang="cs-CZ" dirty="0">
                <a:ea typeface="+mn-lt"/>
                <a:cs typeface="+mn-lt"/>
              </a:rPr>
              <a:t> a positive </a:t>
            </a:r>
            <a:r>
              <a:rPr lang="cs-CZ" dirty="0" err="1">
                <a:ea typeface="+mn-lt"/>
                <a:cs typeface="+mn-lt"/>
              </a:rPr>
              <a:t>effect</a:t>
            </a:r>
            <a:r>
              <a:rPr lang="cs-CZ" dirty="0">
                <a:ea typeface="+mn-lt"/>
                <a:cs typeface="+mn-lt"/>
              </a:rPr>
              <a:t> on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feeling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being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efficacious</a:t>
            </a:r>
            <a:endParaRPr lang="cs-CZ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8090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BDA011-EE27-91A6-51D1-B76217D41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33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B38BE0-4990-3A84-5408-5BC6A0D10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efficacy</a:t>
            </a:r>
            <a:endParaRPr lang="cs-CZ" dirty="0" err="1"/>
          </a:p>
        </p:txBody>
      </p:sp>
      <p:pic>
        <p:nvPicPr>
          <p:cNvPr id="6" name="Zástupný obsah 5" descr="Obsah obrázku text, snímek obrazovky, diagram, řada/pruh&#10;&#10;Popis se vygeneroval automaticky.">
            <a:extLst>
              <a:ext uri="{FF2B5EF4-FFF2-40B4-BE49-F238E27FC236}">
                <a16:creationId xmlns:a16="http://schemas.microsoft.com/office/drawing/2014/main" id="{92EA6CF2-0DE9-5580-9A72-E229A96B5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800" b="-200"/>
          <a:stretch/>
        </p:blipFill>
        <p:spPr>
          <a:xfrm>
            <a:off x="2373410" y="1448076"/>
            <a:ext cx="7263113" cy="4704818"/>
          </a:xfrm>
        </p:spPr>
      </p:pic>
    </p:spTree>
    <p:extLst>
      <p:ext uri="{BB962C8B-B14F-4D97-AF65-F5344CB8AC3E}">
        <p14:creationId xmlns:p14="http://schemas.microsoft.com/office/powerpoint/2010/main" val="3730526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3A4E05F-10C5-991B-58E3-A1918BFB31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73784E-58A6-2792-F4BC-59CD785C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Types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citizenship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E4FA10-A3F5-BDE5-C8DA-6778A7667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89" y="1817606"/>
            <a:ext cx="4782805" cy="4123251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buNone/>
            </a:pPr>
            <a:r>
              <a:rPr lang="cs-CZ" dirty="0" err="1">
                <a:cs typeface="Arial"/>
              </a:rPr>
              <a:t>Self-actualizing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citizenship</a:t>
            </a:r>
          </a:p>
          <a:p>
            <a:pPr marL="528955" indent="-457200"/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Driven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by a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personal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intrinsic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motivation</a:t>
            </a:r>
            <a:endParaRPr lang="cs-CZ" sz="1800" dirty="0">
              <a:solidFill>
                <a:srgbClr val="333333"/>
              </a:solidFill>
              <a:latin typeface="Arial"/>
              <a:ea typeface="Open Sans"/>
              <a:cs typeface="Open Sans"/>
            </a:endParaRPr>
          </a:p>
          <a:p>
            <a:pPr marL="528955" indent="-457200"/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Typical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for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younger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generation</a:t>
            </a:r>
            <a:endParaRPr lang="cs-CZ" sz="1800" dirty="0">
              <a:solidFill>
                <a:srgbClr val="333333"/>
              </a:solidFill>
              <a:latin typeface="Arial"/>
              <a:ea typeface="Open Sans"/>
              <a:cs typeface="Open Sans"/>
            </a:endParaRPr>
          </a:p>
          <a:p>
            <a:pPr marL="528955" indent="-457200"/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Cause-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oriented</a:t>
            </a:r>
            <a:endParaRPr lang="cs-CZ" sz="1800">
              <a:solidFill>
                <a:srgbClr val="333333"/>
              </a:solidFill>
              <a:latin typeface="Arial"/>
              <a:ea typeface="Open Sans"/>
              <a:cs typeface="Open Sans"/>
            </a:endParaRPr>
          </a:p>
          <a:p>
            <a:pPr marL="528955" indent="-457200"/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Motivated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by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self-actualizing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goals</a:t>
            </a:r>
            <a:endParaRPr lang="cs-CZ" sz="1800" dirty="0">
              <a:solidFill>
                <a:srgbClr val="333333"/>
              </a:solidFill>
              <a:latin typeface="Arial"/>
              <a:ea typeface="Open Sans"/>
              <a:cs typeface="Open Sans"/>
            </a:endParaRPr>
          </a:p>
          <a:p>
            <a:pPr marL="528955" indent="-457200"/>
            <a:r>
              <a:rPr lang="cs-CZ" sz="180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Formed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by </a:t>
            </a:r>
            <a:r>
              <a:rPr lang="cs-CZ" sz="180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the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digital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information</a:t>
            </a:r>
            <a:r>
              <a:rPr lang="cs-CZ" sz="180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environment</a:t>
            </a:r>
          </a:p>
          <a:p>
            <a:pPr marL="528955" indent="-457200"/>
            <a:endParaRPr lang="cs-CZ" sz="1800" dirty="0">
              <a:solidFill>
                <a:srgbClr val="333333"/>
              </a:solidFill>
              <a:latin typeface="Calibri"/>
              <a:ea typeface="Open Sans"/>
              <a:cs typeface="Open Sans"/>
            </a:endParaRPr>
          </a:p>
          <a:p>
            <a:pPr marL="528955" indent="-457200"/>
            <a:endParaRPr lang="cs-CZ" sz="1800" dirty="0">
              <a:solidFill>
                <a:srgbClr val="333333"/>
              </a:solidFill>
              <a:latin typeface="Calibri"/>
              <a:ea typeface="Open Sans"/>
              <a:cs typeface="Open Sans"/>
            </a:endParaRPr>
          </a:p>
          <a:p>
            <a:pPr marL="251460" indent="-179705"/>
            <a:endParaRPr lang="cs-CZ" dirty="0">
              <a:solidFill>
                <a:srgbClr val="000000"/>
              </a:solidFill>
              <a:latin typeface="Arial"/>
              <a:ea typeface="Open Sans"/>
              <a:cs typeface="Arial"/>
            </a:endParaRPr>
          </a:p>
        </p:txBody>
      </p:sp>
      <p:sp>
        <p:nvSpPr>
          <p:cNvPr id="7" name="Zástupný obsah 4">
            <a:extLst>
              <a:ext uri="{FF2B5EF4-FFF2-40B4-BE49-F238E27FC236}">
                <a16:creationId xmlns:a16="http://schemas.microsoft.com/office/drawing/2014/main" id="{8FC1B4D1-A63E-EB17-3691-B9608F206B91}"/>
              </a:ext>
            </a:extLst>
          </p:cNvPr>
          <p:cNvSpPr txBox="1">
            <a:spLocks/>
          </p:cNvSpPr>
          <p:nvPr/>
        </p:nvSpPr>
        <p:spPr>
          <a:xfrm>
            <a:off x="6179186" y="1817187"/>
            <a:ext cx="4782805" cy="41232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1755" indent="0">
              <a:buNone/>
            </a:pPr>
            <a:r>
              <a:rPr lang="cs-CZ" kern="0" dirty="0" err="1">
                <a:cs typeface="Arial"/>
              </a:rPr>
              <a:t>Dutiful</a:t>
            </a:r>
            <a:r>
              <a:rPr lang="cs-CZ" kern="0" dirty="0">
                <a:cs typeface="Arial"/>
              </a:rPr>
              <a:t> </a:t>
            </a:r>
            <a:r>
              <a:rPr lang="cs-CZ" kern="0" dirty="0" err="1">
                <a:cs typeface="Arial"/>
              </a:rPr>
              <a:t>citizenship</a:t>
            </a:r>
            <a:endParaRPr lang="cs-CZ" kern="0" dirty="0">
              <a:cs typeface="Arial"/>
            </a:endParaRPr>
          </a:p>
          <a:p>
            <a:pPr marL="528955" indent="-457200"/>
            <a:r>
              <a:rPr lang="cs-CZ" sz="1800" kern="0" dirty="0" err="1">
                <a:cs typeface="Arial"/>
              </a:rPr>
              <a:t>Driven</a:t>
            </a:r>
            <a:r>
              <a:rPr lang="cs-CZ" sz="1800" kern="0" dirty="0">
                <a:cs typeface="Arial"/>
              </a:rPr>
              <a:t> 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by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an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extrinsic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sense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of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duty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or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importance</a:t>
            </a:r>
            <a:endParaRPr lang="cs-CZ" sz="1800" kern="0" dirty="0" err="1">
              <a:latin typeface="Arial"/>
              <a:cs typeface="Arial"/>
            </a:endParaRPr>
          </a:p>
          <a:p>
            <a:pPr marL="528955" indent="-457200"/>
            <a:r>
              <a:rPr lang="cs-CZ" sz="1800" kern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Typical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for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older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generation</a:t>
            </a:r>
            <a:endParaRPr lang="cs-CZ" sz="1200" kern="0" err="1">
              <a:solidFill>
                <a:srgbClr val="333333"/>
              </a:solidFill>
              <a:latin typeface="Open Sans"/>
              <a:ea typeface="Open Sans"/>
              <a:cs typeface="Open Sans"/>
            </a:endParaRPr>
          </a:p>
          <a:p>
            <a:pPr marL="528955" indent="-457200"/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Socialized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habits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oriented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toward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institutional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politics</a:t>
            </a:r>
            <a:endParaRPr lang="cs-CZ" sz="1800" kern="0" dirty="0">
              <a:solidFill>
                <a:srgbClr val="333333"/>
              </a:solidFill>
              <a:latin typeface="Arial"/>
              <a:ea typeface="Open Sans"/>
              <a:cs typeface="Open Sans"/>
            </a:endParaRPr>
          </a:p>
          <a:p>
            <a:pPr marL="528955" indent="-457200"/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Shaped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by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the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use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of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</a:t>
            </a:r>
            <a:r>
              <a:rPr lang="cs-CZ" sz="1800" kern="0" dirty="0" err="1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traditional</a:t>
            </a:r>
            <a:r>
              <a:rPr lang="cs-CZ" sz="1800" kern="0" dirty="0">
                <a:solidFill>
                  <a:srgbClr val="333333"/>
                </a:solidFill>
                <a:latin typeface="Arial"/>
                <a:ea typeface="Open Sans"/>
                <a:cs typeface="Open Sans"/>
              </a:rPr>
              <a:t> media</a:t>
            </a:r>
          </a:p>
        </p:txBody>
      </p:sp>
    </p:spTree>
    <p:extLst>
      <p:ext uri="{BB962C8B-B14F-4D97-AF65-F5344CB8AC3E}">
        <p14:creationId xmlns:p14="http://schemas.microsoft.com/office/powerpoint/2010/main" val="147868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5229CF-01AE-9593-E1A5-044652CE9D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5BB934-4A51-212C-B39B-EED4136B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Election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time</a:t>
            </a:r>
            <a:r>
              <a:rPr lang="cs-CZ" dirty="0">
                <a:cs typeface="Arial"/>
              </a:rPr>
              <a:t>!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1F7362A-5B36-5D73-21E3-653C45086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ea typeface="+mn-lt"/>
                <a:cs typeface="+mn-lt"/>
              </a:rPr>
              <a:t>Heightened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exposure</a:t>
            </a:r>
            <a:r>
              <a:rPr lang="cs-CZ" dirty="0">
                <a:ea typeface="+mn-lt"/>
                <a:cs typeface="+mn-lt"/>
              </a:rPr>
              <a:t> to </a:t>
            </a:r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content</a:t>
            </a:r>
          </a:p>
          <a:p>
            <a:pPr marL="251460" indent="-179705"/>
            <a:endParaRPr lang="cs-CZ" dirty="0">
              <a:ea typeface="+mn-lt"/>
              <a:cs typeface="+mn-lt"/>
            </a:endParaRPr>
          </a:p>
          <a:p>
            <a:pPr marL="251460" indent="-179705"/>
            <a:r>
              <a:rPr lang="cs-CZ" dirty="0">
                <a:ea typeface="+mn-lt"/>
                <a:cs typeface="+mn-lt"/>
              </a:rPr>
              <a:t>Media are </a:t>
            </a:r>
            <a:r>
              <a:rPr lang="cs-CZ" err="1">
                <a:ea typeface="+mn-lt"/>
                <a:cs typeface="+mn-lt"/>
              </a:rPr>
              <a:t>especially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relevant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for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younger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voters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since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have</a:t>
            </a:r>
            <a:r>
              <a:rPr lang="cs-CZ" dirty="0">
                <a:ea typeface="+mn-lt"/>
                <a:cs typeface="+mn-lt"/>
              </a:rPr>
              <a:t> just </a:t>
            </a:r>
            <a:r>
              <a:rPr lang="cs-CZ" err="1">
                <a:ea typeface="+mn-lt"/>
                <a:cs typeface="+mn-lt"/>
              </a:rPr>
              <a:t>entered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system</a:t>
            </a:r>
            <a:r>
              <a:rPr lang="cs-CZ" dirty="0">
                <a:ea typeface="+mn-lt"/>
                <a:cs typeface="+mn-lt"/>
              </a:rPr>
              <a:t> and are more </a:t>
            </a:r>
            <a:r>
              <a:rPr lang="cs-CZ" err="1">
                <a:ea typeface="+mn-lt"/>
                <a:cs typeface="+mn-lt"/>
              </a:rPr>
              <a:t>uncertain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than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older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generations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about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whom</a:t>
            </a:r>
            <a:r>
              <a:rPr lang="cs-CZ" dirty="0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vote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for</a:t>
            </a:r>
            <a:r>
              <a:rPr lang="cs-CZ" dirty="0">
                <a:ea typeface="+mn-lt"/>
                <a:cs typeface="+mn-lt"/>
              </a:rPr>
              <a:t> in </a:t>
            </a:r>
            <a:r>
              <a:rPr lang="cs-CZ" err="1">
                <a:ea typeface="+mn-lt"/>
                <a:cs typeface="+mn-lt"/>
              </a:rPr>
              <a:t>their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frst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elections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sz="1800" dirty="0">
                <a:ea typeface="+mn-lt"/>
                <a:cs typeface="+mn-lt"/>
              </a:rPr>
              <a:t>(Ohme, de </a:t>
            </a:r>
            <a:r>
              <a:rPr lang="cs-CZ" sz="1800" err="1">
                <a:ea typeface="+mn-lt"/>
                <a:cs typeface="+mn-lt"/>
              </a:rPr>
              <a:t>Vreese</a:t>
            </a:r>
            <a:r>
              <a:rPr lang="cs-CZ" sz="1800" dirty="0">
                <a:ea typeface="+mn-lt"/>
                <a:cs typeface="+mn-lt"/>
              </a:rPr>
              <a:t>, &amp; </a:t>
            </a:r>
            <a:r>
              <a:rPr lang="cs-CZ" sz="1800" err="1">
                <a:ea typeface="+mn-lt"/>
                <a:cs typeface="+mn-lt"/>
              </a:rPr>
              <a:t>Albæk</a:t>
            </a:r>
            <a:r>
              <a:rPr lang="cs-CZ" sz="1800" dirty="0">
                <a:ea typeface="+mn-lt"/>
                <a:cs typeface="+mn-lt"/>
              </a:rPr>
              <a:t>, 2018)</a:t>
            </a:r>
          </a:p>
          <a:p>
            <a:pPr marL="251460" indent="-179705"/>
            <a:endParaRPr lang="cs-CZ" sz="1800" dirty="0">
              <a:ea typeface="+mn-lt"/>
              <a:cs typeface="+mn-lt"/>
            </a:endParaRPr>
          </a:p>
          <a:p>
            <a:pPr marL="251460" indent="-179705"/>
            <a:r>
              <a:rPr lang="cs-CZ" dirty="0" err="1">
                <a:ea typeface="+mn-lt"/>
                <a:cs typeface="+mn-lt"/>
              </a:rPr>
              <a:t>Difference</a:t>
            </a:r>
            <a:r>
              <a:rPr lang="cs-CZ" dirty="0">
                <a:ea typeface="+mn-lt"/>
                <a:cs typeface="+mn-lt"/>
              </a:rPr>
              <a:t> in </a:t>
            </a:r>
            <a:r>
              <a:rPr lang="cs-CZ" dirty="0" err="1">
                <a:ea typeface="+mn-lt"/>
                <a:cs typeface="+mn-lt"/>
              </a:rPr>
              <a:t>political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activities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across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generations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before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election</a:t>
            </a:r>
          </a:p>
        </p:txBody>
      </p:sp>
    </p:spTree>
    <p:extLst>
      <p:ext uri="{BB962C8B-B14F-4D97-AF65-F5344CB8AC3E}">
        <p14:creationId xmlns:p14="http://schemas.microsoft.com/office/powerpoint/2010/main" val="163641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5229CF-01AE-9593-E1A5-044652CE9D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36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5BB934-4A51-212C-B39B-EED4136B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Election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time</a:t>
            </a:r>
            <a:r>
              <a:rPr lang="cs-CZ" dirty="0">
                <a:cs typeface="Arial"/>
              </a:rPr>
              <a:t>!</a:t>
            </a:r>
            <a:endParaRPr lang="cs-CZ" dirty="0"/>
          </a:p>
        </p:txBody>
      </p:sp>
      <p:pic>
        <p:nvPicPr>
          <p:cNvPr id="2" name="Zástupný obsah 1" descr="Obsah obrázku text, snímek obrazovky, řada/pruh, diagram&#10;&#10;Popis se vygeneroval automaticky.">
            <a:extLst>
              <a:ext uri="{FF2B5EF4-FFF2-40B4-BE49-F238E27FC236}">
                <a16:creationId xmlns:a16="http://schemas.microsoft.com/office/drawing/2014/main" id="{4F3095D6-17AD-CCC9-4D66-C13CAD102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3831" y="1710963"/>
            <a:ext cx="7586505" cy="4127198"/>
          </a:xfrm>
        </p:spPr>
      </p:pic>
    </p:spTree>
    <p:extLst>
      <p:ext uri="{BB962C8B-B14F-4D97-AF65-F5344CB8AC3E}">
        <p14:creationId xmlns:p14="http://schemas.microsoft.com/office/powerpoint/2010/main" val="4282302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5229CF-01AE-9593-E1A5-044652CE9D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37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C5BB934-4A51-212C-B39B-EED4136B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Election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time</a:t>
            </a:r>
            <a:r>
              <a:rPr lang="cs-CZ" dirty="0">
                <a:cs typeface="Arial"/>
              </a:rPr>
              <a:t>!</a:t>
            </a:r>
            <a:endParaRPr lang="cs-CZ" dirty="0"/>
          </a:p>
        </p:txBody>
      </p:sp>
      <p:pic>
        <p:nvPicPr>
          <p:cNvPr id="2" name="Zástupný obsah 1" descr="Obsah obrázku text, snímek obrazovky, Písmo, design&#10;&#10;Popis se vygeneroval automaticky.">
            <a:extLst>
              <a:ext uri="{FF2B5EF4-FFF2-40B4-BE49-F238E27FC236}">
                <a16:creationId xmlns:a16="http://schemas.microsoft.com/office/drawing/2014/main" id="{661132FC-1F9D-618A-37EC-A3A799D30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918" y="1289841"/>
            <a:ext cx="6452932" cy="5195103"/>
          </a:xfrm>
        </p:spPr>
      </p:pic>
    </p:spTree>
    <p:extLst>
      <p:ext uri="{BB962C8B-B14F-4D97-AF65-F5344CB8AC3E}">
        <p14:creationId xmlns:p14="http://schemas.microsoft.com/office/powerpoint/2010/main" val="4120059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C30A452-837D-7FA3-FEBA-8F8E83D3B0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38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A14BB64-3E79-7A05-9C2A-3430A6DDD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Arial"/>
              </a:rPr>
              <a:t>Are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kids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alright</a:t>
            </a:r>
            <a:r>
              <a:rPr lang="cs-CZ" dirty="0">
                <a:cs typeface="Arial"/>
              </a:rPr>
              <a:t>?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80F4A90-4445-80A7-4BCB-C41EC0162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sz="2000" err="1">
                <a:ea typeface="+mn-lt"/>
                <a:cs typeface="+mn-lt"/>
              </a:rPr>
              <a:t>For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young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citizens</a:t>
            </a:r>
            <a:r>
              <a:rPr lang="cs-CZ" sz="2000" dirty="0">
                <a:ea typeface="+mn-lt"/>
                <a:cs typeface="+mn-lt"/>
              </a:rPr>
              <a:t>, </a:t>
            </a:r>
            <a:r>
              <a:rPr lang="cs-CZ" sz="2000" err="1">
                <a:ea typeface="+mn-lt"/>
                <a:cs typeface="+mn-lt"/>
              </a:rPr>
              <a:t>higher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political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engagement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is</a:t>
            </a:r>
            <a:r>
              <a:rPr lang="cs-CZ" sz="2000" dirty="0">
                <a:ea typeface="+mn-lt"/>
                <a:cs typeface="+mn-lt"/>
              </a:rPr>
              <a:t> a more </a:t>
            </a:r>
            <a:r>
              <a:rPr lang="cs-CZ" sz="2000" err="1">
                <a:ea typeface="+mn-lt"/>
                <a:cs typeface="+mn-lt"/>
              </a:rPr>
              <a:t>important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precondition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for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news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exposure</a:t>
            </a:r>
            <a:r>
              <a:rPr lang="cs-CZ" sz="2000" dirty="0">
                <a:ea typeface="+mn-lt"/>
                <a:cs typeface="+mn-lt"/>
              </a:rPr>
              <a:t> on </a:t>
            </a:r>
            <a:r>
              <a:rPr lang="cs-CZ" sz="2000" err="1">
                <a:ea typeface="+mn-lt"/>
                <a:cs typeface="+mn-lt"/>
              </a:rPr>
              <a:t>both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traditional</a:t>
            </a:r>
            <a:r>
              <a:rPr lang="cs-CZ" sz="2000" dirty="0">
                <a:ea typeface="+mn-lt"/>
                <a:cs typeface="+mn-lt"/>
              </a:rPr>
              <a:t> media and </a:t>
            </a:r>
            <a:r>
              <a:rPr lang="cs-CZ" sz="2000" err="1">
                <a:ea typeface="+mn-lt"/>
                <a:cs typeface="+mn-lt"/>
              </a:rPr>
              <a:t>social</a:t>
            </a:r>
            <a:r>
              <a:rPr lang="cs-CZ" sz="2000" dirty="0">
                <a:ea typeface="+mn-lt"/>
                <a:cs typeface="+mn-lt"/>
              </a:rPr>
              <a:t> media</a:t>
            </a:r>
          </a:p>
          <a:p>
            <a:pPr marL="251460" indent="-179705"/>
            <a:r>
              <a:rPr lang="cs-CZ" sz="2000" err="1">
                <a:ea typeface="+mn-lt"/>
                <a:cs typeface="+mn-lt"/>
              </a:rPr>
              <a:t>Generations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who</a:t>
            </a:r>
            <a:r>
              <a:rPr lang="cs-CZ" sz="2000" dirty="0">
                <a:ea typeface="+mn-lt"/>
                <a:cs typeface="+mn-lt"/>
              </a:rPr>
              <a:t> had more </a:t>
            </a:r>
            <a:r>
              <a:rPr lang="cs-CZ" sz="2000" err="1">
                <a:ea typeface="+mn-lt"/>
                <a:cs typeface="+mn-lt"/>
              </a:rPr>
              <a:t>time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throughout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their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lives</a:t>
            </a:r>
            <a:r>
              <a:rPr lang="cs-CZ" sz="2000" dirty="0">
                <a:ea typeface="+mn-lt"/>
                <a:cs typeface="+mn-lt"/>
              </a:rPr>
              <a:t> to </a:t>
            </a:r>
            <a:r>
              <a:rPr lang="cs-CZ" sz="2000" err="1">
                <a:ea typeface="+mn-lt"/>
                <a:cs typeface="+mn-lt"/>
              </a:rPr>
              <a:t>develop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political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interest</a:t>
            </a:r>
            <a:r>
              <a:rPr lang="cs-CZ" sz="2000" dirty="0">
                <a:ea typeface="+mn-lt"/>
                <a:cs typeface="+mn-lt"/>
              </a:rPr>
              <a:t> and </a:t>
            </a:r>
            <a:r>
              <a:rPr lang="cs-CZ" sz="2000" err="1">
                <a:ea typeface="+mn-lt"/>
                <a:cs typeface="+mn-lt"/>
              </a:rPr>
              <a:t>efcacy</a:t>
            </a:r>
            <a:r>
              <a:rPr lang="cs-CZ" sz="2000" dirty="0">
                <a:ea typeface="+mn-lt"/>
                <a:cs typeface="+mn-lt"/>
              </a:rPr>
              <a:t> more </a:t>
            </a:r>
            <a:r>
              <a:rPr lang="cs-CZ" sz="2000" err="1">
                <a:ea typeface="+mn-lt"/>
                <a:cs typeface="+mn-lt"/>
              </a:rPr>
              <a:t>easily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consume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news</a:t>
            </a:r>
            <a:r>
              <a:rPr lang="cs-CZ" sz="2000" dirty="0">
                <a:ea typeface="+mn-lt"/>
                <a:cs typeface="+mn-lt"/>
              </a:rPr>
              <a:t> = </a:t>
            </a:r>
            <a:r>
              <a:rPr lang="cs-CZ" sz="2000" err="1">
                <a:ea typeface="+mn-lt"/>
                <a:cs typeface="+mn-lt"/>
              </a:rPr>
              <a:t>life-cycle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difference</a:t>
            </a:r>
            <a:endParaRPr lang="cs-CZ" sz="2000">
              <a:ea typeface="+mn-lt"/>
              <a:cs typeface="+mn-lt"/>
            </a:endParaRPr>
          </a:p>
          <a:p>
            <a:pPr marL="251460" indent="-179705"/>
            <a:r>
              <a:rPr lang="cs-CZ" sz="2000" err="1">
                <a:ea typeface="+mn-lt"/>
                <a:cs typeface="+mn-lt"/>
              </a:rPr>
              <a:t>Older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generations</a:t>
            </a:r>
            <a:r>
              <a:rPr lang="cs-CZ" sz="2000" dirty="0">
                <a:ea typeface="+mn-lt"/>
                <a:cs typeface="+mn-lt"/>
              </a:rPr>
              <a:t> are more </a:t>
            </a:r>
            <a:r>
              <a:rPr lang="cs-CZ" sz="2000" err="1">
                <a:ea typeface="+mn-lt"/>
                <a:cs typeface="+mn-lt"/>
              </a:rPr>
              <a:t>politically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active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than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the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younger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ones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besides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err="1">
                <a:ea typeface="+mn-lt"/>
                <a:cs typeface="+mn-lt"/>
              </a:rPr>
              <a:t>election</a:t>
            </a:r>
            <a:endParaRPr lang="cs-CZ" sz="2000">
              <a:ea typeface="+mn-lt"/>
              <a:cs typeface="+mn-lt"/>
            </a:endParaRPr>
          </a:p>
          <a:p>
            <a:pPr marL="251460" indent="-179705"/>
            <a:r>
              <a:rPr lang="cs-CZ" sz="2000" err="1">
                <a:cs typeface="Arial"/>
              </a:rPr>
              <a:t>Younger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generations</a:t>
            </a:r>
            <a:r>
              <a:rPr lang="cs-CZ" sz="2000" dirty="0">
                <a:cs typeface="Arial"/>
              </a:rPr>
              <a:t> are </a:t>
            </a:r>
            <a:r>
              <a:rPr lang="cs-CZ" sz="2000" err="1">
                <a:cs typeface="Arial"/>
              </a:rPr>
              <a:t>prone</a:t>
            </a:r>
            <a:r>
              <a:rPr lang="cs-CZ" sz="2000" dirty="0">
                <a:cs typeface="Arial"/>
              </a:rPr>
              <a:t> to </a:t>
            </a:r>
            <a:r>
              <a:rPr lang="cs-CZ" sz="2000" err="1">
                <a:cs typeface="Arial"/>
              </a:rPr>
              <a:t>using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news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types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of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political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participation</a:t>
            </a:r>
            <a:r>
              <a:rPr lang="cs-CZ" sz="2000" dirty="0">
                <a:cs typeface="Arial"/>
              </a:rPr>
              <a:t> (</a:t>
            </a:r>
            <a:r>
              <a:rPr lang="cs-CZ" sz="2000" err="1">
                <a:cs typeface="Arial"/>
              </a:rPr>
              <a:t>social</a:t>
            </a:r>
            <a:r>
              <a:rPr lang="cs-CZ" sz="2000" dirty="0">
                <a:cs typeface="Arial"/>
              </a:rPr>
              <a:t> media)</a:t>
            </a:r>
          </a:p>
          <a:p>
            <a:pPr marL="251460" indent="-179705"/>
            <a:r>
              <a:rPr lang="cs-CZ" sz="2000" err="1">
                <a:cs typeface="Arial"/>
              </a:rPr>
              <a:t>Older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generation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using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social</a:t>
            </a:r>
            <a:r>
              <a:rPr lang="cs-CZ" sz="2000" dirty="0">
                <a:cs typeface="Arial"/>
              </a:rPr>
              <a:t> media </a:t>
            </a:r>
            <a:r>
              <a:rPr lang="cs-CZ" sz="2000" err="1">
                <a:cs typeface="Arial"/>
              </a:rPr>
              <a:t>often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targeted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against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the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political</a:t>
            </a:r>
            <a:r>
              <a:rPr lang="cs-CZ" sz="2000" dirty="0">
                <a:cs typeface="Arial"/>
              </a:rPr>
              <a:t> </a:t>
            </a:r>
            <a:r>
              <a:rPr lang="cs-CZ" sz="2000" err="1">
                <a:cs typeface="Arial"/>
              </a:rPr>
              <a:t>system</a:t>
            </a:r>
            <a:endParaRPr lang="cs-CZ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7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EEC1D7F-E017-9DAB-19FB-ABC6500A6C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en-GB" altLang="cs-CZ" noProof="0" smtClean="0"/>
              <a:pPr/>
              <a:t>39</a:t>
            </a:fld>
            <a:endParaRPr lang="en-GB" altLang="cs-CZ" noProof="0" dirty="0"/>
          </a:p>
        </p:txBody>
      </p:sp>
      <p:pic>
        <p:nvPicPr>
          <p:cNvPr id="4" name="Obrázek 3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4AC45F09-EF13-A4B4-3A35-513FC74EBB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28" t="760" r="352"/>
          <a:stretch/>
        </p:blipFill>
        <p:spPr>
          <a:xfrm rot="5400000">
            <a:off x="2428596" y="-1111390"/>
            <a:ext cx="6534142" cy="894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28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2235B7-8259-5965-B7EF-2009DB1704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4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36AF197-F77B-1680-B8E2-CE48FBD8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err="1">
                <a:cs typeface="Arial"/>
              </a:rPr>
              <a:t>Different</a:t>
            </a:r>
            <a:r>
              <a:rPr lang="cs-CZ" sz="3600" dirty="0">
                <a:cs typeface="Arial"/>
              </a:rPr>
              <a:t> </a:t>
            </a:r>
            <a:r>
              <a:rPr lang="cs-CZ" sz="3600" dirty="0" err="1">
                <a:cs typeface="Arial"/>
              </a:rPr>
              <a:t>generations</a:t>
            </a:r>
            <a:r>
              <a:rPr lang="cs-CZ" sz="3600" dirty="0">
                <a:cs typeface="Arial"/>
              </a:rPr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4B93BD2-F894-6413-0C1A-939D647D0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714580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251460" indent="-179705">
              <a:lnSpc>
                <a:spcPct val="150000"/>
              </a:lnSpc>
            </a:pPr>
            <a:r>
              <a:rPr lang="cs-CZ" dirty="0" err="1">
                <a:cs typeface="Arial"/>
              </a:rPr>
              <a:t>Traditionalists</a:t>
            </a:r>
            <a:r>
              <a:rPr lang="cs-CZ" dirty="0">
                <a:cs typeface="Arial"/>
              </a:rPr>
              <a:t> (1922 – 1944)</a:t>
            </a:r>
          </a:p>
          <a:p>
            <a:pPr marL="251460" indent="-179705">
              <a:lnSpc>
                <a:spcPct val="150000"/>
              </a:lnSpc>
            </a:pPr>
            <a:r>
              <a:rPr lang="cs-CZ" dirty="0">
                <a:cs typeface="Arial"/>
              </a:rPr>
              <a:t>Baby </a:t>
            </a:r>
            <a:r>
              <a:rPr lang="cs-CZ" dirty="0" err="1">
                <a:cs typeface="Arial"/>
              </a:rPr>
              <a:t>boomers</a:t>
            </a:r>
            <a:r>
              <a:rPr lang="cs-CZ" dirty="0">
                <a:cs typeface="Arial"/>
              </a:rPr>
              <a:t> (1945 – 1964)</a:t>
            </a:r>
          </a:p>
          <a:p>
            <a:pPr marL="251460" indent="-179705">
              <a:lnSpc>
                <a:spcPct val="150000"/>
              </a:lnSpc>
            </a:pPr>
            <a:r>
              <a:rPr lang="cs-CZ" dirty="0">
                <a:cs typeface="Arial"/>
              </a:rPr>
              <a:t>Gen X (1965 – 1979)</a:t>
            </a:r>
          </a:p>
          <a:p>
            <a:pPr marL="251460" indent="-179705">
              <a:lnSpc>
                <a:spcPct val="150000"/>
              </a:lnSpc>
            </a:pPr>
            <a:r>
              <a:rPr lang="cs-CZ" dirty="0" err="1">
                <a:cs typeface="Arial"/>
              </a:rPr>
              <a:t>Millenials</a:t>
            </a:r>
            <a:r>
              <a:rPr lang="cs-CZ" dirty="0">
                <a:cs typeface="Arial"/>
              </a:rPr>
              <a:t> (1980 – 1994)</a:t>
            </a:r>
          </a:p>
          <a:p>
            <a:pPr marL="251460" indent="-179705">
              <a:lnSpc>
                <a:spcPct val="150000"/>
              </a:lnSpc>
            </a:pPr>
            <a:r>
              <a:rPr lang="cs-CZ" dirty="0">
                <a:cs typeface="Arial"/>
              </a:rPr>
              <a:t>Gen Z (1995 – 1997)</a:t>
            </a:r>
          </a:p>
          <a:p>
            <a:pPr marL="251460" indent="-179705"/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879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CC72543-CF1E-1F1B-21DA-DE32543C8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5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E133FC-3F86-3AC2-D0B1-9F4D35D4C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Why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consumption</a:t>
            </a:r>
            <a:r>
              <a:rPr lang="cs-CZ" dirty="0">
                <a:cs typeface="Arial"/>
              </a:rPr>
              <a:t> </a:t>
            </a:r>
            <a:r>
              <a:rPr lang="cs-CZ" dirty="0" err="1">
                <a:cs typeface="Arial"/>
              </a:rPr>
              <a:t>important</a:t>
            </a:r>
            <a:r>
              <a:rPr lang="cs-CZ" dirty="0">
                <a:cs typeface="Arial"/>
              </a:rPr>
              <a:t>?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31481D2-1936-C1DF-EBE0-3015A369C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use </a:t>
            </a:r>
            <a:r>
              <a:rPr lang="cs-CZ" dirty="0" err="1">
                <a:cs typeface="Arial"/>
              </a:rPr>
              <a:t>is</a:t>
            </a:r>
            <a:r>
              <a:rPr lang="cs-CZ" dirty="0">
                <a:cs typeface="Arial"/>
              </a:rPr>
              <a:t> a </a:t>
            </a:r>
            <a:r>
              <a:rPr lang="cs-CZ" dirty="0" err="1">
                <a:cs typeface="Arial"/>
              </a:rPr>
              <a:t>vital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factor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influencing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people's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opinions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engagement</a:t>
            </a:r>
          </a:p>
          <a:p>
            <a:pPr marL="251460" indent="-179705"/>
            <a:r>
              <a:rPr lang="en-US" dirty="0">
                <a:cs typeface="Arial"/>
              </a:rPr>
              <a:t>Higher political information consumption leads to higher political participation (</a:t>
            </a:r>
            <a:r>
              <a:rPr lang="en-US" dirty="0" err="1">
                <a:cs typeface="Arial"/>
              </a:rPr>
              <a:t>Boulliane</a:t>
            </a:r>
            <a:r>
              <a:rPr lang="en-US" dirty="0">
                <a:cs typeface="Arial"/>
              </a:rPr>
              <a:t>, 2020)</a:t>
            </a:r>
          </a:p>
          <a:p>
            <a:pPr marL="251460" indent="-179705"/>
            <a:r>
              <a:rPr lang="en-US" dirty="0">
                <a:cs typeface="Arial"/>
              </a:rPr>
              <a:t>New information environment first seen as an opportunity for better informed citizens and </a:t>
            </a:r>
            <a:r>
              <a:rPr lang="en-US">
                <a:solidFill>
                  <a:schemeClr val="tx2"/>
                </a:solidFill>
                <a:cs typeface="Arial"/>
              </a:rPr>
              <a:t>higher levels of participation</a:t>
            </a:r>
          </a:p>
          <a:p>
            <a:pPr marL="503555" lvl="1" indent="-323850">
              <a:buFont typeface="Arial,Sans-Serif" panose="020B0604020202020204" pitchFamily="34" charset="0"/>
              <a:buChar char="•"/>
            </a:pPr>
            <a:r>
              <a:rPr lang="en-US" b="1" dirty="0">
                <a:solidFill>
                  <a:schemeClr val="tx2"/>
                </a:solidFill>
                <a:cs typeface="Arial"/>
              </a:rPr>
              <a:t>BUT</a:t>
            </a:r>
            <a:r>
              <a:rPr lang="en-US" b="1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dirty="0">
                <a:cs typeface="Arial"/>
              </a:rPr>
              <a:t>currently can be seen also as a challenge to this established conviction</a:t>
            </a:r>
            <a:endParaRPr lang="en-US">
              <a:cs typeface="Arial"/>
            </a:endParaRPr>
          </a:p>
          <a:p>
            <a:pPr marL="1104900" lvl="2" indent="-323850">
              <a:lnSpc>
                <a:spcPct val="150000"/>
              </a:lnSpc>
              <a:spcAft>
                <a:spcPts val="0"/>
              </a:spcAft>
              <a:buClr>
                <a:srgbClr val="5AC8AF"/>
              </a:buClr>
              <a:buFont typeface="Arial,Sans-Serif" panose="020B0604020202020204" pitchFamily="34" charset="0"/>
              <a:buChar char="•"/>
            </a:pPr>
            <a:r>
              <a:rPr lang="en-US" sz="2000" dirty="0">
                <a:cs typeface="Arial"/>
              </a:rPr>
              <a:t>Influence of news consumption on 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social media</a:t>
            </a:r>
            <a:r>
              <a:rPr lang="en-US" sz="2000" dirty="0">
                <a:solidFill>
                  <a:srgbClr val="FF0000"/>
                </a:solidFill>
                <a:cs typeface="Arial"/>
              </a:rPr>
              <a:t> </a:t>
            </a:r>
            <a:r>
              <a:rPr lang="en-US" sz="2000" dirty="0">
                <a:cs typeface="Arial"/>
              </a:rPr>
              <a:t>(</a:t>
            </a:r>
            <a:r>
              <a:rPr lang="en-US" sz="2000" dirty="0"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Knoll, Matthes, &amp; Heiss, 2020</a:t>
            </a:r>
            <a:r>
              <a:rPr lang="en-US" sz="2000" dirty="0">
                <a:cs typeface="Arial"/>
              </a:rPr>
              <a:t>) </a:t>
            </a:r>
          </a:p>
          <a:p>
            <a:pPr marL="1104900" lvl="2" indent="-323850">
              <a:lnSpc>
                <a:spcPct val="150000"/>
              </a:lnSpc>
              <a:spcAft>
                <a:spcPts val="0"/>
              </a:spcAft>
              <a:buClr>
                <a:srgbClr val="5AC8AF"/>
              </a:buClr>
              <a:buFont typeface="Arial,Sans-Serif" panose="020B0604020202020204" pitchFamily="34" charset="0"/>
              <a:buChar char="•"/>
            </a:pPr>
            <a:r>
              <a:rPr lang="en-US" sz="2000" dirty="0">
                <a:cs typeface="Arial"/>
              </a:rPr>
              <a:t>Dissemination of </a:t>
            </a:r>
            <a:r>
              <a:rPr lang="en-US" sz="2000" dirty="0">
                <a:solidFill>
                  <a:schemeClr val="tx2"/>
                </a:solidFill>
                <a:cs typeface="Arial"/>
              </a:rPr>
              <a:t>mis/disinformation</a:t>
            </a:r>
            <a:r>
              <a:rPr lang="en-US" sz="2000" dirty="0">
                <a:cs typeface="Arial"/>
              </a:rPr>
              <a:t> (</a:t>
            </a:r>
            <a:r>
              <a:rPr lang="en-US" sz="2000" dirty="0" err="1">
                <a:cs typeface="Arial"/>
              </a:rPr>
              <a:t>Vasoughi</a:t>
            </a:r>
            <a:r>
              <a:rPr lang="en-US" sz="2000" dirty="0">
                <a:cs typeface="Arial"/>
              </a:rPr>
              <a:t>, Roy &amp; Aral, 2018; </a:t>
            </a:r>
            <a:r>
              <a:rPr lang="en-US" sz="2000" dirty="0" err="1">
                <a:cs typeface="Arial"/>
              </a:rPr>
              <a:t>Winnterlin</a:t>
            </a:r>
            <a:r>
              <a:rPr lang="en-US" sz="2000" dirty="0">
                <a:cs typeface="Arial"/>
              </a:rPr>
              <a:t> et al., 2023)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940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3BD45-DACD-5FE6-87DE-F448F3F24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6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7F17BD-EF33-D420-4306-A44BE0EE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38" y="620065"/>
            <a:ext cx="10753200" cy="451576"/>
          </a:xfrm>
        </p:spPr>
        <p:txBody>
          <a:bodyPr/>
          <a:lstStyle/>
          <a:p>
            <a:r>
              <a:rPr lang="cs-CZ" dirty="0" err="1">
                <a:cs typeface="Arial"/>
              </a:rPr>
              <a:t>Road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participation</a:t>
            </a:r>
          </a:p>
        </p:txBody>
      </p:sp>
      <p:grpSp>
        <p:nvGrpSpPr>
          <p:cNvPr id="6" name="Group 2">
            <a:extLst>
              <a:ext uri="{FF2B5EF4-FFF2-40B4-BE49-F238E27FC236}">
                <a16:creationId xmlns:a16="http://schemas.microsoft.com/office/drawing/2014/main" id="{2ACB01B6-6649-FB1D-53D5-A7341BD5CEEA}"/>
              </a:ext>
            </a:extLst>
          </p:cNvPr>
          <p:cNvGrpSpPr/>
          <p:nvPr/>
        </p:nvGrpSpPr>
        <p:grpSpPr>
          <a:xfrm>
            <a:off x="4791301" y="3073998"/>
            <a:ext cx="2139978" cy="1588035"/>
            <a:chOff x="4612252" y="2273175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538181A5-C89B-C41C-DF1A-5EA4B7E699EF}"/>
                </a:ext>
              </a:extLst>
            </p:cNvPr>
            <p:cNvSpPr/>
            <p:nvPr/>
          </p:nvSpPr>
          <p:spPr>
            <a:xfrm>
              <a:off x="4612252" y="2311275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7" name="TextBox 4">
              <a:extLst>
                <a:ext uri="{FF2B5EF4-FFF2-40B4-BE49-F238E27FC236}">
                  <a16:creationId xmlns:a16="http://schemas.microsoft.com/office/drawing/2014/main" id="{BEE5ADB7-4042-A3F9-A7D2-4DEA9FADD441}"/>
                </a:ext>
              </a:extLst>
            </p:cNvPr>
            <p:cNvSpPr txBox="1"/>
            <p:nvPr/>
          </p:nvSpPr>
          <p:spPr>
            <a:xfrm>
              <a:off x="4612252" y="2273175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Informed citizen</a:t>
              </a:r>
            </a:p>
          </p:txBody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AD398C59-2662-1366-725F-74DC95FDAD43}"/>
              </a:ext>
            </a:extLst>
          </p:cNvPr>
          <p:cNvGrpSpPr/>
          <p:nvPr/>
        </p:nvGrpSpPr>
        <p:grpSpPr>
          <a:xfrm>
            <a:off x="9344581" y="3073993"/>
            <a:ext cx="2139978" cy="1588033"/>
            <a:chOff x="9165532" y="2207899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2728E311-360C-3D4B-213F-23B8D991F03F}"/>
                </a:ext>
              </a:extLst>
            </p:cNvPr>
            <p:cNvSpPr/>
            <p:nvPr/>
          </p:nvSpPr>
          <p:spPr>
            <a:xfrm>
              <a:off x="9165532" y="2245999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grpFill/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5" name="TextBox 7">
              <a:extLst>
                <a:ext uri="{FF2B5EF4-FFF2-40B4-BE49-F238E27FC236}">
                  <a16:creationId xmlns:a16="http://schemas.microsoft.com/office/drawing/2014/main" id="{DD0A2FAA-A99F-5638-3D6B-8E3C67B985E3}"/>
                </a:ext>
              </a:extLst>
            </p:cNvPr>
            <p:cNvSpPr txBox="1"/>
            <p:nvPr/>
          </p:nvSpPr>
          <p:spPr>
            <a:xfrm>
              <a:off x="9165532" y="2207899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Political participation</a:t>
              </a: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2B730F1-8EA3-C023-1083-3B7F76513559}"/>
              </a:ext>
            </a:extLst>
          </p:cNvPr>
          <p:cNvGrpSpPr/>
          <p:nvPr/>
        </p:nvGrpSpPr>
        <p:grpSpPr>
          <a:xfrm>
            <a:off x="610849" y="3125687"/>
            <a:ext cx="2139978" cy="1588035"/>
            <a:chOff x="431800" y="2324864"/>
            <a:chExt cx="771481" cy="585279"/>
          </a:xfrm>
          <a:solidFill>
            <a:schemeClr val="bg2">
              <a:lumMod val="90000"/>
            </a:schemeClr>
          </a:solidFill>
        </p:grpSpPr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5AA92B8-8E39-59D8-B9BC-B08E216D0E6C}"/>
                </a:ext>
              </a:extLst>
            </p:cNvPr>
            <p:cNvSpPr/>
            <p:nvPr/>
          </p:nvSpPr>
          <p:spPr>
            <a:xfrm>
              <a:off x="431800" y="2362964"/>
              <a:ext cx="771481" cy="547179"/>
            </a:xfrm>
            <a:custGeom>
              <a:avLst/>
              <a:gdLst/>
              <a:ahLst/>
              <a:cxnLst/>
              <a:rect l="l" t="t" r="r" b="b"/>
              <a:pathLst>
                <a:path w="771481" h="547179">
                  <a:moveTo>
                    <a:pt x="117280" y="0"/>
                  </a:moveTo>
                  <a:lnTo>
                    <a:pt x="654201" y="0"/>
                  </a:lnTo>
                  <a:cubicBezTo>
                    <a:pt x="718973" y="0"/>
                    <a:pt x="771481" y="52508"/>
                    <a:pt x="771481" y="117280"/>
                  </a:cubicBezTo>
                  <a:lnTo>
                    <a:pt x="771481" y="429899"/>
                  </a:lnTo>
                  <a:cubicBezTo>
                    <a:pt x="771481" y="461004"/>
                    <a:pt x="759125" y="490834"/>
                    <a:pt x="737131" y="512829"/>
                  </a:cubicBezTo>
                  <a:cubicBezTo>
                    <a:pt x="715136" y="534823"/>
                    <a:pt x="685306" y="547179"/>
                    <a:pt x="654201" y="547179"/>
                  </a:cubicBezTo>
                  <a:lnTo>
                    <a:pt x="117280" y="547179"/>
                  </a:lnTo>
                  <a:cubicBezTo>
                    <a:pt x="52508" y="547179"/>
                    <a:pt x="0" y="494671"/>
                    <a:pt x="0" y="429899"/>
                  </a:cubicBezTo>
                  <a:lnTo>
                    <a:pt x="0" y="117280"/>
                  </a:lnTo>
                  <a:cubicBezTo>
                    <a:pt x="0" y="86175"/>
                    <a:pt x="12356" y="56345"/>
                    <a:pt x="34351" y="34351"/>
                  </a:cubicBezTo>
                  <a:cubicBezTo>
                    <a:pt x="56345" y="12356"/>
                    <a:pt x="86175" y="0"/>
                    <a:pt x="117280" y="0"/>
                  </a:cubicBezTo>
                  <a:close/>
                </a:path>
              </a:pathLst>
            </a:custGeom>
            <a:solidFill>
              <a:srgbClr val="969696"/>
            </a:solidFill>
          </p:spPr>
          <p:txBody>
            <a:bodyPr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SK"/>
            </a:p>
          </p:txBody>
        </p:sp>
        <p:sp>
          <p:nvSpPr>
            <p:cNvPr id="23" name="TextBox 10">
              <a:extLst>
                <a:ext uri="{FF2B5EF4-FFF2-40B4-BE49-F238E27FC236}">
                  <a16:creationId xmlns:a16="http://schemas.microsoft.com/office/drawing/2014/main" id="{2EB40B17-19F8-394B-2684-15D3082806BC}"/>
                </a:ext>
              </a:extLst>
            </p:cNvPr>
            <p:cNvSpPr txBox="1"/>
            <p:nvPr/>
          </p:nvSpPr>
          <p:spPr>
            <a:xfrm>
              <a:off x="431800" y="2324864"/>
              <a:ext cx="771481" cy="585279"/>
            </a:xfrm>
            <a:prstGeom prst="rect">
              <a:avLst/>
            </a:prstGeom>
            <a:solidFill>
              <a:srgbClr val="969696"/>
            </a:solidFill>
          </p:spPr>
          <p:txBody>
            <a:bodyPr lIns="50800" tIns="50800" rIns="50800" bIns="50800" rtlCol="0" anchor="ctr"/>
            <a:lstStyle>
              <a:defPPr>
                <a:defRPr lang="cs-CZ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3360"/>
                </a:lnSpc>
              </a:pPr>
              <a:r>
                <a:rPr lang="en-US" sz="2400">
                  <a:latin typeface="Canva Sans"/>
                </a:rPr>
                <a:t>Independent media</a:t>
              </a: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C04E3FF4-DC31-EEDF-58B9-5A475D58B267}"/>
              </a:ext>
            </a:extLst>
          </p:cNvPr>
          <p:cNvSpPr/>
          <p:nvPr/>
        </p:nvSpPr>
        <p:spPr>
          <a:xfrm>
            <a:off x="3205517" y="3868013"/>
            <a:ext cx="1038609" cy="0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K"/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064F2D11-E902-41E2-5564-26D761FB16AF}"/>
              </a:ext>
            </a:extLst>
          </p:cNvPr>
          <p:cNvSpPr/>
          <p:nvPr/>
        </p:nvSpPr>
        <p:spPr>
          <a:xfrm flipV="1">
            <a:off x="7626472" y="3861206"/>
            <a:ext cx="1022916" cy="13614"/>
          </a:xfrm>
          <a:prstGeom prst="line">
            <a:avLst/>
          </a:prstGeom>
          <a:ln w="47625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K"/>
          </a:p>
        </p:txBody>
      </p:sp>
      <p:pic>
        <p:nvPicPr>
          <p:cNvPr id="15" name="Picture 63" descr="A group of people giving each other a high five&#10;&#10;Description automatically generated">
            <a:extLst>
              <a:ext uri="{FF2B5EF4-FFF2-40B4-BE49-F238E27FC236}">
                <a16:creationId xmlns:a16="http://schemas.microsoft.com/office/drawing/2014/main" id="{23248FB3-1C8E-678F-2198-77C2717FF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25" y="2390083"/>
            <a:ext cx="1020447" cy="1020447"/>
          </a:xfrm>
          <a:prstGeom prst="rect">
            <a:avLst/>
          </a:prstGeom>
        </p:spPr>
      </p:pic>
      <p:pic>
        <p:nvPicPr>
          <p:cNvPr id="16" name="Picture 65" descr="A blue drawing of a megaphone and speech bubble&#10;&#10;Description automatically generated">
            <a:extLst>
              <a:ext uri="{FF2B5EF4-FFF2-40B4-BE49-F238E27FC236}">
                <a16:creationId xmlns:a16="http://schemas.microsoft.com/office/drawing/2014/main" id="{23492D3F-FA53-17F9-C190-1478D44C5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1" y="2321871"/>
            <a:ext cx="1268987" cy="1268987"/>
          </a:xfrm>
          <a:prstGeom prst="rect">
            <a:avLst/>
          </a:prstGeom>
        </p:spPr>
      </p:pic>
      <p:pic>
        <p:nvPicPr>
          <p:cNvPr id="17" name="Picture 67" descr="A blue drawing of a person and a chat bubble&#10;&#10;Description automatically generated">
            <a:extLst>
              <a:ext uri="{FF2B5EF4-FFF2-40B4-BE49-F238E27FC236}">
                <a16:creationId xmlns:a16="http://schemas.microsoft.com/office/drawing/2014/main" id="{59247814-41A9-984C-D731-0DD0FCF93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98" y="2367139"/>
            <a:ext cx="1137461" cy="113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38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03BD45-DACD-5FE6-87DE-F448F3F24E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7</a:t>
            </a:fld>
            <a:endParaRPr lang="en-GB" altLang="cs-CZ" noProof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7F17BD-EF33-D420-4306-A44BE0EE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38" y="620065"/>
            <a:ext cx="10753200" cy="451576"/>
          </a:xfrm>
        </p:spPr>
        <p:txBody>
          <a:bodyPr/>
          <a:lstStyle/>
          <a:p>
            <a:r>
              <a:rPr lang="cs-CZ" dirty="0" err="1">
                <a:cs typeface="Arial"/>
              </a:rPr>
              <a:t>Road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Participation</a:t>
            </a:r>
          </a:p>
        </p:txBody>
      </p:sp>
      <p:pic>
        <p:nvPicPr>
          <p:cNvPr id="2" name="Obrázek 1" descr="Obsah obrázku text, diagram, snímek obrazovky, Paralelní&#10;&#10;Popis se vygeneroval automaticky.">
            <a:extLst>
              <a:ext uri="{FF2B5EF4-FFF2-40B4-BE49-F238E27FC236}">
                <a16:creationId xmlns:a16="http://schemas.microsoft.com/office/drawing/2014/main" id="{160819C2-FF66-E4FB-9A29-373213D60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227" y="1293632"/>
            <a:ext cx="7467200" cy="48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6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745F928-B82D-C0A5-1FFC-C5290CD0E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8</a:t>
            </a:fld>
            <a:endParaRPr lang="en-GB" altLang="cs-CZ" noProof="0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FFDBA43-31A9-893D-0BD6-57E42E683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54" y="3293925"/>
            <a:ext cx="5246518" cy="1171580"/>
          </a:xfrm>
        </p:spPr>
        <p:txBody>
          <a:bodyPr/>
          <a:lstStyle/>
          <a:p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consumption</a:t>
            </a:r>
            <a:r>
              <a:rPr lang="cs-CZ" dirty="0">
                <a:cs typeface="Arial"/>
              </a:rPr>
              <a:t> 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1B76E582-45D8-317B-C10A-9C477F273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0678" y="3957303"/>
            <a:ext cx="5246518" cy="698497"/>
          </a:xfrm>
        </p:spPr>
        <p:txBody>
          <a:bodyPr/>
          <a:lstStyle/>
          <a:p>
            <a:r>
              <a:rPr lang="cs-CZ" err="1">
                <a:cs typeface="Arial"/>
              </a:rPr>
              <a:t>Differences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between</a:t>
            </a:r>
            <a:r>
              <a:rPr lang="cs-CZ">
                <a:cs typeface="Arial"/>
              </a:rPr>
              <a:t> </a:t>
            </a:r>
            <a:r>
              <a:rPr lang="cs-CZ" err="1">
                <a:cs typeface="Arial"/>
              </a:rPr>
              <a:t>generations</a:t>
            </a:r>
            <a:endParaRPr lang="cs-CZ" err="1"/>
          </a:p>
        </p:txBody>
      </p:sp>
      <p:pic>
        <p:nvPicPr>
          <p:cNvPr id="10" name="Zástupný symbol obrázku 9" descr="Obsah obrázku text, osoba, kniha, počítač&#10;&#10;Popis se vygeneroval automaticky.">
            <a:extLst>
              <a:ext uri="{FF2B5EF4-FFF2-40B4-BE49-F238E27FC236}">
                <a16:creationId xmlns:a16="http://schemas.microsoft.com/office/drawing/2014/main" id="{39CDDAAC-44C9-8B0B-D256-EDE3C435C5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978" r="18978"/>
          <a:stretch/>
        </p:blipFill>
        <p:spPr/>
      </p:pic>
    </p:spTree>
    <p:extLst>
      <p:ext uri="{BB962C8B-B14F-4D97-AF65-F5344CB8AC3E}">
        <p14:creationId xmlns:p14="http://schemas.microsoft.com/office/powerpoint/2010/main" val="2222455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6F5D7D-65B1-9B3B-2D14-59927974F4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en-GB" altLang="cs-CZ" noProof="0" smtClean="0"/>
              <a:pPr/>
              <a:t>9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AEAB655-4C59-8CA0-6690-1E03CFA2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cs typeface="Arial"/>
              </a:rPr>
              <a:t>Change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supply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side</a:t>
            </a:r>
            <a:endParaRPr lang="cs-CZ" dirty="0" err="1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9EF95F4-192B-AB7E-9ACF-03DCE8C1D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179705"/>
            <a:r>
              <a:rPr lang="cs-CZ" dirty="0" err="1">
                <a:cs typeface="Arial"/>
              </a:rPr>
              <a:t>Growing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number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sources</a:t>
            </a:r>
            <a:endParaRPr lang="cs-CZ" dirty="0">
              <a:cs typeface="Arial"/>
            </a:endParaRPr>
          </a:p>
          <a:p>
            <a:pPr marL="503555" lvl="1" indent="-179705">
              <a:buFont typeface="Courier New" panose="020B0604020202020204" pitchFamily="34" charset="0"/>
              <a:buChar char="o"/>
            </a:pPr>
            <a:r>
              <a:rPr lang="cs-CZ" dirty="0" err="1">
                <a:cs typeface="Arial"/>
              </a:rPr>
              <a:t>Personalized</a:t>
            </a:r>
            <a:r>
              <a:rPr lang="cs-CZ" dirty="0">
                <a:cs typeface="Arial"/>
              </a:rPr>
              <a:t> media </a:t>
            </a:r>
            <a:r>
              <a:rPr lang="cs-CZ" dirty="0" err="1">
                <a:cs typeface="Arial"/>
              </a:rPr>
              <a:t>diets</a:t>
            </a:r>
            <a:r>
              <a:rPr lang="cs-CZ" dirty="0">
                <a:cs typeface="Arial"/>
              </a:rPr>
              <a:t> (</a:t>
            </a:r>
            <a:r>
              <a:rPr lang="cs-CZ" dirty="0" err="1">
                <a:cs typeface="Arial"/>
              </a:rPr>
              <a:t>different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levels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political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content</a:t>
            </a:r>
            <a:r>
              <a:rPr lang="cs-CZ" dirty="0">
                <a:cs typeface="Arial"/>
              </a:rPr>
              <a:t>)</a:t>
            </a:r>
          </a:p>
          <a:p>
            <a:pPr marL="251460" indent="-179705"/>
            <a:r>
              <a:rPr lang="cs-CZ" dirty="0">
                <a:cs typeface="Arial"/>
              </a:rPr>
              <a:t>New </a:t>
            </a:r>
            <a:r>
              <a:rPr lang="cs-CZ" dirty="0" err="1">
                <a:cs typeface="Arial"/>
              </a:rPr>
              <a:t>forms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information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sources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that</a:t>
            </a:r>
            <a:r>
              <a:rPr lang="cs-CZ" dirty="0">
                <a:cs typeface="Arial"/>
              </a:rPr>
              <a:t> do not </a:t>
            </a:r>
            <a:r>
              <a:rPr lang="cs-CZ" dirty="0" err="1">
                <a:cs typeface="Arial"/>
              </a:rPr>
              <a:t>adhere</a:t>
            </a:r>
            <a:r>
              <a:rPr lang="cs-CZ" dirty="0">
                <a:cs typeface="Arial"/>
              </a:rPr>
              <a:t> to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same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ethical</a:t>
            </a:r>
            <a:r>
              <a:rPr lang="cs-CZ" dirty="0">
                <a:cs typeface="Arial"/>
              </a:rPr>
              <a:t> and </a:t>
            </a:r>
            <a:r>
              <a:rPr lang="cs-CZ" dirty="0" err="1">
                <a:cs typeface="Arial"/>
              </a:rPr>
              <a:t>practical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rules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of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traditional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journalism</a:t>
            </a:r>
            <a:r>
              <a:rPr lang="cs-CZ" dirty="0">
                <a:cs typeface="Arial"/>
              </a:rPr>
              <a:t> – </a:t>
            </a:r>
            <a:r>
              <a:rPr lang="cs-CZ" dirty="0" err="1">
                <a:cs typeface="Arial"/>
              </a:rPr>
              <a:t>social</a:t>
            </a:r>
            <a:r>
              <a:rPr lang="cs-CZ" dirty="0">
                <a:cs typeface="Arial"/>
              </a:rPr>
              <a:t> media</a:t>
            </a: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Change</a:t>
            </a:r>
            <a:r>
              <a:rPr lang="cs-CZ" dirty="0">
                <a:cs typeface="Arial"/>
              </a:rPr>
              <a:t> in </a:t>
            </a:r>
            <a:r>
              <a:rPr lang="cs-CZ" dirty="0" err="1">
                <a:cs typeface="Arial"/>
              </a:rPr>
              <a:t>the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format</a:t>
            </a:r>
            <a:endParaRPr lang="cs-CZ" dirty="0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Combining</a:t>
            </a:r>
            <a:r>
              <a:rPr lang="cs-CZ" dirty="0">
                <a:cs typeface="Arial"/>
              </a:rPr>
              <a:t> hard </a:t>
            </a:r>
            <a:r>
              <a:rPr lang="cs-CZ" dirty="0" err="1">
                <a:cs typeface="Arial"/>
              </a:rPr>
              <a:t>news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with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entertainment</a:t>
            </a:r>
            <a:endParaRPr lang="cs-CZ">
              <a:cs typeface="Arial"/>
            </a:endParaRPr>
          </a:p>
          <a:p>
            <a:pPr marL="251460" indent="-179705"/>
            <a:r>
              <a:rPr lang="cs-CZ" dirty="0" err="1">
                <a:cs typeface="Arial"/>
              </a:rPr>
              <a:t>Using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click-bait</a:t>
            </a:r>
            <a:endParaRPr lang="cs-CZ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  <a:p>
            <a:pPr marL="251460" indent="-179705"/>
            <a:endParaRPr lang="cs-CZ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73309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prezentace-16-9-en-v10.potx" id="{67A39F29-764F-4284-9E0F-1686F567DD12}" vid="{76220AAC-9FA9-4F01-8D8E-D7E8E7D43212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3" ma:contentTypeDescription="Vytvoří nový dokument" ma:contentTypeScope="" ma:versionID="59df924ff85e56a9d620f22666450dc4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ebc375423d16e97435ac953b71c835e3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12D48C-715E-46E0-9CE5-B9CE4D3267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AAD1AE-B695-4770-A5BC-45DB953746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BB1C59-3685-438A-B366-C2799816671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</Words>
  <Application>Microsoft Office PowerPoint</Application>
  <PresentationFormat>Širokoúhlá obrazovka</PresentationFormat>
  <Paragraphs>2</Paragraphs>
  <Slides>39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0" baseType="lpstr">
      <vt:lpstr>Presentation_MU_EN</vt:lpstr>
      <vt:lpstr>Age, Life cycle and Politics</vt:lpstr>
      <vt:lpstr>Prezentace aplikace PowerPoint</vt:lpstr>
      <vt:lpstr>Today's agenda</vt:lpstr>
      <vt:lpstr>Different generations </vt:lpstr>
      <vt:lpstr>Why is news consumption important?</vt:lpstr>
      <vt:lpstr>Road to participation</vt:lpstr>
      <vt:lpstr>Road to Participation</vt:lpstr>
      <vt:lpstr>News consumption </vt:lpstr>
      <vt:lpstr>Change in supply side</vt:lpstr>
      <vt:lpstr>Change in demand side</vt:lpstr>
      <vt:lpstr>Objective vs. Subjective knowledge</vt:lpstr>
      <vt:lpstr>News consumption of our (grand)parents</vt:lpstr>
      <vt:lpstr>News consumption of younger generations</vt:lpstr>
      <vt:lpstr>Who gets information where</vt:lpstr>
      <vt:lpstr>Who gets information where</vt:lpstr>
      <vt:lpstr>Prezentace aplikace PowerPoint</vt:lpstr>
      <vt:lpstr>Political participation and attitudes</vt:lpstr>
      <vt:lpstr>Political participation</vt:lpstr>
      <vt:lpstr>Traditional forms of participation (Verba &amp; Nie, 1972)</vt:lpstr>
      <vt:lpstr>New forms of participation</vt:lpstr>
      <vt:lpstr>Role of social media</vt:lpstr>
      <vt:lpstr>Life- cycle perspective</vt:lpstr>
      <vt:lpstr>Cohort effect perspective</vt:lpstr>
      <vt:lpstr>Cohort effect perspective</vt:lpstr>
      <vt:lpstr>Generations and their characteristics</vt:lpstr>
      <vt:lpstr>Generations and their characteristics</vt:lpstr>
      <vt:lpstr>Road to Participation</vt:lpstr>
      <vt:lpstr>Political interest</vt:lpstr>
      <vt:lpstr>Political interest</vt:lpstr>
      <vt:lpstr>Political knowledge</vt:lpstr>
      <vt:lpstr>Political knowledge</vt:lpstr>
      <vt:lpstr>Political efficacy</vt:lpstr>
      <vt:lpstr>Political efficacy</vt:lpstr>
      <vt:lpstr>Types of citizenship</vt:lpstr>
      <vt:lpstr>Election time!</vt:lpstr>
      <vt:lpstr>Election time!</vt:lpstr>
      <vt:lpstr>Election time!</vt:lpstr>
      <vt:lpstr>Are the kids alright?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726</cp:revision>
  <cp:lastPrinted>1601-01-01T00:00:00Z</cp:lastPrinted>
  <dcterms:created xsi:type="dcterms:W3CDTF">2024-11-06T06:25:53Z</dcterms:created>
  <dcterms:modified xsi:type="dcterms:W3CDTF">2024-11-11T10:36:50Z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