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43"/>
  </p:notesMasterIdLst>
  <p:handoutMasterIdLst>
    <p:handoutMasterId r:id="rId44"/>
  </p:handoutMasterIdLst>
  <p:sldIdLst>
    <p:sldId id="278" r:id="rId5"/>
    <p:sldId id="257" r:id="rId6"/>
    <p:sldId id="282" r:id="rId7"/>
    <p:sldId id="283" r:id="rId8"/>
    <p:sldId id="286" r:id="rId9"/>
    <p:sldId id="284" r:id="rId10"/>
    <p:sldId id="285" r:id="rId11"/>
    <p:sldId id="262" r:id="rId12"/>
    <p:sldId id="264" r:id="rId13"/>
    <p:sldId id="273" r:id="rId14"/>
    <p:sldId id="274" r:id="rId15"/>
    <p:sldId id="292" r:id="rId16"/>
    <p:sldId id="293" r:id="rId17"/>
    <p:sldId id="279" r:id="rId18"/>
    <p:sldId id="281" r:id="rId19"/>
    <p:sldId id="275" r:id="rId20"/>
    <p:sldId id="287" r:id="rId21"/>
    <p:sldId id="259" r:id="rId22"/>
    <p:sldId id="272" r:id="rId23"/>
    <p:sldId id="258" r:id="rId24"/>
    <p:sldId id="289" r:id="rId25"/>
    <p:sldId id="290" r:id="rId26"/>
    <p:sldId id="260" r:id="rId27"/>
    <p:sldId id="298" r:id="rId28"/>
    <p:sldId id="288" r:id="rId29"/>
    <p:sldId id="276" r:id="rId30"/>
    <p:sldId id="266" r:id="rId31"/>
    <p:sldId id="267" r:id="rId32"/>
    <p:sldId id="291" r:id="rId33"/>
    <p:sldId id="296" r:id="rId34"/>
    <p:sldId id="297" r:id="rId35"/>
    <p:sldId id="271" r:id="rId36"/>
    <p:sldId id="294" r:id="rId37"/>
    <p:sldId id="295" r:id="rId38"/>
    <p:sldId id="277" r:id="rId39"/>
    <p:sldId id="268" r:id="rId40"/>
    <p:sldId id="269" r:id="rId41"/>
    <p:sldId id="270" r:id="rId4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5989DB-D7BC-1B70-2B1E-5F7B58CDCDA2}" v="711" dt="2024-11-25T10:36:47.1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7"/>
  </p:normalViewPr>
  <p:slideViewPr>
    <p:cSldViewPr snapToGrid="0">
      <p:cViewPr>
        <p:scale>
          <a:sx n="100" d="100"/>
          <a:sy n="100" d="100"/>
        </p:scale>
        <p:origin x="80" y="240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ína Bieliková" userId="S::450513@muni.cz::ae479909-0b3a-471d-be06-e523e9706c7c" providerId="AD" clId="Web-{765989DB-D7BC-1B70-2B1E-5F7B58CDCDA2}"/>
    <pc:docChg chg="modSld">
      <pc:chgData name="Karolína Bieliková" userId="S::450513@muni.cz::ae479909-0b3a-471d-be06-e523e9706c7c" providerId="AD" clId="Web-{765989DB-D7BC-1B70-2B1E-5F7B58CDCDA2}" dt="2024-11-25T10:36:47.124" v="702" actId="1076"/>
      <pc:docMkLst>
        <pc:docMk/>
      </pc:docMkLst>
      <pc:sldChg chg="addSp delSp modSp">
        <pc:chgData name="Karolína Bieliková" userId="S::450513@muni.cz::ae479909-0b3a-471d-be06-e523e9706c7c" providerId="AD" clId="Web-{765989DB-D7BC-1B70-2B1E-5F7B58CDCDA2}" dt="2024-11-25T10:35:50.404" v="697" actId="1076"/>
        <pc:sldMkLst>
          <pc:docMk/>
          <pc:sldMk cId="1050307107" sldId="257"/>
        </pc:sldMkLst>
        <pc:spChg chg="mod">
          <ac:chgData name="Karolína Bieliková" userId="S::450513@muni.cz::ae479909-0b3a-471d-be06-e523e9706c7c" providerId="AD" clId="Web-{765989DB-D7BC-1B70-2B1E-5F7B58CDCDA2}" dt="2024-11-25T10:33:51.511" v="687" actId="1076"/>
          <ac:spMkLst>
            <pc:docMk/>
            <pc:sldMk cId="1050307107" sldId="257"/>
            <ac:spMk id="5" creationId="{EE54B8F4-3B68-ECEF-B28F-73C4457F0C3F}"/>
          </ac:spMkLst>
        </pc:spChg>
        <pc:spChg chg="add mod">
          <ac:chgData name="Karolína Bieliková" userId="S::450513@muni.cz::ae479909-0b3a-471d-be06-e523e9706c7c" providerId="AD" clId="Web-{765989DB-D7BC-1B70-2B1E-5F7B58CDCDA2}" dt="2024-11-25T10:35:44.436" v="693"/>
          <ac:spMkLst>
            <pc:docMk/>
            <pc:sldMk cId="1050307107" sldId="257"/>
            <ac:spMk id="6" creationId="{D0CCD944-463A-C494-6A5F-A9E83FEDA9C1}"/>
          </ac:spMkLst>
        </pc:spChg>
        <pc:picChg chg="del mod">
          <ac:chgData name="Karolína Bieliková" userId="S::450513@muni.cz::ae479909-0b3a-471d-be06-e523e9706c7c" providerId="AD" clId="Web-{765989DB-D7BC-1B70-2B1E-5F7B58CDCDA2}" dt="2024-11-25T10:35:44.436" v="693"/>
          <ac:picMkLst>
            <pc:docMk/>
            <pc:sldMk cId="1050307107" sldId="257"/>
            <ac:picMk id="7" creationId="{7C8EB159-5CCF-C5BE-61AF-3DF5D983D425}"/>
          </ac:picMkLst>
        </pc:picChg>
        <pc:picChg chg="add mod">
          <ac:chgData name="Karolína Bieliková" userId="S::450513@muni.cz::ae479909-0b3a-471d-be06-e523e9706c7c" providerId="AD" clId="Web-{765989DB-D7BC-1B70-2B1E-5F7B58CDCDA2}" dt="2024-11-25T10:35:50.404" v="697" actId="1076"/>
          <ac:picMkLst>
            <pc:docMk/>
            <pc:sldMk cId="1050307107" sldId="257"/>
            <ac:picMk id="9" creationId="{D937CB09-3AE4-5761-241F-4BE3B61452C7}"/>
          </ac:picMkLst>
        </pc:picChg>
      </pc:sldChg>
      <pc:sldChg chg="modSp">
        <pc:chgData name="Karolína Bieliková" userId="S::450513@muni.cz::ae479909-0b3a-471d-be06-e523e9706c7c" providerId="AD" clId="Web-{765989DB-D7BC-1B70-2B1E-5F7B58CDCDA2}" dt="2024-11-25T10:08:51.727" v="67" actId="14100"/>
        <pc:sldMkLst>
          <pc:docMk/>
          <pc:sldMk cId="1832373728" sldId="259"/>
        </pc:sldMkLst>
        <pc:spChg chg="mod">
          <ac:chgData name="Karolína Bieliková" userId="S::450513@muni.cz::ae479909-0b3a-471d-be06-e523e9706c7c" providerId="AD" clId="Web-{765989DB-D7BC-1B70-2B1E-5F7B58CDCDA2}" dt="2024-11-25T10:08:51.727" v="67" actId="14100"/>
          <ac:spMkLst>
            <pc:docMk/>
            <pc:sldMk cId="1832373728" sldId="259"/>
            <ac:spMk id="5" creationId="{4C536BED-FD0E-50DA-C6EB-A569780EE096}"/>
          </ac:spMkLst>
        </pc:spChg>
        <pc:picChg chg="mod">
          <ac:chgData name="Karolína Bieliková" userId="S::450513@muni.cz::ae479909-0b3a-471d-be06-e523e9706c7c" providerId="AD" clId="Web-{765989DB-D7BC-1B70-2B1E-5F7B58CDCDA2}" dt="2024-11-25T10:08:49.336" v="66" actId="1076"/>
          <ac:picMkLst>
            <pc:docMk/>
            <pc:sldMk cId="1832373728" sldId="259"/>
            <ac:picMk id="6" creationId="{ABD75C31-6488-5C43-F92D-E01FE5872FF3}"/>
          </ac:picMkLst>
        </pc:picChg>
      </pc:sldChg>
      <pc:sldChg chg="modSp">
        <pc:chgData name="Karolína Bieliková" userId="S::450513@muni.cz::ae479909-0b3a-471d-be06-e523e9706c7c" providerId="AD" clId="Web-{765989DB-D7BC-1B70-2B1E-5F7B58CDCDA2}" dt="2024-11-25T10:11:15.886" v="98" actId="20577"/>
        <pc:sldMkLst>
          <pc:docMk/>
          <pc:sldMk cId="52076071" sldId="260"/>
        </pc:sldMkLst>
        <pc:spChg chg="mod">
          <ac:chgData name="Karolína Bieliková" userId="S::450513@muni.cz::ae479909-0b3a-471d-be06-e523e9706c7c" providerId="AD" clId="Web-{765989DB-D7BC-1B70-2B1E-5F7B58CDCDA2}" dt="2024-11-25T10:11:15.886" v="98" actId="20577"/>
          <ac:spMkLst>
            <pc:docMk/>
            <pc:sldMk cId="52076071" sldId="260"/>
            <ac:spMk id="5" creationId="{4C536BED-FD0E-50DA-C6EB-A569780EE096}"/>
          </ac:spMkLst>
        </pc:spChg>
      </pc:sldChg>
      <pc:sldChg chg="addSp delSp modSp mod modClrScheme chgLayout">
        <pc:chgData name="Karolína Bieliková" userId="S::450513@muni.cz::ae479909-0b3a-471d-be06-e523e9706c7c" providerId="AD" clId="Web-{765989DB-D7BC-1B70-2B1E-5F7B58CDCDA2}" dt="2024-11-25T10:05:56.160" v="24"/>
        <pc:sldMkLst>
          <pc:docMk/>
          <pc:sldMk cId="2474671438" sldId="264"/>
        </pc:sldMkLst>
        <pc:spChg chg="mod">
          <ac:chgData name="Karolína Bieliková" userId="S::450513@muni.cz::ae479909-0b3a-471d-be06-e523e9706c7c" providerId="AD" clId="Web-{765989DB-D7BC-1B70-2B1E-5F7B58CDCDA2}" dt="2024-11-25T10:05:49.347" v="23"/>
          <ac:spMkLst>
            <pc:docMk/>
            <pc:sldMk cId="2474671438" sldId="264"/>
            <ac:spMk id="3" creationId="{F360E745-FCC9-C8B2-7D49-793C766E0327}"/>
          </ac:spMkLst>
        </pc:spChg>
        <pc:spChg chg="mod">
          <ac:chgData name="Karolína Bieliková" userId="S::450513@muni.cz::ae479909-0b3a-471d-be06-e523e9706c7c" providerId="AD" clId="Web-{765989DB-D7BC-1B70-2B1E-5F7B58CDCDA2}" dt="2024-11-25T10:05:49.347" v="23"/>
          <ac:spMkLst>
            <pc:docMk/>
            <pc:sldMk cId="2474671438" sldId="264"/>
            <ac:spMk id="4" creationId="{90471F74-68AC-19A6-3BA0-395C1AECD59C}"/>
          </ac:spMkLst>
        </pc:spChg>
        <pc:spChg chg="add del">
          <ac:chgData name="Karolína Bieliková" userId="S::450513@muni.cz::ae479909-0b3a-471d-be06-e523e9706c7c" providerId="AD" clId="Web-{765989DB-D7BC-1B70-2B1E-5F7B58CDCDA2}" dt="2024-11-25T10:05:49.285" v="22"/>
          <ac:spMkLst>
            <pc:docMk/>
            <pc:sldMk cId="2474671438" sldId="264"/>
            <ac:spMk id="12" creationId="{98C821CE-9694-72F0-ABF2-BE1D631B78D2}"/>
          </ac:spMkLst>
        </pc:spChg>
        <pc:spChg chg="add del">
          <ac:chgData name="Karolína Bieliková" userId="S::450513@muni.cz::ae479909-0b3a-471d-be06-e523e9706c7c" providerId="AD" clId="Web-{765989DB-D7BC-1B70-2B1E-5F7B58CDCDA2}" dt="2024-11-25T10:05:49.285" v="22"/>
          <ac:spMkLst>
            <pc:docMk/>
            <pc:sldMk cId="2474671438" sldId="264"/>
            <ac:spMk id="14" creationId="{8EA0746B-AE9B-88A1-C30E-C445DC0CAAB0}"/>
          </ac:spMkLst>
        </pc:spChg>
        <pc:spChg chg="add del mod">
          <ac:chgData name="Karolína Bieliková" userId="S::450513@muni.cz::ae479909-0b3a-471d-be06-e523e9706c7c" providerId="AD" clId="Web-{765989DB-D7BC-1B70-2B1E-5F7B58CDCDA2}" dt="2024-11-25T10:05:56.160" v="24"/>
          <ac:spMkLst>
            <pc:docMk/>
            <pc:sldMk cId="2474671438" sldId="264"/>
            <ac:spMk id="16" creationId="{7FD937E6-2F99-998C-9E61-36275A238E53}"/>
          </ac:spMkLst>
        </pc:spChg>
        <pc:graphicFrameChg chg="mod modGraphic">
          <ac:chgData name="Karolína Bieliková" userId="S::450513@muni.cz::ae479909-0b3a-471d-be06-e523e9706c7c" providerId="AD" clId="Web-{765989DB-D7BC-1B70-2B1E-5F7B58CDCDA2}" dt="2024-11-25T10:05:49.347" v="23"/>
          <ac:graphicFrameMkLst>
            <pc:docMk/>
            <pc:sldMk cId="2474671438" sldId="264"/>
            <ac:graphicFrameMk id="7" creationId="{F2ADF5A9-1B3D-1695-8A62-54895D5BEC61}"/>
          </ac:graphicFrameMkLst>
        </pc:graphicFrameChg>
      </pc:sldChg>
      <pc:sldChg chg="modSp">
        <pc:chgData name="Karolína Bieliková" userId="S::450513@muni.cz::ae479909-0b3a-471d-be06-e523e9706c7c" providerId="AD" clId="Web-{765989DB-D7BC-1B70-2B1E-5F7B58CDCDA2}" dt="2024-11-25T10:12:30.997" v="130" actId="20577"/>
        <pc:sldMkLst>
          <pc:docMk/>
          <pc:sldMk cId="2828163095" sldId="266"/>
        </pc:sldMkLst>
        <pc:spChg chg="mod">
          <ac:chgData name="Karolína Bieliková" userId="S::450513@muni.cz::ae479909-0b3a-471d-be06-e523e9706c7c" providerId="AD" clId="Web-{765989DB-D7BC-1B70-2B1E-5F7B58CDCDA2}" dt="2024-11-25T10:12:30.997" v="130" actId="20577"/>
          <ac:spMkLst>
            <pc:docMk/>
            <pc:sldMk cId="2828163095" sldId="266"/>
            <ac:spMk id="4" creationId="{1960AC2A-EFA6-D174-63AA-195BAFBCFC28}"/>
          </ac:spMkLst>
        </pc:spChg>
        <pc:spChg chg="mod">
          <ac:chgData name="Karolína Bieliková" userId="S::450513@muni.cz::ae479909-0b3a-471d-be06-e523e9706c7c" providerId="AD" clId="Web-{765989DB-D7BC-1B70-2B1E-5F7B58CDCDA2}" dt="2024-11-25T10:12:23.044" v="129" actId="20577"/>
          <ac:spMkLst>
            <pc:docMk/>
            <pc:sldMk cId="2828163095" sldId="266"/>
            <ac:spMk id="6" creationId="{09FBFA9A-5AA3-96A4-DE6A-81D86A8E5C8A}"/>
          </ac:spMkLst>
        </pc:spChg>
      </pc:sldChg>
      <pc:sldChg chg="modSp">
        <pc:chgData name="Karolína Bieliková" userId="S::450513@muni.cz::ae479909-0b3a-471d-be06-e523e9706c7c" providerId="AD" clId="Web-{765989DB-D7BC-1B70-2B1E-5F7B58CDCDA2}" dt="2024-11-25T10:13:00.388" v="135" actId="20577"/>
        <pc:sldMkLst>
          <pc:docMk/>
          <pc:sldMk cId="4049316741" sldId="267"/>
        </pc:sldMkLst>
        <pc:spChg chg="mod">
          <ac:chgData name="Karolína Bieliková" userId="S::450513@muni.cz::ae479909-0b3a-471d-be06-e523e9706c7c" providerId="AD" clId="Web-{765989DB-D7BC-1B70-2B1E-5F7B58CDCDA2}" dt="2024-11-25T10:12:36.669" v="131" actId="20577"/>
          <ac:spMkLst>
            <pc:docMk/>
            <pc:sldMk cId="4049316741" sldId="267"/>
            <ac:spMk id="4" creationId="{1960AC2A-EFA6-D174-63AA-195BAFBCFC28}"/>
          </ac:spMkLst>
        </pc:spChg>
        <pc:spChg chg="mod">
          <ac:chgData name="Karolína Bieliková" userId="S::450513@muni.cz::ae479909-0b3a-471d-be06-e523e9706c7c" providerId="AD" clId="Web-{765989DB-D7BC-1B70-2B1E-5F7B58CDCDA2}" dt="2024-11-25T10:13:00.388" v="135" actId="20577"/>
          <ac:spMkLst>
            <pc:docMk/>
            <pc:sldMk cId="4049316741" sldId="267"/>
            <ac:spMk id="6" creationId="{09FBFA9A-5AA3-96A4-DE6A-81D86A8E5C8A}"/>
          </ac:spMkLst>
        </pc:spChg>
      </pc:sldChg>
      <pc:sldChg chg="delSp modSp">
        <pc:chgData name="Karolína Bieliková" userId="S::450513@muni.cz::ae479909-0b3a-471d-be06-e523e9706c7c" providerId="AD" clId="Web-{765989DB-D7BC-1B70-2B1E-5F7B58CDCDA2}" dt="2024-11-25T10:33:35.371" v="686" actId="20577"/>
        <pc:sldMkLst>
          <pc:docMk/>
          <pc:sldMk cId="3553591910" sldId="268"/>
        </pc:sldMkLst>
        <pc:spChg chg="del">
          <ac:chgData name="Karolína Bieliková" userId="S::450513@muni.cz::ae479909-0b3a-471d-be06-e523e9706c7c" providerId="AD" clId="Web-{765989DB-D7BC-1B70-2B1E-5F7B58CDCDA2}" dt="2024-11-25T10:18:10.524" v="249"/>
          <ac:spMkLst>
            <pc:docMk/>
            <pc:sldMk cId="3553591910" sldId="268"/>
            <ac:spMk id="2" creationId="{24371BFB-FBD2-4311-7AF8-283BF46ACE5F}"/>
          </ac:spMkLst>
        </pc:spChg>
        <pc:spChg chg="mod">
          <ac:chgData name="Karolína Bieliková" userId="S::450513@muni.cz::ae479909-0b3a-471d-be06-e523e9706c7c" providerId="AD" clId="Web-{765989DB-D7BC-1B70-2B1E-5F7B58CDCDA2}" dt="2024-11-25T10:29:40.866" v="537" actId="20577"/>
          <ac:spMkLst>
            <pc:docMk/>
            <pc:sldMk cId="3553591910" sldId="268"/>
            <ac:spMk id="4" creationId="{5231A908-2EC6-6BF1-FF51-87FE40B6DC54}"/>
          </ac:spMkLst>
        </pc:spChg>
        <pc:spChg chg="mod">
          <ac:chgData name="Karolína Bieliková" userId="S::450513@muni.cz::ae479909-0b3a-471d-be06-e523e9706c7c" providerId="AD" clId="Web-{765989DB-D7BC-1B70-2B1E-5F7B58CDCDA2}" dt="2024-11-25T10:33:35.371" v="686" actId="20577"/>
          <ac:spMkLst>
            <pc:docMk/>
            <pc:sldMk cId="3553591910" sldId="268"/>
            <ac:spMk id="6" creationId="{E9271226-12AE-EE37-B4DE-622CBC5714E5}"/>
          </ac:spMkLst>
        </pc:spChg>
      </pc:sldChg>
      <pc:sldChg chg="delSp modSp">
        <pc:chgData name="Karolína Bieliková" userId="S::450513@muni.cz::ae479909-0b3a-471d-be06-e523e9706c7c" providerId="AD" clId="Web-{765989DB-D7BC-1B70-2B1E-5F7B58CDCDA2}" dt="2024-11-25T10:21:40.091" v="379" actId="1076"/>
        <pc:sldMkLst>
          <pc:docMk/>
          <pc:sldMk cId="802542685" sldId="269"/>
        </pc:sldMkLst>
        <pc:spChg chg="del">
          <ac:chgData name="Karolína Bieliková" userId="S::450513@muni.cz::ae479909-0b3a-471d-be06-e523e9706c7c" providerId="AD" clId="Web-{765989DB-D7BC-1B70-2B1E-5F7B58CDCDA2}" dt="2024-11-25T10:19:07.759" v="255"/>
          <ac:spMkLst>
            <pc:docMk/>
            <pc:sldMk cId="802542685" sldId="269"/>
            <ac:spMk id="2" creationId="{24371BFB-FBD2-4311-7AF8-283BF46ACE5F}"/>
          </ac:spMkLst>
        </pc:spChg>
        <pc:spChg chg="mod">
          <ac:chgData name="Karolína Bieliková" userId="S::450513@muni.cz::ae479909-0b3a-471d-be06-e523e9706c7c" providerId="AD" clId="Web-{765989DB-D7BC-1B70-2B1E-5F7B58CDCDA2}" dt="2024-11-25T10:21:40.091" v="379" actId="1076"/>
          <ac:spMkLst>
            <pc:docMk/>
            <pc:sldMk cId="802542685" sldId="269"/>
            <ac:spMk id="4" creationId="{5231A908-2EC6-6BF1-FF51-87FE40B6DC54}"/>
          </ac:spMkLst>
        </pc:spChg>
        <pc:spChg chg="mod">
          <ac:chgData name="Karolína Bieliková" userId="S::450513@muni.cz::ae479909-0b3a-471d-be06-e523e9706c7c" providerId="AD" clId="Web-{765989DB-D7BC-1B70-2B1E-5F7B58CDCDA2}" dt="2024-11-25T10:21:25.840" v="375" actId="1076"/>
          <ac:spMkLst>
            <pc:docMk/>
            <pc:sldMk cId="802542685" sldId="269"/>
            <ac:spMk id="6" creationId="{E9271226-12AE-EE37-B4DE-622CBC5714E5}"/>
          </ac:spMkLst>
        </pc:spChg>
      </pc:sldChg>
      <pc:sldChg chg="delSp modSp">
        <pc:chgData name="Karolína Bieliková" userId="S::450513@muni.cz::ae479909-0b3a-471d-be06-e523e9706c7c" providerId="AD" clId="Web-{765989DB-D7BC-1B70-2B1E-5F7B58CDCDA2}" dt="2024-11-25T10:29:37.553" v="536" actId="20577"/>
        <pc:sldMkLst>
          <pc:docMk/>
          <pc:sldMk cId="2112598394" sldId="270"/>
        </pc:sldMkLst>
        <pc:spChg chg="del">
          <ac:chgData name="Karolína Bieliková" userId="S::450513@muni.cz::ae479909-0b3a-471d-be06-e523e9706c7c" providerId="AD" clId="Web-{765989DB-D7BC-1B70-2B1E-5F7B58CDCDA2}" dt="2024-11-25T10:21:16.325" v="373"/>
          <ac:spMkLst>
            <pc:docMk/>
            <pc:sldMk cId="2112598394" sldId="270"/>
            <ac:spMk id="2" creationId="{24371BFB-FBD2-4311-7AF8-283BF46ACE5F}"/>
          </ac:spMkLst>
        </pc:spChg>
        <pc:spChg chg="mod">
          <ac:chgData name="Karolína Bieliková" userId="S::450513@muni.cz::ae479909-0b3a-471d-be06-e523e9706c7c" providerId="AD" clId="Web-{765989DB-D7BC-1B70-2B1E-5F7B58CDCDA2}" dt="2024-11-25T10:21:35.794" v="378" actId="1076"/>
          <ac:spMkLst>
            <pc:docMk/>
            <pc:sldMk cId="2112598394" sldId="270"/>
            <ac:spMk id="4" creationId="{5231A908-2EC6-6BF1-FF51-87FE40B6DC54}"/>
          </ac:spMkLst>
        </pc:spChg>
        <pc:spChg chg="mod">
          <ac:chgData name="Karolína Bieliková" userId="S::450513@muni.cz::ae479909-0b3a-471d-be06-e523e9706c7c" providerId="AD" clId="Web-{765989DB-D7BC-1B70-2B1E-5F7B58CDCDA2}" dt="2024-11-25T10:29:37.553" v="536" actId="20577"/>
          <ac:spMkLst>
            <pc:docMk/>
            <pc:sldMk cId="2112598394" sldId="270"/>
            <ac:spMk id="6" creationId="{E9271226-12AE-EE37-B4DE-622CBC5714E5}"/>
          </ac:spMkLst>
        </pc:spChg>
      </pc:sldChg>
      <pc:sldChg chg="delSp modSp">
        <pc:chgData name="Karolína Bieliková" userId="S::450513@muni.cz::ae479909-0b3a-471d-be06-e523e9706c7c" providerId="AD" clId="Web-{765989DB-D7BC-1B70-2B1E-5F7B58CDCDA2}" dt="2024-11-25T10:15:03.317" v="163" actId="20577"/>
        <pc:sldMkLst>
          <pc:docMk/>
          <pc:sldMk cId="179800575" sldId="271"/>
        </pc:sldMkLst>
        <pc:spChg chg="del">
          <ac:chgData name="Karolína Bieliková" userId="S::450513@muni.cz::ae479909-0b3a-471d-be06-e523e9706c7c" providerId="AD" clId="Web-{765989DB-D7BC-1B70-2B1E-5F7B58CDCDA2}" dt="2024-11-25T10:14:00.753" v="154"/>
          <ac:spMkLst>
            <pc:docMk/>
            <pc:sldMk cId="179800575" sldId="271"/>
            <ac:spMk id="2" creationId="{A3909F03-D53B-3FC4-367A-78C715697E99}"/>
          </ac:spMkLst>
        </pc:spChg>
        <pc:spChg chg="mod">
          <ac:chgData name="Karolína Bieliková" userId="S::450513@muni.cz::ae479909-0b3a-471d-be06-e523e9706c7c" providerId="AD" clId="Web-{765989DB-D7BC-1B70-2B1E-5F7B58CDCDA2}" dt="2024-11-25T10:15:03.317" v="163" actId="20577"/>
          <ac:spMkLst>
            <pc:docMk/>
            <pc:sldMk cId="179800575" sldId="271"/>
            <ac:spMk id="5" creationId="{7E99063C-612B-15B1-A4ED-7A974596A4CE}"/>
          </ac:spMkLst>
        </pc:spChg>
        <pc:spChg chg="mod">
          <ac:chgData name="Karolína Bieliková" userId="S::450513@muni.cz::ae479909-0b3a-471d-be06-e523e9706c7c" providerId="AD" clId="Web-{765989DB-D7BC-1B70-2B1E-5F7B58CDCDA2}" dt="2024-11-25T10:14:29.754" v="155" actId="1076"/>
          <ac:spMkLst>
            <pc:docMk/>
            <pc:sldMk cId="179800575" sldId="271"/>
            <ac:spMk id="6" creationId="{8660CE2E-BB4F-1C8F-0C96-9366F122C4CF}"/>
          </ac:spMkLst>
        </pc:spChg>
        <pc:spChg chg="mod">
          <ac:chgData name="Karolína Bieliková" userId="S::450513@muni.cz::ae479909-0b3a-471d-be06-e523e9706c7c" providerId="AD" clId="Web-{765989DB-D7BC-1B70-2B1E-5F7B58CDCDA2}" dt="2024-11-25T10:14:53.036" v="161" actId="1076"/>
          <ac:spMkLst>
            <pc:docMk/>
            <pc:sldMk cId="179800575" sldId="271"/>
            <ac:spMk id="7" creationId="{FC6E6DC1-32CC-47F2-221D-F6093C4C9990}"/>
          </ac:spMkLst>
        </pc:spChg>
      </pc:sldChg>
      <pc:sldChg chg="modSp">
        <pc:chgData name="Karolína Bieliková" userId="S::450513@muni.cz::ae479909-0b3a-471d-be06-e523e9706c7c" providerId="AD" clId="Web-{765989DB-D7BC-1B70-2B1E-5F7B58CDCDA2}" dt="2024-11-25T10:09:20.868" v="69" actId="20577"/>
        <pc:sldMkLst>
          <pc:docMk/>
          <pc:sldMk cId="2800486168" sldId="272"/>
        </pc:sldMkLst>
        <pc:spChg chg="mod">
          <ac:chgData name="Karolína Bieliková" userId="S::450513@muni.cz::ae479909-0b3a-471d-be06-e523e9706c7c" providerId="AD" clId="Web-{765989DB-D7BC-1B70-2B1E-5F7B58CDCDA2}" dt="2024-11-25T10:09:20.868" v="69" actId="20577"/>
          <ac:spMkLst>
            <pc:docMk/>
            <pc:sldMk cId="2800486168" sldId="272"/>
            <ac:spMk id="5" creationId="{4C536BED-FD0E-50DA-C6EB-A569780EE096}"/>
          </ac:spMkLst>
        </pc:spChg>
      </pc:sldChg>
      <pc:sldChg chg="delSp modSp">
        <pc:chgData name="Karolína Bieliková" userId="S::450513@muni.cz::ae479909-0b3a-471d-be06-e523e9706c7c" providerId="AD" clId="Web-{765989DB-D7BC-1B70-2B1E-5F7B58CDCDA2}" dt="2024-11-25T10:10:17.604" v="87" actId="20577"/>
        <pc:sldMkLst>
          <pc:docMk/>
          <pc:sldMk cId="708765625" sldId="273"/>
        </pc:sldMkLst>
        <pc:spChg chg="del">
          <ac:chgData name="Karolína Bieliková" userId="S::450513@muni.cz::ae479909-0b3a-471d-be06-e523e9706c7c" providerId="AD" clId="Web-{765989DB-D7BC-1B70-2B1E-5F7B58CDCDA2}" dt="2024-11-25T10:06:06.738" v="25"/>
          <ac:spMkLst>
            <pc:docMk/>
            <pc:sldMk cId="708765625" sldId="273"/>
            <ac:spMk id="2" creationId="{D239E749-0768-F471-D277-A650EA2249F1}"/>
          </ac:spMkLst>
        </pc:spChg>
        <pc:spChg chg="mod">
          <ac:chgData name="Karolína Bieliková" userId="S::450513@muni.cz::ae479909-0b3a-471d-be06-e523e9706c7c" providerId="AD" clId="Web-{765989DB-D7BC-1B70-2B1E-5F7B58CDCDA2}" dt="2024-11-25T10:07:13.475" v="41" actId="20577"/>
          <ac:spMkLst>
            <pc:docMk/>
            <pc:sldMk cId="708765625" sldId="273"/>
            <ac:spMk id="4" creationId="{8BA38952-6929-2789-9845-9550D57774FD}"/>
          </ac:spMkLst>
        </pc:spChg>
        <pc:spChg chg="mod">
          <ac:chgData name="Karolína Bieliková" userId="S::450513@muni.cz::ae479909-0b3a-471d-be06-e523e9706c7c" providerId="AD" clId="Web-{765989DB-D7BC-1B70-2B1E-5F7B58CDCDA2}" dt="2024-11-25T10:10:17.604" v="87" actId="20577"/>
          <ac:spMkLst>
            <pc:docMk/>
            <pc:sldMk cId="708765625" sldId="273"/>
            <ac:spMk id="6" creationId="{EE1FC846-7094-314F-217B-BFBDE8992DEF}"/>
          </ac:spMkLst>
        </pc:spChg>
      </pc:sldChg>
      <pc:sldChg chg="modSp">
        <pc:chgData name="Karolína Bieliková" userId="S::450513@muni.cz::ae479909-0b3a-471d-be06-e523e9706c7c" providerId="AD" clId="Web-{765989DB-D7BC-1B70-2B1E-5F7B58CDCDA2}" dt="2024-11-25T10:07:19.069" v="42" actId="20577"/>
        <pc:sldMkLst>
          <pc:docMk/>
          <pc:sldMk cId="4290241949" sldId="274"/>
        </pc:sldMkLst>
        <pc:spChg chg="mod">
          <ac:chgData name="Karolína Bieliková" userId="S::450513@muni.cz::ae479909-0b3a-471d-be06-e523e9706c7c" providerId="AD" clId="Web-{765989DB-D7BC-1B70-2B1E-5F7B58CDCDA2}" dt="2024-11-25T10:07:19.069" v="42" actId="20577"/>
          <ac:spMkLst>
            <pc:docMk/>
            <pc:sldMk cId="4290241949" sldId="274"/>
            <ac:spMk id="4" creationId="{8BA38952-6929-2789-9845-9550D57774FD}"/>
          </ac:spMkLst>
        </pc:spChg>
        <pc:spChg chg="mod">
          <ac:chgData name="Karolína Bieliková" userId="S::450513@muni.cz::ae479909-0b3a-471d-be06-e523e9706c7c" providerId="AD" clId="Web-{765989DB-D7BC-1B70-2B1E-5F7B58CDCDA2}" dt="2024-11-25T10:06:48.381" v="35" actId="1076"/>
          <ac:spMkLst>
            <pc:docMk/>
            <pc:sldMk cId="4290241949" sldId="274"/>
            <ac:spMk id="6" creationId="{EE1FC846-7094-314F-217B-BFBDE8992DEF}"/>
          </ac:spMkLst>
        </pc:spChg>
        <pc:cxnChg chg="mod">
          <ac:chgData name="Karolína Bieliková" userId="S::450513@muni.cz::ae479909-0b3a-471d-be06-e523e9706c7c" providerId="AD" clId="Web-{765989DB-D7BC-1B70-2B1E-5F7B58CDCDA2}" dt="2024-11-25T10:06:48.381" v="35" actId="1076"/>
          <ac:cxnSpMkLst>
            <pc:docMk/>
            <pc:sldMk cId="4290241949" sldId="274"/>
            <ac:cxnSpMk id="12" creationId="{ABD84D7D-A43F-E4D4-C051-BBF61DA55872}"/>
          </ac:cxnSpMkLst>
        </pc:cxnChg>
        <pc:cxnChg chg="mod">
          <ac:chgData name="Karolína Bieliková" userId="S::450513@muni.cz::ae479909-0b3a-471d-be06-e523e9706c7c" providerId="AD" clId="Web-{765989DB-D7BC-1B70-2B1E-5F7B58CDCDA2}" dt="2024-11-25T10:06:48.381" v="35" actId="1076"/>
          <ac:cxnSpMkLst>
            <pc:docMk/>
            <pc:sldMk cId="4290241949" sldId="274"/>
            <ac:cxnSpMk id="14" creationId="{DCBA30C2-0A73-833B-B72D-ECDD85A13A7E}"/>
          </ac:cxnSpMkLst>
        </pc:cxnChg>
      </pc:sldChg>
      <pc:sldChg chg="modSp">
        <pc:chgData name="Karolína Bieliková" userId="S::450513@muni.cz::ae479909-0b3a-471d-be06-e523e9706c7c" providerId="AD" clId="Web-{765989DB-D7BC-1B70-2B1E-5F7B58CDCDA2}" dt="2024-11-25T10:09:38.009" v="72" actId="20577"/>
        <pc:sldMkLst>
          <pc:docMk/>
          <pc:sldMk cId="4111849496" sldId="279"/>
        </pc:sldMkLst>
        <pc:spChg chg="mod">
          <ac:chgData name="Karolína Bieliková" userId="S::450513@muni.cz::ae479909-0b3a-471d-be06-e523e9706c7c" providerId="AD" clId="Web-{765989DB-D7BC-1B70-2B1E-5F7B58CDCDA2}" dt="2024-11-25T10:08:03.085" v="52" actId="1076"/>
          <ac:spMkLst>
            <pc:docMk/>
            <pc:sldMk cId="4111849496" sldId="279"/>
            <ac:spMk id="4" creationId="{8BA38952-6929-2789-9845-9550D57774FD}"/>
          </ac:spMkLst>
        </pc:spChg>
        <pc:spChg chg="mod">
          <ac:chgData name="Karolína Bieliková" userId="S::450513@muni.cz::ae479909-0b3a-471d-be06-e523e9706c7c" providerId="AD" clId="Web-{765989DB-D7BC-1B70-2B1E-5F7B58CDCDA2}" dt="2024-11-25T10:09:38.009" v="72" actId="20577"/>
          <ac:spMkLst>
            <pc:docMk/>
            <pc:sldMk cId="4111849496" sldId="279"/>
            <ac:spMk id="6" creationId="{EE1FC846-7094-314F-217B-BFBDE8992DEF}"/>
          </ac:spMkLst>
        </pc:spChg>
      </pc:sldChg>
      <pc:sldChg chg="modSp">
        <pc:chgData name="Karolína Bieliková" userId="S::450513@muni.cz::ae479909-0b3a-471d-be06-e523e9706c7c" providerId="AD" clId="Web-{765989DB-D7BC-1B70-2B1E-5F7B58CDCDA2}" dt="2024-11-25T10:08:25.476" v="60" actId="1076"/>
        <pc:sldMkLst>
          <pc:docMk/>
          <pc:sldMk cId="2749617919" sldId="281"/>
        </pc:sldMkLst>
        <pc:spChg chg="mod">
          <ac:chgData name="Karolína Bieliková" userId="S::450513@muni.cz::ae479909-0b3a-471d-be06-e523e9706c7c" providerId="AD" clId="Web-{765989DB-D7BC-1B70-2B1E-5F7B58CDCDA2}" dt="2024-11-25T10:08:21.008" v="58" actId="1076"/>
          <ac:spMkLst>
            <pc:docMk/>
            <pc:sldMk cId="2749617919" sldId="281"/>
            <ac:spMk id="4" creationId="{8BA38952-6929-2789-9845-9550D57774FD}"/>
          </ac:spMkLst>
        </pc:spChg>
        <pc:spChg chg="mod">
          <ac:chgData name="Karolína Bieliková" userId="S::450513@muni.cz::ae479909-0b3a-471d-be06-e523e9706c7c" providerId="AD" clId="Web-{765989DB-D7BC-1B70-2B1E-5F7B58CDCDA2}" dt="2024-11-25T10:08:22.742" v="59" actId="1076"/>
          <ac:spMkLst>
            <pc:docMk/>
            <pc:sldMk cId="2749617919" sldId="281"/>
            <ac:spMk id="6" creationId="{EE1FC846-7094-314F-217B-BFBDE8992DEF}"/>
          </ac:spMkLst>
        </pc:spChg>
        <pc:picChg chg="mod">
          <ac:chgData name="Karolína Bieliková" userId="S::450513@muni.cz::ae479909-0b3a-471d-be06-e523e9706c7c" providerId="AD" clId="Web-{765989DB-D7BC-1B70-2B1E-5F7B58CDCDA2}" dt="2024-11-25T10:08:25.476" v="60" actId="1076"/>
          <ac:picMkLst>
            <pc:docMk/>
            <pc:sldMk cId="2749617919" sldId="281"/>
            <ac:picMk id="8" creationId="{F1ED46DE-1485-931A-E85D-0D074EE5376A}"/>
          </ac:picMkLst>
        </pc:picChg>
      </pc:sldChg>
      <pc:sldChg chg="addSp delSp modSp">
        <pc:chgData name="Karolína Bieliková" userId="S::450513@muni.cz::ae479909-0b3a-471d-be06-e523e9706c7c" providerId="AD" clId="Web-{765989DB-D7BC-1B70-2B1E-5F7B58CDCDA2}" dt="2024-11-25T10:36:47.124" v="702" actId="1076"/>
        <pc:sldMkLst>
          <pc:docMk/>
          <pc:sldMk cId="3372119477" sldId="282"/>
        </pc:sldMkLst>
        <pc:spChg chg="del">
          <ac:chgData name="Karolína Bieliková" userId="S::450513@muni.cz::ae479909-0b3a-471d-be06-e523e9706c7c" providerId="AD" clId="Web-{765989DB-D7BC-1B70-2B1E-5F7B58CDCDA2}" dt="2024-11-25T10:04:08.595" v="10"/>
          <ac:spMkLst>
            <pc:docMk/>
            <pc:sldMk cId="3372119477" sldId="282"/>
            <ac:spMk id="2" creationId="{5656B523-F2C6-78E5-C9B5-11BD46114DC6}"/>
          </ac:spMkLst>
        </pc:spChg>
        <pc:spChg chg="mod">
          <ac:chgData name="Karolína Bieliková" userId="S::450513@muni.cz::ae479909-0b3a-471d-be06-e523e9706c7c" providerId="AD" clId="Web-{765989DB-D7BC-1B70-2B1E-5F7B58CDCDA2}" dt="2024-11-25T10:33:58.762" v="689" actId="14100"/>
          <ac:spMkLst>
            <pc:docMk/>
            <pc:sldMk cId="3372119477" sldId="282"/>
            <ac:spMk id="5" creationId="{DDDCE4E6-3FCE-B6B1-DEC0-4D2C4145C34D}"/>
          </ac:spMkLst>
        </pc:spChg>
        <pc:picChg chg="add del mod">
          <ac:chgData name="Karolína Bieliková" userId="S::450513@muni.cz::ae479909-0b3a-471d-be06-e523e9706c7c" providerId="AD" clId="Web-{765989DB-D7BC-1B70-2B1E-5F7B58CDCDA2}" dt="2024-11-25T10:35:54.842" v="698"/>
          <ac:picMkLst>
            <pc:docMk/>
            <pc:sldMk cId="3372119477" sldId="282"/>
            <ac:picMk id="6" creationId="{6E3D6DC2-7022-B822-13B6-951F6ED0CFFF}"/>
          </ac:picMkLst>
        </pc:picChg>
        <pc:picChg chg="add mod">
          <ac:chgData name="Karolína Bieliková" userId="S::450513@muni.cz::ae479909-0b3a-471d-be06-e523e9706c7c" providerId="AD" clId="Web-{765989DB-D7BC-1B70-2B1E-5F7B58CDCDA2}" dt="2024-11-25T10:36:47.124" v="702" actId="1076"/>
          <ac:picMkLst>
            <pc:docMk/>
            <pc:sldMk cId="3372119477" sldId="282"/>
            <ac:picMk id="7" creationId="{B0D6980C-7C79-8F9D-DA05-4672C1A5B8D2}"/>
          </ac:picMkLst>
        </pc:picChg>
      </pc:sldChg>
      <pc:sldChg chg="modSp">
        <pc:chgData name="Karolína Bieliková" userId="S::450513@muni.cz::ae479909-0b3a-471d-be06-e523e9706c7c" providerId="AD" clId="Web-{765989DB-D7BC-1B70-2B1E-5F7B58CDCDA2}" dt="2024-11-25T10:04:37.314" v="15" actId="20577"/>
        <pc:sldMkLst>
          <pc:docMk/>
          <pc:sldMk cId="2508224335" sldId="284"/>
        </pc:sldMkLst>
        <pc:spChg chg="mod">
          <ac:chgData name="Karolína Bieliková" userId="S::450513@muni.cz::ae479909-0b3a-471d-be06-e523e9706c7c" providerId="AD" clId="Web-{765989DB-D7BC-1B70-2B1E-5F7B58CDCDA2}" dt="2024-11-25T10:04:37.314" v="15" actId="20577"/>
          <ac:spMkLst>
            <pc:docMk/>
            <pc:sldMk cId="2508224335" sldId="284"/>
            <ac:spMk id="7" creationId="{F0096310-A547-7E13-7ECF-BEEC629AB2A7}"/>
          </ac:spMkLst>
        </pc:spChg>
      </pc:sldChg>
      <pc:sldChg chg="modSp">
        <pc:chgData name="Karolína Bieliková" userId="S::450513@muni.cz::ae479909-0b3a-471d-be06-e523e9706c7c" providerId="AD" clId="Web-{765989DB-D7BC-1B70-2B1E-5F7B58CDCDA2}" dt="2024-11-25T10:04:58.846" v="18" actId="20577"/>
        <pc:sldMkLst>
          <pc:docMk/>
          <pc:sldMk cId="862909477" sldId="285"/>
        </pc:sldMkLst>
        <pc:spChg chg="mod">
          <ac:chgData name="Karolína Bieliková" userId="S::450513@muni.cz::ae479909-0b3a-471d-be06-e523e9706c7c" providerId="AD" clId="Web-{765989DB-D7BC-1B70-2B1E-5F7B58CDCDA2}" dt="2024-11-25T10:04:58.846" v="18" actId="20577"/>
          <ac:spMkLst>
            <pc:docMk/>
            <pc:sldMk cId="862909477" sldId="285"/>
            <ac:spMk id="10" creationId="{B88650B7-0F8F-F577-4C3D-C01D8C909FC4}"/>
          </ac:spMkLst>
        </pc:spChg>
      </pc:sldChg>
      <pc:sldChg chg="delSp">
        <pc:chgData name="Karolína Bieliková" userId="S::450513@muni.cz::ae479909-0b3a-471d-be06-e523e9706c7c" providerId="AD" clId="Web-{765989DB-D7BC-1B70-2B1E-5F7B58CDCDA2}" dt="2024-11-25T10:04:20.642" v="11"/>
        <pc:sldMkLst>
          <pc:docMk/>
          <pc:sldMk cId="4090220762" sldId="286"/>
        </pc:sldMkLst>
        <pc:spChg chg="del">
          <ac:chgData name="Karolína Bieliková" userId="S::450513@muni.cz::ae479909-0b3a-471d-be06-e523e9706c7c" providerId="AD" clId="Web-{765989DB-D7BC-1B70-2B1E-5F7B58CDCDA2}" dt="2024-11-25T10:04:20.642" v="11"/>
          <ac:spMkLst>
            <pc:docMk/>
            <pc:sldMk cId="4090220762" sldId="286"/>
            <ac:spMk id="2" creationId="{E776F03E-3C3B-5308-442F-2CFF80B3B1B4}"/>
          </ac:spMkLst>
        </pc:spChg>
      </pc:sldChg>
      <pc:sldChg chg="modSp">
        <pc:chgData name="Karolína Bieliková" userId="S::450513@muni.cz::ae479909-0b3a-471d-be06-e523e9706c7c" providerId="AD" clId="Web-{765989DB-D7BC-1B70-2B1E-5F7B58CDCDA2}" dt="2024-11-25T10:08:41.274" v="64" actId="20577"/>
        <pc:sldMkLst>
          <pc:docMk/>
          <pc:sldMk cId="511168602" sldId="287"/>
        </pc:sldMkLst>
        <pc:spChg chg="mod">
          <ac:chgData name="Karolína Bieliková" userId="S::450513@muni.cz::ae479909-0b3a-471d-be06-e523e9706c7c" providerId="AD" clId="Web-{765989DB-D7BC-1B70-2B1E-5F7B58CDCDA2}" dt="2024-11-25T10:08:37.586" v="62" actId="20577"/>
          <ac:spMkLst>
            <pc:docMk/>
            <pc:sldMk cId="511168602" sldId="287"/>
            <ac:spMk id="7" creationId="{C11FDEC3-30C3-3810-7937-8AB9FBA68FBF}"/>
          </ac:spMkLst>
        </pc:spChg>
        <pc:spChg chg="mod">
          <ac:chgData name="Karolína Bieliková" userId="S::450513@muni.cz::ae479909-0b3a-471d-be06-e523e9706c7c" providerId="AD" clId="Web-{765989DB-D7BC-1B70-2B1E-5F7B58CDCDA2}" dt="2024-11-25T10:08:41.274" v="64" actId="20577"/>
          <ac:spMkLst>
            <pc:docMk/>
            <pc:sldMk cId="511168602" sldId="287"/>
            <ac:spMk id="8" creationId="{6ECFC813-6A4F-1DFD-0571-3814A01FADEE}"/>
          </ac:spMkLst>
        </pc:spChg>
      </pc:sldChg>
      <pc:sldChg chg="modSp">
        <pc:chgData name="Karolína Bieliková" userId="S::450513@muni.cz::ae479909-0b3a-471d-be06-e523e9706c7c" providerId="AD" clId="Web-{765989DB-D7BC-1B70-2B1E-5F7B58CDCDA2}" dt="2024-11-25T10:10:33.557" v="89" actId="20577"/>
        <pc:sldMkLst>
          <pc:docMk/>
          <pc:sldMk cId="2002538675" sldId="289"/>
        </pc:sldMkLst>
        <pc:spChg chg="mod">
          <ac:chgData name="Karolína Bieliková" userId="S::450513@muni.cz::ae479909-0b3a-471d-be06-e523e9706c7c" providerId="AD" clId="Web-{765989DB-D7BC-1B70-2B1E-5F7B58CDCDA2}" dt="2024-11-25T10:10:33.557" v="89" actId="20577"/>
          <ac:spMkLst>
            <pc:docMk/>
            <pc:sldMk cId="2002538675" sldId="289"/>
            <ac:spMk id="5" creationId="{4C536BED-FD0E-50DA-C6EB-A569780EE096}"/>
          </ac:spMkLst>
        </pc:spChg>
      </pc:sldChg>
      <pc:sldChg chg="modSp">
        <pc:chgData name="Karolína Bieliková" userId="S::450513@muni.cz::ae479909-0b3a-471d-be06-e523e9706c7c" providerId="AD" clId="Web-{765989DB-D7BC-1B70-2B1E-5F7B58CDCDA2}" dt="2024-11-25T10:10:44.698" v="93" actId="20577"/>
        <pc:sldMkLst>
          <pc:docMk/>
          <pc:sldMk cId="1305181495" sldId="290"/>
        </pc:sldMkLst>
        <pc:spChg chg="mod">
          <ac:chgData name="Karolína Bieliková" userId="S::450513@muni.cz::ae479909-0b3a-471d-be06-e523e9706c7c" providerId="AD" clId="Web-{765989DB-D7BC-1B70-2B1E-5F7B58CDCDA2}" dt="2024-11-25T10:10:44.698" v="93" actId="20577"/>
          <ac:spMkLst>
            <pc:docMk/>
            <pc:sldMk cId="1305181495" sldId="290"/>
            <ac:spMk id="5" creationId="{4C536BED-FD0E-50DA-C6EB-A569780EE096}"/>
          </ac:spMkLst>
        </pc:spChg>
      </pc:sldChg>
      <pc:sldChg chg="modSp">
        <pc:chgData name="Karolína Bieliková" userId="S::450513@muni.cz::ae479909-0b3a-471d-be06-e523e9706c7c" providerId="AD" clId="Web-{765989DB-D7BC-1B70-2B1E-5F7B58CDCDA2}" dt="2024-11-25T10:13:48.842" v="153" actId="20577"/>
        <pc:sldMkLst>
          <pc:docMk/>
          <pc:sldMk cId="1096777746" sldId="291"/>
        </pc:sldMkLst>
        <pc:spChg chg="mod">
          <ac:chgData name="Karolína Bieliková" userId="S::450513@muni.cz::ae479909-0b3a-471d-be06-e523e9706c7c" providerId="AD" clId="Web-{765989DB-D7BC-1B70-2B1E-5F7B58CDCDA2}" dt="2024-11-25T10:13:09.607" v="136" actId="20577"/>
          <ac:spMkLst>
            <pc:docMk/>
            <pc:sldMk cId="1096777746" sldId="291"/>
            <ac:spMk id="4" creationId="{1960AC2A-EFA6-D174-63AA-195BAFBCFC28}"/>
          </ac:spMkLst>
        </pc:spChg>
        <pc:spChg chg="mod">
          <ac:chgData name="Karolína Bieliková" userId="S::450513@muni.cz::ae479909-0b3a-471d-be06-e523e9706c7c" providerId="AD" clId="Web-{765989DB-D7BC-1B70-2B1E-5F7B58CDCDA2}" dt="2024-11-25T10:13:48.842" v="153" actId="20577"/>
          <ac:spMkLst>
            <pc:docMk/>
            <pc:sldMk cId="1096777746" sldId="291"/>
            <ac:spMk id="6" creationId="{09FBFA9A-5AA3-96A4-DE6A-81D86A8E5C8A}"/>
          </ac:spMkLst>
        </pc:spChg>
      </pc:sldChg>
      <pc:sldChg chg="modSp">
        <pc:chgData name="Karolína Bieliková" userId="S::450513@muni.cz::ae479909-0b3a-471d-be06-e523e9706c7c" providerId="AD" clId="Web-{765989DB-D7BC-1B70-2B1E-5F7B58CDCDA2}" dt="2024-11-25T10:07:25.210" v="44" actId="20577"/>
        <pc:sldMkLst>
          <pc:docMk/>
          <pc:sldMk cId="115876633" sldId="292"/>
        </pc:sldMkLst>
        <pc:spChg chg="mod">
          <ac:chgData name="Karolína Bieliková" userId="S::450513@muni.cz::ae479909-0b3a-471d-be06-e523e9706c7c" providerId="AD" clId="Web-{765989DB-D7BC-1B70-2B1E-5F7B58CDCDA2}" dt="2024-11-25T10:07:25.210" v="44" actId="20577"/>
          <ac:spMkLst>
            <pc:docMk/>
            <pc:sldMk cId="115876633" sldId="292"/>
            <ac:spMk id="4" creationId="{8BA38952-6929-2789-9845-9550D57774FD}"/>
          </ac:spMkLst>
        </pc:spChg>
        <pc:spChg chg="mod">
          <ac:chgData name="Karolína Bieliková" userId="S::450513@muni.cz::ae479909-0b3a-471d-be06-e523e9706c7c" providerId="AD" clId="Web-{765989DB-D7BC-1B70-2B1E-5F7B58CDCDA2}" dt="2024-11-25T10:07:00.397" v="37" actId="1076"/>
          <ac:spMkLst>
            <pc:docMk/>
            <pc:sldMk cId="115876633" sldId="292"/>
            <ac:spMk id="6" creationId="{EE1FC846-7094-314F-217B-BFBDE8992DEF}"/>
          </ac:spMkLst>
        </pc:spChg>
      </pc:sldChg>
      <pc:sldChg chg="modSp">
        <pc:chgData name="Karolína Bieliková" userId="S::450513@muni.cz::ae479909-0b3a-471d-be06-e523e9706c7c" providerId="AD" clId="Web-{765989DB-D7BC-1B70-2B1E-5F7B58CDCDA2}" dt="2024-11-25T10:07:36.850" v="49" actId="1076"/>
        <pc:sldMkLst>
          <pc:docMk/>
          <pc:sldMk cId="691247724" sldId="293"/>
        </pc:sldMkLst>
        <pc:spChg chg="mod">
          <ac:chgData name="Karolína Bieliková" userId="S::450513@muni.cz::ae479909-0b3a-471d-be06-e523e9706c7c" providerId="AD" clId="Web-{765989DB-D7BC-1B70-2B1E-5F7B58CDCDA2}" dt="2024-11-25T10:07:36.850" v="49" actId="1076"/>
          <ac:spMkLst>
            <pc:docMk/>
            <pc:sldMk cId="691247724" sldId="293"/>
            <ac:spMk id="2" creationId="{7F9CD24B-0260-8D12-4C3F-D3B24FCAB6C2}"/>
          </ac:spMkLst>
        </pc:spChg>
        <pc:spChg chg="mod">
          <ac:chgData name="Karolína Bieliková" userId="S::450513@muni.cz::ae479909-0b3a-471d-be06-e523e9706c7c" providerId="AD" clId="Web-{765989DB-D7BC-1B70-2B1E-5F7B58CDCDA2}" dt="2024-11-25T10:07:32.022" v="47" actId="20577"/>
          <ac:spMkLst>
            <pc:docMk/>
            <pc:sldMk cId="691247724" sldId="293"/>
            <ac:spMk id="4" creationId="{8BA38952-6929-2789-9845-9550D57774FD}"/>
          </ac:spMkLst>
        </pc:spChg>
        <pc:spChg chg="mod">
          <ac:chgData name="Karolína Bieliková" userId="S::450513@muni.cz::ae479909-0b3a-471d-be06-e523e9706c7c" providerId="AD" clId="Web-{765989DB-D7BC-1B70-2B1E-5F7B58CDCDA2}" dt="2024-11-25T10:07:35.038" v="48" actId="1076"/>
          <ac:spMkLst>
            <pc:docMk/>
            <pc:sldMk cId="691247724" sldId="293"/>
            <ac:spMk id="7" creationId="{09BFE655-8AFE-43D2-F8BA-181462B865BE}"/>
          </ac:spMkLst>
        </pc:spChg>
      </pc:sldChg>
      <pc:sldChg chg="modSp">
        <pc:chgData name="Karolína Bieliková" userId="S::450513@muni.cz::ae479909-0b3a-471d-be06-e523e9706c7c" providerId="AD" clId="Web-{765989DB-D7BC-1B70-2B1E-5F7B58CDCDA2}" dt="2024-11-25T10:15:56.053" v="182" actId="20577"/>
        <pc:sldMkLst>
          <pc:docMk/>
          <pc:sldMk cId="1450659532" sldId="294"/>
        </pc:sldMkLst>
        <pc:spChg chg="mod">
          <ac:chgData name="Karolína Bieliková" userId="S::450513@muni.cz::ae479909-0b3a-471d-be06-e523e9706c7c" providerId="AD" clId="Web-{765989DB-D7BC-1B70-2B1E-5F7B58CDCDA2}" dt="2024-11-25T10:15:56.053" v="182" actId="20577"/>
          <ac:spMkLst>
            <pc:docMk/>
            <pc:sldMk cId="1450659532" sldId="294"/>
            <ac:spMk id="5" creationId="{00F7E87D-C86E-145A-DF3F-F73B98860040}"/>
          </ac:spMkLst>
        </pc:spChg>
      </pc:sldChg>
      <pc:sldChg chg="modSp">
        <pc:chgData name="Karolína Bieliková" userId="S::450513@muni.cz::ae479909-0b3a-471d-be06-e523e9706c7c" providerId="AD" clId="Web-{765989DB-D7BC-1B70-2B1E-5F7B58CDCDA2}" dt="2024-11-25T10:16:19.647" v="186" actId="20577"/>
        <pc:sldMkLst>
          <pc:docMk/>
          <pc:sldMk cId="3796953303" sldId="295"/>
        </pc:sldMkLst>
        <pc:spChg chg="mod">
          <ac:chgData name="Karolína Bieliková" userId="S::450513@muni.cz::ae479909-0b3a-471d-be06-e523e9706c7c" providerId="AD" clId="Web-{765989DB-D7BC-1B70-2B1E-5F7B58CDCDA2}" dt="2024-11-25T10:16:19.647" v="186" actId="20577"/>
          <ac:spMkLst>
            <pc:docMk/>
            <pc:sldMk cId="3796953303" sldId="295"/>
            <ac:spMk id="5" creationId="{4B9781E3-757B-8F0B-73F4-46DA5077E242}"/>
          </ac:spMkLst>
        </pc:spChg>
      </pc:sldChg>
      <pc:sldChg chg="modSp">
        <pc:chgData name="Karolína Bieliková" userId="S::450513@muni.cz::ae479909-0b3a-471d-be06-e523e9706c7c" providerId="AD" clId="Web-{765989DB-D7BC-1B70-2B1E-5F7B58CDCDA2}" dt="2024-11-25T10:11:26.042" v="100" actId="20577"/>
        <pc:sldMkLst>
          <pc:docMk/>
          <pc:sldMk cId="3021216171" sldId="298"/>
        </pc:sldMkLst>
        <pc:spChg chg="mod">
          <ac:chgData name="Karolína Bieliková" userId="S::450513@muni.cz::ae479909-0b3a-471d-be06-e523e9706c7c" providerId="AD" clId="Web-{765989DB-D7BC-1B70-2B1E-5F7B58CDCDA2}" dt="2024-11-25T10:11:26.042" v="100" actId="20577"/>
          <ac:spMkLst>
            <pc:docMk/>
            <pc:sldMk cId="3021216171" sldId="298"/>
            <ac:spMk id="5" creationId="{4C536BED-FD0E-50DA-C6EB-A569780EE096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33A2E7-346A-4773-8A84-962171C44CD4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2B41A57-3D7C-4F58-830F-FF60EF724AB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Current information environment</a:t>
          </a:r>
        </a:p>
      </dgm:t>
    </dgm:pt>
    <dgm:pt modelId="{9173C523-112E-4B6F-A4FE-15B574DC0A97}" type="parTrans" cxnId="{D9B6CA22-1F97-42C4-A4BC-108F215BCE31}">
      <dgm:prSet/>
      <dgm:spPr/>
      <dgm:t>
        <a:bodyPr/>
        <a:lstStyle/>
        <a:p>
          <a:endParaRPr lang="en-US"/>
        </a:p>
      </dgm:t>
    </dgm:pt>
    <dgm:pt modelId="{9E305CC4-32A6-4446-9FBD-6B6422B853DC}" type="sibTrans" cxnId="{D9B6CA22-1F97-42C4-A4BC-108F215BCE3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B4143C8-44B3-4DDE-A058-1346E60867C8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 Polarization</a:t>
          </a:r>
        </a:p>
      </dgm:t>
    </dgm:pt>
    <dgm:pt modelId="{EBF7A27C-A9E7-4327-9264-6AE0D5130BC5}" type="parTrans" cxnId="{D4605746-51D5-4B02-953E-1E5467ED2E2E}">
      <dgm:prSet/>
      <dgm:spPr/>
      <dgm:t>
        <a:bodyPr/>
        <a:lstStyle/>
        <a:p>
          <a:endParaRPr lang="en-US"/>
        </a:p>
      </dgm:t>
    </dgm:pt>
    <dgm:pt modelId="{5EBC7A3C-C311-488C-BE41-6E65CC3FA825}" type="sibTrans" cxnId="{D4605746-51D5-4B02-953E-1E5467ED2E2E}">
      <dgm:prSet/>
      <dgm:spPr/>
      <dgm:t>
        <a:bodyPr/>
        <a:lstStyle/>
        <a:p>
          <a:endParaRPr lang="en-US"/>
        </a:p>
      </dgm:t>
    </dgm:pt>
    <dgm:pt modelId="{675B206B-1B57-4F37-87BC-0B020D4B7725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GB"/>
            <a:t>B</a:t>
          </a:r>
          <a:r>
            <a:rPr lang="en-US" err="1"/>
            <a:t>reakdown</a:t>
          </a:r>
          <a:r>
            <a:rPr lang="en-US"/>
            <a:t> of institutional trust</a:t>
          </a:r>
          <a:endParaRPr lang="cs-CZ"/>
        </a:p>
      </dgm:t>
    </dgm:pt>
    <dgm:pt modelId="{D1B39D46-BE3F-4C4B-93D0-61DFCA91F8EE}" type="parTrans" cxnId="{1C9DC0C6-1E8B-49EA-B93E-C2E390CBD0A8}">
      <dgm:prSet/>
      <dgm:spPr/>
      <dgm:t>
        <a:bodyPr/>
        <a:lstStyle/>
        <a:p>
          <a:endParaRPr lang="en-GB"/>
        </a:p>
      </dgm:t>
    </dgm:pt>
    <dgm:pt modelId="{423E5AFC-7A15-418C-81FC-29AA55BF361C}" type="sibTrans" cxnId="{1C9DC0C6-1E8B-49EA-B93E-C2E390CBD0A8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8C13ED7D-56C5-489D-B305-FC707B455CDA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Politicians becoming more disruptive to the system</a:t>
          </a:r>
        </a:p>
      </dgm:t>
    </dgm:pt>
    <dgm:pt modelId="{F9C1B4BB-B069-4566-93C1-AFC905631B8B}" type="parTrans" cxnId="{DB2BFC7B-BA3F-4EA0-9C76-8B8869AC9863}">
      <dgm:prSet/>
      <dgm:spPr/>
      <dgm:t>
        <a:bodyPr/>
        <a:lstStyle/>
        <a:p>
          <a:endParaRPr lang="en-GB"/>
        </a:p>
      </dgm:t>
    </dgm:pt>
    <dgm:pt modelId="{88B3AB62-8476-4061-93F9-77B6A76978CD}" type="sibTrans" cxnId="{DB2BFC7B-BA3F-4EA0-9C76-8B8869AC9863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0C985187-08F6-4E44-AA10-FA16D02D11FE}" type="pres">
      <dgm:prSet presAssocID="{F433A2E7-346A-4773-8A84-962171C44CD4}" presName="root" presStyleCnt="0">
        <dgm:presLayoutVars>
          <dgm:dir/>
          <dgm:resizeHandles val="exact"/>
        </dgm:presLayoutVars>
      </dgm:prSet>
      <dgm:spPr/>
    </dgm:pt>
    <dgm:pt modelId="{D8C0C4D3-5207-4911-A40E-C31637B143C7}" type="pres">
      <dgm:prSet presAssocID="{F433A2E7-346A-4773-8A84-962171C44CD4}" presName="container" presStyleCnt="0">
        <dgm:presLayoutVars>
          <dgm:dir/>
          <dgm:resizeHandles val="exact"/>
        </dgm:presLayoutVars>
      </dgm:prSet>
      <dgm:spPr/>
    </dgm:pt>
    <dgm:pt modelId="{59D2698A-3A87-46EC-9D8F-F4FAA199168D}" type="pres">
      <dgm:prSet presAssocID="{82B41A57-3D7C-4F58-830F-FF60EF724AB6}" presName="compNode" presStyleCnt="0"/>
      <dgm:spPr/>
    </dgm:pt>
    <dgm:pt modelId="{F005153D-24A2-4B69-82E2-497DC8404E46}" type="pres">
      <dgm:prSet presAssocID="{82B41A57-3D7C-4F58-830F-FF60EF724AB6}" presName="iconBgRect" presStyleLbl="bgShp" presStyleIdx="0" presStyleCnt="4"/>
      <dgm:spPr/>
    </dgm:pt>
    <dgm:pt modelId="{0C6A3A64-95EF-4198-BA21-B6327DA2568F}" type="pres">
      <dgm:prSet presAssocID="{82B41A57-3D7C-4F58-830F-FF60EF724AB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čítač"/>
        </a:ext>
      </dgm:extLst>
    </dgm:pt>
    <dgm:pt modelId="{A8BEC7E3-4904-4403-97A6-CCAE3091B9D4}" type="pres">
      <dgm:prSet presAssocID="{82B41A57-3D7C-4F58-830F-FF60EF724AB6}" presName="spaceRect" presStyleCnt="0"/>
      <dgm:spPr/>
    </dgm:pt>
    <dgm:pt modelId="{4AFC866D-9F6F-4D5C-9D55-5D10689C331E}" type="pres">
      <dgm:prSet presAssocID="{82B41A57-3D7C-4F58-830F-FF60EF724AB6}" presName="textRect" presStyleLbl="revTx" presStyleIdx="0" presStyleCnt="4">
        <dgm:presLayoutVars>
          <dgm:chMax val="1"/>
          <dgm:chPref val="1"/>
        </dgm:presLayoutVars>
      </dgm:prSet>
      <dgm:spPr/>
    </dgm:pt>
    <dgm:pt modelId="{4072F42D-F40B-4380-BF48-D42C0CF0E149}" type="pres">
      <dgm:prSet presAssocID="{9E305CC4-32A6-4446-9FBD-6B6422B853DC}" presName="sibTrans" presStyleLbl="sibTrans2D1" presStyleIdx="0" presStyleCnt="0"/>
      <dgm:spPr/>
    </dgm:pt>
    <dgm:pt modelId="{A23696AB-CBB4-4356-B93B-3D6D74250283}" type="pres">
      <dgm:prSet presAssocID="{675B206B-1B57-4F37-87BC-0B020D4B7725}" presName="compNode" presStyleCnt="0"/>
      <dgm:spPr/>
    </dgm:pt>
    <dgm:pt modelId="{08A3CA3D-0351-4D44-B98E-1A4C100EC47B}" type="pres">
      <dgm:prSet presAssocID="{675B206B-1B57-4F37-87BC-0B020D4B7725}" presName="iconBgRect" presStyleLbl="bgShp" presStyleIdx="1" presStyleCnt="4"/>
      <dgm:spPr/>
    </dgm:pt>
    <dgm:pt modelId="{B8F391FB-D6A1-4ED6-8036-763AC9E40C66}" type="pres">
      <dgm:prSet presAssocID="{675B206B-1B57-4F37-87BC-0B020D4B772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ňka"/>
        </a:ext>
      </dgm:extLst>
    </dgm:pt>
    <dgm:pt modelId="{58DE927A-58FB-4E76-AE3B-C5FC0CC984B2}" type="pres">
      <dgm:prSet presAssocID="{675B206B-1B57-4F37-87BC-0B020D4B7725}" presName="spaceRect" presStyleCnt="0"/>
      <dgm:spPr/>
    </dgm:pt>
    <dgm:pt modelId="{50568539-26C0-409E-ACDB-8EF7B398552F}" type="pres">
      <dgm:prSet presAssocID="{675B206B-1B57-4F37-87BC-0B020D4B7725}" presName="textRect" presStyleLbl="revTx" presStyleIdx="1" presStyleCnt="4">
        <dgm:presLayoutVars>
          <dgm:chMax val="1"/>
          <dgm:chPref val="1"/>
        </dgm:presLayoutVars>
      </dgm:prSet>
      <dgm:spPr/>
    </dgm:pt>
    <dgm:pt modelId="{A00C45D0-430E-4045-A3B6-1AF4D103D38E}" type="pres">
      <dgm:prSet presAssocID="{423E5AFC-7A15-418C-81FC-29AA55BF361C}" presName="sibTrans" presStyleLbl="sibTrans2D1" presStyleIdx="0" presStyleCnt="0"/>
      <dgm:spPr/>
    </dgm:pt>
    <dgm:pt modelId="{6A01E280-FAAE-4A8E-BC1F-96A66C955255}" type="pres">
      <dgm:prSet presAssocID="{8C13ED7D-56C5-489D-B305-FC707B455CDA}" presName="compNode" presStyleCnt="0"/>
      <dgm:spPr/>
    </dgm:pt>
    <dgm:pt modelId="{D4110059-AD9C-4EBF-B7B9-E5DB061C8D9E}" type="pres">
      <dgm:prSet presAssocID="{8C13ED7D-56C5-489D-B305-FC707B455CDA}" presName="iconBgRect" presStyleLbl="bgShp" presStyleIdx="2" presStyleCnt="4"/>
      <dgm:spPr/>
    </dgm:pt>
    <dgm:pt modelId="{FD2503F2-CD64-4B76-A000-9E6F8EA2A75E}" type="pres">
      <dgm:prSet presAssocID="{8C13ED7D-56C5-489D-B305-FC707B455CD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a"/>
        </a:ext>
      </dgm:extLst>
    </dgm:pt>
    <dgm:pt modelId="{51C605DC-15E3-4DEF-AB8D-14B5AB143655}" type="pres">
      <dgm:prSet presAssocID="{8C13ED7D-56C5-489D-B305-FC707B455CDA}" presName="spaceRect" presStyleCnt="0"/>
      <dgm:spPr/>
    </dgm:pt>
    <dgm:pt modelId="{6C4E60D9-6CE3-4C0C-B4BB-413083E2651B}" type="pres">
      <dgm:prSet presAssocID="{8C13ED7D-56C5-489D-B305-FC707B455CDA}" presName="textRect" presStyleLbl="revTx" presStyleIdx="2" presStyleCnt="4">
        <dgm:presLayoutVars>
          <dgm:chMax val="1"/>
          <dgm:chPref val="1"/>
        </dgm:presLayoutVars>
      </dgm:prSet>
      <dgm:spPr/>
    </dgm:pt>
    <dgm:pt modelId="{70DE0931-6E6E-479C-9976-912E2CD7294C}" type="pres">
      <dgm:prSet presAssocID="{88B3AB62-8476-4061-93F9-77B6A76978CD}" presName="sibTrans" presStyleLbl="sibTrans2D1" presStyleIdx="0" presStyleCnt="0"/>
      <dgm:spPr/>
    </dgm:pt>
    <dgm:pt modelId="{02652C40-A963-4FD0-AEEA-F64A7E4846B3}" type="pres">
      <dgm:prSet presAssocID="{2B4143C8-44B3-4DDE-A058-1346E60867C8}" presName="compNode" presStyleCnt="0"/>
      <dgm:spPr/>
    </dgm:pt>
    <dgm:pt modelId="{768AEFF1-E183-4FE7-8EBD-4B796F314382}" type="pres">
      <dgm:prSet presAssocID="{2B4143C8-44B3-4DDE-A058-1346E60867C8}" presName="iconBgRect" presStyleLbl="bgShp" presStyleIdx="3" presStyleCnt="4"/>
      <dgm:spPr/>
    </dgm:pt>
    <dgm:pt modelId="{C6B27367-FDF8-490A-A4F0-A8B694B80DF8}" type="pres">
      <dgm:prSet presAssocID="{2B4143C8-44B3-4DDE-A058-1346E60867C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řednášející"/>
        </a:ext>
      </dgm:extLst>
    </dgm:pt>
    <dgm:pt modelId="{D251D6D4-8703-4F33-A437-919E6E754EB7}" type="pres">
      <dgm:prSet presAssocID="{2B4143C8-44B3-4DDE-A058-1346E60867C8}" presName="spaceRect" presStyleCnt="0"/>
      <dgm:spPr/>
    </dgm:pt>
    <dgm:pt modelId="{5340EB0A-B6FA-418E-B627-711BA357E14B}" type="pres">
      <dgm:prSet presAssocID="{2B4143C8-44B3-4DDE-A058-1346E60867C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A51E009-BFA7-429D-BB7C-D98F12E18D2A}" type="presOf" srcId="{675B206B-1B57-4F37-87BC-0B020D4B7725}" destId="{50568539-26C0-409E-ACDB-8EF7B398552F}" srcOrd="0" destOrd="0" presId="urn:microsoft.com/office/officeart/2018/2/layout/IconCircleList"/>
    <dgm:cxn modelId="{D9B6CA22-1F97-42C4-A4BC-108F215BCE31}" srcId="{F433A2E7-346A-4773-8A84-962171C44CD4}" destId="{82B41A57-3D7C-4F58-830F-FF60EF724AB6}" srcOrd="0" destOrd="0" parTransId="{9173C523-112E-4B6F-A4FE-15B574DC0A97}" sibTransId="{9E305CC4-32A6-4446-9FBD-6B6422B853DC}"/>
    <dgm:cxn modelId="{1E22003C-5637-4D30-9DA7-45402F9575AB}" type="presOf" srcId="{88B3AB62-8476-4061-93F9-77B6A76978CD}" destId="{70DE0931-6E6E-479C-9976-912E2CD7294C}" srcOrd="0" destOrd="0" presId="urn:microsoft.com/office/officeart/2018/2/layout/IconCircleList"/>
    <dgm:cxn modelId="{FB4DC240-DCF5-47ED-9BCC-4E31C20B28C2}" type="presOf" srcId="{82B41A57-3D7C-4F58-830F-FF60EF724AB6}" destId="{4AFC866D-9F6F-4D5C-9D55-5D10689C331E}" srcOrd="0" destOrd="0" presId="urn:microsoft.com/office/officeart/2018/2/layout/IconCircleList"/>
    <dgm:cxn modelId="{D4605746-51D5-4B02-953E-1E5467ED2E2E}" srcId="{F433A2E7-346A-4773-8A84-962171C44CD4}" destId="{2B4143C8-44B3-4DDE-A058-1346E60867C8}" srcOrd="3" destOrd="0" parTransId="{EBF7A27C-A9E7-4327-9264-6AE0D5130BC5}" sibTransId="{5EBC7A3C-C311-488C-BE41-6E65CC3FA825}"/>
    <dgm:cxn modelId="{0360695A-091E-4AC3-9C4E-90DCEA67443C}" type="presOf" srcId="{9E305CC4-32A6-4446-9FBD-6B6422B853DC}" destId="{4072F42D-F40B-4380-BF48-D42C0CF0E149}" srcOrd="0" destOrd="0" presId="urn:microsoft.com/office/officeart/2018/2/layout/IconCircleList"/>
    <dgm:cxn modelId="{DB2BFC7B-BA3F-4EA0-9C76-8B8869AC9863}" srcId="{F433A2E7-346A-4773-8A84-962171C44CD4}" destId="{8C13ED7D-56C5-489D-B305-FC707B455CDA}" srcOrd="2" destOrd="0" parTransId="{F9C1B4BB-B069-4566-93C1-AFC905631B8B}" sibTransId="{88B3AB62-8476-4061-93F9-77B6A76978CD}"/>
    <dgm:cxn modelId="{F7B3CD9C-2073-4FA4-A22B-9079C33214CC}" type="presOf" srcId="{F433A2E7-346A-4773-8A84-962171C44CD4}" destId="{0C985187-08F6-4E44-AA10-FA16D02D11FE}" srcOrd="0" destOrd="0" presId="urn:microsoft.com/office/officeart/2018/2/layout/IconCircleList"/>
    <dgm:cxn modelId="{1B03EF9E-8FD6-4F9B-82F7-23DCEBCDA4A1}" type="presOf" srcId="{423E5AFC-7A15-418C-81FC-29AA55BF361C}" destId="{A00C45D0-430E-4045-A3B6-1AF4D103D38E}" srcOrd="0" destOrd="0" presId="urn:microsoft.com/office/officeart/2018/2/layout/IconCircleList"/>
    <dgm:cxn modelId="{19A252A4-25A7-4B5D-B7D7-5DCDE5295FFD}" type="presOf" srcId="{8C13ED7D-56C5-489D-B305-FC707B455CDA}" destId="{6C4E60D9-6CE3-4C0C-B4BB-413083E2651B}" srcOrd="0" destOrd="0" presId="urn:microsoft.com/office/officeart/2018/2/layout/IconCircleList"/>
    <dgm:cxn modelId="{1C9DC0C6-1E8B-49EA-B93E-C2E390CBD0A8}" srcId="{F433A2E7-346A-4773-8A84-962171C44CD4}" destId="{675B206B-1B57-4F37-87BC-0B020D4B7725}" srcOrd="1" destOrd="0" parTransId="{D1B39D46-BE3F-4C4B-93D0-61DFCA91F8EE}" sibTransId="{423E5AFC-7A15-418C-81FC-29AA55BF361C}"/>
    <dgm:cxn modelId="{C94887C9-C494-4374-B27C-9BD52143D128}" type="presOf" srcId="{2B4143C8-44B3-4DDE-A058-1346E60867C8}" destId="{5340EB0A-B6FA-418E-B627-711BA357E14B}" srcOrd="0" destOrd="0" presId="urn:microsoft.com/office/officeart/2018/2/layout/IconCircleList"/>
    <dgm:cxn modelId="{2F5DC7AE-003E-496F-B490-B820E46FA361}" type="presParOf" srcId="{0C985187-08F6-4E44-AA10-FA16D02D11FE}" destId="{D8C0C4D3-5207-4911-A40E-C31637B143C7}" srcOrd="0" destOrd="0" presId="urn:microsoft.com/office/officeart/2018/2/layout/IconCircleList"/>
    <dgm:cxn modelId="{F9224DCF-B953-46D4-A8F7-503FD0B6DD87}" type="presParOf" srcId="{D8C0C4D3-5207-4911-A40E-C31637B143C7}" destId="{59D2698A-3A87-46EC-9D8F-F4FAA199168D}" srcOrd="0" destOrd="0" presId="urn:microsoft.com/office/officeart/2018/2/layout/IconCircleList"/>
    <dgm:cxn modelId="{1BD4CFC0-D424-46D1-B15A-D1EE664DACD9}" type="presParOf" srcId="{59D2698A-3A87-46EC-9D8F-F4FAA199168D}" destId="{F005153D-24A2-4B69-82E2-497DC8404E46}" srcOrd="0" destOrd="0" presId="urn:microsoft.com/office/officeart/2018/2/layout/IconCircleList"/>
    <dgm:cxn modelId="{CAF7AC08-E9F8-4812-BB49-9F485B382225}" type="presParOf" srcId="{59D2698A-3A87-46EC-9D8F-F4FAA199168D}" destId="{0C6A3A64-95EF-4198-BA21-B6327DA2568F}" srcOrd="1" destOrd="0" presId="urn:microsoft.com/office/officeart/2018/2/layout/IconCircleList"/>
    <dgm:cxn modelId="{7E4A2B2B-AB78-411C-8101-866023BBBB66}" type="presParOf" srcId="{59D2698A-3A87-46EC-9D8F-F4FAA199168D}" destId="{A8BEC7E3-4904-4403-97A6-CCAE3091B9D4}" srcOrd="2" destOrd="0" presId="urn:microsoft.com/office/officeart/2018/2/layout/IconCircleList"/>
    <dgm:cxn modelId="{C00B0593-3D33-42E5-9854-09F1C0E93515}" type="presParOf" srcId="{59D2698A-3A87-46EC-9D8F-F4FAA199168D}" destId="{4AFC866D-9F6F-4D5C-9D55-5D10689C331E}" srcOrd="3" destOrd="0" presId="urn:microsoft.com/office/officeart/2018/2/layout/IconCircleList"/>
    <dgm:cxn modelId="{6818A9C6-18B0-43E3-9B50-5460057F43D8}" type="presParOf" srcId="{D8C0C4D3-5207-4911-A40E-C31637B143C7}" destId="{4072F42D-F40B-4380-BF48-D42C0CF0E149}" srcOrd="1" destOrd="0" presId="urn:microsoft.com/office/officeart/2018/2/layout/IconCircleList"/>
    <dgm:cxn modelId="{4F6C6504-2F18-4BB2-81D8-A6F85C61D44B}" type="presParOf" srcId="{D8C0C4D3-5207-4911-A40E-C31637B143C7}" destId="{A23696AB-CBB4-4356-B93B-3D6D74250283}" srcOrd="2" destOrd="0" presId="urn:microsoft.com/office/officeart/2018/2/layout/IconCircleList"/>
    <dgm:cxn modelId="{7A9F107A-7E5E-4CE0-985A-082A925A6FDA}" type="presParOf" srcId="{A23696AB-CBB4-4356-B93B-3D6D74250283}" destId="{08A3CA3D-0351-4D44-B98E-1A4C100EC47B}" srcOrd="0" destOrd="0" presId="urn:microsoft.com/office/officeart/2018/2/layout/IconCircleList"/>
    <dgm:cxn modelId="{F8452A02-73F2-4E6A-90D8-8E86B58E7363}" type="presParOf" srcId="{A23696AB-CBB4-4356-B93B-3D6D74250283}" destId="{B8F391FB-D6A1-4ED6-8036-763AC9E40C66}" srcOrd="1" destOrd="0" presId="urn:microsoft.com/office/officeart/2018/2/layout/IconCircleList"/>
    <dgm:cxn modelId="{EB1C0842-E138-45AB-AE2F-4612BF2A0394}" type="presParOf" srcId="{A23696AB-CBB4-4356-B93B-3D6D74250283}" destId="{58DE927A-58FB-4E76-AE3B-C5FC0CC984B2}" srcOrd="2" destOrd="0" presId="urn:microsoft.com/office/officeart/2018/2/layout/IconCircleList"/>
    <dgm:cxn modelId="{349916AE-3AB5-46E7-BE1E-F364AAEFF921}" type="presParOf" srcId="{A23696AB-CBB4-4356-B93B-3D6D74250283}" destId="{50568539-26C0-409E-ACDB-8EF7B398552F}" srcOrd="3" destOrd="0" presId="urn:microsoft.com/office/officeart/2018/2/layout/IconCircleList"/>
    <dgm:cxn modelId="{B950A7DD-9266-430E-A3EF-B8B095D507A1}" type="presParOf" srcId="{D8C0C4D3-5207-4911-A40E-C31637B143C7}" destId="{A00C45D0-430E-4045-A3B6-1AF4D103D38E}" srcOrd="3" destOrd="0" presId="urn:microsoft.com/office/officeart/2018/2/layout/IconCircleList"/>
    <dgm:cxn modelId="{9862A7E4-DC0F-47F1-970B-DD66C1C48E97}" type="presParOf" srcId="{D8C0C4D3-5207-4911-A40E-C31637B143C7}" destId="{6A01E280-FAAE-4A8E-BC1F-96A66C955255}" srcOrd="4" destOrd="0" presId="urn:microsoft.com/office/officeart/2018/2/layout/IconCircleList"/>
    <dgm:cxn modelId="{D3B292D8-7084-4F31-938F-E74F902B6173}" type="presParOf" srcId="{6A01E280-FAAE-4A8E-BC1F-96A66C955255}" destId="{D4110059-AD9C-4EBF-B7B9-E5DB061C8D9E}" srcOrd="0" destOrd="0" presId="urn:microsoft.com/office/officeart/2018/2/layout/IconCircleList"/>
    <dgm:cxn modelId="{91470C7A-0D61-4525-81AF-1F9B3BD43184}" type="presParOf" srcId="{6A01E280-FAAE-4A8E-BC1F-96A66C955255}" destId="{FD2503F2-CD64-4B76-A000-9E6F8EA2A75E}" srcOrd="1" destOrd="0" presId="urn:microsoft.com/office/officeart/2018/2/layout/IconCircleList"/>
    <dgm:cxn modelId="{7F6977A2-4E4F-4693-86E0-5FD38313347C}" type="presParOf" srcId="{6A01E280-FAAE-4A8E-BC1F-96A66C955255}" destId="{51C605DC-15E3-4DEF-AB8D-14B5AB143655}" srcOrd="2" destOrd="0" presId="urn:microsoft.com/office/officeart/2018/2/layout/IconCircleList"/>
    <dgm:cxn modelId="{E1EB2C6E-DE1C-4C98-B33F-0B2241C31D42}" type="presParOf" srcId="{6A01E280-FAAE-4A8E-BC1F-96A66C955255}" destId="{6C4E60D9-6CE3-4C0C-B4BB-413083E2651B}" srcOrd="3" destOrd="0" presId="urn:microsoft.com/office/officeart/2018/2/layout/IconCircleList"/>
    <dgm:cxn modelId="{C849D856-1B4A-4305-98E2-853DE32B9DFA}" type="presParOf" srcId="{D8C0C4D3-5207-4911-A40E-C31637B143C7}" destId="{70DE0931-6E6E-479C-9976-912E2CD7294C}" srcOrd="5" destOrd="0" presId="urn:microsoft.com/office/officeart/2018/2/layout/IconCircleList"/>
    <dgm:cxn modelId="{34637310-7120-49E8-9B1E-48AD7A0AC8CC}" type="presParOf" srcId="{D8C0C4D3-5207-4911-A40E-C31637B143C7}" destId="{02652C40-A963-4FD0-AEEA-F64A7E4846B3}" srcOrd="6" destOrd="0" presId="urn:microsoft.com/office/officeart/2018/2/layout/IconCircleList"/>
    <dgm:cxn modelId="{59AAECCF-99E1-4A78-9E1D-84F2F1726C39}" type="presParOf" srcId="{02652C40-A963-4FD0-AEEA-F64A7E4846B3}" destId="{768AEFF1-E183-4FE7-8EBD-4B796F314382}" srcOrd="0" destOrd="0" presId="urn:microsoft.com/office/officeart/2018/2/layout/IconCircleList"/>
    <dgm:cxn modelId="{433D3E67-EF89-46C7-93D1-1BBB2583AF76}" type="presParOf" srcId="{02652C40-A963-4FD0-AEEA-F64A7E4846B3}" destId="{C6B27367-FDF8-490A-A4F0-A8B694B80DF8}" srcOrd="1" destOrd="0" presId="urn:microsoft.com/office/officeart/2018/2/layout/IconCircleList"/>
    <dgm:cxn modelId="{2A95DA63-22DB-4C3A-AA7F-2EA3B4DDAAEC}" type="presParOf" srcId="{02652C40-A963-4FD0-AEEA-F64A7E4846B3}" destId="{D251D6D4-8703-4F33-A437-919E6E754EB7}" srcOrd="2" destOrd="0" presId="urn:microsoft.com/office/officeart/2018/2/layout/IconCircleList"/>
    <dgm:cxn modelId="{3E062925-07A1-4255-AD12-18BCBC8CC2B1}" type="presParOf" srcId="{02652C40-A963-4FD0-AEEA-F64A7E4846B3}" destId="{5340EB0A-B6FA-418E-B627-711BA357E14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5153D-24A2-4B69-82E2-497DC8404E46}">
      <dsp:nvSpPr>
        <dsp:cNvPr id="0" name=""/>
        <dsp:cNvSpPr/>
      </dsp:nvSpPr>
      <dsp:spPr>
        <a:xfrm>
          <a:off x="252615" y="361394"/>
          <a:ext cx="1356705" cy="135670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6A3A64-95EF-4198-BA21-B6327DA2568F}">
      <dsp:nvSpPr>
        <dsp:cNvPr id="0" name=""/>
        <dsp:cNvSpPr/>
      </dsp:nvSpPr>
      <dsp:spPr>
        <a:xfrm>
          <a:off x="537523" y="646302"/>
          <a:ext cx="786888" cy="7868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C866D-9F6F-4D5C-9D55-5D10689C331E}">
      <dsp:nvSpPr>
        <dsp:cNvPr id="0" name=""/>
        <dsp:cNvSpPr/>
      </dsp:nvSpPr>
      <dsp:spPr>
        <a:xfrm>
          <a:off x="1900043" y="361394"/>
          <a:ext cx="3197947" cy="1356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Current information environment</a:t>
          </a:r>
        </a:p>
      </dsp:txBody>
      <dsp:txXfrm>
        <a:off x="1900043" y="361394"/>
        <a:ext cx="3197947" cy="1356705"/>
      </dsp:txXfrm>
    </dsp:sp>
    <dsp:sp modelId="{08A3CA3D-0351-4D44-B98E-1A4C100EC47B}">
      <dsp:nvSpPr>
        <dsp:cNvPr id="0" name=""/>
        <dsp:cNvSpPr/>
      </dsp:nvSpPr>
      <dsp:spPr>
        <a:xfrm>
          <a:off x="5655209" y="361394"/>
          <a:ext cx="1356705" cy="135670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F391FB-D6A1-4ED6-8036-763AC9E40C66}">
      <dsp:nvSpPr>
        <dsp:cNvPr id="0" name=""/>
        <dsp:cNvSpPr/>
      </dsp:nvSpPr>
      <dsp:spPr>
        <a:xfrm>
          <a:off x="5940117" y="646302"/>
          <a:ext cx="786888" cy="7868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68539-26C0-409E-ACDB-8EF7B398552F}">
      <dsp:nvSpPr>
        <dsp:cNvPr id="0" name=""/>
        <dsp:cNvSpPr/>
      </dsp:nvSpPr>
      <dsp:spPr>
        <a:xfrm>
          <a:off x="7302636" y="361394"/>
          <a:ext cx="3197947" cy="1356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B</a:t>
          </a:r>
          <a:r>
            <a:rPr lang="en-US" sz="2400" kern="1200" err="1"/>
            <a:t>reakdown</a:t>
          </a:r>
          <a:r>
            <a:rPr lang="en-US" sz="2400" kern="1200"/>
            <a:t> of institutional trust</a:t>
          </a:r>
          <a:endParaRPr lang="cs-CZ" sz="2400" kern="1200"/>
        </a:p>
      </dsp:txBody>
      <dsp:txXfrm>
        <a:off x="7302636" y="361394"/>
        <a:ext cx="3197947" cy="1356705"/>
      </dsp:txXfrm>
    </dsp:sp>
    <dsp:sp modelId="{D4110059-AD9C-4EBF-B7B9-E5DB061C8D9E}">
      <dsp:nvSpPr>
        <dsp:cNvPr id="0" name=""/>
        <dsp:cNvSpPr/>
      </dsp:nvSpPr>
      <dsp:spPr>
        <a:xfrm>
          <a:off x="252615" y="2421898"/>
          <a:ext cx="1356705" cy="135670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2503F2-CD64-4B76-A000-9E6F8EA2A75E}">
      <dsp:nvSpPr>
        <dsp:cNvPr id="0" name=""/>
        <dsp:cNvSpPr/>
      </dsp:nvSpPr>
      <dsp:spPr>
        <a:xfrm>
          <a:off x="537523" y="2706806"/>
          <a:ext cx="786888" cy="7868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4E60D9-6CE3-4C0C-B4BB-413083E2651B}">
      <dsp:nvSpPr>
        <dsp:cNvPr id="0" name=""/>
        <dsp:cNvSpPr/>
      </dsp:nvSpPr>
      <dsp:spPr>
        <a:xfrm>
          <a:off x="1900043" y="2421898"/>
          <a:ext cx="3197947" cy="1356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Politicians becoming more disruptive to the system</a:t>
          </a:r>
        </a:p>
      </dsp:txBody>
      <dsp:txXfrm>
        <a:off x="1900043" y="2421898"/>
        <a:ext cx="3197947" cy="1356705"/>
      </dsp:txXfrm>
    </dsp:sp>
    <dsp:sp modelId="{768AEFF1-E183-4FE7-8EBD-4B796F314382}">
      <dsp:nvSpPr>
        <dsp:cNvPr id="0" name=""/>
        <dsp:cNvSpPr/>
      </dsp:nvSpPr>
      <dsp:spPr>
        <a:xfrm>
          <a:off x="5655209" y="2421898"/>
          <a:ext cx="1356705" cy="135670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27367-FDF8-490A-A4F0-A8B694B80DF8}">
      <dsp:nvSpPr>
        <dsp:cNvPr id="0" name=""/>
        <dsp:cNvSpPr/>
      </dsp:nvSpPr>
      <dsp:spPr>
        <a:xfrm>
          <a:off x="5940117" y="2706806"/>
          <a:ext cx="786888" cy="7868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40EB0A-B6FA-418E-B627-711BA357E14B}">
      <dsp:nvSpPr>
        <dsp:cNvPr id="0" name=""/>
        <dsp:cNvSpPr/>
      </dsp:nvSpPr>
      <dsp:spPr>
        <a:xfrm>
          <a:off x="7302636" y="2421898"/>
          <a:ext cx="3197947" cy="1356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 Polarization</a:t>
          </a:r>
        </a:p>
      </dsp:txBody>
      <dsp:txXfrm>
        <a:off x="7302636" y="2421898"/>
        <a:ext cx="3197947" cy="1356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/>
              <a:t>Click here to insert title</a:t>
            </a:r>
            <a:endParaRPr lang="cs-CZ" noProof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2325600" cy="673199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/>
              <a:t>Click here to insert text</a:t>
            </a:r>
          </a:p>
        </p:txBody>
      </p:sp>
      <p:pic>
        <p:nvPicPr>
          <p:cNvPr id="16" name="Obrázek 1">
            <a:extLst>
              <a:ext uri="{FF2B5EF4-FFF2-40B4-BE49-F238E27FC236}">
                <a16:creationId xmlns:a16="http://schemas.microsoft.com/office/drawing/2014/main" id="{686B9209-7967-FD44-8CD4-1A043D81F1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/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BDD3A973-3C94-BA49-9119-A43BA2091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/>
              <a:t>Click here to insert title</a:t>
            </a:r>
            <a:endParaRPr lang="cs-CZ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Define footer – presentation title / department</a:t>
            </a:r>
          </a:p>
        </p:txBody>
      </p:sp>
      <p:pic>
        <p:nvPicPr>
          <p:cNvPr id="8" name="Obrázek 5">
            <a:extLst>
              <a:ext uri="{FF2B5EF4-FFF2-40B4-BE49-F238E27FC236}">
                <a16:creationId xmlns:a16="http://schemas.microsoft.com/office/drawing/2014/main" id="{9DA21460-CADB-4740-B3D5-D54924864F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2325600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here to insert title</a:t>
            </a:r>
            <a:endParaRPr lang="cs-CZ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Click here to insert subtitle</a:t>
            </a:r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CA8E96D4-2A3D-C94F-9CCC-55F1396191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2" y="414000"/>
            <a:ext cx="2325596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Click here to insert subtitle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Define footer – presentation title / department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59102D7A-5B79-554D-9729-9E15E37F7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2" y="414000"/>
            <a:ext cx="2325596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5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logo slid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>
            <a:extLst>
              <a:ext uri="{FF2B5EF4-FFF2-40B4-BE49-F238E27FC236}">
                <a16:creationId xmlns:a16="http://schemas.microsoft.com/office/drawing/2014/main" id="{5B040CE2-AEE0-F940-B2B1-2A27CE1D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000" y="2618763"/>
            <a:ext cx="5598000" cy="162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here to insert heading</a:t>
            </a:r>
            <a:endParaRPr 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/>
              <a:t>Click here to insert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B46DC817-6C27-4E4B-B277-C5CFEF819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here to insert heading</a:t>
            </a:r>
            <a:endParaRPr lang="cs-CZ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/>
              <a:t>Click here to insert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0F02F923-6938-AA44-AC65-79CACEB8E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here to insert heading</a:t>
            </a:r>
            <a:endParaRPr 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/>
              <a:t>Click here to insert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/>
              <a:t>Click here to insert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6BB962D0-24B5-8243-B15E-F6A748EAD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/>
              <a:t>Click here to insert heading</a:t>
            </a:r>
            <a:endParaRPr lang="cs-CZ" noProof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Click here to insert subheading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/>
              <a:t>Click here to insert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/>
              <a:t>Click here to insert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955B4059-4DA5-CD48-9CA8-99252CE932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Click here to insert heading</a:t>
            </a:r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/>
              <a:t>Click on the icon to insert image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Click here to insert subheading</a:t>
            </a: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FCF53FBC-F63B-E948-811B-C9F18D5794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/>
              <a:t>Click here to insert heading</a:t>
            </a:r>
            <a:endParaRPr lang="cs-CZ"/>
          </a:p>
        </p:txBody>
      </p:sp>
      <p:pic>
        <p:nvPicPr>
          <p:cNvPr id="22" name="Obrázek 1">
            <a:extLst>
              <a:ext uri="{FF2B5EF4-FFF2-40B4-BE49-F238E27FC236}">
                <a16:creationId xmlns:a16="http://schemas.microsoft.com/office/drawing/2014/main" id="{A696B2B2-5C28-BB40-B46C-AF4207388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/>
              <a:t>Click here to insert text</a:t>
            </a:r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B64F9EFC-F68F-7F48-9775-70C3CBDAF4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/>
              <a:t>Click here to insert heading</a:t>
            </a:r>
            <a:endParaRPr lang="cs-CZ"/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93D68B68-C6EA-834D-9B8E-33C9BF1D3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Click here to insert heading</a:t>
            </a:r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CC670FB-34AD-33D3-DDD7-7F9EB61F36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DC551BC-955B-FC17-BCE3-9303748B0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490" y="2958238"/>
            <a:ext cx="5522847" cy="1213448"/>
          </a:xfrm>
        </p:spPr>
        <p:txBody>
          <a:bodyPr/>
          <a:lstStyle/>
          <a:p>
            <a:r>
              <a:rPr lang="cs-CZ" err="1">
                <a:cs typeface="Arial"/>
              </a:rPr>
              <a:t>Disinformation</a:t>
            </a:r>
            <a:r>
              <a:rPr lang="cs-CZ">
                <a:cs typeface="Arial"/>
              </a:rPr>
              <a:t> &amp; </a:t>
            </a:r>
            <a:r>
              <a:rPr lang="cs-CZ" err="1">
                <a:cs typeface="Arial"/>
              </a:rPr>
              <a:t>conspiracy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beliefs</a:t>
            </a:r>
            <a:endParaRPr lang="cs-CZ" err="1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A4BC082B-EB27-0468-772C-6C113F68D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3311" y="4326768"/>
            <a:ext cx="5246518" cy="698497"/>
          </a:xfrm>
        </p:spPr>
        <p:txBody>
          <a:bodyPr/>
          <a:lstStyle/>
          <a:p>
            <a:r>
              <a:rPr lang="cs-CZ" sz="2000">
                <a:cs typeface="Arial"/>
              </a:rPr>
              <a:t>Pmcb1013: </a:t>
            </a:r>
            <a:r>
              <a:rPr lang="cs-CZ" sz="2000" err="1">
                <a:cs typeface="Arial"/>
              </a:rPr>
              <a:t>Citizens</a:t>
            </a:r>
            <a:r>
              <a:rPr lang="cs-CZ" sz="2000">
                <a:cs typeface="Arial"/>
              </a:rPr>
              <a:t>, media and public opinion</a:t>
            </a:r>
          </a:p>
          <a:p>
            <a:pPr>
              <a:lnSpc>
                <a:spcPct val="113999"/>
              </a:lnSpc>
            </a:pPr>
            <a:endParaRPr lang="cs-CZ" sz="2000">
              <a:cs typeface="Arial"/>
            </a:endParaRPr>
          </a:p>
          <a:p>
            <a:pPr>
              <a:lnSpc>
                <a:spcPct val="113999"/>
              </a:lnSpc>
            </a:pPr>
            <a:r>
              <a:rPr lang="cs-CZ" sz="2000">
                <a:cs typeface="Arial"/>
              </a:rPr>
              <a:t>Karolína Bieliková</a:t>
            </a:r>
          </a:p>
          <a:p>
            <a:pPr>
              <a:lnSpc>
                <a:spcPct val="113999"/>
              </a:lnSpc>
            </a:pPr>
            <a:r>
              <a:rPr lang="cs-CZ" sz="2000">
                <a:cs typeface="Arial"/>
              </a:rPr>
              <a:t>25.11.2024</a:t>
            </a:r>
          </a:p>
          <a:p>
            <a:pPr>
              <a:lnSpc>
                <a:spcPct val="113999"/>
              </a:lnSpc>
            </a:pPr>
            <a:endParaRPr lang="cs-CZ" sz="2000">
              <a:cs typeface="Arial"/>
            </a:endParaRPr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AC9E392F-45CB-FE3D-88C7-835292CE25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SK"/>
          </a:p>
        </p:txBody>
      </p:sp>
      <p:pic>
        <p:nvPicPr>
          <p:cNvPr id="8" name="Obrázek 7" descr="Obsah obrázku kreslené, Dětské kresby, umění&#10;&#10;Popis se vygeneroval automaticky.">
            <a:extLst>
              <a:ext uri="{FF2B5EF4-FFF2-40B4-BE49-F238E27FC236}">
                <a16:creationId xmlns:a16="http://schemas.microsoft.com/office/drawing/2014/main" id="{65272715-2960-499C-BC0E-93926051B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644" y="231233"/>
            <a:ext cx="4260425" cy="6400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36802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92823B-4C3A-A10E-995A-939B96E12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10</a:t>
            </a:fld>
            <a:endParaRPr lang="en-GB" altLang="cs-CZ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A38952-6929-2789-9845-9550D57774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1441144"/>
            <a:ext cx="10752138" cy="2715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cs-CZ" sz="2800" err="1">
                <a:cs typeface="Arial"/>
              </a:rPr>
              <a:t>Current</a:t>
            </a:r>
            <a:r>
              <a:rPr lang="cs-CZ" sz="2800" dirty="0">
                <a:cs typeface="Arial"/>
              </a:rPr>
              <a:t> </a:t>
            </a:r>
            <a:r>
              <a:rPr lang="cs-CZ" sz="2800" err="1">
                <a:cs typeface="Arial"/>
              </a:rPr>
              <a:t>information</a:t>
            </a:r>
            <a:r>
              <a:rPr lang="cs-CZ" sz="2800" dirty="0">
                <a:cs typeface="Arial"/>
              </a:rPr>
              <a:t> environment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9DE3D18-D778-FB66-DD9A-B650504F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cs typeface="Arial"/>
              </a:rPr>
              <a:t>How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did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we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get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here</a:t>
            </a:r>
            <a:r>
              <a:rPr lang="cs-CZ">
                <a:cs typeface="Arial"/>
              </a:rPr>
              <a:t>?</a:t>
            </a:r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1FC846-7094-314F-217B-BFBDE8992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00" y="2218145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err="1">
                <a:cs typeface="Arial"/>
              </a:rPr>
              <a:t>People</a:t>
            </a:r>
            <a:r>
              <a:rPr lang="cs-CZ" dirty="0">
                <a:cs typeface="Arial"/>
              </a:rPr>
              <a:t> </a:t>
            </a:r>
            <a:r>
              <a:rPr lang="cs-CZ" err="1">
                <a:solidFill>
                  <a:srgbClr val="0000DC"/>
                </a:solidFill>
                <a:cs typeface="Arial"/>
              </a:rPr>
              <a:t>consume</a:t>
            </a:r>
            <a:r>
              <a:rPr lang="cs-CZ" dirty="0">
                <a:solidFill>
                  <a:srgbClr val="0000DC"/>
                </a:solidFill>
                <a:cs typeface="Arial"/>
              </a:rPr>
              <a:t> more </a:t>
            </a:r>
            <a:r>
              <a:rPr lang="cs-CZ" err="1">
                <a:solidFill>
                  <a:srgbClr val="0000DC"/>
                </a:solidFill>
                <a:cs typeface="Arial"/>
              </a:rPr>
              <a:t>information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from</a:t>
            </a:r>
            <a:r>
              <a:rPr lang="cs-CZ" dirty="0">
                <a:cs typeface="Arial"/>
              </a:rPr>
              <a:t> variety </a:t>
            </a:r>
            <a:r>
              <a:rPr lang="cs-CZ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sources</a:t>
            </a:r>
            <a:endParaRPr lang="cs-CZ" dirty="0" err="1"/>
          </a:p>
          <a:p>
            <a:pPr marL="251460" indent="-179705"/>
            <a:r>
              <a:rPr lang="cs-CZ" err="1">
                <a:cs typeface="Arial"/>
              </a:rPr>
              <a:t>The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information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supply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chain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is</a:t>
            </a:r>
            <a:r>
              <a:rPr lang="cs-CZ" dirty="0">
                <a:cs typeface="Arial"/>
              </a:rPr>
              <a:t> </a:t>
            </a:r>
            <a:r>
              <a:rPr lang="cs-CZ" dirty="0">
                <a:solidFill>
                  <a:srgbClr val="0000DC"/>
                </a:solidFill>
                <a:cs typeface="Arial"/>
              </a:rPr>
              <a:t>more </a:t>
            </a:r>
            <a:r>
              <a:rPr lang="cs-CZ" err="1">
                <a:solidFill>
                  <a:srgbClr val="0000DC"/>
                </a:solidFill>
                <a:cs typeface="Arial"/>
              </a:rPr>
              <a:t>prone</a:t>
            </a:r>
            <a:r>
              <a:rPr lang="cs-CZ" dirty="0">
                <a:solidFill>
                  <a:srgbClr val="0000DC"/>
                </a:solidFill>
                <a:cs typeface="Arial"/>
              </a:rPr>
              <a:t> to mis/</a:t>
            </a:r>
            <a:r>
              <a:rPr lang="cs-CZ" err="1">
                <a:solidFill>
                  <a:srgbClr val="0000DC"/>
                </a:solidFill>
                <a:cs typeface="Arial"/>
              </a:rPr>
              <a:t>disinformation</a:t>
            </a:r>
            <a:r>
              <a:rPr lang="cs-CZ" dirty="0">
                <a:cs typeface="Arial"/>
              </a:rPr>
              <a:t> (</a:t>
            </a:r>
            <a:r>
              <a:rPr lang="cs-CZ" err="1">
                <a:cs typeface="Arial"/>
              </a:rPr>
              <a:t>Benner</a:t>
            </a:r>
            <a:r>
              <a:rPr lang="cs-CZ" dirty="0">
                <a:cs typeface="Arial"/>
              </a:rPr>
              <a:t> &amp; </a:t>
            </a:r>
            <a:r>
              <a:rPr lang="cs-CZ" err="1">
                <a:cs typeface="Arial"/>
              </a:rPr>
              <a:t>Livingston</a:t>
            </a:r>
            <a:r>
              <a:rPr lang="cs-CZ" dirty="0">
                <a:cs typeface="Arial"/>
              </a:rPr>
              <a:t>, 2020)</a:t>
            </a:r>
          </a:p>
          <a:p>
            <a:pPr marL="251460" indent="-179705"/>
            <a:r>
              <a:rPr lang="cs-CZ" dirty="0" err="1">
                <a:cs typeface="Arial"/>
              </a:rPr>
              <a:t>Important</a:t>
            </a:r>
            <a:r>
              <a:rPr lang="cs-CZ" dirty="0">
                <a:cs typeface="Arial"/>
              </a:rPr>
              <a:t> role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social</a:t>
            </a:r>
            <a:r>
              <a:rPr lang="cs-CZ" dirty="0">
                <a:cs typeface="Arial"/>
              </a:rPr>
              <a:t> media – </a:t>
            </a:r>
            <a:r>
              <a:rPr lang="cs-CZ" dirty="0" err="1">
                <a:cs typeface="Arial"/>
              </a:rPr>
              <a:t>creation</a:t>
            </a:r>
            <a:r>
              <a:rPr lang="cs-CZ" dirty="0">
                <a:cs typeface="Arial"/>
              </a:rPr>
              <a:t> and </a:t>
            </a:r>
            <a:r>
              <a:rPr lang="cs-CZ" dirty="0" err="1">
                <a:cs typeface="Arial"/>
              </a:rPr>
              <a:t>dissemination</a:t>
            </a:r>
            <a:endParaRPr lang="cs-CZ" dirty="0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  <a:p>
            <a:pPr marL="71755" indent="0">
              <a:buNone/>
            </a:pPr>
            <a:r>
              <a:rPr lang="cs-CZ" dirty="0" err="1">
                <a:cs typeface="Arial"/>
              </a:rPr>
              <a:t>Further</a:t>
            </a:r>
            <a:r>
              <a:rPr lang="cs-CZ" dirty="0">
                <a:cs typeface="Arial"/>
              </a:rPr>
              <a:t>:</a:t>
            </a:r>
          </a:p>
          <a:p>
            <a:pPr marL="251460" indent="-179705"/>
            <a:r>
              <a:rPr lang="cs-CZ" dirty="0">
                <a:cs typeface="Arial"/>
              </a:rPr>
              <a:t>New </a:t>
            </a:r>
            <a:r>
              <a:rPr lang="cs-CZ" dirty="0" err="1">
                <a:cs typeface="Arial"/>
              </a:rPr>
              <a:t>technologies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allowing</a:t>
            </a:r>
            <a:r>
              <a:rPr lang="cs-CZ" dirty="0">
                <a:cs typeface="Arial"/>
              </a:rPr>
              <a:t> </a:t>
            </a:r>
            <a:r>
              <a:rPr lang="cs-CZ" dirty="0">
                <a:solidFill>
                  <a:srgbClr val="0000DC"/>
                </a:solidFill>
                <a:cs typeface="Arial"/>
              </a:rPr>
              <a:t>more </a:t>
            </a:r>
            <a:r>
              <a:rPr lang="cs-CZ" dirty="0" err="1">
                <a:solidFill>
                  <a:srgbClr val="0000DC"/>
                </a:solidFill>
                <a:cs typeface="Arial"/>
              </a:rPr>
              <a:t>trustworthy</a:t>
            </a:r>
            <a:r>
              <a:rPr lang="cs-CZ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dirty="0" err="1">
                <a:solidFill>
                  <a:srgbClr val="0000DC"/>
                </a:solidFill>
                <a:cs typeface="Arial"/>
              </a:rPr>
              <a:t>fake</a:t>
            </a:r>
            <a:r>
              <a:rPr lang="cs-CZ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dirty="0" err="1">
                <a:solidFill>
                  <a:srgbClr val="0000DC"/>
                </a:solidFill>
                <a:cs typeface="Arial"/>
              </a:rPr>
              <a:t>content</a:t>
            </a:r>
            <a:r>
              <a:rPr lang="cs-CZ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dirty="0">
                <a:cs typeface="Arial"/>
              </a:rPr>
              <a:t>(</a:t>
            </a:r>
            <a:r>
              <a:rPr lang="cs-CZ" dirty="0" err="1">
                <a:cs typeface="Arial"/>
              </a:rPr>
              <a:t>e.g</a:t>
            </a:r>
            <a:r>
              <a:rPr lang="cs-CZ" dirty="0">
                <a:cs typeface="Arial"/>
              </a:rPr>
              <a:t>. </a:t>
            </a:r>
            <a:r>
              <a:rPr lang="cs-CZ" dirty="0" err="1">
                <a:cs typeface="Arial"/>
              </a:rPr>
              <a:t>deepfakes</a:t>
            </a:r>
            <a:r>
              <a:rPr lang="cs-CZ" dirty="0"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8765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92823B-4C3A-A10E-995A-939B96E12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11</a:t>
            </a:fld>
            <a:endParaRPr lang="en-GB" altLang="cs-CZ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A38952-6929-2789-9845-9550D57774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441144"/>
            <a:ext cx="10752138" cy="2715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cs-CZ" sz="2800" dirty="0">
                <a:cs typeface="Arial"/>
              </a:rPr>
              <a:t>Role </a:t>
            </a:r>
            <a:r>
              <a:rPr lang="cs-CZ" sz="2800" dirty="0" err="1">
                <a:cs typeface="Arial"/>
              </a:rPr>
              <a:t>of</a:t>
            </a:r>
            <a:r>
              <a:rPr lang="cs-CZ" sz="2800" dirty="0">
                <a:cs typeface="Arial"/>
              </a:rPr>
              <a:t> trust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9DE3D18-D778-FB66-DD9A-B650504F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cs typeface="Arial"/>
              </a:rPr>
              <a:t>How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did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we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get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here</a:t>
            </a:r>
            <a:r>
              <a:rPr lang="cs-CZ">
                <a:cs typeface="Arial"/>
              </a:rPr>
              <a:t>?</a:t>
            </a:r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1FC846-7094-314F-217B-BFBDE8992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55073"/>
            <a:ext cx="10753200" cy="3040636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 err="1"/>
              <a:t>Growing</a:t>
            </a:r>
            <a:r>
              <a:rPr lang="cs-CZ" dirty="0"/>
              <a:t> </a:t>
            </a:r>
            <a:r>
              <a:rPr lang="cs-CZ" dirty="0" err="1"/>
              <a:t>distrust</a:t>
            </a:r>
            <a:r>
              <a:rPr lang="cs-CZ" dirty="0"/>
              <a:t> in mainstream media,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lead to</a:t>
            </a:r>
            <a:endParaRPr lang="cs-CZ"/>
          </a:p>
          <a:p>
            <a:pPr marL="71755" indent="0">
              <a:buNone/>
            </a:pPr>
            <a:endParaRPr lang="cs-CZ" dirty="0">
              <a:cs typeface="Arial"/>
            </a:endParaRPr>
          </a:p>
          <a:p>
            <a:pPr marL="323850" lvl="1" indent="0">
              <a:buNone/>
            </a:pPr>
            <a:r>
              <a:rPr lang="cs-CZ" sz="2400" dirty="0"/>
              <a:t>        </a:t>
            </a:r>
            <a:r>
              <a:rPr lang="cs-CZ" sz="2400" dirty="0" err="1"/>
              <a:t>Alternative</a:t>
            </a:r>
            <a:r>
              <a:rPr lang="cs-CZ" sz="2400" dirty="0"/>
              <a:t> </a:t>
            </a:r>
            <a:r>
              <a:rPr lang="cs-CZ" sz="2400" dirty="0" err="1"/>
              <a:t>sources</a:t>
            </a:r>
            <a:endParaRPr lang="cs-CZ" sz="2400" dirty="0">
              <a:cs typeface="Arial"/>
            </a:endParaRPr>
          </a:p>
          <a:p>
            <a:pPr marL="323850" lvl="1" indent="0">
              <a:buNone/>
            </a:pPr>
            <a:endParaRPr lang="cs-CZ" sz="2400" dirty="0">
              <a:cs typeface="Arial"/>
            </a:endParaRPr>
          </a:p>
          <a:p>
            <a:pPr marL="323850" lvl="1" indent="0">
              <a:buNone/>
            </a:pPr>
            <a:r>
              <a:rPr lang="cs-CZ" sz="2400" dirty="0"/>
              <a:t>	</a:t>
            </a:r>
            <a:r>
              <a:rPr lang="cs-CZ" sz="2400" err="1"/>
              <a:t>Avoidence</a:t>
            </a:r>
            <a:r>
              <a:rPr lang="cs-CZ" sz="2400" dirty="0"/>
              <a:t> </a:t>
            </a:r>
            <a:r>
              <a:rPr lang="cs-CZ" sz="2400" err="1"/>
              <a:t>of</a:t>
            </a:r>
            <a:r>
              <a:rPr lang="cs-CZ" sz="2400" dirty="0"/>
              <a:t> </a:t>
            </a:r>
            <a:r>
              <a:rPr lang="cs-CZ" sz="2400" err="1"/>
              <a:t>news</a:t>
            </a:r>
            <a:endParaRPr lang="cs-CZ" sz="2400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  <a:p>
            <a:pPr marL="251460" indent="-179705"/>
            <a:r>
              <a:rPr lang="cs-CZ" dirty="0" err="1"/>
              <a:t>Alternative</a:t>
            </a:r>
            <a:r>
              <a:rPr lang="cs-CZ" dirty="0"/>
              <a:t> </a:t>
            </a:r>
            <a:r>
              <a:rPr lang="cs-CZ" dirty="0" err="1"/>
              <a:t>sources</a:t>
            </a:r>
            <a:r>
              <a:rPr lang="cs-CZ" dirty="0"/>
              <a:t> </a:t>
            </a:r>
            <a:r>
              <a:rPr lang="cs-CZ" dirty="0" err="1"/>
              <a:t>often</a:t>
            </a:r>
            <a:r>
              <a:rPr lang="cs-CZ" dirty="0"/>
              <a:t> build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distrust</a:t>
            </a:r>
            <a:r>
              <a:rPr lang="cs-CZ" dirty="0"/>
              <a:t> and </a:t>
            </a:r>
            <a:r>
              <a:rPr lang="cs-CZ" dirty="0" err="1"/>
              <a:t>further</a:t>
            </a:r>
            <a:r>
              <a:rPr lang="cs-CZ" dirty="0"/>
              <a:t> </a:t>
            </a:r>
            <a:r>
              <a:rPr lang="cs-CZ" dirty="0" err="1"/>
              <a:t>fuel</a:t>
            </a:r>
            <a:r>
              <a:rPr lang="cs-CZ" dirty="0"/>
              <a:t> anti-establishment </a:t>
            </a:r>
            <a:r>
              <a:rPr lang="cs-CZ" dirty="0" err="1"/>
              <a:t>narratives</a:t>
            </a:r>
            <a:endParaRPr lang="cs-CZ" dirty="0">
              <a:cs typeface="Arial"/>
            </a:endParaRPr>
          </a:p>
          <a:p>
            <a:pPr marL="251460" indent="-179705"/>
            <a:r>
              <a:rPr lang="cs-CZ" dirty="0" err="1"/>
              <a:t>Creating</a:t>
            </a:r>
            <a:r>
              <a:rPr lang="cs-CZ" dirty="0"/>
              <a:t> </a:t>
            </a:r>
            <a:r>
              <a:rPr lang="cs-CZ" dirty="0">
                <a:solidFill>
                  <a:schemeClr val="tx2"/>
                </a:solidFill>
              </a:rPr>
              <a:t>“</a:t>
            </a:r>
            <a:r>
              <a:rPr lang="cs-CZ" dirty="0" err="1">
                <a:solidFill>
                  <a:schemeClr val="tx2"/>
                </a:solidFill>
              </a:rPr>
              <a:t>the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spiral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of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distrust</a:t>
            </a:r>
            <a:r>
              <a:rPr lang="cs-CZ" dirty="0">
                <a:solidFill>
                  <a:schemeClr val="tx2"/>
                </a:solidFill>
              </a:rPr>
              <a:t>“</a:t>
            </a:r>
            <a:endParaRPr lang="cs-CZ" dirty="0">
              <a:solidFill>
                <a:schemeClr val="tx2"/>
              </a:solidFill>
              <a:cs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D84D7D-A43F-E4D4-C051-BBF61DA55872}"/>
              </a:ext>
            </a:extLst>
          </p:cNvPr>
          <p:cNvCxnSpPr>
            <a:stCxn id="6" idx="1"/>
          </p:cNvCxnSpPr>
          <p:nvPr/>
        </p:nvCxnSpPr>
        <p:spPr bwMode="auto">
          <a:xfrm flipV="1">
            <a:off x="720000" y="3006271"/>
            <a:ext cx="861665" cy="4691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BA30C2-0A73-833B-B72D-ECDD85A13A7E}"/>
              </a:ext>
            </a:extLst>
          </p:cNvPr>
          <p:cNvCxnSpPr>
            <a:stCxn id="6" idx="1"/>
          </p:cNvCxnSpPr>
          <p:nvPr/>
        </p:nvCxnSpPr>
        <p:spPr bwMode="auto">
          <a:xfrm>
            <a:off x="720000" y="3475391"/>
            <a:ext cx="812238" cy="216680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241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92823B-4C3A-A10E-995A-939B96E12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12</a:t>
            </a:fld>
            <a:endParaRPr lang="en-GB" altLang="cs-CZ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A38952-6929-2789-9845-9550D57774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441144"/>
            <a:ext cx="10752138" cy="2715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cs-CZ" sz="2800" dirty="0">
                <a:cs typeface="Arial"/>
              </a:rPr>
              <a:t>Role </a:t>
            </a:r>
            <a:r>
              <a:rPr lang="cs-CZ" sz="2800" err="1">
                <a:cs typeface="Arial"/>
              </a:rPr>
              <a:t>of</a:t>
            </a:r>
            <a:r>
              <a:rPr lang="cs-CZ" sz="2800" dirty="0">
                <a:cs typeface="Arial"/>
              </a:rPr>
              <a:t> trust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9DE3D18-D778-FB66-DD9A-B650504F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cs typeface="Arial"/>
              </a:rPr>
              <a:t>How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did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we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get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here</a:t>
            </a:r>
            <a:r>
              <a:rPr lang="cs-CZ">
                <a:cs typeface="Arial"/>
              </a:rPr>
              <a:t>?</a:t>
            </a:r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1FC846-7094-314F-217B-BFBDE8992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18572"/>
            <a:ext cx="10753200" cy="4338095"/>
          </a:xfrm>
        </p:spPr>
        <p:txBody>
          <a:bodyPr/>
          <a:lstStyle/>
          <a:p>
            <a:r>
              <a:rPr lang="cs-CZ" dirty="0" err="1"/>
              <a:t>Distrust</a:t>
            </a:r>
            <a:r>
              <a:rPr lang="cs-CZ" dirty="0"/>
              <a:t> </a:t>
            </a:r>
            <a:r>
              <a:rPr lang="cs-CZ" dirty="0" err="1"/>
              <a:t>towards</a:t>
            </a:r>
            <a:r>
              <a:rPr lang="cs-CZ" dirty="0"/>
              <a:t> mainstream media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connected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>
                <a:solidFill>
                  <a:schemeClr val="tx2"/>
                </a:solidFill>
              </a:rPr>
              <a:t>distrust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towards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government</a:t>
            </a:r>
            <a:r>
              <a:rPr lang="cs-CZ" dirty="0">
                <a:solidFill>
                  <a:schemeClr val="tx2"/>
                </a:solidFill>
              </a:rPr>
              <a:t> and </a:t>
            </a:r>
            <a:r>
              <a:rPr lang="cs-CZ" dirty="0" err="1">
                <a:solidFill>
                  <a:schemeClr val="tx2"/>
                </a:solidFill>
              </a:rPr>
              <a:t>political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actors</a:t>
            </a:r>
            <a:r>
              <a:rPr lang="cs-CZ" dirty="0">
                <a:solidFill>
                  <a:schemeClr val="tx2"/>
                </a:solidFill>
              </a:rPr>
              <a:t> (</a:t>
            </a:r>
            <a:r>
              <a:rPr lang="cs-CZ" dirty="0" err="1">
                <a:solidFill>
                  <a:schemeClr val="tx2"/>
                </a:solidFill>
              </a:rPr>
              <a:t>one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elite</a:t>
            </a:r>
            <a:r>
              <a:rPr lang="cs-CZ" dirty="0">
                <a:solidFill>
                  <a:schemeClr val="tx2"/>
                </a:solidFill>
              </a:rPr>
              <a:t>)</a:t>
            </a:r>
          </a:p>
          <a:p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distrust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embedded</a:t>
            </a:r>
            <a:r>
              <a:rPr lang="cs-CZ" dirty="0"/>
              <a:t> in not </a:t>
            </a:r>
            <a:r>
              <a:rPr lang="cs-CZ" dirty="0" err="1"/>
              <a:t>being</a:t>
            </a:r>
            <a:r>
              <a:rPr lang="cs-CZ" dirty="0"/>
              <a:t> </a:t>
            </a:r>
            <a:r>
              <a:rPr lang="cs-CZ" dirty="0" err="1"/>
              <a:t>heard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elite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perception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>
                <a:solidFill>
                  <a:schemeClr val="tx2"/>
                </a:solidFill>
              </a:rPr>
              <a:t>us</a:t>
            </a:r>
            <a:r>
              <a:rPr lang="cs-CZ" dirty="0">
                <a:solidFill>
                  <a:schemeClr val="tx2"/>
                </a:solidFill>
              </a:rPr>
              <a:t> vs. </a:t>
            </a:r>
            <a:r>
              <a:rPr lang="cs-CZ" dirty="0" err="1">
                <a:solidFill>
                  <a:schemeClr val="tx2"/>
                </a:solidFill>
              </a:rPr>
              <a:t>them</a:t>
            </a:r>
            <a:r>
              <a:rPr lang="cs-CZ" dirty="0">
                <a:solidFill>
                  <a:schemeClr val="tx2"/>
                </a:solidFill>
              </a:rPr>
              <a:t> </a:t>
            </a:r>
          </a:p>
          <a:p>
            <a:endParaRPr lang="cs-CZ" dirty="0"/>
          </a:p>
          <a:p>
            <a:r>
              <a:rPr lang="cs-CZ" dirty="0" err="1">
                <a:solidFill>
                  <a:schemeClr val="tx2"/>
                </a:solidFill>
              </a:rPr>
              <a:t>Populist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communication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by 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actors</a:t>
            </a:r>
            <a:r>
              <a:rPr lang="cs-CZ" dirty="0"/>
              <a:t> and </a:t>
            </a:r>
            <a:r>
              <a:rPr lang="cs-CZ" dirty="0" err="1"/>
              <a:t>alternative</a:t>
            </a:r>
            <a:r>
              <a:rPr lang="cs-CZ" dirty="0"/>
              <a:t> </a:t>
            </a:r>
            <a:r>
              <a:rPr lang="cs-CZ" dirty="0" err="1"/>
              <a:t>sources</a:t>
            </a:r>
            <a:r>
              <a:rPr lang="cs-CZ" dirty="0"/>
              <a:t>, </a:t>
            </a:r>
            <a:r>
              <a:rPr lang="cs-CZ" dirty="0" err="1"/>
              <a:t>providing</a:t>
            </a:r>
            <a:r>
              <a:rPr lang="cs-CZ" dirty="0"/>
              <a:t> </a:t>
            </a:r>
            <a:r>
              <a:rPr lang="cs-CZ" dirty="0" err="1"/>
              <a:t>solutions</a:t>
            </a:r>
            <a:r>
              <a:rPr lang="cs-CZ" dirty="0"/>
              <a:t> </a:t>
            </a:r>
          </a:p>
          <a:p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further</a:t>
            </a:r>
            <a:r>
              <a:rPr lang="cs-CZ" dirty="0"/>
              <a:t> </a:t>
            </a:r>
            <a:r>
              <a:rPr lang="cs-CZ" dirty="0" err="1"/>
              <a:t>fuels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distrust</a:t>
            </a:r>
            <a:r>
              <a:rPr lang="cs-CZ" dirty="0"/>
              <a:t> </a:t>
            </a:r>
            <a:r>
              <a:rPr lang="cs-CZ" dirty="0" err="1"/>
              <a:t>spiral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876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92823B-4C3A-A10E-995A-939B96E12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13</a:t>
            </a:fld>
            <a:endParaRPr lang="en-GB" altLang="cs-CZ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A38952-6929-2789-9845-9550D57774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441144"/>
            <a:ext cx="10752138" cy="2715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cs-CZ" sz="2800" dirty="0">
                <a:cs typeface="Arial"/>
              </a:rPr>
              <a:t>Role </a:t>
            </a:r>
            <a:r>
              <a:rPr lang="cs-CZ" sz="2800" err="1">
                <a:cs typeface="Arial"/>
              </a:rPr>
              <a:t>of</a:t>
            </a:r>
            <a:r>
              <a:rPr lang="cs-CZ" sz="2800" dirty="0">
                <a:cs typeface="Arial"/>
              </a:rPr>
              <a:t> trust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9DE3D18-D778-FB66-DD9A-B650504F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cs typeface="Arial"/>
              </a:rPr>
              <a:t>How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did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we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get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here</a:t>
            </a:r>
            <a:r>
              <a:rPr lang="cs-CZ">
                <a:cs typeface="Arial"/>
              </a:rPr>
              <a:t>?</a:t>
            </a:r>
            <a:endParaRPr lang="cs-C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9CD24B-0260-8D12-4C3F-D3B24FCAB6C2}"/>
              </a:ext>
            </a:extLst>
          </p:cNvPr>
          <p:cNvSpPr txBox="1"/>
          <p:nvPr/>
        </p:nvSpPr>
        <p:spPr>
          <a:xfrm>
            <a:off x="1273384" y="3438071"/>
            <a:ext cx="2483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K" dirty="0">
                <a:latin typeface="+mn-lt"/>
              </a:rPr>
              <a:t>Distrust towards media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BFE655-8AFE-43D2-F8BA-181462B865BE}"/>
              </a:ext>
            </a:extLst>
          </p:cNvPr>
          <p:cNvSpPr txBox="1"/>
          <p:nvPr/>
        </p:nvSpPr>
        <p:spPr>
          <a:xfrm>
            <a:off x="7948532" y="3428999"/>
            <a:ext cx="3414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K" dirty="0">
                <a:latin typeface="+mn-lt"/>
              </a:rPr>
              <a:t>Alternative sources/</a:t>
            </a:r>
          </a:p>
          <a:p>
            <a:pPr algn="l"/>
            <a:r>
              <a:rPr lang="en-SK" dirty="0">
                <a:latin typeface="+mn-lt"/>
              </a:rPr>
              <a:t>Disinformation</a:t>
            </a: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0F836938-2F39-E1FF-6F39-196B4D69DA5C}"/>
              </a:ext>
            </a:extLst>
          </p:cNvPr>
          <p:cNvCxnSpPr/>
          <p:nvPr/>
        </p:nvCxnSpPr>
        <p:spPr bwMode="auto">
          <a:xfrm rot="5400000" flipH="1" flipV="1">
            <a:off x="5863281" y="117387"/>
            <a:ext cx="1" cy="6351372"/>
          </a:xfrm>
          <a:prstGeom prst="curvedConnector3">
            <a:avLst>
              <a:gd name="adj1" fmla="val 22860100000"/>
            </a:avLst>
          </a:prstGeom>
          <a:solidFill>
            <a:schemeClr val="accent1"/>
          </a:solidFill>
          <a:ln w="38100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C21C2D75-B720-9961-14DE-F86EA5851C1D}"/>
              </a:ext>
            </a:extLst>
          </p:cNvPr>
          <p:cNvCxnSpPr/>
          <p:nvPr/>
        </p:nvCxnSpPr>
        <p:spPr bwMode="auto">
          <a:xfrm rot="5400000">
            <a:off x="5817971" y="1356160"/>
            <a:ext cx="1" cy="6351372"/>
          </a:xfrm>
          <a:prstGeom prst="curvedConnector3">
            <a:avLst>
              <a:gd name="adj1" fmla="val 22860100000"/>
            </a:avLst>
          </a:prstGeom>
          <a:solidFill>
            <a:schemeClr val="accent1"/>
          </a:solidFill>
          <a:ln w="38100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91247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92823B-4C3A-A10E-995A-939B96E12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14</a:t>
            </a:fld>
            <a:endParaRPr lang="en-GB" altLang="cs-CZ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A38952-6929-2789-9845-9550D57774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423001"/>
            <a:ext cx="10752138" cy="2715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cs-CZ" sz="2800" dirty="0">
                <a:cs typeface="Arial"/>
              </a:rPr>
              <a:t>Role </a:t>
            </a:r>
            <a:r>
              <a:rPr lang="cs-CZ" sz="2800" err="1">
                <a:cs typeface="Arial"/>
              </a:rPr>
              <a:t>of</a:t>
            </a:r>
            <a:r>
              <a:rPr lang="cs-CZ" sz="2800" dirty="0">
                <a:cs typeface="Arial"/>
              </a:rPr>
              <a:t> </a:t>
            </a:r>
            <a:r>
              <a:rPr lang="cs-CZ" sz="2800" err="1">
                <a:cs typeface="Arial"/>
              </a:rPr>
              <a:t>political</a:t>
            </a:r>
            <a:r>
              <a:rPr lang="cs-CZ" sz="2800" dirty="0">
                <a:cs typeface="Arial"/>
              </a:rPr>
              <a:t> </a:t>
            </a:r>
            <a:r>
              <a:rPr lang="cs-CZ" sz="2800" err="1">
                <a:cs typeface="Arial"/>
              </a:rPr>
              <a:t>interest</a:t>
            </a:r>
            <a:endParaRPr lang="cs-CZ" sz="2800">
              <a:cs typeface="Arial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9DE3D18-D778-FB66-DD9A-B650504F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cs typeface="Arial"/>
              </a:rPr>
              <a:t>How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did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we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get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here</a:t>
            </a:r>
            <a:r>
              <a:rPr lang="cs-CZ">
                <a:cs typeface="Arial"/>
              </a:rPr>
              <a:t>?</a:t>
            </a:r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1FC846-7094-314F-217B-BFBDE8992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00" y="1955073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err="1"/>
              <a:t>Connected</a:t>
            </a:r>
            <a:r>
              <a:rPr lang="cs-CZ" dirty="0"/>
              <a:t> to </a:t>
            </a:r>
            <a:r>
              <a:rPr lang="cs-CZ" err="1"/>
              <a:t>growing</a:t>
            </a:r>
            <a:r>
              <a:rPr lang="cs-CZ" dirty="0"/>
              <a:t> </a:t>
            </a:r>
            <a:r>
              <a:rPr lang="cs-CZ" err="1">
                <a:solidFill>
                  <a:srgbClr val="0000DC"/>
                </a:solidFill>
              </a:rPr>
              <a:t>avoidence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err="1">
                <a:solidFill>
                  <a:srgbClr val="0000DC"/>
                </a:solidFill>
              </a:rPr>
              <a:t>of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err="1">
                <a:solidFill>
                  <a:srgbClr val="0000DC"/>
                </a:solidFill>
              </a:rPr>
              <a:t>news</a:t>
            </a:r>
            <a:endParaRPr lang="cs-CZ">
              <a:solidFill>
                <a:srgbClr val="0000DC"/>
              </a:solidFill>
              <a:cs typeface="Arial"/>
            </a:endParaRPr>
          </a:p>
          <a:p>
            <a:pPr marL="251460" indent="-179705"/>
            <a:r>
              <a:rPr lang="cs-CZ" dirty="0" err="1"/>
              <a:t>The</a:t>
            </a:r>
            <a:r>
              <a:rPr lang="cs-CZ" dirty="0"/>
              <a:t> abundance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information</a:t>
            </a:r>
            <a:r>
              <a:rPr lang="cs-CZ" dirty="0"/>
              <a:t> </a:t>
            </a:r>
            <a:r>
              <a:rPr lang="cs-CZ" dirty="0" err="1"/>
              <a:t>available</a:t>
            </a:r>
            <a:r>
              <a:rPr lang="cs-CZ" dirty="0"/>
              <a:t> and </a:t>
            </a:r>
            <a:r>
              <a:rPr lang="cs-CZ" dirty="0" err="1"/>
              <a:t>inability</a:t>
            </a:r>
            <a:r>
              <a:rPr lang="cs-CZ" dirty="0"/>
              <a:t> to </a:t>
            </a:r>
            <a:r>
              <a:rPr lang="cs-CZ" dirty="0" err="1"/>
              <a:t>tell</a:t>
            </a:r>
            <a:r>
              <a:rPr lang="cs-CZ" dirty="0"/>
              <a:t>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right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lead to overal </a:t>
            </a:r>
            <a:r>
              <a:rPr lang="cs-CZ" dirty="0" err="1"/>
              <a:t>disintirest</a:t>
            </a:r>
            <a:endParaRPr lang="cs-CZ" dirty="0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  <a:p>
            <a:pPr marL="251460" indent="-179705"/>
            <a:r>
              <a:rPr lang="cs-CZ" dirty="0"/>
              <a:t>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hand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who</a:t>
            </a:r>
            <a:r>
              <a:rPr lang="cs-CZ" dirty="0"/>
              <a:t> </a:t>
            </a:r>
            <a:r>
              <a:rPr lang="cs-CZ" dirty="0" err="1"/>
              <a:t>seek</a:t>
            </a:r>
            <a:r>
              <a:rPr lang="cs-CZ" dirty="0"/>
              <a:t> out </a:t>
            </a:r>
            <a:r>
              <a:rPr lang="cs-CZ" dirty="0" err="1"/>
              <a:t>alternative</a:t>
            </a:r>
            <a:r>
              <a:rPr lang="cs-CZ" dirty="0"/>
              <a:t> </a:t>
            </a:r>
            <a:r>
              <a:rPr lang="cs-CZ" dirty="0" err="1"/>
              <a:t>sources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higher</a:t>
            </a:r>
            <a:r>
              <a:rPr lang="cs-CZ" dirty="0"/>
              <a:t> </a:t>
            </a:r>
            <a:r>
              <a:rPr lang="cs-CZ" dirty="0" err="1"/>
              <a:t>levels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(</a:t>
            </a:r>
            <a:r>
              <a:rPr lang="cs-CZ" dirty="0" err="1"/>
              <a:t>specifically</a:t>
            </a:r>
            <a:r>
              <a:rPr lang="cs-CZ" dirty="0"/>
              <a:t> </a:t>
            </a:r>
            <a:r>
              <a:rPr lang="cs-CZ" dirty="0" err="1"/>
              <a:t>conspiracy</a:t>
            </a:r>
            <a:r>
              <a:rPr lang="cs-CZ" dirty="0"/>
              <a:t> </a:t>
            </a:r>
            <a:r>
              <a:rPr lang="cs-CZ" dirty="0" err="1"/>
              <a:t>theorists</a:t>
            </a:r>
            <a:r>
              <a:rPr lang="cs-CZ" dirty="0"/>
              <a:t>)</a:t>
            </a:r>
            <a:endParaRPr lang="cs-CZ" dirty="0">
              <a:cs typeface="Arial"/>
            </a:endParaRPr>
          </a:p>
          <a:p>
            <a:pPr marL="251460" indent="-179705"/>
            <a:r>
              <a:rPr lang="cs-CZ" dirty="0"/>
              <a:t>They are </a:t>
            </a:r>
            <a:r>
              <a:rPr lang="cs-CZ" err="1">
                <a:solidFill>
                  <a:srgbClr val="0000DC"/>
                </a:solidFill>
              </a:rPr>
              <a:t>willing</a:t>
            </a:r>
            <a:r>
              <a:rPr lang="cs-CZ" dirty="0">
                <a:solidFill>
                  <a:srgbClr val="0000DC"/>
                </a:solidFill>
              </a:rPr>
              <a:t> to </a:t>
            </a:r>
            <a:r>
              <a:rPr lang="cs-CZ" err="1">
                <a:solidFill>
                  <a:srgbClr val="0000DC"/>
                </a:solidFill>
              </a:rPr>
              <a:t>look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err="1">
                <a:solidFill>
                  <a:srgbClr val="0000DC"/>
                </a:solidFill>
              </a:rPr>
              <a:t>through</a:t>
            </a:r>
            <a:r>
              <a:rPr lang="cs-CZ" dirty="0">
                <a:solidFill>
                  <a:srgbClr val="0000DC"/>
                </a:solidFill>
              </a:rPr>
              <a:t> variety </a:t>
            </a:r>
            <a:r>
              <a:rPr lang="cs-CZ" err="1">
                <a:solidFill>
                  <a:srgbClr val="0000DC"/>
                </a:solidFill>
              </a:rPr>
              <a:t>of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err="1">
                <a:solidFill>
                  <a:srgbClr val="0000DC"/>
                </a:solidFill>
              </a:rPr>
              <a:t>sources</a:t>
            </a:r>
            <a:endParaRPr lang="cs-CZ">
              <a:solidFill>
                <a:srgbClr val="0000DC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1849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92823B-4C3A-A10E-995A-939B96E12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15</a:t>
            </a:fld>
            <a:endParaRPr lang="en-GB" altLang="cs-CZ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A38952-6929-2789-9845-9550D57774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368572"/>
            <a:ext cx="10752138" cy="2715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cs-CZ" sz="2400" dirty="0">
                <a:cs typeface="Arial"/>
              </a:rPr>
              <a:t>Role </a:t>
            </a:r>
            <a:r>
              <a:rPr lang="cs-CZ" sz="2400" err="1">
                <a:cs typeface="Arial"/>
              </a:rPr>
              <a:t>polarized</a:t>
            </a:r>
            <a:r>
              <a:rPr lang="cs-CZ" sz="2400" dirty="0">
                <a:cs typeface="Arial"/>
              </a:rPr>
              <a:t> </a:t>
            </a:r>
            <a:r>
              <a:rPr lang="cs-CZ" sz="2400" err="1">
                <a:cs typeface="Arial"/>
              </a:rPr>
              <a:t>topics</a:t>
            </a:r>
            <a:endParaRPr lang="cs-CZ" sz="2400">
              <a:cs typeface="Arial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9DE3D18-D778-FB66-DD9A-B650504F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cs typeface="Arial"/>
              </a:rPr>
              <a:t>How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did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we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get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here</a:t>
            </a:r>
            <a:r>
              <a:rPr lang="cs-CZ">
                <a:cs typeface="Arial"/>
              </a:rPr>
              <a:t>?</a:t>
            </a:r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1FC846-7094-314F-217B-BFBDE8992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14" y="1858216"/>
            <a:ext cx="5881200" cy="4127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spcAft>
                <a:spcPts val="600"/>
              </a:spcAft>
            </a:pPr>
            <a:r>
              <a:rPr lang="cs-CZ" sz="2400" dirty="0" err="1">
                <a:cs typeface="Arial"/>
              </a:rPr>
              <a:t>Disinformation</a:t>
            </a:r>
            <a:r>
              <a:rPr lang="cs-CZ" sz="2400" dirty="0">
                <a:cs typeface="Arial"/>
              </a:rPr>
              <a:t> and </a:t>
            </a:r>
            <a:r>
              <a:rPr lang="cs-CZ" sz="2400" dirty="0" err="1">
                <a:cs typeface="Arial"/>
              </a:rPr>
              <a:t>conspiracy</a:t>
            </a:r>
            <a:r>
              <a:rPr lang="cs-CZ" sz="2400" dirty="0">
                <a:cs typeface="Arial"/>
              </a:rPr>
              <a:t> </a:t>
            </a:r>
            <a:r>
              <a:rPr lang="cs-CZ" sz="2400" dirty="0" err="1">
                <a:cs typeface="Arial"/>
              </a:rPr>
              <a:t>theories</a:t>
            </a:r>
            <a:r>
              <a:rPr lang="cs-CZ" sz="2400" dirty="0">
                <a:cs typeface="Arial"/>
              </a:rPr>
              <a:t> </a:t>
            </a:r>
            <a:r>
              <a:rPr lang="cs-CZ" sz="2400" dirty="0" err="1">
                <a:cs typeface="Arial"/>
              </a:rPr>
              <a:t>thrive</a:t>
            </a:r>
            <a:r>
              <a:rPr lang="cs-CZ" sz="2400" dirty="0">
                <a:cs typeface="Arial"/>
              </a:rPr>
              <a:t> in </a:t>
            </a:r>
            <a:r>
              <a:rPr lang="cs-CZ" sz="2400" dirty="0" err="1">
                <a:cs typeface="Arial"/>
              </a:rPr>
              <a:t>topics</a:t>
            </a:r>
            <a:r>
              <a:rPr lang="cs-CZ" sz="2400" dirty="0">
                <a:cs typeface="Arial"/>
              </a:rPr>
              <a:t> </a:t>
            </a:r>
            <a:r>
              <a:rPr lang="cs-CZ" sz="2400" dirty="0" err="1">
                <a:cs typeface="Arial"/>
              </a:rPr>
              <a:t>that</a:t>
            </a:r>
            <a:r>
              <a:rPr lang="cs-CZ" sz="2400" dirty="0">
                <a:cs typeface="Arial"/>
              </a:rPr>
              <a:t> are </a:t>
            </a:r>
            <a:r>
              <a:rPr lang="cs-CZ" sz="2400" dirty="0" err="1">
                <a:cs typeface="Arial"/>
              </a:rPr>
              <a:t>already</a:t>
            </a:r>
            <a:r>
              <a:rPr lang="cs-CZ" sz="2400" dirty="0">
                <a:cs typeface="Arial"/>
              </a:rPr>
              <a:t> </a:t>
            </a:r>
            <a:r>
              <a:rPr lang="cs-CZ" sz="2400" dirty="0" err="1">
                <a:cs typeface="Arial"/>
              </a:rPr>
              <a:t>polarized</a:t>
            </a:r>
            <a:r>
              <a:rPr lang="cs-CZ" sz="2400" dirty="0">
                <a:cs typeface="Arial"/>
              </a:rPr>
              <a:t> </a:t>
            </a:r>
            <a:r>
              <a:rPr lang="cs-CZ" sz="2400" dirty="0">
                <a:ea typeface="+mn-lt"/>
                <a:cs typeface="+mn-lt"/>
              </a:rPr>
              <a:t>(Van </a:t>
            </a:r>
            <a:r>
              <a:rPr lang="cs-CZ" sz="2400" dirty="0" err="1">
                <a:ea typeface="+mn-lt"/>
                <a:cs typeface="+mn-lt"/>
              </a:rPr>
              <a:t>Aelst</a:t>
            </a:r>
            <a:r>
              <a:rPr lang="cs-CZ" sz="2400" dirty="0">
                <a:ea typeface="+mn-lt"/>
                <a:cs typeface="+mn-lt"/>
              </a:rPr>
              <a:t> et al., 2017),</a:t>
            </a:r>
            <a:r>
              <a:rPr lang="cs-CZ" sz="2400" dirty="0">
                <a:cs typeface="Arial"/>
              </a:rPr>
              <a:t> </a:t>
            </a:r>
            <a:r>
              <a:rPr lang="cs-CZ" sz="2400" dirty="0" err="1">
                <a:cs typeface="Arial"/>
              </a:rPr>
              <a:t>e.g</a:t>
            </a:r>
            <a:r>
              <a:rPr lang="cs-CZ" sz="2400" dirty="0">
                <a:cs typeface="Arial"/>
              </a:rPr>
              <a:t>.:</a:t>
            </a:r>
            <a:endParaRPr lang="en-US" sz="2400" dirty="0">
              <a:cs typeface="Arial"/>
            </a:endParaRPr>
          </a:p>
          <a:p>
            <a:pPr marL="503555" lvl="1" indent="-179705"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1800" dirty="0">
                <a:cs typeface="Arial"/>
              </a:rPr>
              <a:t>Climate change</a:t>
            </a:r>
          </a:p>
          <a:p>
            <a:pPr marL="503555" lvl="1" indent="-179705"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1800" dirty="0">
                <a:cs typeface="Arial"/>
              </a:rPr>
              <a:t>Immigration</a:t>
            </a:r>
          </a:p>
          <a:p>
            <a:pPr marL="503555" lvl="1" indent="-179705"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1800" dirty="0">
                <a:cs typeface="Arial"/>
              </a:rPr>
              <a:t>Vaccination</a:t>
            </a:r>
          </a:p>
          <a:p>
            <a:pPr marL="503555" lvl="1" indent="-179705"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1800" dirty="0">
                <a:cs typeface="Arial"/>
              </a:rPr>
              <a:t>Rights of marginalized communities</a:t>
            </a:r>
          </a:p>
          <a:p>
            <a:pPr marL="323850" lvl="1" indent="0">
              <a:spcAft>
                <a:spcPts val="600"/>
              </a:spcAft>
              <a:buNone/>
            </a:pPr>
            <a:endParaRPr lang="en-US" sz="1600" dirty="0">
              <a:cs typeface="Arial"/>
            </a:endParaRPr>
          </a:p>
          <a:p>
            <a:pPr marL="251460" indent="-179705">
              <a:spcAft>
                <a:spcPts val="600"/>
              </a:spcAft>
            </a:pPr>
            <a:r>
              <a:rPr lang="en-US" sz="2400" dirty="0">
                <a:cs typeface="Arial"/>
              </a:rPr>
              <a:t>Accented also by populist communication</a:t>
            </a:r>
          </a:p>
        </p:txBody>
      </p:sp>
      <p:pic>
        <p:nvPicPr>
          <p:cNvPr id="8" name="Obrázek 7" descr="Obsah obrázku Dětské kresby, obraz, umění&#10;&#10;Popis se vygeneroval automaticky.">
            <a:extLst>
              <a:ext uri="{FF2B5EF4-FFF2-40B4-BE49-F238E27FC236}">
                <a16:creationId xmlns:a16="http://schemas.microsoft.com/office/drawing/2014/main" id="{F1ED46DE-1485-931A-E85D-0D074EE537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58" r="7581" b="3"/>
          <a:stretch/>
        </p:blipFill>
        <p:spPr>
          <a:xfrm>
            <a:off x="6755137" y="1567576"/>
            <a:ext cx="5219998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9617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35F64F3-D23B-A0DC-975C-3BAA13DD8E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16</a:t>
            </a:fld>
            <a:endParaRPr lang="en-GB" altLang="cs-CZ" noProof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F1B8ADA-F07D-D869-2BA0-3B9F43563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cs typeface="Arial"/>
              </a:rPr>
              <a:t>Looking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at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the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supply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side</a:t>
            </a:r>
            <a:endParaRPr lang="cs-CZ" err="1"/>
          </a:p>
        </p:txBody>
      </p:sp>
      <p:pic>
        <p:nvPicPr>
          <p:cNvPr id="7" name="Zástupný symbol obrázku 6" descr="Obsah obrázku oblek, oblečení, osoba, Lidská tvář&#10;&#10;Popis se vygeneroval automaticky.">
            <a:extLst>
              <a:ext uri="{FF2B5EF4-FFF2-40B4-BE49-F238E27FC236}">
                <a16:creationId xmlns:a16="http://schemas.microsoft.com/office/drawing/2014/main" id="{8A1A135D-75EF-C8BA-AEC1-C4311EA12A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5000" r="25000"/>
          <a:stretch/>
        </p:blipFill>
        <p:spPr/>
      </p:pic>
    </p:spTree>
    <p:extLst>
      <p:ext uri="{BB962C8B-B14F-4D97-AF65-F5344CB8AC3E}">
        <p14:creationId xmlns:p14="http://schemas.microsoft.com/office/powerpoint/2010/main" val="3007392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BD9CED-A190-1293-465A-19A10B73E6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17</a:t>
            </a:fld>
            <a:endParaRPr lang="en-GB" altLang="cs-CZ" noProof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11FDEC3-30C3-3810-7937-8AB9FBA68FB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cs-CZ" sz="2800" err="1">
                <a:cs typeface="Arial"/>
              </a:rPr>
              <a:t>Political</a:t>
            </a:r>
            <a:r>
              <a:rPr lang="cs-CZ" sz="2800" dirty="0">
                <a:cs typeface="Arial"/>
              </a:rPr>
              <a:t> </a:t>
            </a:r>
            <a:endParaRPr lang="cs-CZ" sz="2800">
              <a:cs typeface="Arial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4B25FCC-D255-FC1A-CD58-51B46C3F7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What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is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the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motivation</a:t>
            </a:r>
            <a:r>
              <a:rPr lang="cs-CZ" dirty="0">
                <a:cs typeface="Arial"/>
              </a:rPr>
              <a:t>?</a:t>
            </a:r>
            <a:endParaRPr 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6ECFC813-6A4F-1DFD-0571-3814A01FADE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cs-CZ" sz="2800" err="1">
                <a:cs typeface="Arial"/>
              </a:rPr>
              <a:t>Financial</a:t>
            </a:r>
            <a:endParaRPr lang="cs-CZ" sz="2800">
              <a:cs typeface="Arial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81515CC-6C72-B25D-5B0B-BEE46A7FC74B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err="1">
                <a:cs typeface="Arial"/>
              </a:rPr>
              <a:t>Disruption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election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campaigns</a:t>
            </a:r>
            <a:r>
              <a:rPr lang="cs-CZ" dirty="0">
                <a:cs typeface="Arial"/>
              </a:rPr>
              <a:t> (</a:t>
            </a:r>
            <a:r>
              <a:rPr lang="cs-CZ" err="1">
                <a:cs typeface="Arial"/>
              </a:rPr>
              <a:t>e.g</a:t>
            </a:r>
            <a:r>
              <a:rPr lang="cs-CZ" dirty="0">
                <a:cs typeface="Arial"/>
              </a:rPr>
              <a:t>. </a:t>
            </a:r>
            <a:r>
              <a:rPr lang="cs-CZ" err="1">
                <a:cs typeface="Arial"/>
              </a:rPr>
              <a:t>favouring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one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candidate</a:t>
            </a:r>
            <a:r>
              <a:rPr lang="cs-CZ">
                <a:cs typeface="Arial"/>
              </a:rPr>
              <a:t>)</a:t>
            </a:r>
          </a:p>
          <a:p>
            <a:pPr marL="251460" indent="-179705"/>
            <a:r>
              <a:rPr lang="cs-CZ" err="1">
                <a:cs typeface="Arial"/>
              </a:rPr>
              <a:t>Disruption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foreign</a:t>
            </a:r>
            <a:r>
              <a:rPr lang="cs-CZ">
                <a:cs typeface="Arial"/>
              </a:rPr>
              <a:t> relations</a:t>
            </a:r>
          </a:p>
          <a:p>
            <a:pPr marL="251460" indent="-179705"/>
            <a:r>
              <a:rPr lang="cs-CZ" dirty="0">
                <a:cs typeface="Arial"/>
              </a:rPr>
              <a:t>Party </a:t>
            </a:r>
            <a:r>
              <a:rPr lang="cs-CZ" dirty="0" err="1">
                <a:cs typeface="Arial"/>
              </a:rPr>
              <a:t>politics</a:t>
            </a:r>
          </a:p>
          <a:p>
            <a:pPr marL="251460" indent="-179705"/>
            <a:r>
              <a:rPr lang="cs-CZ" err="1">
                <a:cs typeface="Arial"/>
              </a:rPr>
              <a:t>Destabilization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specific</a:t>
            </a:r>
            <a:r>
              <a:rPr lang="cs-CZ" dirty="0">
                <a:cs typeface="Arial"/>
              </a:rPr>
              <a:t> region</a:t>
            </a:r>
          </a:p>
          <a:p>
            <a:pPr marL="251460" indent="-179705"/>
            <a:r>
              <a:rPr lang="cs-CZ" dirty="0" err="1">
                <a:cs typeface="Arial"/>
              </a:rPr>
              <a:t>Targeting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press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freedom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freedom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speech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777999D-BA99-8BAA-507A-2378F1A7F4F6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 err="1">
                <a:cs typeface="Arial"/>
              </a:rPr>
              <a:t>Connected</a:t>
            </a:r>
            <a:r>
              <a:rPr lang="cs-CZ" dirty="0">
                <a:cs typeface="Arial"/>
              </a:rPr>
              <a:t> to </a:t>
            </a:r>
            <a:r>
              <a:rPr lang="cs-CZ" dirty="0" err="1">
                <a:cs typeface="Arial"/>
              </a:rPr>
              <a:t>digital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advertising</a:t>
            </a:r>
            <a:r>
              <a:rPr lang="cs-CZ" dirty="0">
                <a:cs typeface="Arial"/>
              </a:rPr>
              <a:t> (more </a:t>
            </a:r>
            <a:r>
              <a:rPr lang="cs-CZ" dirty="0" err="1">
                <a:cs typeface="Arial"/>
              </a:rPr>
              <a:t>clicks</a:t>
            </a:r>
            <a:r>
              <a:rPr lang="cs-CZ" dirty="0">
                <a:cs typeface="Arial"/>
              </a:rPr>
              <a:t> = more </a:t>
            </a:r>
            <a:r>
              <a:rPr lang="cs-CZ" dirty="0" err="1">
                <a:cs typeface="Arial"/>
              </a:rPr>
              <a:t>revenue</a:t>
            </a:r>
            <a:r>
              <a:rPr lang="cs-CZ" dirty="0">
                <a:cs typeface="Arial"/>
              </a:rPr>
              <a:t>)</a:t>
            </a:r>
          </a:p>
          <a:p>
            <a:pPr marL="251460" indent="-179705"/>
            <a:r>
              <a:rPr lang="cs-CZ" dirty="0">
                <a:cs typeface="Arial"/>
              </a:rPr>
              <a:t>"</a:t>
            </a:r>
            <a:r>
              <a:rPr lang="cs-CZ" dirty="0" err="1">
                <a:cs typeface="Arial"/>
              </a:rPr>
              <a:t>clickbait</a:t>
            </a:r>
            <a:r>
              <a:rPr lang="cs-CZ" dirty="0">
                <a:cs typeface="Arial"/>
              </a:rPr>
              <a:t>" </a:t>
            </a:r>
            <a:r>
              <a:rPr lang="cs-CZ" dirty="0" err="1">
                <a:cs typeface="Arial"/>
              </a:rPr>
              <a:t>articles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relying</a:t>
            </a:r>
            <a:r>
              <a:rPr lang="cs-CZ" dirty="0">
                <a:cs typeface="Arial"/>
              </a:rPr>
              <a:t> on </a:t>
            </a:r>
            <a:r>
              <a:rPr lang="cs-CZ" dirty="0" err="1">
                <a:cs typeface="Arial"/>
              </a:rPr>
              <a:t>sensational</a:t>
            </a:r>
            <a:r>
              <a:rPr lang="cs-CZ" dirty="0">
                <a:cs typeface="Arial"/>
              </a:rPr>
              <a:t> and </a:t>
            </a:r>
            <a:r>
              <a:rPr lang="cs-CZ" dirty="0" err="1">
                <a:cs typeface="Arial"/>
              </a:rPr>
              <a:t>emotional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headlines</a:t>
            </a:r>
          </a:p>
        </p:txBody>
      </p:sp>
    </p:spTree>
    <p:extLst>
      <p:ext uri="{BB962C8B-B14F-4D97-AF65-F5344CB8AC3E}">
        <p14:creationId xmlns:p14="http://schemas.microsoft.com/office/powerpoint/2010/main" val="511168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DFE612-FEE8-3055-9343-F7D1CB2401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18</a:t>
            </a:fld>
            <a:endParaRPr lang="en-GB" altLang="cs-CZ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A00B90-5EF3-1A9D-406A-A350FD00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/>
              <a:t>Supply side – Political actors (domestic)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536BED-FD0E-50DA-C6EB-A569780EE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384" y="1713988"/>
            <a:ext cx="5309268" cy="4118012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en-SK">
                <a:cs typeface="Arial"/>
              </a:rPr>
              <a:t>Used to gain political points </a:t>
            </a:r>
            <a:endParaRPr lang="cs-CZ">
              <a:cs typeface="Arial"/>
            </a:endParaRPr>
          </a:p>
          <a:p>
            <a:pPr marL="251460" indent="-179705"/>
            <a:r>
              <a:rPr lang="en-SK" err="1">
                <a:cs typeface="Arial"/>
              </a:rPr>
              <a:t>Used</a:t>
            </a:r>
            <a:r>
              <a:rPr lang="en-SK" dirty="0">
                <a:cs typeface="Arial"/>
              </a:rPr>
              <a:t> as a </a:t>
            </a:r>
            <a:r>
              <a:rPr lang="en-SK" err="1">
                <a:cs typeface="Arial"/>
              </a:rPr>
              <a:t>communication</a:t>
            </a:r>
            <a:r>
              <a:rPr lang="en-SK" dirty="0">
                <a:cs typeface="Arial"/>
              </a:rPr>
              <a:t> </a:t>
            </a:r>
            <a:r>
              <a:rPr lang="en-SK" err="1">
                <a:cs typeface="Arial"/>
              </a:rPr>
              <a:t>tactic</a:t>
            </a:r>
            <a:endParaRPr lang="cs-CZ" err="1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r>
              <a:rPr lang="en-SK" err="1">
                <a:cs typeface="Arial"/>
              </a:rPr>
              <a:t>Can</a:t>
            </a:r>
            <a:r>
              <a:rPr lang="en-SK">
                <a:cs typeface="Arial"/>
              </a:rPr>
              <a:t> </a:t>
            </a:r>
            <a:r>
              <a:rPr lang="en-SK" err="1">
                <a:cs typeface="Arial"/>
              </a:rPr>
              <a:t>be</a:t>
            </a:r>
            <a:r>
              <a:rPr lang="en-SK" dirty="0">
                <a:cs typeface="Arial"/>
              </a:rPr>
              <a:t> </a:t>
            </a:r>
            <a:r>
              <a:rPr lang="en-SK" err="1">
                <a:cs typeface="Arial"/>
              </a:rPr>
              <a:t>intentional</a:t>
            </a:r>
            <a:r>
              <a:rPr lang="en-SK" dirty="0">
                <a:cs typeface="Arial"/>
              </a:rPr>
              <a:t> </a:t>
            </a:r>
            <a:r>
              <a:rPr lang="en-SK" err="1">
                <a:cs typeface="Arial"/>
              </a:rPr>
              <a:t>or</a:t>
            </a:r>
            <a:r>
              <a:rPr lang="en-SK" dirty="0">
                <a:cs typeface="Arial"/>
              </a:rPr>
              <a:t> </a:t>
            </a:r>
            <a:r>
              <a:rPr lang="en-SK" err="1">
                <a:cs typeface="Arial"/>
              </a:rPr>
              <a:t>unintenional</a:t>
            </a:r>
            <a:r>
              <a:rPr lang="en-SK" dirty="0">
                <a:cs typeface="Arial"/>
              </a:rPr>
              <a:t> (e.g. when taking false information from media)</a:t>
            </a:r>
            <a:endParaRPr lang="cs-CZ">
              <a:cs typeface="Arial"/>
            </a:endParaRPr>
          </a:p>
        </p:txBody>
      </p:sp>
      <p:pic>
        <p:nvPicPr>
          <p:cNvPr id="6" name="Obrázek 5" descr="Obsah obrázku kreslené, Lidská tvář, oblečení, obraz&#10;&#10;Popis se vygeneroval automaticky.">
            <a:extLst>
              <a:ext uri="{FF2B5EF4-FFF2-40B4-BE49-F238E27FC236}">
                <a16:creationId xmlns:a16="http://schemas.microsoft.com/office/drawing/2014/main" id="{ABD75C31-6488-5C43-F92D-E01FE5872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507" y="1531312"/>
            <a:ext cx="3715574" cy="482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73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DFE612-FEE8-3055-9343-F7D1CB2401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19</a:t>
            </a:fld>
            <a:endParaRPr lang="en-GB" altLang="cs-CZ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A00B90-5EF3-1A9D-406A-A350FD00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 dirty="0"/>
              <a:t>Supply side – </a:t>
            </a:r>
            <a:r>
              <a:rPr lang="en-SK" dirty="0" err="1"/>
              <a:t>Politicical</a:t>
            </a:r>
            <a:r>
              <a:rPr lang="en-SK" dirty="0"/>
              <a:t> actors (foreign)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536BED-FD0E-50DA-C6EB-A569780EE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4086"/>
            <a:ext cx="10753200" cy="3806755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en-SK" dirty="0">
                <a:cs typeface="Arial"/>
              </a:rPr>
              <a:t>Foreign state actors and </a:t>
            </a:r>
            <a:r>
              <a:rPr lang="en-SK" dirty="0" err="1">
                <a:cs typeface="Arial"/>
              </a:rPr>
              <a:t>intelligence</a:t>
            </a:r>
            <a:r>
              <a:rPr lang="en-SK" dirty="0">
                <a:cs typeface="Arial"/>
              </a:rPr>
              <a:t> </a:t>
            </a:r>
            <a:r>
              <a:rPr lang="en-SK" dirty="0" err="1">
                <a:cs typeface="Arial"/>
              </a:rPr>
              <a:t>servises</a:t>
            </a:r>
            <a:endParaRPr lang="cs-CZ" dirty="0" err="1">
              <a:cs typeface="Arial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create and spread disinformation without taking credit for doing so</a:t>
            </a:r>
            <a:endParaRPr lang="en-SK" sz="2800" dirty="0">
              <a:cs typeface="Arial"/>
            </a:endParaRPr>
          </a:p>
          <a:p>
            <a:pPr marL="251460" indent="-179705"/>
            <a:r>
              <a:rPr lang="en-US" dirty="0">
                <a:cs typeface="Arial"/>
              </a:rPr>
              <a:t>Example: Russian (state) actors, e.g. </a:t>
            </a:r>
            <a:r>
              <a:rPr lang="en-US" dirty="0">
                <a:ea typeface="+mn-lt"/>
                <a:cs typeface="+mn-lt"/>
              </a:rPr>
              <a:t>Internet Research Agency</a:t>
            </a:r>
            <a:endParaRPr lang="en-US" dirty="0">
              <a:cs typeface="Arial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operated Twitter and Facebook accounts for foreign interference in the 2016 US presidential elections (Bastos &amp; Farkas, 2019; Guess &amp; Lyons, 2020)</a:t>
            </a:r>
            <a:endParaRPr lang="en-US" sz="2800" dirty="0">
              <a:cs typeface="Arial"/>
            </a:endParaRPr>
          </a:p>
          <a:p>
            <a:pPr marL="323850" lvl="1" indent="0">
              <a:buNone/>
            </a:pPr>
            <a:endParaRPr lang="en-US" dirty="0">
              <a:ea typeface="+mn-lt"/>
              <a:cs typeface="+mn-lt"/>
            </a:endParaRPr>
          </a:p>
          <a:p>
            <a:pPr marL="251460" indent="-179705"/>
            <a:r>
              <a:rPr lang="en-US" dirty="0">
                <a:ea typeface="+mn-lt"/>
                <a:cs typeface="+mn-lt"/>
              </a:rPr>
              <a:t>BUT the are </a:t>
            </a:r>
            <a:r>
              <a:rPr lang="en-US" dirty="0">
                <a:solidFill>
                  <a:srgbClr val="0000DC"/>
                </a:solidFill>
                <a:ea typeface="+mn-lt"/>
                <a:cs typeface="+mn-lt"/>
              </a:rPr>
              <a:t>aided by citizen efforts</a:t>
            </a:r>
            <a:r>
              <a:rPr lang="en-US" dirty="0">
                <a:ea typeface="+mn-lt"/>
                <a:cs typeface="+mn-lt"/>
              </a:rPr>
              <a:t>, in the sense that citizens often participate in the sharing of false information on social media (</a:t>
            </a:r>
            <a:r>
              <a:rPr lang="en-US" dirty="0" err="1">
                <a:ea typeface="+mn-lt"/>
                <a:cs typeface="+mn-lt"/>
              </a:rPr>
              <a:t>Golovchenko</a:t>
            </a:r>
            <a:r>
              <a:rPr lang="en-US" dirty="0">
                <a:ea typeface="+mn-lt"/>
                <a:cs typeface="+mn-lt"/>
              </a:rPr>
              <a:t> et al., 2018)</a:t>
            </a:r>
            <a:endParaRPr lang="en-US" dirty="0">
              <a:cs typeface="Arial"/>
            </a:endParaRPr>
          </a:p>
          <a:p>
            <a:pPr marL="251460" indent="-179705"/>
            <a:endParaRPr lang="en-US" dirty="0">
              <a:cs typeface="Arial"/>
            </a:endParaRPr>
          </a:p>
          <a:p>
            <a:pPr marL="251460" indent="-179705"/>
            <a:endParaRPr lang="en-US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0486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7D779C-EC7B-98A5-F895-F96AC3049D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</a:t>
            </a:fld>
            <a:endParaRPr lang="en-GB" altLang="cs-CZ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3ECC0C-99D6-C8F7-9D95-3232E648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/>
              <a:t>Today’s 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54B8F4-3B68-ECEF-B28F-73C4457F0C3F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10175" y="1715178"/>
            <a:ext cx="5219998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en-SK" dirty="0" err="1"/>
              <a:t>Definitions</a:t>
            </a:r>
            <a:r>
              <a:rPr lang="en-SK" dirty="0"/>
              <a:t> and </a:t>
            </a:r>
            <a:r>
              <a:rPr lang="en-SK" dirty="0" err="1"/>
              <a:t>reasons</a:t>
            </a:r>
            <a:endParaRPr lang="cs-CZ" dirty="0" err="1"/>
          </a:p>
          <a:p>
            <a:pPr marL="71755" indent="0">
              <a:buNone/>
            </a:pPr>
            <a:endParaRPr lang="en-SK" dirty="0">
              <a:cs typeface="Arial"/>
            </a:endParaRPr>
          </a:p>
          <a:p>
            <a:pPr marL="251460" indent="-179705"/>
            <a:r>
              <a:rPr lang="en-SK" dirty="0"/>
              <a:t>Looking at the supply side</a:t>
            </a:r>
            <a:endParaRPr lang="en-SK" dirty="0">
              <a:cs typeface="Arial"/>
            </a:endParaRPr>
          </a:p>
          <a:p>
            <a:pPr marL="71755" indent="0">
              <a:buNone/>
            </a:pPr>
            <a:endParaRPr lang="en-SK" dirty="0">
              <a:cs typeface="Arial"/>
            </a:endParaRPr>
          </a:p>
          <a:p>
            <a:pPr marL="251460" indent="-179705"/>
            <a:r>
              <a:rPr lang="en-SK" dirty="0"/>
              <a:t>Looking at the audience</a:t>
            </a:r>
            <a:endParaRPr lang="en-SK" dirty="0">
              <a:cs typeface="Arial"/>
            </a:endParaRPr>
          </a:p>
          <a:p>
            <a:pPr marL="71755" indent="0">
              <a:buNone/>
            </a:pPr>
            <a:endParaRPr lang="en-SK" dirty="0"/>
          </a:p>
          <a:p>
            <a:pPr marL="251460" indent="-179705"/>
            <a:r>
              <a:rPr lang="en-SK" dirty="0"/>
              <a:t>What can be done?</a:t>
            </a:r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0CCD944-463A-C494-6A5F-A9E83FEDA9C1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Obsah obrázku text, Grafika, klipart, plakát&#10;&#10;Popis se vygeneroval automaticky.">
            <a:extLst>
              <a:ext uri="{FF2B5EF4-FFF2-40B4-BE49-F238E27FC236}">
                <a16:creationId xmlns:a16="http://schemas.microsoft.com/office/drawing/2014/main" id="{D937CB09-3AE4-5761-241F-4BE3B6145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0" y="976292"/>
            <a:ext cx="4845934" cy="489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07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DFE612-FEE8-3055-9343-F7D1CB2401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20</a:t>
            </a:fld>
            <a:endParaRPr lang="en-GB" altLang="cs-CZ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A00B90-5EF3-1A9D-406A-A350FD00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/>
              <a:t>Supply side – Media actors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536BED-FD0E-50DA-C6EB-A569780EE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97887"/>
            <a:ext cx="10759658" cy="410132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en-SK" dirty="0">
                <a:cs typeface="Arial"/>
              </a:rPr>
              <a:t>Misinformation may be created and disseminated also by legacy media and honest journalism (personal misperception, lack of time, limited verification skills </a:t>
            </a:r>
            <a:r>
              <a:rPr lang="en-US" dirty="0">
                <a:cs typeface="Arial"/>
              </a:rPr>
              <a:t>(</a:t>
            </a:r>
            <a:r>
              <a:rPr lang="en-US" dirty="0">
                <a:ea typeface="+mn-lt"/>
                <a:cs typeface="+mn-lt"/>
              </a:rPr>
              <a:t>Lecheler &amp; </a:t>
            </a:r>
            <a:r>
              <a:rPr lang="en-US" dirty="0" err="1">
                <a:ea typeface="+mn-lt"/>
                <a:cs typeface="+mn-lt"/>
              </a:rPr>
              <a:t>Kruikemeier</a:t>
            </a:r>
            <a:r>
              <a:rPr lang="en-US" dirty="0">
                <a:ea typeface="+mn-lt"/>
                <a:cs typeface="+mn-lt"/>
              </a:rPr>
              <a:t>, 2016))</a:t>
            </a:r>
            <a:endParaRPr lang="en-SK" dirty="0">
              <a:cs typeface="Arial"/>
            </a:endParaRPr>
          </a:p>
          <a:p>
            <a:pPr marL="251460" indent="-179705"/>
            <a:r>
              <a:rPr lang="en-US" dirty="0">
                <a:cs typeface="Arial"/>
              </a:rPr>
              <a:t>Audience mostly consume mis/disinformation from mainstream news media not social or partisan media (</a:t>
            </a:r>
            <a:r>
              <a:rPr lang="en-US" dirty="0" err="1">
                <a:cs typeface="Arial"/>
              </a:rPr>
              <a:t>Tsfati</a:t>
            </a:r>
            <a:r>
              <a:rPr lang="en-US" dirty="0">
                <a:cs typeface="Arial"/>
              </a:rPr>
              <a:t> et al., 2020)</a:t>
            </a:r>
          </a:p>
          <a:p>
            <a:pPr marL="251460" indent="-179705"/>
            <a:r>
              <a:rPr lang="en-US" dirty="0">
                <a:solidFill>
                  <a:schemeClr val="tx2"/>
                </a:solidFill>
                <a:cs typeface="Arial"/>
              </a:rPr>
              <a:t>Journalistic standards vs. Newsworthiness</a:t>
            </a:r>
          </a:p>
          <a:p>
            <a:pPr marL="251460" indent="-179705"/>
            <a:endParaRPr lang="en-US" dirty="0">
              <a:cs typeface="Arial"/>
            </a:endParaRPr>
          </a:p>
          <a:p>
            <a:pPr marL="251460" indent="-179705"/>
            <a:r>
              <a:rPr lang="en-US" dirty="0">
                <a:cs typeface="Arial"/>
              </a:rPr>
              <a:t>Question of fact-checking, where false information is spread further</a:t>
            </a:r>
            <a:endParaRPr lang="en-US" dirty="0"/>
          </a:p>
          <a:p>
            <a:pPr marL="251460" indent="-179705"/>
            <a:endParaRPr lang="en-US" dirty="0">
              <a:cs typeface="Arial"/>
            </a:endParaRPr>
          </a:p>
          <a:p>
            <a:pPr marL="251460" indent="-179705"/>
            <a:endParaRPr lang="en-US" dirty="0">
              <a:cs typeface="Arial"/>
            </a:endParaRPr>
          </a:p>
          <a:p>
            <a:pPr marL="251460" indent="-179705"/>
            <a:endParaRPr lang="en-US" dirty="0">
              <a:cs typeface="Arial"/>
            </a:endParaRPr>
          </a:p>
          <a:p>
            <a:pPr marL="251460" indent="-179705"/>
            <a:endParaRPr lang="en-US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737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DFE612-FEE8-3055-9343-F7D1CB2401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21</a:t>
            </a:fld>
            <a:endParaRPr lang="en-GB" altLang="cs-CZ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A00B90-5EF3-1A9D-406A-A350FD00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/>
              <a:t>Supply side – Media actors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536BED-FD0E-50DA-C6EB-A569780EE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171576"/>
            <a:ext cx="5786659" cy="4243322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buNone/>
            </a:pPr>
            <a:endParaRPr lang="en-US" dirty="0">
              <a:cs typeface="Arial"/>
            </a:endParaRPr>
          </a:p>
          <a:p>
            <a:pPr marL="251460" indent="-179705"/>
            <a:r>
              <a:rPr lang="en-US" dirty="0">
                <a:cs typeface="Arial"/>
              </a:rPr>
              <a:t>BUT some journalists </a:t>
            </a:r>
            <a:r>
              <a:rPr lang="en-US" dirty="0">
                <a:solidFill>
                  <a:schemeClr val="tx2"/>
                </a:solidFill>
                <a:cs typeface="Arial"/>
              </a:rPr>
              <a:t>deliberately distort facts</a:t>
            </a:r>
            <a:r>
              <a:rPr lang="en-US" dirty="0">
                <a:cs typeface="Arial"/>
              </a:rPr>
              <a:t> and may have a personal or organizational intention to deceive </a:t>
            </a:r>
          </a:p>
          <a:p>
            <a:pPr marL="251460" indent="-179705"/>
            <a:r>
              <a:rPr lang="en-US" dirty="0">
                <a:solidFill>
                  <a:schemeClr val="tx2"/>
                </a:solidFill>
                <a:cs typeface="Arial"/>
              </a:rPr>
              <a:t>Hyper-partisan media</a:t>
            </a:r>
            <a:r>
              <a:rPr lang="en-US" dirty="0">
                <a:cs typeface="Arial"/>
              </a:rPr>
              <a:t> may cover fake news content when it fits their agendas (Vargo et al., 2018)</a:t>
            </a:r>
          </a:p>
          <a:p>
            <a:pPr marL="251460" indent="-179705"/>
            <a:r>
              <a:rPr lang="en-US" dirty="0">
                <a:cs typeface="Arial"/>
              </a:rPr>
              <a:t>Creation and dissemination can be motivated equally by political and financial motivation (clickbait)</a:t>
            </a:r>
            <a:endParaRPr lang="en-US" dirty="0"/>
          </a:p>
          <a:p>
            <a:pPr marL="251460" indent="-179705"/>
            <a:endParaRPr lang="en-US" dirty="0">
              <a:cs typeface="Arial"/>
            </a:endParaRPr>
          </a:p>
          <a:p>
            <a:pPr marL="251460" indent="-179705"/>
            <a:endParaRPr lang="en-US" dirty="0">
              <a:cs typeface="Arial"/>
            </a:endParaRPr>
          </a:p>
          <a:p>
            <a:pPr marL="251460" indent="-179705"/>
            <a:endParaRPr lang="en-US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9C25874-2E87-C35B-5809-BBD852D0C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827" y="2195214"/>
            <a:ext cx="5314434" cy="299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538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DFE612-FEE8-3055-9343-F7D1CB2401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22</a:t>
            </a:fld>
            <a:endParaRPr lang="en-GB" altLang="cs-CZ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A00B90-5EF3-1A9D-406A-A350FD00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/>
              <a:t>Supply side – Media actors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536BED-FD0E-50DA-C6EB-A569780EE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70424"/>
            <a:ext cx="5013535" cy="4243322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buNone/>
            </a:pPr>
            <a:endParaRPr lang="en-US" dirty="0">
              <a:cs typeface="Arial"/>
            </a:endParaRPr>
          </a:p>
          <a:p>
            <a:pPr marL="251460" indent="-179705"/>
            <a:r>
              <a:rPr lang="en-US" dirty="0">
                <a:cs typeface="Arial"/>
              </a:rPr>
              <a:t>Social media often further disseminate false information</a:t>
            </a:r>
          </a:p>
          <a:p>
            <a:pPr marL="71755" indent="0">
              <a:buNone/>
            </a:pPr>
            <a:endParaRPr lang="en-US" dirty="0">
              <a:cs typeface="Arial"/>
            </a:endParaRPr>
          </a:p>
          <a:p>
            <a:pPr marL="251460" indent="-179705"/>
            <a:r>
              <a:rPr lang="en-US" dirty="0">
                <a:solidFill>
                  <a:schemeClr val="tx2"/>
                </a:solidFill>
                <a:cs typeface="Arial"/>
              </a:rPr>
              <a:t>Algorithms </a:t>
            </a:r>
            <a:r>
              <a:rPr lang="en-US" dirty="0">
                <a:cs typeface="Arial"/>
              </a:rPr>
              <a:t>prefer false or intolerant, which makes I more visible to users (e.g. comment section)</a:t>
            </a:r>
          </a:p>
          <a:p>
            <a:pPr marL="251460" indent="-179705"/>
            <a:endParaRPr lang="en-US" dirty="0">
              <a:cs typeface="Arial"/>
            </a:endParaRPr>
          </a:p>
          <a:p>
            <a:pPr marL="251460" indent="-179705"/>
            <a:endParaRPr lang="en-US" dirty="0">
              <a:cs typeface="Arial"/>
            </a:endParaRPr>
          </a:p>
          <a:p>
            <a:pPr marL="251460" indent="-179705"/>
            <a:endParaRPr lang="en-US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</p:txBody>
      </p:sp>
      <p:pic>
        <p:nvPicPr>
          <p:cNvPr id="1028" name="Picture 4" descr="Obsah obrázku text, plakát, bitva, Násilí&#10;&#10;Popis se vygeneroval automaticky.">
            <a:extLst>
              <a:ext uri="{FF2B5EF4-FFF2-40B4-BE49-F238E27FC236}">
                <a16:creationId xmlns:a16="http://schemas.microsoft.com/office/drawing/2014/main" id="{427619DE-4500-A118-473C-8F7E6179B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85706"/>
            <a:ext cx="5711568" cy="321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81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DFE612-FEE8-3055-9343-F7D1CB2401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23</a:t>
            </a:fld>
            <a:endParaRPr lang="en-GB" altLang="cs-CZ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A00B90-5EF3-1A9D-406A-A350FD00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 dirty="0"/>
              <a:t>Supply side – Citizens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536BED-FD0E-50DA-C6EB-A569780EE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en-SK" dirty="0"/>
              <a:t>Citizens are now not only audience but also </a:t>
            </a:r>
            <a:r>
              <a:rPr lang="en-SK" dirty="0">
                <a:solidFill>
                  <a:schemeClr val="tx2"/>
                </a:solidFill>
              </a:rPr>
              <a:t>active producers of information</a:t>
            </a:r>
            <a:endParaRPr lang="cs-CZ" dirty="0">
              <a:solidFill>
                <a:schemeClr val="tx2"/>
              </a:solidFill>
              <a:cs typeface="Arial"/>
            </a:endParaRPr>
          </a:p>
          <a:p>
            <a:pPr marL="251460" indent="-179705"/>
            <a:r>
              <a:rPr lang="en-SK" dirty="0"/>
              <a:t>Online environment (social media) is a place where opinion leaders/influencers can become a credible source of information for some users</a:t>
            </a:r>
            <a:endParaRPr lang="en-SK" dirty="0">
              <a:cs typeface="Arial"/>
            </a:endParaRPr>
          </a:p>
          <a:p>
            <a:pPr marL="251460" indent="-179705"/>
            <a:endParaRPr lang="en-SK" dirty="0"/>
          </a:p>
          <a:p>
            <a:pPr marL="251460" indent="-179705"/>
            <a:r>
              <a:rPr lang="en-SK" dirty="0"/>
              <a:t>They can work </a:t>
            </a:r>
            <a:r>
              <a:rPr lang="en-SK" dirty="0">
                <a:solidFill>
                  <a:schemeClr val="tx2"/>
                </a:solidFill>
              </a:rPr>
              <a:t>in line with the mainstream media </a:t>
            </a:r>
            <a:r>
              <a:rPr lang="en-SK" dirty="0"/>
              <a:t>and act as a support (citizen journalist) or share narratives that </a:t>
            </a:r>
            <a:r>
              <a:rPr lang="en-SK" dirty="0">
                <a:solidFill>
                  <a:schemeClr val="tx2"/>
                </a:solidFill>
              </a:rPr>
              <a:t>different or actively countering them</a:t>
            </a:r>
            <a:endParaRPr lang="en-SK">
              <a:solidFill>
                <a:schemeClr val="tx2"/>
              </a:solidFill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076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DFE612-FEE8-3055-9343-F7D1CB2401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24</a:t>
            </a:fld>
            <a:endParaRPr lang="en-GB" altLang="cs-CZ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A00B90-5EF3-1A9D-406A-A350FD00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 dirty="0"/>
              <a:t>Supply side – Citizens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536BED-FD0E-50DA-C6EB-A569780EE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9348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en-SK" dirty="0"/>
              <a:t>Primarily role is in </a:t>
            </a:r>
            <a:r>
              <a:rPr lang="en-SK" dirty="0">
                <a:solidFill>
                  <a:schemeClr val="tx2"/>
                </a:solidFill>
              </a:rPr>
              <a:t>dissemination of false information </a:t>
            </a:r>
            <a:r>
              <a:rPr lang="en-SK" dirty="0"/>
              <a:t>either by purpose or accident</a:t>
            </a:r>
            <a:r>
              <a:rPr lang="en-GB" dirty="0"/>
              <a:t>al</a:t>
            </a:r>
            <a:r>
              <a:rPr lang="en-SK" dirty="0"/>
              <a:t>ly </a:t>
            </a:r>
            <a:endParaRPr lang="cs-CZ"/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r>
              <a:rPr lang="en-SK" dirty="0"/>
              <a:t>Only minimal percentage of social media users creates content</a:t>
            </a:r>
            <a:endParaRPr lang="en-SK" dirty="0">
              <a:cs typeface="Arial"/>
            </a:endParaRPr>
          </a:p>
          <a:p>
            <a:pPr marL="251460" indent="-179705"/>
            <a:r>
              <a:rPr lang="en-SK" dirty="0"/>
              <a:t>But activities such as sharing, commenting or reacting can increase its reach</a:t>
            </a:r>
            <a:endParaRPr lang="en-SK" dirty="0">
              <a:cs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9773222-3080-53BC-81DE-7DEE900B4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2136450"/>
            <a:ext cx="5170200" cy="258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216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E2F756-F814-36BA-31DC-AF516D4024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en-GB" altLang="cs-CZ" noProof="0" smtClean="0"/>
              <a:pPr>
                <a:spcAft>
                  <a:spcPts val="600"/>
                </a:spcAft>
              </a:pPr>
              <a:t>25</a:t>
            </a:fld>
            <a:endParaRPr lang="en-GB" altLang="cs-CZ" noProof="0"/>
          </a:p>
        </p:txBody>
      </p:sp>
      <p:pic>
        <p:nvPicPr>
          <p:cNvPr id="4" name="Obrázek 3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EDEFFDB1-F3E5-06AC-166B-CC27329B0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192085"/>
            <a:ext cx="10753200" cy="4139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6872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FD09EBC-3B4A-B55E-01CB-8B6F6B1E6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26</a:t>
            </a:fld>
            <a:endParaRPr lang="en-GB" altLang="cs-CZ" noProof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0899DCD-DFDA-305B-933F-792B3E4F9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cs typeface="Arial"/>
              </a:rPr>
              <a:t>Looking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at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the</a:t>
            </a:r>
            <a:r>
              <a:rPr lang="cs-CZ">
                <a:cs typeface="Arial"/>
              </a:rPr>
              <a:t> audience</a:t>
            </a:r>
            <a:endParaRPr lang="cs-CZ"/>
          </a:p>
        </p:txBody>
      </p:sp>
      <p:pic>
        <p:nvPicPr>
          <p:cNvPr id="7" name="Zástupný symbol obrázku 6" descr="Obsah obrázku noviny, osoba, text&#10;&#10;Popis se vygeneroval automaticky.">
            <a:extLst>
              <a:ext uri="{FF2B5EF4-FFF2-40B4-BE49-F238E27FC236}">
                <a16:creationId xmlns:a16="http://schemas.microsoft.com/office/drawing/2014/main" id="{0EB0D2C0-22E9-4675-FF7E-4C565A49DA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0370" r="20370"/>
          <a:stretch/>
        </p:blipFill>
        <p:spPr/>
      </p:pic>
    </p:spTree>
    <p:extLst>
      <p:ext uri="{BB962C8B-B14F-4D97-AF65-F5344CB8AC3E}">
        <p14:creationId xmlns:p14="http://schemas.microsoft.com/office/powerpoint/2010/main" val="1578016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5CA51-B194-2140-DD94-82EDACB16D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27</a:t>
            </a:fld>
            <a:endParaRPr lang="en-GB" altLang="cs-CZ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60AC2A-EFA6-D174-63AA-195BAFBCFC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SK" sz="2800" dirty="0"/>
              <a:t>Why people believe in disinformation?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4783E0-933C-5B5B-D44A-AC143AE16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/>
              <a:t>Audience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FBFA9A-5AA3-96A4-DE6A-81D86A8E5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827927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528955" indent="-457200"/>
            <a:r>
              <a:rPr lang="en-GB" dirty="0">
                <a:solidFill>
                  <a:schemeClr val="tx2"/>
                </a:solidFill>
              </a:rPr>
              <a:t>C</a:t>
            </a:r>
            <a:r>
              <a:rPr lang="en-SK" dirty="0">
                <a:solidFill>
                  <a:schemeClr val="tx2"/>
                </a:solidFill>
              </a:rPr>
              <a:t>onfirmation bias </a:t>
            </a:r>
            <a:r>
              <a:rPr lang="en-SK" dirty="0"/>
              <a:t>= </a:t>
            </a:r>
            <a:r>
              <a:rPr lang="en-SK" i="1" dirty="0"/>
              <a:t>“</a:t>
            </a:r>
            <a:r>
              <a:rPr lang="en-GB" i="1" dirty="0"/>
              <a:t>individuals tend to seek out reasons to dismiss or avoid engagement with information that is disconfirming of prior beliefs, while seeking out emotionally soothing truths that confirm convictions”</a:t>
            </a:r>
          </a:p>
          <a:p>
            <a:pPr marL="71755" indent="0">
              <a:buNone/>
            </a:pPr>
            <a:r>
              <a:rPr lang="en-GB" dirty="0">
                <a:sym typeface="Wingdings" pitchFamily="2" charset="2"/>
              </a:rPr>
              <a:t></a:t>
            </a:r>
            <a:r>
              <a:rPr lang="en-GB" i="1" dirty="0">
                <a:sym typeface="Wingdings" pitchFamily="2" charset="2"/>
              </a:rPr>
              <a:t> </a:t>
            </a:r>
            <a:r>
              <a:rPr lang="en-GB" dirty="0"/>
              <a:t>Consuming only sources that </a:t>
            </a:r>
            <a:r>
              <a:rPr lang="en-GB" dirty="0">
                <a:solidFill>
                  <a:schemeClr val="tx2"/>
                </a:solidFill>
              </a:rPr>
              <a:t>confirm our beliefs</a:t>
            </a:r>
            <a:endParaRPr lang="en-GB" dirty="0">
              <a:solidFill>
                <a:schemeClr val="tx2"/>
              </a:solidFill>
              <a:cs typeface="Arial"/>
            </a:endParaRPr>
          </a:p>
          <a:p>
            <a:pPr marL="528955" indent="-457200"/>
            <a:endParaRPr lang="en-GB" i="1" dirty="0"/>
          </a:p>
          <a:p>
            <a:pPr marL="528955" indent="-457200"/>
            <a:r>
              <a:rPr lang="en-GB" dirty="0">
                <a:solidFill>
                  <a:schemeClr val="tx2"/>
                </a:solidFill>
              </a:rPr>
              <a:t>Frustration with the information environment</a:t>
            </a:r>
            <a:r>
              <a:rPr lang="en-GB" dirty="0"/>
              <a:t> (e.g. abundance of information) --&gt; hard to navigate what is correct/false</a:t>
            </a:r>
            <a:endParaRPr lang="en-GB" dirty="0">
              <a:cs typeface="Arial"/>
            </a:endParaRPr>
          </a:p>
          <a:p>
            <a:pPr marL="528955" indent="-457200"/>
            <a:endParaRPr lang="en-GB" dirty="0"/>
          </a:p>
          <a:p>
            <a:pPr marL="528955" indent="-457200"/>
            <a:endParaRPr lang="en-GB" dirty="0"/>
          </a:p>
          <a:p>
            <a:pPr marL="251460" indent="-179705"/>
            <a:endParaRPr lang="en-GB" i="1" dirty="0"/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8163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5CA51-B194-2140-DD94-82EDACB16D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28</a:t>
            </a:fld>
            <a:endParaRPr lang="en-GB" altLang="cs-CZ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60AC2A-EFA6-D174-63AA-195BAFBCFC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SK" sz="2800" dirty="0"/>
              <a:t>Why people believe in conspiracies?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4783E0-933C-5B5B-D44A-AC143AE16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/>
              <a:t>Audience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FBFA9A-5AA3-96A4-DE6A-81D86A8E5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98002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en-SK" dirty="0">
                <a:cs typeface="Arial"/>
              </a:rPr>
              <a:t>Can be embedded in distrust towards political actors and mainstream media = </a:t>
            </a:r>
            <a:r>
              <a:rPr lang="en-SK" dirty="0">
                <a:solidFill>
                  <a:schemeClr val="tx2"/>
                </a:solidFill>
                <a:cs typeface="Arial"/>
              </a:rPr>
              <a:t>elite</a:t>
            </a:r>
            <a:endParaRPr lang="cs-CZ" dirty="0">
              <a:solidFill>
                <a:schemeClr val="tx2"/>
              </a:solidFill>
              <a:cs typeface="Arial"/>
            </a:endParaRPr>
          </a:p>
          <a:p>
            <a:pPr marL="251460" indent="-179705"/>
            <a:r>
              <a:rPr lang="en-SK" dirty="0">
                <a:cs typeface="Arial"/>
              </a:rPr>
              <a:t>Citizens are seeking answers to the question, </a:t>
            </a:r>
            <a:r>
              <a:rPr lang="en-SK" dirty="0">
                <a:solidFill>
                  <a:schemeClr val="tx2"/>
                </a:solidFill>
                <a:cs typeface="Arial"/>
              </a:rPr>
              <a:t>why are their needs not fulfilled</a:t>
            </a: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r>
              <a:rPr lang="en-SK" dirty="0">
                <a:solidFill>
                  <a:schemeClr val="tx2"/>
                </a:solidFill>
                <a:cs typeface="Arial"/>
              </a:rPr>
              <a:t>Sensationalism and appel on emotions</a:t>
            </a:r>
            <a:r>
              <a:rPr lang="en-SK" dirty="0">
                <a:cs typeface="Arial"/>
              </a:rPr>
              <a:t> (feeling of fear, insecurity)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e.g</a:t>
            </a:r>
            <a:r>
              <a:rPr lang="cs-CZ" dirty="0">
                <a:cs typeface="Arial"/>
              </a:rPr>
              <a:t>. </a:t>
            </a:r>
            <a:r>
              <a:rPr lang="cs-CZ" err="1">
                <a:cs typeface="Arial"/>
              </a:rPr>
              <a:t>your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grandparents</a:t>
            </a:r>
            <a:r>
              <a:rPr lang="cs-CZ" dirty="0">
                <a:cs typeface="Arial"/>
              </a:rPr>
              <a:t> are </a:t>
            </a:r>
            <a:r>
              <a:rPr lang="cs-CZ" err="1">
                <a:cs typeface="Arial"/>
              </a:rPr>
              <a:t>worried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about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you</a:t>
            </a:r>
            <a:endParaRPr lang="cs-CZ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316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5CA51-B194-2140-DD94-82EDACB16D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29</a:t>
            </a:fld>
            <a:endParaRPr lang="en-GB" altLang="cs-CZ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60AC2A-EFA6-D174-63AA-195BAFBCFC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SK" sz="2800" dirty="0"/>
              <a:t>Why people believe in conspiracies?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4783E0-933C-5B5B-D44A-AC143AE16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/>
              <a:t>Audience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FBFA9A-5AA3-96A4-DE6A-81D86A8E5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914579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528955" indent="-457200"/>
            <a:r>
              <a:rPr lang="cs-CZ" dirty="0" err="1">
                <a:cs typeface="Arial"/>
              </a:rPr>
              <a:t>People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who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already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believe</a:t>
            </a:r>
            <a:r>
              <a:rPr lang="cs-CZ" dirty="0">
                <a:cs typeface="Arial"/>
              </a:rPr>
              <a:t> in </a:t>
            </a:r>
            <a:r>
              <a:rPr lang="cs-CZ" dirty="0" err="1">
                <a:cs typeface="Arial"/>
              </a:rPr>
              <a:t>particular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conspiracy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theories</a:t>
            </a:r>
            <a:r>
              <a:rPr lang="cs-CZ" dirty="0">
                <a:cs typeface="Arial"/>
              </a:rPr>
              <a:t> are </a:t>
            </a:r>
            <a:r>
              <a:rPr lang="cs-CZ" dirty="0" err="1">
                <a:solidFill>
                  <a:schemeClr val="tx2"/>
                </a:solidFill>
                <a:cs typeface="Arial"/>
              </a:rPr>
              <a:t>likely</a:t>
            </a:r>
            <a:r>
              <a:rPr lang="cs-CZ" dirty="0">
                <a:solidFill>
                  <a:schemeClr val="tx2"/>
                </a:solidFill>
                <a:cs typeface="Arial"/>
              </a:rPr>
              <a:t> to </a:t>
            </a:r>
            <a:r>
              <a:rPr lang="cs-CZ" dirty="0" err="1">
                <a:solidFill>
                  <a:schemeClr val="tx2"/>
                </a:solidFill>
                <a:cs typeface="Arial"/>
              </a:rPr>
              <a:t>believe</a:t>
            </a:r>
            <a:r>
              <a:rPr lang="cs-CZ" dirty="0">
                <a:solidFill>
                  <a:schemeClr val="tx2"/>
                </a:solidFill>
                <a:cs typeface="Arial"/>
              </a:rPr>
              <a:t> in </a:t>
            </a:r>
            <a:r>
              <a:rPr lang="cs-CZ" dirty="0" err="1">
                <a:solidFill>
                  <a:schemeClr val="tx2"/>
                </a:solidFill>
                <a:cs typeface="Arial"/>
              </a:rPr>
              <a:t>others</a:t>
            </a:r>
            <a:endParaRPr lang="cs-CZ" dirty="0">
              <a:solidFill>
                <a:schemeClr val="tx2"/>
              </a:solidFill>
              <a:cs typeface="Arial"/>
            </a:endParaRPr>
          </a:p>
          <a:p>
            <a:pPr marL="528955" indent="-457200"/>
            <a:r>
              <a:rPr lang="cs-CZ" dirty="0">
                <a:cs typeface="Arial"/>
              </a:rPr>
              <a:t>They </a:t>
            </a:r>
            <a:r>
              <a:rPr lang="cs-CZ" err="1">
                <a:cs typeface="Arial"/>
              </a:rPr>
              <a:t>can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be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often</a:t>
            </a:r>
            <a:r>
              <a:rPr lang="cs-CZ" dirty="0">
                <a:cs typeface="Arial"/>
              </a:rPr>
              <a:t> </a:t>
            </a:r>
            <a:r>
              <a:rPr lang="cs-CZ" err="1">
                <a:solidFill>
                  <a:schemeClr val="tx2"/>
                </a:solidFill>
                <a:cs typeface="Arial"/>
              </a:rPr>
              <a:t>interconnected</a:t>
            </a:r>
            <a:r>
              <a:rPr lang="cs-CZ" dirty="0">
                <a:solidFill>
                  <a:schemeClr val="tx2"/>
                </a:solidFill>
                <a:cs typeface="Arial"/>
              </a:rPr>
              <a:t> </a:t>
            </a:r>
            <a:r>
              <a:rPr lang="cs-CZ" err="1">
                <a:solidFill>
                  <a:schemeClr val="tx2"/>
                </a:solidFill>
                <a:cs typeface="Arial"/>
              </a:rPr>
              <a:t>without</a:t>
            </a:r>
            <a:r>
              <a:rPr lang="cs-CZ" dirty="0">
                <a:solidFill>
                  <a:schemeClr val="tx2"/>
                </a:solidFill>
                <a:cs typeface="Arial"/>
              </a:rPr>
              <a:t> </a:t>
            </a:r>
            <a:r>
              <a:rPr lang="cs-CZ" err="1">
                <a:solidFill>
                  <a:schemeClr val="tx2"/>
                </a:solidFill>
                <a:cs typeface="Arial"/>
              </a:rPr>
              <a:t>an</a:t>
            </a:r>
            <a:r>
              <a:rPr lang="cs-CZ" dirty="0">
                <a:solidFill>
                  <a:schemeClr val="tx2"/>
                </a:solidFill>
                <a:cs typeface="Arial"/>
              </a:rPr>
              <a:t> </a:t>
            </a:r>
            <a:r>
              <a:rPr lang="cs-CZ" err="1">
                <a:solidFill>
                  <a:schemeClr val="tx2"/>
                </a:solidFill>
                <a:cs typeface="Arial"/>
              </a:rPr>
              <a:t>obvious</a:t>
            </a:r>
            <a:r>
              <a:rPr lang="cs-CZ" dirty="0">
                <a:solidFill>
                  <a:schemeClr val="tx2"/>
                </a:solidFill>
                <a:cs typeface="Arial"/>
              </a:rPr>
              <a:t> </a:t>
            </a:r>
            <a:r>
              <a:rPr lang="cs-CZ" err="1">
                <a:solidFill>
                  <a:schemeClr val="tx2"/>
                </a:solidFill>
                <a:cs typeface="Arial"/>
              </a:rPr>
              <a:t>path</a:t>
            </a:r>
            <a:r>
              <a:rPr lang="cs-CZ" dirty="0">
                <a:cs typeface="Arial"/>
              </a:rPr>
              <a:t>, </a:t>
            </a:r>
            <a:r>
              <a:rPr lang="cs-CZ" err="1">
                <a:cs typeface="Arial"/>
              </a:rPr>
              <a:t>e.g</a:t>
            </a:r>
            <a:r>
              <a:rPr lang="cs-CZ" dirty="0">
                <a:cs typeface="Arial"/>
              </a:rPr>
              <a:t>. </a:t>
            </a:r>
            <a:r>
              <a:rPr lang="cs-CZ" err="1">
                <a:cs typeface="Arial"/>
              </a:rPr>
              <a:t>How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essential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oils</a:t>
            </a:r>
            <a:r>
              <a:rPr lang="cs-CZ" dirty="0">
                <a:cs typeface="Arial"/>
              </a:rPr>
              <a:t> lead to pastel </a:t>
            </a:r>
            <a:r>
              <a:rPr lang="cs-CZ" err="1">
                <a:cs typeface="Arial"/>
              </a:rPr>
              <a:t>Qanon</a:t>
            </a:r>
            <a:r>
              <a:rPr lang="cs-CZ" dirty="0">
                <a:cs typeface="Arial"/>
              </a:rPr>
              <a:t>?</a:t>
            </a:r>
          </a:p>
          <a:p>
            <a:pPr marL="71755" indent="0">
              <a:buNone/>
            </a:pPr>
            <a:endParaRPr lang="cs-CZ" dirty="0">
              <a:cs typeface="Arial"/>
            </a:endParaRPr>
          </a:p>
          <a:p>
            <a:pPr marL="528955" indent="-457200"/>
            <a:r>
              <a:rPr lang="cs-CZ" err="1">
                <a:cs typeface="Arial"/>
              </a:rPr>
              <a:t>Forming</a:t>
            </a:r>
            <a:r>
              <a:rPr lang="cs-CZ" dirty="0">
                <a:cs typeface="Arial"/>
              </a:rPr>
              <a:t> </a:t>
            </a:r>
            <a:r>
              <a:rPr lang="cs-CZ" err="1">
                <a:solidFill>
                  <a:schemeClr val="tx2"/>
                </a:solidFill>
                <a:cs typeface="Arial"/>
              </a:rPr>
              <a:t>conspiracy</a:t>
            </a:r>
            <a:r>
              <a:rPr lang="cs-CZ" dirty="0">
                <a:solidFill>
                  <a:schemeClr val="tx2"/>
                </a:solidFill>
                <a:cs typeface="Arial"/>
              </a:rPr>
              <a:t> </a:t>
            </a:r>
            <a:r>
              <a:rPr lang="cs-CZ" err="1">
                <a:solidFill>
                  <a:schemeClr val="tx2"/>
                </a:solidFill>
                <a:cs typeface="Arial"/>
              </a:rPr>
              <a:t>thinking</a:t>
            </a:r>
            <a:r>
              <a:rPr lang="cs-CZ" dirty="0">
                <a:solidFill>
                  <a:schemeClr val="tx2"/>
                </a:solidFill>
                <a:cs typeface="Arial"/>
              </a:rPr>
              <a:t> </a:t>
            </a:r>
            <a:r>
              <a:rPr lang="cs-CZ" dirty="0">
                <a:cs typeface="Arial"/>
              </a:rPr>
              <a:t>= any </a:t>
            </a:r>
            <a:r>
              <a:rPr lang="cs-CZ" err="1">
                <a:cs typeface="Arial"/>
              </a:rPr>
              <a:t>information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is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consumed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through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conspiracy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lense</a:t>
            </a:r>
            <a:endParaRPr lang="cs-CZ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777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9F41D2-D982-49B8-44AE-6938F59B77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FCB974C-043E-2B3B-BCF4-EDB0A1D7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Definitions</a:t>
            </a:r>
            <a:endParaRPr lang="cs-CZ" dirty="0" err="1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DDCE4E6-3FCE-B6B1-DEC0-4D2C4145C34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79253" y="1715878"/>
            <a:ext cx="5639669" cy="4125625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 err="1">
                <a:cs typeface="Arial"/>
              </a:rPr>
              <a:t>Often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terms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disinformation</a:t>
            </a:r>
            <a:r>
              <a:rPr lang="cs-CZ" dirty="0">
                <a:cs typeface="Arial"/>
              </a:rPr>
              <a:t>, </a:t>
            </a:r>
            <a:r>
              <a:rPr lang="cs-CZ" dirty="0" err="1">
                <a:cs typeface="Arial"/>
              </a:rPr>
              <a:t>misinformation</a:t>
            </a:r>
            <a:r>
              <a:rPr lang="cs-CZ" dirty="0">
                <a:cs typeface="Arial"/>
              </a:rPr>
              <a:t>, </a:t>
            </a:r>
            <a:r>
              <a:rPr lang="cs-CZ" dirty="0" err="1">
                <a:cs typeface="Arial"/>
              </a:rPr>
              <a:t>fake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news</a:t>
            </a:r>
            <a:r>
              <a:rPr lang="cs-CZ" dirty="0">
                <a:cs typeface="Arial"/>
              </a:rPr>
              <a:t> and </a:t>
            </a:r>
            <a:r>
              <a:rPr lang="cs-CZ" dirty="0" err="1">
                <a:cs typeface="Arial"/>
              </a:rPr>
              <a:t>other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used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interchangably</a:t>
            </a:r>
            <a:endParaRPr lang="cs-CZ" dirty="0">
              <a:cs typeface="Arial"/>
            </a:endParaRPr>
          </a:p>
          <a:p>
            <a:pPr marL="71755" indent="0">
              <a:buNone/>
            </a:pPr>
            <a:endParaRPr lang="cs-CZ" dirty="0" err="1">
              <a:cs typeface="Arial"/>
            </a:endParaRPr>
          </a:p>
          <a:p>
            <a:pPr marL="251460" indent="-179705"/>
            <a:r>
              <a:rPr lang="cs-CZ" dirty="0" err="1">
                <a:cs typeface="Arial"/>
              </a:rPr>
              <a:t>Why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should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we</a:t>
            </a:r>
            <a:r>
              <a:rPr lang="cs-CZ" dirty="0">
                <a:cs typeface="Arial"/>
              </a:rPr>
              <a:t> care?</a:t>
            </a: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dirty="0" err="1">
                <a:cs typeface="Arial"/>
              </a:rPr>
              <a:t>Clear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concepts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allow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better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research</a:t>
            </a:r>
            <a:endParaRPr lang="cs-CZ" dirty="0">
              <a:cs typeface="Arial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dirty="0" err="1">
                <a:cs typeface="Arial"/>
              </a:rPr>
              <a:t>Misuse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the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terms</a:t>
            </a:r>
            <a:r>
              <a:rPr lang="cs-CZ" dirty="0">
                <a:cs typeface="Arial"/>
              </a:rPr>
              <a:t> by </a:t>
            </a:r>
            <a:r>
              <a:rPr lang="cs-CZ" dirty="0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actors</a:t>
            </a:r>
            <a:r>
              <a:rPr lang="cs-CZ" dirty="0">
                <a:cs typeface="Arial"/>
              </a:rPr>
              <a:t> in </a:t>
            </a:r>
            <a:r>
              <a:rPr lang="cs-CZ" dirty="0" err="1">
                <a:cs typeface="Arial"/>
              </a:rPr>
              <a:t>their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favour</a:t>
            </a:r>
            <a:r>
              <a:rPr lang="cs-CZ" dirty="0">
                <a:cs typeface="Arial"/>
              </a:rPr>
              <a:t>, </a:t>
            </a:r>
            <a:r>
              <a:rPr lang="cs-CZ" dirty="0" err="1">
                <a:cs typeface="Arial"/>
              </a:rPr>
              <a:t>results</a:t>
            </a:r>
            <a:r>
              <a:rPr lang="cs-CZ" dirty="0">
                <a:cs typeface="Arial"/>
              </a:rPr>
              <a:t> in </a:t>
            </a:r>
            <a:r>
              <a:rPr lang="cs-CZ" dirty="0" err="1">
                <a:cs typeface="Arial"/>
              </a:rPr>
              <a:t>delegitimization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legacy</a:t>
            </a:r>
            <a:r>
              <a:rPr lang="cs-CZ" dirty="0">
                <a:cs typeface="Arial"/>
              </a:rPr>
              <a:t> media</a:t>
            </a:r>
          </a:p>
          <a:p>
            <a:pPr marL="503555" lvl="1" indent="-179705">
              <a:buFont typeface="Courier New" panose="020B0604020202020204" pitchFamily="34" charset="0"/>
              <a:buChar char="o"/>
            </a:pPr>
            <a:endParaRPr lang="cs-CZ" dirty="0">
              <a:cs typeface="Arial"/>
            </a:endParaRPr>
          </a:p>
        </p:txBody>
      </p:sp>
      <p:pic>
        <p:nvPicPr>
          <p:cNvPr id="7" name="Obrázek 6" descr="Obsah obrázku snímek obrazovky, kreslené, grafický design, umění&#10;&#10;Popis se vygeneroval automaticky.">
            <a:extLst>
              <a:ext uri="{FF2B5EF4-FFF2-40B4-BE49-F238E27FC236}">
                <a16:creationId xmlns:a16="http://schemas.microsoft.com/office/drawing/2014/main" id="{B0D6980C-7C79-8F9D-DA05-4672C1A5B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836" y="1917643"/>
            <a:ext cx="4880659" cy="27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19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03BD45-DACD-5FE6-87DE-F448F3F24E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30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87F17BD-EF33-D420-4306-A44BE0EE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38" y="620065"/>
            <a:ext cx="10753200" cy="451576"/>
          </a:xfrm>
        </p:spPr>
        <p:txBody>
          <a:bodyPr/>
          <a:lstStyle/>
          <a:p>
            <a:r>
              <a:rPr lang="cs-CZ" dirty="0" err="1">
                <a:cs typeface="Arial"/>
              </a:rPr>
              <a:t>Road</a:t>
            </a:r>
            <a:r>
              <a:rPr lang="cs-CZ" dirty="0">
                <a:cs typeface="Arial"/>
              </a:rPr>
              <a:t> to </a:t>
            </a:r>
            <a:r>
              <a:rPr lang="cs-CZ" dirty="0" err="1">
                <a:cs typeface="Arial"/>
              </a:rPr>
              <a:t>participation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2ACB01B6-6649-FB1D-53D5-A7341BD5CEEA}"/>
              </a:ext>
            </a:extLst>
          </p:cNvPr>
          <p:cNvGrpSpPr/>
          <p:nvPr/>
        </p:nvGrpSpPr>
        <p:grpSpPr>
          <a:xfrm>
            <a:off x="4791301" y="3073998"/>
            <a:ext cx="2139978" cy="1588035"/>
            <a:chOff x="4612252" y="2273175"/>
            <a:chExt cx="771481" cy="585279"/>
          </a:xfrm>
          <a:solidFill>
            <a:schemeClr val="bg2">
              <a:lumMod val="90000"/>
            </a:schemeClr>
          </a:solidFill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538181A5-C89B-C41C-DF1A-5EA4B7E699EF}"/>
                </a:ext>
              </a:extLst>
            </p:cNvPr>
            <p:cNvSpPr/>
            <p:nvPr/>
          </p:nvSpPr>
          <p:spPr>
            <a:xfrm>
              <a:off x="4612252" y="2311275"/>
              <a:ext cx="771481" cy="547179"/>
            </a:xfrm>
            <a:custGeom>
              <a:avLst/>
              <a:gdLst/>
              <a:ahLst/>
              <a:cxnLst/>
              <a:rect l="l" t="t" r="r" b="b"/>
              <a:pathLst>
                <a:path w="771481" h="547179">
                  <a:moveTo>
                    <a:pt x="117280" y="0"/>
                  </a:moveTo>
                  <a:lnTo>
                    <a:pt x="654201" y="0"/>
                  </a:lnTo>
                  <a:cubicBezTo>
                    <a:pt x="718973" y="0"/>
                    <a:pt x="771481" y="52508"/>
                    <a:pt x="771481" y="117280"/>
                  </a:cubicBezTo>
                  <a:lnTo>
                    <a:pt x="771481" y="429899"/>
                  </a:lnTo>
                  <a:cubicBezTo>
                    <a:pt x="771481" y="461004"/>
                    <a:pt x="759125" y="490834"/>
                    <a:pt x="737131" y="512829"/>
                  </a:cubicBezTo>
                  <a:cubicBezTo>
                    <a:pt x="715136" y="534823"/>
                    <a:pt x="685306" y="547179"/>
                    <a:pt x="654201" y="547179"/>
                  </a:cubicBezTo>
                  <a:lnTo>
                    <a:pt x="117280" y="547179"/>
                  </a:lnTo>
                  <a:cubicBezTo>
                    <a:pt x="52508" y="547179"/>
                    <a:pt x="0" y="494671"/>
                    <a:pt x="0" y="429899"/>
                  </a:cubicBezTo>
                  <a:lnTo>
                    <a:pt x="0" y="117280"/>
                  </a:lnTo>
                  <a:cubicBezTo>
                    <a:pt x="0" y="86175"/>
                    <a:pt x="12356" y="56345"/>
                    <a:pt x="34351" y="34351"/>
                  </a:cubicBezTo>
                  <a:cubicBezTo>
                    <a:pt x="56345" y="12356"/>
                    <a:pt x="86175" y="0"/>
                    <a:pt x="117280" y="0"/>
                  </a:cubicBezTo>
                  <a:close/>
                </a:path>
              </a:pathLst>
            </a:custGeom>
            <a:solidFill>
              <a:srgbClr val="969696"/>
            </a:solidFill>
          </p:spPr>
          <p:txBody>
            <a:bodyPr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K"/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BEE5ADB7-4042-A3F9-A7D2-4DEA9FADD441}"/>
                </a:ext>
              </a:extLst>
            </p:cNvPr>
            <p:cNvSpPr txBox="1"/>
            <p:nvPr/>
          </p:nvSpPr>
          <p:spPr>
            <a:xfrm>
              <a:off x="4612252" y="2273175"/>
              <a:ext cx="771481" cy="585279"/>
            </a:xfrm>
            <a:prstGeom prst="rect">
              <a:avLst/>
            </a:prstGeom>
            <a:solidFill>
              <a:srgbClr val="969696"/>
            </a:solidFill>
          </p:spPr>
          <p:txBody>
            <a:bodyPr lIns="50800" tIns="50800" rIns="50800" bIns="50800"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360"/>
                </a:lnSpc>
              </a:pPr>
              <a:r>
                <a:rPr lang="en-US" sz="2400">
                  <a:latin typeface="Canva Sans"/>
                </a:rPr>
                <a:t>Informed citizen</a:t>
              </a: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AD398C59-2662-1366-725F-74DC95FDAD43}"/>
              </a:ext>
            </a:extLst>
          </p:cNvPr>
          <p:cNvGrpSpPr/>
          <p:nvPr/>
        </p:nvGrpSpPr>
        <p:grpSpPr>
          <a:xfrm>
            <a:off x="9344581" y="3073993"/>
            <a:ext cx="2139978" cy="1588033"/>
            <a:chOff x="9165532" y="2207899"/>
            <a:chExt cx="771481" cy="585279"/>
          </a:xfrm>
          <a:solidFill>
            <a:schemeClr val="bg2">
              <a:lumMod val="90000"/>
            </a:schemeClr>
          </a:solidFill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2728E311-360C-3D4B-213F-23B8D991F03F}"/>
                </a:ext>
              </a:extLst>
            </p:cNvPr>
            <p:cNvSpPr/>
            <p:nvPr/>
          </p:nvSpPr>
          <p:spPr>
            <a:xfrm>
              <a:off x="9165532" y="2245999"/>
              <a:ext cx="771481" cy="547179"/>
            </a:xfrm>
            <a:custGeom>
              <a:avLst/>
              <a:gdLst/>
              <a:ahLst/>
              <a:cxnLst/>
              <a:rect l="l" t="t" r="r" b="b"/>
              <a:pathLst>
                <a:path w="771481" h="547179">
                  <a:moveTo>
                    <a:pt x="117280" y="0"/>
                  </a:moveTo>
                  <a:lnTo>
                    <a:pt x="654201" y="0"/>
                  </a:lnTo>
                  <a:cubicBezTo>
                    <a:pt x="718973" y="0"/>
                    <a:pt x="771481" y="52508"/>
                    <a:pt x="771481" y="117280"/>
                  </a:cubicBezTo>
                  <a:lnTo>
                    <a:pt x="771481" y="429899"/>
                  </a:lnTo>
                  <a:cubicBezTo>
                    <a:pt x="771481" y="461004"/>
                    <a:pt x="759125" y="490834"/>
                    <a:pt x="737131" y="512829"/>
                  </a:cubicBezTo>
                  <a:cubicBezTo>
                    <a:pt x="715136" y="534823"/>
                    <a:pt x="685306" y="547179"/>
                    <a:pt x="654201" y="547179"/>
                  </a:cubicBezTo>
                  <a:lnTo>
                    <a:pt x="117280" y="547179"/>
                  </a:lnTo>
                  <a:cubicBezTo>
                    <a:pt x="52508" y="547179"/>
                    <a:pt x="0" y="494671"/>
                    <a:pt x="0" y="429899"/>
                  </a:cubicBezTo>
                  <a:lnTo>
                    <a:pt x="0" y="117280"/>
                  </a:lnTo>
                  <a:cubicBezTo>
                    <a:pt x="0" y="86175"/>
                    <a:pt x="12356" y="56345"/>
                    <a:pt x="34351" y="34351"/>
                  </a:cubicBezTo>
                  <a:cubicBezTo>
                    <a:pt x="56345" y="12356"/>
                    <a:pt x="86175" y="0"/>
                    <a:pt x="117280" y="0"/>
                  </a:cubicBezTo>
                  <a:close/>
                </a:path>
              </a:pathLst>
            </a:custGeom>
            <a:grpFill/>
          </p:spPr>
          <p:txBody>
            <a:bodyPr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K"/>
            </a:p>
          </p:txBody>
        </p: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DD0A2FAA-A99F-5638-3D6B-8E3C67B985E3}"/>
                </a:ext>
              </a:extLst>
            </p:cNvPr>
            <p:cNvSpPr txBox="1"/>
            <p:nvPr/>
          </p:nvSpPr>
          <p:spPr>
            <a:xfrm>
              <a:off x="9165532" y="2207899"/>
              <a:ext cx="771481" cy="585279"/>
            </a:xfrm>
            <a:prstGeom prst="rect">
              <a:avLst/>
            </a:prstGeom>
            <a:solidFill>
              <a:srgbClr val="969696"/>
            </a:solidFill>
          </p:spPr>
          <p:txBody>
            <a:bodyPr lIns="50800" tIns="50800" rIns="50800" bIns="50800"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360"/>
                </a:lnSpc>
              </a:pPr>
              <a:r>
                <a:rPr lang="en-US" sz="2400">
                  <a:latin typeface="Canva Sans"/>
                </a:rPr>
                <a:t>Political participation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2B730F1-8EA3-C023-1083-3B7F76513559}"/>
              </a:ext>
            </a:extLst>
          </p:cNvPr>
          <p:cNvGrpSpPr/>
          <p:nvPr/>
        </p:nvGrpSpPr>
        <p:grpSpPr>
          <a:xfrm>
            <a:off x="610849" y="3125687"/>
            <a:ext cx="2139978" cy="1588035"/>
            <a:chOff x="431800" y="2324864"/>
            <a:chExt cx="771481" cy="585279"/>
          </a:xfrm>
          <a:solidFill>
            <a:schemeClr val="bg2">
              <a:lumMod val="90000"/>
            </a:schemeClr>
          </a:solidFill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5AA92B8-8E39-59D8-B9BC-B08E216D0E6C}"/>
                </a:ext>
              </a:extLst>
            </p:cNvPr>
            <p:cNvSpPr/>
            <p:nvPr/>
          </p:nvSpPr>
          <p:spPr>
            <a:xfrm>
              <a:off x="431800" y="2362964"/>
              <a:ext cx="771481" cy="547179"/>
            </a:xfrm>
            <a:custGeom>
              <a:avLst/>
              <a:gdLst/>
              <a:ahLst/>
              <a:cxnLst/>
              <a:rect l="l" t="t" r="r" b="b"/>
              <a:pathLst>
                <a:path w="771481" h="547179">
                  <a:moveTo>
                    <a:pt x="117280" y="0"/>
                  </a:moveTo>
                  <a:lnTo>
                    <a:pt x="654201" y="0"/>
                  </a:lnTo>
                  <a:cubicBezTo>
                    <a:pt x="718973" y="0"/>
                    <a:pt x="771481" y="52508"/>
                    <a:pt x="771481" y="117280"/>
                  </a:cubicBezTo>
                  <a:lnTo>
                    <a:pt x="771481" y="429899"/>
                  </a:lnTo>
                  <a:cubicBezTo>
                    <a:pt x="771481" y="461004"/>
                    <a:pt x="759125" y="490834"/>
                    <a:pt x="737131" y="512829"/>
                  </a:cubicBezTo>
                  <a:cubicBezTo>
                    <a:pt x="715136" y="534823"/>
                    <a:pt x="685306" y="547179"/>
                    <a:pt x="654201" y="547179"/>
                  </a:cubicBezTo>
                  <a:lnTo>
                    <a:pt x="117280" y="547179"/>
                  </a:lnTo>
                  <a:cubicBezTo>
                    <a:pt x="52508" y="547179"/>
                    <a:pt x="0" y="494671"/>
                    <a:pt x="0" y="429899"/>
                  </a:cubicBezTo>
                  <a:lnTo>
                    <a:pt x="0" y="117280"/>
                  </a:lnTo>
                  <a:cubicBezTo>
                    <a:pt x="0" y="86175"/>
                    <a:pt x="12356" y="56345"/>
                    <a:pt x="34351" y="34351"/>
                  </a:cubicBezTo>
                  <a:cubicBezTo>
                    <a:pt x="56345" y="12356"/>
                    <a:pt x="86175" y="0"/>
                    <a:pt x="117280" y="0"/>
                  </a:cubicBezTo>
                  <a:close/>
                </a:path>
              </a:pathLst>
            </a:custGeom>
            <a:solidFill>
              <a:srgbClr val="969696"/>
            </a:solidFill>
          </p:spPr>
          <p:txBody>
            <a:bodyPr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K"/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2EB40B17-19F8-394B-2684-15D3082806BC}"/>
                </a:ext>
              </a:extLst>
            </p:cNvPr>
            <p:cNvSpPr txBox="1"/>
            <p:nvPr/>
          </p:nvSpPr>
          <p:spPr>
            <a:xfrm>
              <a:off x="431800" y="2324864"/>
              <a:ext cx="771481" cy="585279"/>
            </a:xfrm>
            <a:prstGeom prst="rect">
              <a:avLst/>
            </a:prstGeom>
            <a:solidFill>
              <a:srgbClr val="969696"/>
            </a:solidFill>
          </p:spPr>
          <p:txBody>
            <a:bodyPr lIns="50800" tIns="50800" rIns="50800" bIns="50800"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360"/>
                </a:lnSpc>
              </a:pPr>
              <a:r>
                <a:rPr lang="en-US" sz="2400">
                  <a:latin typeface="Canva Sans"/>
                </a:rPr>
                <a:t>Independent media</a:t>
              </a:r>
            </a:p>
          </p:txBody>
        </p:sp>
      </p:grpSp>
      <p:sp>
        <p:nvSpPr>
          <p:cNvPr id="11" name="AutoShape 17">
            <a:extLst>
              <a:ext uri="{FF2B5EF4-FFF2-40B4-BE49-F238E27FC236}">
                <a16:creationId xmlns:a16="http://schemas.microsoft.com/office/drawing/2014/main" id="{C04E3FF4-DC31-EEDF-58B9-5A475D58B267}"/>
              </a:ext>
            </a:extLst>
          </p:cNvPr>
          <p:cNvSpPr/>
          <p:nvPr/>
        </p:nvSpPr>
        <p:spPr>
          <a:xfrm>
            <a:off x="3205517" y="3868013"/>
            <a:ext cx="1038609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K"/>
          </a:p>
        </p:txBody>
      </p:sp>
      <p:sp>
        <p:nvSpPr>
          <p:cNvPr id="12" name="AutoShape 18">
            <a:extLst>
              <a:ext uri="{FF2B5EF4-FFF2-40B4-BE49-F238E27FC236}">
                <a16:creationId xmlns:a16="http://schemas.microsoft.com/office/drawing/2014/main" id="{064F2D11-E902-41E2-5564-26D761FB16AF}"/>
              </a:ext>
            </a:extLst>
          </p:cNvPr>
          <p:cNvSpPr/>
          <p:nvPr/>
        </p:nvSpPr>
        <p:spPr>
          <a:xfrm flipV="1">
            <a:off x="7626472" y="3861206"/>
            <a:ext cx="1022916" cy="13614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K"/>
          </a:p>
        </p:txBody>
      </p:sp>
      <p:pic>
        <p:nvPicPr>
          <p:cNvPr id="15" name="Picture 63" descr="A group of people giving each other a high five&#10;&#10;Description automatically generated">
            <a:extLst>
              <a:ext uri="{FF2B5EF4-FFF2-40B4-BE49-F238E27FC236}">
                <a16:creationId xmlns:a16="http://schemas.microsoft.com/office/drawing/2014/main" id="{23248FB3-1C8E-678F-2198-77C2717FF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025" y="2390083"/>
            <a:ext cx="1020447" cy="1020447"/>
          </a:xfrm>
          <a:prstGeom prst="rect">
            <a:avLst/>
          </a:prstGeom>
        </p:spPr>
      </p:pic>
      <p:pic>
        <p:nvPicPr>
          <p:cNvPr id="16" name="Picture 65" descr="A blue drawing of a megaphone and speech bubble&#10;&#10;Description automatically generated">
            <a:extLst>
              <a:ext uri="{FF2B5EF4-FFF2-40B4-BE49-F238E27FC236}">
                <a16:creationId xmlns:a16="http://schemas.microsoft.com/office/drawing/2014/main" id="{23492D3F-FA53-17F9-C190-1478D44C5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51" y="2321871"/>
            <a:ext cx="1268987" cy="1268987"/>
          </a:xfrm>
          <a:prstGeom prst="rect">
            <a:avLst/>
          </a:prstGeom>
        </p:spPr>
      </p:pic>
      <p:pic>
        <p:nvPicPr>
          <p:cNvPr id="17" name="Picture 67" descr="A blue drawing of a person and a chat bubble&#10;&#10;Description automatically generated">
            <a:extLst>
              <a:ext uri="{FF2B5EF4-FFF2-40B4-BE49-F238E27FC236}">
                <a16:creationId xmlns:a16="http://schemas.microsoft.com/office/drawing/2014/main" id="{59247814-41A9-984C-D731-0DD0FCF93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98" y="2367139"/>
            <a:ext cx="1137461" cy="113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38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03BD45-DACD-5FE6-87DE-F448F3F24E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31</a:t>
            </a:fld>
            <a:endParaRPr lang="en-GB" altLang="cs-CZ" noProof="0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2ACB01B6-6649-FB1D-53D5-A7341BD5CEEA}"/>
              </a:ext>
            </a:extLst>
          </p:cNvPr>
          <p:cNvGrpSpPr/>
          <p:nvPr/>
        </p:nvGrpSpPr>
        <p:grpSpPr>
          <a:xfrm>
            <a:off x="4791301" y="3073998"/>
            <a:ext cx="2139978" cy="1588035"/>
            <a:chOff x="4612252" y="2273175"/>
            <a:chExt cx="771481" cy="585279"/>
          </a:xfrm>
          <a:solidFill>
            <a:schemeClr val="bg2">
              <a:lumMod val="90000"/>
            </a:schemeClr>
          </a:solidFill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538181A5-C89B-C41C-DF1A-5EA4B7E699EF}"/>
                </a:ext>
              </a:extLst>
            </p:cNvPr>
            <p:cNvSpPr/>
            <p:nvPr/>
          </p:nvSpPr>
          <p:spPr>
            <a:xfrm>
              <a:off x="4612252" y="2311275"/>
              <a:ext cx="771481" cy="547179"/>
            </a:xfrm>
            <a:custGeom>
              <a:avLst/>
              <a:gdLst/>
              <a:ahLst/>
              <a:cxnLst/>
              <a:rect l="l" t="t" r="r" b="b"/>
              <a:pathLst>
                <a:path w="771481" h="547179">
                  <a:moveTo>
                    <a:pt x="117280" y="0"/>
                  </a:moveTo>
                  <a:lnTo>
                    <a:pt x="654201" y="0"/>
                  </a:lnTo>
                  <a:cubicBezTo>
                    <a:pt x="718973" y="0"/>
                    <a:pt x="771481" y="52508"/>
                    <a:pt x="771481" y="117280"/>
                  </a:cubicBezTo>
                  <a:lnTo>
                    <a:pt x="771481" y="429899"/>
                  </a:lnTo>
                  <a:cubicBezTo>
                    <a:pt x="771481" y="461004"/>
                    <a:pt x="759125" y="490834"/>
                    <a:pt x="737131" y="512829"/>
                  </a:cubicBezTo>
                  <a:cubicBezTo>
                    <a:pt x="715136" y="534823"/>
                    <a:pt x="685306" y="547179"/>
                    <a:pt x="654201" y="547179"/>
                  </a:cubicBezTo>
                  <a:lnTo>
                    <a:pt x="117280" y="547179"/>
                  </a:lnTo>
                  <a:cubicBezTo>
                    <a:pt x="52508" y="547179"/>
                    <a:pt x="0" y="494671"/>
                    <a:pt x="0" y="429899"/>
                  </a:cubicBezTo>
                  <a:lnTo>
                    <a:pt x="0" y="117280"/>
                  </a:lnTo>
                  <a:cubicBezTo>
                    <a:pt x="0" y="86175"/>
                    <a:pt x="12356" y="56345"/>
                    <a:pt x="34351" y="34351"/>
                  </a:cubicBezTo>
                  <a:cubicBezTo>
                    <a:pt x="56345" y="12356"/>
                    <a:pt x="86175" y="0"/>
                    <a:pt x="117280" y="0"/>
                  </a:cubicBezTo>
                  <a:close/>
                </a:path>
              </a:pathLst>
            </a:custGeom>
            <a:solidFill>
              <a:srgbClr val="969696"/>
            </a:solidFill>
          </p:spPr>
          <p:txBody>
            <a:bodyPr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K"/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BEE5ADB7-4042-A3F9-A7D2-4DEA9FADD441}"/>
                </a:ext>
              </a:extLst>
            </p:cNvPr>
            <p:cNvSpPr txBox="1"/>
            <p:nvPr/>
          </p:nvSpPr>
          <p:spPr>
            <a:xfrm>
              <a:off x="4612252" y="2273175"/>
              <a:ext cx="771481" cy="585279"/>
            </a:xfrm>
            <a:prstGeom prst="rect">
              <a:avLst/>
            </a:prstGeom>
            <a:solidFill>
              <a:srgbClr val="969696"/>
            </a:solidFill>
          </p:spPr>
          <p:txBody>
            <a:bodyPr lIns="50800" tIns="50800" rIns="50800" bIns="50800"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360"/>
                </a:lnSpc>
              </a:pPr>
              <a:r>
                <a:rPr lang="en-US" sz="2400">
                  <a:latin typeface="Canva Sans"/>
                </a:rPr>
                <a:t>Informed citizen</a:t>
              </a: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AD398C59-2662-1366-725F-74DC95FDAD43}"/>
              </a:ext>
            </a:extLst>
          </p:cNvPr>
          <p:cNvGrpSpPr/>
          <p:nvPr/>
        </p:nvGrpSpPr>
        <p:grpSpPr>
          <a:xfrm>
            <a:off x="9344581" y="3073993"/>
            <a:ext cx="2139978" cy="1588033"/>
            <a:chOff x="9165532" y="2207899"/>
            <a:chExt cx="771481" cy="585279"/>
          </a:xfrm>
          <a:solidFill>
            <a:schemeClr val="bg2">
              <a:lumMod val="90000"/>
            </a:schemeClr>
          </a:solidFill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2728E311-360C-3D4B-213F-23B8D991F03F}"/>
                </a:ext>
              </a:extLst>
            </p:cNvPr>
            <p:cNvSpPr/>
            <p:nvPr/>
          </p:nvSpPr>
          <p:spPr>
            <a:xfrm>
              <a:off x="9165532" y="2245999"/>
              <a:ext cx="771481" cy="547179"/>
            </a:xfrm>
            <a:custGeom>
              <a:avLst/>
              <a:gdLst/>
              <a:ahLst/>
              <a:cxnLst/>
              <a:rect l="l" t="t" r="r" b="b"/>
              <a:pathLst>
                <a:path w="771481" h="547179">
                  <a:moveTo>
                    <a:pt x="117280" y="0"/>
                  </a:moveTo>
                  <a:lnTo>
                    <a:pt x="654201" y="0"/>
                  </a:lnTo>
                  <a:cubicBezTo>
                    <a:pt x="718973" y="0"/>
                    <a:pt x="771481" y="52508"/>
                    <a:pt x="771481" y="117280"/>
                  </a:cubicBezTo>
                  <a:lnTo>
                    <a:pt x="771481" y="429899"/>
                  </a:lnTo>
                  <a:cubicBezTo>
                    <a:pt x="771481" y="461004"/>
                    <a:pt x="759125" y="490834"/>
                    <a:pt x="737131" y="512829"/>
                  </a:cubicBezTo>
                  <a:cubicBezTo>
                    <a:pt x="715136" y="534823"/>
                    <a:pt x="685306" y="547179"/>
                    <a:pt x="654201" y="547179"/>
                  </a:cubicBezTo>
                  <a:lnTo>
                    <a:pt x="117280" y="547179"/>
                  </a:lnTo>
                  <a:cubicBezTo>
                    <a:pt x="52508" y="547179"/>
                    <a:pt x="0" y="494671"/>
                    <a:pt x="0" y="429899"/>
                  </a:cubicBezTo>
                  <a:lnTo>
                    <a:pt x="0" y="117280"/>
                  </a:lnTo>
                  <a:cubicBezTo>
                    <a:pt x="0" y="86175"/>
                    <a:pt x="12356" y="56345"/>
                    <a:pt x="34351" y="34351"/>
                  </a:cubicBezTo>
                  <a:cubicBezTo>
                    <a:pt x="56345" y="12356"/>
                    <a:pt x="86175" y="0"/>
                    <a:pt x="117280" y="0"/>
                  </a:cubicBezTo>
                  <a:close/>
                </a:path>
              </a:pathLst>
            </a:custGeom>
            <a:grpFill/>
          </p:spPr>
          <p:txBody>
            <a:bodyPr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K"/>
            </a:p>
          </p:txBody>
        </p: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DD0A2FAA-A99F-5638-3D6B-8E3C67B985E3}"/>
                </a:ext>
              </a:extLst>
            </p:cNvPr>
            <p:cNvSpPr txBox="1"/>
            <p:nvPr/>
          </p:nvSpPr>
          <p:spPr>
            <a:xfrm>
              <a:off x="9165532" y="2207899"/>
              <a:ext cx="771481" cy="585279"/>
            </a:xfrm>
            <a:prstGeom prst="rect">
              <a:avLst/>
            </a:prstGeom>
            <a:solidFill>
              <a:srgbClr val="969696"/>
            </a:solidFill>
          </p:spPr>
          <p:txBody>
            <a:bodyPr lIns="50800" tIns="50800" rIns="50800" bIns="50800"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360"/>
                </a:lnSpc>
              </a:pPr>
              <a:r>
                <a:rPr lang="en-US" sz="2400">
                  <a:latin typeface="Canva Sans"/>
                </a:rPr>
                <a:t>Political participation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2B730F1-8EA3-C023-1083-3B7F76513559}"/>
              </a:ext>
            </a:extLst>
          </p:cNvPr>
          <p:cNvGrpSpPr/>
          <p:nvPr/>
        </p:nvGrpSpPr>
        <p:grpSpPr>
          <a:xfrm>
            <a:off x="610849" y="3125687"/>
            <a:ext cx="2139978" cy="1588035"/>
            <a:chOff x="431800" y="2324864"/>
            <a:chExt cx="771481" cy="585279"/>
          </a:xfrm>
          <a:solidFill>
            <a:schemeClr val="bg2">
              <a:lumMod val="90000"/>
            </a:schemeClr>
          </a:solidFill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5AA92B8-8E39-59D8-B9BC-B08E216D0E6C}"/>
                </a:ext>
              </a:extLst>
            </p:cNvPr>
            <p:cNvSpPr/>
            <p:nvPr/>
          </p:nvSpPr>
          <p:spPr>
            <a:xfrm>
              <a:off x="431800" y="2362964"/>
              <a:ext cx="771481" cy="547179"/>
            </a:xfrm>
            <a:custGeom>
              <a:avLst/>
              <a:gdLst/>
              <a:ahLst/>
              <a:cxnLst/>
              <a:rect l="l" t="t" r="r" b="b"/>
              <a:pathLst>
                <a:path w="771481" h="547179">
                  <a:moveTo>
                    <a:pt x="117280" y="0"/>
                  </a:moveTo>
                  <a:lnTo>
                    <a:pt x="654201" y="0"/>
                  </a:lnTo>
                  <a:cubicBezTo>
                    <a:pt x="718973" y="0"/>
                    <a:pt x="771481" y="52508"/>
                    <a:pt x="771481" y="117280"/>
                  </a:cubicBezTo>
                  <a:lnTo>
                    <a:pt x="771481" y="429899"/>
                  </a:lnTo>
                  <a:cubicBezTo>
                    <a:pt x="771481" y="461004"/>
                    <a:pt x="759125" y="490834"/>
                    <a:pt x="737131" y="512829"/>
                  </a:cubicBezTo>
                  <a:cubicBezTo>
                    <a:pt x="715136" y="534823"/>
                    <a:pt x="685306" y="547179"/>
                    <a:pt x="654201" y="547179"/>
                  </a:cubicBezTo>
                  <a:lnTo>
                    <a:pt x="117280" y="547179"/>
                  </a:lnTo>
                  <a:cubicBezTo>
                    <a:pt x="52508" y="547179"/>
                    <a:pt x="0" y="494671"/>
                    <a:pt x="0" y="429899"/>
                  </a:cubicBezTo>
                  <a:lnTo>
                    <a:pt x="0" y="117280"/>
                  </a:lnTo>
                  <a:cubicBezTo>
                    <a:pt x="0" y="86175"/>
                    <a:pt x="12356" y="56345"/>
                    <a:pt x="34351" y="34351"/>
                  </a:cubicBezTo>
                  <a:cubicBezTo>
                    <a:pt x="56345" y="12356"/>
                    <a:pt x="86175" y="0"/>
                    <a:pt x="117280" y="0"/>
                  </a:cubicBezTo>
                  <a:close/>
                </a:path>
              </a:pathLst>
            </a:custGeom>
            <a:solidFill>
              <a:srgbClr val="969696"/>
            </a:solidFill>
          </p:spPr>
          <p:txBody>
            <a:bodyPr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K"/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2EB40B17-19F8-394B-2684-15D3082806BC}"/>
                </a:ext>
              </a:extLst>
            </p:cNvPr>
            <p:cNvSpPr txBox="1"/>
            <p:nvPr/>
          </p:nvSpPr>
          <p:spPr>
            <a:xfrm>
              <a:off x="431800" y="2324864"/>
              <a:ext cx="771481" cy="585279"/>
            </a:xfrm>
            <a:prstGeom prst="rect">
              <a:avLst/>
            </a:prstGeom>
            <a:solidFill>
              <a:srgbClr val="969696"/>
            </a:solidFill>
          </p:spPr>
          <p:txBody>
            <a:bodyPr lIns="50800" tIns="50800" rIns="50800" bIns="50800"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360"/>
                </a:lnSpc>
              </a:pPr>
              <a:r>
                <a:rPr lang="en-US" sz="2400">
                  <a:latin typeface="Canva Sans"/>
                </a:rPr>
                <a:t>Independent media</a:t>
              </a:r>
            </a:p>
          </p:txBody>
        </p:sp>
      </p:grpSp>
      <p:sp>
        <p:nvSpPr>
          <p:cNvPr id="11" name="AutoShape 17">
            <a:extLst>
              <a:ext uri="{FF2B5EF4-FFF2-40B4-BE49-F238E27FC236}">
                <a16:creationId xmlns:a16="http://schemas.microsoft.com/office/drawing/2014/main" id="{C04E3FF4-DC31-EEDF-58B9-5A475D58B267}"/>
              </a:ext>
            </a:extLst>
          </p:cNvPr>
          <p:cNvSpPr/>
          <p:nvPr/>
        </p:nvSpPr>
        <p:spPr>
          <a:xfrm>
            <a:off x="3205517" y="3868013"/>
            <a:ext cx="1038609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K"/>
          </a:p>
        </p:txBody>
      </p:sp>
      <p:sp>
        <p:nvSpPr>
          <p:cNvPr id="12" name="AutoShape 18">
            <a:extLst>
              <a:ext uri="{FF2B5EF4-FFF2-40B4-BE49-F238E27FC236}">
                <a16:creationId xmlns:a16="http://schemas.microsoft.com/office/drawing/2014/main" id="{064F2D11-E902-41E2-5564-26D761FB16AF}"/>
              </a:ext>
            </a:extLst>
          </p:cNvPr>
          <p:cNvSpPr/>
          <p:nvPr/>
        </p:nvSpPr>
        <p:spPr>
          <a:xfrm flipV="1">
            <a:off x="7626472" y="3861206"/>
            <a:ext cx="1022916" cy="13614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K"/>
          </a:p>
        </p:txBody>
      </p:sp>
      <p:pic>
        <p:nvPicPr>
          <p:cNvPr id="15" name="Picture 63" descr="A group of people giving each other a high five&#10;&#10;Description automatically generated">
            <a:extLst>
              <a:ext uri="{FF2B5EF4-FFF2-40B4-BE49-F238E27FC236}">
                <a16:creationId xmlns:a16="http://schemas.microsoft.com/office/drawing/2014/main" id="{23248FB3-1C8E-678F-2198-77C2717FF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025" y="2390083"/>
            <a:ext cx="1020447" cy="1020447"/>
          </a:xfrm>
          <a:prstGeom prst="rect">
            <a:avLst/>
          </a:prstGeom>
        </p:spPr>
      </p:pic>
      <p:pic>
        <p:nvPicPr>
          <p:cNvPr id="16" name="Picture 65" descr="A blue drawing of a megaphone and speech bubble&#10;&#10;Description automatically generated">
            <a:extLst>
              <a:ext uri="{FF2B5EF4-FFF2-40B4-BE49-F238E27FC236}">
                <a16:creationId xmlns:a16="http://schemas.microsoft.com/office/drawing/2014/main" id="{23492D3F-FA53-17F9-C190-1478D44C5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51" y="2321871"/>
            <a:ext cx="1268987" cy="1268987"/>
          </a:xfrm>
          <a:prstGeom prst="rect">
            <a:avLst/>
          </a:prstGeom>
        </p:spPr>
      </p:pic>
      <p:pic>
        <p:nvPicPr>
          <p:cNvPr id="17" name="Picture 67" descr="A blue drawing of a person and a chat bubble&#10;&#10;Description automatically generated">
            <a:extLst>
              <a:ext uri="{FF2B5EF4-FFF2-40B4-BE49-F238E27FC236}">
                <a16:creationId xmlns:a16="http://schemas.microsoft.com/office/drawing/2014/main" id="{59247814-41A9-984C-D731-0DD0FCF93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98" y="2367139"/>
            <a:ext cx="1137461" cy="1137461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2B135632-25A9-A20C-6AD6-B60D4667BF26}"/>
              </a:ext>
            </a:extLst>
          </p:cNvPr>
          <p:cNvSpPr txBox="1"/>
          <p:nvPr/>
        </p:nvSpPr>
        <p:spPr>
          <a:xfrm>
            <a:off x="4719990" y="5906367"/>
            <a:ext cx="2282599" cy="7017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50800" tIns="50800" rIns="50800" bIns="50800"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360"/>
              </a:lnSpc>
            </a:pPr>
            <a:r>
              <a:rPr lang="en-US" sz="2000" b="1" dirty="0">
                <a:latin typeface="Canva Sans"/>
              </a:rPr>
              <a:t>Mis/disinformation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59FA8BAD-0F90-9FF3-D100-37644DBCC398}"/>
              </a:ext>
            </a:extLst>
          </p:cNvPr>
          <p:cNvSpPr txBox="1"/>
          <p:nvPr/>
        </p:nvSpPr>
        <p:spPr>
          <a:xfrm>
            <a:off x="4791301" y="777103"/>
            <a:ext cx="2139978" cy="7017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50800" tIns="50800" rIns="50800" bIns="50800"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360"/>
              </a:lnSpc>
            </a:pPr>
            <a:r>
              <a:rPr lang="en-US" sz="2000" b="1" dirty="0">
                <a:latin typeface="Canva Sans"/>
              </a:rPr>
              <a:t>Conspiracies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6F6D31-1CC0-2797-6C64-031105B91C53}"/>
              </a:ext>
            </a:extLst>
          </p:cNvPr>
          <p:cNvCxnSpPr>
            <a:stCxn id="10" idx="2"/>
          </p:cNvCxnSpPr>
          <p:nvPr/>
        </p:nvCxnSpPr>
        <p:spPr bwMode="auto">
          <a:xfrm>
            <a:off x="5861290" y="1478810"/>
            <a:ext cx="0" cy="1073890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6D338EF-217C-BF7C-8FC8-0C9DC842B3A0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 flipH="1" flipV="1">
            <a:off x="5861289" y="4954467"/>
            <a:ext cx="1" cy="951900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108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72428B-91CC-4F4D-3862-7D4F82102A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32</a:t>
            </a:fld>
            <a:endParaRPr lang="en-GB" altLang="cs-CZ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68E6FC-B1DD-DF65-AD58-F9D752759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 dirty="0"/>
              <a:t>Who is motivated to participate?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99063C-612B-15B1-A4ED-7A974596A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10144"/>
            <a:ext cx="11469842" cy="4121856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en-SK" dirty="0"/>
              <a:t>Motivation for participation is highly connected to political interest</a:t>
            </a:r>
            <a:endParaRPr lang="cs-CZ"/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  <a:p>
            <a:pPr marL="71755" indent="0">
              <a:buNone/>
            </a:pPr>
            <a:endParaRPr lang="en-GB" dirty="0">
              <a:cs typeface="Arial"/>
            </a:endParaRPr>
          </a:p>
          <a:p>
            <a:pPr marL="71755" indent="0">
              <a:buNone/>
            </a:pPr>
            <a:endParaRPr lang="en-GB" dirty="0">
              <a:cs typeface="Arial"/>
            </a:endParaRPr>
          </a:p>
          <a:p>
            <a:pPr marL="71755" indent="0">
              <a:buNone/>
            </a:pPr>
            <a:r>
              <a:rPr lang="en-SK" dirty="0"/>
              <a:t>	</a:t>
            </a:r>
            <a:r>
              <a:rPr lang="en-SK" dirty="0">
                <a:solidFill>
                  <a:schemeClr val="tx2"/>
                </a:solidFill>
              </a:rPr>
              <a:t>Political interest 		= </a:t>
            </a:r>
            <a:r>
              <a:rPr lang="en-SK" dirty="0"/>
              <a:t>	</a:t>
            </a:r>
            <a:r>
              <a:rPr lang="en-SK" dirty="0">
                <a:solidFill>
                  <a:schemeClr val="tx2"/>
                </a:solidFill>
              </a:rPr>
              <a:t>	Motivation for participation</a:t>
            </a:r>
            <a:endParaRPr lang="en-SK" dirty="0">
              <a:solidFill>
                <a:schemeClr val="tx2"/>
              </a:solidFill>
              <a:cs typeface="Arial"/>
            </a:endParaRPr>
          </a:p>
          <a:p>
            <a:pPr marL="71755" indent="0">
              <a:buNone/>
            </a:pPr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8660CE2E-BB4F-1C8F-0C96-9366F122C4CF}"/>
              </a:ext>
            </a:extLst>
          </p:cNvPr>
          <p:cNvSpPr/>
          <p:nvPr/>
        </p:nvSpPr>
        <p:spPr bwMode="auto">
          <a:xfrm>
            <a:off x="895324" y="3429000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K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FC6E6DC1-32CC-47F2-221D-F6093C4C9990}"/>
              </a:ext>
            </a:extLst>
          </p:cNvPr>
          <p:cNvSpPr/>
          <p:nvPr/>
        </p:nvSpPr>
        <p:spPr bwMode="auto">
          <a:xfrm>
            <a:off x="6455131" y="3429000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K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800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3365F3-7E93-6BB6-82A1-24EAFFAD4D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33</a:t>
            </a:fld>
            <a:endParaRPr lang="en-GB" altLang="cs-CZ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9FF1F3-66C3-8BEB-60F5-32677675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 dirty="0"/>
              <a:t>Who is motivated to participate?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F7E87D-C86E-145A-DF3F-F73B98860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en-SK" dirty="0"/>
              <a:t>Distrustful people often rely only on the most traditional forms of </a:t>
            </a:r>
            <a:r>
              <a:rPr lang="en-SK" dirty="0" err="1"/>
              <a:t>participation</a:t>
            </a:r>
            <a:r>
              <a:rPr lang="en-SK" dirty="0"/>
              <a:t> = </a:t>
            </a:r>
            <a:r>
              <a:rPr lang="en-SK" dirty="0" err="1">
                <a:solidFill>
                  <a:schemeClr val="tx2"/>
                </a:solidFill>
              </a:rPr>
              <a:t>voting</a:t>
            </a:r>
            <a:endParaRPr lang="cs-CZ" dirty="0" err="1">
              <a:solidFill>
                <a:schemeClr val="tx2"/>
              </a:solidFill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en-SK" sz="2400" err="1"/>
              <a:t>motivated</a:t>
            </a:r>
            <a:r>
              <a:rPr lang="en-SK" sz="2400" dirty="0"/>
              <a:t> by </a:t>
            </a:r>
            <a:r>
              <a:rPr lang="en-SK" sz="2400" err="1"/>
              <a:t>their</a:t>
            </a:r>
            <a:r>
              <a:rPr lang="en-SK" sz="2400" dirty="0"/>
              <a:t> </a:t>
            </a:r>
            <a:r>
              <a:rPr lang="en-SK" sz="2400" err="1"/>
              <a:t>percieved</a:t>
            </a:r>
            <a:r>
              <a:rPr lang="en-SK" sz="2400" dirty="0"/>
              <a:t> duty as a </a:t>
            </a:r>
            <a:r>
              <a:rPr lang="en-SK" sz="2400" err="1"/>
              <a:t>citizen</a:t>
            </a:r>
            <a:endParaRPr lang="cs-CZ" sz="2400" err="1">
              <a:cs typeface="Arial"/>
            </a:endParaRPr>
          </a:p>
          <a:p>
            <a:pPr marL="71755" indent="0">
              <a:buNone/>
            </a:pPr>
            <a:endParaRPr lang="en-SK" dirty="0">
              <a:cs typeface="Arial"/>
            </a:endParaRPr>
          </a:p>
          <a:p>
            <a:pPr marL="251460" indent="-179705"/>
            <a:r>
              <a:rPr lang="en-SK" dirty="0">
                <a:solidFill>
                  <a:schemeClr val="tx2"/>
                </a:solidFill>
              </a:rPr>
              <a:t>Other forms of participation can be seen as useless</a:t>
            </a:r>
            <a:r>
              <a:rPr lang="en-SK" dirty="0"/>
              <a:t>, producing no results</a:t>
            </a:r>
            <a:endParaRPr lang="en-SK" dirty="0">
              <a:cs typeface="Arial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en-GB" sz="2400" dirty="0"/>
              <a:t>I</a:t>
            </a:r>
            <a:r>
              <a:rPr lang="en-SK" sz="2400" dirty="0"/>
              <a:t>n Czechia this is a typical perception of demonstration</a:t>
            </a:r>
            <a:endParaRPr lang="en-SK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659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5439E-D6B6-DB4E-BA44-4384B711D4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34</a:t>
            </a:fld>
            <a:endParaRPr lang="en-GB" altLang="cs-CZ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9781E3-757B-8F0B-73F4-46DA5077E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594303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en-SK" dirty="0"/>
              <a:t>People </a:t>
            </a:r>
            <a:r>
              <a:rPr lang="en-SK" dirty="0">
                <a:solidFill>
                  <a:schemeClr val="tx2"/>
                </a:solidFill>
              </a:rPr>
              <a:t>consuming alternative sources</a:t>
            </a:r>
            <a:r>
              <a:rPr lang="en-SK" dirty="0"/>
              <a:t> often have high levels of political interest</a:t>
            </a:r>
            <a:endParaRPr lang="cs-CZ"/>
          </a:p>
          <a:p>
            <a:pPr marL="251460" indent="-179705"/>
            <a:r>
              <a:rPr lang="en-SK" dirty="0"/>
              <a:t>This can lead to </a:t>
            </a:r>
            <a:r>
              <a:rPr lang="en-SK" dirty="0">
                <a:solidFill>
                  <a:schemeClr val="tx2"/>
                </a:solidFill>
              </a:rPr>
              <a:t>high motivation to participate</a:t>
            </a:r>
            <a:r>
              <a:rPr lang="en-SK" dirty="0"/>
              <a:t>, specifically anti systematic forms of participation (demonstrations, petitions etc.)</a:t>
            </a:r>
            <a:endParaRPr lang="en-SK" dirty="0">
              <a:cs typeface="Arial"/>
            </a:endParaRPr>
          </a:p>
          <a:p>
            <a:pPr marL="251460" indent="-179705"/>
            <a:r>
              <a:rPr lang="en-SK" dirty="0"/>
              <a:t>Connected to </a:t>
            </a:r>
            <a:r>
              <a:rPr lang="en-SK" dirty="0">
                <a:solidFill>
                  <a:schemeClr val="tx2"/>
                </a:solidFill>
              </a:rPr>
              <a:t>emotionality of disinformation</a:t>
            </a:r>
            <a:endParaRPr lang="en-SK">
              <a:solidFill>
                <a:schemeClr val="tx2"/>
              </a:solidFill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4A56E97-B2BC-DD34-79C7-D845852A0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 dirty="0"/>
              <a:t>Who is motivated to participate?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57C3DEC-9567-5D60-3556-F12D8A0C2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720" y="1812108"/>
            <a:ext cx="4849179" cy="323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953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FDD5470-F1FB-1978-471E-E6B88C7185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35</a:t>
            </a:fld>
            <a:endParaRPr lang="en-GB" altLang="cs-CZ" noProof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C27BEC6-EEF5-B774-B73B-486FEAF6B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cs typeface="Arial"/>
              </a:rPr>
              <a:t>Available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solutions</a:t>
            </a:r>
            <a:endParaRPr lang="cs-CZ" err="1"/>
          </a:p>
        </p:txBody>
      </p:sp>
      <p:pic>
        <p:nvPicPr>
          <p:cNvPr id="7" name="Zástupný symbol obrázku 6" descr="Obsah obrázku text, Lidská tvář, grafický design, Grafika&#10;&#10;Popis se vygeneroval automaticky.">
            <a:extLst>
              <a:ext uri="{FF2B5EF4-FFF2-40B4-BE49-F238E27FC236}">
                <a16:creationId xmlns:a16="http://schemas.microsoft.com/office/drawing/2014/main" id="{08A25459-06BF-601B-7C80-DA6F1DBE47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4446" r="14446"/>
          <a:stretch/>
        </p:blipFill>
        <p:spPr/>
      </p:pic>
    </p:spTree>
    <p:extLst>
      <p:ext uri="{BB962C8B-B14F-4D97-AF65-F5344CB8AC3E}">
        <p14:creationId xmlns:p14="http://schemas.microsoft.com/office/powerpoint/2010/main" val="3330716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86681C-FE51-7F12-1E37-38201DB0C3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36</a:t>
            </a:fld>
            <a:endParaRPr lang="en-GB" altLang="cs-CZ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1A908-2EC6-6BF1-FF51-87FE40B6DC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SK" sz="2800" dirty="0"/>
              <a:t>Media literacy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D902ED-F618-D583-2298-C48F68C2B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/>
              <a:t>Is there a way out?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271226-12AE-EE37-B4DE-622CBC571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00" y="1918788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buNone/>
            </a:pPr>
            <a:r>
              <a:rPr lang="en-US" dirty="0">
                <a:solidFill>
                  <a:schemeClr val="tx2"/>
                </a:solidFill>
                <a:cs typeface="Arial"/>
              </a:rPr>
              <a:t>= ability to use, understand, and create media content in a variety of contexts </a:t>
            </a:r>
            <a:endParaRPr lang="cs-CZ" dirty="0">
              <a:solidFill>
                <a:schemeClr val="tx2"/>
              </a:solidFill>
              <a:cs typeface="Arial"/>
            </a:endParaRPr>
          </a:p>
          <a:p>
            <a:pPr marL="71755" indent="0">
              <a:buNone/>
            </a:pPr>
            <a:endParaRPr lang="en-US" dirty="0">
              <a:cs typeface="Arial"/>
            </a:endParaRPr>
          </a:p>
          <a:p>
            <a:pPr marL="251460" indent="-179705"/>
            <a:r>
              <a:rPr lang="en-US" dirty="0">
                <a:cs typeface="Arial"/>
              </a:rPr>
              <a:t>Considered an umbrella term for other literacies e.g.:  news literacy and health media literacy</a:t>
            </a:r>
          </a:p>
          <a:p>
            <a:pPr marL="251460" indent="-179705"/>
            <a:r>
              <a:rPr lang="en-SK" dirty="0">
                <a:cs typeface="Arial"/>
              </a:rPr>
              <a:t>Often targeted towards youth and adolescent (as part of school curriculum) or seniors</a:t>
            </a: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r>
              <a:rPr lang="en-SK" dirty="0">
                <a:cs typeface="Arial"/>
              </a:rPr>
              <a:t>Dependent on understanding the </a:t>
            </a:r>
            <a:r>
              <a:rPr lang="en-SK" dirty="0" err="1">
                <a:cs typeface="Arial"/>
              </a:rPr>
              <a:t>fastpace</a:t>
            </a:r>
            <a:r>
              <a:rPr lang="en-SK" dirty="0">
                <a:cs typeface="Arial"/>
              </a:rPr>
              <a:t> technology change</a:t>
            </a: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endParaRPr lang="en-SK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591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86681C-FE51-7F12-1E37-38201DB0C3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37</a:t>
            </a:fld>
            <a:endParaRPr lang="en-GB" altLang="cs-CZ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1A908-2EC6-6BF1-FF51-87FE40B6DC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441144"/>
            <a:ext cx="10752138" cy="2715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SK" sz="2800" dirty="0"/>
              <a:t>Pre-bunking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D902ED-F618-D583-2298-C48F68C2B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/>
              <a:t>Is there a way out?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271226-12AE-EE37-B4DE-622CBC571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00" y="1973216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en-SK" dirty="0" err="1"/>
              <a:t>Using</a:t>
            </a:r>
            <a:r>
              <a:rPr lang="en-SK" dirty="0"/>
              <a:t> </a:t>
            </a:r>
            <a:r>
              <a:rPr lang="en-SK" dirty="0" err="1"/>
              <a:t>different</a:t>
            </a:r>
            <a:r>
              <a:rPr lang="en-SK" dirty="0"/>
              <a:t> </a:t>
            </a:r>
            <a:r>
              <a:rPr lang="en-SK" dirty="0" err="1"/>
              <a:t>tool</a:t>
            </a:r>
            <a:r>
              <a:rPr lang="en-SK" dirty="0"/>
              <a:t> to </a:t>
            </a:r>
            <a:r>
              <a:rPr lang="en-SK" dirty="0" err="1"/>
              <a:t>notify</a:t>
            </a:r>
            <a:r>
              <a:rPr lang="en-SK" dirty="0"/>
              <a:t> audience </a:t>
            </a:r>
            <a:r>
              <a:rPr lang="en-SK" dirty="0" err="1"/>
              <a:t>that</a:t>
            </a:r>
            <a:r>
              <a:rPr lang="en-SK" dirty="0"/>
              <a:t> </a:t>
            </a:r>
            <a:r>
              <a:rPr lang="en-SK" dirty="0" err="1"/>
              <a:t>information</a:t>
            </a:r>
            <a:r>
              <a:rPr lang="en-SK" dirty="0"/>
              <a:t> </a:t>
            </a:r>
            <a:r>
              <a:rPr lang="en-SK" dirty="0" err="1"/>
              <a:t>may</a:t>
            </a:r>
            <a:r>
              <a:rPr lang="en-SK" dirty="0"/>
              <a:t> </a:t>
            </a:r>
            <a:r>
              <a:rPr lang="en-SK" dirty="0" err="1"/>
              <a:t>be</a:t>
            </a:r>
            <a:r>
              <a:rPr lang="en-SK" dirty="0"/>
              <a:t> </a:t>
            </a:r>
            <a:r>
              <a:rPr lang="en-SK" dirty="0" err="1"/>
              <a:t>false</a:t>
            </a:r>
            <a:r>
              <a:rPr lang="en-SK" dirty="0"/>
              <a:t> --&gt; </a:t>
            </a:r>
            <a:r>
              <a:rPr lang="en-SK" dirty="0" err="1"/>
              <a:t>getting</a:t>
            </a:r>
            <a:r>
              <a:rPr lang="en-SK" dirty="0"/>
              <a:t> </a:t>
            </a:r>
            <a:r>
              <a:rPr lang="en-SK" dirty="0" err="1"/>
              <a:t>ahead</a:t>
            </a:r>
            <a:r>
              <a:rPr lang="en-SK" dirty="0"/>
              <a:t> </a:t>
            </a:r>
            <a:r>
              <a:rPr lang="en-SK" dirty="0" err="1"/>
              <a:t>of</a:t>
            </a:r>
            <a:r>
              <a:rPr lang="en-SK" dirty="0"/>
              <a:t> </a:t>
            </a:r>
            <a:r>
              <a:rPr lang="en-SK" dirty="0" err="1"/>
              <a:t>the</a:t>
            </a:r>
            <a:r>
              <a:rPr lang="en-SK" dirty="0"/>
              <a:t> </a:t>
            </a:r>
            <a:r>
              <a:rPr lang="en-SK" dirty="0" err="1"/>
              <a:t>false</a:t>
            </a:r>
            <a:r>
              <a:rPr lang="en-SK" dirty="0"/>
              <a:t> </a:t>
            </a:r>
            <a:r>
              <a:rPr lang="en-SK" dirty="0" err="1"/>
              <a:t>information</a:t>
            </a:r>
            <a:r>
              <a:rPr lang="en-SK" dirty="0"/>
              <a:t> </a:t>
            </a:r>
            <a:endParaRPr lang="cs-CZ" dirty="0"/>
          </a:p>
          <a:p>
            <a:pPr marL="251460" indent="-179705"/>
            <a:r>
              <a:rPr lang="en-SK" dirty="0">
                <a:cs typeface="Arial"/>
              </a:rPr>
              <a:t>Useful for audiences without set opinions on sources and news find me strategy</a:t>
            </a: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r>
              <a:rPr lang="en-SK" dirty="0"/>
              <a:t>BUT people who tend to believe disinformation more are immune to the alerts (further proving their view)</a:t>
            </a:r>
            <a:endParaRPr lang="en-SK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542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86681C-FE51-7F12-1E37-38201DB0C3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38</a:t>
            </a:fld>
            <a:endParaRPr lang="en-GB" altLang="cs-CZ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1A908-2EC6-6BF1-FF51-87FE40B6DC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377644"/>
            <a:ext cx="10752138" cy="2715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SK" sz="2800" dirty="0"/>
              <a:t>De-bunking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D902ED-F618-D583-2298-C48F68C2B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/>
              <a:t>Is there a way out?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271226-12AE-EE37-B4DE-622CBC571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00" y="1936931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en-SK" dirty="0"/>
              <a:t>Fact-checking as an option to correct false information after it has been consumed</a:t>
            </a:r>
            <a:endParaRPr lang="cs-CZ"/>
          </a:p>
          <a:p>
            <a:pPr marL="251460" indent="-179705"/>
            <a:r>
              <a:rPr lang="en-SK" dirty="0">
                <a:cs typeface="Arial"/>
              </a:rPr>
              <a:t>Important role of trust in the debunking sources</a:t>
            </a:r>
          </a:p>
          <a:p>
            <a:pPr marL="251460" indent="-179705"/>
            <a:r>
              <a:rPr lang="en-SK" dirty="0">
                <a:cs typeface="Arial"/>
              </a:rPr>
              <a:t>Can have different </a:t>
            </a:r>
            <a:r>
              <a:rPr lang="en-SK" err="1">
                <a:cs typeface="Arial"/>
              </a:rPr>
              <a:t>effectivnes</a:t>
            </a:r>
            <a:r>
              <a:rPr lang="en-SK" dirty="0">
                <a:cs typeface="Arial"/>
              </a:rPr>
              <a:t> based on the disinformation being </a:t>
            </a:r>
            <a:r>
              <a:rPr lang="en-SK">
                <a:cs typeface="Arial"/>
              </a:rPr>
              <a:t>debunked as well as the communication style</a:t>
            </a:r>
          </a:p>
          <a:p>
            <a:pPr marL="251460" indent="-179705"/>
            <a:endParaRPr lang="en-SK" dirty="0">
              <a:cs typeface="Arial"/>
            </a:endParaRPr>
          </a:p>
          <a:p>
            <a:pPr marL="251460" indent="-179705"/>
            <a:r>
              <a:rPr lang="en-SK" dirty="0">
                <a:cs typeface="Arial"/>
              </a:rPr>
              <a:t>Generally considered the las resort and more focus on the other two solutions</a:t>
            </a:r>
          </a:p>
        </p:txBody>
      </p:sp>
    </p:spTree>
    <p:extLst>
      <p:ext uri="{BB962C8B-B14F-4D97-AF65-F5344CB8AC3E}">
        <p14:creationId xmlns:p14="http://schemas.microsoft.com/office/powerpoint/2010/main" val="2112598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2C531C-72C0-088C-1057-94D69857CB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4</a:t>
            </a:fld>
            <a:endParaRPr lang="en-GB" altLang="cs-CZ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6F51E8-0180-BEA4-EEBA-FFBCFB64A67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1700214"/>
            <a:ext cx="5220000" cy="2715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cs-CZ" sz="2400" dirty="0" err="1">
                <a:cs typeface="Arial"/>
              </a:rPr>
              <a:t>Misinformation</a:t>
            </a:r>
            <a:endParaRPr lang="cs-CZ" sz="24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D4218F6-FFBD-C35D-F1F0-606CDA4A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Definitions</a:t>
            </a:r>
            <a:endParaRPr lang="cs-CZ" b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61E1CC87-ACF1-0D1D-4084-3BF98D4817D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2000" y="1700214"/>
            <a:ext cx="5220000" cy="2715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cs-CZ" sz="2400" dirty="0" err="1">
                <a:cs typeface="Arial"/>
              </a:rPr>
              <a:t>Disinformation</a:t>
            </a:r>
            <a:endParaRPr lang="cs-CZ" sz="2400" dirty="0">
              <a:cs typeface="Arial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4240EAE-8C80-8ADF-8587-B9C0CD9C750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66000" y="2088002"/>
            <a:ext cx="5219998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 err="1">
                <a:cs typeface="Arial"/>
              </a:rPr>
              <a:t>Incorrect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misleading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information</a:t>
            </a:r>
            <a:endParaRPr lang="cs-CZ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  <a:p>
            <a:pPr marL="251460" indent="-179705"/>
            <a:r>
              <a:rPr lang="cs-CZ" dirty="0" err="1">
                <a:cs typeface="Arial"/>
              </a:rPr>
              <a:t>Created</a:t>
            </a:r>
            <a:r>
              <a:rPr lang="cs-CZ" dirty="0">
                <a:cs typeface="Arial"/>
              </a:rPr>
              <a:t> and </a:t>
            </a:r>
            <a:r>
              <a:rPr lang="cs-CZ" dirty="0" err="1">
                <a:cs typeface="Arial"/>
              </a:rPr>
              <a:t>disseminated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unintentionally</a:t>
            </a:r>
            <a:endParaRPr lang="cs-CZ" dirty="0">
              <a:cs typeface="Arial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dirty="0" err="1">
                <a:cs typeface="Arial"/>
              </a:rPr>
              <a:t>Misunderstanding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the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information</a:t>
            </a:r>
            <a:endParaRPr lang="cs-CZ">
              <a:cs typeface="Arial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dirty="0" err="1">
                <a:cs typeface="Arial"/>
              </a:rPr>
              <a:t>Sloppy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journalism</a:t>
            </a:r>
            <a:endParaRPr lang="cs-CZ">
              <a:cs typeface="Arial"/>
            </a:endParaRP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FC765791-D9C1-76FB-B84A-538ADA24164D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306004" y="2088002"/>
            <a:ext cx="5219998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 err="1">
                <a:cs typeface="Arial"/>
              </a:rPr>
              <a:t>Incorrect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misleading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information</a:t>
            </a:r>
            <a:r>
              <a:rPr lang="cs-CZ" dirty="0">
                <a:cs typeface="Arial"/>
              </a:rPr>
              <a:t> </a:t>
            </a:r>
          </a:p>
          <a:p>
            <a:pPr marL="71755" indent="0">
              <a:buNone/>
            </a:pPr>
            <a:endParaRPr lang="cs-CZ" dirty="0">
              <a:cs typeface="Arial"/>
            </a:endParaRPr>
          </a:p>
          <a:p>
            <a:pPr marL="251460" indent="-179705"/>
            <a:r>
              <a:rPr lang="cs-CZ" dirty="0" err="1">
                <a:cs typeface="Arial"/>
              </a:rPr>
              <a:t>Created</a:t>
            </a:r>
            <a:r>
              <a:rPr lang="cs-CZ" dirty="0">
                <a:cs typeface="Arial"/>
              </a:rPr>
              <a:t> and/</a:t>
            </a:r>
            <a:r>
              <a:rPr lang="cs-CZ" dirty="0" err="1">
                <a:cs typeface="Arial"/>
              </a:rPr>
              <a:t>or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disseminated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deliberatively</a:t>
            </a:r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496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63DF36-D772-FB90-86C8-D8CAE61386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5</a:t>
            </a:fld>
            <a:endParaRPr lang="en-GB" altLang="cs-CZ" noProof="0"/>
          </a:p>
        </p:txBody>
      </p:sp>
      <p:pic>
        <p:nvPicPr>
          <p:cNvPr id="4" name="Obrázek 3" descr="Obsah obrázku text, diagram, snímek obrazovky, Písmo&#10;&#10;Popis se vygeneroval automaticky.">
            <a:extLst>
              <a:ext uri="{FF2B5EF4-FFF2-40B4-BE49-F238E27FC236}">
                <a16:creationId xmlns:a16="http://schemas.microsoft.com/office/drawing/2014/main" id="{24958BF2-D5B7-223F-D354-2F06D8764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742" y="669600"/>
            <a:ext cx="7726517" cy="55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20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96E611-FE92-A924-B87A-0C50459E81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6</a:t>
            </a:fld>
            <a:endParaRPr lang="en-GB" altLang="cs-CZ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2F95F5-14C3-92AA-C241-0F862E525F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61744" y="1427722"/>
            <a:ext cx="5220000" cy="2715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cs-CZ" dirty="0" err="1">
                <a:cs typeface="Arial"/>
              </a:rPr>
              <a:t>Fake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news</a:t>
            </a:r>
            <a:endParaRPr lang="cs-CZ" dirty="0" err="1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07125E8-FAFA-7BA0-59D0-0122D489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Definitions</a:t>
            </a:r>
            <a:endParaRPr lang="cs-CZ" b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0096310-A547-7E13-7ECF-BEEC629AB2A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14000" y="1955444"/>
            <a:ext cx="10631489" cy="3778950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 err="1">
                <a:cs typeface="Arial"/>
              </a:rPr>
              <a:t>Difficult</a:t>
            </a:r>
            <a:r>
              <a:rPr lang="cs-CZ" dirty="0">
                <a:cs typeface="Arial"/>
              </a:rPr>
              <a:t> to </a:t>
            </a:r>
            <a:r>
              <a:rPr lang="cs-CZ" dirty="0" err="1">
                <a:cs typeface="Arial"/>
              </a:rPr>
              <a:t>conceptualize</a:t>
            </a:r>
            <a:endParaRPr lang="cs-CZ">
              <a:cs typeface="Arial"/>
            </a:endParaRPr>
          </a:p>
          <a:p>
            <a:pPr marL="251460" indent="-179705"/>
            <a:r>
              <a:rPr lang="cs-CZ" dirty="0" err="1">
                <a:ea typeface="+mn-lt"/>
                <a:cs typeface="+mn-lt"/>
              </a:rPr>
              <a:t>Consists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of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similar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structural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components</a:t>
            </a:r>
            <a:r>
              <a:rPr lang="cs-CZ" dirty="0">
                <a:ea typeface="+mn-lt"/>
                <a:cs typeface="+mn-lt"/>
              </a:rPr>
              <a:t> as “</a:t>
            </a:r>
            <a:r>
              <a:rPr lang="cs-CZ" dirty="0" err="1">
                <a:ea typeface="+mn-lt"/>
                <a:cs typeface="+mn-lt"/>
              </a:rPr>
              <a:t>real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news</a:t>
            </a:r>
            <a:r>
              <a:rPr lang="cs-CZ" dirty="0">
                <a:ea typeface="+mn-lt"/>
                <a:cs typeface="+mn-lt"/>
              </a:rPr>
              <a:t>”</a:t>
            </a:r>
            <a:endParaRPr lang="cs-CZ" dirty="0"/>
          </a:p>
          <a:p>
            <a:pPr marL="251460" indent="-179705"/>
            <a:r>
              <a:rPr lang="cs-CZ" dirty="0" err="1">
                <a:ea typeface="+mn-lt"/>
                <a:cs typeface="+mn-lt"/>
              </a:rPr>
              <a:t>Mimics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the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result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of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journalistic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research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that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follows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certain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professional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standards</a:t>
            </a:r>
            <a:endParaRPr lang="cs-CZ" dirty="0" err="1"/>
          </a:p>
          <a:p>
            <a:pPr marL="251460" indent="-179705"/>
            <a:endParaRPr lang="cs-CZ" dirty="0">
              <a:cs typeface="Arial"/>
            </a:endParaRPr>
          </a:p>
          <a:p>
            <a:pPr marL="251460" indent="-179705"/>
            <a:r>
              <a:rPr lang="cs-CZ" dirty="0">
                <a:cs typeface="Arial"/>
              </a:rPr>
              <a:t>ALSO </a:t>
            </a:r>
            <a:r>
              <a:rPr lang="cs-CZ" dirty="0" err="1">
                <a:cs typeface="Arial"/>
              </a:rPr>
              <a:t>used</a:t>
            </a:r>
            <a:r>
              <a:rPr lang="cs-CZ" dirty="0">
                <a:cs typeface="Arial"/>
              </a:rPr>
              <a:t> as </a:t>
            </a:r>
            <a:r>
              <a:rPr lang="cs-CZ" dirty="0">
                <a:ea typeface="+mn-lt"/>
                <a:cs typeface="+mn-lt"/>
              </a:rPr>
              <a:t>label to </a:t>
            </a:r>
            <a:r>
              <a:rPr lang="cs-CZ" dirty="0" err="1">
                <a:ea typeface="+mn-lt"/>
                <a:cs typeface="+mn-lt"/>
              </a:rPr>
              <a:t>discredit</a:t>
            </a:r>
            <a:r>
              <a:rPr lang="cs-CZ" dirty="0">
                <a:ea typeface="+mn-lt"/>
                <a:cs typeface="+mn-lt"/>
              </a:rPr>
              <a:t> and </a:t>
            </a:r>
            <a:r>
              <a:rPr lang="cs-CZ" dirty="0" err="1">
                <a:ea typeface="+mn-lt"/>
                <a:cs typeface="+mn-lt"/>
              </a:rPr>
              <a:t>delegitimize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journalism</a:t>
            </a:r>
            <a:r>
              <a:rPr lang="cs-CZ" dirty="0">
                <a:ea typeface="+mn-lt"/>
                <a:cs typeface="+mn-lt"/>
              </a:rPr>
              <a:t> and </a:t>
            </a:r>
            <a:r>
              <a:rPr lang="cs-CZ" dirty="0" err="1">
                <a:ea typeface="+mn-lt"/>
                <a:cs typeface="+mn-lt"/>
              </a:rPr>
              <a:t>news</a:t>
            </a:r>
            <a:r>
              <a:rPr lang="cs-CZ" dirty="0">
                <a:ea typeface="+mn-lt"/>
                <a:cs typeface="+mn-lt"/>
              </a:rPr>
              <a:t> media </a:t>
            </a:r>
            <a:endParaRPr lang="cs-CZ" dirty="0"/>
          </a:p>
          <a:p>
            <a:pPr marL="251460" indent="-179705"/>
            <a:r>
              <a:rPr lang="cs-CZ" dirty="0" err="1">
                <a:cs typeface="Arial"/>
              </a:rPr>
              <a:t>Often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used</a:t>
            </a:r>
            <a:r>
              <a:rPr lang="cs-CZ" dirty="0">
                <a:cs typeface="Arial"/>
              </a:rPr>
              <a:t> by </a:t>
            </a:r>
            <a:r>
              <a:rPr lang="cs-CZ" dirty="0" err="1">
                <a:cs typeface="Arial"/>
              </a:rPr>
              <a:t>populist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actors</a:t>
            </a:r>
            <a:r>
              <a:rPr lang="cs-CZ" dirty="0">
                <a:cs typeface="Arial"/>
              </a:rPr>
              <a:t> – anti-</a:t>
            </a:r>
            <a:r>
              <a:rPr lang="cs-CZ" dirty="0" err="1">
                <a:cs typeface="Arial"/>
              </a:rPr>
              <a:t>elithist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rhetoric</a:t>
            </a:r>
            <a:endParaRPr lang="cs-CZ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8224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96E611-FE92-A924-B87A-0C50459E81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7</a:t>
            </a:fld>
            <a:endParaRPr lang="en-GB" altLang="cs-CZ" noProof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2F95F5-14C3-92AA-C241-0F862E525F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cs-CZ" dirty="0" err="1">
                <a:cs typeface="Arial"/>
              </a:rPr>
              <a:t>Conspiracies</a:t>
            </a:r>
            <a:r>
              <a:rPr lang="cs-CZ" dirty="0">
                <a:cs typeface="Arial"/>
              </a:rPr>
              <a:t> and </a:t>
            </a:r>
            <a:r>
              <a:rPr lang="cs-CZ" dirty="0" err="1">
                <a:cs typeface="Arial"/>
              </a:rPr>
              <a:t>conspiracy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theories</a:t>
            </a:r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07125E8-FAFA-7BA0-59D0-0122D489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Definitions</a:t>
            </a:r>
            <a:endParaRPr lang="cs-CZ" b="0" dirty="0" err="1">
              <a:solidFill>
                <a:srgbClr val="000000"/>
              </a:solidFill>
              <a:cs typeface="Arial"/>
            </a:endParaRP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B88650B7-0F8F-F577-4C3D-C01D8C909FC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110021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>
                <a:solidFill>
                  <a:srgbClr val="0000DC"/>
                </a:solidFill>
              </a:rPr>
              <a:t>“</a:t>
            </a:r>
            <a:r>
              <a:rPr lang="cs-CZ" err="1">
                <a:solidFill>
                  <a:srgbClr val="0000DC"/>
                </a:solidFill>
              </a:rPr>
              <a:t>Conspiracy</a:t>
            </a:r>
            <a:r>
              <a:rPr lang="cs-CZ" dirty="0">
                <a:solidFill>
                  <a:srgbClr val="0000DC"/>
                </a:solidFill>
              </a:rPr>
              <a:t>” </a:t>
            </a:r>
            <a:r>
              <a:rPr lang="cs-CZ" dirty="0"/>
              <a:t>= </a:t>
            </a:r>
            <a:r>
              <a:rPr lang="cs-CZ" err="1"/>
              <a:t>secret</a:t>
            </a:r>
            <a:r>
              <a:rPr lang="cs-CZ" dirty="0"/>
              <a:t> plot by </a:t>
            </a:r>
            <a:r>
              <a:rPr lang="cs-CZ" err="1"/>
              <a:t>two</a:t>
            </a:r>
            <a:r>
              <a:rPr lang="cs-CZ" dirty="0"/>
              <a:t> </a:t>
            </a:r>
            <a:r>
              <a:rPr lang="cs-CZ" err="1"/>
              <a:t>or</a:t>
            </a:r>
            <a:r>
              <a:rPr lang="cs-CZ" dirty="0"/>
              <a:t> more </a:t>
            </a:r>
            <a:r>
              <a:rPr lang="cs-CZ" err="1"/>
              <a:t>powerful</a:t>
            </a:r>
            <a:r>
              <a:rPr lang="cs-CZ" dirty="0"/>
              <a:t> </a:t>
            </a:r>
            <a:r>
              <a:rPr lang="cs-CZ" err="1"/>
              <a:t>actors</a:t>
            </a:r>
            <a:endParaRPr lang="cs-CZ">
              <a:cs typeface="Arial"/>
            </a:endParaRPr>
          </a:p>
          <a:p>
            <a:pPr marL="251460" indent="-179705"/>
            <a:r>
              <a:rPr lang="cs-CZ" dirty="0" err="1"/>
              <a:t>typically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usurp</a:t>
            </a:r>
            <a:r>
              <a:rPr lang="cs-CZ" dirty="0"/>
              <a:t> </a:t>
            </a:r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economic</a:t>
            </a:r>
            <a:r>
              <a:rPr lang="cs-CZ" dirty="0"/>
              <a:t> </a:t>
            </a:r>
            <a:r>
              <a:rPr lang="cs-CZ" dirty="0" err="1"/>
              <a:t>power</a:t>
            </a:r>
            <a:r>
              <a:rPr lang="cs-CZ" dirty="0"/>
              <a:t>, </a:t>
            </a:r>
            <a:r>
              <a:rPr lang="cs-CZ" dirty="0" err="1"/>
              <a:t>violate</a:t>
            </a:r>
            <a:r>
              <a:rPr lang="cs-CZ" dirty="0"/>
              <a:t> </a:t>
            </a:r>
            <a:r>
              <a:rPr lang="cs-CZ" dirty="0" err="1"/>
              <a:t>rights</a:t>
            </a:r>
            <a:r>
              <a:rPr lang="cs-CZ" dirty="0"/>
              <a:t>, </a:t>
            </a:r>
            <a:r>
              <a:rPr lang="cs-CZ" dirty="0" err="1"/>
              <a:t>infringe</a:t>
            </a:r>
            <a:r>
              <a:rPr lang="cs-CZ" dirty="0"/>
              <a:t> </a:t>
            </a:r>
            <a:r>
              <a:rPr lang="cs-CZ" dirty="0" err="1"/>
              <a:t>uponestablished</a:t>
            </a:r>
            <a:r>
              <a:rPr lang="cs-CZ" dirty="0"/>
              <a:t> </a:t>
            </a:r>
            <a:r>
              <a:rPr lang="cs-CZ" dirty="0" err="1"/>
              <a:t>agreements</a:t>
            </a:r>
            <a:r>
              <a:rPr lang="cs-CZ" dirty="0"/>
              <a:t>, </a:t>
            </a:r>
            <a:r>
              <a:rPr lang="cs-CZ" dirty="0" err="1"/>
              <a:t>withhold</a:t>
            </a:r>
            <a:r>
              <a:rPr lang="cs-CZ" dirty="0"/>
              <a:t> </a:t>
            </a:r>
            <a:r>
              <a:rPr lang="cs-CZ" dirty="0" err="1"/>
              <a:t>vital</a:t>
            </a:r>
            <a:r>
              <a:rPr lang="cs-CZ" dirty="0"/>
              <a:t> </a:t>
            </a:r>
            <a:r>
              <a:rPr lang="cs-CZ" dirty="0" err="1"/>
              <a:t>secrets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alter </a:t>
            </a:r>
            <a:r>
              <a:rPr lang="cs-CZ" dirty="0" err="1"/>
              <a:t>bedrock</a:t>
            </a:r>
            <a:r>
              <a:rPr lang="cs-CZ" dirty="0"/>
              <a:t> </a:t>
            </a:r>
            <a:r>
              <a:rPr lang="cs-CZ" dirty="0" err="1"/>
              <a:t>institutions</a:t>
            </a:r>
            <a:endParaRPr lang="cs-CZ" dirty="0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  <a:p>
            <a:pPr marL="251460" indent="-179705"/>
            <a:r>
              <a:rPr lang="cs-CZ" dirty="0">
                <a:solidFill>
                  <a:srgbClr val="0000DC"/>
                </a:solidFill>
              </a:rPr>
              <a:t>“</a:t>
            </a:r>
            <a:r>
              <a:rPr lang="cs-CZ" err="1">
                <a:solidFill>
                  <a:srgbClr val="0000DC"/>
                </a:solidFill>
              </a:rPr>
              <a:t>Conspiracy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err="1">
                <a:solidFill>
                  <a:srgbClr val="0000DC"/>
                </a:solidFill>
              </a:rPr>
              <a:t>theories</a:t>
            </a:r>
            <a:r>
              <a:rPr lang="cs-CZ" dirty="0">
                <a:solidFill>
                  <a:srgbClr val="0000DC"/>
                </a:solidFill>
              </a:rPr>
              <a:t>” </a:t>
            </a:r>
            <a:r>
              <a:rPr lang="cs-CZ" dirty="0"/>
              <a:t>= </a:t>
            </a:r>
            <a:r>
              <a:rPr lang="cs-CZ" err="1"/>
              <a:t>attempts</a:t>
            </a:r>
            <a:r>
              <a:rPr lang="cs-CZ" dirty="0"/>
              <a:t> to </a:t>
            </a:r>
            <a:r>
              <a:rPr lang="cs-CZ" err="1"/>
              <a:t>explain</a:t>
            </a:r>
            <a:r>
              <a:rPr lang="cs-CZ" dirty="0"/>
              <a:t> </a:t>
            </a:r>
            <a:r>
              <a:rPr lang="cs-CZ" err="1"/>
              <a:t>the</a:t>
            </a:r>
            <a:r>
              <a:rPr lang="cs-CZ" dirty="0"/>
              <a:t> </a:t>
            </a:r>
            <a:r>
              <a:rPr lang="cs-CZ" err="1"/>
              <a:t>ultimate</a:t>
            </a:r>
            <a:r>
              <a:rPr lang="cs-CZ" dirty="0"/>
              <a:t> </a:t>
            </a:r>
            <a:r>
              <a:rPr lang="cs-CZ" err="1"/>
              <a:t>causes</a:t>
            </a:r>
            <a:r>
              <a:rPr lang="cs-CZ" dirty="0"/>
              <a:t> </a:t>
            </a:r>
            <a:r>
              <a:rPr lang="cs-CZ" err="1"/>
              <a:t>of</a:t>
            </a:r>
            <a:r>
              <a:rPr lang="cs-CZ" dirty="0"/>
              <a:t> </a:t>
            </a:r>
            <a:r>
              <a:rPr lang="cs-CZ" err="1"/>
              <a:t>significant</a:t>
            </a:r>
            <a:r>
              <a:rPr lang="cs-CZ" dirty="0"/>
              <a:t> </a:t>
            </a:r>
            <a:r>
              <a:rPr lang="cs-CZ" err="1"/>
              <a:t>social</a:t>
            </a:r>
            <a:r>
              <a:rPr lang="cs-CZ" dirty="0"/>
              <a:t> and </a:t>
            </a:r>
            <a:r>
              <a:rPr lang="cs-CZ" err="1"/>
              <a:t>political</a:t>
            </a:r>
            <a:r>
              <a:rPr lang="cs-CZ" dirty="0"/>
              <a:t> </a:t>
            </a:r>
            <a:r>
              <a:rPr lang="cs-CZ" err="1"/>
              <a:t>events</a:t>
            </a:r>
            <a:r>
              <a:rPr lang="cs-CZ" dirty="0"/>
              <a:t> and </a:t>
            </a:r>
            <a:r>
              <a:rPr lang="cs-CZ" err="1"/>
              <a:t>circumstances</a:t>
            </a:r>
            <a:r>
              <a:rPr lang="cs-CZ" dirty="0"/>
              <a:t> </a:t>
            </a:r>
            <a:r>
              <a:rPr lang="cs-CZ" err="1"/>
              <a:t>with</a:t>
            </a:r>
            <a:r>
              <a:rPr lang="cs-CZ" dirty="0"/>
              <a:t> </a:t>
            </a:r>
            <a:r>
              <a:rPr lang="cs-CZ" err="1"/>
              <a:t>claims</a:t>
            </a:r>
            <a:r>
              <a:rPr lang="cs-CZ" dirty="0"/>
              <a:t> </a:t>
            </a:r>
            <a:r>
              <a:rPr lang="cs-CZ" err="1"/>
              <a:t>of</a:t>
            </a:r>
            <a:r>
              <a:rPr lang="cs-CZ" dirty="0"/>
              <a:t> </a:t>
            </a:r>
            <a:r>
              <a:rPr lang="cs-CZ" err="1"/>
              <a:t>secret</a:t>
            </a:r>
            <a:r>
              <a:rPr lang="cs-CZ" dirty="0"/>
              <a:t> </a:t>
            </a:r>
            <a:r>
              <a:rPr lang="cs-CZ" err="1"/>
              <a:t>plots</a:t>
            </a:r>
            <a:r>
              <a:rPr lang="cs-CZ" dirty="0"/>
              <a:t> by </a:t>
            </a:r>
            <a:r>
              <a:rPr lang="cs-CZ" err="1"/>
              <a:t>two</a:t>
            </a:r>
            <a:r>
              <a:rPr lang="cs-CZ" dirty="0"/>
              <a:t> </a:t>
            </a:r>
            <a:r>
              <a:rPr lang="cs-CZ" err="1"/>
              <a:t>or</a:t>
            </a:r>
            <a:r>
              <a:rPr lang="cs-CZ" dirty="0"/>
              <a:t> more </a:t>
            </a:r>
            <a:r>
              <a:rPr lang="cs-CZ" err="1"/>
              <a:t>powerful</a:t>
            </a:r>
            <a:r>
              <a:rPr lang="cs-CZ" dirty="0"/>
              <a:t> </a:t>
            </a:r>
            <a:r>
              <a:rPr lang="cs-CZ" err="1"/>
              <a:t>actors</a:t>
            </a:r>
            <a:endParaRPr lang="cs-CZ">
              <a:cs typeface="Arial"/>
            </a:endParaRPr>
          </a:p>
          <a:p>
            <a:pPr marL="251460" indent="-179705"/>
            <a:r>
              <a:rPr lang="cs-CZ" dirty="0" err="1"/>
              <a:t>Typically</a:t>
            </a:r>
            <a:r>
              <a:rPr lang="cs-CZ" dirty="0"/>
              <a:t> </a:t>
            </a:r>
            <a:r>
              <a:rPr lang="cs-CZ" dirty="0" err="1"/>
              <a:t>address</a:t>
            </a:r>
            <a:r>
              <a:rPr lang="cs-CZ" dirty="0"/>
              <a:t> </a:t>
            </a:r>
            <a:r>
              <a:rPr lang="cs-CZ" dirty="0" err="1"/>
              <a:t>governments</a:t>
            </a:r>
            <a:r>
              <a:rPr lang="cs-CZ" dirty="0"/>
              <a:t> but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accuse</a:t>
            </a:r>
            <a:r>
              <a:rPr lang="cs-CZ" dirty="0"/>
              <a:t> any </a:t>
            </a:r>
            <a:r>
              <a:rPr lang="cs-CZ" dirty="0" err="1"/>
              <a:t>group</a:t>
            </a:r>
            <a:r>
              <a:rPr lang="cs-CZ" dirty="0"/>
              <a:t> </a:t>
            </a:r>
            <a:r>
              <a:rPr lang="cs-CZ" dirty="0" err="1"/>
              <a:t>perceived</a:t>
            </a:r>
            <a:r>
              <a:rPr lang="cs-CZ" dirty="0"/>
              <a:t> as </a:t>
            </a:r>
            <a:r>
              <a:rPr lang="cs-CZ" dirty="0" err="1"/>
              <a:t>powerful</a:t>
            </a:r>
            <a:r>
              <a:rPr lang="cs-CZ" dirty="0"/>
              <a:t> and </a:t>
            </a:r>
            <a:r>
              <a:rPr lang="cs-CZ" dirty="0" err="1"/>
              <a:t>malevolent</a:t>
            </a:r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2909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40DF39-D30E-0B72-E6E8-9F095AE442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8</a:t>
            </a:fld>
            <a:endParaRPr lang="en-GB" altLang="cs-CZ" noProof="0"/>
          </a:p>
        </p:txBody>
      </p:sp>
      <p:pic>
        <p:nvPicPr>
          <p:cNvPr id="8" name="Obrázek 7" descr="Obsah obrázku text, snímek obrazovky, Písmo, diagram&#10;&#10;Popis se vygeneroval automaticky.">
            <a:extLst>
              <a:ext uri="{FF2B5EF4-FFF2-40B4-BE49-F238E27FC236}">
                <a16:creationId xmlns:a16="http://schemas.microsoft.com/office/drawing/2014/main" id="{086D39E2-347E-D5B8-924D-A8A372A74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000" y="688694"/>
            <a:ext cx="7554000" cy="510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33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60E745-FCC9-C8B2-7D49-793C766E03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9</a:t>
            </a:fld>
            <a:endParaRPr lang="en-GB" altLang="cs-CZ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471F74-68AC-19A6-3BA0-395C1AEC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en-SK" sz="2200" dirty="0"/>
              <a:t>How did we get here?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F2ADF5A9-1B3D-1695-8A62-54895D5BEC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9968181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467143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rezentace-16-9-en-v10.potx" id="{67A39F29-764F-4284-9E0F-1686F567DD12}" vid="{76220AAC-9FA9-4F01-8D8E-D7E8E7D43212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8BAC94BA468D488F31B2478A655CDC" ma:contentTypeVersion="3" ma:contentTypeDescription="Vytvoří nový dokument" ma:contentTypeScope="" ma:versionID="59df924ff85e56a9d620f22666450dc4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ebc375423d16e97435ac953b71c835e3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AAD1AE-B695-4770-A5BC-45DB953746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12D48C-715E-46E0-9CE5-B9CE4D3267A8}">
  <ds:schemaRefs>
    <ds:schemaRef ds:uri="76d5652a-9cd3-465f-98c7-aa8090bd65c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BB1C59-3685-438A-B366-C2799816671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Presentation_MU_EN</Template>
  <TotalTime>0</TotalTime>
  <Words>1491</Words>
  <Application>Microsoft Office PowerPoint</Application>
  <PresentationFormat>Širokoúhlá obrazovka</PresentationFormat>
  <Paragraphs>267</Paragraphs>
  <Slides>38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Presentation_MU_EN</vt:lpstr>
      <vt:lpstr>Disinformation &amp; conspiracy beliefs</vt:lpstr>
      <vt:lpstr>Today’s agenda</vt:lpstr>
      <vt:lpstr>Definitions</vt:lpstr>
      <vt:lpstr>Definitions</vt:lpstr>
      <vt:lpstr>Prezentace aplikace PowerPoint</vt:lpstr>
      <vt:lpstr>Definitions</vt:lpstr>
      <vt:lpstr>Definitions</vt:lpstr>
      <vt:lpstr>Prezentace aplikace PowerPoint</vt:lpstr>
      <vt:lpstr>How did we get here?</vt:lpstr>
      <vt:lpstr>How did we get here?</vt:lpstr>
      <vt:lpstr>How did we get here?</vt:lpstr>
      <vt:lpstr>How did we get here?</vt:lpstr>
      <vt:lpstr>How did we get here?</vt:lpstr>
      <vt:lpstr>How did we get here?</vt:lpstr>
      <vt:lpstr>How did we get here?</vt:lpstr>
      <vt:lpstr>Looking at the supply side</vt:lpstr>
      <vt:lpstr>What is the motivation?</vt:lpstr>
      <vt:lpstr>Supply side – Political actors (domestic)</vt:lpstr>
      <vt:lpstr>Supply side – Politicical actors (foreign)</vt:lpstr>
      <vt:lpstr>Supply side – Media actors</vt:lpstr>
      <vt:lpstr>Supply side – Media actors</vt:lpstr>
      <vt:lpstr>Supply side – Media actors</vt:lpstr>
      <vt:lpstr>Supply side – Citizens</vt:lpstr>
      <vt:lpstr>Supply side – Citizens</vt:lpstr>
      <vt:lpstr>Prezentace aplikace PowerPoint</vt:lpstr>
      <vt:lpstr>Looking at the audience</vt:lpstr>
      <vt:lpstr>Audience</vt:lpstr>
      <vt:lpstr>Audience</vt:lpstr>
      <vt:lpstr>Audience</vt:lpstr>
      <vt:lpstr>Road to participation</vt:lpstr>
      <vt:lpstr>Prezentace aplikace PowerPoint</vt:lpstr>
      <vt:lpstr>Who is motivated to participate?</vt:lpstr>
      <vt:lpstr>Who is motivated to participate?</vt:lpstr>
      <vt:lpstr>Who is motivated to participate?</vt:lpstr>
      <vt:lpstr>Available solutions</vt:lpstr>
      <vt:lpstr>Is there a way out?</vt:lpstr>
      <vt:lpstr>Is there a way out?</vt:lpstr>
      <vt:lpstr>Is there a way out?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Karolína Bieliková</dc:creator>
  <cp:lastModifiedBy>Karolína Bieliková</cp:lastModifiedBy>
  <cp:revision>478</cp:revision>
  <cp:lastPrinted>1601-01-01T00:00:00Z</cp:lastPrinted>
  <dcterms:created xsi:type="dcterms:W3CDTF">2024-11-19T07:44:30Z</dcterms:created>
  <dcterms:modified xsi:type="dcterms:W3CDTF">2024-11-25T10:36:51Z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