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Ex1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5" r:id="rId4"/>
    <p:sldId id="274" r:id="rId5"/>
    <p:sldId id="257" r:id="rId6"/>
    <p:sldId id="261" r:id="rId7"/>
    <p:sldId id="258" r:id="rId8"/>
    <p:sldId id="271" r:id="rId9"/>
    <p:sldId id="276" r:id="rId10"/>
    <p:sldId id="270" r:id="rId11"/>
    <p:sldId id="269" r:id="rId12"/>
    <p:sldId id="259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mi\Downloads\data_experimen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titanic%20(version%201).xlsb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titanic%20(version%201).xlsb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titanic%20(version%201).xlsb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del\Downloads\data_experimen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pro\Downloads\data%20as%203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ipro\Downloads\data%20as%203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titanic%20(version%201).xlsb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titanic%20(version%201).xlsb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titanic%20(version%201).xlsb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C:\Users\abdel\Downloads\data_experime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Distribution of experimental groups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52F-46C5-B80C-30CFA9D32D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52F-46C5-B80C-30CFA9D32D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52F-46C5-B80C-30CFA9D32D24}"/>
              </c:ext>
            </c:extLst>
          </c:dPt>
          <c:dLbls>
            <c:dLbl>
              <c:idx val="0"/>
              <c:layout>
                <c:manualLayout>
                  <c:x val="3.1626640419947505E-2"/>
                  <c:y val="2.271726450860313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52F-46C5-B80C-30CFA9D32D24}"/>
                </c:ext>
              </c:extLst>
            </c:dLbl>
            <c:dLbl>
              <c:idx val="1"/>
              <c:layout>
                <c:manualLayout>
                  <c:x val="5.3795713035870517E-2"/>
                  <c:y val="2.156022163896179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52F-46C5-B80C-30CFA9D32D24}"/>
                </c:ext>
              </c:extLst>
            </c:dLbl>
            <c:dLbl>
              <c:idx val="2"/>
              <c:layout>
                <c:manualLayout>
                  <c:x val="-1.3784120734908136E-2"/>
                  <c:y val="4.424066783318751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2F-46C5-B80C-30CFA9D32D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Sheet2!$C$10:$C$12</c:f>
              <c:strCache>
                <c:ptCount val="3"/>
                <c:pt idx="0">
                  <c:v>Control group</c:v>
                </c:pt>
                <c:pt idx="1">
                  <c:v>Legal group</c:v>
                </c:pt>
                <c:pt idx="2">
                  <c:v>Moral group</c:v>
                </c:pt>
              </c:strCache>
            </c:strRef>
          </c:cat>
          <c:val>
            <c:numRef>
              <c:f>Sheet2!$D$10:$D$12</c:f>
              <c:numCache>
                <c:formatCode>General</c:formatCode>
                <c:ptCount val="3"/>
                <c:pt idx="0">
                  <c:v>998</c:v>
                </c:pt>
                <c:pt idx="1">
                  <c:v>977</c:v>
                </c:pt>
                <c:pt idx="2">
                  <c:v>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52F-46C5-B80C-30CFA9D32D2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 err="1"/>
              <a:t>Survival</a:t>
            </a:r>
            <a:r>
              <a:rPr lang="cs-CZ" dirty="0"/>
              <a:t> in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passanger</a:t>
            </a:r>
            <a:r>
              <a:rPr lang="cs-CZ" dirty="0"/>
              <a:t> </a:t>
            </a:r>
            <a:r>
              <a:rPr lang="cs-CZ" dirty="0" err="1"/>
              <a:t>classes</a:t>
            </a:r>
            <a:r>
              <a:rPr lang="cs-CZ" dirty="0"/>
              <a:t> on Titanic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titanic!$M$2</c:f>
              <c:strCache>
                <c:ptCount val="1"/>
                <c:pt idx="0">
                  <c:v>1st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titanic!$N$1:$O$1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</c:strRef>
          </c:cat>
          <c:val>
            <c:numRef>
              <c:f>titanic!$N$2:$O$2</c:f>
              <c:numCache>
                <c:formatCode>General</c:formatCode>
                <c:ptCount val="2"/>
                <c:pt idx="0">
                  <c:v>136</c:v>
                </c:pt>
                <c:pt idx="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2A-4923-8771-B23735A4F360}"/>
            </c:ext>
          </c:extLst>
        </c:ser>
        <c:ser>
          <c:idx val="1"/>
          <c:order val="1"/>
          <c:tx>
            <c:strRef>
              <c:f>titanic!$M$3</c:f>
              <c:strCache>
                <c:ptCount val="1"/>
                <c:pt idx="0">
                  <c:v>2nd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titanic!$N$1:$O$1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</c:strRef>
          </c:cat>
          <c:val>
            <c:numRef>
              <c:f>titanic!$N$3:$O$3</c:f>
              <c:numCache>
                <c:formatCode>General</c:formatCode>
                <c:ptCount val="2"/>
                <c:pt idx="0">
                  <c:v>87</c:v>
                </c:pt>
                <c:pt idx="1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2A-4923-8771-B23735A4F360}"/>
            </c:ext>
          </c:extLst>
        </c:ser>
        <c:ser>
          <c:idx val="2"/>
          <c:order val="2"/>
          <c:tx>
            <c:strRef>
              <c:f>titanic!$M$4</c:f>
              <c:strCache>
                <c:ptCount val="1"/>
                <c:pt idx="0">
                  <c:v>3rd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titanic!$N$1:$O$1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</c:strRef>
          </c:cat>
          <c:val>
            <c:numRef>
              <c:f>titanic!$N$4:$O$4</c:f>
              <c:numCache>
                <c:formatCode>General</c:formatCode>
                <c:ptCount val="2"/>
                <c:pt idx="0">
                  <c:v>119</c:v>
                </c:pt>
                <c:pt idx="1">
                  <c:v>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2A-4923-8771-B23735A4F3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92805199"/>
        <c:axId val="1833495951"/>
      </c:barChart>
      <c:catAx>
        <c:axId val="1692805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33495951"/>
        <c:crosses val="autoZero"/>
        <c:auto val="1"/>
        <c:lblAlgn val="ctr"/>
        <c:lblOffset val="100"/>
        <c:noMultiLvlLbl val="0"/>
      </c:catAx>
      <c:valAx>
        <c:axId val="1833495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92805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kern="1200" spc="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Survival</a:t>
            </a:r>
            <a:r>
              <a:rPr lang="cs-CZ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in </a:t>
            </a:r>
            <a:r>
              <a:rPr lang="cs-CZ" sz="1400" b="0" i="0" u="none" strike="noStrike" kern="1200" spc="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different</a:t>
            </a:r>
            <a:r>
              <a:rPr lang="cs-CZ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</a:t>
            </a:r>
            <a:r>
              <a:rPr lang="cs-CZ" sz="1400" b="0" i="0" u="none" strike="noStrike" kern="1200" spc="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passanger</a:t>
            </a:r>
            <a:r>
              <a:rPr lang="cs-CZ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</a:t>
            </a:r>
            <a:r>
              <a:rPr lang="cs-CZ" sz="1400" b="0" i="0" u="none" strike="noStrike" kern="1200" spc="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classes</a:t>
            </a:r>
            <a:r>
              <a:rPr lang="cs-CZ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on Titanic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titanic!$M$2</c:f>
              <c:strCache>
                <c:ptCount val="1"/>
                <c:pt idx="0">
                  <c:v>1st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titanic!$Q$1:$R$1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  <c:extLst/>
            </c:strRef>
          </c:cat>
          <c:val>
            <c:numRef>
              <c:f>titanic!$Q$2:$R$2</c:f>
              <c:numCache>
                <c:formatCode>General</c:formatCode>
                <c:ptCount val="2"/>
                <c:pt idx="0">
                  <c:v>39.76608187134503</c:v>
                </c:pt>
                <c:pt idx="1">
                  <c:v>14.571948998178508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857-4927-AC91-6D0500F2F9EE}"/>
            </c:ext>
          </c:extLst>
        </c:ser>
        <c:ser>
          <c:idx val="1"/>
          <c:order val="1"/>
          <c:tx>
            <c:strRef>
              <c:f>titanic!$M$3</c:f>
              <c:strCache>
                <c:ptCount val="1"/>
                <c:pt idx="0">
                  <c:v>2nd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titanic!$Q$1:$R$1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  <c:extLst/>
            </c:strRef>
          </c:cat>
          <c:val>
            <c:numRef>
              <c:f>titanic!$Q$3:$R$3</c:f>
              <c:numCache>
                <c:formatCode>General</c:formatCode>
                <c:ptCount val="2"/>
                <c:pt idx="0">
                  <c:v>25.438596491228072</c:v>
                </c:pt>
                <c:pt idx="1">
                  <c:v>17.668488160291439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2857-4927-AC91-6D0500F2F9EE}"/>
            </c:ext>
          </c:extLst>
        </c:ser>
        <c:ser>
          <c:idx val="2"/>
          <c:order val="2"/>
          <c:tx>
            <c:strRef>
              <c:f>titanic!$M$4</c:f>
              <c:strCache>
                <c:ptCount val="1"/>
                <c:pt idx="0">
                  <c:v>3rd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titanic!$Q$1:$R$1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  <c:extLst/>
            </c:strRef>
          </c:cat>
          <c:val>
            <c:numRef>
              <c:f>titanic!$Q$4:$R$4</c:f>
              <c:numCache>
                <c:formatCode>General</c:formatCode>
                <c:ptCount val="2"/>
                <c:pt idx="0">
                  <c:v>34.795321637426902</c:v>
                </c:pt>
                <c:pt idx="1">
                  <c:v>67.759562841530055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2857-4927-AC91-6D0500F2F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41207455"/>
        <c:axId val="1678622831"/>
      </c:barChart>
      <c:catAx>
        <c:axId val="1841207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78622831"/>
        <c:crosses val="autoZero"/>
        <c:auto val="1"/>
        <c:lblAlgn val="ctr"/>
        <c:lblOffset val="100"/>
        <c:noMultiLvlLbl val="0"/>
      </c:catAx>
      <c:valAx>
        <c:axId val="16786228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1207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kern="1200" spc="0" baseline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Survival</a:t>
            </a:r>
            <a:r>
              <a:rPr lang="cs-CZ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 in </a:t>
            </a:r>
            <a:r>
              <a:rPr lang="cs-CZ" sz="1400" b="0" i="0" u="none" strike="noStrike" kern="1200" spc="0" baseline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different</a:t>
            </a:r>
            <a:r>
              <a:rPr lang="cs-CZ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cs-CZ" sz="1400" b="0" i="0" u="none" strike="noStrike" kern="1200" spc="0" baseline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passanger</a:t>
            </a:r>
            <a:r>
              <a:rPr lang="cs-CZ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cs-CZ" sz="1400" b="0" i="0" u="none" strike="noStrike" kern="1200" spc="0" baseline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classes</a:t>
            </a:r>
            <a:r>
              <a:rPr lang="cs-CZ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 on Titanic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titanic!$N$1</c:f>
              <c:strCache>
                <c:ptCount val="1"/>
                <c:pt idx="0">
                  <c:v>survived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titanic!$M$2:$M$4</c:f>
              <c:strCache>
                <c:ptCount val="3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</c:strCache>
            </c:strRef>
          </c:cat>
          <c:val>
            <c:numRef>
              <c:f>titanic!$N$2:$N$4</c:f>
              <c:numCache>
                <c:formatCode>General</c:formatCode>
                <c:ptCount val="3"/>
                <c:pt idx="0">
                  <c:v>136</c:v>
                </c:pt>
                <c:pt idx="1">
                  <c:v>87</c:v>
                </c:pt>
                <c:pt idx="2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CC-4CAA-BC0D-0686A9286D69}"/>
            </c:ext>
          </c:extLst>
        </c:ser>
        <c:ser>
          <c:idx val="1"/>
          <c:order val="1"/>
          <c:tx>
            <c:strRef>
              <c:f>titanic!$O$1</c:f>
              <c:strCache>
                <c:ptCount val="1"/>
                <c:pt idx="0">
                  <c:v>not survived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titanic!$M$2:$M$4</c:f>
              <c:strCache>
                <c:ptCount val="3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</c:strCache>
            </c:strRef>
          </c:cat>
          <c:val>
            <c:numRef>
              <c:f>titanic!$O$2:$O$4</c:f>
              <c:numCache>
                <c:formatCode>General</c:formatCode>
                <c:ptCount val="3"/>
                <c:pt idx="0">
                  <c:v>80</c:v>
                </c:pt>
                <c:pt idx="1">
                  <c:v>97</c:v>
                </c:pt>
                <c:pt idx="2">
                  <c:v>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CC-4CAA-BC0D-0686A9286D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73468447"/>
        <c:axId val="1678624815"/>
      </c:barChart>
      <c:catAx>
        <c:axId val="1673468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78624815"/>
        <c:crosses val="autoZero"/>
        <c:auto val="1"/>
        <c:lblAlgn val="ctr"/>
        <c:lblOffset val="100"/>
        <c:noMultiLvlLbl val="0"/>
      </c:catAx>
      <c:valAx>
        <c:axId val="1678624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73468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[data_experiment.xlsx]Sheet5!PivotTable18</c:name>
    <c:fmtId val="-1"/>
  </c:pivotSource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Sheet5!$B$3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Sheet5!$A$4:$A$8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(blank)</c:v>
                </c:pt>
              </c:strCache>
            </c:strRef>
          </c:cat>
          <c:val>
            <c:numRef>
              <c:f>Sheet5!$B$4:$B$8</c:f>
              <c:numCache>
                <c:formatCode>General</c:formatCode>
                <c:ptCount val="4"/>
                <c:pt idx="0">
                  <c:v>1943693</c:v>
                </c:pt>
                <c:pt idx="1">
                  <c:v>2741528</c:v>
                </c:pt>
                <c:pt idx="2">
                  <c:v>1786173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A1-4D6C-A789-94D071229E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8226096"/>
        <c:axId val="458228496"/>
      </c:barChart>
      <c:catAx>
        <c:axId val="458226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8228496"/>
        <c:crosses val="autoZero"/>
        <c:auto val="1"/>
        <c:lblAlgn val="ctr"/>
        <c:lblOffset val="100"/>
        <c:noMultiLvlLbl val="0"/>
      </c:catAx>
      <c:valAx>
        <c:axId val="458228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8226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Experimental groups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val>
            <c:numRef>
              <c:f>Sheet4!$D$4:$D$6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5E-4E18-82D8-60A62FC29828}"/>
            </c:ext>
          </c:extLst>
        </c:ser>
        <c:ser>
          <c:idx val="1"/>
          <c:order val="1"/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FE5E-4E18-82D8-60A62FC29828}"/>
              </c:ext>
            </c:extLst>
          </c:dPt>
          <c:dPt>
            <c:idx val="1"/>
            <c:invertIfNegative val="0"/>
            <c:bubble3D val="0"/>
            <c:spPr>
              <a:pattFill prst="narHorz">
                <a:fgClr>
                  <a:schemeClr val="accent6"/>
                </a:fgClr>
                <a:bgClr>
                  <a:schemeClr val="bg1"/>
                </a:bgClr>
              </a:patt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4-FE5E-4E18-82D8-60A62FC298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Sheet4!$E$4:$E$6</c:f>
              <c:numCache>
                <c:formatCode>General</c:formatCode>
                <c:ptCount val="3"/>
                <c:pt idx="0">
                  <c:v>999</c:v>
                </c:pt>
                <c:pt idx="1">
                  <c:v>1954</c:v>
                </c:pt>
                <c:pt idx="2">
                  <c:v>2859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E5E-4E18-82D8-60A62FC298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35225232"/>
        <c:axId val="1535225712"/>
      </c:barChart>
      <c:catAx>
        <c:axId val="153522523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35225712"/>
        <c:crosses val="autoZero"/>
        <c:auto val="1"/>
        <c:lblAlgn val="ctr"/>
        <c:lblOffset val="100"/>
        <c:noMultiLvlLbl val="0"/>
      </c:catAx>
      <c:valAx>
        <c:axId val="1535225712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35225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Sheet1!$F$5</c:f>
              <c:strCache>
                <c:ptCount val="1"/>
                <c:pt idx="0">
                  <c:v>Count of group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Sheet1!$F$6:$F$8</c:f>
              <c:numCache>
                <c:formatCode>General</c:formatCode>
                <c:ptCount val="3"/>
                <c:pt idx="0">
                  <c:v>999</c:v>
                </c:pt>
                <c:pt idx="1">
                  <c:v>977</c:v>
                </c:pt>
                <c:pt idx="2">
                  <c:v>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42-40A4-8D0F-944E758500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513728"/>
        <c:axId val="167515168"/>
      </c:barChart>
      <c:valAx>
        <c:axId val="167515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7513728"/>
        <c:crosses val="autoZero"/>
        <c:crossBetween val="between"/>
      </c:valAx>
      <c:catAx>
        <c:axId val="16751372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75151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Response</a:t>
            </a:r>
            <a:r>
              <a:rPr lang="en-US" baseline="0"/>
              <a:t> from Municipalities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Sheet1!$S$4:$S$5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0D-4878-91C5-C51AA67C77D7}"/>
            </c:ext>
          </c:extLst>
        </c:ser>
        <c:ser>
          <c:idx val="1"/>
          <c:order val="1"/>
          <c:spPr>
            <a:solidFill>
              <a:schemeClr val="tx2">
                <a:lumMod val="25000"/>
                <a:lumOff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A70D-4878-91C5-C51AA67C77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Sheet1!$T$4:$T$5</c:f>
              <c:numCache>
                <c:formatCode>General</c:formatCode>
                <c:ptCount val="2"/>
                <c:pt idx="0">
                  <c:v>2156</c:v>
                </c:pt>
                <c:pt idx="1">
                  <c:v>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0D-4878-91C5-C51AA67C77D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704783"/>
        <c:axId val="413997071"/>
      </c:barChart>
      <c:catAx>
        <c:axId val="428704783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Types</a:t>
                </a:r>
                <a:r>
                  <a:rPr lang="en-US" baseline="0"/>
                  <a:t> of Response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crossAx val="413997071"/>
        <c:crosses val="autoZero"/>
        <c:auto val="1"/>
        <c:lblAlgn val="ctr"/>
        <c:lblOffset val="100"/>
        <c:noMultiLvlLbl val="0"/>
      </c:catAx>
      <c:valAx>
        <c:axId val="413997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</a:t>
                </a:r>
                <a:r>
                  <a:rPr lang="en-US" baseline="0"/>
                  <a:t> of responses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8704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Proportion</a:t>
            </a:r>
            <a:r>
              <a:rPr lang="en-US" baseline="0"/>
              <a:t>s of Hungarians in Municipalities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v>Frequency</c:v>
          </c:tx>
          <c:invertIfNegative val="0"/>
          <c:cat>
            <c:numRef>
              <c:f>his!$A$2:$A$12</c:f>
              <c:numCache>
                <c:formatCode>General</c:formatCode>
                <c:ptCount val="11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his!$B$2:$B$12</c:f>
              <c:numCache>
                <c:formatCode>General</c:formatCode>
                <c:ptCount val="11"/>
                <c:pt idx="0">
                  <c:v>2411</c:v>
                </c:pt>
                <c:pt idx="1">
                  <c:v>35</c:v>
                </c:pt>
                <c:pt idx="2">
                  <c:v>36</c:v>
                </c:pt>
                <c:pt idx="3">
                  <c:v>42</c:v>
                </c:pt>
                <c:pt idx="4">
                  <c:v>43</c:v>
                </c:pt>
                <c:pt idx="5">
                  <c:v>53</c:v>
                </c:pt>
                <c:pt idx="6">
                  <c:v>73</c:v>
                </c:pt>
                <c:pt idx="7">
                  <c:v>100</c:v>
                </c:pt>
                <c:pt idx="8">
                  <c:v>96</c:v>
                </c:pt>
                <c:pt idx="9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02-4276-948E-E1D8CFA1FE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66314879"/>
        <c:axId val="526009631"/>
      </c:barChart>
      <c:catAx>
        <c:axId val="466314879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</a:t>
                </a:r>
                <a:r>
                  <a:rPr lang="en-US" baseline="0"/>
                  <a:t> of Hungarians</a:t>
                </a:r>
                <a:endParaRPr 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26009631"/>
        <c:crosses val="autoZero"/>
        <c:auto val="1"/>
        <c:lblAlgn val="ctr"/>
        <c:lblOffset val="100"/>
        <c:noMultiLvlLbl val="0"/>
      </c:catAx>
      <c:valAx>
        <c:axId val="526009631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Frequency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66314879"/>
        <c:crosses val="autoZero"/>
        <c:crossBetween val="between"/>
      </c:valAx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Survival in different passanger classes on Titanic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titanic!$N$1</c:f>
              <c:strCache>
                <c:ptCount val="1"/>
                <c:pt idx="0">
                  <c:v>survived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titanic!$M$2:$M$4</c:f>
              <c:strCache>
                <c:ptCount val="3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</c:strCache>
            </c:strRef>
          </c:cat>
          <c:val>
            <c:numRef>
              <c:f>titanic!$N$2:$N$4</c:f>
              <c:numCache>
                <c:formatCode>General</c:formatCode>
                <c:ptCount val="3"/>
                <c:pt idx="0">
                  <c:v>136</c:v>
                </c:pt>
                <c:pt idx="1">
                  <c:v>87</c:v>
                </c:pt>
                <c:pt idx="2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D0-479F-AD46-5E6D532898EA}"/>
            </c:ext>
          </c:extLst>
        </c:ser>
        <c:ser>
          <c:idx val="1"/>
          <c:order val="1"/>
          <c:tx>
            <c:strRef>
              <c:f>titanic!$O$1</c:f>
              <c:strCache>
                <c:ptCount val="1"/>
                <c:pt idx="0">
                  <c:v>not survived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titanic!$M$2:$M$4</c:f>
              <c:strCache>
                <c:ptCount val="3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</c:strCache>
            </c:strRef>
          </c:cat>
          <c:val>
            <c:numRef>
              <c:f>titanic!$O$2:$O$4</c:f>
              <c:numCache>
                <c:formatCode>General</c:formatCode>
                <c:ptCount val="3"/>
                <c:pt idx="0">
                  <c:v>80</c:v>
                </c:pt>
                <c:pt idx="1">
                  <c:v>97</c:v>
                </c:pt>
                <c:pt idx="2">
                  <c:v>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D0-479F-AD46-5E6D532898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3945215"/>
        <c:axId val="1348887119"/>
      </c:barChart>
      <c:catAx>
        <c:axId val="1823945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48887119"/>
        <c:crosses val="autoZero"/>
        <c:auto val="1"/>
        <c:lblAlgn val="ctr"/>
        <c:lblOffset val="100"/>
        <c:noMultiLvlLbl val="0"/>
      </c:catAx>
      <c:valAx>
        <c:axId val="1348887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3945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Survival in different passanger classes on Titanic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titanic!$M$2</c:f>
              <c:strCache>
                <c:ptCount val="1"/>
                <c:pt idx="0">
                  <c:v>1st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titanic!$N$1:$O$1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</c:strRef>
          </c:cat>
          <c:val>
            <c:numRef>
              <c:f>titanic!$N$2:$O$2</c:f>
              <c:numCache>
                <c:formatCode>General</c:formatCode>
                <c:ptCount val="2"/>
                <c:pt idx="0">
                  <c:v>136</c:v>
                </c:pt>
                <c:pt idx="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82-4187-87E7-71CCBE7B809B}"/>
            </c:ext>
          </c:extLst>
        </c:ser>
        <c:ser>
          <c:idx val="1"/>
          <c:order val="1"/>
          <c:tx>
            <c:strRef>
              <c:f>titanic!$M$3</c:f>
              <c:strCache>
                <c:ptCount val="1"/>
                <c:pt idx="0">
                  <c:v>2nd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titanic!$N$1:$O$1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</c:strRef>
          </c:cat>
          <c:val>
            <c:numRef>
              <c:f>titanic!$N$3:$O$3</c:f>
              <c:numCache>
                <c:formatCode>General</c:formatCode>
                <c:ptCount val="2"/>
                <c:pt idx="0">
                  <c:v>87</c:v>
                </c:pt>
                <c:pt idx="1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82-4187-87E7-71CCBE7B809B}"/>
            </c:ext>
          </c:extLst>
        </c:ser>
        <c:ser>
          <c:idx val="2"/>
          <c:order val="2"/>
          <c:tx>
            <c:strRef>
              <c:f>titanic!$M$4</c:f>
              <c:strCache>
                <c:ptCount val="1"/>
                <c:pt idx="0">
                  <c:v>3rd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titanic!$N$1:$O$1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</c:strRef>
          </c:cat>
          <c:val>
            <c:numRef>
              <c:f>titanic!$N$4:$O$4</c:f>
              <c:numCache>
                <c:formatCode>General</c:formatCode>
                <c:ptCount val="2"/>
                <c:pt idx="0">
                  <c:v>119</c:v>
                </c:pt>
                <c:pt idx="1">
                  <c:v>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82-4187-87E7-71CCBE7B80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3564319"/>
        <c:axId val="1345550575"/>
      </c:barChart>
      <c:catAx>
        <c:axId val="743564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45550575"/>
        <c:crosses val="autoZero"/>
        <c:auto val="1"/>
        <c:lblAlgn val="ctr"/>
        <c:lblOffset val="100"/>
        <c:noMultiLvlLbl val="0"/>
      </c:catAx>
      <c:valAx>
        <c:axId val="1345550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43564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kern="1200" spc="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Survival</a:t>
            </a:r>
            <a:r>
              <a:rPr lang="cs-CZ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in </a:t>
            </a:r>
            <a:r>
              <a:rPr lang="cs-CZ" sz="1400" b="0" i="0" u="none" strike="noStrike" kern="1200" spc="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different</a:t>
            </a:r>
            <a:r>
              <a:rPr lang="cs-CZ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</a:t>
            </a:r>
            <a:r>
              <a:rPr lang="cs-CZ" sz="1400" b="0" i="0" u="none" strike="noStrike" kern="1200" spc="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passanger</a:t>
            </a:r>
            <a:r>
              <a:rPr lang="cs-CZ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</a:t>
            </a:r>
            <a:r>
              <a:rPr lang="cs-CZ" sz="1400" b="0" i="0" u="none" strike="noStrike" kern="1200" spc="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classes</a:t>
            </a:r>
            <a:r>
              <a:rPr lang="cs-CZ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on Titanic</a:t>
            </a:r>
          </a:p>
        </c:rich>
      </c:tx>
      <c:layout>
        <c:manualLayout>
          <c:xMode val="edge"/>
          <c:yMode val="edge"/>
          <c:x val="0.10803455818022747"/>
          <c:y val="1.3888888888888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titanic!$U$1</c:f>
              <c:strCache>
                <c:ptCount val="1"/>
                <c:pt idx="0">
                  <c:v>survived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titanic!$T$2:$T$4</c:f>
              <c:strCache>
                <c:ptCount val="3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</c:strCache>
            </c:strRef>
          </c:cat>
          <c:val>
            <c:numRef>
              <c:f>titanic!$U$2:$U$4</c:f>
              <c:numCache>
                <c:formatCode>General</c:formatCode>
                <c:ptCount val="3"/>
                <c:pt idx="0">
                  <c:v>62.962962962962962</c:v>
                </c:pt>
                <c:pt idx="1">
                  <c:v>47.282608695652172</c:v>
                </c:pt>
                <c:pt idx="2">
                  <c:v>24.236252545824847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8E-44BD-B6EB-AE99BE77C160}"/>
            </c:ext>
          </c:extLst>
        </c:ser>
        <c:ser>
          <c:idx val="1"/>
          <c:order val="1"/>
          <c:tx>
            <c:strRef>
              <c:f>titanic!$V$1</c:f>
              <c:strCache>
                <c:ptCount val="1"/>
                <c:pt idx="0">
                  <c:v>not survived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titanic!$T$2:$T$4</c:f>
              <c:strCache>
                <c:ptCount val="3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</c:strCache>
            </c:strRef>
          </c:cat>
          <c:val>
            <c:numRef>
              <c:f>titanic!$V$2:$V$4</c:f>
              <c:numCache>
                <c:formatCode>General</c:formatCode>
                <c:ptCount val="3"/>
                <c:pt idx="0">
                  <c:v>37.037037037037038</c:v>
                </c:pt>
                <c:pt idx="1">
                  <c:v>52.717391304347828</c:v>
                </c:pt>
                <c:pt idx="2">
                  <c:v>75.76374745417516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8E-44BD-B6EB-AE99BE77C1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41195455"/>
        <c:axId val="1278428095"/>
      </c:barChart>
      <c:catAx>
        <c:axId val="1841195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78428095"/>
        <c:crosses val="autoZero"/>
        <c:auto val="1"/>
        <c:lblAlgn val="ctr"/>
        <c:lblOffset val="100"/>
        <c:noMultiLvlLbl val="0"/>
      </c:catAx>
      <c:valAx>
        <c:axId val="1278428095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1195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data_experiment!$G$2:$G$2930</cx:f>
        <cx:lvl ptCount="2929" formatCode="Standard">
          <cx:pt idx="0">0</cx:pt>
          <cx:pt idx="1">0</cx:pt>
          <cx:pt idx="2">0</cx:pt>
          <cx:pt idx="3">0</cx:pt>
          <cx:pt idx="4">0</cx:pt>
          <cx:pt idx="5">0</cx:pt>
          <cx:pt idx="6">0</cx:pt>
          <cx:pt idx="7">0</cx:pt>
          <cx:pt idx="8">0</cx:pt>
          <cx:pt idx="9">0</cx:pt>
          <cx:pt idx="10">0</cx:pt>
          <cx:pt idx="11">0</cx:pt>
          <cx:pt idx="12">0</cx:pt>
          <cx:pt idx="13">0</cx:pt>
          <cx:pt idx="14">0</cx:pt>
          <cx:pt idx="15">0</cx:pt>
          <cx:pt idx="16">0</cx:pt>
          <cx:pt idx="17">0</cx:pt>
          <cx:pt idx="18">0</cx:pt>
          <cx:pt idx="19">0</cx:pt>
          <cx:pt idx="20">0</cx:pt>
          <cx:pt idx="21">0</cx:pt>
          <cx:pt idx="22">0</cx:pt>
          <cx:pt idx="23">0</cx:pt>
          <cx:pt idx="24">0</cx:pt>
          <cx:pt idx="25">0</cx:pt>
          <cx:pt idx="26">0</cx:pt>
          <cx:pt idx="27">0</cx:pt>
          <cx:pt idx="28">0</cx:pt>
          <cx:pt idx="29">0</cx:pt>
          <cx:pt idx="30">0</cx:pt>
          <cx:pt idx="31">0</cx:pt>
          <cx:pt idx="32">0</cx:pt>
          <cx:pt idx="33">0</cx:pt>
          <cx:pt idx="34">0</cx:pt>
          <cx:pt idx="35">0</cx:pt>
          <cx:pt idx="36">0</cx:pt>
          <cx:pt idx="37">0</cx:pt>
          <cx:pt idx="38">0</cx:pt>
          <cx:pt idx="39">0</cx:pt>
          <cx:pt idx="40">0</cx:pt>
          <cx:pt idx="41">0</cx:pt>
          <cx:pt idx="42">0</cx:pt>
          <cx:pt idx="43">0</cx:pt>
          <cx:pt idx="44">0</cx:pt>
          <cx:pt idx="45">0</cx:pt>
          <cx:pt idx="46">0</cx:pt>
          <cx:pt idx="47">0</cx:pt>
          <cx:pt idx="48">0</cx:pt>
          <cx:pt idx="49">0</cx:pt>
          <cx:pt idx="50">0</cx:pt>
          <cx:pt idx="51">0</cx:pt>
          <cx:pt idx="52">0</cx:pt>
          <cx:pt idx="53">0</cx:pt>
          <cx:pt idx="54">0</cx:pt>
          <cx:pt idx="55">0</cx:pt>
          <cx:pt idx="56">0</cx:pt>
          <cx:pt idx="57">0</cx:pt>
          <cx:pt idx="58">0</cx:pt>
          <cx:pt idx="59">0</cx:pt>
          <cx:pt idx="60">0</cx:pt>
          <cx:pt idx="61">0</cx:pt>
          <cx:pt idx="62">0</cx:pt>
          <cx:pt idx="63">0</cx:pt>
          <cx:pt idx="64">0</cx:pt>
          <cx:pt idx="65">0</cx:pt>
          <cx:pt idx="66">0</cx:pt>
          <cx:pt idx="67">0</cx:pt>
          <cx:pt idx="68">0</cx:pt>
          <cx:pt idx="69">0</cx:pt>
          <cx:pt idx="70">0</cx:pt>
          <cx:pt idx="71">0</cx:pt>
          <cx:pt idx="72">0</cx:pt>
          <cx:pt idx="73">0</cx:pt>
          <cx:pt idx="74">0</cx:pt>
          <cx:pt idx="75">0</cx:pt>
          <cx:pt idx="76">0</cx:pt>
          <cx:pt idx="77">0</cx:pt>
          <cx:pt idx="78">0</cx:pt>
          <cx:pt idx="79">0</cx:pt>
          <cx:pt idx="80">0</cx:pt>
          <cx:pt idx="81">0</cx:pt>
          <cx:pt idx="82">0</cx:pt>
          <cx:pt idx="83">0</cx:pt>
          <cx:pt idx="84">0</cx:pt>
          <cx:pt idx="85">0</cx:pt>
          <cx:pt idx="86">0</cx:pt>
          <cx:pt idx="87">0</cx:pt>
          <cx:pt idx="88">0</cx:pt>
          <cx:pt idx="89">0</cx:pt>
          <cx:pt idx="90">0</cx:pt>
          <cx:pt idx="91">0</cx:pt>
          <cx:pt idx="92">0</cx:pt>
          <cx:pt idx="93">0</cx:pt>
          <cx:pt idx="94">0</cx:pt>
          <cx:pt idx="95">0</cx:pt>
          <cx:pt idx="96">0</cx:pt>
          <cx:pt idx="97">0</cx:pt>
          <cx:pt idx="98">0</cx:pt>
          <cx:pt idx="99">0</cx:pt>
          <cx:pt idx="100">0</cx:pt>
          <cx:pt idx="101">0</cx:pt>
          <cx:pt idx="102">0</cx:pt>
          <cx:pt idx="103">0</cx:pt>
          <cx:pt idx="104">0</cx:pt>
          <cx:pt idx="105">0</cx:pt>
          <cx:pt idx="106">0</cx:pt>
          <cx:pt idx="107">0</cx:pt>
          <cx:pt idx="108">0</cx:pt>
          <cx:pt idx="109">0</cx:pt>
          <cx:pt idx="110">0</cx:pt>
          <cx:pt idx="111">0</cx:pt>
          <cx:pt idx="112">0</cx:pt>
          <cx:pt idx="113">0</cx:pt>
          <cx:pt idx="114">0</cx:pt>
          <cx:pt idx="115">0</cx:pt>
          <cx:pt idx="116">0</cx:pt>
          <cx:pt idx="117">0</cx:pt>
          <cx:pt idx="118">0</cx:pt>
          <cx:pt idx="119">0</cx:pt>
          <cx:pt idx="120">0</cx:pt>
          <cx:pt idx="121">0</cx:pt>
          <cx:pt idx="122">0</cx:pt>
          <cx:pt idx="123">0</cx:pt>
          <cx:pt idx="124">0</cx:pt>
          <cx:pt idx="125">0</cx:pt>
          <cx:pt idx="126">0</cx:pt>
          <cx:pt idx="127">0</cx:pt>
          <cx:pt idx="128">0</cx:pt>
          <cx:pt idx="129">0</cx:pt>
          <cx:pt idx="130">0</cx:pt>
          <cx:pt idx="131">0</cx:pt>
          <cx:pt idx="132">0</cx:pt>
          <cx:pt idx="133">0</cx:pt>
          <cx:pt idx="134">0</cx:pt>
          <cx:pt idx="135">0</cx:pt>
          <cx:pt idx="136">0</cx:pt>
          <cx:pt idx="137">0</cx:pt>
          <cx:pt idx="138">0</cx:pt>
          <cx:pt idx="139">0</cx:pt>
          <cx:pt idx="140">0</cx:pt>
          <cx:pt idx="141">0</cx:pt>
          <cx:pt idx="142">0</cx:pt>
          <cx:pt idx="143">0</cx:pt>
          <cx:pt idx="144">0</cx:pt>
          <cx:pt idx="145">0</cx:pt>
          <cx:pt idx="146">0</cx:pt>
          <cx:pt idx="147">0</cx:pt>
          <cx:pt idx="148">0</cx:pt>
          <cx:pt idx="149">0</cx:pt>
          <cx:pt idx="150">0</cx:pt>
          <cx:pt idx="151">0</cx:pt>
          <cx:pt idx="152">0</cx:pt>
          <cx:pt idx="153">0</cx:pt>
          <cx:pt idx="154">0</cx:pt>
          <cx:pt idx="155">0</cx:pt>
          <cx:pt idx="156">0</cx:pt>
          <cx:pt idx="157">0</cx:pt>
          <cx:pt idx="158">0</cx:pt>
          <cx:pt idx="159">0</cx:pt>
          <cx:pt idx="160">0</cx:pt>
          <cx:pt idx="161">0</cx:pt>
          <cx:pt idx="162">0</cx:pt>
          <cx:pt idx="163">0</cx:pt>
          <cx:pt idx="164">0</cx:pt>
          <cx:pt idx="165">12</cx:pt>
          <cx:pt idx="166">30</cx:pt>
          <cx:pt idx="167">2</cx:pt>
          <cx:pt idx="168">9</cx:pt>
          <cx:pt idx="169">3</cx:pt>
          <cx:pt idx="170">3</cx:pt>
          <cx:pt idx="171">9</cx:pt>
          <cx:pt idx="172">5</cx:pt>
          <cx:pt idx="173">4</cx:pt>
          <cx:pt idx="174">2</cx:pt>
          <cx:pt idx="175">2</cx:pt>
          <cx:pt idx="176">22</cx:pt>
          <cx:pt idx="177">2</cx:pt>
          <cx:pt idx="178">2</cx:pt>
          <cx:pt idx="179">5</cx:pt>
          <cx:pt idx="180">4</cx:pt>
          <cx:pt idx="181">3</cx:pt>
          <cx:pt idx="182">1</cx:pt>
          <cx:pt idx="183">9</cx:pt>
          <cx:pt idx="184">3</cx:pt>
          <cx:pt idx="185">10</cx:pt>
          <cx:pt idx="186">3</cx:pt>
          <cx:pt idx="187">10</cx:pt>
          <cx:pt idx="188">2</cx:pt>
          <cx:pt idx="189">2</cx:pt>
          <cx:pt idx="190">3</cx:pt>
          <cx:pt idx="191">2</cx:pt>
          <cx:pt idx="192">2</cx:pt>
          <cx:pt idx="193">5</cx:pt>
          <cx:pt idx="194">3</cx:pt>
          <cx:pt idx="195">2</cx:pt>
          <cx:pt idx="196">3</cx:pt>
          <cx:pt idx="197">2</cx:pt>
          <cx:pt idx="198">26</cx:pt>
          <cx:pt idx="199">33</cx:pt>
          <cx:pt idx="200">5</cx:pt>
          <cx:pt idx="201">8</cx:pt>
          <cx:pt idx="202">4</cx:pt>
          <cx:pt idx="203">2</cx:pt>
          <cx:pt idx="204">4</cx:pt>
          <cx:pt idx="205">1</cx:pt>
          <cx:pt idx="206">12</cx:pt>
          <cx:pt idx="207">2</cx:pt>
          <cx:pt idx="208">3</cx:pt>
          <cx:pt idx="209">17</cx:pt>
          <cx:pt idx="210">23</cx:pt>
          <cx:pt idx="211">2</cx:pt>
          <cx:pt idx="212">2</cx:pt>
          <cx:pt idx="213">3</cx:pt>
          <cx:pt idx="214">2</cx:pt>
          <cx:pt idx="215">9</cx:pt>
          <cx:pt idx="216">1</cx:pt>
          <cx:pt idx="217">2</cx:pt>
          <cx:pt idx="218">1</cx:pt>
          <cx:pt idx="219">3</cx:pt>
          <cx:pt idx="220">1</cx:pt>
          <cx:pt idx="221">11</cx:pt>
          <cx:pt idx="222">10</cx:pt>
          <cx:pt idx="223">2</cx:pt>
          <cx:pt idx="224">3</cx:pt>
          <cx:pt idx="225">8</cx:pt>
          <cx:pt idx="226">2</cx:pt>
          <cx:pt idx="227">4</cx:pt>
          <cx:pt idx="228">5</cx:pt>
          <cx:pt idx="229">2</cx:pt>
          <cx:pt idx="230">3</cx:pt>
          <cx:pt idx="231">2</cx:pt>
          <cx:pt idx="232">2</cx:pt>
          <cx:pt idx="233">9</cx:pt>
          <cx:pt idx="234">8</cx:pt>
          <cx:pt idx="235">3</cx:pt>
          <cx:pt idx="236">24</cx:pt>
          <cx:pt idx="237">3</cx:pt>
          <cx:pt idx="238">12</cx:pt>
          <cx:pt idx="239">2</cx:pt>
          <cx:pt idx="240">9</cx:pt>
          <cx:pt idx="241">3</cx:pt>
          <cx:pt idx="242">1</cx:pt>
          <cx:pt idx="243">8</cx:pt>
          <cx:pt idx="244">3</cx:pt>
          <cx:pt idx="245">4</cx:pt>
          <cx:pt idx="246">8</cx:pt>
          <cx:pt idx="247">11</cx:pt>
          <cx:pt idx="248">1</cx:pt>
          <cx:pt idx="249">3</cx:pt>
          <cx:pt idx="250">3</cx:pt>
          <cx:pt idx="251">5</cx:pt>
          <cx:pt idx="252">3</cx:pt>
          <cx:pt idx="253">3</cx:pt>
          <cx:pt idx="254">2</cx:pt>
          <cx:pt idx="255">9</cx:pt>
          <cx:pt idx="256">1</cx:pt>
          <cx:pt idx="257">1</cx:pt>
          <cx:pt idx="258">1</cx:pt>
          <cx:pt idx="259">1</cx:pt>
          <cx:pt idx="260">1</cx:pt>
          <cx:pt idx="261">0</cx:pt>
          <cx:pt idx="262">0</cx:pt>
          <cx:pt idx="263">0</cx:pt>
          <cx:pt idx="264">0</cx:pt>
          <cx:pt idx="265">0</cx:pt>
          <cx:pt idx="266">0</cx:pt>
          <cx:pt idx="267">0</cx:pt>
          <cx:pt idx="268">0</cx:pt>
          <cx:pt idx="269">0</cx:pt>
          <cx:pt idx="270">0</cx:pt>
          <cx:pt idx="271">0</cx:pt>
          <cx:pt idx="272">0</cx:pt>
          <cx:pt idx="273">0</cx:pt>
          <cx:pt idx="274">0</cx:pt>
          <cx:pt idx="275">0</cx:pt>
          <cx:pt idx="276">0</cx:pt>
          <cx:pt idx="277">0</cx:pt>
          <cx:pt idx="278">0</cx:pt>
          <cx:pt idx="279">0</cx:pt>
          <cx:pt idx="280">0</cx:pt>
          <cx:pt idx="281">0</cx:pt>
          <cx:pt idx="282">0</cx:pt>
          <cx:pt idx="283">0</cx:pt>
          <cx:pt idx="284">0</cx:pt>
          <cx:pt idx="285">0</cx:pt>
          <cx:pt idx="286">0</cx:pt>
          <cx:pt idx="287">0</cx:pt>
          <cx:pt idx="288">0</cx:pt>
          <cx:pt idx="289">0</cx:pt>
          <cx:pt idx="290">0</cx:pt>
          <cx:pt idx="291">0</cx:pt>
          <cx:pt idx="292">0</cx:pt>
          <cx:pt idx="293">0</cx:pt>
          <cx:pt idx="294">0</cx:pt>
          <cx:pt idx="295">0</cx:pt>
          <cx:pt idx="296">0</cx:pt>
          <cx:pt idx="297">0</cx:pt>
          <cx:pt idx="298">0</cx:pt>
          <cx:pt idx="299">0</cx:pt>
          <cx:pt idx="300">0</cx:pt>
          <cx:pt idx="301">0</cx:pt>
          <cx:pt idx="302">0</cx:pt>
          <cx:pt idx="303">0</cx:pt>
          <cx:pt idx="304">0</cx:pt>
          <cx:pt idx="305">0</cx:pt>
          <cx:pt idx="306">0</cx:pt>
          <cx:pt idx="307">0</cx:pt>
          <cx:pt idx="308">0</cx:pt>
          <cx:pt idx="309">0</cx:pt>
          <cx:pt idx="310">0</cx:pt>
          <cx:pt idx="311">0</cx:pt>
          <cx:pt idx="312">0</cx:pt>
          <cx:pt idx="313">0</cx:pt>
          <cx:pt idx="314">0</cx:pt>
          <cx:pt idx="315">0</cx:pt>
          <cx:pt idx="316">0</cx:pt>
          <cx:pt idx="317">0</cx:pt>
          <cx:pt idx="318">0</cx:pt>
          <cx:pt idx="319">0</cx:pt>
          <cx:pt idx="320">0</cx:pt>
          <cx:pt idx="321">0</cx:pt>
          <cx:pt idx="322">0</cx:pt>
          <cx:pt idx="323">0</cx:pt>
          <cx:pt idx="324">0</cx:pt>
          <cx:pt idx="325">0</cx:pt>
          <cx:pt idx="326">0</cx:pt>
          <cx:pt idx="327">0</cx:pt>
          <cx:pt idx="328">0</cx:pt>
          <cx:pt idx="329">0</cx:pt>
          <cx:pt idx="330">0</cx:pt>
          <cx:pt idx="331">0</cx:pt>
          <cx:pt idx="332">0</cx:pt>
          <cx:pt idx="333">0</cx:pt>
          <cx:pt idx="334">0</cx:pt>
          <cx:pt idx="335">0</cx:pt>
          <cx:pt idx="336">0</cx:pt>
          <cx:pt idx="337">0</cx:pt>
          <cx:pt idx="338">0</cx:pt>
          <cx:pt idx="339">0</cx:pt>
          <cx:pt idx="340">0</cx:pt>
          <cx:pt idx="341">0</cx:pt>
          <cx:pt idx="342">0</cx:pt>
          <cx:pt idx="343">0</cx:pt>
          <cx:pt idx="344">0</cx:pt>
          <cx:pt idx="345">0</cx:pt>
          <cx:pt idx="346">0</cx:pt>
          <cx:pt idx="347">0</cx:pt>
          <cx:pt idx="348">0</cx:pt>
          <cx:pt idx="349">0</cx:pt>
          <cx:pt idx="350">0</cx:pt>
          <cx:pt idx="351">0</cx:pt>
          <cx:pt idx="352">0</cx:pt>
          <cx:pt idx="353">0</cx:pt>
          <cx:pt idx="354">0</cx:pt>
          <cx:pt idx="355">0</cx:pt>
          <cx:pt idx="356">0</cx:pt>
          <cx:pt idx="357">0</cx:pt>
          <cx:pt idx="358">0</cx:pt>
          <cx:pt idx="359">0</cx:pt>
          <cx:pt idx="360">0</cx:pt>
          <cx:pt idx="361">0</cx:pt>
          <cx:pt idx="362">0</cx:pt>
          <cx:pt idx="363">0</cx:pt>
          <cx:pt idx="364">0</cx:pt>
          <cx:pt idx="365">0</cx:pt>
          <cx:pt idx="366">0</cx:pt>
          <cx:pt idx="367">0</cx:pt>
          <cx:pt idx="368">0</cx:pt>
          <cx:pt idx="369">0</cx:pt>
          <cx:pt idx="370">0</cx:pt>
          <cx:pt idx="371">0</cx:pt>
          <cx:pt idx="372">0</cx:pt>
          <cx:pt idx="373">0</cx:pt>
          <cx:pt idx="374">0</cx:pt>
          <cx:pt idx="375">0</cx:pt>
          <cx:pt idx="376">0</cx:pt>
          <cx:pt idx="377">0</cx:pt>
          <cx:pt idx="378">0</cx:pt>
          <cx:pt idx="379">0</cx:pt>
          <cx:pt idx="380">0</cx:pt>
          <cx:pt idx="381">0</cx:pt>
          <cx:pt idx="382">0</cx:pt>
          <cx:pt idx="383">0</cx:pt>
          <cx:pt idx="384">0</cx:pt>
          <cx:pt idx="385">0</cx:pt>
          <cx:pt idx="386">0</cx:pt>
          <cx:pt idx="387">0</cx:pt>
          <cx:pt idx="388">0</cx:pt>
          <cx:pt idx="389">0</cx:pt>
          <cx:pt idx="390">0</cx:pt>
          <cx:pt idx="391">0</cx:pt>
          <cx:pt idx="392">0</cx:pt>
          <cx:pt idx="393">0</cx:pt>
          <cx:pt idx="394">0</cx:pt>
          <cx:pt idx="395">0</cx:pt>
          <cx:pt idx="396">0</cx:pt>
          <cx:pt idx="397">0</cx:pt>
          <cx:pt idx="398">0</cx:pt>
          <cx:pt idx="399">0</cx:pt>
          <cx:pt idx="400">0</cx:pt>
          <cx:pt idx="401">0</cx:pt>
          <cx:pt idx="402">0</cx:pt>
          <cx:pt idx="403">0</cx:pt>
          <cx:pt idx="404">0</cx:pt>
          <cx:pt idx="405">0</cx:pt>
          <cx:pt idx="406">0</cx:pt>
          <cx:pt idx="407">0</cx:pt>
          <cx:pt idx="408">0</cx:pt>
          <cx:pt idx="409">0</cx:pt>
          <cx:pt idx="410">0</cx:pt>
          <cx:pt idx="411">0</cx:pt>
          <cx:pt idx="412">0</cx:pt>
          <cx:pt idx="413">0</cx:pt>
          <cx:pt idx="414">0</cx:pt>
          <cx:pt idx="415">0</cx:pt>
          <cx:pt idx="416">0</cx:pt>
          <cx:pt idx="417">0</cx:pt>
          <cx:pt idx="418">0</cx:pt>
          <cx:pt idx="419">0</cx:pt>
          <cx:pt idx="420">0</cx:pt>
          <cx:pt idx="421">0</cx:pt>
          <cx:pt idx="422">0</cx:pt>
          <cx:pt idx="423">0</cx:pt>
          <cx:pt idx="424">0</cx:pt>
          <cx:pt idx="425">0</cx:pt>
          <cx:pt idx="426">0</cx:pt>
          <cx:pt idx="427">0</cx:pt>
          <cx:pt idx="428">0</cx:pt>
          <cx:pt idx="429">0</cx:pt>
          <cx:pt idx="430">0</cx:pt>
          <cx:pt idx="431">0</cx:pt>
          <cx:pt idx="432">0</cx:pt>
          <cx:pt idx="433">0</cx:pt>
          <cx:pt idx="434">0</cx:pt>
          <cx:pt idx="435">0</cx:pt>
          <cx:pt idx="436">0</cx:pt>
          <cx:pt idx="437">0</cx:pt>
          <cx:pt idx="438">0</cx:pt>
          <cx:pt idx="439">0</cx:pt>
          <cx:pt idx="440">0</cx:pt>
          <cx:pt idx="441">0</cx:pt>
          <cx:pt idx="442">0</cx:pt>
          <cx:pt idx="443">0</cx:pt>
          <cx:pt idx="444">0</cx:pt>
          <cx:pt idx="445">0</cx:pt>
          <cx:pt idx="446">0</cx:pt>
          <cx:pt idx="447">0</cx:pt>
          <cx:pt idx="448">0</cx:pt>
          <cx:pt idx="449">0</cx:pt>
          <cx:pt idx="450">0</cx:pt>
          <cx:pt idx="451">0</cx:pt>
          <cx:pt idx="452">0</cx:pt>
          <cx:pt idx="453">0</cx:pt>
          <cx:pt idx="454">0</cx:pt>
          <cx:pt idx="455">0</cx:pt>
          <cx:pt idx="456">0</cx:pt>
          <cx:pt idx="457">0</cx:pt>
          <cx:pt idx="458">0</cx:pt>
          <cx:pt idx="459">0</cx:pt>
          <cx:pt idx="460">0</cx:pt>
          <cx:pt idx="461">0</cx:pt>
          <cx:pt idx="462">0</cx:pt>
          <cx:pt idx="463">0</cx:pt>
          <cx:pt idx="464">0</cx:pt>
          <cx:pt idx="465">0</cx:pt>
          <cx:pt idx="466">0</cx:pt>
          <cx:pt idx="467">0</cx:pt>
          <cx:pt idx="468">0</cx:pt>
          <cx:pt idx="469">0</cx:pt>
          <cx:pt idx="470">0</cx:pt>
          <cx:pt idx="471">0</cx:pt>
          <cx:pt idx="472">0</cx:pt>
          <cx:pt idx="473">0</cx:pt>
          <cx:pt idx="474">0</cx:pt>
          <cx:pt idx="475">0</cx:pt>
          <cx:pt idx="476">0</cx:pt>
          <cx:pt idx="477">0</cx:pt>
          <cx:pt idx="478">0</cx:pt>
          <cx:pt idx="479">0</cx:pt>
          <cx:pt idx="480">0</cx:pt>
          <cx:pt idx="481">0</cx:pt>
          <cx:pt idx="482">0</cx:pt>
          <cx:pt idx="483">0</cx:pt>
          <cx:pt idx="484">0</cx:pt>
          <cx:pt idx="485">0</cx:pt>
          <cx:pt idx="486">0</cx:pt>
          <cx:pt idx="487">0</cx:pt>
          <cx:pt idx="488">0</cx:pt>
          <cx:pt idx="489">0</cx:pt>
          <cx:pt idx="490">0</cx:pt>
          <cx:pt idx="491">0</cx:pt>
          <cx:pt idx="492">0</cx:pt>
          <cx:pt idx="493">0</cx:pt>
          <cx:pt idx="494">0</cx:pt>
          <cx:pt idx="495">0</cx:pt>
          <cx:pt idx="496">0</cx:pt>
          <cx:pt idx="497">0</cx:pt>
          <cx:pt idx="498">0</cx:pt>
          <cx:pt idx="499">0</cx:pt>
          <cx:pt idx="500">0</cx:pt>
          <cx:pt idx="501">0</cx:pt>
          <cx:pt idx="502">0</cx:pt>
          <cx:pt idx="503">0</cx:pt>
          <cx:pt idx="504">0</cx:pt>
          <cx:pt idx="505">0</cx:pt>
          <cx:pt idx="506">0</cx:pt>
          <cx:pt idx="507">0</cx:pt>
          <cx:pt idx="508">0</cx:pt>
          <cx:pt idx="509">0</cx:pt>
          <cx:pt idx="510">0</cx:pt>
          <cx:pt idx="511">0</cx:pt>
          <cx:pt idx="512">0</cx:pt>
          <cx:pt idx="513">0</cx:pt>
          <cx:pt idx="514">0</cx:pt>
          <cx:pt idx="515">0</cx:pt>
          <cx:pt idx="516">0</cx:pt>
          <cx:pt idx="517">0</cx:pt>
          <cx:pt idx="518">0</cx:pt>
          <cx:pt idx="519">0</cx:pt>
          <cx:pt idx="520">0</cx:pt>
          <cx:pt idx="521">0</cx:pt>
          <cx:pt idx="522">0</cx:pt>
          <cx:pt idx="523">0</cx:pt>
          <cx:pt idx="524">0</cx:pt>
          <cx:pt idx="525">0</cx:pt>
          <cx:pt idx="526">0</cx:pt>
          <cx:pt idx="527">0</cx:pt>
          <cx:pt idx="528">0</cx:pt>
          <cx:pt idx="529">0</cx:pt>
          <cx:pt idx="530">0</cx:pt>
          <cx:pt idx="531">0</cx:pt>
          <cx:pt idx="532">0</cx:pt>
          <cx:pt idx="533">0</cx:pt>
          <cx:pt idx="534">0</cx:pt>
          <cx:pt idx="535">0</cx:pt>
          <cx:pt idx="536">0</cx:pt>
          <cx:pt idx="537">0</cx:pt>
          <cx:pt idx="538">0</cx:pt>
          <cx:pt idx="539">0</cx:pt>
          <cx:pt idx="540">0</cx:pt>
          <cx:pt idx="541">0</cx:pt>
          <cx:pt idx="542">0</cx:pt>
          <cx:pt idx="543">0</cx:pt>
          <cx:pt idx="544">0</cx:pt>
          <cx:pt idx="545">0</cx:pt>
          <cx:pt idx="546">0</cx:pt>
          <cx:pt idx="547">0</cx:pt>
          <cx:pt idx="548">0</cx:pt>
          <cx:pt idx="549">0</cx:pt>
          <cx:pt idx="550">0</cx:pt>
          <cx:pt idx="551">0</cx:pt>
          <cx:pt idx="552">0</cx:pt>
          <cx:pt idx="553">0</cx:pt>
          <cx:pt idx="554">0</cx:pt>
          <cx:pt idx="555">0</cx:pt>
          <cx:pt idx="556">0</cx:pt>
          <cx:pt idx="557">0</cx:pt>
          <cx:pt idx="558">0</cx:pt>
          <cx:pt idx="559">0</cx:pt>
          <cx:pt idx="560">0</cx:pt>
          <cx:pt idx="561">0</cx:pt>
          <cx:pt idx="562">0</cx:pt>
          <cx:pt idx="563">0</cx:pt>
          <cx:pt idx="564">0</cx:pt>
          <cx:pt idx="565">0</cx:pt>
          <cx:pt idx="566">0</cx:pt>
          <cx:pt idx="567">0</cx:pt>
          <cx:pt idx="568">0</cx:pt>
          <cx:pt idx="569">0</cx:pt>
          <cx:pt idx="570">0</cx:pt>
          <cx:pt idx="571">0</cx:pt>
          <cx:pt idx="572">0</cx:pt>
          <cx:pt idx="573">0</cx:pt>
          <cx:pt idx="574">0</cx:pt>
          <cx:pt idx="575">0</cx:pt>
          <cx:pt idx="576">0</cx:pt>
          <cx:pt idx="577">0</cx:pt>
          <cx:pt idx="578">0</cx:pt>
          <cx:pt idx="579">0</cx:pt>
          <cx:pt idx="580">0</cx:pt>
          <cx:pt idx="581">0</cx:pt>
          <cx:pt idx="582">0</cx:pt>
          <cx:pt idx="583">0</cx:pt>
          <cx:pt idx="584">0</cx:pt>
          <cx:pt idx="585">0</cx:pt>
          <cx:pt idx="586">0</cx:pt>
          <cx:pt idx="587">0</cx:pt>
          <cx:pt idx="588">0</cx:pt>
          <cx:pt idx="589">0</cx:pt>
          <cx:pt idx="590">0</cx:pt>
          <cx:pt idx="591">0</cx:pt>
          <cx:pt idx="592">0</cx:pt>
          <cx:pt idx="593">0</cx:pt>
          <cx:pt idx="594">0</cx:pt>
          <cx:pt idx="595">0</cx:pt>
          <cx:pt idx="596">0</cx:pt>
          <cx:pt idx="597">0</cx:pt>
          <cx:pt idx="598">0</cx:pt>
          <cx:pt idx="599">0</cx:pt>
          <cx:pt idx="600">0</cx:pt>
          <cx:pt idx="601">0</cx:pt>
          <cx:pt idx="602">0</cx:pt>
          <cx:pt idx="603">0</cx:pt>
          <cx:pt idx="604">0</cx:pt>
          <cx:pt idx="605">0</cx:pt>
          <cx:pt idx="606">0</cx:pt>
          <cx:pt idx="607">0</cx:pt>
          <cx:pt idx="608">0</cx:pt>
          <cx:pt idx="609">0</cx:pt>
          <cx:pt idx="610">0</cx:pt>
          <cx:pt idx="611">0</cx:pt>
          <cx:pt idx="612">0</cx:pt>
          <cx:pt idx="613">0</cx:pt>
          <cx:pt idx="614">0</cx:pt>
          <cx:pt idx="615">0</cx:pt>
          <cx:pt idx="616">0</cx:pt>
          <cx:pt idx="617">0</cx:pt>
          <cx:pt idx="618">0</cx:pt>
          <cx:pt idx="619">0</cx:pt>
          <cx:pt idx="620">0</cx:pt>
          <cx:pt idx="621">0</cx:pt>
          <cx:pt idx="622">0</cx:pt>
          <cx:pt idx="623">0</cx:pt>
          <cx:pt idx="624">0</cx:pt>
          <cx:pt idx="625">0</cx:pt>
          <cx:pt idx="626">0</cx:pt>
          <cx:pt idx="627">0</cx:pt>
          <cx:pt idx="628">0</cx:pt>
          <cx:pt idx="629">0</cx:pt>
          <cx:pt idx="630">0</cx:pt>
          <cx:pt idx="631">0</cx:pt>
          <cx:pt idx="632">0</cx:pt>
          <cx:pt idx="633">0</cx:pt>
          <cx:pt idx="634">0</cx:pt>
          <cx:pt idx="635">0</cx:pt>
          <cx:pt idx="636">0</cx:pt>
          <cx:pt idx="637">0</cx:pt>
          <cx:pt idx="638">0</cx:pt>
          <cx:pt idx="639">0</cx:pt>
          <cx:pt idx="640">0</cx:pt>
          <cx:pt idx="641">0</cx:pt>
          <cx:pt idx="642">0</cx:pt>
          <cx:pt idx="643">0</cx:pt>
          <cx:pt idx="644">0</cx:pt>
          <cx:pt idx="645">0</cx:pt>
          <cx:pt idx="646">0</cx:pt>
          <cx:pt idx="647">0</cx:pt>
          <cx:pt idx="648">0</cx:pt>
          <cx:pt idx="649">0</cx:pt>
          <cx:pt idx="650">0</cx:pt>
          <cx:pt idx="651">0</cx:pt>
          <cx:pt idx="652">0</cx:pt>
          <cx:pt idx="653">0</cx:pt>
          <cx:pt idx="654">0</cx:pt>
          <cx:pt idx="655">0</cx:pt>
          <cx:pt idx="656">0</cx:pt>
          <cx:pt idx="657">0</cx:pt>
          <cx:pt idx="658">0</cx:pt>
          <cx:pt idx="659">0</cx:pt>
          <cx:pt idx="660">0</cx:pt>
          <cx:pt idx="661">0</cx:pt>
          <cx:pt idx="662">0</cx:pt>
          <cx:pt idx="663">0</cx:pt>
          <cx:pt idx="664">0</cx:pt>
          <cx:pt idx="665">0</cx:pt>
          <cx:pt idx="666">0</cx:pt>
          <cx:pt idx="667">0</cx:pt>
          <cx:pt idx="668">0</cx:pt>
          <cx:pt idx="669">0</cx:pt>
          <cx:pt idx="670">0</cx:pt>
          <cx:pt idx="671">0</cx:pt>
          <cx:pt idx="672">0</cx:pt>
          <cx:pt idx="673">0</cx:pt>
          <cx:pt idx="674">0</cx:pt>
          <cx:pt idx="675">0</cx:pt>
          <cx:pt idx="676">0</cx:pt>
          <cx:pt idx="677">0</cx:pt>
          <cx:pt idx="678">0</cx:pt>
          <cx:pt idx="679">0</cx:pt>
          <cx:pt idx="680">0</cx:pt>
          <cx:pt idx="681">0</cx:pt>
          <cx:pt idx="682">0</cx:pt>
          <cx:pt idx="683">0</cx:pt>
          <cx:pt idx="684">0</cx:pt>
          <cx:pt idx="685">0</cx:pt>
          <cx:pt idx="686">0</cx:pt>
          <cx:pt idx="687">0</cx:pt>
          <cx:pt idx="688">0</cx:pt>
          <cx:pt idx="689">0</cx:pt>
          <cx:pt idx="690">0</cx:pt>
          <cx:pt idx="691">0</cx:pt>
          <cx:pt idx="692">0</cx:pt>
          <cx:pt idx="693">0</cx:pt>
          <cx:pt idx="694">0</cx:pt>
          <cx:pt idx="695">0</cx:pt>
          <cx:pt idx="696">0</cx:pt>
          <cx:pt idx="697">0</cx:pt>
          <cx:pt idx="698">0</cx:pt>
          <cx:pt idx="699">0</cx:pt>
          <cx:pt idx="700">0</cx:pt>
          <cx:pt idx="701">0</cx:pt>
          <cx:pt idx="702">0</cx:pt>
          <cx:pt idx="703">0</cx:pt>
          <cx:pt idx="704">0</cx:pt>
          <cx:pt idx="705">0</cx:pt>
          <cx:pt idx="706">0</cx:pt>
          <cx:pt idx="707">0</cx:pt>
          <cx:pt idx="708">0</cx:pt>
          <cx:pt idx="709">0</cx:pt>
          <cx:pt idx="710">0</cx:pt>
          <cx:pt idx="711">0</cx:pt>
          <cx:pt idx="712">0</cx:pt>
          <cx:pt idx="713">0</cx:pt>
          <cx:pt idx="714">0</cx:pt>
          <cx:pt idx="715">0</cx:pt>
          <cx:pt idx="716">0</cx:pt>
          <cx:pt idx="717">0</cx:pt>
          <cx:pt idx="718">0</cx:pt>
          <cx:pt idx="719">0</cx:pt>
          <cx:pt idx="720">0</cx:pt>
          <cx:pt idx="721">0</cx:pt>
          <cx:pt idx="722">0</cx:pt>
          <cx:pt idx="723">0</cx:pt>
          <cx:pt idx="724">0</cx:pt>
          <cx:pt idx="725">0</cx:pt>
          <cx:pt idx="726">0</cx:pt>
          <cx:pt idx="727">0</cx:pt>
          <cx:pt idx="728">0</cx:pt>
          <cx:pt idx="729">0</cx:pt>
          <cx:pt idx="730">0</cx:pt>
          <cx:pt idx="731">0</cx:pt>
          <cx:pt idx="732">0</cx:pt>
          <cx:pt idx="733">0</cx:pt>
          <cx:pt idx="734">0</cx:pt>
          <cx:pt idx="735">0</cx:pt>
          <cx:pt idx="736">0</cx:pt>
          <cx:pt idx="737">0</cx:pt>
          <cx:pt idx="738">0</cx:pt>
          <cx:pt idx="739">0</cx:pt>
          <cx:pt idx="740">0</cx:pt>
          <cx:pt idx="741">0</cx:pt>
          <cx:pt idx="742">0</cx:pt>
          <cx:pt idx="743">0</cx:pt>
          <cx:pt idx="744">0</cx:pt>
          <cx:pt idx="745">0</cx:pt>
          <cx:pt idx="746">0</cx:pt>
          <cx:pt idx="747">0</cx:pt>
          <cx:pt idx="748">0</cx:pt>
          <cx:pt idx="749">4</cx:pt>
          <cx:pt idx="750">1</cx:pt>
          <cx:pt idx="751">10</cx:pt>
          <cx:pt idx="752">3</cx:pt>
          <cx:pt idx="753">4</cx:pt>
          <cx:pt idx="754">1</cx:pt>
          <cx:pt idx="755">2</cx:pt>
          <cx:pt idx="756">1</cx:pt>
          <cx:pt idx="757">10</cx:pt>
          <cx:pt idx="758">11</cx:pt>
          <cx:pt idx="759">11</cx:pt>
          <cx:pt idx="760">9</cx:pt>
          <cx:pt idx="761">10</cx:pt>
          <cx:pt idx="762">9</cx:pt>
          <cx:pt idx="763">2</cx:pt>
          <cx:pt idx="764">2</cx:pt>
          <cx:pt idx="765">8</cx:pt>
          <cx:pt idx="766">8</cx:pt>
          <cx:pt idx="767">2</cx:pt>
          <cx:pt idx="768">2</cx:pt>
          <cx:pt idx="769">25</cx:pt>
          <cx:pt idx="770">4</cx:pt>
          <cx:pt idx="771">1</cx:pt>
          <cx:pt idx="772">1</cx:pt>
          <cx:pt idx="773">8</cx:pt>
          <cx:pt idx="774">11</cx:pt>
          <cx:pt idx="775">15</cx:pt>
          <cx:pt idx="776">3</cx:pt>
          <cx:pt idx="777">3</cx:pt>
          <cx:pt idx="778">2</cx:pt>
          <cx:pt idx="779">4</cx:pt>
          <cx:pt idx="780">11</cx:pt>
          <cx:pt idx="781">2</cx:pt>
          <cx:pt idx="782">10</cx:pt>
          <cx:pt idx="783">2</cx:pt>
          <cx:pt idx="784">2</cx:pt>
          <cx:pt idx="785">2</cx:pt>
          <cx:pt idx="786">2</cx:pt>
          <cx:pt idx="787">3</cx:pt>
          <cx:pt idx="788">12</cx:pt>
          <cx:pt idx="789">2</cx:pt>
          <cx:pt idx="790">3</cx:pt>
          <cx:pt idx="791">3</cx:pt>
          <cx:pt idx="792">3</cx:pt>
          <cx:pt idx="793">10</cx:pt>
          <cx:pt idx="794">2</cx:pt>
          <cx:pt idx="795">8</cx:pt>
          <cx:pt idx="796">5</cx:pt>
          <cx:pt idx="797">22</cx:pt>
          <cx:pt idx="798">8</cx:pt>
          <cx:pt idx="799">4</cx:pt>
          <cx:pt idx="800">4</cx:pt>
          <cx:pt idx="801">1</cx:pt>
          <cx:pt idx="802">10</cx:pt>
          <cx:pt idx="803">8</cx:pt>
          <cx:pt idx="804">5</cx:pt>
          <cx:pt idx="805">9</cx:pt>
          <cx:pt idx="806">5</cx:pt>
          <cx:pt idx="807">2</cx:pt>
          <cx:pt idx="808">8</cx:pt>
          <cx:pt idx="809">2</cx:pt>
          <cx:pt idx="810">4</cx:pt>
          <cx:pt idx="811">4</cx:pt>
          <cx:pt idx="812">16</cx:pt>
          <cx:pt idx="813">3</cx:pt>
          <cx:pt idx="814">5</cx:pt>
          <cx:pt idx="815">2</cx:pt>
          <cx:pt idx="816">3</cx:pt>
          <cx:pt idx="817">3</cx:pt>
          <cx:pt idx="818">9</cx:pt>
          <cx:pt idx="819">5</cx:pt>
          <cx:pt idx="820">5</cx:pt>
          <cx:pt idx="821">8</cx:pt>
          <cx:pt idx="822">3</cx:pt>
          <cx:pt idx="823">23</cx:pt>
          <cx:pt idx="824">9</cx:pt>
          <cx:pt idx="825">4</cx:pt>
          <cx:pt idx="826">3</cx:pt>
          <cx:pt idx="827">2</cx:pt>
          <cx:pt idx="828">15</cx:pt>
          <cx:pt idx="829">4</cx:pt>
          <cx:pt idx="830">8</cx:pt>
          <cx:pt idx="831">17</cx:pt>
          <cx:pt idx="832">4</cx:pt>
          <cx:pt idx="833">4</cx:pt>
          <cx:pt idx="834">3</cx:pt>
          <cx:pt idx="835">2</cx:pt>
          <cx:pt idx="836">4</cx:pt>
          <cx:pt idx="837">3</cx:pt>
          <cx:pt idx="838">2</cx:pt>
          <cx:pt idx="839">15</cx:pt>
          <cx:pt idx="840">16</cx:pt>
          <cx:pt idx="841">5</cx:pt>
          <cx:pt idx="842">2</cx:pt>
          <cx:pt idx="843">2</cx:pt>
          <cx:pt idx="844">2</cx:pt>
          <cx:pt idx="845">2</cx:pt>
          <cx:pt idx="846">5</cx:pt>
          <cx:pt idx="847">3</cx:pt>
          <cx:pt idx="848">1</cx:pt>
          <cx:pt idx="849">3</cx:pt>
          <cx:pt idx="850">2</cx:pt>
          <cx:pt idx="851">9</cx:pt>
          <cx:pt idx="852">2</cx:pt>
          <cx:pt idx="853">22</cx:pt>
          <cx:pt idx="854">24</cx:pt>
          <cx:pt idx="855">4</cx:pt>
          <cx:pt idx="856">16</cx:pt>
          <cx:pt idx="857">4</cx:pt>
          <cx:pt idx="858">11</cx:pt>
          <cx:pt idx="859">2</cx:pt>
          <cx:pt idx="860">8</cx:pt>
          <cx:pt idx="861">2</cx:pt>
          <cx:pt idx="862">2</cx:pt>
          <cx:pt idx="863">3</cx:pt>
          <cx:pt idx="864">2</cx:pt>
          <cx:pt idx="865">2</cx:pt>
          <cx:pt idx="866">3</cx:pt>
          <cx:pt idx="867">3</cx:pt>
          <cx:pt idx="868">2</cx:pt>
          <cx:pt idx="869">3</cx:pt>
          <cx:pt idx="870">8</cx:pt>
          <cx:pt idx="871">2</cx:pt>
          <cx:pt idx="872">2</cx:pt>
          <cx:pt idx="873">22</cx:pt>
          <cx:pt idx="874">3</cx:pt>
          <cx:pt idx="875">5</cx:pt>
          <cx:pt idx="876">8</cx:pt>
          <cx:pt idx="877">4</cx:pt>
          <cx:pt idx="878">8</cx:pt>
          <cx:pt idx="879">2</cx:pt>
          <cx:pt idx="880">10</cx:pt>
          <cx:pt idx="881">3</cx:pt>
          <cx:pt idx="882">4</cx:pt>
          <cx:pt idx="883">2</cx:pt>
          <cx:pt idx="884">2</cx:pt>
          <cx:pt idx="885">3</cx:pt>
          <cx:pt idx="886">1</cx:pt>
          <cx:pt idx="887">2</cx:pt>
          <cx:pt idx="888">16</cx:pt>
          <cx:pt idx="889">2</cx:pt>
          <cx:pt idx="890">2</cx:pt>
          <cx:pt idx="891">2</cx:pt>
          <cx:pt idx="892">8</cx:pt>
          <cx:pt idx="893">3</cx:pt>
          <cx:pt idx="894">29</cx:pt>
          <cx:pt idx="895">3</cx:pt>
          <cx:pt idx="896">3</cx:pt>
          <cx:pt idx="897">2</cx:pt>
          <cx:pt idx="898">1</cx:pt>
          <cx:pt idx="899">4</cx:pt>
          <cx:pt idx="900">10</cx:pt>
          <cx:pt idx="901">4</cx:pt>
          <cx:pt idx="902">3</cx:pt>
          <cx:pt idx="903">9</cx:pt>
          <cx:pt idx="904">2</cx:pt>
          <cx:pt idx="905">2</cx:pt>
          <cx:pt idx="906">5</cx:pt>
          <cx:pt idx="907">4</cx:pt>
          <cx:pt idx="908">4</cx:pt>
          <cx:pt idx="909">4</cx:pt>
          <cx:pt idx="910">3</cx:pt>
          <cx:pt idx="911">5</cx:pt>
          <cx:pt idx="912">25</cx:pt>
          <cx:pt idx="913">4</cx:pt>
          <cx:pt idx="914">3</cx:pt>
          <cx:pt idx="915">2</cx:pt>
          <cx:pt idx="916">4</cx:pt>
          <cx:pt idx="917">2</cx:pt>
          <cx:pt idx="918">5</cx:pt>
          <cx:pt idx="919">2</cx:pt>
          <cx:pt idx="920">5</cx:pt>
          <cx:pt idx="921">16</cx:pt>
          <cx:pt idx="922">1</cx:pt>
          <cx:pt idx="923">9</cx:pt>
          <cx:pt idx="924">9</cx:pt>
          <cx:pt idx="925">2</cx:pt>
          <cx:pt idx="926">4</cx:pt>
          <cx:pt idx="927">11</cx:pt>
          <cx:pt idx="928">8</cx:pt>
          <cx:pt idx="929">2</cx:pt>
          <cx:pt idx="930">3</cx:pt>
          <cx:pt idx="931">1</cx:pt>
          <cx:pt idx="932">3</cx:pt>
          <cx:pt idx="933">9</cx:pt>
          <cx:pt idx="934">1</cx:pt>
          <cx:pt idx="935">2</cx:pt>
          <cx:pt idx="936">3</cx:pt>
          <cx:pt idx="937">1</cx:pt>
          <cx:pt idx="938">1</cx:pt>
          <cx:pt idx="939">1</cx:pt>
          <cx:pt idx="940">1</cx:pt>
          <cx:pt idx="941">1</cx:pt>
          <cx:pt idx="942">1</cx:pt>
          <cx:pt idx="943">1</cx:pt>
          <cx:pt idx="944">1</cx:pt>
          <cx:pt idx="945">1</cx:pt>
          <cx:pt idx="946">1</cx:pt>
          <cx:pt idx="947">1</cx:pt>
          <cx:pt idx="948">1</cx:pt>
          <cx:pt idx="949">1</cx:pt>
          <cx:pt idx="950">1</cx:pt>
          <cx:pt idx="951">1</cx:pt>
          <cx:pt idx="952">1</cx:pt>
          <cx:pt idx="953">1</cx:pt>
          <cx:pt idx="954">1</cx:pt>
          <cx:pt idx="955">1</cx:pt>
          <cx:pt idx="956">1</cx:pt>
          <cx:pt idx="957">1</cx:pt>
          <cx:pt idx="958">1</cx:pt>
          <cx:pt idx="959">1</cx:pt>
          <cx:pt idx="960">1</cx:pt>
          <cx:pt idx="961">1</cx:pt>
          <cx:pt idx="962">1</cx:pt>
          <cx:pt idx="963">1</cx:pt>
          <cx:pt idx="964">1</cx:pt>
          <cx:pt idx="965">1</cx:pt>
          <cx:pt idx="966">1</cx:pt>
          <cx:pt idx="967">0</cx:pt>
          <cx:pt idx="968">0</cx:pt>
          <cx:pt idx="969">0</cx:pt>
          <cx:pt idx="970">0</cx:pt>
          <cx:pt idx="971">0</cx:pt>
          <cx:pt idx="972">0</cx:pt>
          <cx:pt idx="973">0</cx:pt>
          <cx:pt idx="974">0</cx:pt>
          <cx:pt idx="975">0</cx:pt>
          <cx:pt idx="976">0</cx:pt>
          <cx:pt idx="977">0</cx:pt>
          <cx:pt idx="978">0</cx:pt>
          <cx:pt idx="979">0</cx:pt>
          <cx:pt idx="980">0</cx:pt>
          <cx:pt idx="981">0</cx:pt>
          <cx:pt idx="982">0</cx:pt>
          <cx:pt idx="983">0</cx:pt>
          <cx:pt idx="984">0</cx:pt>
          <cx:pt idx="985">0</cx:pt>
          <cx:pt idx="986">0</cx:pt>
          <cx:pt idx="987">0</cx:pt>
          <cx:pt idx="988">0</cx:pt>
          <cx:pt idx="989">0</cx:pt>
          <cx:pt idx="990">0</cx:pt>
          <cx:pt idx="991">0</cx:pt>
          <cx:pt idx="992">0</cx:pt>
          <cx:pt idx="993">0</cx:pt>
          <cx:pt idx="994">0</cx:pt>
          <cx:pt idx="995">0</cx:pt>
          <cx:pt idx="996">0</cx:pt>
          <cx:pt idx="997">0</cx:pt>
          <cx:pt idx="998">0</cx:pt>
          <cx:pt idx="999">0</cx:pt>
          <cx:pt idx="1000">0</cx:pt>
          <cx:pt idx="1001">0</cx:pt>
          <cx:pt idx="1002">0</cx:pt>
          <cx:pt idx="1003">0</cx:pt>
          <cx:pt idx="1004">0</cx:pt>
          <cx:pt idx="1005">0</cx:pt>
          <cx:pt idx="1006">0</cx:pt>
          <cx:pt idx="1007">0</cx:pt>
          <cx:pt idx="1008">0</cx:pt>
          <cx:pt idx="1009">0</cx:pt>
          <cx:pt idx="1010">0</cx:pt>
          <cx:pt idx="1011">0</cx:pt>
          <cx:pt idx="1012">0</cx:pt>
          <cx:pt idx="1013">0</cx:pt>
          <cx:pt idx="1014">0</cx:pt>
          <cx:pt idx="1015">0</cx:pt>
          <cx:pt idx="1016">0</cx:pt>
          <cx:pt idx="1017">0</cx:pt>
          <cx:pt idx="1018">0</cx:pt>
          <cx:pt idx="1019">0</cx:pt>
          <cx:pt idx="1020">0</cx:pt>
          <cx:pt idx="1021">0</cx:pt>
          <cx:pt idx="1022">0</cx:pt>
          <cx:pt idx="1023">0</cx:pt>
          <cx:pt idx="1024">0</cx:pt>
          <cx:pt idx="1025">0</cx:pt>
          <cx:pt idx="1026">0</cx:pt>
          <cx:pt idx="1027">0</cx:pt>
          <cx:pt idx="1028">0</cx:pt>
          <cx:pt idx="1029">0</cx:pt>
          <cx:pt idx="1030">0</cx:pt>
          <cx:pt idx="1031">0</cx:pt>
          <cx:pt idx="1032">0</cx:pt>
          <cx:pt idx="1033">0</cx:pt>
          <cx:pt idx="1034">0</cx:pt>
          <cx:pt idx="1035">0</cx:pt>
          <cx:pt idx="1036">0</cx:pt>
          <cx:pt idx="1037">0</cx:pt>
          <cx:pt idx="1038">0</cx:pt>
          <cx:pt idx="1039">0</cx:pt>
          <cx:pt idx="1040">0</cx:pt>
          <cx:pt idx="1041">0</cx:pt>
          <cx:pt idx="1042">0</cx:pt>
          <cx:pt idx="1043">0</cx:pt>
          <cx:pt idx="1044">0</cx:pt>
          <cx:pt idx="1045">0</cx:pt>
          <cx:pt idx="1046">0</cx:pt>
          <cx:pt idx="1047">0</cx:pt>
          <cx:pt idx="1048">0</cx:pt>
          <cx:pt idx="1049">0</cx:pt>
          <cx:pt idx="1050">0</cx:pt>
          <cx:pt idx="1051">0</cx:pt>
          <cx:pt idx="1052">0</cx:pt>
          <cx:pt idx="1053">0</cx:pt>
          <cx:pt idx="1054">0</cx:pt>
          <cx:pt idx="1055">0</cx:pt>
          <cx:pt idx="1056">0</cx:pt>
          <cx:pt idx="1057">0</cx:pt>
          <cx:pt idx="1058">0</cx:pt>
          <cx:pt idx="1059">0</cx:pt>
          <cx:pt idx="1060">0</cx:pt>
          <cx:pt idx="1061">0</cx:pt>
          <cx:pt idx="1062">0</cx:pt>
          <cx:pt idx="1063">0</cx:pt>
          <cx:pt idx="1064">0</cx:pt>
          <cx:pt idx="1065">0</cx:pt>
          <cx:pt idx="1066">0</cx:pt>
          <cx:pt idx="1067">0</cx:pt>
          <cx:pt idx="1068">0</cx:pt>
          <cx:pt idx="1069">0</cx:pt>
          <cx:pt idx="1070">0</cx:pt>
          <cx:pt idx="1071">0</cx:pt>
          <cx:pt idx="1072">0</cx:pt>
          <cx:pt idx="1073">0</cx:pt>
          <cx:pt idx="1074">0</cx:pt>
          <cx:pt idx="1075">0</cx:pt>
          <cx:pt idx="1076">0</cx:pt>
          <cx:pt idx="1077">0</cx:pt>
          <cx:pt idx="1078">0</cx:pt>
          <cx:pt idx="1079">0</cx:pt>
          <cx:pt idx="1080">0</cx:pt>
          <cx:pt idx="1081">0</cx:pt>
          <cx:pt idx="1082">0</cx:pt>
          <cx:pt idx="1083">0</cx:pt>
          <cx:pt idx="1084">0</cx:pt>
          <cx:pt idx="1085">0</cx:pt>
          <cx:pt idx="1086">0</cx:pt>
          <cx:pt idx="1087">0</cx:pt>
          <cx:pt idx="1088">0</cx:pt>
          <cx:pt idx="1089">0</cx:pt>
          <cx:pt idx="1090">0</cx:pt>
          <cx:pt idx="1091">0</cx:pt>
          <cx:pt idx="1092">0</cx:pt>
          <cx:pt idx="1093">0</cx:pt>
          <cx:pt idx="1094">0</cx:pt>
          <cx:pt idx="1095">0</cx:pt>
          <cx:pt idx="1096">0</cx:pt>
          <cx:pt idx="1097">0</cx:pt>
          <cx:pt idx="1098">0</cx:pt>
          <cx:pt idx="1099">0</cx:pt>
          <cx:pt idx="1100">0</cx:pt>
          <cx:pt idx="1101">0</cx:pt>
          <cx:pt idx="1102">0</cx:pt>
          <cx:pt idx="1103">0</cx:pt>
          <cx:pt idx="1104">0</cx:pt>
          <cx:pt idx="1105">0</cx:pt>
          <cx:pt idx="1106">0</cx:pt>
          <cx:pt idx="1107">0</cx:pt>
          <cx:pt idx="1108">0</cx:pt>
          <cx:pt idx="1109">0</cx:pt>
          <cx:pt idx="1110">0</cx:pt>
          <cx:pt idx="1111">0</cx:pt>
          <cx:pt idx="1112">0</cx:pt>
          <cx:pt idx="1113">0</cx:pt>
          <cx:pt idx="1114">0</cx:pt>
          <cx:pt idx="1115">0</cx:pt>
          <cx:pt idx="1116">0</cx:pt>
          <cx:pt idx="1117">0</cx:pt>
          <cx:pt idx="1118">0</cx:pt>
          <cx:pt idx="1119">0</cx:pt>
          <cx:pt idx="1120">0</cx:pt>
          <cx:pt idx="1121">0</cx:pt>
          <cx:pt idx="1122">0</cx:pt>
          <cx:pt idx="1123">0</cx:pt>
          <cx:pt idx="1124">0</cx:pt>
          <cx:pt idx="1125">0</cx:pt>
          <cx:pt idx="1126">0</cx:pt>
          <cx:pt idx="1127">0</cx:pt>
          <cx:pt idx="1128">0</cx:pt>
          <cx:pt idx="1129">0</cx:pt>
          <cx:pt idx="1130">0</cx:pt>
          <cx:pt idx="1131">0</cx:pt>
          <cx:pt idx="1132">0</cx:pt>
          <cx:pt idx="1133">0</cx:pt>
          <cx:pt idx="1134">0</cx:pt>
          <cx:pt idx="1135">0</cx:pt>
          <cx:pt idx="1136">0</cx:pt>
          <cx:pt idx="1137">0</cx:pt>
          <cx:pt idx="1138">0</cx:pt>
          <cx:pt idx="1139">0</cx:pt>
          <cx:pt idx="1140">0</cx:pt>
          <cx:pt idx="1141">0</cx:pt>
          <cx:pt idx="1142">0</cx:pt>
          <cx:pt idx="1143">0</cx:pt>
          <cx:pt idx="1144">0</cx:pt>
          <cx:pt idx="1145">0</cx:pt>
          <cx:pt idx="1146">0</cx:pt>
          <cx:pt idx="1147">0</cx:pt>
          <cx:pt idx="1148">0</cx:pt>
          <cx:pt idx="1149">0</cx:pt>
          <cx:pt idx="1150">0</cx:pt>
          <cx:pt idx="1151">0</cx:pt>
          <cx:pt idx="1152">0</cx:pt>
          <cx:pt idx="1153">0</cx:pt>
          <cx:pt idx="1154">0</cx:pt>
          <cx:pt idx="1155">0</cx:pt>
          <cx:pt idx="1156">0</cx:pt>
          <cx:pt idx="1157">0</cx:pt>
          <cx:pt idx="1158">0</cx:pt>
          <cx:pt idx="1159">0</cx:pt>
          <cx:pt idx="1160">0</cx:pt>
          <cx:pt idx="1161">0</cx:pt>
          <cx:pt idx="1162">0</cx:pt>
          <cx:pt idx="1163">0</cx:pt>
          <cx:pt idx="1164">0</cx:pt>
          <cx:pt idx="1165">0</cx:pt>
          <cx:pt idx="1166">0</cx:pt>
          <cx:pt idx="1167">0</cx:pt>
          <cx:pt idx="1168">0</cx:pt>
          <cx:pt idx="1169">0</cx:pt>
          <cx:pt idx="1170">0</cx:pt>
          <cx:pt idx="1171">0</cx:pt>
          <cx:pt idx="1172">0</cx:pt>
          <cx:pt idx="1173">0</cx:pt>
          <cx:pt idx="1174">0</cx:pt>
          <cx:pt idx="1175">0</cx:pt>
          <cx:pt idx="1176">0</cx:pt>
          <cx:pt idx="1177">0</cx:pt>
          <cx:pt idx="1178">0</cx:pt>
          <cx:pt idx="1179">0</cx:pt>
          <cx:pt idx="1180">0</cx:pt>
          <cx:pt idx="1181">0</cx:pt>
          <cx:pt idx="1182">0</cx:pt>
          <cx:pt idx="1183">0</cx:pt>
          <cx:pt idx="1184">0</cx:pt>
          <cx:pt idx="1185">0</cx:pt>
          <cx:pt idx="1186">0</cx:pt>
          <cx:pt idx="1187">0</cx:pt>
          <cx:pt idx="1188">0</cx:pt>
          <cx:pt idx="1189">0</cx:pt>
          <cx:pt idx="1190">0</cx:pt>
          <cx:pt idx="1191">0</cx:pt>
          <cx:pt idx="1192">0</cx:pt>
          <cx:pt idx="1193">0</cx:pt>
          <cx:pt idx="1194">0</cx:pt>
          <cx:pt idx="1195">0</cx:pt>
          <cx:pt idx="1196">0</cx:pt>
          <cx:pt idx="1197">0</cx:pt>
          <cx:pt idx="1198">0</cx:pt>
          <cx:pt idx="1199">0</cx:pt>
          <cx:pt idx="1200">0</cx:pt>
          <cx:pt idx="1201">0</cx:pt>
          <cx:pt idx="1202">0</cx:pt>
          <cx:pt idx="1203">0</cx:pt>
          <cx:pt idx="1204">0</cx:pt>
          <cx:pt idx="1205">0</cx:pt>
          <cx:pt idx="1206">0</cx:pt>
          <cx:pt idx="1207">0</cx:pt>
          <cx:pt idx="1208">0</cx:pt>
          <cx:pt idx="1209">0</cx:pt>
          <cx:pt idx="1210">0</cx:pt>
          <cx:pt idx="1211">0</cx:pt>
          <cx:pt idx="1212">0</cx:pt>
          <cx:pt idx="1213">0</cx:pt>
          <cx:pt idx="1214">0</cx:pt>
          <cx:pt idx="1215">0</cx:pt>
          <cx:pt idx="1216">0</cx:pt>
          <cx:pt idx="1217">0</cx:pt>
          <cx:pt idx="1218">0</cx:pt>
          <cx:pt idx="1219">0</cx:pt>
          <cx:pt idx="1220">0</cx:pt>
          <cx:pt idx="1221">0</cx:pt>
          <cx:pt idx="1222">0</cx:pt>
          <cx:pt idx="1223">0</cx:pt>
          <cx:pt idx="1224">0</cx:pt>
          <cx:pt idx="1225">0</cx:pt>
          <cx:pt idx="1226">0</cx:pt>
          <cx:pt idx="1227">0</cx:pt>
          <cx:pt idx="1228">0</cx:pt>
          <cx:pt idx="1229">0</cx:pt>
          <cx:pt idx="1230">0</cx:pt>
          <cx:pt idx="1231">0</cx:pt>
          <cx:pt idx="1232">0</cx:pt>
          <cx:pt idx="1233">0</cx:pt>
          <cx:pt idx="1234">0</cx:pt>
          <cx:pt idx="1235">0</cx:pt>
          <cx:pt idx="1236">0</cx:pt>
          <cx:pt idx="1237">0</cx:pt>
          <cx:pt idx="1238">0</cx:pt>
          <cx:pt idx="1239">0</cx:pt>
          <cx:pt idx="1240">0</cx:pt>
          <cx:pt idx="1241">0</cx:pt>
          <cx:pt idx="1242">0</cx:pt>
          <cx:pt idx="1243">0</cx:pt>
          <cx:pt idx="1244">0</cx:pt>
          <cx:pt idx="1245">0</cx:pt>
          <cx:pt idx="1246">0</cx:pt>
          <cx:pt idx="1247">0</cx:pt>
          <cx:pt idx="1248">0</cx:pt>
          <cx:pt idx="1249">0</cx:pt>
          <cx:pt idx="1250">0</cx:pt>
          <cx:pt idx="1251">0</cx:pt>
          <cx:pt idx="1252">0</cx:pt>
          <cx:pt idx="1253">0</cx:pt>
          <cx:pt idx="1254">0</cx:pt>
          <cx:pt idx="1255">0</cx:pt>
          <cx:pt idx="1256">0</cx:pt>
          <cx:pt idx="1257">0</cx:pt>
          <cx:pt idx="1258">0</cx:pt>
          <cx:pt idx="1259">0</cx:pt>
          <cx:pt idx="1260">0</cx:pt>
          <cx:pt idx="1261">0</cx:pt>
          <cx:pt idx="1262">0</cx:pt>
          <cx:pt idx="1263">0</cx:pt>
          <cx:pt idx="1264">0</cx:pt>
          <cx:pt idx="1265">0</cx:pt>
          <cx:pt idx="1266">0</cx:pt>
          <cx:pt idx="1267">0</cx:pt>
          <cx:pt idx="1268">0</cx:pt>
          <cx:pt idx="1269">0</cx:pt>
          <cx:pt idx="1270">0</cx:pt>
          <cx:pt idx="1271">0</cx:pt>
          <cx:pt idx="1272">0</cx:pt>
          <cx:pt idx="1273">0</cx:pt>
          <cx:pt idx="1274">0</cx:pt>
          <cx:pt idx="1275">0</cx:pt>
          <cx:pt idx="1276">0</cx:pt>
          <cx:pt idx="1277">0</cx:pt>
          <cx:pt idx="1278">0</cx:pt>
          <cx:pt idx="1279">0</cx:pt>
          <cx:pt idx="1280">0</cx:pt>
          <cx:pt idx="1281">0</cx:pt>
          <cx:pt idx="1282">0</cx:pt>
          <cx:pt idx="1283">0</cx:pt>
          <cx:pt idx="1284">0</cx:pt>
          <cx:pt idx="1285">0</cx:pt>
          <cx:pt idx="1286">0</cx:pt>
          <cx:pt idx="1287">0</cx:pt>
          <cx:pt idx="1288">0</cx:pt>
          <cx:pt idx="1289">0</cx:pt>
          <cx:pt idx="1290">0</cx:pt>
          <cx:pt idx="1291">0</cx:pt>
          <cx:pt idx="1292">0</cx:pt>
          <cx:pt idx="1293">0</cx:pt>
          <cx:pt idx="1294">0</cx:pt>
          <cx:pt idx="1295">0</cx:pt>
          <cx:pt idx="1296">0</cx:pt>
          <cx:pt idx="1297">0</cx:pt>
          <cx:pt idx="1298">0</cx:pt>
          <cx:pt idx="1299">0</cx:pt>
          <cx:pt idx="1300">0</cx:pt>
          <cx:pt idx="1301">0</cx:pt>
          <cx:pt idx="1302">0</cx:pt>
          <cx:pt idx="1303">0</cx:pt>
          <cx:pt idx="1304">0</cx:pt>
          <cx:pt idx="1305">0</cx:pt>
          <cx:pt idx="1306">0</cx:pt>
          <cx:pt idx="1307">0</cx:pt>
          <cx:pt idx="1308">0</cx:pt>
          <cx:pt idx="1309">0</cx:pt>
          <cx:pt idx="1310">0</cx:pt>
          <cx:pt idx="1311">0</cx:pt>
          <cx:pt idx="1312">0</cx:pt>
          <cx:pt idx="1313">0</cx:pt>
          <cx:pt idx="1314">0</cx:pt>
          <cx:pt idx="1315">0</cx:pt>
          <cx:pt idx="1316">0</cx:pt>
          <cx:pt idx="1317">0</cx:pt>
          <cx:pt idx="1318">0</cx:pt>
          <cx:pt idx="1319">0</cx:pt>
          <cx:pt idx="1320">0</cx:pt>
          <cx:pt idx="1321">0</cx:pt>
          <cx:pt idx="1322">0</cx:pt>
          <cx:pt idx="1323">0</cx:pt>
          <cx:pt idx="1324">0</cx:pt>
          <cx:pt idx="1325">0</cx:pt>
          <cx:pt idx="1326">0</cx:pt>
          <cx:pt idx="1327">0</cx:pt>
          <cx:pt idx="1328">0</cx:pt>
          <cx:pt idx="1329">0</cx:pt>
          <cx:pt idx="1330">0</cx:pt>
          <cx:pt idx="1331">0</cx:pt>
          <cx:pt idx="1332">0</cx:pt>
          <cx:pt idx="1333">0</cx:pt>
          <cx:pt idx="1334">0</cx:pt>
          <cx:pt idx="1335">0</cx:pt>
          <cx:pt idx="1336">0</cx:pt>
          <cx:pt idx="1337">0</cx:pt>
          <cx:pt idx="1338">0</cx:pt>
          <cx:pt idx="1339">0</cx:pt>
          <cx:pt idx="1340">0</cx:pt>
          <cx:pt idx="1341">0</cx:pt>
          <cx:pt idx="1342">0</cx:pt>
          <cx:pt idx="1343">0</cx:pt>
          <cx:pt idx="1344">0</cx:pt>
          <cx:pt idx="1345">0</cx:pt>
          <cx:pt idx="1346">0</cx:pt>
          <cx:pt idx="1347">0</cx:pt>
          <cx:pt idx="1348">0</cx:pt>
          <cx:pt idx="1349">0</cx:pt>
          <cx:pt idx="1350">0</cx:pt>
          <cx:pt idx="1351">0</cx:pt>
          <cx:pt idx="1352">0</cx:pt>
          <cx:pt idx="1353">0</cx:pt>
          <cx:pt idx="1354">0</cx:pt>
          <cx:pt idx="1355">0</cx:pt>
          <cx:pt idx="1356">0</cx:pt>
          <cx:pt idx="1357">0</cx:pt>
          <cx:pt idx="1358">0</cx:pt>
          <cx:pt idx="1359">0</cx:pt>
          <cx:pt idx="1360">0</cx:pt>
          <cx:pt idx="1361">0</cx:pt>
          <cx:pt idx="1362">0</cx:pt>
          <cx:pt idx="1363">0</cx:pt>
          <cx:pt idx="1364">0</cx:pt>
          <cx:pt idx="1365">0</cx:pt>
          <cx:pt idx="1366">0</cx:pt>
          <cx:pt idx="1367">0</cx:pt>
          <cx:pt idx="1368">0</cx:pt>
          <cx:pt idx="1369">0</cx:pt>
          <cx:pt idx="1370">0</cx:pt>
          <cx:pt idx="1371">0</cx:pt>
          <cx:pt idx="1372">0</cx:pt>
          <cx:pt idx="1373">0</cx:pt>
          <cx:pt idx="1374">0</cx:pt>
          <cx:pt idx="1375">0</cx:pt>
          <cx:pt idx="1376">0</cx:pt>
          <cx:pt idx="1377">0</cx:pt>
          <cx:pt idx="1378">0</cx:pt>
          <cx:pt idx="1379">0</cx:pt>
          <cx:pt idx="1380">0</cx:pt>
          <cx:pt idx="1381">0</cx:pt>
          <cx:pt idx="1382">0</cx:pt>
          <cx:pt idx="1383">0</cx:pt>
          <cx:pt idx="1384">0</cx:pt>
          <cx:pt idx="1385">0</cx:pt>
          <cx:pt idx="1386">0</cx:pt>
          <cx:pt idx="1387">0</cx:pt>
          <cx:pt idx="1388">0</cx:pt>
          <cx:pt idx="1389">0</cx:pt>
          <cx:pt idx="1390">0</cx:pt>
          <cx:pt idx="1391">0</cx:pt>
          <cx:pt idx="1392">0</cx:pt>
          <cx:pt idx="1393">0</cx:pt>
          <cx:pt idx="1394">0</cx:pt>
          <cx:pt idx="1395">0</cx:pt>
          <cx:pt idx="1396">0</cx:pt>
          <cx:pt idx="1397">0</cx:pt>
          <cx:pt idx="1398">0</cx:pt>
          <cx:pt idx="1399">0</cx:pt>
          <cx:pt idx="1400">0</cx:pt>
          <cx:pt idx="1401">0</cx:pt>
          <cx:pt idx="1402">0</cx:pt>
          <cx:pt idx="1403">0</cx:pt>
          <cx:pt idx="1404">0</cx:pt>
          <cx:pt idx="1405">0</cx:pt>
          <cx:pt idx="1406">0</cx:pt>
          <cx:pt idx="1407">0</cx:pt>
          <cx:pt idx="1408">0</cx:pt>
          <cx:pt idx="1409">0</cx:pt>
          <cx:pt idx="1410">0</cx:pt>
          <cx:pt idx="1411">0</cx:pt>
          <cx:pt idx="1412">0</cx:pt>
          <cx:pt idx="1413">0</cx:pt>
          <cx:pt idx="1414">0</cx:pt>
          <cx:pt idx="1415">0</cx:pt>
          <cx:pt idx="1416">0</cx:pt>
          <cx:pt idx="1417">0</cx:pt>
          <cx:pt idx="1418">0</cx:pt>
          <cx:pt idx="1419">0</cx:pt>
          <cx:pt idx="1420">0</cx:pt>
          <cx:pt idx="1421">0</cx:pt>
          <cx:pt idx="1422">0</cx:pt>
          <cx:pt idx="1423">0</cx:pt>
          <cx:pt idx="1424">0</cx:pt>
          <cx:pt idx="1425">0</cx:pt>
          <cx:pt idx="1426">0</cx:pt>
          <cx:pt idx="1427">0</cx:pt>
          <cx:pt idx="1428">0</cx:pt>
          <cx:pt idx="1429">0</cx:pt>
          <cx:pt idx="1430">0</cx:pt>
          <cx:pt idx="1431">0</cx:pt>
          <cx:pt idx="1432">0</cx:pt>
          <cx:pt idx="1433">0</cx:pt>
          <cx:pt idx="1434">0</cx:pt>
          <cx:pt idx="1435">0</cx:pt>
          <cx:pt idx="1436">0</cx:pt>
          <cx:pt idx="1437">0</cx:pt>
          <cx:pt idx="1438">0</cx:pt>
          <cx:pt idx="1439">0</cx:pt>
          <cx:pt idx="1440">0</cx:pt>
          <cx:pt idx="1441">0</cx:pt>
          <cx:pt idx="1442">0</cx:pt>
          <cx:pt idx="1443">0</cx:pt>
          <cx:pt idx="1444">0</cx:pt>
          <cx:pt idx="1445">0</cx:pt>
          <cx:pt idx="1446">0</cx:pt>
          <cx:pt idx="1447">0</cx:pt>
          <cx:pt idx="1448">0</cx:pt>
          <cx:pt idx="1449">0</cx:pt>
          <cx:pt idx="1450">0</cx:pt>
          <cx:pt idx="1451">0</cx:pt>
          <cx:pt idx="1452">0</cx:pt>
          <cx:pt idx="1453">0</cx:pt>
          <cx:pt idx="1454">0</cx:pt>
          <cx:pt idx="1455">0</cx:pt>
          <cx:pt idx="1456">0</cx:pt>
          <cx:pt idx="1457">0</cx:pt>
          <cx:pt idx="1458">0</cx:pt>
          <cx:pt idx="1459">0</cx:pt>
          <cx:pt idx="1460">0</cx:pt>
          <cx:pt idx="1461">0</cx:pt>
          <cx:pt idx="1462">0</cx:pt>
          <cx:pt idx="1463">0</cx:pt>
          <cx:pt idx="1464">0</cx:pt>
          <cx:pt idx="1465">0</cx:pt>
          <cx:pt idx="1466">0</cx:pt>
          <cx:pt idx="1467">0</cx:pt>
          <cx:pt idx="1468">0</cx:pt>
          <cx:pt idx="1469">0</cx:pt>
          <cx:pt idx="1470">0</cx:pt>
          <cx:pt idx="1471">0</cx:pt>
          <cx:pt idx="1472">0</cx:pt>
          <cx:pt idx="1473">0</cx:pt>
          <cx:pt idx="1474">0</cx:pt>
          <cx:pt idx="1475">0</cx:pt>
          <cx:pt idx="1476">0</cx:pt>
          <cx:pt idx="1477">0</cx:pt>
          <cx:pt idx="1478">0</cx:pt>
          <cx:pt idx="1479">0</cx:pt>
          <cx:pt idx="1480">0</cx:pt>
          <cx:pt idx="1481">0</cx:pt>
          <cx:pt idx="1482">0</cx:pt>
          <cx:pt idx="1483">0</cx:pt>
          <cx:pt idx="1484">0</cx:pt>
          <cx:pt idx="1485">0</cx:pt>
          <cx:pt idx="1486">0</cx:pt>
          <cx:pt idx="1487">0</cx:pt>
          <cx:pt idx="1488">0</cx:pt>
          <cx:pt idx="1489">0</cx:pt>
          <cx:pt idx="1490">0</cx:pt>
          <cx:pt idx="1491">0</cx:pt>
          <cx:pt idx="1492">0</cx:pt>
          <cx:pt idx="1493">0</cx:pt>
          <cx:pt idx="1494">0</cx:pt>
          <cx:pt idx="1495">0</cx:pt>
          <cx:pt idx="1496">0</cx:pt>
          <cx:pt idx="1497">0</cx:pt>
          <cx:pt idx="1498">0</cx:pt>
          <cx:pt idx="1499">0</cx:pt>
          <cx:pt idx="1500">0</cx:pt>
          <cx:pt idx="1501">0</cx:pt>
          <cx:pt idx="1502">0</cx:pt>
          <cx:pt idx="1503">0</cx:pt>
          <cx:pt idx="1504">0</cx:pt>
          <cx:pt idx="1505">0</cx:pt>
          <cx:pt idx="1506">0</cx:pt>
          <cx:pt idx="1507">0</cx:pt>
          <cx:pt idx="1508">0</cx:pt>
          <cx:pt idx="1509">0</cx:pt>
          <cx:pt idx="1510">0</cx:pt>
          <cx:pt idx="1511">0</cx:pt>
          <cx:pt idx="1512">0</cx:pt>
          <cx:pt idx="1513">0</cx:pt>
          <cx:pt idx="1514">0</cx:pt>
          <cx:pt idx="1515">0</cx:pt>
          <cx:pt idx="1516">0</cx:pt>
          <cx:pt idx="1517">0</cx:pt>
          <cx:pt idx="1518">0</cx:pt>
          <cx:pt idx="1519">0</cx:pt>
          <cx:pt idx="1520">0</cx:pt>
          <cx:pt idx="1521">0</cx:pt>
          <cx:pt idx="1522">0</cx:pt>
          <cx:pt idx="1523">0</cx:pt>
          <cx:pt idx="1524">0</cx:pt>
          <cx:pt idx="1525">0</cx:pt>
          <cx:pt idx="1526">0</cx:pt>
          <cx:pt idx="1527">0</cx:pt>
          <cx:pt idx="1528">0</cx:pt>
          <cx:pt idx="1529">0</cx:pt>
          <cx:pt idx="1530">0</cx:pt>
          <cx:pt idx="1531">0</cx:pt>
          <cx:pt idx="1532">0</cx:pt>
          <cx:pt idx="1533">0</cx:pt>
          <cx:pt idx="1534">0</cx:pt>
          <cx:pt idx="1535">0</cx:pt>
          <cx:pt idx="1536">0</cx:pt>
          <cx:pt idx="1537">0</cx:pt>
          <cx:pt idx="1538">0</cx:pt>
          <cx:pt idx="1539">0</cx:pt>
          <cx:pt idx="1540">0</cx:pt>
          <cx:pt idx="1541">0</cx:pt>
          <cx:pt idx="1542">0</cx:pt>
          <cx:pt idx="1543">0</cx:pt>
          <cx:pt idx="1544">0</cx:pt>
          <cx:pt idx="1545">0</cx:pt>
          <cx:pt idx="1546">0</cx:pt>
          <cx:pt idx="1547">0</cx:pt>
          <cx:pt idx="1548">0</cx:pt>
          <cx:pt idx="1549">0</cx:pt>
          <cx:pt idx="1550">0</cx:pt>
          <cx:pt idx="1551">0</cx:pt>
          <cx:pt idx="1552">0</cx:pt>
          <cx:pt idx="1553">0</cx:pt>
          <cx:pt idx="1554">0</cx:pt>
          <cx:pt idx="1555">0</cx:pt>
          <cx:pt idx="1556">0</cx:pt>
          <cx:pt idx="1557">0</cx:pt>
          <cx:pt idx="1558">0</cx:pt>
          <cx:pt idx="1559">0</cx:pt>
          <cx:pt idx="1560">0</cx:pt>
          <cx:pt idx="1561">0</cx:pt>
          <cx:pt idx="1562">0</cx:pt>
          <cx:pt idx="1563">0</cx:pt>
          <cx:pt idx="1564">0</cx:pt>
          <cx:pt idx="1565">0</cx:pt>
          <cx:pt idx="1566">0</cx:pt>
          <cx:pt idx="1567">0</cx:pt>
          <cx:pt idx="1568">0</cx:pt>
          <cx:pt idx="1569">0</cx:pt>
          <cx:pt idx="1570">0</cx:pt>
          <cx:pt idx="1571">0</cx:pt>
          <cx:pt idx="1572">0</cx:pt>
          <cx:pt idx="1573">0</cx:pt>
          <cx:pt idx="1574">0</cx:pt>
          <cx:pt idx="1575">0</cx:pt>
          <cx:pt idx="1576">0</cx:pt>
          <cx:pt idx="1577">0</cx:pt>
          <cx:pt idx="1578">0</cx:pt>
          <cx:pt idx="1579">0</cx:pt>
          <cx:pt idx="1580">0</cx:pt>
          <cx:pt idx="1581">0</cx:pt>
          <cx:pt idx="1582">0</cx:pt>
          <cx:pt idx="1583">0</cx:pt>
          <cx:pt idx="1584">0</cx:pt>
          <cx:pt idx="1585">0</cx:pt>
          <cx:pt idx="1586">0</cx:pt>
          <cx:pt idx="1587">0</cx:pt>
          <cx:pt idx="1588">0</cx:pt>
          <cx:pt idx="1589">0</cx:pt>
          <cx:pt idx="1590">0</cx:pt>
          <cx:pt idx="1591">0</cx:pt>
          <cx:pt idx="1592">0</cx:pt>
          <cx:pt idx="1593">0</cx:pt>
          <cx:pt idx="1594">0</cx:pt>
          <cx:pt idx="1595">0</cx:pt>
          <cx:pt idx="1596">0</cx:pt>
          <cx:pt idx="1597">0</cx:pt>
          <cx:pt idx="1598">0</cx:pt>
          <cx:pt idx="1599">0</cx:pt>
          <cx:pt idx="1600">0</cx:pt>
          <cx:pt idx="1601">0</cx:pt>
          <cx:pt idx="1602">0</cx:pt>
          <cx:pt idx="1603">0</cx:pt>
          <cx:pt idx="1604">0</cx:pt>
          <cx:pt idx="1605">0</cx:pt>
          <cx:pt idx="1606">0</cx:pt>
          <cx:pt idx="1607">0</cx:pt>
          <cx:pt idx="1608">0</cx:pt>
          <cx:pt idx="1609">0</cx:pt>
          <cx:pt idx="1610">0</cx:pt>
          <cx:pt idx="1611">0</cx:pt>
          <cx:pt idx="1612">0</cx:pt>
          <cx:pt idx="1613">0</cx:pt>
          <cx:pt idx="1614">0</cx:pt>
          <cx:pt idx="1615">0</cx:pt>
          <cx:pt idx="1616">0</cx:pt>
          <cx:pt idx="1617">0</cx:pt>
          <cx:pt idx="1618">0</cx:pt>
          <cx:pt idx="1619">0</cx:pt>
          <cx:pt idx="1620">0</cx:pt>
          <cx:pt idx="1621">0</cx:pt>
          <cx:pt idx="1622">0</cx:pt>
          <cx:pt idx="1623">0</cx:pt>
          <cx:pt idx="1624">0</cx:pt>
          <cx:pt idx="1625">0</cx:pt>
          <cx:pt idx="1626">0</cx:pt>
          <cx:pt idx="1627">0</cx:pt>
          <cx:pt idx="1628">0</cx:pt>
          <cx:pt idx="1629">0</cx:pt>
          <cx:pt idx="1630">0</cx:pt>
          <cx:pt idx="1631">0</cx:pt>
          <cx:pt idx="1632">0</cx:pt>
          <cx:pt idx="1633">0</cx:pt>
          <cx:pt idx="1634">0</cx:pt>
          <cx:pt idx="1635">0</cx:pt>
          <cx:pt idx="1636">0</cx:pt>
          <cx:pt idx="1637">0</cx:pt>
          <cx:pt idx="1638">0</cx:pt>
          <cx:pt idx="1639">0</cx:pt>
          <cx:pt idx="1640">0</cx:pt>
          <cx:pt idx="1641">0</cx:pt>
          <cx:pt idx="1642">0</cx:pt>
          <cx:pt idx="1643">0</cx:pt>
          <cx:pt idx="1644">0</cx:pt>
          <cx:pt idx="1645">0</cx:pt>
          <cx:pt idx="1646">0</cx:pt>
          <cx:pt idx="1647">0</cx:pt>
          <cx:pt idx="1648">0</cx:pt>
          <cx:pt idx="1649">0</cx:pt>
          <cx:pt idx="1650">0</cx:pt>
          <cx:pt idx="1651">0</cx:pt>
          <cx:pt idx="1652">0</cx:pt>
          <cx:pt idx="1653">0</cx:pt>
          <cx:pt idx="1654">0</cx:pt>
          <cx:pt idx="1655">10</cx:pt>
          <cx:pt idx="1656">5</cx:pt>
          <cx:pt idx="1657">8</cx:pt>
          <cx:pt idx="1658">2</cx:pt>
          <cx:pt idx="1659">9</cx:pt>
          <cx:pt idx="1660">1</cx:pt>
          <cx:pt idx="1661">3</cx:pt>
          <cx:pt idx="1662">4</cx:pt>
          <cx:pt idx="1663">11</cx:pt>
          <cx:pt idx="1664">17</cx:pt>
          <cx:pt idx="1665">12</cx:pt>
          <cx:pt idx="1666">3</cx:pt>
          <cx:pt idx="1667">9</cx:pt>
          <cx:pt idx="1668">15</cx:pt>
          <cx:pt idx="1669">10</cx:pt>
          <cx:pt idx="1670">9</cx:pt>
          <cx:pt idx="1671">8</cx:pt>
          <cx:pt idx="1672">10</cx:pt>
          <cx:pt idx="1673">9</cx:pt>
          <cx:pt idx="1674">8</cx:pt>
          <cx:pt idx="1675">12</cx:pt>
          <cx:pt idx="1676">2</cx:pt>
          <cx:pt idx="1677">3</cx:pt>
          <cx:pt idx="1678">3</cx:pt>
          <cx:pt idx="1679">11</cx:pt>
          <cx:pt idx="1680">9</cx:pt>
          <cx:pt idx="1681">4</cx:pt>
          <cx:pt idx="1682">9</cx:pt>
          <cx:pt idx="1683">10</cx:pt>
          <cx:pt idx="1684">4</cx:pt>
          <cx:pt idx="1685">8</cx:pt>
          <cx:pt idx="1686">9</cx:pt>
          <cx:pt idx="1687">9</cx:pt>
          <cx:pt idx="1688">4</cx:pt>
          <cx:pt idx="1689">11</cx:pt>
          <cx:pt idx="1690">10</cx:pt>
          <cx:pt idx="1691">2</cx:pt>
          <cx:pt idx="1692">9</cx:pt>
          <cx:pt idx="1693">3</cx:pt>
          <cx:pt idx="1694">2</cx:pt>
          <cx:pt idx="1695">3</cx:pt>
          <cx:pt idx="1696">1</cx:pt>
          <cx:pt idx="1697">1</cx:pt>
          <cx:pt idx="1698">8</cx:pt>
          <cx:pt idx="1699">4</cx:pt>
          <cx:pt idx="1700">4</cx:pt>
          <cx:pt idx="1701">1</cx:pt>
          <cx:pt idx="1702">32</cx:pt>
          <cx:pt idx="1703">3</cx:pt>
          <cx:pt idx="1704">23</cx:pt>
          <cx:pt idx="1705">12</cx:pt>
          <cx:pt idx="1706">1</cx:pt>
          <cx:pt idx="1707">4</cx:pt>
          <cx:pt idx="1708">12</cx:pt>
          <cx:pt idx="1709">2</cx:pt>
          <cx:pt idx="1710">12</cx:pt>
          <cx:pt idx="1711">1</cx:pt>
          <cx:pt idx="1712">3</cx:pt>
          <cx:pt idx="1713">5</cx:pt>
          <cx:pt idx="1714">1</cx:pt>
          <cx:pt idx="1715">2</cx:pt>
          <cx:pt idx="1716">5</cx:pt>
          <cx:pt idx="1717">2</cx:pt>
          <cx:pt idx="1718">5</cx:pt>
          <cx:pt idx="1719">5</cx:pt>
          <cx:pt idx="1720">2</cx:pt>
          <cx:pt idx="1721">3</cx:pt>
          <cx:pt idx="1722">3</cx:pt>
          <cx:pt idx="1723">2</cx:pt>
          <cx:pt idx="1724">2</cx:pt>
          <cx:pt idx="1725">5</cx:pt>
          <cx:pt idx="1726">12</cx:pt>
          <cx:pt idx="1727">2</cx:pt>
          <cx:pt idx="1728">10</cx:pt>
          <cx:pt idx="1729">3</cx:pt>
          <cx:pt idx="1730">3</cx:pt>
          <cx:pt idx="1731">9</cx:pt>
          <cx:pt idx="1732">8</cx:pt>
          <cx:pt idx="1733">16</cx:pt>
          <cx:pt idx="1734">5</cx:pt>
          <cx:pt idx="1735">3</cx:pt>
          <cx:pt idx="1736">3</cx:pt>
          <cx:pt idx="1737">11</cx:pt>
          <cx:pt idx="1738">1</cx:pt>
          <cx:pt idx="1739">23</cx:pt>
          <cx:pt idx="1740">1</cx:pt>
          <cx:pt idx="1741">4</cx:pt>
          <cx:pt idx="1742">3</cx:pt>
          <cx:pt idx="1743">4</cx:pt>
          <cx:pt idx="1744">3</cx:pt>
          <cx:pt idx="1745">3</cx:pt>
          <cx:pt idx="1746">4</cx:pt>
          <cx:pt idx="1747">2</cx:pt>
          <cx:pt idx="1748">5</cx:pt>
          <cx:pt idx="1749">2</cx:pt>
          <cx:pt idx="1750">2</cx:pt>
          <cx:pt idx="1751">4</cx:pt>
          <cx:pt idx="1752">11</cx:pt>
          <cx:pt idx="1753">8</cx:pt>
          <cx:pt idx="1754">8</cx:pt>
          <cx:pt idx="1755">2</cx:pt>
          <cx:pt idx="1756">3</cx:pt>
          <cx:pt idx="1757">2</cx:pt>
          <cx:pt idx="1758">5</cx:pt>
          <cx:pt idx="1759">3</cx:pt>
          <cx:pt idx="1760">5</cx:pt>
          <cx:pt idx="1761">2</cx:pt>
          <cx:pt idx="1762">3</cx:pt>
          <cx:pt idx="1763">2</cx:pt>
          <cx:pt idx="1764">25</cx:pt>
          <cx:pt idx="1765">1</cx:pt>
          <cx:pt idx="1766">9</cx:pt>
          <cx:pt idx="1767">8</cx:pt>
          <cx:pt idx="1768">5</cx:pt>
          <cx:pt idx="1769">3</cx:pt>
          <cx:pt idx="1770">2</cx:pt>
          <cx:pt idx="1771">5</cx:pt>
          <cx:pt idx="1772">3</cx:pt>
          <cx:pt idx="1773">4</cx:pt>
          <cx:pt idx="1774">3</cx:pt>
          <cx:pt idx="1775">5</cx:pt>
          <cx:pt idx="1776">1</cx:pt>
          <cx:pt idx="1777">5</cx:pt>
          <cx:pt idx="1778">3</cx:pt>
          <cx:pt idx="1779">3</cx:pt>
          <cx:pt idx="1780">5</cx:pt>
          <cx:pt idx="1781">4</cx:pt>
          <cx:pt idx="1782">3</cx:pt>
          <cx:pt idx="1783">8</cx:pt>
          <cx:pt idx="1784">2</cx:pt>
          <cx:pt idx="1785">2</cx:pt>
          <cx:pt idx="1786">5</cx:pt>
          <cx:pt idx="1787">1</cx:pt>
          <cx:pt idx="1788">1</cx:pt>
          <cx:pt idx="1789">10</cx:pt>
          <cx:pt idx="1790">8</cx:pt>
          <cx:pt idx="1791">2</cx:pt>
          <cx:pt idx="1792">2</cx:pt>
          <cx:pt idx="1793">9</cx:pt>
          <cx:pt idx="1794">8</cx:pt>
          <cx:pt idx="1795">3</cx:pt>
          <cx:pt idx="1796">4</cx:pt>
          <cx:pt idx="1797">3</cx:pt>
          <cx:pt idx="1798">9</cx:pt>
          <cx:pt idx="1799">8</cx:pt>
          <cx:pt idx="1800">17</cx:pt>
          <cx:pt idx="1801">10</cx:pt>
          <cx:pt idx="1802">2</cx:pt>
          <cx:pt idx="1803">3</cx:pt>
          <cx:pt idx="1804">3</cx:pt>
          <cx:pt idx="1805">2</cx:pt>
          <cx:pt idx="1806">3</cx:pt>
          <cx:pt idx="1807">4</cx:pt>
          <cx:pt idx="1808">3</cx:pt>
          <cx:pt idx="1809">3</cx:pt>
          <cx:pt idx="1810">4</cx:pt>
          <cx:pt idx="1811">16</cx:pt>
          <cx:pt idx="1812">4</cx:pt>
          <cx:pt idx="1813">2</cx:pt>
          <cx:pt idx="1814">8</cx:pt>
          <cx:pt idx="1815">5</cx:pt>
          <cx:pt idx="1816">12</cx:pt>
          <cx:pt idx="1817">22</cx:pt>
          <cx:pt idx="1818">5</cx:pt>
          <cx:pt idx="1819">2</cx:pt>
          <cx:pt idx="1820">3</cx:pt>
          <cx:pt idx="1821">3</cx:pt>
          <cx:pt idx="1822">3</cx:pt>
          <cx:pt idx="1823">2</cx:pt>
          <cx:pt idx="1824">5</cx:pt>
          <cx:pt idx="1825">8</cx:pt>
          <cx:pt idx="1826">2</cx:pt>
          <cx:pt idx="1827">3</cx:pt>
          <cx:pt idx="1828">9</cx:pt>
          <cx:pt idx="1829">2</cx:pt>
          <cx:pt idx="1830">2</cx:pt>
          <cx:pt idx="1831">2</cx:pt>
          <cx:pt idx="1832">2</cx:pt>
          <cx:pt idx="1833">2</cx:pt>
          <cx:pt idx="1834">2</cx:pt>
          <cx:pt idx="1835">5</cx:pt>
          <cx:pt idx="1836">2</cx:pt>
          <cx:pt idx="1837">2</cx:pt>
          <cx:pt idx="1838">2</cx:pt>
          <cx:pt idx="1839">5</cx:pt>
          <cx:pt idx="1840">2</cx:pt>
          <cx:pt idx="1841">15</cx:pt>
          <cx:pt idx="1842">3</cx:pt>
          <cx:pt idx="1843">2</cx:pt>
          <cx:pt idx="1844">2</cx:pt>
          <cx:pt idx="1845">10</cx:pt>
          <cx:pt idx="1846">3</cx:pt>
          <cx:pt idx="1847">3</cx:pt>
          <cx:pt idx="1848">3</cx:pt>
          <cx:pt idx="1849">3</cx:pt>
          <cx:pt idx="1850">16</cx:pt>
          <cx:pt idx="1851">5</cx:pt>
          <cx:pt idx="1852">2</cx:pt>
          <cx:pt idx="1853">5</cx:pt>
          <cx:pt idx="1854">3</cx:pt>
          <cx:pt idx="1855">15</cx:pt>
          <cx:pt idx="1856">2</cx:pt>
          <cx:pt idx="1857">3</cx:pt>
          <cx:pt idx="1858">2</cx:pt>
          <cx:pt idx="1859">2</cx:pt>
          <cx:pt idx="1860">2</cx:pt>
          <cx:pt idx="1861">3</cx:pt>
          <cx:pt idx="1862">3</cx:pt>
          <cx:pt idx="1863">9</cx:pt>
          <cx:pt idx="1864">9</cx:pt>
          <cx:pt idx="1865">5</cx:pt>
          <cx:pt idx="1866">4</cx:pt>
          <cx:pt idx="1867">5</cx:pt>
          <cx:pt idx="1868">10</cx:pt>
          <cx:pt idx="1869">2</cx:pt>
          <cx:pt idx="1870">9</cx:pt>
          <cx:pt idx="1871">2</cx:pt>
          <cx:pt idx="1872">3</cx:pt>
          <cx:pt idx="1873">10</cx:pt>
          <cx:pt idx="1874">3</cx:pt>
          <cx:pt idx="1875">3</cx:pt>
          <cx:pt idx="1876">10</cx:pt>
          <cx:pt idx="1877">9</cx:pt>
          <cx:pt idx="1878">2</cx:pt>
          <cx:pt idx="1879">2</cx:pt>
          <cx:pt idx="1880">5</cx:pt>
          <cx:pt idx="1881">4</cx:pt>
          <cx:pt idx="1882">5</cx:pt>
          <cx:pt idx="1883">2</cx:pt>
          <cx:pt idx="1884">2</cx:pt>
          <cx:pt idx="1885">5</cx:pt>
          <cx:pt idx="1886">2</cx:pt>
          <cx:pt idx="1887">4</cx:pt>
          <cx:pt idx="1888">3</cx:pt>
          <cx:pt idx="1889">2</cx:pt>
          <cx:pt idx="1890">2</cx:pt>
          <cx:pt idx="1891">11</cx:pt>
          <cx:pt idx="1892">1</cx:pt>
          <cx:pt idx="1893">3</cx:pt>
          <cx:pt idx="1894">10</cx:pt>
          <cx:pt idx="1895">5</cx:pt>
          <cx:pt idx="1896">2</cx:pt>
          <cx:pt idx="1897">4</cx:pt>
          <cx:pt idx="1898">11</cx:pt>
          <cx:pt idx="1899">3</cx:pt>
          <cx:pt idx="1900">3</cx:pt>
          <cx:pt idx="1901">4</cx:pt>
          <cx:pt idx="1902">5</cx:pt>
          <cx:pt idx="1903">3</cx:pt>
          <cx:pt idx="1904">3</cx:pt>
          <cx:pt idx="1905">1</cx:pt>
          <cx:pt idx="1906">2</cx:pt>
          <cx:pt idx="1907">4</cx:pt>
          <cx:pt idx="1908">2</cx:pt>
          <cx:pt idx="1909">34</cx:pt>
          <cx:pt idx="1910">5</cx:pt>
          <cx:pt idx="1911">3</cx:pt>
          <cx:pt idx="1912">3</cx:pt>
          <cx:pt idx="1913">5</cx:pt>
          <cx:pt idx="1914">4</cx:pt>
          <cx:pt idx="1915">8</cx:pt>
          <cx:pt idx="1916">3</cx:pt>
          <cx:pt idx="1917">2</cx:pt>
          <cx:pt idx="1918">9</cx:pt>
          <cx:pt idx="1919">3</cx:pt>
          <cx:pt idx="1920">2</cx:pt>
          <cx:pt idx="1921">3</cx:pt>
          <cx:pt idx="1922">3</cx:pt>
          <cx:pt idx="1923">23</cx:pt>
          <cx:pt idx="1924">2</cx:pt>
          <cx:pt idx="1925">2</cx:pt>
          <cx:pt idx="1926">2</cx:pt>
          <cx:pt idx="1927">16</cx:pt>
          <cx:pt idx="1928">5</cx:pt>
          <cx:pt idx="1929">9</cx:pt>
          <cx:pt idx="1930">9</cx:pt>
          <cx:pt idx="1931">11</cx:pt>
          <cx:pt idx="1932">3</cx:pt>
          <cx:pt idx="1933">2</cx:pt>
          <cx:pt idx="1934">9</cx:pt>
          <cx:pt idx="1935">2</cx:pt>
          <cx:pt idx="1936">23</cx:pt>
          <cx:pt idx="1937">2</cx:pt>
          <cx:pt idx="1938">8</cx:pt>
          <cx:pt idx="1939">3</cx:pt>
          <cx:pt idx="1940">3</cx:pt>
          <cx:pt idx="1941">4</cx:pt>
          <cx:pt idx="1942">1</cx:pt>
          <cx:pt idx="1943">12</cx:pt>
          <cx:pt idx="1944">1</cx:pt>
          <cx:pt idx="1945">8</cx:pt>
          <cx:pt idx="1946">9</cx:pt>
          <cx:pt idx="1947">3</cx:pt>
          <cx:pt idx="1948">22</cx:pt>
          <cx:pt idx="1949">4</cx:pt>
          <cx:pt idx="1950">2</cx:pt>
          <cx:pt idx="1951">4</cx:pt>
          <cx:pt idx="1952">2</cx:pt>
          <cx:pt idx="1953">8</cx:pt>
          <cx:pt idx="1954">1</cx:pt>
          <cx:pt idx="1955">2</cx:pt>
          <cx:pt idx="1956">8</cx:pt>
          <cx:pt idx="1957">12</cx:pt>
          <cx:pt idx="1958">4</cx:pt>
          <cx:pt idx="1959">15</cx:pt>
          <cx:pt idx="1960">4</cx:pt>
          <cx:pt idx="1961">5</cx:pt>
          <cx:pt idx="1962">8</cx:pt>
          <cx:pt idx="1963">1</cx:pt>
          <cx:pt idx="1964">3</cx:pt>
          <cx:pt idx="1965">4</cx:pt>
          <cx:pt idx="1966">3</cx:pt>
          <cx:pt idx="1967">3</cx:pt>
          <cx:pt idx="1968">8</cx:pt>
          <cx:pt idx="1969">5</cx:pt>
          <cx:pt idx="1970">3</cx:pt>
          <cx:pt idx="1971">3</cx:pt>
          <cx:pt idx="1972">11</cx:pt>
          <cx:pt idx="1973">2</cx:pt>
          <cx:pt idx="1974">2</cx:pt>
          <cx:pt idx="1975">2</cx:pt>
          <cx:pt idx="1976">3</cx:pt>
          <cx:pt idx="1977">2</cx:pt>
          <cx:pt idx="1978">9</cx:pt>
          <cx:pt idx="1979">8</cx:pt>
          <cx:pt idx="1980">2</cx:pt>
          <cx:pt idx="1981">9</cx:pt>
          <cx:pt idx="1982">8</cx:pt>
          <cx:pt idx="1983">5</cx:pt>
          <cx:pt idx="1984">2</cx:pt>
          <cx:pt idx="1985">2</cx:pt>
          <cx:pt idx="1986">2</cx:pt>
          <cx:pt idx="1987">2</cx:pt>
          <cx:pt idx="1988">3</cx:pt>
          <cx:pt idx="1989">10</cx:pt>
          <cx:pt idx="1990">2</cx:pt>
          <cx:pt idx="1991">8</cx:pt>
          <cx:pt idx="1992">5</cx:pt>
          <cx:pt idx="1993">2</cx:pt>
          <cx:pt idx="1994">5</cx:pt>
          <cx:pt idx="1995">2</cx:pt>
          <cx:pt idx="1996">3</cx:pt>
          <cx:pt idx="1997">2</cx:pt>
          <cx:pt idx="1998">3</cx:pt>
          <cx:pt idx="1999">4</cx:pt>
          <cx:pt idx="2000">4</cx:pt>
          <cx:pt idx="2001">12</cx:pt>
          <cx:pt idx="2002">10</cx:pt>
          <cx:pt idx="2003">9</cx:pt>
          <cx:pt idx="2004">2</cx:pt>
          <cx:pt idx="2005">9</cx:pt>
          <cx:pt idx="2006">4</cx:pt>
          <cx:pt idx="2007">2</cx:pt>
          <cx:pt idx="2008">3</cx:pt>
          <cx:pt idx="2009">3</cx:pt>
          <cx:pt idx="2010">3</cx:pt>
          <cx:pt idx="2011">3</cx:pt>
          <cx:pt idx="2012">10</cx:pt>
          <cx:pt idx="2013">4</cx:pt>
          <cx:pt idx="2014">10</cx:pt>
          <cx:pt idx="2015">4</cx:pt>
          <cx:pt idx="2016">4</cx:pt>
          <cx:pt idx="2017">9</cx:pt>
          <cx:pt idx="2018">8</cx:pt>
          <cx:pt idx="2019">18</cx:pt>
          <cx:pt idx="2020">2</cx:pt>
          <cx:pt idx="2021">12</cx:pt>
          <cx:pt idx="2022">9</cx:pt>
          <cx:pt idx="2023">5</cx:pt>
          <cx:pt idx="2024">5</cx:pt>
          <cx:pt idx="2025">5</cx:pt>
          <cx:pt idx="2026">2</cx:pt>
          <cx:pt idx="2027">10</cx:pt>
          <cx:pt idx="2028">3</cx:pt>
          <cx:pt idx="2029">8</cx:pt>
          <cx:pt idx="2030">8</cx:pt>
          <cx:pt idx="2031">2</cx:pt>
          <cx:pt idx="2032">5</cx:pt>
          <cx:pt idx="2033">3</cx:pt>
          <cx:pt idx="2034">3</cx:pt>
          <cx:pt idx="2035">3</cx:pt>
          <cx:pt idx="2036">2</cx:pt>
          <cx:pt idx="2037">1</cx:pt>
          <cx:pt idx="2038">3</cx:pt>
          <cx:pt idx="2039">9</cx:pt>
          <cx:pt idx="2040">2</cx:pt>
          <cx:pt idx="2041">1</cx:pt>
          <cx:pt idx="2042">2</cx:pt>
          <cx:pt idx="2043">3</cx:pt>
          <cx:pt idx="2044">3</cx:pt>
          <cx:pt idx="2045">2</cx:pt>
          <cx:pt idx="2046">1</cx:pt>
          <cx:pt idx="2047">1</cx:pt>
          <cx:pt idx="2048">1</cx:pt>
          <cx:pt idx="2049">1</cx:pt>
          <cx:pt idx="2050">1</cx:pt>
          <cx:pt idx="2051">1</cx:pt>
          <cx:pt idx="2052">1</cx:pt>
          <cx:pt idx="2053">1</cx:pt>
          <cx:pt idx="2054">1</cx:pt>
          <cx:pt idx="2055">1</cx:pt>
          <cx:pt idx="2056">1</cx:pt>
          <cx:pt idx="2057">1</cx:pt>
          <cx:pt idx="2058">1</cx:pt>
          <cx:pt idx="2059">1</cx:pt>
          <cx:pt idx="2060">1</cx:pt>
          <cx:pt idx="2061">1</cx:pt>
          <cx:pt idx="2062">1</cx:pt>
          <cx:pt idx="2063">1</cx:pt>
          <cx:pt idx="2064">1</cx:pt>
          <cx:pt idx="2065">1</cx:pt>
          <cx:pt idx="2066">1</cx:pt>
          <cx:pt idx="2067">1</cx:pt>
          <cx:pt idx="2068">1</cx:pt>
          <cx:pt idx="2069">1</cx:pt>
          <cx:pt idx="2070">1</cx:pt>
          <cx:pt idx="2071">1</cx:pt>
          <cx:pt idx="2072">1</cx:pt>
          <cx:pt idx="2073">1</cx:pt>
          <cx:pt idx="2074">1</cx:pt>
          <cx:pt idx="2075">1</cx:pt>
          <cx:pt idx="2076">1</cx:pt>
          <cx:pt idx="2077">1</cx:pt>
          <cx:pt idx="2078">1</cx:pt>
          <cx:pt idx="2079">1</cx:pt>
          <cx:pt idx="2080">1</cx:pt>
          <cx:pt idx="2081">0</cx:pt>
          <cx:pt idx="2082">0</cx:pt>
          <cx:pt idx="2083">0</cx:pt>
          <cx:pt idx="2084">0</cx:pt>
          <cx:pt idx="2085">0</cx:pt>
          <cx:pt idx="2086">0</cx:pt>
          <cx:pt idx="2087">0</cx:pt>
          <cx:pt idx="2088">0</cx:pt>
          <cx:pt idx="2089">0</cx:pt>
          <cx:pt idx="2090">0</cx:pt>
          <cx:pt idx="2091">0</cx:pt>
          <cx:pt idx="2092">0</cx:pt>
          <cx:pt idx="2093">0</cx:pt>
          <cx:pt idx="2094">0</cx:pt>
          <cx:pt idx="2095">0</cx:pt>
          <cx:pt idx="2096">0</cx:pt>
          <cx:pt idx="2097">0</cx:pt>
          <cx:pt idx="2098">0</cx:pt>
          <cx:pt idx="2099">0</cx:pt>
          <cx:pt idx="2100">0</cx:pt>
          <cx:pt idx="2101">0</cx:pt>
          <cx:pt idx="2102">0</cx:pt>
          <cx:pt idx="2103">0</cx:pt>
          <cx:pt idx="2104">0</cx:pt>
          <cx:pt idx="2105">0</cx:pt>
          <cx:pt idx="2106">0</cx:pt>
          <cx:pt idx="2107">0</cx:pt>
          <cx:pt idx="2108">0</cx:pt>
          <cx:pt idx="2109">0</cx:pt>
          <cx:pt idx="2110">0</cx:pt>
          <cx:pt idx="2111">0</cx:pt>
          <cx:pt idx="2112">0</cx:pt>
          <cx:pt idx="2113">0</cx:pt>
          <cx:pt idx="2114">0</cx:pt>
          <cx:pt idx="2115">0</cx:pt>
          <cx:pt idx="2116">0</cx:pt>
          <cx:pt idx="2117">0</cx:pt>
          <cx:pt idx="2118">0</cx:pt>
          <cx:pt idx="2119">0</cx:pt>
          <cx:pt idx="2120">0</cx:pt>
          <cx:pt idx="2121">0</cx:pt>
          <cx:pt idx="2122">0</cx:pt>
          <cx:pt idx="2123">0</cx:pt>
          <cx:pt idx="2124">0</cx:pt>
          <cx:pt idx="2125">0</cx:pt>
          <cx:pt idx="2126">0</cx:pt>
          <cx:pt idx="2127">0</cx:pt>
          <cx:pt idx="2128">0</cx:pt>
          <cx:pt idx="2129">0</cx:pt>
          <cx:pt idx="2130">0</cx:pt>
          <cx:pt idx="2131">0</cx:pt>
          <cx:pt idx="2132">0</cx:pt>
          <cx:pt idx="2133">0</cx:pt>
          <cx:pt idx="2134">0</cx:pt>
          <cx:pt idx="2135">0</cx:pt>
          <cx:pt idx="2136">0</cx:pt>
          <cx:pt idx="2137">0</cx:pt>
          <cx:pt idx="2138">0</cx:pt>
          <cx:pt idx="2139">0</cx:pt>
          <cx:pt idx="2140">0</cx:pt>
          <cx:pt idx="2141">0</cx:pt>
          <cx:pt idx="2142">0</cx:pt>
          <cx:pt idx="2143">0</cx:pt>
          <cx:pt idx="2144">0</cx:pt>
          <cx:pt idx="2145">0</cx:pt>
          <cx:pt idx="2146">0</cx:pt>
          <cx:pt idx="2147">0</cx:pt>
          <cx:pt idx="2148">0</cx:pt>
          <cx:pt idx="2149">0</cx:pt>
          <cx:pt idx="2150">0</cx:pt>
          <cx:pt idx="2151">0</cx:pt>
          <cx:pt idx="2152">0</cx:pt>
          <cx:pt idx="2153">0</cx:pt>
          <cx:pt idx="2154">0</cx:pt>
          <cx:pt idx="2155">0</cx:pt>
          <cx:pt idx="2156">0</cx:pt>
          <cx:pt idx="2157">0</cx:pt>
          <cx:pt idx="2158">0</cx:pt>
          <cx:pt idx="2159">0</cx:pt>
          <cx:pt idx="2160">0</cx:pt>
          <cx:pt idx="2161">0</cx:pt>
          <cx:pt idx="2162">0</cx:pt>
          <cx:pt idx="2163">0</cx:pt>
          <cx:pt idx="2164">0</cx:pt>
          <cx:pt idx="2165">0</cx:pt>
          <cx:pt idx="2166">0</cx:pt>
          <cx:pt idx="2167">0</cx:pt>
          <cx:pt idx="2168">0</cx:pt>
          <cx:pt idx="2169">0</cx:pt>
          <cx:pt idx="2170">0</cx:pt>
          <cx:pt idx="2171">0</cx:pt>
          <cx:pt idx="2172">0</cx:pt>
          <cx:pt idx="2173">0</cx:pt>
          <cx:pt idx="2174">0</cx:pt>
          <cx:pt idx="2175">0</cx:pt>
          <cx:pt idx="2176">0</cx:pt>
          <cx:pt idx="2177">0</cx:pt>
          <cx:pt idx="2178">0</cx:pt>
          <cx:pt idx="2179">0</cx:pt>
          <cx:pt idx="2180">0</cx:pt>
          <cx:pt idx="2181">0</cx:pt>
          <cx:pt idx="2182">0</cx:pt>
          <cx:pt idx="2183">0</cx:pt>
          <cx:pt idx="2184">0</cx:pt>
          <cx:pt idx="2185">0</cx:pt>
          <cx:pt idx="2186">0</cx:pt>
          <cx:pt idx="2187">0</cx:pt>
          <cx:pt idx="2188">0</cx:pt>
          <cx:pt idx="2189">0</cx:pt>
          <cx:pt idx="2190">0</cx:pt>
          <cx:pt idx="2191">0</cx:pt>
          <cx:pt idx="2192">0</cx:pt>
          <cx:pt idx="2193">0</cx:pt>
          <cx:pt idx="2194">0</cx:pt>
          <cx:pt idx="2195">0</cx:pt>
          <cx:pt idx="2196">0</cx:pt>
          <cx:pt idx="2197">0</cx:pt>
          <cx:pt idx="2198">0</cx:pt>
          <cx:pt idx="2199">0</cx:pt>
          <cx:pt idx="2200">0</cx:pt>
          <cx:pt idx="2201">0</cx:pt>
          <cx:pt idx="2202">0</cx:pt>
          <cx:pt idx="2203">0</cx:pt>
          <cx:pt idx="2204">0</cx:pt>
          <cx:pt idx="2205">0</cx:pt>
          <cx:pt idx="2206">0</cx:pt>
          <cx:pt idx="2207">0</cx:pt>
          <cx:pt idx="2208">0</cx:pt>
          <cx:pt idx="2209">0</cx:pt>
          <cx:pt idx="2210">0</cx:pt>
          <cx:pt idx="2211">0</cx:pt>
          <cx:pt idx="2212">0</cx:pt>
          <cx:pt idx="2213">0</cx:pt>
          <cx:pt idx="2214">0</cx:pt>
          <cx:pt idx="2215">0</cx:pt>
          <cx:pt idx="2216">0</cx:pt>
          <cx:pt idx="2217">0</cx:pt>
          <cx:pt idx="2218">0</cx:pt>
          <cx:pt idx="2219">0</cx:pt>
          <cx:pt idx="2220">0</cx:pt>
          <cx:pt idx="2221">0</cx:pt>
          <cx:pt idx="2222">0</cx:pt>
          <cx:pt idx="2223">0</cx:pt>
          <cx:pt idx="2224">0</cx:pt>
          <cx:pt idx="2225">0</cx:pt>
          <cx:pt idx="2226">0</cx:pt>
          <cx:pt idx="2227">0</cx:pt>
          <cx:pt idx="2228">0</cx:pt>
          <cx:pt idx="2229">0</cx:pt>
          <cx:pt idx="2230">0</cx:pt>
          <cx:pt idx="2231">0</cx:pt>
          <cx:pt idx="2232">0</cx:pt>
          <cx:pt idx="2233">0</cx:pt>
          <cx:pt idx="2234">0</cx:pt>
          <cx:pt idx="2235">0</cx:pt>
          <cx:pt idx="2236">0</cx:pt>
          <cx:pt idx="2237">0</cx:pt>
          <cx:pt idx="2238">0</cx:pt>
          <cx:pt idx="2239">0</cx:pt>
          <cx:pt idx="2240">0</cx:pt>
          <cx:pt idx="2241">0</cx:pt>
          <cx:pt idx="2242">0</cx:pt>
          <cx:pt idx="2243">0</cx:pt>
          <cx:pt idx="2244">0</cx:pt>
          <cx:pt idx="2245">0</cx:pt>
          <cx:pt idx="2246">0</cx:pt>
          <cx:pt idx="2247">0</cx:pt>
          <cx:pt idx="2248">0</cx:pt>
          <cx:pt idx="2249">0</cx:pt>
          <cx:pt idx="2250">0</cx:pt>
          <cx:pt idx="2251">0</cx:pt>
          <cx:pt idx="2252">0</cx:pt>
          <cx:pt idx="2253">0</cx:pt>
          <cx:pt idx="2254">0</cx:pt>
          <cx:pt idx="2255">0</cx:pt>
          <cx:pt idx="2256">0</cx:pt>
          <cx:pt idx="2257">0</cx:pt>
          <cx:pt idx="2258">0</cx:pt>
          <cx:pt idx="2259">0</cx:pt>
          <cx:pt idx="2260">0</cx:pt>
          <cx:pt idx="2261">0</cx:pt>
          <cx:pt idx="2262">0</cx:pt>
          <cx:pt idx="2263">0</cx:pt>
          <cx:pt idx="2264">0</cx:pt>
          <cx:pt idx="2265">0</cx:pt>
          <cx:pt idx="2266">0</cx:pt>
          <cx:pt idx="2267">0</cx:pt>
          <cx:pt idx="2268">0</cx:pt>
          <cx:pt idx="2269">0</cx:pt>
          <cx:pt idx="2270">0</cx:pt>
          <cx:pt idx="2271">0</cx:pt>
          <cx:pt idx="2272">0</cx:pt>
          <cx:pt idx="2273">0</cx:pt>
          <cx:pt idx="2274">0</cx:pt>
          <cx:pt idx="2275">0</cx:pt>
          <cx:pt idx="2276">0</cx:pt>
          <cx:pt idx="2277">0</cx:pt>
          <cx:pt idx="2278">0</cx:pt>
          <cx:pt idx="2279">0</cx:pt>
          <cx:pt idx="2280">0</cx:pt>
          <cx:pt idx="2281">0</cx:pt>
          <cx:pt idx="2282">0</cx:pt>
          <cx:pt idx="2283">0</cx:pt>
          <cx:pt idx="2284">0</cx:pt>
          <cx:pt idx="2285">0</cx:pt>
          <cx:pt idx="2286">0</cx:pt>
          <cx:pt idx="2287">0</cx:pt>
          <cx:pt idx="2288">0</cx:pt>
          <cx:pt idx="2289">0</cx:pt>
          <cx:pt idx="2290">0</cx:pt>
          <cx:pt idx="2291">0</cx:pt>
          <cx:pt idx="2292">0</cx:pt>
          <cx:pt idx="2293">0</cx:pt>
          <cx:pt idx="2294">0</cx:pt>
          <cx:pt idx="2295">0</cx:pt>
          <cx:pt idx="2296">0</cx:pt>
          <cx:pt idx="2297">0</cx:pt>
          <cx:pt idx="2298">0</cx:pt>
          <cx:pt idx="2299">0</cx:pt>
          <cx:pt idx="2300">0</cx:pt>
          <cx:pt idx="2301">0</cx:pt>
          <cx:pt idx="2302">0</cx:pt>
          <cx:pt idx="2303">0</cx:pt>
          <cx:pt idx="2304">0</cx:pt>
          <cx:pt idx="2305">0</cx:pt>
          <cx:pt idx="2306">0</cx:pt>
          <cx:pt idx="2307">0</cx:pt>
          <cx:pt idx="2308">0</cx:pt>
          <cx:pt idx="2309">0</cx:pt>
          <cx:pt idx="2310">0</cx:pt>
          <cx:pt idx="2311">0</cx:pt>
          <cx:pt idx="2312">0</cx:pt>
          <cx:pt idx="2313">0</cx:pt>
          <cx:pt idx="2314">0</cx:pt>
          <cx:pt idx="2315">0</cx:pt>
          <cx:pt idx="2316">0</cx:pt>
          <cx:pt idx="2317">0</cx:pt>
          <cx:pt idx="2318">0</cx:pt>
          <cx:pt idx="2319">0</cx:pt>
          <cx:pt idx="2320">0</cx:pt>
          <cx:pt idx="2321">0</cx:pt>
          <cx:pt idx="2322">0</cx:pt>
          <cx:pt idx="2323">0</cx:pt>
          <cx:pt idx="2324">0</cx:pt>
          <cx:pt idx="2325">0</cx:pt>
          <cx:pt idx="2326">0</cx:pt>
          <cx:pt idx="2327">0</cx:pt>
          <cx:pt idx="2328">0</cx:pt>
          <cx:pt idx="2329">0</cx:pt>
          <cx:pt idx="2330">0</cx:pt>
          <cx:pt idx="2331">0</cx:pt>
          <cx:pt idx="2332">0</cx:pt>
          <cx:pt idx="2333">0</cx:pt>
          <cx:pt idx="2334">0</cx:pt>
          <cx:pt idx="2335">0</cx:pt>
          <cx:pt idx="2336">0</cx:pt>
          <cx:pt idx="2337">0</cx:pt>
          <cx:pt idx="2338">0</cx:pt>
          <cx:pt idx="2339">0</cx:pt>
          <cx:pt idx="2340">0</cx:pt>
          <cx:pt idx="2341">0</cx:pt>
          <cx:pt idx="2342">0</cx:pt>
          <cx:pt idx="2343">0</cx:pt>
          <cx:pt idx="2344">0</cx:pt>
          <cx:pt idx="2345">0</cx:pt>
          <cx:pt idx="2346">0</cx:pt>
          <cx:pt idx="2347">0</cx:pt>
          <cx:pt idx="2348">0</cx:pt>
          <cx:pt idx="2349">0</cx:pt>
          <cx:pt idx="2350">0</cx:pt>
          <cx:pt idx="2351">0</cx:pt>
          <cx:pt idx="2352">0</cx:pt>
          <cx:pt idx="2353">0</cx:pt>
          <cx:pt idx="2354">0</cx:pt>
          <cx:pt idx="2355">0</cx:pt>
          <cx:pt idx="2356">0</cx:pt>
          <cx:pt idx="2357">0</cx:pt>
          <cx:pt idx="2358">0</cx:pt>
          <cx:pt idx="2359">0</cx:pt>
          <cx:pt idx="2360">0</cx:pt>
          <cx:pt idx="2361">0</cx:pt>
          <cx:pt idx="2362">0</cx:pt>
          <cx:pt idx="2363">0</cx:pt>
          <cx:pt idx="2364">0</cx:pt>
          <cx:pt idx="2365">0</cx:pt>
          <cx:pt idx="2366">0</cx:pt>
          <cx:pt idx="2367">0</cx:pt>
          <cx:pt idx="2368">0</cx:pt>
          <cx:pt idx="2369">0</cx:pt>
          <cx:pt idx="2370">0</cx:pt>
          <cx:pt idx="2371">0</cx:pt>
          <cx:pt idx="2372">0</cx:pt>
          <cx:pt idx="2373">0</cx:pt>
          <cx:pt idx="2374">0</cx:pt>
          <cx:pt idx="2375">0</cx:pt>
          <cx:pt idx="2376">0</cx:pt>
          <cx:pt idx="2377">0</cx:pt>
          <cx:pt idx="2378">0</cx:pt>
          <cx:pt idx="2379">0</cx:pt>
          <cx:pt idx="2380">0</cx:pt>
          <cx:pt idx="2381">0</cx:pt>
          <cx:pt idx="2382">0</cx:pt>
          <cx:pt idx="2383">0</cx:pt>
          <cx:pt idx="2384">0</cx:pt>
          <cx:pt idx="2385">0</cx:pt>
          <cx:pt idx="2386">0</cx:pt>
          <cx:pt idx="2387">0</cx:pt>
          <cx:pt idx="2388">0</cx:pt>
          <cx:pt idx="2389">0</cx:pt>
          <cx:pt idx="2390">0</cx:pt>
          <cx:pt idx="2391">0</cx:pt>
          <cx:pt idx="2392">0</cx:pt>
          <cx:pt idx="2393">0</cx:pt>
          <cx:pt idx="2394">0</cx:pt>
          <cx:pt idx="2395">0</cx:pt>
          <cx:pt idx="2396">0</cx:pt>
          <cx:pt idx="2397">0</cx:pt>
          <cx:pt idx="2398">0</cx:pt>
          <cx:pt idx="2399">0</cx:pt>
          <cx:pt idx="2400">0</cx:pt>
          <cx:pt idx="2401">0</cx:pt>
          <cx:pt idx="2402">0</cx:pt>
          <cx:pt idx="2403">0</cx:pt>
          <cx:pt idx="2404">0</cx:pt>
          <cx:pt idx="2405">0</cx:pt>
          <cx:pt idx="2406">0</cx:pt>
          <cx:pt idx="2407">0</cx:pt>
          <cx:pt idx="2408">0</cx:pt>
          <cx:pt idx="2409">0</cx:pt>
          <cx:pt idx="2410">0</cx:pt>
          <cx:pt idx="2411">0</cx:pt>
          <cx:pt idx="2412">0</cx:pt>
          <cx:pt idx="2413">0</cx:pt>
          <cx:pt idx="2414">0</cx:pt>
          <cx:pt idx="2415">0</cx:pt>
          <cx:pt idx="2416">0</cx:pt>
          <cx:pt idx="2417">0</cx:pt>
          <cx:pt idx="2418">0</cx:pt>
          <cx:pt idx="2419">0</cx:pt>
          <cx:pt idx="2420">0</cx:pt>
          <cx:pt idx="2421">0</cx:pt>
          <cx:pt idx="2422">0</cx:pt>
          <cx:pt idx="2423">0</cx:pt>
          <cx:pt idx="2424">0</cx:pt>
          <cx:pt idx="2425">0</cx:pt>
          <cx:pt idx="2426">0</cx:pt>
          <cx:pt idx="2427">0</cx:pt>
          <cx:pt idx="2428">0</cx:pt>
          <cx:pt idx="2429">0</cx:pt>
          <cx:pt idx="2430">0</cx:pt>
          <cx:pt idx="2431">0</cx:pt>
          <cx:pt idx="2432">0</cx:pt>
          <cx:pt idx="2433">0</cx:pt>
          <cx:pt idx="2434">0</cx:pt>
          <cx:pt idx="2435">0</cx:pt>
          <cx:pt idx="2436">0</cx:pt>
          <cx:pt idx="2437">0</cx:pt>
          <cx:pt idx="2438">0</cx:pt>
          <cx:pt idx="2439">0</cx:pt>
          <cx:pt idx="2440">0</cx:pt>
          <cx:pt idx="2441">0</cx:pt>
          <cx:pt idx="2442">0</cx:pt>
          <cx:pt idx="2443">0</cx:pt>
          <cx:pt idx="2444">0</cx:pt>
          <cx:pt idx="2445">0</cx:pt>
          <cx:pt idx="2446">0</cx:pt>
          <cx:pt idx="2447">0</cx:pt>
          <cx:pt idx="2448">0</cx:pt>
          <cx:pt idx="2449">0</cx:pt>
          <cx:pt idx="2450">0</cx:pt>
          <cx:pt idx="2451">0</cx:pt>
          <cx:pt idx="2452">0</cx:pt>
          <cx:pt idx="2453">0</cx:pt>
          <cx:pt idx="2454">0</cx:pt>
          <cx:pt idx="2455">0</cx:pt>
          <cx:pt idx="2456">0</cx:pt>
          <cx:pt idx="2457">0</cx:pt>
          <cx:pt idx="2458">0</cx:pt>
          <cx:pt idx="2459">0</cx:pt>
          <cx:pt idx="2460">0</cx:pt>
          <cx:pt idx="2461">0</cx:pt>
          <cx:pt idx="2462">0</cx:pt>
          <cx:pt idx="2463">0</cx:pt>
          <cx:pt idx="2464">0</cx:pt>
          <cx:pt idx="2465">0</cx:pt>
          <cx:pt idx="2466">0</cx:pt>
          <cx:pt idx="2467">0</cx:pt>
          <cx:pt idx="2468">0</cx:pt>
          <cx:pt idx="2469">0</cx:pt>
          <cx:pt idx="2470">0</cx:pt>
          <cx:pt idx="2471">0</cx:pt>
          <cx:pt idx="2472">0</cx:pt>
          <cx:pt idx="2473">0</cx:pt>
          <cx:pt idx="2474">0</cx:pt>
          <cx:pt idx="2475">0</cx:pt>
          <cx:pt idx="2476">0</cx:pt>
          <cx:pt idx="2477">0</cx:pt>
          <cx:pt idx="2478">0</cx:pt>
          <cx:pt idx="2479">0</cx:pt>
          <cx:pt idx="2480">0</cx:pt>
          <cx:pt idx="2481">0</cx:pt>
          <cx:pt idx="2482">0</cx:pt>
          <cx:pt idx="2483">0</cx:pt>
          <cx:pt idx="2484">0</cx:pt>
          <cx:pt idx="2485">0</cx:pt>
          <cx:pt idx="2486">0</cx:pt>
          <cx:pt idx="2487">0</cx:pt>
          <cx:pt idx="2488">0</cx:pt>
          <cx:pt idx="2489">0</cx:pt>
          <cx:pt idx="2490">0</cx:pt>
          <cx:pt idx="2491">0</cx:pt>
          <cx:pt idx="2492">0</cx:pt>
          <cx:pt idx="2493">0</cx:pt>
          <cx:pt idx="2494">0</cx:pt>
          <cx:pt idx="2495">0</cx:pt>
          <cx:pt idx="2496">0</cx:pt>
          <cx:pt idx="2497">0</cx:pt>
          <cx:pt idx="2498">0</cx:pt>
          <cx:pt idx="2499">0</cx:pt>
          <cx:pt idx="2500">0</cx:pt>
          <cx:pt idx="2501">0</cx:pt>
          <cx:pt idx="2502">0</cx:pt>
          <cx:pt idx="2503">0</cx:pt>
          <cx:pt idx="2504">0</cx:pt>
          <cx:pt idx="2505">0</cx:pt>
          <cx:pt idx="2506">0</cx:pt>
          <cx:pt idx="2507">0</cx:pt>
          <cx:pt idx="2508">0</cx:pt>
          <cx:pt idx="2509">0</cx:pt>
          <cx:pt idx="2510">0</cx:pt>
          <cx:pt idx="2511">0</cx:pt>
          <cx:pt idx="2512">0</cx:pt>
          <cx:pt idx="2513">0</cx:pt>
          <cx:pt idx="2514">0</cx:pt>
          <cx:pt idx="2515">0</cx:pt>
          <cx:pt idx="2516">0</cx:pt>
          <cx:pt idx="2517">0</cx:pt>
          <cx:pt idx="2518">0</cx:pt>
          <cx:pt idx="2519">0</cx:pt>
          <cx:pt idx="2520">0</cx:pt>
          <cx:pt idx="2521">0</cx:pt>
          <cx:pt idx="2522">0</cx:pt>
          <cx:pt idx="2523">0</cx:pt>
          <cx:pt idx="2524">0</cx:pt>
          <cx:pt idx="2525">0</cx:pt>
          <cx:pt idx="2526">0</cx:pt>
          <cx:pt idx="2527">0</cx:pt>
          <cx:pt idx="2528">0</cx:pt>
          <cx:pt idx="2529">0</cx:pt>
          <cx:pt idx="2530">0</cx:pt>
          <cx:pt idx="2531">0</cx:pt>
          <cx:pt idx="2532">0</cx:pt>
          <cx:pt idx="2533">0</cx:pt>
          <cx:pt idx="2534">0</cx:pt>
          <cx:pt idx="2535">0</cx:pt>
          <cx:pt idx="2536">0</cx:pt>
          <cx:pt idx="2537">0</cx:pt>
          <cx:pt idx="2538">0</cx:pt>
          <cx:pt idx="2539">0</cx:pt>
          <cx:pt idx="2540">0</cx:pt>
          <cx:pt idx="2541">0</cx:pt>
          <cx:pt idx="2542">0</cx:pt>
          <cx:pt idx="2543">0</cx:pt>
          <cx:pt idx="2544">0</cx:pt>
          <cx:pt idx="2545">0</cx:pt>
          <cx:pt idx="2546">0</cx:pt>
          <cx:pt idx="2547">0</cx:pt>
          <cx:pt idx="2548">0</cx:pt>
          <cx:pt idx="2549">0</cx:pt>
          <cx:pt idx="2550">0</cx:pt>
          <cx:pt idx="2551">0</cx:pt>
          <cx:pt idx="2552">0</cx:pt>
          <cx:pt idx="2553">0</cx:pt>
          <cx:pt idx="2554">0</cx:pt>
          <cx:pt idx="2555">0</cx:pt>
          <cx:pt idx="2556">0</cx:pt>
          <cx:pt idx="2557">0</cx:pt>
          <cx:pt idx="2558">0</cx:pt>
          <cx:pt idx="2559">0</cx:pt>
          <cx:pt idx="2560">0</cx:pt>
          <cx:pt idx="2561">0</cx:pt>
          <cx:pt idx="2562">0</cx:pt>
          <cx:pt idx="2563">0</cx:pt>
          <cx:pt idx="2564">0</cx:pt>
          <cx:pt idx="2565">0</cx:pt>
          <cx:pt idx="2566">0</cx:pt>
          <cx:pt idx="2567">0</cx:pt>
          <cx:pt idx="2568">0</cx:pt>
          <cx:pt idx="2569">0</cx:pt>
          <cx:pt idx="2570">0</cx:pt>
          <cx:pt idx="2571">0</cx:pt>
          <cx:pt idx="2572">0</cx:pt>
          <cx:pt idx="2573">0</cx:pt>
          <cx:pt idx="2574">0</cx:pt>
          <cx:pt idx="2575">0</cx:pt>
          <cx:pt idx="2576">0</cx:pt>
          <cx:pt idx="2577">0</cx:pt>
          <cx:pt idx="2578">0</cx:pt>
          <cx:pt idx="2579">0</cx:pt>
          <cx:pt idx="2580">0</cx:pt>
          <cx:pt idx="2581">0</cx:pt>
          <cx:pt idx="2582">0</cx:pt>
          <cx:pt idx="2583">0</cx:pt>
          <cx:pt idx="2584">0</cx:pt>
          <cx:pt idx="2585">0</cx:pt>
          <cx:pt idx="2586">0</cx:pt>
          <cx:pt idx="2587">0</cx:pt>
          <cx:pt idx="2588">0</cx:pt>
          <cx:pt idx="2589">0</cx:pt>
          <cx:pt idx="2590">0</cx:pt>
          <cx:pt idx="2591">0</cx:pt>
          <cx:pt idx="2592">0</cx:pt>
          <cx:pt idx="2593">0</cx:pt>
          <cx:pt idx="2594">0</cx:pt>
          <cx:pt idx="2595">0</cx:pt>
          <cx:pt idx="2596">0</cx:pt>
          <cx:pt idx="2597">0</cx:pt>
          <cx:pt idx="2598">0</cx:pt>
          <cx:pt idx="2599">0</cx:pt>
          <cx:pt idx="2600">0</cx:pt>
          <cx:pt idx="2601">0</cx:pt>
          <cx:pt idx="2602">0</cx:pt>
          <cx:pt idx="2603">0</cx:pt>
          <cx:pt idx="2604">0</cx:pt>
          <cx:pt idx="2605">0</cx:pt>
          <cx:pt idx="2606">0</cx:pt>
          <cx:pt idx="2607">0</cx:pt>
          <cx:pt idx="2608">0</cx:pt>
          <cx:pt idx="2609">0</cx:pt>
          <cx:pt idx="2610">0</cx:pt>
          <cx:pt idx="2611">0</cx:pt>
          <cx:pt idx="2612">0</cx:pt>
          <cx:pt idx="2613">0</cx:pt>
          <cx:pt idx="2614">0</cx:pt>
          <cx:pt idx="2615">0</cx:pt>
          <cx:pt idx="2616">0</cx:pt>
          <cx:pt idx="2617">0</cx:pt>
          <cx:pt idx="2618">0</cx:pt>
          <cx:pt idx="2619">0</cx:pt>
          <cx:pt idx="2620">0</cx:pt>
          <cx:pt idx="2621">0</cx:pt>
          <cx:pt idx="2622">0</cx:pt>
          <cx:pt idx="2623">0</cx:pt>
          <cx:pt idx="2624">0</cx:pt>
          <cx:pt idx="2625">0</cx:pt>
          <cx:pt idx="2626">0</cx:pt>
          <cx:pt idx="2627">0</cx:pt>
          <cx:pt idx="2628">0</cx:pt>
          <cx:pt idx="2629">0</cx:pt>
          <cx:pt idx="2630">0</cx:pt>
          <cx:pt idx="2631">0</cx:pt>
          <cx:pt idx="2632">0</cx:pt>
          <cx:pt idx="2633">0</cx:pt>
          <cx:pt idx="2634">0</cx:pt>
          <cx:pt idx="2635">0</cx:pt>
          <cx:pt idx="2636">0</cx:pt>
          <cx:pt idx="2637">0</cx:pt>
          <cx:pt idx="2638">0</cx:pt>
          <cx:pt idx="2639">0</cx:pt>
          <cx:pt idx="2640">0</cx:pt>
          <cx:pt idx="2641">0</cx:pt>
          <cx:pt idx="2642">0</cx:pt>
          <cx:pt idx="2643">0</cx:pt>
          <cx:pt idx="2644">0</cx:pt>
          <cx:pt idx="2645">0</cx:pt>
          <cx:pt idx="2646">0</cx:pt>
          <cx:pt idx="2647">0</cx:pt>
          <cx:pt idx="2648">0</cx:pt>
          <cx:pt idx="2649">0</cx:pt>
          <cx:pt idx="2650">0</cx:pt>
          <cx:pt idx="2651">0</cx:pt>
          <cx:pt idx="2652">0</cx:pt>
          <cx:pt idx="2653">0</cx:pt>
          <cx:pt idx="2654">0</cx:pt>
          <cx:pt idx="2655">0</cx:pt>
          <cx:pt idx="2656">0</cx:pt>
          <cx:pt idx="2657">0</cx:pt>
          <cx:pt idx="2658">0</cx:pt>
          <cx:pt idx="2659">0</cx:pt>
          <cx:pt idx="2660">0</cx:pt>
          <cx:pt idx="2661">0</cx:pt>
          <cx:pt idx="2662">0</cx:pt>
          <cx:pt idx="2663">0</cx:pt>
          <cx:pt idx="2664">0</cx:pt>
          <cx:pt idx="2665">0</cx:pt>
          <cx:pt idx="2666">0</cx:pt>
          <cx:pt idx="2667">0</cx:pt>
          <cx:pt idx="2668">0</cx:pt>
          <cx:pt idx="2669">0</cx:pt>
          <cx:pt idx="2670">0</cx:pt>
          <cx:pt idx="2671">0</cx:pt>
          <cx:pt idx="2672">0</cx:pt>
          <cx:pt idx="2673">0</cx:pt>
          <cx:pt idx="2674">0</cx:pt>
          <cx:pt idx="2675">0</cx:pt>
          <cx:pt idx="2676">0</cx:pt>
          <cx:pt idx="2677">0</cx:pt>
          <cx:pt idx="2678">0</cx:pt>
          <cx:pt idx="2679">0</cx:pt>
          <cx:pt idx="2680">0</cx:pt>
          <cx:pt idx="2681">0</cx:pt>
          <cx:pt idx="2682">0</cx:pt>
          <cx:pt idx="2683">0</cx:pt>
          <cx:pt idx="2684">0</cx:pt>
          <cx:pt idx="2685">0</cx:pt>
          <cx:pt idx="2686">0</cx:pt>
          <cx:pt idx="2687">0</cx:pt>
          <cx:pt idx="2688">0</cx:pt>
          <cx:pt idx="2689">0</cx:pt>
          <cx:pt idx="2690">0</cx:pt>
          <cx:pt idx="2691">0</cx:pt>
          <cx:pt idx="2692">0</cx:pt>
          <cx:pt idx="2693">0</cx:pt>
          <cx:pt idx="2694">0</cx:pt>
          <cx:pt idx="2695">0</cx:pt>
          <cx:pt idx="2696">0</cx:pt>
          <cx:pt idx="2697">0</cx:pt>
          <cx:pt idx="2698">0</cx:pt>
          <cx:pt idx="2699">0</cx:pt>
          <cx:pt idx="2700">0</cx:pt>
          <cx:pt idx="2701">0</cx:pt>
          <cx:pt idx="2702">0</cx:pt>
          <cx:pt idx="2703">0</cx:pt>
          <cx:pt idx="2704">0</cx:pt>
          <cx:pt idx="2705">0</cx:pt>
          <cx:pt idx="2706">0</cx:pt>
          <cx:pt idx="2707">3</cx:pt>
          <cx:pt idx="2708">2</cx:pt>
          <cx:pt idx="2709">1</cx:pt>
          <cx:pt idx="2710">8</cx:pt>
          <cx:pt idx="2711">9</cx:pt>
          <cx:pt idx="2712">11</cx:pt>
          <cx:pt idx="2713">12</cx:pt>
          <cx:pt idx="2714">11</cx:pt>
          <cx:pt idx="2715">3</cx:pt>
          <cx:pt idx="2716">1</cx:pt>
          <cx:pt idx="2717">4</cx:pt>
          <cx:pt idx="2718">2</cx:pt>
          <cx:pt idx="2719">10</cx:pt>
          <cx:pt idx="2720">2</cx:pt>
          <cx:pt idx="2721">5</cx:pt>
          <cx:pt idx="2722">2</cx:pt>
          <cx:pt idx="2723">17</cx:pt>
          <cx:pt idx="2724">10</cx:pt>
          <cx:pt idx="2725">4</cx:pt>
          <cx:pt idx="2726">2</cx:pt>
          <cx:pt idx="2727">2</cx:pt>
          <cx:pt idx="2728">12</cx:pt>
          <cx:pt idx="2729">2</cx:pt>
          <cx:pt idx="2730">4</cx:pt>
          <cx:pt idx="2731">3</cx:pt>
          <cx:pt idx="2732">11</cx:pt>
          <cx:pt idx="2733">8</cx:pt>
          <cx:pt idx="2734">6</cx:pt>
          <cx:pt idx="2735">2</cx:pt>
          <cx:pt idx="2736">12</cx:pt>
          <cx:pt idx="2737">1</cx:pt>
          <cx:pt idx="2738">9</cx:pt>
          <cx:pt idx="2739">8</cx:pt>
          <cx:pt idx="2740">1</cx:pt>
          <cx:pt idx="2741">4</cx:pt>
          <cx:pt idx="2742">2</cx:pt>
          <cx:pt idx="2743">2</cx:pt>
          <cx:pt idx="2744">11</cx:pt>
          <cx:pt idx="2745">4</cx:pt>
          <cx:pt idx="2746">3</cx:pt>
          <cx:pt idx="2747">8</cx:pt>
          <cx:pt idx="2748">3</cx:pt>
          <cx:pt idx="2749">5</cx:pt>
          <cx:pt idx="2750">9</cx:pt>
          <cx:pt idx="2751">9</cx:pt>
          <cx:pt idx="2752">3</cx:pt>
          <cx:pt idx="2753">10</cx:pt>
          <cx:pt idx="2754">2</cx:pt>
          <cx:pt idx="2755">5</cx:pt>
          <cx:pt idx="2756">2</cx:pt>
          <cx:pt idx="2757">4</cx:pt>
          <cx:pt idx="2758">1</cx:pt>
          <cx:pt idx="2759">4</cx:pt>
          <cx:pt idx="2760">4</cx:pt>
          <cx:pt idx="2761">5</cx:pt>
          <cx:pt idx="2762">1</cx:pt>
          <cx:pt idx="2763">5</cx:pt>
          <cx:pt idx="2764">5</cx:pt>
          <cx:pt idx="2765">5</cx:pt>
          <cx:pt idx="2766">18</cx:pt>
          <cx:pt idx="2767">4</cx:pt>
          <cx:pt idx="2768">11</cx:pt>
          <cx:pt idx="2769">11</cx:pt>
          <cx:pt idx="2770">19</cx:pt>
          <cx:pt idx="2771">24</cx:pt>
          <cx:pt idx="2772">5</cx:pt>
          <cx:pt idx="2773">5</cx:pt>
          <cx:pt idx="2774">19</cx:pt>
          <cx:pt idx="2775">1</cx:pt>
          <cx:pt idx="2776">2</cx:pt>
          <cx:pt idx="2777">2</cx:pt>
          <cx:pt idx="2778">1</cx:pt>
          <cx:pt idx="2779">5</cx:pt>
          <cx:pt idx="2780">1</cx:pt>
          <cx:pt idx="2781">5</cx:pt>
          <cx:pt idx="2782">4</cx:pt>
          <cx:pt idx="2783">8</cx:pt>
          <cx:pt idx="2784">2</cx:pt>
          <cx:pt idx="2785">2</cx:pt>
          <cx:pt idx="2786">1</cx:pt>
          <cx:pt idx="2787">2</cx:pt>
          <cx:pt idx="2788">2</cx:pt>
          <cx:pt idx="2789">3</cx:pt>
          <cx:pt idx="2790">8</cx:pt>
          <cx:pt idx="2791">9</cx:pt>
          <cx:pt idx="2792">1</cx:pt>
          <cx:pt idx="2793">3</cx:pt>
          <cx:pt idx="2794">1</cx:pt>
          <cx:pt idx="2795">22</cx:pt>
          <cx:pt idx="2796">3</cx:pt>
          <cx:pt idx="2797">3</cx:pt>
          <cx:pt idx="2798">4</cx:pt>
          <cx:pt idx="2799">4</cx:pt>
          <cx:pt idx="2800">2</cx:pt>
          <cx:pt idx="2801">2</cx:pt>
          <cx:pt idx="2802">17</cx:pt>
          <cx:pt idx="2803">2</cx:pt>
          <cx:pt idx="2804">17</cx:pt>
          <cx:pt idx="2805">4</cx:pt>
          <cx:pt idx="2806">10</cx:pt>
          <cx:pt idx="2807">4</cx:pt>
          <cx:pt idx="2808">4</cx:pt>
          <cx:pt idx="2809">3</cx:pt>
          <cx:pt idx="2810">4</cx:pt>
          <cx:pt idx="2811">3</cx:pt>
          <cx:pt idx="2812">3</cx:pt>
          <cx:pt idx="2813">5</cx:pt>
          <cx:pt idx="2814">2</cx:pt>
          <cx:pt idx="2815">4</cx:pt>
          <cx:pt idx="2816">9</cx:pt>
          <cx:pt idx="2817">18</cx:pt>
          <cx:pt idx="2818">2</cx:pt>
          <cx:pt idx="2819">3</cx:pt>
          <cx:pt idx="2820">15</cx:pt>
          <cx:pt idx="2821">1</cx:pt>
          <cx:pt idx="2822">2</cx:pt>
          <cx:pt idx="2823">3</cx:pt>
          <cx:pt idx="2824">2</cx:pt>
          <cx:pt idx="2825">2</cx:pt>
          <cx:pt idx="2826">3</cx:pt>
          <cx:pt idx="2827">3</cx:pt>
          <cx:pt idx="2828">2</cx:pt>
          <cx:pt idx="2829">3</cx:pt>
          <cx:pt idx="2830">4</cx:pt>
          <cx:pt idx="2831">19</cx:pt>
          <cx:pt idx="2832">8</cx:pt>
          <cx:pt idx="2833">2</cx:pt>
          <cx:pt idx="2834">3</cx:pt>
          <cx:pt idx="2835">1</cx:pt>
          <cx:pt idx="2836">3</cx:pt>
          <cx:pt idx="2837">2</cx:pt>
          <cx:pt idx="2838">9</cx:pt>
          <cx:pt idx="2839">2</cx:pt>
          <cx:pt idx="2840">10</cx:pt>
          <cx:pt idx="2841">11</cx:pt>
          <cx:pt idx="2842">17</cx:pt>
          <cx:pt idx="2843">2</cx:pt>
          <cx:pt idx="2844">2</cx:pt>
          <cx:pt idx="2845">4</cx:pt>
          <cx:pt idx="2846">16</cx:pt>
          <cx:pt idx="2847">3</cx:pt>
          <cx:pt idx="2848">8</cx:pt>
          <cx:pt idx="2849">2</cx:pt>
          <cx:pt idx="2850">2</cx:pt>
          <cx:pt idx="2851">3</cx:pt>
          <cx:pt idx="2852">5</cx:pt>
          <cx:pt idx="2853">3</cx:pt>
          <cx:pt idx="2854">2</cx:pt>
          <cx:pt idx="2855">3</cx:pt>
          <cx:pt idx="2856">2</cx:pt>
          <cx:pt idx="2857">5</cx:pt>
          <cx:pt idx="2858">2</cx:pt>
          <cx:pt idx="2859">5</cx:pt>
          <cx:pt idx="2860">3</cx:pt>
          <cx:pt idx="2861">8</cx:pt>
          <cx:pt idx="2862">4</cx:pt>
          <cx:pt idx="2863">8</cx:pt>
          <cx:pt idx="2864">3</cx:pt>
          <cx:pt idx="2865">2</cx:pt>
          <cx:pt idx="2866">2</cx:pt>
          <cx:pt idx="2867">10</cx:pt>
          <cx:pt idx="2868">29</cx:pt>
          <cx:pt idx="2869">10</cx:pt>
          <cx:pt idx="2870">2</cx:pt>
          <cx:pt idx="2871">3</cx:pt>
          <cx:pt idx="2872">2</cx:pt>
          <cx:pt idx="2873">2</cx:pt>
          <cx:pt idx="2874">4</cx:pt>
          <cx:pt idx="2875">2</cx:pt>
          <cx:pt idx="2876">5</cx:pt>
          <cx:pt idx="2877">2</cx:pt>
          <cx:pt idx="2878">2</cx:pt>
          <cx:pt idx="2879">3</cx:pt>
          <cx:pt idx="2880">2</cx:pt>
          <cx:pt idx="2881">8</cx:pt>
          <cx:pt idx="2882">2</cx:pt>
          <cx:pt idx="2883">9</cx:pt>
          <cx:pt idx="2884">4</cx:pt>
          <cx:pt idx="2885">3</cx:pt>
          <cx:pt idx="2886">2</cx:pt>
          <cx:pt idx="2887">3</cx:pt>
          <cx:pt idx="2888">3</cx:pt>
          <cx:pt idx="2889">1</cx:pt>
          <cx:pt idx="2890">12</cx:pt>
          <cx:pt idx="2891">1</cx:pt>
          <cx:pt idx="2892">24</cx:pt>
          <cx:pt idx="2893">1</cx:pt>
          <cx:pt idx="2894">2</cx:pt>
          <cx:pt idx="2895">8</cx:pt>
          <cx:pt idx="2896">1</cx:pt>
          <cx:pt idx="2897">1</cx:pt>
          <cx:pt idx="2898">1</cx:pt>
          <cx:pt idx="2899">1</cx:pt>
          <cx:pt idx="2900">1</cx:pt>
          <cx:pt idx="2901">1</cx:pt>
          <cx:pt idx="2902">1</cx:pt>
          <cx:pt idx="2903">1</cx:pt>
          <cx:pt idx="2904">1</cx:pt>
          <cx:pt idx="2905">1</cx:pt>
          <cx:pt idx="2906">1</cx:pt>
          <cx:pt idx="2907">1</cx:pt>
          <cx:pt idx="2908">1</cx:pt>
          <cx:pt idx="2909">1</cx:pt>
          <cx:pt idx="2910">1</cx:pt>
          <cx:pt idx="2911">1</cx:pt>
          <cx:pt idx="2912">1</cx:pt>
          <cx:pt idx="2913">1</cx:pt>
          <cx:pt idx="2914">1</cx:pt>
          <cx:pt idx="2915">1</cx:pt>
          <cx:pt idx="2916">1</cx:pt>
          <cx:pt idx="2917">1</cx:pt>
          <cx:pt idx="2918">1</cx:pt>
          <cx:pt idx="2919">1</cx:pt>
          <cx:pt idx="2920">1</cx:pt>
          <cx:pt idx="2921">1</cx:pt>
          <cx:pt idx="2922">1</cx:pt>
          <cx:pt idx="2923">1</cx:pt>
          <cx:pt idx="2924">1</cx:pt>
          <cx:pt idx="2925">1</cx:pt>
          <cx:pt idx="2926">1</cx:pt>
          <cx:pt idx="2927">1</cx:pt>
          <cx:pt idx="2928">1</cx:pt>
        </cx:lvl>
      </cx:numDim>
    </cx:data>
  </cx:chartData>
  <cx:chart>
    <cx:title pos="t" align="ctr" overlay="0"/>
    <cx:plotArea>
      <cx:plotAreaRegion>
        <cx:series layoutId="clusteredColumn" uniqueId="{973D84A0-55DF-458D-9174-C38985077F11}">
          <cx:tx>
            <cx:txData>
              <cx:f>data_experiment!$G$1</cx:f>
              <cx:v>days</cx:v>
            </cx:txData>
          </cx:tx>
          <cx:dataId val="0"/>
          <cx:layoutPr>
            <cx:binning intervalClosed="r">
              <cx:binSize val="1"/>
            </cx:binning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0.30569</cdr:x>
      <cdr:y>0.9142</cdr:y>
    </cdr:from>
    <cdr:to>
      <cdr:x>0.44787</cdr:x>
      <cdr:y>0.97041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D517316-234C-92B4-0BA8-86F36AF6EC03}"/>
            </a:ext>
          </a:extLst>
        </cdr:cNvPr>
        <cdr:cNvSpPr txBox="1"/>
      </cdr:nvSpPr>
      <cdr:spPr>
        <a:xfrm xmlns:a="http://schemas.openxmlformats.org/drawingml/2006/main">
          <a:off x="1638300" y="3924300"/>
          <a:ext cx="762000" cy="241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/>
            <a:t>yes</a:t>
          </a:r>
        </a:p>
      </cdr:txBody>
    </cdr:sp>
  </cdr:relSizeAnchor>
  <cdr:relSizeAnchor xmlns:cdr="http://schemas.openxmlformats.org/drawingml/2006/chartDrawing">
    <cdr:from>
      <cdr:x>0.73934</cdr:x>
      <cdr:y>0.91716</cdr:y>
    </cdr:from>
    <cdr:to>
      <cdr:x>0.88152</cdr:x>
      <cdr:y>0.97337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13BA5985-6228-5F95-80C2-5ADA3D2CF5DC}"/>
            </a:ext>
          </a:extLst>
        </cdr:cNvPr>
        <cdr:cNvSpPr txBox="1"/>
      </cdr:nvSpPr>
      <cdr:spPr>
        <a:xfrm xmlns:a="http://schemas.openxmlformats.org/drawingml/2006/main">
          <a:off x="3962400" y="3937000"/>
          <a:ext cx="762000" cy="241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900"/>
            <a:t>no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8BF3-56CF-A8E3-1C36-192938379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5931FF-5576-EB5D-06D6-46DF91D42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784C8-8024-3103-6DE5-C66AA1EBB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F216E-8D95-20A9-9230-73B7A75CC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DD0B3-7548-5616-1304-0BB71EF06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36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66D23-1699-4015-DFEE-D82083DA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E6D6DF-A9DB-86A0-FED0-992480440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BEBD1-8EB5-E7C0-9C85-AC7DCE641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A33C1-3F90-8D19-3B91-58ADC16DF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8ADF7-FD2A-40ED-F6B2-4FE186502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20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21D4F3-A63F-A934-A9FE-44EB252AC5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75DE2E-7E38-A2A9-F75F-FD821BD03E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5B271-61A8-5DB7-5479-B9F647125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BBE84-06EC-3C4C-34DF-2D6856E14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B9C74-A907-CDF5-4B8E-3269D330D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532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D456A-EF97-DE62-99A5-5F2A7B6A0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B40D6-DA97-2AD4-EAA7-D43D7CC6A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A41F0-9C66-A620-124F-7C960C5BE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309D7-76C2-B4B2-CECA-E70B159C4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5074D-5CAC-E409-B3A8-09AB0077A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13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B03C6-166E-C246-4D00-120732059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238B3C-E767-7C07-BBE5-F64267CD0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F84DB-62E6-0914-B833-04A25D66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9FE90-6A04-59AA-42FF-A08CF8731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4A370-E327-86AC-DE3E-92644559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55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20306-466C-2762-80EB-3F97515F0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55306-EC6D-E22F-F4F0-7BD718C712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FAC5A4-7D86-BD80-4CE9-158274AA1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A06CD-3EC7-5464-845A-2E36340A1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979AA2-0748-D6CE-528F-ABC5B3246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9A4CB-89FD-EBC0-28FE-92CE6E511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74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2FFFF-BAE0-344E-057E-515F1CA50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98D13-3DFA-E5F6-9B56-86E849F2D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AE4FA-3169-ED35-64C5-FC3AFADFE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38F6A7-E448-F8DF-24CF-9F5D1EC146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7C4058-46B7-3D6B-3FF5-25A0FD16D4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75A007-DF3C-E743-A44E-DB61B259C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E1F9E-C8A5-9549-A17C-183F50BA4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DEE6C3-B209-E424-83FB-6FA4F2A7E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81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AF39C-4A0C-9F06-C2B3-D13A18C08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68F3CC-E963-9F06-84CC-2E42302EA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68D3D9-C73C-5DE3-7D57-CE55A0066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471AD-9264-BA8E-901C-4AB1613BF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54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6359DA-B6EA-5A01-E68E-3969BE1E3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5A9887-C3BC-2BA8-36A6-83CF20056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19F31-8303-2F65-E095-A342A565A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198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2A45F-2B0A-9B06-2C54-D00C770E3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87DED-EAAF-5A8E-CAD2-D0FBBDAD3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F40828-DCC2-EFB5-7B0F-099ADA34A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D7D6D-0D49-F91F-4D66-955B577A8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44DD2-8F3F-E57C-FDCD-16A0C7A08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8D76FE-548C-C1B4-8495-D04F11DB3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81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571B4-5C36-7BE3-6112-8916EBB96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F8E181-9B4D-0DD7-1CA0-AF7612EF9B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7110F9-F031-D377-F866-60EA13F21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2F1DD-4469-2254-204D-D25BC13D1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2AFAB-B5F6-E535-273B-02E41689E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19B0E-E3A3-6C55-C99E-BB395435D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15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779803-4971-CDE7-B878-1CEEF88B0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DC7EC-BF55-ECBB-E996-2AE85C4D8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B8CFD-A135-9DEC-A3FD-5AE9ABD15B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34226-8766-4146-B353-4721A875D7E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53615-F2B6-B1BB-ADEB-7DCFF2B8DB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EA1C4-8FC1-AB5F-0941-C50943CAF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14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chart" Target="../charts/char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CEF18-DD83-774C-D83B-1BE54C0B20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Visualization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variables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658A10-A969-3C81-1683-382706B5F4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112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D9E93-0C73-889B-8029-A109EA86A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C5BB0-025A-8E6D-E599-324E1F18F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80F387F-8469-68D4-DC66-C9223DA395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2446481"/>
              </p:ext>
            </p:extLst>
          </p:nvPr>
        </p:nvGraphicFramePr>
        <p:xfrm>
          <a:off x="6096000" y="1427584"/>
          <a:ext cx="5477069" cy="3755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5C8290B-2580-56EC-5A03-92DC8A2ECF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5042089"/>
              </p:ext>
            </p:extLst>
          </p:nvPr>
        </p:nvGraphicFramePr>
        <p:xfrm>
          <a:off x="74645" y="1427584"/>
          <a:ext cx="5554824" cy="3755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9735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35ECA-A61C-99FA-7442-0178868EA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Stacked</a:t>
            </a:r>
            <a:r>
              <a:rPr lang="cs-CZ" dirty="0"/>
              <a:t> bar plot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9EC8AA-CA81-70AF-4601-D8A4732E4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9298AF7-7AB4-62A2-381C-2D2C33BC5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965" y="1622903"/>
            <a:ext cx="8878069" cy="3612193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D133B867-86C9-0CF2-4C23-A2A72A077EB2}"/>
              </a:ext>
            </a:extLst>
          </p:cNvPr>
          <p:cNvSpPr/>
          <p:nvPr/>
        </p:nvSpPr>
        <p:spPr>
          <a:xfrm>
            <a:off x="7101568" y="1894114"/>
            <a:ext cx="533400" cy="335902"/>
          </a:xfrm>
          <a:custGeom>
            <a:avLst/>
            <a:gdLst>
              <a:gd name="connsiteX0" fmla="*/ 0 w 533400"/>
              <a:gd name="connsiteY0" fmla="*/ 167951 h 335902"/>
              <a:gd name="connsiteX1" fmla="*/ 266700 w 533400"/>
              <a:gd name="connsiteY1" fmla="*/ 0 h 335902"/>
              <a:gd name="connsiteX2" fmla="*/ 533400 w 533400"/>
              <a:gd name="connsiteY2" fmla="*/ 167951 h 335902"/>
              <a:gd name="connsiteX3" fmla="*/ 266700 w 533400"/>
              <a:gd name="connsiteY3" fmla="*/ 335902 h 335902"/>
              <a:gd name="connsiteX4" fmla="*/ 0 w 533400"/>
              <a:gd name="connsiteY4" fmla="*/ 167951 h 33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335902" extrusionOk="0">
                <a:moveTo>
                  <a:pt x="0" y="167951"/>
                </a:moveTo>
                <a:cubicBezTo>
                  <a:pt x="-17912" y="59329"/>
                  <a:pt x="95394" y="-23871"/>
                  <a:pt x="266700" y="0"/>
                </a:cubicBezTo>
                <a:cubicBezTo>
                  <a:pt x="411419" y="9300"/>
                  <a:pt x="536269" y="73855"/>
                  <a:pt x="533400" y="167951"/>
                </a:cubicBezTo>
                <a:cubicBezTo>
                  <a:pt x="540611" y="262388"/>
                  <a:pt x="419991" y="336023"/>
                  <a:pt x="266700" y="335902"/>
                </a:cubicBezTo>
                <a:cubicBezTo>
                  <a:pt x="112988" y="337502"/>
                  <a:pt x="-16978" y="275728"/>
                  <a:pt x="0" y="16795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98D7550D-83D5-DB14-06EE-E24FF7E9EA64}"/>
              </a:ext>
            </a:extLst>
          </p:cNvPr>
          <p:cNvSpPr/>
          <p:nvPr/>
        </p:nvSpPr>
        <p:spPr>
          <a:xfrm>
            <a:off x="7709224" y="2486344"/>
            <a:ext cx="533400" cy="462121"/>
          </a:xfrm>
          <a:custGeom>
            <a:avLst/>
            <a:gdLst>
              <a:gd name="connsiteX0" fmla="*/ 0 w 533400"/>
              <a:gd name="connsiteY0" fmla="*/ 231061 h 462121"/>
              <a:gd name="connsiteX1" fmla="*/ 266700 w 533400"/>
              <a:gd name="connsiteY1" fmla="*/ 0 h 462121"/>
              <a:gd name="connsiteX2" fmla="*/ 533400 w 533400"/>
              <a:gd name="connsiteY2" fmla="*/ 231061 h 462121"/>
              <a:gd name="connsiteX3" fmla="*/ 266700 w 533400"/>
              <a:gd name="connsiteY3" fmla="*/ 462122 h 462121"/>
              <a:gd name="connsiteX4" fmla="*/ 0 w 533400"/>
              <a:gd name="connsiteY4" fmla="*/ 231061 h 462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462121" extrusionOk="0">
                <a:moveTo>
                  <a:pt x="0" y="231061"/>
                </a:moveTo>
                <a:cubicBezTo>
                  <a:pt x="-23088" y="82999"/>
                  <a:pt x="100666" y="-18630"/>
                  <a:pt x="266700" y="0"/>
                </a:cubicBezTo>
                <a:cubicBezTo>
                  <a:pt x="409307" y="16928"/>
                  <a:pt x="546578" y="97300"/>
                  <a:pt x="533400" y="231061"/>
                </a:cubicBezTo>
                <a:cubicBezTo>
                  <a:pt x="547536" y="361966"/>
                  <a:pt x="421401" y="462271"/>
                  <a:pt x="266700" y="462122"/>
                </a:cubicBezTo>
                <a:cubicBezTo>
                  <a:pt x="110115" y="464438"/>
                  <a:pt x="-18325" y="374883"/>
                  <a:pt x="0" y="23106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822B1DA5-6436-307C-6929-7AF7F631643E}"/>
              </a:ext>
            </a:extLst>
          </p:cNvPr>
          <p:cNvSpPr/>
          <p:nvPr/>
        </p:nvSpPr>
        <p:spPr>
          <a:xfrm>
            <a:off x="2638425" y="1547861"/>
            <a:ext cx="533400" cy="429208"/>
          </a:xfrm>
          <a:custGeom>
            <a:avLst/>
            <a:gdLst>
              <a:gd name="connsiteX0" fmla="*/ 0 w 533400"/>
              <a:gd name="connsiteY0" fmla="*/ 214604 h 429208"/>
              <a:gd name="connsiteX1" fmla="*/ 266700 w 533400"/>
              <a:gd name="connsiteY1" fmla="*/ 0 h 429208"/>
              <a:gd name="connsiteX2" fmla="*/ 533400 w 533400"/>
              <a:gd name="connsiteY2" fmla="*/ 214604 h 429208"/>
              <a:gd name="connsiteX3" fmla="*/ 266700 w 533400"/>
              <a:gd name="connsiteY3" fmla="*/ 429208 h 429208"/>
              <a:gd name="connsiteX4" fmla="*/ 0 w 533400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429208" extrusionOk="0">
                <a:moveTo>
                  <a:pt x="0" y="214604"/>
                </a:moveTo>
                <a:cubicBezTo>
                  <a:pt x="-23088" y="75630"/>
                  <a:pt x="100666" y="-18630"/>
                  <a:pt x="266700" y="0"/>
                </a:cubicBezTo>
                <a:cubicBezTo>
                  <a:pt x="412668" y="4791"/>
                  <a:pt x="555105" y="85953"/>
                  <a:pt x="533400" y="214604"/>
                </a:cubicBezTo>
                <a:cubicBezTo>
                  <a:pt x="547536" y="336421"/>
                  <a:pt x="421401" y="429357"/>
                  <a:pt x="266700" y="429208"/>
                </a:cubicBezTo>
                <a:cubicBezTo>
                  <a:pt x="112264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6">
            <a:extLst>
              <a:ext uri="{FF2B5EF4-FFF2-40B4-BE49-F238E27FC236}">
                <a16:creationId xmlns:a16="http://schemas.microsoft.com/office/drawing/2014/main" id="{1238287A-1EE1-2A97-9C72-8FCBF495B596}"/>
              </a:ext>
            </a:extLst>
          </p:cNvPr>
          <p:cNvSpPr/>
          <p:nvPr/>
        </p:nvSpPr>
        <p:spPr>
          <a:xfrm>
            <a:off x="8414074" y="4500465"/>
            <a:ext cx="533400" cy="429208"/>
          </a:xfrm>
          <a:custGeom>
            <a:avLst/>
            <a:gdLst>
              <a:gd name="connsiteX0" fmla="*/ 0 w 533400"/>
              <a:gd name="connsiteY0" fmla="*/ 214604 h 429208"/>
              <a:gd name="connsiteX1" fmla="*/ 266700 w 533400"/>
              <a:gd name="connsiteY1" fmla="*/ 0 h 429208"/>
              <a:gd name="connsiteX2" fmla="*/ 533400 w 533400"/>
              <a:gd name="connsiteY2" fmla="*/ 214604 h 429208"/>
              <a:gd name="connsiteX3" fmla="*/ 266700 w 533400"/>
              <a:gd name="connsiteY3" fmla="*/ 429208 h 429208"/>
              <a:gd name="connsiteX4" fmla="*/ 0 w 533400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429208" extrusionOk="0">
                <a:moveTo>
                  <a:pt x="0" y="214604"/>
                </a:moveTo>
                <a:cubicBezTo>
                  <a:pt x="-23088" y="75630"/>
                  <a:pt x="100666" y="-18630"/>
                  <a:pt x="266700" y="0"/>
                </a:cubicBezTo>
                <a:cubicBezTo>
                  <a:pt x="412668" y="4791"/>
                  <a:pt x="555105" y="85953"/>
                  <a:pt x="533400" y="214604"/>
                </a:cubicBezTo>
                <a:cubicBezTo>
                  <a:pt x="547536" y="336421"/>
                  <a:pt x="421401" y="429357"/>
                  <a:pt x="266700" y="429208"/>
                </a:cubicBezTo>
                <a:cubicBezTo>
                  <a:pt x="112264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058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9FFCC-4BDB-9415-381C-2D4EE78EB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 err="1"/>
              <a:t>Stacked</a:t>
            </a:r>
            <a:r>
              <a:rPr lang="cs-CZ" dirty="0"/>
              <a:t> bar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78659-E53D-D9C8-5231-A96C2434A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8C930CD-3BFF-A7C1-78DE-370988B8C4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6256635"/>
              </p:ext>
            </p:extLst>
          </p:nvPr>
        </p:nvGraphicFramePr>
        <p:xfrm>
          <a:off x="6581775" y="3741576"/>
          <a:ext cx="5191125" cy="31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00905B4-61D5-2F82-137D-D3BA8EDF3B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9003208"/>
              </p:ext>
            </p:extLst>
          </p:nvPr>
        </p:nvGraphicFramePr>
        <p:xfrm>
          <a:off x="0" y="920653"/>
          <a:ext cx="4767942" cy="2898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23D3BF2-D758-3A2D-0D6F-D55EC99CAC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2215875"/>
              </p:ext>
            </p:extLst>
          </p:nvPr>
        </p:nvGraphicFramePr>
        <p:xfrm>
          <a:off x="6381749" y="1144588"/>
          <a:ext cx="5591175" cy="2898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E0C6098E-8108-A7B8-F24C-790270935B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6909862"/>
              </p:ext>
            </p:extLst>
          </p:nvPr>
        </p:nvGraphicFramePr>
        <p:xfrm>
          <a:off x="1" y="3741576"/>
          <a:ext cx="4767942" cy="31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17435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64A61-CAC6-5094-9399-45EB2E5D6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1C163-7AF6-DA82-35E5-ACFA6AA45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B60C165-5542-BC6B-F4E3-96579E2C12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5642724"/>
              </p:ext>
            </p:extLst>
          </p:nvPr>
        </p:nvGraphicFramePr>
        <p:xfrm>
          <a:off x="522418" y="125809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2.png" descr="Chart">
            <a:extLst>
              <a:ext uri="{FF2B5EF4-FFF2-40B4-BE49-F238E27FC236}">
                <a16:creationId xmlns:a16="http://schemas.microsoft.com/office/drawing/2014/main" id="{E81296F2-5EA2-21AC-233C-07AE97E84666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730357" y="681037"/>
            <a:ext cx="5524500" cy="3041650"/>
          </a:xfrm>
          <a:prstGeom prst="rect">
            <a:avLst/>
          </a:prstGeom>
          <a:ln/>
        </p:spPr>
      </p:pic>
      <p:pic>
        <p:nvPicPr>
          <p:cNvPr id="1026" name="Chart 1">
            <a:extLst>
              <a:ext uri="{FF2B5EF4-FFF2-40B4-BE49-F238E27FC236}">
                <a16:creationId xmlns:a16="http://schemas.microsoft.com/office/drawing/2014/main" id="{5C972667-13BC-AA94-B531-39215F3B55BF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260850"/>
            <a:ext cx="4541837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96C0EC2-FE65-D525-5BCC-0188752F64EF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096000" y="3421698"/>
            <a:ext cx="4584065" cy="2755265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428058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43128-71E7-D56B-B50A-2CF22F7DE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9905A-E416-1AAE-F8D3-C3CC269F4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0F95124-F19A-6687-CB65-E84F9054BC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2989637"/>
              </p:ext>
            </p:extLst>
          </p:nvPr>
        </p:nvGraphicFramePr>
        <p:xfrm>
          <a:off x="207213" y="0"/>
          <a:ext cx="5226050" cy="276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A384C26-A14A-BE0E-308C-510D066C69FC}"/>
              </a:ext>
            </a:extLst>
          </p:cNvPr>
          <p:cNvSpPr txBox="1"/>
          <p:nvPr/>
        </p:nvSpPr>
        <p:spPr>
          <a:xfrm>
            <a:off x="303963" y="2651403"/>
            <a:ext cx="6094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Count of Municipalities by Group</a:t>
            </a:r>
            <a:endParaRPr lang="cs-CZ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E8E9641-8214-7E14-8A66-9A64226E1F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5222116"/>
              </p:ext>
            </p:extLst>
          </p:nvPr>
        </p:nvGraphicFramePr>
        <p:xfrm>
          <a:off x="6204856" y="73025"/>
          <a:ext cx="5148943" cy="3230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55BB3E15-DA70-4A67-C597-A94DBD85EE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4672220"/>
              </p:ext>
            </p:extLst>
          </p:nvPr>
        </p:nvGraphicFramePr>
        <p:xfrm>
          <a:off x="207213" y="35687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EBEBE5A4-0954-EDC0-FF2B-E6BF69A027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8963062"/>
              </p:ext>
            </p:extLst>
          </p:nvPr>
        </p:nvGraphicFramePr>
        <p:xfrm>
          <a:off x="6204855" y="3303037"/>
          <a:ext cx="4641902" cy="3230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45946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069B7-672B-4D99-80BC-8391CFA5C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7B9D7A8-3D93-3B1C-3B52-5672B5831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b="0" i="0" u="none" strike="noStrike" baseline="0" dirty="0">
              <a:latin typeface="Times New Roman" panose="02020603050405020304" pitchFamily="18" charset="0"/>
            </a:endParaRPr>
          </a:p>
          <a:p>
            <a:endParaRPr lang="cs-CZ" sz="1800" b="0" i="0" u="none" strike="noStrike" baseline="0" dirty="0">
              <a:latin typeface="Times New Roman" panose="02020603050405020304" pitchFamily="18" charset="0"/>
            </a:endParaRPr>
          </a:p>
          <a:p>
            <a:endParaRPr lang="cs-CZ" sz="1800" b="0" i="0" u="none" strike="noStrike" baseline="0" dirty="0">
              <a:latin typeface="Times New Roman" panose="02020603050405020304" pitchFamily="18" charset="0"/>
            </a:endParaRPr>
          </a:p>
          <a:p>
            <a:endParaRPr lang="cs-CZ" sz="1800" b="0" i="0" u="none" strike="noStrike" baseline="0" dirty="0">
              <a:latin typeface="Times New Roman" panose="02020603050405020304" pitchFamily="18" charset="0"/>
            </a:endParaRPr>
          </a:p>
          <a:p>
            <a:endParaRPr lang="cs-CZ" sz="1800" b="0" i="0" u="none" strike="noStrike" baseline="0" dirty="0">
              <a:latin typeface="Times New Roman" panose="02020603050405020304" pitchFamily="18" charset="0"/>
            </a:endParaRPr>
          </a:p>
          <a:p>
            <a:endParaRPr lang="cs-CZ" sz="1800" b="0" i="0" u="none" strike="noStrike" baseline="0" dirty="0">
              <a:latin typeface="Times New Roman" panose="02020603050405020304" pitchFamily="18" charset="0"/>
            </a:endParaRPr>
          </a:p>
          <a:p>
            <a:endParaRPr lang="cs-CZ" sz="1800" b="0" i="0" u="none" strike="noStrike" baseline="0" dirty="0">
              <a:latin typeface="Times New Roman" panose="02020603050405020304" pitchFamily="18" charset="0"/>
            </a:endParaRPr>
          </a:p>
          <a:p>
            <a:endParaRPr lang="cs-CZ" sz="1800" b="0" i="0" u="none" strike="noStrike" baseline="0" dirty="0">
              <a:latin typeface="Times New Roman" panose="02020603050405020304" pitchFamily="18" charset="0"/>
            </a:endParaRPr>
          </a:p>
          <a:p>
            <a:endParaRPr lang="cs-CZ" sz="1800" b="0" i="0" u="none" strike="noStrike" baseline="0" dirty="0">
              <a:latin typeface="Times New Roman" panose="02020603050405020304" pitchFamily="18" charset="0"/>
            </a:endParaRPr>
          </a:p>
          <a:p>
            <a:endParaRPr lang="cs-CZ" sz="1800" b="0" i="0" u="none" strike="noStrike" baseline="0" dirty="0">
              <a:latin typeface="Times New Roman" panose="02020603050405020304" pitchFamily="18" charset="0"/>
            </a:endParaRPr>
          </a:p>
          <a:p>
            <a:endParaRPr lang="cs-CZ" sz="1800" b="0" i="0" u="none" strike="noStrike" baseline="0" dirty="0"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9" name="Chart 8">
                <a:extLst>
                  <a:ext uri="{FF2B5EF4-FFF2-40B4-BE49-F238E27FC236}">
                    <a16:creationId xmlns:a16="http://schemas.microsoft.com/office/drawing/2014/main" id="{03C692A3-4C26-91E7-0DD0-861FDFB415F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148771790"/>
                  </p:ext>
                </p:extLst>
              </p:nvPr>
            </p:nvGraphicFramePr>
            <p:xfrm>
              <a:off x="68425" y="4114800"/>
              <a:ext cx="4572000" cy="27432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9" name="Chart 8">
                <a:extLst>
                  <a:ext uri="{FF2B5EF4-FFF2-40B4-BE49-F238E27FC236}">
                    <a16:creationId xmlns:a16="http://schemas.microsoft.com/office/drawing/2014/main" id="{03C692A3-4C26-91E7-0DD0-861FDFB415F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425" y="4114800"/>
                <a:ext cx="4572000" cy="2743200"/>
              </a:xfrm>
              <a:prstGeom prst="rect">
                <a:avLst/>
              </a:prstGeom>
            </p:spPr>
          </p:pic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9E77FE1C-1B2E-6E43-E510-DAE71C30041B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289184" y="681037"/>
            <a:ext cx="4578350" cy="2748915"/>
          </a:xfrm>
          <a:prstGeom prst="rect">
            <a:avLst/>
          </a:prstGeom>
          <a:noFill/>
          <a:ln>
            <a:noFill/>
            <a:prstDash/>
          </a:ln>
        </p:spPr>
      </p:pic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3C90B17B-208D-E21A-FE2C-69C741F7F5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6394942"/>
              </p:ext>
            </p:extLst>
          </p:nvPr>
        </p:nvGraphicFramePr>
        <p:xfrm>
          <a:off x="5093218" y="97065"/>
          <a:ext cx="5308600" cy="3485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1017190F-1637-0656-1293-7113E862E4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3571250"/>
            <a:ext cx="4685413" cy="318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758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E8622-1D8C-50BE-FFAC-42FDAC888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F100E-266A-B40A-046E-538005F02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Correlation</a:t>
            </a:r>
            <a:r>
              <a:rPr lang="cs-CZ" dirty="0"/>
              <a:t> –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things</a:t>
            </a:r>
            <a:r>
              <a:rPr lang="cs-CZ" dirty="0"/>
              <a:t> are </a:t>
            </a:r>
            <a:r>
              <a:rPr lang="cs-CZ" dirty="0" err="1"/>
              <a:t>going</a:t>
            </a:r>
            <a:r>
              <a:rPr lang="cs-CZ" dirty="0"/>
              <a:t> </a:t>
            </a:r>
            <a:r>
              <a:rPr lang="cs-CZ" dirty="0" err="1"/>
              <a:t>together</a:t>
            </a:r>
            <a:endParaRPr lang="cs-CZ" dirty="0"/>
          </a:p>
          <a:p>
            <a:r>
              <a:rPr lang="cs-CZ" dirty="0" err="1"/>
              <a:t>Causation</a:t>
            </a:r>
            <a:r>
              <a:rPr lang="cs-CZ" dirty="0"/>
              <a:t> –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thing</a:t>
            </a:r>
            <a:r>
              <a:rPr lang="cs-CZ" dirty="0"/>
              <a:t> </a:t>
            </a:r>
            <a:r>
              <a:rPr lang="cs-CZ" dirty="0" err="1"/>
              <a:t>causes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second </a:t>
            </a:r>
            <a:r>
              <a:rPr lang="cs-CZ" dirty="0" err="1"/>
              <a:t>one</a:t>
            </a:r>
            <a:endParaRPr lang="cs-CZ" dirty="0"/>
          </a:p>
          <a:p>
            <a:pPr lvl="1"/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advanced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reveal</a:t>
            </a:r>
            <a:r>
              <a:rPr lang="cs-CZ" dirty="0"/>
              <a:t> </a:t>
            </a:r>
            <a:r>
              <a:rPr lang="cs-CZ" dirty="0" err="1"/>
              <a:t>causation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Correlation</a:t>
            </a:r>
            <a:r>
              <a:rPr lang="cs-CZ" dirty="0"/>
              <a:t> ≠ </a:t>
            </a:r>
            <a:r>
              <a:rPr lang="cs-CZ" dirty="0" err="1"/>
              <a:t>Causation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641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191E4-C42C-9C29-0977-24150F1F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Combinations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variables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BD9C9-746A-E853-C062-1B23E9A79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Categorical</a:t>
            </a:r>
            <a:r>
              <a:rPr lang="cs-CZ" b="1" dirty="0"/>
              <a:t> x </a:t>
            </a:r>
            <a:r>
              <a:rPr lang="cs-CZ" b="1" dirty="0" err="1"/>
              <a:t>categorical</a:t>
            </a:r>
            <a:r>
              <a:rPr lang="cs-CZ" b="1" dirty="0"/>
              <a:t> – </a:t>
            </a:r>
            <a:r>
              <a:rPr lang="cs-CZ" b="1" dirty="0" err="1"/>
              <a:t>stacked</a:t>
            </a:r>
            <a:r>
              <a:rPr lang="cs-CZ" b="1" dirty="0"/>
              <a:t> bar chart, </a:t>
            </a:r>
            <a:r>
              <a:rPr lang="cs-CZ" b="1" dirty="0" err="1"/>
              <a:t>series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pie</a:t>
            </a:r>
            <a:r>
              <a:rPr lang="cs-CZ" b="1" dirty="0"/>
              <a:t> </a:t>
            </a:r>
            <a:r>
              <a:rPr lang="cs-CZ" b="1" dirty="0" err="1"/>
              <a:t>charts</a:t>
            </a:r>
            <a:endParaRPr lang="cs-CZ" b="1" dirty="0"/>
          </a:p>
          <a:p>
            <a:r>
              <a:rPr lang="cs-CZ" dirty="0" err="1"/>
              <a:t>Categorical</a:t>
            </a:r>
            <a:r>
              <a:rPr lang="cs-CZ" dirty="0"/>
              <a:t> x </a:t>
            </a:r>
            <a:r>
              <a:rPr lang="cs-CZ" dirty="0" err="1"/>
              <a:t>cardinal</a:t>
            </a:r>
            <a:r>
              <a:rPr lang="cs-CZ" dirty="0"/>
              <a:t> – 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boxplots</a:t>
            </a:r>
            <a:endParaRPr lang="cs-CZ" dirty="0"/>
          </a:p>
          <a:p>
            <a:r>
              <a:rPr lang="cs-CZ" dirty="0" err="1"/>
              <a:t>Cardinal</a:t>
            </a:r>
            <a:r>
              <a:rPr lang="cs-CZ" dirty="0"/>
              <a:t> x </a:t>
            </a:r>
            <a:r>
              <a:rPr lang="cs-CZ" dirty="0" err="1"/>
              <a:t>cardinal</a:t>
            </a:r>
            <a:r>
              <a:rPr lang="cs-CZ" dirty="0"/>
              <a:t> - </a:t>
            </a:r>
            <a:r>
              <a:rPr lang="cs-CZ" dirty="0" err="1"/>
              <a:t>scatterplot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44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99173-C7ED-1ED3-15C4-3006CA3C8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recognize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6CB39-95E4-5048-3581-5EC16AEAD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Categorical</a:t>
            </a:r>
            <a:r>
              <a:rPr lang="cs-CZ" b="1" dirty="0"/>
              <a:t> x </a:t>
            </a:r>
            <a:r>
              <a:rPr lang="cs-CZ" b="1" dirty="0" err="1"/>
              <a:t>categorical</a:t>
            </a:r>
            <a:r>
              <a:rPr lang="cs-CZ" b="1" dirty="0"/>
              <a:t> – </a:t>
            </a:r>
            <a:r>
              <a:rPr lang="cs-CZ" b="1" dirty="0" err="1"/>
              <a:t>charts</a:t>
            </a:r>
            <a:r>
              <a:rPr lang="cs-CZ" b="1" dirty="0"/>
              <a:t> are </a:t>
            </a:r>
            <a:r>
              <a:rPr lang="cs-CZ" b="1" dirty="0" err="1"/>
              <a:t>different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each</a:t>
            </a:r>
            <a:r>
              <a:rPr lang="cs-CZ" b="1" dirty="0"/>
              <a:t> </a:t>
            </a:r>
            <a:r>
              <a:rPr lang="cs-CZ" b="1" dirty="0" err="1"/>
              <a:t>category</a:t>
            </a:r>
            <a:endParaRPr lang="cs-CZ" b="1" dirty="0"/>
          </a:p>
          <a:p>
            <a:r>
              <a:rPr lang="cs-CZ" dirty="0" err="1"/>
              <a:t>Categorical</a:t>
            </a:r>
            <a:r>
              <a:rPr lang="cs-CZ" dirty="0"/>
              <a:t> x </a:t>
            </a:r>
            <a:r>
              <a:rPr lang="cs-CZ" dirty="0" err="1"/>
              <a:t>cardinal</a:t>
            </a:r>
            <a:r>
              <a:rPr lang="cs-CZ" dirty="0"/>
              <a:t> – </a:t>
            </a:r>
            <a:r>
              <a:rPr lang="cs-CZ" dirty="0" err="1"/>
              <a:t>charts</a:t>
            </a:r>
            <a:r>
              <a:rPr lang="cs-CZ" dirty="0"/>
              <a:t> are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category</a:t>
            </a:r>
            <a:endParaRPr lang="cs-CZ" dirty="0"/>
          </a:p>
          <a:p>
            <a:r>
              <a:rPr lang="cs-CZ" dirty="0" err="1"/>
              <a:t>Cardinal</a:t>
            </a:r>
            <a:r>
              <a:rPr lang="cs-CZ" dirty="0"/>
              <a:t> x </a:t>
            </a:r>
            <a:r>
              <a:rPr lang="cs-CZ" dirty="0" err="1"/>
              <a:t>cardinal</a:t>
            </a:r>
            <a:r>
              <a:rPr lang="cs-CZ" dirty="0"/>
              <a:t> –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pattern</a:t>
            </a:r>
            <a:r>
              <a:rPr lang="cs-CZ" dirty="0"/>
              <a:t> in </a:t>
            </a:r>
            <a:r>
              <a:rPr lang="cs-CZ" dirty="0" err="1"/>
              <a:t>scatterplot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206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516B4-22EC-56A5-597F-6D4E6353A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=</a:t>
            </a:r>
            <a:r>
              <a:rPr lang="cs-CZ" dirty="0" err="1"/>
              <a:t>countif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D40C1-0E24-87E2-8D21-4690A4075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=COUNTIFS(B:B; 1;C:C;1)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Same </a:t>
            </a:r>
            <a:r>
              <a:rPr lang="cs-CZ" dirty="0" err="1"/>
              <a:t>logic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sumif</a:t>
            </a:r>
            <a:r>
              <a:rPr lang="cs-CZ" dirty="0"/>
              <a:t>, </a:t>
            </a:r>
            <a:r>
              <a:rPr lang="cs-CZ" dirty="0" err="1"/>
              <a:t>averageif</a:t>
            </a:r>
            <a:r>
              <a:rPr lang="cs-CZ" dirty="0"/>
              <a:t>, </a:t>
            </a:r>
            <a:r>
              <a:rPr lang="cs-CZ" dirty="0" err="1"/>
              <a:t>etc</a:t>
            </a:r>
            <a:endParaRPr lang="cs-CZ" dirty="0"/>
          </a:p>
          <a:p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condition</a:t>
            </a:r>
            <a:r>
              <a:rPr lang="cs-CZ" dirty="0"/>
              <a:t> ….IF</a:t>
            </a:r>
          </a:p>
          <a:p>
            <a:r>
              <a:rPr lang="cs-CZ" dirty="0"/>
              <a:t>More </a:t>
            </a:r>
            <a:r>
              <a:rPr lang="cs-CZ" dirty="0" err="1"/>
              <a:t>condition</a:t>
            </a:r>
            <a:r>
              <a:rPr lang="cs-CZ" dirty="0"/>
              <a:t> …IF</a:t>
            </a:r>
            <a:r>
              <a:rPr lang="cs-CZ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" name="Ovál 11">
            <a:extLst>
              <a:ext uri="{FF2B5EF4-FFF2-40B4-BE49-F238E27FC236}">
                <a16:creationId xmlns:a16="http://schemas.microsoft.com/office/drawing/2014/main" id="{6E5D0490-8937-A240-EAA6-B31ADE99F69A}"/>
              </a:ext>
            </a:extLst>
          </p:cNvPr>
          <p:cNvSpPr/>
          <p:nvPr/>
        </p:nvSpPr>
        <p:spPr>
          <a:xfrm>
            <a:off x="2825621" y="1922105"/>
            <a:ext cx="626705" cy="289281"/>
          </a:xfrm>
          <a:custGeom>
            <a:avLst/>
            <a:gdLst>
              <a:gd name="connsiteX0" fmla="*/ 0 w 626705"/>
              <a:gd name="connsiteY0" fmla="*/ 144641 h 289281"/>
              <a:gd name="connsiteX1" fmla="*/ 313353 w 626705"/>
              <a:gd name="connsiteY1" fmla="*/ 0 h 289281"/>
              <a:gd name="connsiteX2" fmla="*/ 626706 w 626705"/>
              <a:gd name="connsiteY2" fmla="*/ 144641 h 289281"/>
              <a:gd name="connsiteX3" fmla="*/ 313353 w 626705"/>
              <a:gd name="connsiteY3" fmla="*/ 289282 h 289281"/>
              <a:gd name="connsiteX4" fmla="*/ 0 w 626705"/>
              <a:gd name="connsiteY4" fmla="*/ 144641 h 289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6705" h="289281" extrusionOk="0">
                <a:moveTo>
                  <a:pt x="0" y="144641"/>
                </a:moveTo>
                <a:cubicBezTo>
                  <a:pt x="-11822" y="54287"/>
                  <a:pt x="124478" y="-15722"/>
                  <a:pt x="313353" y="0"/>
                </a:cubicBezTo>
                <a:cubicBezTo>
                  <a:pt x="481983" y="16002"/>
                  <a:pt x="634024" y="61343"/>
                  <a:pt x="626706" y="144641"/>
                </a:cubicBezTo>
                <a:cubicBezTo>
                  <a:pt x="633235" y="226045"/>
                  <a:pt x="490755" y="289370"/>
                  <a:pt x="313353" y="289282"/>
                </a:cubicBezTo>
                <a:cubicBezTo>
                  <a:pt x="127694" y="292422"/>
                  <a:pt x="-5103" y="229038"/>
                  <a:pt x="0" y="144641"/>
                </a:cubicBezTo>
                <a:close/>
              </a:path>
            </a:pathLst>
          </a:custGeom>
          <a:noFill/>
          <a:ln w="190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se šipkou 21">
            <a:extLst>
              <a:ext uri="{FF2B5EF4-FFF2-40B4-BE49-F238E27FC236}">
                <a16:creationId xmlns:a16="http://schemas.microsoft.com/office/drawing/2014/main" id="{E6C8533B-F227-E697-302B-BAE09A57E08E}"/>
              </a:ext>
            </a:extLst>
          </p:cNvPr>
          <p:cNvCxnSpPr>
            <a:cxnSpLocks/>
          </p:cNvCxnSpPr>
          <p:nvPr/>
        </p:nvCxnSpPr>
        <p:spPr>
          <a:xfrm flipV="1">
            <a:off x="1464906" y="2195419"/>
            <a:ext cx="1751726" cy="79037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Ovál 11">
            <a:extLst>
              <a:ext uri="{FF2B5EF4-FFF2-40B4-BE49-F238E27FC236}">
                <a16:creationId xmlns:a16="http://schemas.microsoft.com/office/drawing/2014/main" id="{3E3CFD9D-CD79-3CB6-2D09-343034E45683}"/>
              </a:ext>
            </a:extLst>
          </p:cNvPr>
          <p:cNvSpPr/>
          <p:nvPr/>
        </p:nvSpPr>
        <p:spPr>
          <a:xfrm>
            <a:off x="3452326" y="1825625"/>
            <a:ext cx="391012" cy="385761"/>
          </a:xfrm>
          <a:custGeom>
            <a:avLst/>
            <a:gdLst>
              <a:gd name="connsiteX0" fmla="*/ 0 w 391012"/>
              <a:gd name="connsiteY0" fmla="*/ 192881 h 385761"/>
              <a:gd name="connsiteX1" fmla="*/ 195506 w 391012"/>
              <a:gd name="connsiteY1" fmla="*/ 0 h 385761"/>
              <a:gd name="connsiteX2" fmla="*/ 391012 w 391012"/>
              <a:gd name="connsiteY2" fmla="*/ 192881 h 385761"/>
              <a:gd name="connsiteX3" fmla="*/ 195506 w 391012"/>
              <a:gd name="connsiteY3" fmla="*/ 385762 h 385761"/>
              <a:gd name="connsiteX4" fmla="*/ 0 w 391012"/>
              <a:gd name="connsiteY4" fmla="*/ 192881 h 38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1012" h="385761" extrusionOk="0">
                <a:moveTo>
                  <a:pt x="0" y="192881"/>
                </a:moveTo>
                <a:cubicBezTo>
                  <a:pt x="-3282" y="83449"/>
                  <a:pt x="82764" y="-4739"/>
                  <a:pt x="195506" y="0"/>
                </a:cubicBezTo>
                <a:cubicBezTo>
                  <a:pt x="301339" y="7735"/>
                  <a:pt x="413900" y="75675"/>
                  <a:pt x="391012" y="192881"/>
                </a:cubicBezTo>
                <a:cubicBezTo>
                  <a:pt x="408222" y="303416"/>
                  <a:pt x="308050" y="385854"/>
                  <a:pt x="195506" y="385762"/>
                </a:cubicBezTo>
                <a:cubicBezTo>
                  <a:pt x="67757" y="390690"/>
                  <a:pt x="-7178" y="305756"/>
                  <a:pt x="0" y="192881"/>
                </a:cubicBezTo>
                <a:close/>
              </a:path>
            </a:pathLst>
          </a:custGeom>
          <a:noFill/>
          <a:ln w="190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21">
            <a:extLst>
              <a:ext uri="{FF2B5EF4-FFF2-40B4-BE49-F238E27FC236}">
                <a16:creationId xmlns:a16="http://schemas.microsoft.com/office/drawing/2014/main" id="{86626251-C8AB-B27E-A322-334C374C441C}"/>
              </a:ext>
            </a:extLst>
          </p:cNvPr>
          <p:cNvCxnSpPr>
            <a:cxnSpLocks/>
          </p:cNvCxnSpPr>
          <p:nvPr/>
        </p:nvCxnSpPr>
        <p:spPr>
          <a:xfrm flipV="1">
            <a:off x="2825621" y="2195419"/>
            <a:ext cx="875863" cy="95576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Ovál 11">
            <a:extLst>
              <a:ext uri="{FF2B5EF4-FFF2-40B4-BE49-F238E27FC236}">
                <a16:creationId xmlns:a16="http://schemas.microsoft.com/office/drawing/2014/main" id="{19603248-37D9-0774-1F8D-10D85FF479B2}"/>
              </a:ext>
            </a:extLst>
          </p:cNvPr>
          <p:cNvSpPr/>
          <p:nvPr/>
        </p:nvSpPr>
        <p:spPr>
          <a:xfrm>
            <a:off x="3813013" y="1841592"/>
            <a:ext cx="515175" cy="385761"/>
          </a:xfrm>
          <a:custGeom>
            <a:avLst/>
            <a:gdLst>
              <a:gd name="connsiteX0" fmla="*/ 0 w 515175"/>
              <a:gd name="connsiteY0" fmla="*/ 192881 h 385761"/>
              <a:gd name="connsiteX1" fmla="*/ 257588 w 515175"/>
              <a:gd name="connsiteY1" fmla="*/ 0 h 385761"/>
              <a:gd name="connsiteX2" fmla="*/ 515176 w 515175"/>
              <a:gd name="connsiteY2" fmla="*/ 192881 h 385761"/>
              <a:gd name="connsiteX3" fmla="*/ 257588 w 515175"/>
              <a:gd name="connsiteY3" fmla="*/ 385762 h 385761"/>
              <a:gd name="connsiteX4" fmla="*/ 0 w 515175"/>
              <a:gd name="connsiteY4" fmla="*/ 192881 h 38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175" h="385761" extrusionOk="0">
                <a:moveTo>
                  <a:pt x="0" y="192881"/>
                </a:moveTo>
                <a:cubicBezTo>
                  <a:pt x="-18854" y="69656"/>
                  <a:pt x="102792" y="-12460"/>
                  <a:pt x="257588" y="0"/>
                </a:cubicBezTo>
                <a:cubicBezTo>
                  <a:pt x="397708" y="7735"/>
                  <a:pt x="538064" y="75675"/>
                  <a:pt x="515176" y="192881"/>
                </a:cubicBezTo>
                <a:cubicBezTo>
                  <a:pt x="537674" y="304648"/>
                  <a:pt x="429417" y="386358"/>
                  <a:pt x="257588" y="385762"/>
                </a:cubicBezTo>
                <a:cubicBezTo>
                  <a:pt x="95552" y="390690"/>
                  <a:pt x="-7178" y="305756"/>
                  <a:pt x="0" y="192881"/>
                </a:cubicBezTo>
                <a:close/>
              </a:path>
            </a:pathLst>
          </a:custGeom>
          <a:noFill/>
          <a:ln w="190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se šipkou 21">
            <a:extLst>
              <a:ext uri="{FF2B5EF4-FFF2-40B4-BE49-F238E27FC236}">
                <a16:creationId xmlns:a16="http://schemas.microsoft.com/office/drawing/2014/main" id="{89E230A4-7F0D-3195-5994-F6D63B0A6E75}"/>
              </a:ext>
            </a:extLst>
          </p:cNvPr>
          <p:cNvCxnSpPr>
            <a:cxnSpLocks/>
          </p:cNvCxnSpPr>
          <p:nvPr/>
        </p:nvCxnSpPr>
        <p:spPr>
          <a:xfrm flipH="1" flipV="1">
            <a:off x="4062172" y="2211386"/>
            <a:ext cx="136604" cy="108232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Ovál 11">
            <a:extLst>
              <a:ext uri="{FF2B5EF4-FFF2-40B4-BE49-F238E27FC236}">
                <a16:creationId xmlns:a16="http://schemas.microsoft.com/office/drawing/2014/main" id="{6EE219A7-CDE8-C5F8-A3FB-85015170E8B5}"/>
              </a:ext>
            </a:extLst>
          </p:cNvPr>
          <p:cNvSpPr/>
          <p:nvPr/>
        </p:nvSpPr>
        <p:spPr>
          <a:xfrm>
            <a:off x="4324642" y="1841592"/>
            <a:ext cx="364233" cy="369794"/>
          </a:xfrm>
          <a:custGeom>
            <a:avLst/>
            <a:gdLst>
              <a:gd name="connsiteX0" fmla="*/ 0 w 364233"/>
              <a:gd name="connsiteY0" fmla="*/ 184897 h 369794"/>
              <a:gd name="connsiteX1" fmla="*/ 182117 w 364233"/>
              <a:gd name="connsiteY1" fmla="*/ 0 h 369794"/>
              <a:gd name="connsiteX2" fmla="*/ 364234 w 364233"/>
              <a:gd name="connsiteY2" fmla="*/ 184897 h 369794"/>
              <a:gd name="connsiteX3" fmla="*/ 182117 w 364233"/>
              <a:gd name="connsiteY3" fmla="*/ 369794 h 369794"/>
              <a:gd name="connsiteX4" fmla="*/ 0 w 364233"/>
              <a:gd name="connsiteY4" fmla="*/ 184897 h 36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33" h="369794" extrusionOk="0">
                <a:moveTo>
                  <a:pt x="0" y="184897"/>
                </a:moveTo>
                <a:cubicBezTo>
                  <a:pt x="-7016" y="76567"/>
                  <a:pt x="66702" y="-14748"/>
                  <a:pt x="182117" y="0"/>
                </a:cubicBezTo>
                <a:cubicBezTo>
                  <a:pt x="278349" y="15706"/>
                  <a:pt x="366326" y="81805"/>
                  <a:pt x="364234" y="184897"/>
                </a:cubicBezTo>
                <a:cubicBezTo>
                  <a:pt x="379236" y="290509"/>
                  <a:pt x="305835" y="370260"/>
                  <a:pt x="182117" y="369794"/>
                </a:cubicBezTo>
                <a:cubicBezTo>
                  <a:pt x="62682" y="374493"/>
                  <a:pt x="-8944" y="294925"/>
                  <a:pt x="0" y="184897"/>
                </a:cubicBezTo>
                <a:close/>
              </a:path>
            </a:pathLst>
          </a:custGeom>
          <a:noFill/>
          <a:ln w="190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nice se šipkou 21">
            <a:extLst>
              <a:ext uri="{FF2B5EF4-FFF2-40B4-BE49-F238E27FC236}">
                <a16:creationId xmlns:a16="http://schemas.microsoft.com/office/drawing/2014/main" id="{157B22ED-1A64-AFCA-6D95-155E9CB1773E}"/>
              </a:ext>
            </a:extLst>
          </p:cNvPr>
          <p:cNvCxnSpPr>
            <a:cxnSpLocks/>
          </p:cNvCxnSpPr>
          <p:nvPr/>
        </p:nvCxnSpPr>
        <p:spPr>
          <a:xfrm flipH="1" flipV="1">
            <a:off x="4573801" y="2195419"/>
            <a:ext cx="1256957" cy="109828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TextovéPole 13">
            <a:extLst>
              <a:ext uri="{FF2B5EF4-FFF2-40B4-BE49-F238E27FC236}">
                <a16:creationId xmlns:a16="http://schemas.microsoft.com/office/drawing/2014/main" id="{98C16A64-80E4-FAA9-00EB-2904455B8F97}"/>
              </a:ext>
            </a:extLst>
          </p:cNvPr>
          <p:cNvSpPr txBox="1"/>
          <p:nvPr/>
        </p:nvSpPr>
        <p:spPr>
          <a:xfrm>
            <a:off x="2312949" y="3106380"/>
            <a:ext cx="18840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Only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rows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where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survival</a:t>
            </a:r>
            <a:r>
              <a:rPr lang="cs-CZ" dirty="0">
                <a:solidFill>
                  <a:srgbClr val="FF0000"/>
                </a:solidFill>
              </a:rPr>
              <a:t> = 1 are </a:t>
            </a:r>
            <a:r>
              <a:rPr lang="cs-CZ" dirty="0" err="1">
                <a:solidFill>
                  <a:srgbClr val="FF0000"/>
                </a:solidFill>
              </a:rPr>
              <a:t>counted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5" name="TextovéPole 13">
            <a:extLst>
              <a:ext uri="{FF2B5EF4-FFF2-40B4-BE49-F238E27FC236}">
                <a16:creationId xmlns:a16="http://schemas.microsoft.com/office/drawing/2014/main" id="{CE7FC63B-CDE3-6B24-D751-9BC27C05E0BD}"/>
              </a:ext>
            </a:extLst>
          </p:cNvPr>
          <p:cNvSpPr txBox="1"/>
          <p:nvPr/>
        </p:nvSpPr>
        <p:spPr>
          <a:xfrm>
            <a:off x="563725" y="3180640"/>
            <a:ext cx="1884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Column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with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variable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survival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6" name="TextovéPole 13">
            <a:extLst>
              <a:ext uri="{FF2B5EF4-FFF2-40B4-BE49-F238E27FC236}">
                <a16:creationId xmlns:a16="http://schemas.microsoft.com/office/drawing/2014/main" id="{BF0620D4-7BB2-7CC1-A18D-9EFE2BAD1685}"/>
              </a:ext>
            </a:extLst>
          </p:cNvPr>
          <p:cNvSpPr txBox="1"/>
          <p:nvPr/>
        </p:nvSpPr>
        <p:spPr>
          <a:xfrm>
            <a:off x="3946752" y="3293706"/>
            <a:ext cx="1884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Column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with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variable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Pclass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7" name="TextovéPole 13">
            <a:extLst>
              <a:ext uri="{FF2B5EF4-FFF2-40B4-BE49-F238E27FC236}">
                <a16:creationId xmlns:a16="http://schemas.microsoft.com/office/drawing/2014/main" id="{F302930C-6CA7-3FB2-C0A5-425790C86891}"/>
              </a:ext>
            </a:extLst>
          </p:cNvPr>
          <p:cNvSpPr txBox="1"/>
          <p:nvPr/>
        </p:nvSpPr>
        <p:spPr>
          <a:xfrm>
            <a:off x="5766270" y="3201835"/>
            <a:ext cx="18840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Only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rows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where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Pclass</a:t>
            </a:r>
            <a:r>
              <a:rPr lang="cs-CZ" dirty="0">
                <a:solidFill>
                  <a:srgbClr val="FF0000"/>
                </a:solidFill>
              </a:rPr>
              <a:t> = 1 are </a:t>
            </a:r>
            <a:r>
              <a:rPr lang="cs-CZ" dirty="0" err="1">
                <a:solidFill>
                  <a:srgbClr val="FF0000"/>
                </a:solidFill>
              </a:rPr>
              <a:t>counted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000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59898-67BB-8114-EBCF-8DD8ABB59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C3A99-8452-5A7B-147C-3ACBC256A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111DB9-3FE6-3E7E-49BF-B33499A75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750" y="458411"/>
            <a:ext cx="9631119" cy="2886478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65EF3581-AE69-5C31-8F07-B14E9E55E790}"/>
              </a:ext>
            </a:extLst>
          </p:cNvPr>
          <p:cNvSpPr/>
          <p:nvPr/>
        </p:nvSpPr>
        <p:spPr>
          <a:xfrm>
            <a:off x="7101567" y="1416818"/>
            <a:ext cx="746195" cy="813198"/>
          </a:xfrm>
          <a:custGeom>
            <a:avLst/>
            <a:gdLst>
              <a:gd name="connsiteX0" fmla="*/ 0 w 746195"/>
              <a:gd name="connsiteY0" fmla="*/ 406599 h 813198"/>
              <a:gd name="connsiteX1" fmla="*/ 373098 w 746195"/>
              <a:gd name="connsiteY1" fmla="*/ 0 h 813198"/>
              <a:gd name="connsiteX2" fmla="*/ 746196 w 746195"/>
              <a:gd name="connsiteY2" fmla="*/ 406599 h 813198"/>
              <a:gd name="connsiteX3" fmla="*/ 373098 w 746195"/>
              <a:gd name="connsiteY3" fmla="*/ 813198 h 813198"/>
              <a:gd name="connsiteX4" fmla="*/ 0 w 746195"/>
              <a:gd name="connsiteY4" fmla="*/ 406599 h 813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195" h="813198" extrusionOk="0">
                <a:moveTo>
                  <a:pt x="0" y="406599"/>
                </a:moveTo>
                <a:cubicBezTo>
                  <a:pt x="-12573" y="170904"/>
                  <a:pt x="142064" y="-24832"/>
                  <a:pt x="373098" y="0"/>
                </a:cubicBezTo>
                <a:cubicBezTo>
                  <a:pt x="573894" y="18999"/>
                  <a:pt x="788587" y="162259"/>
                  <a:pt x="746196" y="406599"/>
                </a:cubicBezTo>
                <a:cubicBezTo>
                  <a:pt x="774450" y="637740"/>
                  <a:pt x="617853" y="813978"/>
                  <a:pt x="373098" y="813198"/>
                </a:cubicBezTo>
                <a:cubicBezTo>
                  <a:pt x="128432" y="822820"/>
                  <a:pt x="-27051" y="655087"/>
                  <a:pt x="0" y="406599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5">
            <a:extLst>
              <a:ext uri="{FF2B5EF4-FFF2-40B4-BE49-F238E27FC236}">
                <a16:creationId xmlns:a16="http://schemas.microsoft.com/office/drawing/2014/main" id="{CBC12CC8-E583-1830-AEFD-C3769FCEC071}"/>
              </a:ext>
            </a:extLst>
          </p:cNvPr>
          <p:cNvSpPr/>
          <p:nvPr/>
        </p:nvSpPr>
        <p:spPr>
          <a:xfrm>
            <a:off x="1335488" y="365124"/>
            <a:ext cx="746195" cy="509083"/>
          </a:xfrm>
          <a:custGeom>
            <a:avLst/>
            <a:gdLst>
              <a:gd name="connsiteX0" fmla="*/ 0 w 746195"/>
              <a:gd name="connsiteY0" fmla="*/ 254542 h 509083"/>
              <a:gd name="connsiteX1" fmla="*/ 373098 w 746195"/>
              <a:gd name="connsiteY1" fmla="*/ 0 h 509083"/>
              <a:gd name="connsiteX2" fmla="*/ 746196 w 746195"/>
              <a:gd name="connsiteY2" fmla="*/ 254542 h 509083"/>
              <a:gd name="connsiteX3" fmla="*/ 373098 w 746195"/>
              <a:gd name="connsiteY3" fmla="*/ 509084 h 509083"/>
              <a:gd name="connsiteX4" fmla="*/ 0 w 746195"/>
              <a:gd name="connsiteY4" fmla="*/ 254542 h 509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195" h="509083" extrusionOk="0">
                <a:moveTo>
                  <a:pt x="0" y="254542"/>
                </a:moveTo>
                <a:cubicBezTo>
                  <a:pt x="-17142" y="98779"/>
                  <a:pt x="136567" y="-30296"/>
                  <a:pt x="373098" y="0"/>
                </a:cubicBezTo>
                <a:cubicBezTo>
                  <a:pt x="570516" y="31202"/>
                  <a:pt x="753804" y="110412"/>
                  <a:pt x="746196" y="254542"/>
                </a:cubicBezTo>
                <a:cubicBezTo>
                  <a:pt x="785733" y="404334"/>
                  <a:pt x="629002" y="510089"/>
                  <a:pt x="373098" y="509084"/>
                </a:cubicBezTo>
                <a:cubicBezTo>
                  <a:pt x="133929" y="517336"/>
                  <a:pt x="-17804" y="410872"/>
                  <a:pt x="0" y="254542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CE37AB5-DA1B-FE37-A9DB-F79FD04F7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628" y="4284527"/>
            <a:ext cx="12192000" cy="2313310"/>
          </a:xfrm>
          <a:prstGeom prst="rect">
            <a:avLst/>
          </a:prstGeom>
        </p:spPr>
      </p:pic>
      <p:sp>
        <p:nvSpPr>
          <p:cNvPr id="10" name="Ovál 5">
            <a:extLst>
              <a:ext uri="{FF2B5EF4-FFF2-40B4-BE49-F238E27FC236}">
                <a16:creationId xmlns:a16="http://schemas.microsoft.com/office/drawing/2014/main" id="{5E25787C-9F59-50A1-A743-56C0FD199513}"/>
              </a:ext>
            </a:extLst>
          </p:cNvPr>
          <p:cNvSpPr/>
          <p:nvPr/>
        </p:nvSpPr>
        <p:spPr>
          <a:xfrm>
            <a:off x="8461444" y="4152564"/>
            <a:ext cx="1285457" cy="509083"/>
          </a:xfrm>
          <a:custGeom>
            <a:avLst/>
            <a:gdLst>
              <a:gd name="connsiteX0" fmla="*/ 0 w 1285457"/>
              <a:gd name="connsiteY0" fmla="*/ 254542 h 509083"/>
              <a:gd name="connsiteX1" fmla="*/ 642729 w 1285457"/>
              <a:gd name="connsiteY1" fmla="*/ 0 h 509083"/>
              <a:gd name="connsiteX2" fmla="*/ 1285458 w 1285457"/>
              <a:gd name="connsiteY2" fmla="*/ 254542 h 509083"/>
              <a:gd name="connsiteX3" fmla="*/ 642729 w 1285457"/>
              <a:gd name="connsiteY3" fmla="*/ 509084 h 509083"/>
              <a:gd name="connsiteX4" fmla="*/ 0 w 1285457"/>
              <a:gd name="connsiteY4" fmla="*/ 254542 h 509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457" h="509083" extrusionOk="0">
                <a:moveTo>
                  <a:pt x="0" y="254542"/>
                </a:moveTo>
                <a:cubicBezTo>
                  <a:pt x="-19247" y="96914"/>
                  <a:pt x="262946" y="-24669"/>
                  <a:pt x="642729" y="0"/>
                </a:cubicBezTo>
                <a:cubicBezTo>
                  <a:pt x="989060" y="31202"/>
                  <a:pt x="1293066" y="110412"/>
                  <a:pt x="1285458" y="254542"/>
                </a:cubicBezTo>
                <a:cubicBezTo>
                  <a:pt x="1307868" y="400344"/>
                  <a:pt x="1021201" y="509558"/>
                  <a:pt x="642729" y="509084"/>
                </a:cubicBezTo>
                <a:cubicBezTo>
                  <a:pt x="254647" y="517336"/>
                  <a:pt x="-17804" y="410872"/>
                  <a:pt x="0" y="254542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5">
            <a:extLst>
              <a:ext uri="{FF2B5EF4-FFF2-40B4-BE49-F238E27FC236}">
                <a16:creationId xmlns:a16="http://schemas.microsoft.com/office/drawing/2014/main" id="{60D7CF16-6040-DA60-009A-B1B8A0B42F82}"/>
              </a:ext>
            </a:extLst>
          </p:cNvPr>
          <p:cNvSpPr/>
          <p:nvPr/>
        </p:nvSpPr>
        <p:spPr>
          <a:xfrm>
            <a:off x="9455499" y="4531807"/>
            <a:ext cx="998974" cy="937515"/>
          </a:xfrm>
          <a:custGeom>
            <a:avLst/>
            <a:gdLst>
              <a:gd name="connsiteX0" fmla="*/ 0 w 998974"/>
              <a:gd name="connsiteY0" fmla="*/ 468758 h 937515"/>
              <a:gd name="connsiteX1" fmla="*/ 499487 w 998974"/>
              <a:gd name="connsiteY1" fmla="*/ 0 h 937515"/>
              <a:gd name="connsiteX2" fmla="*/ 998974 w 998974"/>
              <a:gd name="connsiteY2" fmla="*/ 468758 h 937515"/>
              <a:gd name="connsiteX3" fmla="*/ 499487 w 998974"/>
              <a:gd name="connsiteY3" fmla="*/ 937516 h 937515"/>
              <a:gd name="connsiteX4" fmla="*/ 0 w 998974"/>
              <a:gd name="connsiteY4" fmla="*/ 468758 h 937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974" h="937515" extrusionOk="0">
                <a:moveTo>
                  <a:pt x="0" y="468758"/>
                </a:moveTo>
                <a:cubicBezTo>
                  <a:pt x="-31327" y="182122"/>
                  <a:pt x="192914" y="-30534"/>
                  <a:pt x="499487" y="0"/>
                </a:cubicBezTo>
                <a:cubicBezTo>
                  <a:pt x="770934" y="15935"/>
                  <a:pt x="1012628" y="203498"/>
                  <a:pt x="998974" y="468758"/>
                </a:cubicBezTo>
                <a:cubicBezTo>
                  <a:pt x="1037495" y="736622"/>
                  <a:pt x="825801" y="938533"/>
                  <a:pt x="499487" y="937516"/>
                </a:cubicBezTo>
                <a:cubicBezTo>
                  <a:pt x="167610" y="951477"/>
                  <a:pt x="-19730" y="745100"/>
                  <a:pt x="0" y="468758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098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10408</TotalTime>
  <Words>241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Times New Roman</vt:lpstr>
      <vt:lpstr>Office Theme</vt:lpstr>
      <vt:lpstr>Visualization of relationship between variables</vt:lpstr>
      <vt:lpstr>PowerPoint Presentation</vt:lpstr>
      <vt:lpstr>PowerPoint Presentation</vt:lpstr>
      <vt:lpstr>PowerPoint Presentation</vt:lpstr>
      <vt:lpstr>Two types of relationship</vt:lpstr>
      <vt:lpstr>Combinations of variables</vt:lpstr>
      <vt:lpstr>How to recognize relationship</vt:lpstr>
      <vt:lpstr>=countif</vt:lpstr>
      <vt:lpstr>PowerPoint Presentation</vt:lpstr>
      <vt:lpstr>Bar chart</vt:lpstr>
      <vt:lpstr>Stacked bar plot</vt:lpstr>
      <vt:lpstr>Stacked bar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Visualization of relationship between variables</dc:title>
  <dc:creator>Petr Voda</dc:creator>
  <cp:lastModifiedBy>Petr Voda</cp:lastModifiedBy>
  <cp:revision>2</cp:revision>
  <dcterms:created xsi:type="dcterms:W3CDTF">2023-10-25T07:13:14Z</dcterms:created>
  <dcterms:modified xsi:type="dcterms:W3CDTF">2024-11-06T10:55:22Z</dcterms:modified>
</cp:coreProperties>
</file>