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9" r:id="rId28"/>
    <p:sldId id="288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C81996-80BD-4EE5-B763-31C29FF378BF}" v="4" dt="2024-11-14T21:03:23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91921E76-B291-4FAD-AC1E-FD592DDD339C}"/>
    <pc:docChg chg="custSel modSld">
      <pc:chgData name="Peter Spáč" userId="2e8d26cd-55d7-4d78-8227-1866407259d9" providerId="ADAL" clId="{91921E76-B291-4FAD-AC1E-FD592DDD339C}" dt="2024-11-13T18:04:24.080" v="45" actId="20577"/>
      <pc:docMkLst>
        <pc:docMk/>
      </pc:docMkLst>
      <pc:sldChg chg="modSp mod">
        <pc:chgData name="Peter Spáč" userId="2e8d26cd-55d7-4d78-8227-1866407259d9" providerId="ADAL" clId="{91921E76-B291-4FAD-AC1E-FD592DDD339C}" dt="2024-11-13T18:00:10.045" v="1" actId="20577"/>
        <pc:sldMkLst>
          <pc:docMk/>
          <pc:sldMk cId="3047952418" sldId="256"/>
        </pc:sldMkLst>
        <pc:spChg chg="mod">
          <ac:chgData name="Peter Spáč" userId="2e8d26cd-55d7-4d78-8227-1866407259d9" providerId="ADAL" clId="{91921E76-B291-4FAD-AC1E-FD592DDD339C}" dt="2024-11-13T18:00:10.045" v="1" actId="20577"/>
          <ac:spMkLst>
            <pc:docMk/>
            <pc:sldMk cId="3047952418" sldId="256"/>
            <ac:spMk id="3" creationId="{F376DFF1-6388-4AF9-8C99-B15DC4AE98F6}"/>
          </ac:spMkLst>
        </pc:spChg>
      </pc:sldChg>
      <pc:sldChg chg="modSp mod">
        <pc:chgData name="Peter Spáč" userId="2e8d26cd-55d7-4d78-8227-1866407259d9" providerId="ADAL" clId="{91921E76-B291-4FAD-AC1E-FD592DDD339C}" dt="2024-11-13T18:04:24.080" v="45" actId="20577"/>
        <pc:sldMkLst>
          <pc:docMk/>
          <pc:sldMk cId="292872962" sldId="274"/>
        </pc:sldMkLst>
        <pc:spChg chg="mod">
          <ac:chgData name="Peter Spáč" userId="2e8d26cd-55d7-4d78-8227-1866407259d9" providerId="ADAL" clId="{91921E76-B291-4FAD-AC1E-FD592DDD339C}" dt="2024-11-13T18:04:24.080" v="45" actId="20577"/>
          <ac:spMkLst>
            <pc:docMk/>
            <pc:sldMk cId="292872962" sldId="274"/>
            <ac:spMk id="3" creationId="{7FA4D32D-1AA0-419B-9127-D50935570DEF}"/>
          </ac:spMkLst>
        </pc:spChg>
      </pc:sldChg>
    </pc:docChg>
  </pc:docChgLst>
  <pc:docChgLst>
    <pc:chgData name="Peter Spáč" userId="2e8d26cd-55d7-4d78-8227-1866407259d9" providerId="ADAL" clId="{82C81996-80BD-4EE5-B763-31C29FF378BF}"/>
    <pc:docChg chg="undo custSel delSld modSld">
      <pc:chgData name="Peter Spáč" userId="2e8d26cd-55d7-4d78-8227-1866407259d9" providerId="ADAL" clId="{82C81996-80BD-4EE5-B763-31C29FF378BF}" dt="2024-11-14T21:03:51.566" v="23" actId="47"/>
      <pc:docMkLst>
        <pc:docMk/>
      </pc:docMkLst>
      <pc:sldChg chg="del">
        <pc:chgData name="Peter Spáč" userId="2e8d26cd-55d7-4d78-8227-1866407259d9" providerId="ADAL" clId="{82C81996-80BD-4EE5-B763-31C29FF378BF}" dt="2024-11-14T21:01:42.427" v="0" actId="47"/>
        <pc:sldMkLst>
          <pc:docMk/>
          <pc:sldMk cId="3245074717" sldId="263"/>
        </pc:sldMkLst>
      </pc:sldChg>
      <pc:sldChg chg="del">
        <pc:chgData name="Peter Spáč" userId="2e8d26cd-55d7-4d78-8227-1866407259d9" providerId="ADAL" clId="{82C81996-80BD-4EE5-B763-31C29FF378BF}" dt="2024-11-14T21:01:43.200" v="1" actId="47"/>
        <pc:sldMkLst>
          <pc:docMk/>
          <pc:sldMk cId="3294001358" sldId="264"/>
        </pc:sldMkLst>
      </pc:sldChg>
      <pc:sldChg chg="del">
        <pc:chgData name="Peter Spáč" userId="2e8d26cd-55d7-4d78-8227-1866407259d9" providerId="ADAL" clId="{82C81996-80BD-4EE5-B763-31C29FF378BF}" dt="2024-11-14T21:01:47.131" v="2" actId="47"/>
        <pc:sldMkLst>
          <pc:docMk/>
          <pc:sldMk cId="2312054566" sldId="268"/>
        </pc:sldMkLst>
      </pc:sldChg>
      <pc:sldChg chg="del">
        <pc:chgData name="Peter Spáč" userId="2e8d26cd-55d7-4d78-8227-1866407259d9" providerId="ADAL" clId="{82C81996-80BD-4EE5-B763-31C29FF378BF}" dt="2024-11-14T21:01:54.866" v="3" actId="47"/>
        <pc:sldMkLst>
          <pc:docMk/>
          <pc:sldMk cId="3585415122" sldId="276"/>
        </pc:sldMkLst>
      </pc:sldChg>
      <pc:sldChg chg="addSp delSp modSp mod">
        <pc:chgData name="Peter Spáč" userId="2e8d26cd-55d7-4d78-8227-1866407259d9" providerId="ADAL" clId="{82C81996-80BD-4EE5-B763-31C29FF378BF}" dt="2024-11-14T21:03:23.380" v="21"/>
        <pc:sldMkLst>
          <pc:docMk/>
          <pc:sldMk cId="1002774885" sldId="287"/>
        </pc:sldMkLst>
        <pc:grpChg chg="mod">
          <ac:chgData name="Peter Spáč" userId="2e8d26cd-55d7-4d78-8227-1866407259d9" providerId="ADAL" clId="{82C81996-80BD-4EE5-B763-31C29FF378BF}" dt="2024-11-14T21:02:59.309" v="10"/>
          <ac:grpSpMkLst>
            <pc:docMk/>
            <pc:sldMk cId="1002774885" sldId="287"/>
            <ac:grpSpMk id="6" creationId="{AFB8BBEC-F181-2153-7FCD-96E9DE443DE4}"/>
          </ac:grpSpMkLst>
        </pc:grpChg>
        <pc:grpChg chg="mod">
          <ac:chgData name="Peter Spáč" userId="2e8d26cd-55d7-4d78-8227-1866407259d9" providerId="ADAL" clId="{82C81996-80BD-4EE5-B763-31C29FF378BF}" dt="2024-11-14T21:03:05.524" v="14"/>
          <ac:grpSpMkLst>
            <pc:docMk/>
            <pc:sldMk cId="1002774885" sldId="287"/>
            <ac:grpSpMk id="13" creationId="{3DDD049B-1BB5-5746-4E76-39EA45472C02}"/>
          </ac:grpSpMkLst>
        </pc:grpChg>
        <pc:grpChg chg="mod">
          <ac:chgData name="Peter Spáč" userId="2e8d26cd-55d7-4d78-8227-1866407259d9" providerId="ADAL" clId="{82C81996-80BD-4EE5-B763-31C29FF378BF}" dt="2024-11-14T21:03:15.136" v="17"/>
          <ac:grpSpMkLst>
            <pc:docMk/>
            <pc:sldMk cId="1002774885" sldId="287"/>
            <ac:grpSpMk id="16" creationId="{A12FC272-A3CC-6756-28C6-84CA0D5B99E7}"/>
          </ac:grpSpMkLst>
        </pc:grpChg>
        <pc:grpChg chg="mod">
          <ac:chgData name="Peter Spáč" userId="2e8d26cd-55d7-4d78-8227-1866407259d9" providerId="ADAL" clId="{82C81996-80BD-4EE5-B763-31C29FF378BF}" dt="2024-11-14T21:03:23.380" v="21"/>
          <ac:grpSpMkLst>
            <pc:docMk/>
            <pc:sldMk cId="1002774885" sldId="287"/>
            <ac:grpSpMk id="20" creationId="{BB12E11F-3CF5-599E-E1BC-48A694D41F6B}"/>
          </ac:grpSpMkLst>
        </pc:grpChg>
        <pc:inkChg chg="add del">
          <ac:chgData name="Peter Spáč" userId="2e8d26cd-55d7-4d78-8227-1866407259d9" providerId="ADAL" clId="{82C81996-80BD-4EE5-B763-31C29FF378BF}" dt="2024-11-14T21:02:47.874" v="7" actId="9405"/>
          <ac:inkMkLst>
            <pc:docMk/>
            <pc:sldMk cId="1002774885" sldId="287"/>
            <ac:inkMk id="2" creationId="{DC566233-D82A-C5D4-03EE-82572233F6B1}"/>
          </ac:inkMkLst>
        </pc:inkChg>
        <pc:inkChg chg="add del">
          <ac:chgData name="Peter Spáč" userId="2e8d26cd-55d7-4d78-8227-1866407259d9" providerId="ADAL" clId="{82C81996-80BD-4EE5-B763-31C29FF378BF}" dt="2024-11-14T21:02:47.523" v="6" actId="9405"/>
          <ac:inkMkLst>
            <pc:docMk/>
            <pc:sldMk cId="1002774885" sldId="287"/>
            <ac:inkMk id="3" creationId="{284966DC-B18F-250B-E661-5B44B8220D9F}"/>
          </ac:inkMkLst>
        </pc:inkChg>
        <pc:inkChg chg="add mod">
          <ac:chgData name="Peter Spáč" userId="2e8d26cd-55d7-4d78-8227-1866407259d9" providerId="ADAL" clId="{82C81996-80BD-4EE5-B763-31C29FF378BF}" dt="2024-11-14T21:02:59.309" v="10"/>
          <ac:inkMkLst>
            <pc:docMk/>
            <pc:sldMk cId="1002774885" sldId="287"/>
            <ac:inkMk id="4" creationId="{B6DC2AFB-2115-7849-E0AD-04059E916311}"/>
          </ac:inkMkLst>
        </pc:inkChg>
        <pc:inkChg chg="add mod">
          <ac:chgData name="Peter Spáč" userId="2e8d26cd-55d7-4d78-8227-1866407259d9" providerId="ADAL" clId="{82C81996-80BD-4EE5-B763-31C29FF378BF}" dt="2024-11-14T21:02:59.309" v="10"/>
          <ac:inkMkLst>
            <pc:docMk/>
            <pc:sldMk cId="1002774885" sldId="287"/>
            <ac:inkMk id="5" creationId="{13797EB0-E2D6-E0ED-D91E-8FDCEECD7D1F}"/>
          </ac:inkMkLst>
        </pc:inkChg>
        <pc:inkChg chg="add mod">
          <ac:chgData name="Peter Spáč" userId="2e8d26cd-55d7-4d78-8227-1866407259d9" providerId="ADAL" clId="{82C81996-80BD-4EE5-B763-31C29FF378BF}" dt="2024-11-14T21:03:05.524" v="14"/>
          <ac:inkMkLst>
            <pc:docMk/>
            <pc:sldMk cId="1002774885" sldId="287"/>
            <ac:inkMk id="10" creationId="{95C7DA6E-263A-4D5F-D4FB-D56B794EC682}"/>
          </ac:inkMkLst>
        </pc:inkChg>
        <pc:inkChg chg="add mod">
          <ac:chgData name="Peter Spáč" userId="2e8d26cd-55d7-4d78-8227-1866407259d9" providerId="ADAL" clId="{82C81996-80BD-4EE5-B763-31C29FF378BF}" dt="2024-11-14T21:03:05.524" v="14"/>
          <ac:inkMkLst>
            <pc:docMk/>
            <pc:sldMk cId="1002774885" sldId="287"/>
            <ac:inkMk id="11" creationId="{A9F6D45F-EE18-14FC-7926-D695C42D4C05}"/>
          </ac:inkMkLst>
        </pc:inkChg>
        <pc:inkChg chg="add mod">
          <ac:chgData name="Peter Spáč" userId="2e8d26cd-55d7-4d78-8227-1866407259d9" providerId="ADAL" clId="{82C81996-80BD-4EE5-B763-31C29FF378BF}" dt="2024-11-14T21:03:05.524" v="14"/>
          <ac:inkMkLst>
            <pc:docMk/>
            <pc:sldMk cId="1002774885" sldId="287"/>
            <ac:inkMk id="12" creationId="{F6242EAF-5CF3-B2EC-1399-1411E60CAD93}"/>
          </ac:inkMkLst>
        </pc:inkChg>
        <pc:inkChg chg="add mod">
          <ac:chgData name="Peter Spáč" userId="2e8d26cd-55d7-4d78-8227-1866407259d9" providerId="ADAL" clId="{82C81996-80BD-4EE5-B763-31C29FF378BF}" dt="2024-11-14T21:03:15.136" v="17"/>
          <ac:inkMkLst>
            <pc:docMk/>
            <pc:sldMk cId="1002774885" sldId="287"/>
            <ac:inkMk id="14" creationId="{B75E6E35-5FEE-28E8-B08B-01CE0B40996C}"/>
          </ac:inkMkLst>
        </pc:inkChg>
        <pc:inkChg chg="add mod">
          <ac:chgData name="Peter Spáč" userId="2e8d26cd-55d7-4d78-8227-1866407259d9" providerId="ADAL" clId="{82C81996-80BD-4EE5-B763-31C29FF378BF}" dt="2024-11-14T21:03:15.136" v="17"/>
          <ac:inkMkLst>
            <pc:docMk/>
            <pc:sldMk cId="1002774885" sldId="287"/>
            <ac:inkMk id="15" creationId="{3154B18C-8693-7392-0E1D-036C727D3BA2}"/>
          </ac:inkMkLst>
        </pc:inkChg>
        <pc:inkChg chg="add mod">
          <ac:chgData name="Peter Spáč" userId="2e8d26cd-55d7-4d78-8227-1866407259d9" providerId="ADAL" clId="{82C81996-80BD-4EE5-B763-31C29FF378BF}" dt="2024-11-14T21:03:23.380" v="21"/>
          <ac:inkMkLst>
            <pc:docMk/>
            <pc:sldMk cId="1002774885" sldId="287"/>
            <ac:inkMk id="17" creationId="{4314231A-BB6C-0601-9894-272254F20926}"/>
          </ac:inkMkLst>
        </pc:inkChg>
        <pc:inkChg chg="add mod">
          <ac:chgData name="Peter Spáč" userId="2e8d26cd-55d7-4d78-8227-1866407259d9" providerId="ADAL" clId="{82C81996-80BD-4EE5-B763-31C29FF378BF}" dt="2024-11-14T21:03:23.380" v="21"/>
          <ac:inkMkLst>
            <pc:docMk/>
            <pc:sldMk cId="1002774885" sldId="287"/>
            <ac:inkMk id="18" creationId="{CCFD896F-4DC3-94D0-36EC-7E328F79F8E2}"/>
          </ac:inkMkLst>
        </pc:inkChg>
        <pc:inkChg chg="add mod">
          <ac:chgData name="Peter Spáč" userId="2e8d26cd-55d7-4d78-8227-1866407259d9" providerId="ADAL" clId="{82C81996-80BD-4EE5-B763-31C29FF378BF}" dt="2024-11-14T21:03:23.380" v="21"/>
          <ac:inkMkLst>
            <pc:docMk/>
            <pc:sldMk cId="1002774885" sldId="287"/>
            <ac:inkMk id="19" creationId="{D6A8E4D5-F936-B507-6F7D-BC2666E1A64C}"/>
          </ac:inkMkLst>
        </pc:inkChg>
      </pc:sldChg>
      <pc:sldChg chg="del">
        <pc:chgData name="Peter Spáč" userId="2e8d26cd-55d7-4d78-8227-1866407259d9" providerId="ADAL" clId="{82C81996-80BD-4EE5-B763-31C29FF378BF}" dt="2024-11-14T21:03:50.590" v="22" actId="47"/>
        <pc:sldMkLst>
          <pc:docMk/>
          <pc:sldMk cId="1355113804" sldId="290"/>
        </pc:sldMkLst>
      </pc:sldChg>
      <pc:sldChg chg="del">
        <pc:chgData name="Peter Spáč" userId="2e8d26cd-55d7-4d78-8227-1866407259d9" providerId="ADAL" clId="{82C81996-80BD-4EE5-B763-31C29FF378BF}" dt="2024-11-14T21:03:51.566" v="23" actId="47"/>
        <pc:sldMkLst>
          <pc:docMk/>
          <pc:sldMk cId="4186164926" sldId="291"/>
        </pc:sldMkLst>
      </pc:sldChg>
    </pc:docChg>
  </pc:docChgLst>
  <pc:docChgLst>
    <pc:chgData name="Peter Spáč" userId="2e8d26cd-55d7-4d78-8227-1866407259d9" providerId="ADAL" clId="{6258A8BB-07A5-4DB2-8321-A2D30E265B49}"/>
    <pc:docChg chg="delSld modSld">
      <pc:chgData name="Peter Spáč" userId="2e8d26cd-55d7-4d78-8227-1866407259d9" providerId="ADAL" clId="{6258A8BB-07A5-4DB2-8321-A2D30E265B49}" dt="2023-11-16T10:32:33" v="3" actId="2696"/>
      <pc:docMkLst>
        <pc:docMk/>
      </pc:docMkLst>
      <pc:sldChg chg="modSp">
        <pc:chgData name="Peter Spáč" userId="2e8d26cd-55d7-4d78-8227-1866407259d9" providerId="ADAL" clId="{6258A8BB-07A5-4DB2-8321-A2D30E265B49}" dt="2023-11-16T10:14:42.057" v="2" actId="20577"/>
        <pc:sldMkLst>
          <pc:docMk/>
          <pc:sldMk cId="3047952418" sldId="256"/>
        </pc:sldMkLst>
        <pc:spChg chg="mod">
          <ac:chgData name="Peter Spáč" userId="2e8d26cd-55d7-4d78-8227-1866407259d9" providerId="ADAL" clId="{6258A8BB-07A5-4DB2-8321-A2D30E265B49}" dt="2023-11-16T10:14:42.057" v="2" actId="20577"/>
          <ac:spMkLst>
            <pc:docMk/>
            <pc:sldMk cId="3047952418" sldId="256"/>
            <ac:spMk id="3" creationId="{F376DFF1-6388-4AF9-8C99-B15DC4AE98F6}"/>
          </ac:spMkLst>
        </pc:spChg>
      </pc:sldChg>
      <pc:sldChg chg="del">
        <pc:chgData name="Peter Spáč" userId="2e8d26cd-55d7-4d78-8227-1866407259d9" providerId="ADAL" clId="{6258A8BB-07A5-4DB2-8321-A2D30E265B49}" dt="2023-11-16T10:32:33" v="3" actId="2696"/>
        <pc:sldMkLst>
          <pc:docMk/>
          <pc:sldMk cId="4178085494" sldId="26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E5-4B85-B5A6-A45B33CD93A8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E5-4B85-B5A6-A45B33CD93A8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CE5-4B85-B5A6-A45B33CD93A8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CE5-4B85-B5A6-A45B33CD93A8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CE5-4B85-B5A6-A45B33CD93A8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CE5-4B85-B5A6-A45B33CD93A8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CE5-4B85-B5A6-A45B33CD93A8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CE5-4B85-B5A6-A45B33CD93A8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CE5-4B85-B5A6-A45B33CD9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CA-497B-9E15-896826FD44C5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CA-497B-9E15-896826FD44C5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CA-497B-9E15-896826FD44C5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CA-497B-9E15-896826FD44C5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0CA-497B-9E15-896826FD44C5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0CA-497B-9E15-896826FD44C5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C0CA-497B-9E15-896826FD44C5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0CA-497B-9E15-896826FD44C5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0CA-497B-9E15-896826FD44C5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C0CA-497B-9E15-896826FD44C5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C0CA-497B-9E15-896826FD44C5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C0CA-497B-9E15-896826FD4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2:56.140"/>
    </inkml:context>
    <inkml:brush xml:id="br0">
      <inkml:brushProperty name="width" value="0.035" units="cm"/>
      <inkml:brushProperty name="height" value="0.035" units="cm"/>
      <inkml:brushProperty name="color" value="#33CCFF"/>
    </inkml:brush>
  </inkml:definitions>
  <inkml:trace contextRef="#ctx0" brushRef="#br0">17 1 24575,'119'43'0,"-65"-15"0,92 66 0,-119-73 0,-1 1 0,-1 1 0,-1 1 0,39 52 0,-44-50 0,159 228 0,131 319 0,-297-545 0,-1 0 0,-2 1 0,9 41 0,-8-26 0,13 33 0,-14-52 0,-2 2 0,0-1 0,-2 1 0,3 36 0,3 113 0,2 65 0,-12-136 0,4-1 0,23 126 0,-16-133 0,-5 0 0,-8 148 0,-2-87 0,3 797 0,-3-898 0,-20 103 0,13-101 0,-6 25 0,-4 0 0,-3-1 0,-42 96 0,32-109 0,-70 109 0,16-30 0,42-66 0,-140 286 0,176-348 0,-11 25 0,-14 56 0,29-90 0,0 1 0,-1-1 0,-1 0 0,0 0 0,0 0 0,-1-1 0,-1 0 0,-10 10 0,7-7 0,0 0 0,1 1 0,-14 26 0,2 0 0,-1-1 0,-43 54 0,55-78 0,-66 104 0,-21 15 0,52-48 128,17-27-1621,21-44-5333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22.743"/>
    </inkml:context>
    <inkml:brush xml:id="br0">
      <inkml:brushProperty name="width" value="0.035" units="cm"/>
      <inkml:brushProperty name="height" value="0.035" units="cm"/>
      <inkml:brushProperty name="color" value="#66CC00"/>
    </inkml:brush>
  </inkml:definitions>
  <inkml:trace contextRef="#ctx0" brushRef="#br0">582 261 24575,'0'-4'0,"-1"1"0,0-1 0,-1 1 0,1-1 0,-1 1 0,1 0 0,-1 0 0,-4-6 0,-8-13 0,8 5 0,0 0 0,-2 1 0,0 0 0,0 1 0,-17-22 0,19 31 0,1 0 0,-1 0 0,0 0 0,-1 1 0,1 0 0,-1 0 0,0 1 0,0 0 0,-1 0 0,1 1 0,-1 0 0,0 0 0,0 1 0,-9-2 0,-17-3 0,0 2 0,-56-2 0,77 7 0,0 0 0,0 1 0,0 1 0,0-1 0,0 2 0,0 0 0,1 1 0,-1 0 0,1 1 0,-12 6 0,19-8 0,1 1 0,-1 1 0,1-1 0,-1 1 0,1 0 0,0 0 0,1 0 0,-1 0 0,1 0 0,0 1 0,1 0 0,-1 0 0,1-1 0,0 1 0,1 0 0,-1 1 0,0 6 0,-2 15 0,2 1 0,0 37 0,2-63 0,-1 19 0,1 0 0,1 0 0,0 0 0,2 0 0,1 0 0,0-1 0,2 1 0,0-1 0,16 35 0,58 85 0,-67-122 0,0 0 0,2 0 0,0-2 0,33 30 0,-43-43 0,1 1 0,0-1 0,-1-1 0,1 1 0,0-1 0,1 0 0,-1 0 0,1-1 0,-1 0 0,1 0 0,0 0 0,-1-1 0,1 0 0,0-1 0,13 1 0,-15-2 0,0 0 0,0 0 0,-1 0 0,1-1 0,0 0 0,0 1 0,-1-2 0,1 1 0,-1 0 0,0-1 0,0 0 0,0 0 0,0 0 0,0-1 0,-1 1 0,0-1 0,1 0 0,-1 0 0,0 0 0,-1 0 0,1 0 0,1-6 0,5-8 0,-2 1 0,-1-1 0,0 0 0,-1 0 0,-1-1 0,0 0 0,-2 0 0,0 0 0,-2-24 0,0 39 4,-1 1 1,0 0-1,0 0 0,-1-1 0,1 1 1,-1 0-1,1 0 0,-1 0 0,0 0 0,0 1 1,0-1-1,-1 0 0,1 1 0,-1-1 0,1 1 1,-1 0-1,0 0 0,0 0 0,0 0 0,0 1 1,0-1-1,0 1 0,0 0 0,0 0 1,-1 0-1,1 0 0,-5 0 0,-13-4-359,1 2 0,-1 0 0,-23 1 0,43 1 292,-22 1-6763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2:58.398"/>
    </inkml:context>
    <inkml:brush xml:id="br0">
      <inkml:brushProperty name="width" value="0.035" units="cm"/>
      <inkml:brushProperty name="height" value="0.035" units="cm"/>
      <inkml:brushProperty name="color" value="#33CCFF"/>
    </inkml:brush>
  </inkml:definitions>
  <inkml:trace contextRef="#ctx0" brushRef="#br0">2 1 24575,'-1'135'0,"3"149"0,10-187 0,-5-58 0,0 61 0,-10 52 0,6 171 0,-3-321 0,0 0 0,0 0 0,0-1 0,0 1 0,0 0 0,0 0 0,1 0 0,-1-1 0,1 1 0,0 0 0,-1 0 0,1-1 0,0 1 0,0 0 0,0-1 0,0 1 0,0-1 0,0 0 0,0 1 0,1-1 0,-1 0 0,1 1 0,-1-1 0,1 0 0,1 1 0,0-2 0,-1 1 0,1-1 0,0 0 0,-1 0 0,1 0 0,-1 0 0,1 0 0,0-1 0,-1 1 0,1-1 0,-1 0 0,1 0 0,-1 0 0,0 0 0,4-2 0,8-5 0,0-1 0,-1 0 0,0-1 0,17-19 0,0 2 0,2 2 0,0 0 0,69-37 0,-78 50 0,43-15 0,-45 19 0,0 0 0,31-18 0,-21 8 0,53-20 0,-55 26 0,-1-1 0,48-29 0,57-42-1365,-105 67-5461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00.504"/>
    </inkml:context>
    <inkml:brush xml:id="br0">
      <inkml:brushProperty name="width" value="0.035" units="cm"/>
      <inkml:brushProperty name="height" value="0.035" units="cm"/>
      <inkml:brushProperty name="color" value="#33CCFF"/>
    </inkml:brush>
  </inkml:definitions>
  <inkml:trace contextRef="#ctx0" brushRef="#br0">1 0 24575,'0'609'-1365,"0"-577"-5461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02.276"/>
    </inkml:context>
    <inkml:brush xml:id="br0">
      <inkml:brushProperty name="width" value="0.035" units="cm"/>
      <inkml:brushProperty name="height" value="0.035" units="cm"/>
      <inkml:brushProperty name="color" value="#33CCFF"/>
    </inkml:brush>
  </inkml:definitions>
  <inkml:trace contextRef="#ctx0" brushRef="#br0">1 0 24575,'2'18'0,"1"0"0,1 0 0,1 0 0,1-1 0,0 0 0,1 0 0,1 0 0,16 26 0,-5-8 0,22 40 0,-22-41 0,-1 0 0,-1 1 0,23 74 0,-10 6 0,-26-221 0,-6 44 0,-1 40 0,2 0 0,1 0 0,0 0 0,2 0 0,1 0 0,0 0 0,8-26 0,-2 25-273,-2 0 0,-1 0 0,-1 0 0,4-42 0,-7 36-6553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04.639"/>
    </inkml:context>
    <inkml:brush xml:id="br0">
      <inkml:brushProperty name="width" value="0.035" units="cm"/>
      <inkml:brushProperty name="height" value="0.035" units="cm"/>
      <inkml:brushProperty name="color" value="#33CCFF"/>
    </inkml:brush>
  </inkml:definitions>
  <inkml:trace contextRef="#ctx0" brushRef="#br0">463 181 24575,'-1'0'0,"-1"-1"0,1 1 0,0 0 0,-1-1 0,1 1 0,0-1 0,0 1 0,0-1 0,0 0 0,-1 0 0,1 1 0,0-1 0,0 0 0,0 0 0,1 0 0,-1 0 0,0 0 0,0 0 0,-1-3 0,-15-28 0,8 12 0,2 12 0,1 0 0,-1 0 0,0 1 0,-1 0 0,0 0 0,0 0 0,0 1 0,-1 1 0,0-1 0,0 1 0,-19-7 0,13 7 0,-1 0 0,0 0 0,0 2 0,0 0 0,-1 1 0,-28-1 0,38 3 0,0 0 0,0 1 0,0-1 0,0 1 0,0 0 0,1 1 0,-1 0 0,1 0 0,-8 4 0,12-5 0,0 0 0,0 1 0,0 0 0,0-1 0,1 1 0,-1 0 0,0 0 0,1 0 0,0 0 0,-1 0 0,1 0 0,0 0 0,0 1 0,0-1 0,0 0 0,1 1 0,-1-1 0,1 0 0,-1 1 0,1-1 0,0 1 0,0-1 0,0 1 0,0-1 0,0 1 0,1-1 0,-1 0 0,1 1 0,0 2 0,3 7 0,-1 1 0,2-1 0,-1 0 0,2 0 0,-1 0 0,2-1 0,-1 0 0,2 0 0,-1-1 0,2 0 0,-1 0 0,1-1 0,1 0 0,-1 0 0,2-1 0,-1 0 0,1-1 0,0-1 0,0 1 0,1-2 0,0 0 0,0 0 0,0-1 0,1 0 0,23 3 0,-32-7 0,-1 1 0,1 0 0,-1 0 0,1 0 0,-1 0 0,1 1 0,-1-1 0,0 1 0,0 0 0,1 0 0,-1 0 0,-1 0 0,1 1 0,0-1 0,-1 1 0,1 0 0,-1-1 0,3 5 0,-2-1 0,0 0 0,0-1 0,-1 1 0,0 0 0,0 1 0,0-1 0,-1 0 0,0 0 0,0 1 0,0 6 0,-1-2 0,0 0 0,-1 0 0,0 0 0,-1-1 0,0 1 0,0 0 0,-1 0 0,-1-1 0,0 0 0,0 0 0,-1 0 0,-8 12 0,8-16 0,0-1 0,0 1 0,-1-1 0,0 0 0,0 0 0,-1-1 0,1 0 0,-1 0 0,0-1 0,0 1 0,0-1 0,0-1 0,-1 0 0,1 0 0,-1 0 0,-11 1 0,-7-1 0,1-1 0,-1-2 0,-42-5 0,61 5-136,0 0-1,1-1 1,-1 0-1,1 0 1,0 0-1,0-1 1,0 0-1,0 0 0,-9-7 1,3 1-6690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12.185"/>
    </inkml:context>
    <inkml:brush xml:id="br0">
      <inkml:brushProperty name="width" value="0.035" units="cm"/>
      <inkml:brushProperty name="height" value="0.035" units="cm"/>
      <inkml:brushProperty name="color" value="#66CC00"/>
    </inkml:brush>
  </inkml:definitions>
  <inkml:trace contextRef="#ctx0" brushRef="#br0">1431 606 24575,'31'-2'0,"1"-2"0,-1-1 0,0-2 0,-1-1 0,1-1 0,55-25 0,-1 1 0,42-22 0,-89 37 0,1 1 0,64-18 0,116-14 0,194-57 0,59-33 0,-395 119 0,81-16 0,-4 18 0,2 8 0,226 13 0,-357-1 0,0 2 0,0 1 0,0 1 0,0 1 0,-1 1 0,0 1 0,0 1 0,26 16 0,22 17 0,76 61 0,-106-74 0,4 6 0,-2 2 0,-2 1 0,-1 3 0,-2 1 0,-3 2 0,-1 1 0,42 73 0,305 418 0,-196-291 0,-166-215 0,-3 0 0,0 1 0,-2 1 0,13 42 0,9 19 0,47 72 0,-51-107 0,47 120 0,-20 30 0,-21-66 0,36 262 0,-69-371 0,135 987 0,-122-770 0,-15 298 0,-8-256 0,4-262 0,2 23 0,-3 0 0,-2 1 0,-3-1 0,-20 87 0,-92 209 0,-16 59 0,55-175 0,54-173 0,3 1 0,2 2 0,3 0 0,-10 82 0,16-69 0,-4 0 0,-4 0 0,-35 93 0,6-22 0,38-112 0,-102 368 0,41-175 0,31-109 0,-104 380 0,-52 157 0,152-528 0,-182 466 0,192-525 0,-55 86 0,31-75 0,-95 101 0,27-35 0,-194 236 0,265-327 0,-2-3 0,-3-2 0,-125 80 0,100-73 0,-113 99 0,-221 210 0,383-336 0,-21 14 0,-75 43 0,-46 36 0,43-13 0,-4-6 0,-207 118 0,300-195 0,-66 54 0,-13 9 0,79-61 0,2 2 0,1 1 0,2 3 0,2 1 0,-69 85 0,-199 234 0,281-330 0,-2-2 0,-40 27 0,40-31 0,0 2 0,-40 41 0,16-8 0,-81 68 0,-27-15 0,51-39 0,-41 19 0,75-47 0,39-23-1365,3-1-5461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14.455"/>
    </inkml:context>
    <inkml:brush xml:id="br0">
      <inkml:brushProperty name="width" value="0.035" units="cm"/>
      <inkml:brushProperty name="height" value="0.035" units="cm"/>
      <inkml:brushProperty name="color" value="#66CC00"/>
    </inkml:brush>
  </inkml:definitions>
  <inkml:trace contextRef="#ctx0" brushRef="#br0">680 5 24575,'0'-1'0,"0"1"0,0 0 0,0 0 0,1-1 0,-1 1 0,0 0 0,0 0 0,0-1 0,1 1 0,-1 0 0,0 0 0,0 0 0,1 0 0,-1-1 0,0 1 0,1 0 0,-1 0 0,0 0 0,0 0 0,1 0 0,-1 0 0,0 0 0,1 0 0,-1 0 0,0 0 0,1 0 0,-1 0 0,0 0 0,1 0 0,-1 0 0,0 0 0,1 0 0,-1 0 0,0 0 0,0 1 0,1-1 0,5 13 0,-5 20 0,-3-19 0,-1 1 0,-1-1 0,0 0 0,-1 0 0,0 0 0,-1-1 0,-1 0 0,-9 14 0,-76 100 0,51-74 0,-2 6 0,-48 85 0,65-102 0,-2-1 0,-48 55 0,54-70 0,-4 2 0,-1-1 0,-59 44 0,13-12 0,72-59 0,0 1 0,0 0 0,0 0 0,1-1 0,-1 1 0,0 0 0,0 0 0,0 0 0,1 0 0,-1 0 0,0 0 0,1 0 0,-1 0 0,1 0 0,-1 1 0,1-1 0,0 0 0,-1 0 0,1 2 0,0-3 0,0 1 0,1 0 0,-1-1 0,0 1 0,1-1 0,-1 1 0,1-1 0,-1 1 0,1-1 0,-1 1 0,1-1 0,-1 1 0,1-1 0,-1 0 0,1 1 0,0-1 0,-1 0 0,1 1 0,0-1 0,-1 0 0,1 0 0,0 0 0,-1 0 0,2 1 0,54 1 0,-46-3 0,223-14 0,35-1 0,-234 15 0,0-3 0,0-1 0,48-13 0,35-5 0,-4 10 0,145 2 0,-22 12-1365,-194-1-5461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17.919"/>
    </inkml:context>
    <inkml:brush xml:id="br0">
      <inkml:brushProperty name="width" value="0.035" units="cm"/>
      <inkml:brushProperty name="height" value="0.035" units="cm"/>
      <inkml:brushProperty name="color" value="#66CC00"/>
    </inkml:brush>
  </inkml:definitions>
  <inkml:trace contextRef="#ctx0" brushRef="#br0">404 78 24575,'0'-2'0,"0"0"0,-1 0 0,1 1 0,-1-1 0,0 0 0,1 0 0,-1 0 0,0 0 0,0 1 0,0-1 0,0 0 0,-1 1 0,1-1 0,0 1 0,-1-1 0,1 1 0,-1 0 0,0-1 0,1 1 0,-1 0 0,0 0 0,1 0 0,-1 1 0,-4-2 0,-55-16 0,44 14 0,-7-1 0,0 0 0,-1 1 0,1 2 0,-1 0 0,-46 4 0,68-1 0,-1 0 0,0 0 0,0 1 0,1-1 0,-1 1 0,1 0 0,-1 0 0,1 0 0,0 0 0,0 0 0,0 1 0,0 0 0,0-1 0,0 1 0,1 0 0,0 0 0,-1 1 0,1-1 0,0 0 0,0 1 0,1-1 0,-1 1 0,1 0 0,0-1 0,0 1 0,0 0 0,0 0 0,0 5 0,-1 10 0,0 0 0,1 0 0,0 0 0,4 27 0,-2-40 0,0 0 0,0-1 0,1 1 0,-1-1 0,1 1 0,0-1 0,1 0 0,0 0 0,-1 0 0,2 0 0,-1 0 0,0 0 0,1-1 0,0 0 0,0 0 0,0 0 0,1 0 0,-1 0 0,1-1 0,6 3 0,10 6 0,2-2 0,0 0 0,37 10 0,24 11 0,-48-15 0,-24-12 0,0 1 0,0 1 0,-1 0 0,19 14 0,-26-16 0,-1-1 0,1 1 0,-1-1 0,0 1 0,0 0 0,0 0 0,-1 0 0,1 1 0,-1-1 0,0 1 0,-1-1 0,1 1 0,-1 0 0,1 0 0,-2-1 0,2 9 0,-1-1 0,0 0 0,-1 1 0,0-1 0,-1 0 0,-1 0 0,1 0 0,-2 0 0,0 0 0,0-1 0,-8 17 0,9-23 0,-1 1 0,-1-1 0,1 0 0,-1 0 0,0 0 0,0 0 0,0-1 0,0 0 0,-1 1 0,0-2 0,0 1 0,0-1 0,0 1 0,-1-1 0,1-1 0,-1 1 0,0-1 0,0 0 0,1 0 0,-1-1 0,-12 2 0,-3 0 0,1-1 0,-1 0 0,0-2 0,0-1 0,1 0 0,-1-2 0,-26-5 0,37 2-3,-1 0-1,1 0 1,0-1-1,0 0 1,1 0-1,-15-16 1,-5-3-1338,13 12-5485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4T21:03:19.587"/>
    </inkml:context>
    <inkml:brush xml:id="br0">
      <inkml:brushProperty name="width" value="0.035" units="cm"/>
      <inkml:brushProperty name="height" value="0.035" units="cm"/>
      <inkml:brushProperty name="color" value="#66CC00"/>
    </inkml:brush>
  </inkml:definitions>
  <inkml:trace contextRef="#ctx0" brushRef="#br0">27 0 24575,'0'47'0,"-2"0"0,-11 61 0,6-49-17,2-1-1,6 101 0,1-63-1294,-2-71-5514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02F9F-FD3C-4612-8F26-432893EE3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98514-1C58-4108-923E-A672F12D0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6F770F-9DE7-47BC-BC80-059CCD4F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2D9195-C8F2-4973-8BB1-34092103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22D770F-1AF1-492F-AF00-15BE69A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56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92AD-07E0-4FC1-84A8-2651568B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017D28A-3AC9-46A2-A420-2BD2DE2B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0957D-99DF-410D-AE2A-8111BB54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704DF2-C313-4FBD-BD97-E18A6C4E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F8F30A-E62E-46BB-8B02-F794A7186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80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FCFC5EB-B4FB-42D0-95BC-E0C814680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AD6EB48-6107-46BF-AE74-213E475AE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99F93F-4005-4FB6-89F5-921E39AF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FF4DCF-683D-4F68-B785-D850826B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12F308-10EB-480F-93C5-E57E079E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6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7EFFD-31B7-4DEF-A11C-176E74B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7F2A5B-FF5B-468D-8404-FB47295E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D146EC-5355-4ABB-87A6-06452627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824621-538D-423A-98D6-82BB60C1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8B8BF7-1878-4E35-84B6-0D32D7A4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34BD-E619-4024-8111-CAD39CD0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8D9FAB-4812-4D9A-9F10-AE5D8FCA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C4096A-3B4D-42ED-80F6-7A0C4219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6C87F1-3718-46C9-BF7B-551FE601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530EF7-721A-484E-AE9E-CB70D782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697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AA5F3-E8E6-45A1-AE00-75BA8BBB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CE80A8-3C2F-4D5B-A774-4FE78577D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A9EB5BE-EC5E-457D-9151-ED5000ED5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EB51C22-5D93-46AA-9675-04A20176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709313-693F-43E3-B4F9-BDA636F4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9E7EEF-DCCA-48E3-BFEA-2B85FD95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1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693B5-3CAC-4CAA-9617-2870482F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7B6AB-AAE8-4498-9071-E07316E97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9C58751-9BD1-4515-81A2-0DF3D800F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B27BD5-A74B-4A0A-86C1-D4281A67E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C5E0CDD-E01F-466B-8F28-8CB851EEC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9A6F792-6DB3-4195-8445-5BD5384C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97CC757-2796-455D-B6F2-8FB9AE7D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81EA94A-6357-43D6-9046-ADFB6C8C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714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680E7-82AA-4297-8A82-6AE7F0D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6497879-DF54-492E-AAE6-BF6C897E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EBEF834-4287-41D1-9D81-0DE79938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483C8F3-E583-4A7F-94EB-38C183A1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73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D135C5C-A2BF-4ED1-A6A8-07B4ED91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68AE626-1A0E-4F37-A3BA-7071A4A3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B2096BE-028F-43E3-A457-38B3F8BB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575E8-5395-4551-B3FF-0DB668F7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3E6463-EAC7-4D8C-A788-C8FBF5936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4706A2-3877-4B53-99D7-F6EE8315A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D3AC69-59BC-476C-ADC5-395549F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92E51F2-9A5B-42F5-9466-EF9FF5BD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716AB00-3289-4A23-9D52-4BE1A173C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C661F-3194-43E5-A611-F08E7E81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63BFC1-E9F3-4592-BDF4-2B60AF6BB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A8F8AB-CCCB-4F40-9BE6-5E9BE925E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33BF86F-2546-4A81-B269-4929FCE4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8996A75-D871-4815-A602-60901946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F0F0D9-9092-46E9-A6EB-B6B0F38F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75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35D9A6B-3C76-4488-B763-FE752D52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7FB91D-2F1D-445A-A693-02B3706B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F3DEA5-1439-42FC-A032-459D209E2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9AB8-B56C-4436-ADDE-8334C6CA22BF}" type="datetimeFigureOut">
              <a:rPr lang="sk-SK" smtClean="0"/>
              <a:t>14. 11. 2024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7AD965-B0CC-4054-A34A-C2FE24277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85593-D2D2-465D-9115-E199C36F2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9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5.xml"/><Relationship Id="rId18" Type="http://schemas.openxmlformats.org/officeDocument/2006/relationships/image" Target="../media/image13.png"/><Relationship Id="rId3" Type="http://schemas.openxmlformats.org/officeDocument/2006/relationships/image" Target="../media/image5.png"/><Relationship Id="rId21" Type="http://schemas.openxmlformats.org/officeDocument/2006/relationships/customXml" Target="../ink/ink9.xml"/><Relationship Id="rId7" Type="http://schemas.openxmlformats.org/officeDocument/2006/relationships/customXml" Target="../ink/ink2.xml"/><Relationship Id="rId12" Type="http://schemas.openxmlformats.org/officeDocument/2006/relationships/image" Target="../media/image10.png"/><Relationship Id="rId17" Type="http://schemas.openxmlformats.org/officeDocument/2006/relationships/customXml" Target="../ink/ink7.xml"/><Relationship Id="rId2" Type="http://schemas.openxmlformats.org/officeDocument/2006/relationships/image" Target="../media/image4.png"/><Relationship Id="rId16" Type="http://schemas.openxmlformats.org/officeDocument/2006/relationships/image" Target="../media/image12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4.xml"/><Relationship Id="rId24" Type="http://schemas.openxmlformats.org/officeDocument/2006/relationships/image" Target="../media/image16.png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10" Type="http://schemas.openxmlformats.org/officeDocument/2006/relationships/image" Target="../media/image9.png"/><Relationship Id="rId19" Type="http://schemas.openxmlformats.org/officeDocument/2006/relationships/customXml" Target="../ink/ink8.xml"/><Relationship Id="rId4" Type="http://schemas.openxmlformats.org/officeDocument/2006/relationships/image" Target="../media/image6.png"/><Relationship Id="rId9" Type="http://schemas.openxmlformats.org/officeDocument/2006/relationships/customXml" Target="../ink/ink3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7C942-F4B4-4C15-8FEF-6FEEC2AD7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76DFF1-6388-4AF9-8C99-B15DC4AE9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8899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14.11.2024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95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5384B-FF19-446F-922B-2E76393C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id="{741967F3-2623-4AFB-ACE0-966098DC6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266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61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8D791-C05C-4F73-8DC7-C8C0F3B7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1FBC8-714B-476C-BC49-0D63D554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Součet čtverců </a:t>
            </a:r>
            <a:r>
              <a:rPr lang="cs-CZ" dirty="0" err="1"/>
              <a:t>reziduálů</a:t>
            </a:r>
            <a:r>
              <a:rPr lang="cs-CZ" dirty="0"/>
              <a:t> (</a:t>
            </a:r>
            <a:r>
              <a:rPr lang="cs-CZ" dirty="0" err="1"/>
              <a:t>Residual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R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průměrů stanovených modelem</a:t>
            </a:r>
          </a:p>
          <a:p>
            <a:pPr lvl="1"/>
            <a:r>
              <a:rPr lang="cs-CZ" dirty="0"/>
              <a:t>Vyjadřuje nepřesnost modelu (rozdíly, které model nedokáže vysvětlit)</a:t>
            </a:r>
          </a:p>
          <a:p>
            <a:endParaRPr lang="sk-S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3B5BF9-C200-4588-B92F-ACE2D007D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41" y="4001294"/>
            <a:ext cx="2762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60BE8BB-1DEE-4BAB-86D6-8154F3DA4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3" y="5005468"/>
            <a:ext cx="2638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700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5">
            <a:extLst>
              <a:ext uri="{FF2B5EF4-FFF2-40B4-BE49-F238E27FC236}">
                <a16:creationId xmlns:a16="http://schemas.microsoft.com/office/drawing/2014/main" id="{C329B696-10D5-499D-BB3F-85DC3B1BA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451867"/>
              </p:ext>
            </p:extLst>
          </p:nvPr>
        </p:nvGraphicFramePr>
        <p:xfrm>
          <a:off x="1919536" y="281940"/>
          <a:ext cx="8352928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04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6BFC0-9EC7-45EF-9E07-265376B0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07B0A8-DE69-453F-A74B-A0B8B6A8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součet čtverců (Model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M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rozdílů mezi hodnotami předpokládanými novým a starým modelem</a:t>
            </a:r>
          </a:p>
          <a:p>
            <a:pPr lvl="1"/>
            <a:r>
              <a:rPr lang="cs-CZ" dirty="0"/>
              <a:t>Vyjadřuje pokrok nového modelu oproti modelu založeném na celkovém průměru</a:t>
            </a:r>
          </a:p>
          <a:p>
            <a:endParaRPr lang="sk-S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A4B23BA-D00B-4242-A759-74FE830C9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49282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3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B7E74598-22DE-4641-9642-B155A0DA0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196866"/>
              </p:ext>
            </p:extLst>
          </p:nvPr>
        </p:nvGraphicFramePr>
        <p:xfrm>
          <a:off x="1739517" y="2367280"/>
          <a:ext cx="87129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Vynásobení velikostí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1,605289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8,026445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0,071289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11,750445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09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B3FF3-7843-45C8-BA11-99B9553E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A4D32D-1AA0-419B-9127-D5093557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 (průměr)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 (průměry 3 skupin)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87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E230A-0C8A-420A-AC79-CF4E44DB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F907CA-CF73-4449-BFDA-1F1ECD84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1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2F5D-8363-4D5A-9903-C7DC6B2F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Průměrné 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7B432A-48CA-473D-A790-849656C4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  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Obě hodnoty je nutné srovnat na stejný základ, protože byli počítané jako součty z odlišného počtu prvků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se dělí počtem skupin -1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se dělí počtem prvků – počtem skupin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208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3544E-3191-44A4-BD3B-A883C397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CF1A43-8725-4D86-B6DC-0793F853C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  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F = vysvětlená variabilita / nevysvětlená variabilita</a:t>
            </a:r>
          </a:p>
          <a:p>
            <a:r>
              <a:rPr lang="cs-CZ" dirty="0"/>
              <a:t>F = MS</a:t>
            </a:r>
            <a:r>
              <a:rPr lang="cs-CZ" baseline="-25000" dirty="0"/>
              <a:t>M</a:t>
            </a:r>
            <a:r>
              <a:rPr lang="cs-CZ" dirty="0"/>
              <a:t> / MS</a:t>
            </a:r>
            <a:r>
              <a:rPr lang="cs-CZ" baseline="-25000" dirty="0"/>
              <a:t>R</a:t>
            </a:r>
            <a:endParaRPr lang="cs-CZ" dirty="0"/>
          </a:p>
          <a:p>
            <a:r>
              <a:rPr lang="cs-CZ" dirty="0"/>
              <a:t>F = </a:t>
            </a:r>
            <a:r>
              <a:rPr lang="cs-CZ" b="1" dirty="0"/>
              <a:t>5,12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065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D9E01-F1D8-4D29-9486-4C90B26E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CC5129-7C2B-4542-A33B-19F25A36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810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1EC2-2AE9-44B3-9C26-DA7971D7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7FC162-CE85-4004-810E-D7E91BEB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Např. jak se liší průměrný příjem v závislosti na věku (věkových skupinách)</a:t>
            </a:r>
          </a:p>
          <a:p>
            <a:r>
              <a:rPr lang="cs-CZ" dirty="0"/>
              <a:t>Experimenty s 3+ skupinami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412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C0836-805B-4D35-B866-0794120A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965573-78E1-4CE5-AAAE-83F0D182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homogenita rozptylu,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094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963A-3756-4458-8836-FD02F419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0454DE-714C-4759-88AD-B3D8A545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 (</a:t>
            </a:r>
            <a:r>
              <a:rPr lang="cs-CZ" dirty="0" err="1"/>
              <a:t>false</a:t>
            </a:r>
            <a:r>
              <a:rPr lang="cs-CZ" dirty="0"/>
              <a:t> positive)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689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7327-456C-4A0C-AC05-7E7C5782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42F5DD-077C-48F2-9254-050805E6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0380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1D4D3-ECA6-4639-918C-484C7884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9ACE54-155A-44FC-A02E-83519D18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 </a:t>
            </a:r>
          </a:p>
          <a:p>
            <a:pPr lvl="1"/>
            <a:r>
              <a:rPr lang="cs-CZ" dirty="0"/>
              <a:t>Kontrola chyb II. typu 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817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E560E-1F48-4883-8FB2-961658AF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B8F17B-D32D-4577-B8FA-DC6257787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5544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A5832-1A62-4D80-AFDA-78398BD5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F57A0F-3977-47AB-A6D4-E70EA6A8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8660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jekt pre obsah 6" descr="Obrázok, na ktorom je stôl&#10;&#10;Automaticky generovaný popis">
            <a:extLst>
              <a:ext uri="{FF2B5EF4-FFF2-40B4-BE49-F238E27FC236}">
                <a16:creationId xmlns:a16="http://schemas.microsoft.com/office/drawing/2014/main" id="{80ACB0D9-C769-4163-B5C5-BE31CAD2E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23" y="103901"/>
            <a:ext cx="6156153" cy="2079464"/>
          </a:xfrm>
          <a:prstGeom prst="rect">
            <a:avLst/>
          </a:prstGeom>
        </p:spPr>
      </p:pic>
      <p:pic>
        <p:nvPicPr>
          <p:cNvPr id="8" name="Obrázok 7" descr="Obrázok, na ktorom je stôl&#10;&#10;Automaticky generovaný popis">
            <a:extLst>
              <a:ext uri="{FF2B5EF4-FFF2-40B4-BE49-F238E27FC236}">
                <a16:creationId xmlns:a16="http://schemas.microsoft.com/office/drawing/2014/main" id="{52DED4CB-1067-4DF9-8DDE-EC99AC89E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549" y="2505611"/>
            <a:ext cx="5834900" cy="1853974"/>
          </a:xfrm>
          <a:prstGeom prst="rect">
            <a:avLst/>
          </a:prstGeom>
        </p:spPr>
      </p:pic>
      <p:pic>
        <p:nvPicPr>
          <p:cNvPr id="9" name="Obrázok 8" descr="Obrázok, na ktorom je stôl&#10;&#10;Automaticky generovaný popis">
            <a:extLst>
              <a:ext uri="{FF2B5EF4-FFF2-40B4-BE49-F238E27FC236}">
                <a16:creationId xmlns:a16="http://schemas.microsoft.com/office/drawing/2014/main" id="{B615C6BE-C8D4-4F73-A67A-ACEC1244D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350" y="4823343"/>
            <a:ext cx="4551298" cy="1764069"/>
          </a:xfrm>
          <a:prstGeom prst="rect">
            <a:avLst/>
          </a:prstGeom>
        </p:spPr>
      </p:pic>
      <p:grpSp>
        <p:nvGrpSpPr>
          <p:cNvPr id="6" name="Skupina 5">
            <a:extLst>
              <a:ext uri="{FF2B5EF4-FFF2-40B4-BE49-F238E27FC236}">
                <a16:creationId xmlns:a16="http://schemas.microsoft.com/office/drawing/2014/main" id="{AFB8BBEC-F181-2153-7FCD-96E9DE443DE4}"/>
              </a:ext>
            </a:extLst>
          </p:cNvPr>
          <p:cNvGrpSpPr/>
          <p:nvPr/>
        </p:nvGrpSpPr>
        <p:grpSpPr>
          <a:xfrm>
            <a:off x="9070663" y="1076625"/>
            <a:ext cx="509400" cy="2496600"/>
            <a:chOff x="9070663" y="1076625"/>
            <a:chExt cx="509400" cy="249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Písanie rukou 3">
                  <a:extLst>
                    <a:ext uri="{FF2B5EF4-FFF2-40B4-BE49-F238E27FC236}">
                      <a16:creationId xmlns:a16="http://schemas.microsoft.com/office/drawing/2014/main" id="{B6DC2AFB-2115-7849-E0AD-04059E916311}"/>
                    </a:ext>
                  </a:extLst>
                </p14:cNvPr>
                <p14:cNvContentPartPr/>
                <p14:nvPr/>
              </p14:nvContentPartPr>
              <p14:xfrm>
                <a:off x="9146983" y="1076625"/>
                <a:ext cx="433080" cy="2365560"/>
              </p14:xfrm>
            </p:contentPart>
          </mc:Choice>
          <mc:Fallback>
            <p:pic>
              <p:nvPicPr>
                <p:cNvPr id="4" name="Písanie rukou 3">
                  <a:extLst>
                    <a:ext uri="{FF2B5EF4-FFF2-40B4-BE49-F238E27FC236}">
                      <a16:creationId xmlns:a16="http://schemas.microsoft.com/office/drawing/2014/main" id="{B6DC2AFB-2115-7849-E0AD-04059E91631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140863" y="1070505"/>
                  <a:ext cx="445320" cy="237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13797EB0-E2D6-E0ED-D91E-8FDCEECD7D1F}"/>
                    </a:ext>
                  </a:extLst>
                </p14:cNvPr>
                <p14:cNvContentPartPr/>
                <p14:nvPr/>
              </p14:nvContentPartPr>
              <p14:xfrm>
                <a:off x="9070663" y="3150225"/>
                <a:ext cx="347760" cy="42300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13797EB0-E2D6-E0ED-D91E-8FDCEECD7D1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64543" y="3144105"/>
                  <a:ext cx="360000" cy="435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3DDD049B-1BB5-5746-4E76-39EA45472C02}"/>
              </a:ext>
            </a:extLst>
          </p:cNvPr>
          <p:cNvGrpSpPr/>
          <p:nvPr/>
        </p:nvGrpSpPr>
        <p:grpSpPr>
          <a:xfrm>
            <a:off x="9451543" y="1030185"/>
            <a:ext cx="353520" cy="232560"/>
            <a:chOff x="9451543" y="1030185"/>
            <a:chExt cx="353520" cy="23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95C7DA6E-263A-4D5F-D4FB-D56B794EC682}"/>
                    </a:ext>
                  </a:extLst>
                </p14:cNvPr>
                <p14:cNvContentPartPr/>
                <p14:nvPr/>
              </p14:nvContentPartPr>
              <p14:xfrm>
                <a:off x="9451543" y="1031625"/>
                <a:ext cx="360" cy="23112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95C7DA6E-263A-4D5F-D4FB-D56B794EC68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445423" y="1025505"/>
                  <a:ext cx="126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A9F6D45F-EE18-14FC-7926-D695C42D4C05}"/>
                    </a:ext>
                  </a:extLst>
                </p14:cNvPr>
                <p14:cNvContentPartPr/>
                <p14:nvPr/>
              </p14:nvContentPartPr>
              <p14:xfrm>
                <a:off x="9469543" y="1031625"/>
                <a:ext cx="109800" cy="223560"/>
              </p14:xfrm>
            </p:contentPart>
          </mc:Choice>
          <mc:Fallback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A9F6D45F-EE18-14FC-7926-D695C42D4C0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463423" y="1025505"/>
                  <a:ext cx="12204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F6242EAF-5CF3-B2EC-1399-1411E60CAD93}"/>
                    </a:ext>
                  </a:extLst>
                </p14:cNvPr>
                <p14:cNvContentPartPr/>
                <p14:nvPr/>
              </p14:nvContentPartPr>
              <p14:xfrm>
                <a:off x="9638383" y="1030185"/>
                <a:ext cx="166680" cy="23040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F6242EAF-5CF3-B2EC-1399-1411E60CAD9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632263" y="1024065"/>
                  <a:ext cx="178920" cy="24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A12FC272-A3CC-6756-28C6-84CA0D5B99E7}"/>
              </a:ext>
            </a:extLst>
          </p:cNvPr>
          <p:cNvGrpSpPr/>
          <p:nvPr/>
        </p:nvGrpSpPr>
        <p:grpSpPr>
          <a:xfrm>
            <a:off x="8383423" y="723105"/>
            <a:ext cx="2536200" cy="5326560"/>
            <a:chOff x="8383423" y="723105"/>
            <a:chExt cx="2536200" cy="532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4" name="Písanie rukou 13">
                  <a:extLst>
                    <a:ext uri="{FF2B5EF4-FFF2-40B4-BE49-F238E27FC236}">
                      <a16:creationId xmlns:a16="http://schemas.microsoft.com/office/drawing/2014/main" id="{B75E6E35-5FEE-28E8-B08B-01CE0B40996C}"/>
                    </a:ext>
                  </a:extLst>
                </p14:cNvPr>
                <p14:cNvContentPartPr/>
                <p14:nvPr/>
              </p14:nvContentPartPr>
              <p14:xfrm>
                <a:off x="8673943" y="723105"/>
                <a:ext cx="2245680" cy="5127480"/>
              </p14:xfrm>
            </p:contentPart>
          </mc:Choice>
          <mc:Fallback>
            <p:pic>
              <p:nvPicPr>
                <p:cNvPr id="14" name="Písanie rukou 13">
                  <a:extLst>
                    <a:ext uri="{FF2B5EF4-FFF2-40B4-BE49-F238E27FC236}">
                      <a16:creationId xmlns:a16="http://schemas.microsoft.com/office/drawing/2014/main" id="{B75E6E35-5FEE-28E8-B08B-01CE0B40996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667823" y="716985"/>
                  <a:ext cx="2257920" cy="513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5" name="Písanie rukou 14">
                  <a:extLst>
                    <a:ext uri="{FF2B5EF4-FFF2-40B4-BE49-F238E27FC236}">
                      <a16:creationId xmlns:a16="http://schemas.microsoft.com/office/drawing/2014/main" id="{3154B18C-8693-7392-0E1D-036C727D3BA2}"/>
                    </a:ext>
                  </a:extLst>
                </p14:cNvPr>
                <p14:cNvContentPartPr/>
                <p14:nvPr/>
              </p14:nvContentPartPr>
              <p14:xfrm>
                <a:off x="8383423" y="5692545"/>
                <a:ext cx="551520" cy="357120"/>
              </p14:xfrm>
            </p:contentPart>
          </mc:Choice>
          <mc:Fallback>
            <p:pic>
              <p:nvPicPr>
                <p:cNvPr id="15" name="Písanie rukou 14">
                  <a:extLst>
                    <a:ext uri="{FF2B5EF4-FFF2-40B4-BE49-F238E27FC236}">
                      <a16:creationId xmlns:a16="http://schemas.microsoft.com/office/drawing/2014/main" id="{3154B18C-8693-7392-0E1D-036C727D3BA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377303" y="5686425"/>
                  <a:ext cx="563760" cy="369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BB12E11F-3CF5-599E-E1BC-48A694D41F6B}"/>
              </a:ext>
            </a:extLst>
          </p:cNvPr>
          <p:cNvGrpSpPr/>
          <p:nvPr/>
        </p:nvGrpSpPr>
        <p:grpSpPr>
          <a:xfrm>
            <a:off x="11017543" y="1580985"/>
            <a:ext cx="571320" cy="305280"/>
            <a:chOff x="11017543" y="1580985"/>
            <a:chExt cx="571320" cy="30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Písanie rukou 16">
                  <a:extLst>
                    <a:ext uri="{FF2B5EF4-FFF2-40B4-BE49-F238E27FC236}">
                      <a16:creationId xmlns:a16="http://schemas.microsoft.com/office/drawing/2014/main" id="{4314231A-BB6C-0601-9894-272254F20926}"/>
                    </a:ext>
                  </a:extLst>
                </p14:cNvPr>
                <p14:cNvContentPartPr/>
                <p14:nvPr/>
              </p14:nvContentPartPr>
              <p14:xfrm>
                <a:off x="11017543" y="1610145"/>
                <a:ext cx="165960" cy="276120"/>
              </p14:xfrm>
            </p:contentPart>
          </mc:Choice>
          <mc:Fallback>
            <p:pic>
              <p:nvPicPr>
                <p:cNvPr id="17" name="Písanie rukou 16">
                  <a:extLst>
                    <a:ext uri="{FF2B5EF4-FFF2-40B4-BE49-F238E27FC236}">
                      <a16:creationId xmlns:a16="http://schemas.microsoft.com/office/drawing/2014/main" id="{4314231A-BB6C-0601-9894-272254F2092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011423" y="1604025"/>
                  <a:ext cx="17820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8" name="Písanie rukou 17">
                  <a:extLst>
                    <a:ext uri="{FF2B5EF4-FFF2-40B4-BE49-F238E27FC236}">
                      <a16:creationId xmlns:a16="http://schemas.microsoft.com/office/drawing/2014/main" id="{CCFD896F-4DC3-94D0-36EC-7E328F79F8E2}"/>
                    </a:ext>
                  </a:extLst>
                </p14:cNvPr>
                <p14:cNvContentPartPr/>
                <p14:nvPr/>
              </p14:nvContentPartPr>
              <p14:xfrm>
                <a:off x="11306983" y="1638225"/>
                <a:ext cx="9720" cy="215640"/>
              </p14:xfrm>
            </p:contentPart>
          </mc:Choice>
          <mc:Fallback>
            <p:pic>
              <p:nvPicPr>
                <p:cNvPr id="18" name="Písanie rukou 17">
                  <a:extLst>
                    <a:ext uri="{FF2B5EF4-FFF2-40B4-BE49-F238E27FC236}">
                      <a16:creationId xmlns:a16="http://schemas.microsoft.com/office/drawing/2014/main" id="{CCFD896F-4DC3-94D0-36EC-7E328F79F8E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1300863" y="1632105"/>
                  <a:ext cx="219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D6A8E4D5-F936-B507-6F7D-BC2666E1A64C}"/>
                    </a:ext>
                  </a:extLst>
                </p14:cNvPr>
                <p14:cNvContentPartPr/>
                <p14:nvPr/>
              </p14:nvContentPartPr>
              <p14:xfrm>
                <a:off x="11378983" y="1580985"/>
                <a:ext cx="209880" cy="29376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D6A8E4D5-F936-B507-6F7D-BC2666E1A64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1372863" y="1574865"/>
                  <a:ext cx="222120" cy="30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02774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2D73B61-00BC-4270-923F-0112092A2B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255" y="817675"/>
            <a:ext cx="8849489" cy="5222650"/>
          </a:xfrm>
        </p:spPr>
      </p:pic>
    </p:spTree>
    <p:extLst>
      <p:ext uri="{BB962C8B-B14F-4D97-AF65-F5344CB8AC3E}">
        <p14:creationId xmlns:p14="http://schemas.microsoft.com/office/powerpoint/2010/main" val="3832126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 descr="Obrázok, na ktorom je stôl&#10;&#10;Automaticky generovaný popis">
            <a:extLst>
              <a:ext uri="{FF2B5EF4-FFF2-40B4-BE49-F238E27FC236}">
                <a16:creationId xmlns:a16="http://schemas.microsoft.com/office/drawing/2014/main" id="{317E94A1-C020-4E90-B9FA-78A0AE555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690" y="760396"/>
            <a:ext cx="8876619" cy="53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8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D9D51-CA86-42BE-895D-347BDF7E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CEFCDE-A718-4A70-9180-920CF748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865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CA8B-BB9A-4AC8-8E26-6B159DE7E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110995-2A50-4C18-8E60-9CF9E239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475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097D4-6E85-4B9D-8868-1910E263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C1A2A0-E60A-41C0-A3EB-DC85DC18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91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BCC90-FF9C-40EF-AA98-A7A38783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sk-SK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21802A44-E84B-4339-97EB-08DF8F3C5F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27556"/>
              </p:ext>
            </p:extLst>
          </p:nvPr>
        </p:nvGraphicFramePr>
        <p:xfrm>
          <a:off x="1981200" y="1941034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4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CA47A-2B58-44DB-A2DD-76822899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13">
            <a:extLst>
              <a:ext uri="{FF2B5EF4-FFF2-40B4-BE49-F238E27FC236}">
                <a16:creationId xmlns:a16="http://schemas.microsoft.com/office/drawing/2014/main" id="{9BE08BB2-22F7-48A9-842D-9873ACF0D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618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76C31-10A9-4D6C-88EB-291C6C1A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93B77E-1868-462C-964D-EB07901D7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součet čtverců (</a:t>
            </a:r>
            <a:r>
              <a:rPr lang="cs-CZ" dirty="0" err="1"/>
              <a:t>Total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celkového průměru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Čitatel zlomku výpočtu rozptylu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</a:t>
            </a:r>
            <a:r>
              <a:rPr lang="cs-CZ" baseline="30000" dirty="0"/>
              <a:t>2</a:t>
            </a:r>
            <a:r>
              <a:rPr lang="cs-CZ" dirty="0"/>
              <a:t> (N – 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251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7179A949-866B-45A7-A804-41C8F62F8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852520"/>
              </p:ext>
            </p:extLst>
          </p:nvPr>
        </p:nvGraphicFramePr>
        <p:xfrm>
          <a:off x="1981200" y="276860"/>
          <a:ext cx="8229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12,48209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293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1042</Words>
  <Application>Microsoft Office PowerPoint</Application>
  <PresentationFormat>Širokouhlá</PresentationFormat>
  <Paragraphs>295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Motív Office</vt:lpstr>
      <vt:lpstr>ANOVA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SST</vt:lpstr>
      <vt:lpstr>Prezentácia programu PowerPoint</vt:lpstr>
      <vt:lpstr>ANOVA - základy</vt:lpstr>
      <vt:lpstr>SSR</vt:lpstr>
      <vt:lpstr>Prezentácia programu PowerPoint</vt:lpstr>
      <vt:lpstr>SSM</vt:lpstr>
      <vt:lpstr>Prezentácia programu PowerPoint</vt:lpstr>
      <vt:lpstr>Sumy čtverců</vt:lpstr>
      <vt:lpstr>Sumy čtverců</vt:lpstr>
      <vt:lpstr>Průměrné sumy čtverců</vt:lpstr>
      <vt:lpstr>F-statistika</vt:lpstr>
      <vt:lpstr>F-statistika</vt:lpstr>
      <vt:lpstr>ANOVA - předpoklady</vt:lpstr>
      <vt:lpstr>ANOVA - předpoklady</vt:lpstr>
      <vt:lpstr>Post hoc testy</vt:lpstr>
      <vt:lpstr>Post hoc testy</vt:lpstr>
      <vt:lpstr>Post hoc testy</vt:lpstr>
      <vt:lpstr>ANOVA v SPSS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Peter Spac</dc:creator>
  <cp:lastModifiedBy>Peter Spáč</cp:lastModifiedBy>
  <cp:revision>1</cp:revision>
  <dcterms:created xsi:type="dcterms:W3CDTF">2021-11-03T09:17:25Z</dcterms:created>
  <dcterms:modified xsi:type="dcterms:W3CDTF">2024-11-14T21:03:53Z</dcterms:modified>
</cp:coreProperties>
</file>