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6" r:id="rId7"/>
    <p:sldId id="269" r:id="rId8"/>
    <p:sldId id="271" r:id="rId9"/>
    <p:sldId id="272" r:id="rId10"/>
    <p:sldId id="273" r:id="rId11"/>
    <p:sldId id="314" r:id="rId12"/>
    <p:sldId id="274" r:id="rId13"/>
    <p:sldId id="315" r:id="rId14"/>
    <p:sldId id="279" r:id="rId15"/>
    <p:sldId id="280" r:id="rId16"/>
    <p:sldId id="316" r:id="rId17"/>
    <p:sldId id="289" r:id="rId18"/>
    <p:sldId id="317" r:id="rId19"/>
    <p:sldId id="318" r:id="rId20"/>
    <p:sldId id="270" r:id="rId21"/>
    <p:sldId id="320" r:id="rId22"/>
    <p:sldId id="322" r:id="rId23"/>
    <p:sldId id="323" r:id="rId24"/>
    <p:sldId id="319" r:id="rId25"/>
    <p:sldId id="321" r:id="rId26"/>
    <p:sldId id="324" r:id="rId27"/>
    <p:sldId id="325" r:id="rId28"/>
    <p:sldId id="326" r:id="rId29"/>
    <p:sldId id="328" r:id="rId30"/>
    <p:sldId id="329" r:id="rId31"/>
    <p:sldId id="330" r:id="rId32"/>
    <p:sldId id="331" r:id="rId33"/>
    <p:sldId id="332" r:id="rId34"/>
    <p:sldId id="333" r:id="rId35"/>
    <p:sldId id="342" r:id="rId36"/>
    <p:sldId id="334" r:id="rId37"/>
    <p:sldId id="335" r:id="rId38"/>
    <p:sldId id="336" r:id="rId39"/>
    <p:sldId id="337" r:id="rId40"/>
    <p:sldId id="338" r:id="rId41"/>
    <p:sldId id="344" r:id="rId42"/>
    <p:sldId id="275" r:id="rId43"/>
    <p:sldId id="305" r:id="rId44"/>
    <p:sldId id="306" r:id="rId45"/>
    <p:sldId id="307" r:id="rId46"/>
    <p:sldId id="308" r:id="rId47"/>
    <p:sldId id="341" r:id="rId48"/>
    <p:sldId id="276" r:id="rId49"/>
    <p:sldId id="277" r:id="rId50"/>
    <p:sldId id="278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FEFDE6-A85B-4C07-9AFA-E4D13BD8C425}" v="31" dt="2024-11-21T21:49:24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4A166185-8683-499E-9561-BF711E3E88A4}"/>
    <pc:docChg chg="undo custSel addSld delSld modSld">
      <pc:chgData name="Peter Spáč" userId="2e8d26cd-55d7-4d78-8227-1866407259d9" providerId="ADAL" clId="{4A166185-8683-499E-9561-BF711E3E88A4}" dt="2024-11-20T15:24:55.440" v="104" actId="47"/>
      <pc:docMkLst>
        <pc:docMk/>
      </pc:docMkLst>
      <pc:sldChg chg="modSp mod">
        <pc:chgData name="Peter Spáč" userId="2e8d26cd-55d7-4d78-8227-1866407259d9" providerId="ADAL" clId="{4A166185-8683-499E-9561-BF711E3E88A4}" dt="2024-11-20T14:26:24.921" v="2" actId="20577"/>
        <pc:sldMkLst>
          <pc:docMk/>
          <pc:sldMk cId="2835845859" sldId="256"/>
        </pc:sldMkLst>
        <pc:spChg chg="mod">
          <ac:chgData name="Peter Spáč" userId="2e8d26cd-55d7-4d78-8227-1866407259d9" providerId="ADAL" clId="{4A166185-8683-499E-9561-BF711E3E88A4}" dt="2024-11-20T14:26:24.921" v="2" actId="20577"/>
          <ac:spMkLst>
            <pc:docMk/>
            <pc:sldMk cId="2835845859" sldId="256"/>
            <ac:spMk id="3" creationId="{13C1EC2C-15F3-4173-86A3-A08559A71023}"/>
          </ac:spMkLst>
        </pc:spChg>
      </pc:sldChg>
      <pc:sldChg chg="modSp mod">
        <pc:chgData name="Peter Spáč" userId="2e8d26cd-55d7-4d78-8227-1866407259d9" providerId="ADAL" clId="{4A166185-8683-499E-9561-BF711E3E88A4}" dt="2024-11-20T14:28:41.485" v="12" actId="20577"/>
        <pc:sldMkLst>
          <pc:docMk/>
          <pc:sldMk cId="3763551140" sldId="274"/>
        </pc:sldMkLst>
        <pc:spChg chg="mod">
          <ac:chgData name="Peter Spáč" userId="2e8d26cd-55d7-4d78-8227-1866407259d9" providerId="ADAL" clId="{4A166185-8683-499E-9561-BF711E3E88A4}" dt="2024-11-20T14:28:41.485" v="12" actId="20577"/>
          <ac:spMkLst>
            <pc:docMk/>
            <pc:sldMk cId="3763551140" sldId="274"/>
            <ac:spMk id="3" creationId="{4C21BB1A-8859-4638-9CA1-1AA33C856A1C}"/>
          </ac:spMkLst>
        </pc:spChg>
      </pc:sldChg>
      <pc:sldChg chg="modSp mod">
        <pc:chgData name="Peter Spáč" userId="2e8d26cd-55d7-4d78-8227-1866407259d9" providerId="ADAL" clId="{4A166185-8683-499E-9561-BF711E3E88A4}" dt="2024-11-20T14:30:56.128" v="18" actId="21"/>
        <pc:sldMkLst>
          <pc:docMk/>
          <pc:sldMk cId="2187175123" sldId="289"/>
        </pc:sldMkLst>
        <pc:spChg chg="mod">
          <ac:chgData name="Peter Spáč" userId="2e8d26cd-55d7-4d78-8227-1866407259d9" providerId="ADAL" clId="{4A166185-8683-499E-9561-BF711E3E88A4}" dt="2024-11-20T14:30:56.128" v="18" actId="21"/>
          <ac:spMkLst>
            <pc:docMk/>
            <pc:sldMk cId="2187175123" sldId="289"/>
            <ac:spMk id="3" creationId="{5CC2FAD9-BF2A-48A6-BD6F-5431D53B4285}"/>
          </ac:spMkLst>
        </pc:spChg>
      </pc:sldChg>
      <pc:sldChg chg="modSp mod">
        <pc:chgData name="Peter Spáč" userId="2e8d26cd-55d7-4d78-8227-1866407259d9" providerId="ADAL" clId="{4A166185-8683-499E-9561-BF711E3E88A4}" dt="2024-11-20T14:37:55.564" v="20" actId="20577"/>
        <pc:sldMkLst>
          <pc:docMk/>
          <pc:sldMk cId="523992911" sldId="332"/>
        </pc:sldMkLst>
        <pc:spChg chg="mod">
          <ac:chgData name="Peter Spáč" userId="2e8d26cd-55d7-4d78-8227-1866407259d9" providerId="ADAL" clId="{4A166185-8683-499E-9561-BF711E3E88A4}" dt="2024-11-20T14:37:55.564" v="20" actId="20577"/>
          <ac:spMkLst>
            <pc:docMk/>
            <pc:sldMk cId="523992911" sldId="332"/>
            <ac:spMk id="3" creationId="{6198CAAF-A09F-4560-A670-0061440D478C}"/>
          </ac:spMkLst>
        </pc:spChg>
      </pc:sldChg>
      <pc:sldChg chg="modSp mod">
        <pc:chgData name="Peter Spáč" userId="2e8d26cd-55d7-4d78-8227-1866407259d9" providerId="ADAL" clId="{4A166185-8683-499E-9561-BF711E3E88A4}" dt="2024-11-20T15:07:10.416" v="50" actId="113"/>
        <pc:sldMkLst>
          <pc:docMk/>
          <pc:sldMk cId="2466527125" sldId="337"/>
        </pc:sldMkLst>
        <pc:spChg chg="mod">
          <ac:chgData name="Peter Spáč" userId="2e8d26cd-55d7-4d78-8227-1866407259d9" providerId="ADAL" clId="{4A166185-8683-499E-9561-BF711E3E88A4}" dt="2024-11-20T15:07:10.416" v="50" actId="113"/>
          <ac:spMkLst>
            <pc:docMk/>
            <pc:sldMk cId="2466527125" sldId="337"/>
            <ac:spMk id="3" creationId="{FB536921-4A88-406C-8938-AB4A9578C187}"/>
          </ac:spMkLst>
        </pc:spChg>
      </pc:sldChg>
      <pc:sldChg chg="addSp delSp modSp del mod">
        <pc:chgData name="Peter Spáč" userId="2e8d26cd-55d7-4d78-8227-1866407259d9" providerId="ADAL" clId="{4A166185-8683-499E-9561-BF711E3E88A4}" dt="2024-11-20T15:24:55.440" v="104" actId="47"/>
        <pc:sldMkLst>
          <pc:docMk/>
          <pc:sldMk cId="1193395339" sldId="340"/>
        </pc:sldMkLst>
        <pc:spChg chg="mod">
          <ac:chgData name="Peter Spáč" userId="2e8d26cd-55d7-4d78-8227-1866407259d9" providerId="ADAL" clId="{4A166185-8683-499E-9561-BF711E3E88A4}" dt="2024-11-20T15:24:22.831" v="90" actId="20577"/>
          <ac:spMkLst>
            <pc:docMk/>
            <pc:sldMk cId="1193395339" sldId="340"/>
            <ac:spMk id="5" creationId="{B0449993-128B-42F1-AB09-6E8C96857F4B}"/>
          </ac:spMkLst>
        </pc:spChg>
        <pc:picChg chg="add del">
          <ac:chgData name="Peter Spáč" userId="2e8d26cd-55d7-4d78-8227-1866407259d9" providerId="ADAL" clId="{4A166185-8683-499E-9561-BF711E3E88A4}" dt="2024-11-20T15:07:49.336" v="52" actId="22"/>
          <ac:picMkLst>
            <pc:docMk/>
            <pc:sldMk cId="1193395339" sldId="340"/>
            <ac:picMk id="3" creationId="{752E96FC-06DA-4A1E-B666-59B12B919435}"/>
          </ac:picMkLst>
        </pc:picChg>
      </pc:sldChg>
      <pc:sldChg chg="addSp delSp modSp new mod">
        <pc:chgData name="Peter Spáč" userId="2e8d26cd-55d7-4d78-8227-1866407259d9" providerId="ADAL" clId="{4A166185-8683-499E-9561-BF711E3E88A4}" dt="2024-11-20T14:48:41.842" v="48" actId="9405"/>
        <pc:sldMkLst>
          <pc:docMk/>
          <pc:sldMk cId="3684955751" sldId="342"/>
        </pc:sldMkLst>
        <pc:spChg chg="del">
          <ac:chgData name="Peter Spáč" userId="2e8d26cd-55d7-4d78-8227-1866407259d9" providerId="ADAL" clId="{4A166185-8683-499E-9561-BF711E3E88A4}" dt="2024-11-20T14:43:59.686" v="22" actId="478"/>
          <ac:spMkLst>
            <pc:docMk/>
            <pc:sldMk cId="3684955751" sldId="342"/>
            <ac:spMk id="2" creationId="{0B730449-0C84-4384-80AB-B26700A813AF}"/>
          </ac:spMkLst>
        </pc:spChg>
        <pc:spChg chg="del mod">
          <ac:chgData name="Peter Spáč" userId="2e8d26cd-55d7-4d78-8227-1866407259d9" providerId="ADAL" clId="{4A166185-8683-499E-9561-BF711E3E88A4}" dt="2024-11-20T14:44:14.512" v="25" actId="22"/>
          <ac:spMkLst>
            <pc:docMk/>
            <pc:sldMk cId="3684955751" sldId="342"/>
            <ac:spMk id="3" creationId="{F48BAF17-8C2B-4C28-8275-5D28B576A512}"/>
          </ac:spMkLst>
        </pc:spChg>
        <pc:spChg chg="add del mod">
          <ac:chgData name="Peter Spáč" userId="2e8d26cd-55d7-4d78-8227-1866407259d9" providerId="ADAL" clId="{4A166185-8683-499E-9561-BF711E3E88A4}" dt="2024-11-20T14:46:29.917" v="33" actId="22"/>
          <ac:spMkLst>
            <pc:docMk/>
            <pc:sldMk cId="3684955751" sldId="342"/>
            <ac:spMk id="7" creationId="{BEE36368-044A-4D55-A5A9-A5046329DD25}"/>
          </ac:spMkLst>
        </pc:spChg>
        <pc:spChg chg="add del mod">
          <ac:chgData name="Peter Spáč" userId="2e8d26cd-55d7-4d78-8227-1866407259d9" providerId="ADAL" clId="{4A166185-8683-499E-9561-BF711E3E88A4}" dt="2024-11-20T14:47:39.987" v="36" actId="22"/>
          <ac:spMkLst>
            <pc:docMk/>
            <pc:sldMk cId="3684955751" sldId="342"/>
            <ac:spMk id="13" creationId="{2BB299DB-9D31-4452-9C32-E1CFDDD8BA6E}"/>
          </ac:spMkLst>
        </pc:spChg>
        <pc:picChg chg="add del mod ord">
          <ac:chgData name="Peter Spáč" userId="2e8d26cd-55d7-4d78-8227-1866407259d9" providerId="ADAL" clId="{4A166185-8683-499E-9561-BF711E3E88A4}" dt="2024-11-20T14:44:22.120" v="28" actId="478"/>
          <ac:picMkLst>
            <pc:docMk/>
            <pc:sldMk cId="3684955751" sldId="342"/>
            <ac:picMk id="5" creationId="{904305B4-C392-4598-BA0E-8CE1F2C2F22B}"/>
          </ac:picMkLst>
        </pc:picChg>
        <pc:picChg chg="add del mod ord">
          <ac:chgData name="Peter Spáč" userId="2e8d26cd-55d7-4d78-8227-1866407259d9" providerId="ADAL" clId="{4A166185-8683-499E-9561-BF711E3E88A4}" dt="2024-11-20T14:45:19.686" v="32" actId="22"/>
          <ac:picMkLst>
            <pc:docMk/>
            <pc:sldMk cId="3684955751" sldId="342"/>
            <ac:picMk id="9" creationId="{1D78BADF-7152-49C2-9956-6DACC9F90C9B}"/>
          </ac:picMkLst>
        </pc:picChg>
        <pc:picChg chg="add del mod ord">
          <ac:chgData name="Peter Spáč" userId="2e8d26cd-55d7-4d78-8227-1866407259d9" providerId="ADAL" clId="{4A166185-8683-499E-9561-BF711E3E88A4}" dt="2024-11-20T14:47:38.664" v="35" actId="478"/>
          <ac:picMkLst>
            <pc:docMk/>
            <pc:sldMk cId="3684955751" sldId="342"/>
            <ac:picMk id="11" creationId="{2B13B901-6ED3-46D2-A086-88FA7AD5ECA8}"/>
          </ac:picMkLst>
        </pc:picChg>
        <pc:picChg chg="add mod ord">
          <ac:chgData name="Peter Spáč" userId="2e8d26cd-55d7-4d78-8227-1866407259d9" providerId="ADAL" clId="{4A166185-8683-499E-9561-BF711E3E88A4}" dt="2024-11-20T14:47:47.057" v="38" actId="1076"/>
          <ac:picMkLst>
            <pc:docMk/>
            <pc:sldMk cId="3684955751" sldId="342"/>
            <ac:picMk id="15" creationId="{666E328C-5E4C-4F44-875D-F25DD76C785E}"/>
          </ac:picMkLst>
        </pc:picChg>
        <pc:inkChg chg="add del">
          <ac:chgData name="Peter Spáč" userId="2e8d26cd-55d7-4d78-8227-1866407259d9" providerId="ADAL" clId="{4A166185-8683-499E-9561-BF711E3E88A4}" dt="2024-11-20T14:48:01.190" v="40" actId="9405"/>
          <ac:inkMkLst>
            <pc:docMk/>
            <pc:sldMk cId="3684955751" sldId="342"/>
            <ac:inkMk id="16" creationId="{63DDFC0F-A67E-48A9-AD3F-2755F2E3B243}"/>
          </ac:inkMkLst>
        </pc:inkChg>
        <pc:inkChg chg="add del">
          <ac:chgData name="Peter Spáč" userId="2e8d26cd-55d7-4d78-8227-1866407259d9" providerId="ADAL" clId="{4A166185-8683-499E-9561-BF711E3E88A4}" dt="2024-11-20T14:48:08.860" v="42" actId="9405"/>
          <ac:inkMkLst>
            <pc:docMk/>
            <pc:sldMk cId="3684955751" sldId="342"/>
            <ac:inkMk id="17" creationId="{35CDCE3B-8657-44C7-8355-F0A0DDAE66E8}"/>
          </ac:inkMkLst>
        </pc:inkChg>
        <pc:inkChg chg="add del">
          <ac:chgData name="Peter Spáč" userId="2e8d26cd-55d7-4d78-8227-1866407259d9" providerId="ADAL" clId="{4A166185-8683-499E-9561-BF711E3E88A4}" dt="2024-11-20T14:48:13.892" v="44" actId="9405"/>
          <ac:inkMkLst>
            <pc:docMk/>
            <pc:sldMk cId="3684955751" sldId="342"/>
            <ac:inkMk id="18" creationId="{B70AD821-27CA-4B09-9EA3-13C6D6990995}"/>
          </ac:inkMkLst>
        </pc:inkChg>
        <pc:inkChg chg="add del">
          <ac:chgData name="Peter Spáč" userId="2e8d26cd-55d7-4d78-8227-1866407259d9" providerId="ADAL" clId="{4A166185-8683-499E-9561-BF711E3E88A4}" dt="2024-11-20T14:48:29.146" v="46" actId="9405"/>
          <ac:inkMkLst>
            <pc:docMk/>
            <pc:sldMk cId="3684955751" sldId="342"/>
            <ac:inkMk id="19" creationId="{DDDDD4B1-4EA9-41D3-98F5-BD74A8C00BE8}"/>
          </ac:inkMkLst>
        </pc:inkChg>
        <pc:inkChg chg="add del">
          <ac:chgData name="Peter Spáč" userId="2e8d26cd-55d7-4d78-8227-1866407259d9" providerId="ADAL" clId="{4A166185-8683-499E-9561-BF711E3E88A4}" dt="2024-11-20T14:48:41.842" v="48" actId="9405"/>
          <ac:inkMkLst>
            <pc:docMk/>
            <pc:sldMk cId="3684955751" sldId="342"/>
            <ac:inkMk id="20" creationId="{383FDFC4-FC56-451B-AB2F-A46726CA88EE}"/>
          </ac:inkMkLst>
        </pc:inkChg>
      </pc:sldChg>
      <pc:sldChg chg="add del">
        <pc:chgData name="Peter Spáč" userId="2e8d26cd-55d7-4d78-8227-1866407259d9" providerId="ADAL" clId="{4A166185-8683-499E-9561-BF711E3E88A4}" dt="2024-11-20T15:07:53.026" v="54"/>
        <pc:sldMkLst>
          <pc:docMk/>
          <pc:sldMk cId="242850165" sldId="343"/>
        </pc:sldMkLst>
      </pc:sldChg>
      <pc:sldChg chg="add del">
        <pc:chgData name="Peter Spáč" userId="2e8d26cd-55d7-4d78-8227-1866407259d9" providerId="ADAL" clId="{4A166185-8683-499E-9561-BF711E3E88A4}" dt="2024-11-20T15:18:26.996" v="56" actId="47"/>
        <pc:sldMkLst>
          <pc:docMk/>
          <pc:sldMk cId="1837620506" sldId="343"/>
        </pc:sldMkLst>
      </pc:sldChg>
      <pc:sldChg chg="addSp delSp modSp add mod">
        <pc:chgData name="Peter Spáč" userId="2e8d26cd-55d7-4d78-8227-1866407259d9" providerId="ADAL" clId="{4A166185-8683-499E-9561-BF711E3E88A4}" dt="2024-11-20T15:24:34.299" v="103" actId="404"/>
        <pc:sldMkLst>
          <pc:docMk/>
          <pc:sldMk cId="1844513948" sldId="343"/>
        </pc:sldMkLst>
        <pc:spChg chg="add del mod">
          <ac:chgData name="Peter Spáč" userId="2e8d26cd-55d7-4d78-8227-1866407259d9" providerId="ADAL" clId="{4A166185-8683-499E-9561-BF711E3E88A4}" dt="2024-11-20T15:19:19.543" v="63"/>
          <ac:spMkLst>
            <pc:docMk/>
            <pc:sldMk cId="1844513948" sldId="343"/>
            <ac:spMk id="3" creationId="{B607C69F-C8CA-450F-A4D0-B352F60D6652}"/>
          </ac:spMkLst>
        </pc:spChg>
        <pc:spChg chg="mod">
          <ac:chgData name="Peter Spáč" userId="2e8d26cd-55d7-4d78-8227-1866407259d9" providerId="ADAL" clId="{4A166185-8683-499E-9561-BF711E3E88A4}" dt="2024-11-20T15:24:34.299" v="103" actId="404"/>
          <ac:spMkLst>
            <pc:docMk/>
            <pc:sldMk cId="1844513948" sldId="343"/>
            <ac:spMk id="5" creationId="{B0449993-128B-42F1-AB09-6E8C96857F4B}"/>
          </ac:spMkLst>
        </pc:spChg>
        <pc:spChg chg="add del mod">
          <ac:chgData name="Peter Spáč" userId="2e8d26cd-55d7-4d78-8227-1866407259d9" providerId="ADAL" clId="{4A166185-8683-499E-9561-BF711E3E88A4}" dt="2024-11-20T15:19:55.711" v="65"/>
          <ac:spMkLst>
            <pc:docMk/>
            <pc:sldMk cId="1844513948" sldId="343"/>
            <ac:spMk id="9" creationId="{DD26A197-3076-4314-9FD0-96244A5B2600}"/>
          </ac:spMkLst>
        </pc:spChg>
        <pc:spChg chg="add del mod">
          <ac:chgData name="Peter Spáč" userId="2e8d26cd-55d7-4d78-8227-1866407259d9" providerId="ADAL" clId="{4A166185-8683-499E-9561-BF711E3E88A4}" dt="2024-11-20T15:20:23.034" v="67"/>
          <ac:spMkLst>
            <pc:docMk/>
            <pc:sldMk cId="1844513948" sldId="343"/>
            <ac:spMk id="13" creationId="{E2EFC380-19BB-4FF7-B61B-31D1D7EB491F}"/>
          </ac:spMkLst>
        </pc:spChg>
        <pc:spChg chg="add del mod">
          <ac:chgData name="Peter Spáč" userId="2e8d26cd-55d7-4d78-8227-1866407259d9" providerId="ADAL" clId="{4A166185-8683-499E-9561-BF711E3E88A4}" dt="2024-11-20T15:20:59.563" v="69"/>
          <ac:spMkLst>
            <pc:docMk/>
            <pc:sldMk cId="1844513948" sldId="343"/>
            <ac:spMk id="17" creationId="{FDC79481-E113-43EC-A9FA-CC19718E28EE}"/>
          </ac:spMkLst>
        </pc:spChg>
        <pc:spChg chg="add del mod">
          <ac:chgData name="Peter Spáč" userId="2e8d26cd-55d7-4d78-8227-1866407259d9" providerId="ADAL" clId="{4A166185-8683-499E-9561-BF711E3E88A4}" dt="2024-11-20T15:21:20.457" v="71"/>
          <ac:spMkLst>
            <pc:docMk/>
            <pc:sldMk cId="1844513948" sldId="343"/>
            <ac:spMk id="21" creationId="{418460BB-8838-4A35-BBE5-D48BA5DDB11A}"/>
          </ac:spMkLst>
        </pc:spChg>
        <pc:spChg chg="add del mod">
          <ac:chgData name="Peter Spáč" userId="2e8d26cd-55d7-4d78-8227-1866407259d9" providerId="ADAL" clId="{4A166185-8683-499E-9561-BF711E3E88A4}" dt="2024-11-20T15:21:45.055" v="73"/>
          <ac:spMkLst>
            <pc:docMk/>
            <pc:sldMk cId="1844513948" sldId="343"/>
            <ac:spMk id="25" creationId="{E67E7F1E-7D58-4234-A073-1CE0C771DF97}"/>
          </ac:spMkLst>
        </pc:spChg>
        <pc:graphicFrameChg chg="del">
          <ac:chgData name="Peter Spáč" userId="2e8d26cd-55d7-4d78-8227-1866407259d9" providerId="ADAL" clId="{4A166185-8683-499E-9561-BF711E3E88A4}" dt="2024-11-20T15:18:42.946" v="62" actId="478"/>
          <ac:graphicFrameMkLst>
            <pc:docMk/>
            <pc:sldMk cId="1844513948" sldId="343"/>
            <ac:graphicFrameMk id="4" creationId="{BC7E2704-FAF9-4225-AA28-3E50FAE368A1}"/>
          </ac:graphicFrameMkLst>
        </pc:graphicFrameChg>
        <pc:picChg chg="add del mod">
          <ac:chgData name="Peter Spáč" userId="2e8d26cd-55d7-4d78-8227-1866407259d9" providerId="ADAL" clId="{4A166185-8683-499E-9561-BF711E3E88A4}" dt="2024-11-20T15:19:53.209" v="64" actId="478"/>
          <ac:picMkLst>
            <pc:docMk/>
            <pc:sldMk cId="1844513948" sldId="343"/>
            <ac:picMk id="7" creationId="{0FC707EE-08D5-4B75-AE64-56FCA3C828A1}"/>
          </ac:picMkLst>
        </pc:picChg>
        <pc:picChg chg="add del mod">
          <ac:chgData name="Peter Spáč" userId="2e8d26cd-55d7-4d78-8227-1866407259d9" providerId="ADAL" clId="{4A166185-8683-499E-9561-BF711E3E88A4}" dt="2024-11-20T15:20:03.025" v="66" actId="478"/>
          <ac:picMkLst>
            <pc:docMk/>
            <pc:sldMk cId="1844513948" sldId="343"/>
            <ac:picMk id="11" creationId="{A0903111-0AF4-4589-BCF5-8884E5613361}"/>
          </ac:picMkLst>
        </pc:picChg>
        <pc:picChg chg="add del mod">
          <ac:chgData name="Peter Spáč" userId="2e8d26cd-55d7-4d78-8227-1866407259d9" providerId="ADAL" clId="{4A166185-8683-499E-9561-BF711E3E88A4}" dt="2024-11-20T15:20:35.214" v="68" actId="478"/>
          <ac:picMkLst>
            <pc:docMk/>
            <pc:sldMk cId="1844513948" sldId="343"/>
            <ac:picMk id="15" creationId="{E23C89FF-A83D-43A9-99D8-047AD8F374F9}"/>
          </ac:picMkLst>
        </pc:picChg>
        <pc:picChg chg="add del mod">
          <ac:chgData name="Peter Spáč" userId="2e8d26cd-55d7-4d78-8227-1866407259d9" providerId="ADAL" clId="{4A166185-8683-499E-9561-BF711E3E88A4}" dt="2024-11-20T15:21:06.464" v="70" actId="478"/>
          <ac:picMkLst>
            <pc:docMk/>
            <pc:sldMk cId="1844513948" sldId="343"/>
            <ac:picMk id="19" creationId="{1CDF5F3C-9ECE-4466-BF5E-3509F82D4871}"/>
          </ac:picMkLst>
        </pc:picChg>
        <pc:picChg chg="add del mod">
          <ac:chgData name="Peter Spáč" userId="2e8d26cd-55d7-4d78-8227-1866407259d9" providerId="ADAL" clId="{4A166185-8683-499E-9561-BF711E3E88A4}" dt="2024-11-20T15:21:26.108" v="72" actId="478"/>
          <ac:picMkLst>
            <pc:docMk/>
            <pc:sldMk cId="1844513948" sldId="343"/>
            <ac:picMk id="23" creationId="{855565A2-68C9-4561-A675-BD3F3638008A}"/>
          </ac:picMkLst>
        </pc:picChg>
        <pc:picChg chg="add mod">
          <ac:chgData name="Peter Spáč" userId="2e8d26cd-55d7-4d78-8227-1866407259d9" providerId="ADAL" clId="{4A166185-8683-499E-9561-BF711E3E88A4}" dt="2024-11-20T15:21:45.055" v="73"/>
          <ac:picMkLst>
            <pc:docMk/>
            <pc:sldMk cId="1844513948" sldId="343"/>
            <ac:picMk id="27" creationId="{D8BFF1E2-C3AF-4AED-965E-C4D8C8E7FDC0}"/>
          </ac:picMkLst>
        </pc:picChg>
      </pc:sldChg>
      <pc:sldChg chg="addSp delSp modSp new mod">
        <pc:chgData name="Peter Spáč" userId="2e8d26cd-55d7-4d78-8227-1866407259d9" providerId="ADAL" clId="{4A166185-8683-499E-9561-BF711E3E88A4}" dt="2024-11-20T15:24:26.779" v="96" actId="20577"/>
        <pc:sldMkLst>
          <pc:docMk/>
          <pc:sldMk cId="1595885223" sldId="344"/>
        </pc:sldMkLst>
        <pc:spChg chg="mod">
          <ac:chgData name="Peter Spáč" userId="2e8d26cd-55d7-4d78-8227-1866407259d9" providerId="ADAL" clId="{4A166185-8683-499E-9561-BF711E3E88A4}" dt="2024-11-20T15:24:26.779" v="96" actId="20577"/>
          <ac:spMkLst>
            <pc:docMk/>
            <pc:sldMk cId="1595885223" sldId="344"/>
            <ac:spMk id="2" creationId="{87B10CDE-06AF-4D7F-A409-C820D8A26F21}"/>
          </ac:spMkLst>
        </pc:spChg>
        <pc:spChg chg="del">
          <ac:chgData name="Peter Spáč" userId="2e8d26cd-55d7-4d78-8227-1866407259d9" providerId="ADAL" clId="{4A166185-8683-499E-9561-BF711E3E88A4}" dt="2024-11-20T15:23:20.418" v="76"/>
          <ac:spMkLst>
            <pc:docMk/>
            <pc:sldMk cId="1595885223" sldId="344"/>
            <ac:spMk id="3" creationId="{9562EAA3-90F8-4CBB-A921-67554486F913}"/>
          </ac:spMkLst>
        </pc:spChg>
        <pc:graphicFrameChg chg="add mod">
          <ac:chgData name="Peter Spáč" userId="2e8d26cd-55d7-4d78-8227-1866407259d9" providerId="ADAL" clId="{4A166185-8683-499E-9561-BF711E3E88A4}" dt="2024-11-20T15:24:01.088" v="83" actId="692"/>
          <ac:graphicFrameMkLst>
            <pc:docMk/>
            <pc:sldMk cId="1595885223" sldId="344"/>
            <ac:graphicFrameMk id="4" creationId="{BC7E2704-FAF9-4225-AA28-3E50FAE368A1}"/>
          </ac:graphicFrameMkLst>
        </pc:graphicFrameChg>
      </pc:sldChg>
    </pc:docChg>
  </pc:docChgLst>
  <pc:docChgLst>
    <pc:chgData name="Peter Spáč" userId="2e8d26cd-55d7-4d78-8227-1866407259d9" providerId="ADAL" clId="{CC924F48-7B15-41F7-9E42-DE1C82D7205B}"/>
    <pc:docChg chg="undo modSld">
      <pc:chgData name="Peter Spáč" userId="2e8d26cd-55d7-4d78-8227-1866407259d9" providerId="ADAL" clId="{CC924F48-7B15-41F7-9E42-DE1C82D7205B}" dt="2024-11-21T10:53:30.177" v="68"/>
      <pc:docMkLst>
        <pc:docMk/>
      </pc:docMkLst>
      <pc:sldChg chg="modSp">
        <pc:chgData name="Peter Spáč" userId="2e8d26cd-55d7-4d78-8227-1866407259d9" providerId="ADAL" clId="{CC924F48-7B15-41F7-9E42-DE1C82D7205B}" dt="2024-11-21T10:50:46.607" v="6" actId="20577"/>
        <pc:sldMkLst>
          <pc:docMk/>
          <pc:sldMk cId="2187175123" sldId="289"/>
        </pc:sldMkLst>
        <pc:spChg chg="mod">
          <ac:chgData name="Peter Spáč" userId="2e8d26cd-55d7-4d78-8227-1866407259d9" providerId="ADAL" clId="{CC924F48-7B15-41F7-9E42-DE1C82D7205B}" dt="2024-11-21T10:50:46.607" v="6" actId="20577"/>
          <ac:spMkLst>
            <pc:docMk/>
            <pc:sldMk cId="2187175123" sldId="289"/>
            <ac:spMk id="3" creationId="{5CC2FAD9-BF2A-48A6-BD6F-5431D53B4285}"/>
          </ac:spMkLst>
        </pc:spChg>
      </pc:sldChg>
      <pc:sldChg chg="modSp">
        <pc:chgData name="Peter Spáč" userId="2e8d26cd-55d7-4d78-8227-1866407259d9" providerId="ADAL" clId="{CC924F48-7B15-41F7-9E42-DE1C82D7205B}" dt="2024-11-21T10:50:52.615" v="13" actId="20577"/>
        <pc:sldMkLst>
          <pc:docMk/>
          <pc:sldMk cId="3731991995" sldId="317"/>
        </pc:sldMkLst>
        <pc:spChg chg="mod">
          <ac:chgData name="Peter Spáč" userId="2e8d26cd-55d7-4d78-8227-1866407259d9" providerId="ADAL" clId="{CC924F48-7B15-41F7-9E42-DE1C82D7205B}" dt="2024-11-21T10:50:52.615" v="13" actId="20577"/>
          <ac:spMkLst>
            <pc:docMk/>
            <pc:sldMk cId="3731991995" sldId="317"/>
            <ac:spMk id="3" creationId="{5CC2FAD9-BF2A-48A6-BD6F-5431D53B4285}"/>
          </ac:spMkLst>
        </pc:spChg>
      </pc:sldChg>
      <pc:sldChg chg="modSp">
        <pc:chgData name="Peter Spáč" userId="2e8d26cd-55d7-4d78-8227-1866407259d9" providerId="ADAL" clId="{CC924F48-7B15-41F7-9E42-DE1C82D7205B}" dt="2024-11-21T10:50:57.887" v="20" actId="20577"/>
        <pc:sldMkLst>
          <pc:docMk/>
          <pc:sldMk cId="2904737428" sldId="318"/>
        </pc:sldMkLst>
        <pc:spChg chg="mod">
          <ac:chgData name="Peter Spáč" userId="2e8d26cd-55d7-4d78-8227-1866407259d9" providerId="ADAL" clId="{CC924F48-7B15-41F7-9E42-DE1C82D7205B}" dt="2024-11-21T10:50:57.887" v="20" actId="20577"/>
          <ac:spMkLst>
            <pc:docMk/>
            <pc:sldMk cId="2904737428" sldId="318"/>
            <ac:spMk id="3" creationId="{5CC2FAD9-BF2A-48A6-BD6F-5431D53B4285}"/>
          </ac:spMkLst>
        </pc:spChg>
      </pc:sldChg>
      <pc:sldChg chg="modSp">
        <pc:chgData name="Peter Spáč" userId="2e8d26cd-55d7-4d78-8227-1866407259d9" providerId="ADAL" clId="{CC924F48-7B15-41F7-9E42-DE1C82D7205B}" dt="2024-11-21T10:51:29.659" v="45" actId="20577"/>
        <pc:sldMkLst>
          <pc:docMk/>
          <pc:sldMk cId="2915889709" sldId="326"/>
        </pc:sldMkLst>
        <pc:spChg chg="mod">
          <ac:chgData name="Peter Spáč" userId="2e8d26cd-55d7-4d78-8227-1866407259d9" providerId="ADAL" clId="{CC924F48-7B15-41F7-9E42-DE1C82D7205B}" dt="2024-11-21T10:51:29.659" v="45" actId="20577"/>
          <ac:spMkLst>
            <pc:docMk/>
            <pc:sldMk cId="2915889709" sldId="326"/>
            <ac:spMk id="3" creationId="{5CC2FAD9-BF2A-48A6-BD6F-5431D53B4285}"/>
          </ac:spMkLst>
        </pc:spChg>
      </pc:sldChg>
      <pc:sldChg chg="addSp delSp modAnim">
        <pc:chgData name="Peter Spáč" userId="2e8d26cd-55d7-4d78-8227-1866407259d9" providerId="ADAL" clId="{CC924F48-7B15-41F7-9E42-DE1C82D7205B}" dt="2024-11-21T10:53:30.177" v="68"/>
        <pc:sldMkLst>
          <pc:docMk/>
          <pc:sldMk cId="3684955751" sldId="342"/>
        </pc:sldMkLst>
        <pc:inkChg chg="add del">
          <ac:chgData name="Peter Spáč" userId="2e8d26cd-55d7-4d78-8227-1866407259d9" providerId="ADAL" clId="{CC924F48-7B15-41F7-9E42-DE1C82D7205B}" dt="2024-11-21T10:52:44.377" v="48"/>
          <ac:inkMkLst>
            <pc:docMk/>
            <pc:sldMk cId="3684955751" sldId="342"/>
            <ac:inkMk id="2" creationId="{F5811BA8-91CC-4DAB-9DB3-091A3097C248}"/>
          </ac:inkMkLst>
        </pc:inkChg>
        <pc:inkChg chg="add del">
          <ac:chgData name="Peter Spáč" userId="2e8d26cd-55d7-4d78-8227-1866407259d9" providerId="ADAL" clId="{CC924F48-7B15-41F7-9E42-DE1C82D7205B}" dt="2024-11-21T10:52:44.377" v="48"/>
          <ac:inkMkLst>
            <pc:docMk/>
            <pc:sldMk cId="3684955751" sldId="342"/>
            <ac:inkMk id="3" creationId="{717692F4-C30D-498D-8976-1D0D4C4C6453}"/>
          </ac:inkMkLst>
        </pc:inkChg>
        <pc:inkChg chg="add">
          <ac:chgData name="Peter Spáč" userId="2e8d26cd-55d7-4d78-8227-1866407259d9" providerId="ADAL" clId="{CC924F48-7B15-41F7-9E42-DE1C82D7205B}" dt="2024-11-21T10:52:44.377" v="48"/>
          <ac:inkMkLst>
            <pc:docMk/>
            <pc:sldMk cId="3684955751" sldId="342"/>
            <ac:inkMk id="4" creationId="{9ADB7ED6-00D0-40C5-AC45-FFD20AB22F3D}"/>
          </ac:inkMkLst>
        </pc:inkChg>
        <pc:inkChg chg="add del">
          <ac:chgData name="Peter Spáč" userId="2e8d26cd-55d7-4d78-8227-1866407259d9" providerId="ADAL" clId="{CC924F48-7B15-41F7-9E42-DE1C82D7205B}" dt="2024-11-21T10:52:46.275" v="50"/>
          <ac:inkMkLst>
            <pc:docMk/>
            <pc:sldMk cId="3684955751" sldId="342"/>
            <ac:inkMk id="5" creationId="{1BD3318A-3630-40FB-91AF-7DE94F0F211F}"/>
          </ac:inkMkLst>
        </pc:inkChg>
        <pc:inkChg chg="add">
          <ac:chgData name="Peter Spáč" userId="2e8d26cd-55d7-4d78-8227-1866407259d9" providerId="ADAL" clId="{CC924F48-7B15-41F7-9E42-DE1C82D7205B}" dt="2024-11-21T10:52:48.074" v="51"/>
          <ac:inkMkLst>
            <pc:docMk/>
            <pc:sldMk cId="3684955751" sldId="342"/>
            <ac:inkMk id="6" creationId="{0E63B518-2714-41B2-BFFE-4694A45C14F6}"/>
          </ac:inkMkLst>
        </pc:inkChg>
        <pc:inkChg chg="add">
          <ac:chgData name="Peter Spáč" userId="2e8d26cd-55d7-4d78-8227-1866407259d9" providerId="ADAL" clId="{CC924F48-7B15-41F7-9E42-DE1C82D7205B}" dt="2024-11-21T10:52:49.705" v="52"/>
          <ac:inkMkLst>
            <pc:docMk/>
            <pc:sldMk cId="3684955751" sldId="342"/>
            <ac:inkMk id="7" creationId="{9E6749AD-E831-4968-8D0E-A273D73B16B5}"/>
          </ac:inkMkLst>
        </pc:inkChg>
        <pc:inkChg chg="add">
          <ac:chgData name="Peter Spáč" userId="2e8d26cd-55d7-4d78-8227-1866407259d9" providerId="ADAL" clId="{CC924F48-7B15-41F7-9E42-DE1C82D7205B}" dt="2024-11-21T10:52:51.102" v="53"/>
          <ac:inkMkLst>
            <pc:docMk/>
            <pc:sldMk cId="3684955751" sldId="342"/>
            <ac:inkMk id="8" creationId="{45F279F5-02BB-4A70-9100-E9B7D8625F43}"/>
          </ac:inkMkLst>
        </pc:inkChg>
        <pc:inkChg chg="add del">
          <ac:chgData name="Peter Spáč" userId="2e8d26cd-55d7-4d78-8227-1866407259d9" providerId="ADAL" clId="{CC924F48-7B15-41F7-9E42-DE1C82D7205B}" dt="2024-11-21T10:52:52.869" v="55"/>
          <ac:inkMkLst>
            <pc:docMk/>
            <pc:sldMk cId="3684955751" sldId="342"/>
            <ac:inkMk id="9" creationId="{3CF089DB-9D59-4852-91EA-45F1D37F6D20}"/>
          </ac:inkMkLst>
        </pc:inkChg>
        <pc:inkChg chg="add">
          <ac:chgData name="Peter Spáč" userId="2e8d26cd-55d7-4d78-8227-1866407259d9" providerId="ADAL" clId="{CC924F48-7B15-41F7-9E42-DE1C82D7205B}" dt="2024-11-21T10:52:54.516" v="56"/>
          <ac:inkMkLst>
            <pc:docMk/>
            <pc:sldMk cId="3684955751" sldId="342"/>
            <ac:inkMk id="10" creationId="{EF2756FF-4DA8-4BED-9D73-5827E2DC68BD}"/>
          </ac:inkMkLst>
        </pc:inkChg>
        <pc:inkChg chg="add">
          <ac:chgData name="Peter Spáč" userId="2e8d26cd-55d7-4d78-8227-1866407259d9" providerId="ADAL" clId="{CC924F48-7B15-41F7-9E42-DE1C82D7205B}" dt="2024-11-21T10:52:56.144" v="57"/>
          <ac:inkMkLst>
            <pc:docMk/>
            <pc:sldMk cId="3684955751" sldId="342"/>
            <ac:inkMk id="11" creationId="{39A76A0F-3FB4-42FA-AAA1-F9E1EDBA1B48}"/>
          </ac:inkMkLst>
        </pc:inkChg>
        <pc:inkChg chg="add">
          <ac:chgData name="Peter Spáč" userId="2e8d26cd-55d7-4d78-8227-1866407259d9" providerId="ADAL" clId="{CC924F48-7B15-41F7-9E42-DE1C82D7205B}" dt="2024-11-21T10:52:57.994" v="58"/>
          <ac:inkMkLst>
            <pc:docMk/>
            <pc:sldMk cId="3684955751" sldId="342"/>
            <ac:inkMk id="12" creationId="{825F1415-988E-4590-9B08-77DBE05C6CCA}"/>
          </ac:inkMkLst>
        </pc:inkChg>
        <pc:inkChg chg="add">
          <ac:chgData name="Peter Spáč" userId="2e8d26cd-55d7-4d78-8227-1866407259d9" providerId="ADAL" clId="{CC924F48-7B15-41F7-9E42-DE1C82D7205B}" dt="2024-11-21T10:52:59.497" v="59"/>
          <ac:inkMkLst>
            <pc:docMk/>
            <pc:sldMk cId="3684955751" sldId="342"/>
            <ac:inkMk id="13" creationId="{7F05030E-F19C-41A6-8A5D-6F2DE48FCF4F}"/>
          </ac:inkMkLst>
        </pc:inkChg>
        <pc:inkChg chg="add">
          <ac:chgData name="Peter Spáč" userId="2e8d26cd-55d7-4d78-8227-1866407259d9" providerId="ADAL" clId="{CC924F48-7B15-41F7-9E42-DE1C82D7205B}" dt="2024-11-21T10:53:00.830" v="60"/>
          <ac:inkMkLst>
            <pc:docMk/>
            <pc:sldMk cId="3684955751" sldId="342"/>
            <ac:inkMk id="14" creationId="{E8AB13D0-04C7-4202-9995-181AF52CAE59}"/>
          </ac:inkMkLst>
        </pc:inkChg>
        <pc:inkChg chg="add">
          <ac:chgData name="Peter Spáč" userId="2e8d26cd-55d7-4d78-8227-1866407259d9" providerId="ADAL" clId="{CC924F48-7B15-41F7-9E42-DE1C82D7205B}" dt="2024-11-21T10:53:02.207" v="61"/>
          <ac:inkMkLst>
            <pc:docMk/>
            <pc:sldMk cId="3684955751" sldId="342"/>
            <ac:inkMk id="16" creationId="{FB5C9D3F-B000-4E99-87E7-0A0BDE0822EF}"/>
          </ac:inkMkLst>
        </pc:inkChg>
        <pc:inkChg chg="add del">
          <ac:chgData name="Peter Spáč" userId="2e8d26cd-55d7-4d78-8227-1866407259d9" providerId="ADAL" clId="{CC924F48-7B15-41F7-9E42-DE1C82D7205B}" dt="2024-11-21T10:53:07.448" v="65"/>
          <ac:inkMkLst>
            <pc:docMk/>
            <pc:sldMk cId="3684955751" sldId="342"/>
            <ac:inkMk id="17" creationId="{2D0158C1-13C3-466D-9EB4-1332F1B50065}"/>
          </ac:inkMkLst>
        </pc:inkChg>
        <pc:inkChg chg="add del">
          <ac:chgData name="Peter Spáč" userId="2e8d26cd-55d7-4d78-8227-1866407259d9" providerId="ADAL" clId="{CC924F48-7B15-41F7-9E42-DE1C82D7205B}" dt="2024-11-21T10:53:07.448" v="65"/>
          <ac:inkMkLst>
            <pc:docMk/>
            <pc:sldMk cId="3684955751" sldId="342"/>
            <ac:inkMk id="18" creationId="{1BF882A1-3B0C-42EC-B902-F5C65AED62B9}"/>
          </ac:inkMkLst>
        </pc:inkChg>
        <pc:inkChg chg="add del">
          <ac:chgData name="Peter Spáč" userId="2e8d26cd-55d7-4d78-8227-1866407259d9" providerId="ADAL" clId="{CC924F48-7B15-41F7-9E42-DE1C82D7205B}" dt="2024-11-21T10:53:07.903" v="66"/>
          <ac:inkMkLst>
            <pc:docMk/>
            <pc:sldMk cId="3684955751" sldId="342"/>
            <ac:inkMk id="19" creationId="{B3AED4BD-D06D-444C-A00A-79D90C10ED0F}"/>
          </ac:inkMkLst>
        </pc:inkChg>
        <pc:inkChg chg="add">
          <ac:chgData name="Peter Spáč" userId="2e8d26cd-55d7-4d78-8227-1866407259d9" providerId="ADAL" clId="{CC924F48-7B15-41F7-9E42-DE1C82D7205B}" dt="2024-11-21T10:53:07.448" v="65"/>
          <ac:inkMkLst>
            <pc:docMk/>
            <pc:sldMk cId="3684955751" sldId="342"/>
            <ac:inkMk id="20" creationId="{3CD87306-DD29-4D8F-84E8-008CDEDC746C}"/>
          </ac:inkMkLst>
        </pc:inkChg>
        <pc:inkChg chg="add">
          <ac:chgData name="Peter Spáč" userId="2e8d26cd-55d7-4d78-8227-1866407259d9" providerId="ADAL" clId="{CC924F48-7B15-41F7-9E42-DE1C82D7205B}" dt="2024-11-21T10:53:10.709" v="67"/>
          <ac:inkMkLst>
            <pc:docMk/>
            <pc:sldMk cId="3684955751" sldId="342"/>
            <ac:inkMk id="21" creationId="{3D8CDD28-A91A-4808-965A-9E235AD2D3F7}"/>
          </ac:inkMkLst>
        </pc:inkChg>
      </pc:sldChg>
    </pc:docChg>
  </pc:docChgLst>
  <pc:docChgLst>
    <pc:chgData name="Peter Spáč" userId="2e8d26cd-55d7-4d78-8227-1866407259d9" providerId="ADAL" clId="{CBFEFDE6-A85B-4C07-9AFA-E4D13BD8C425}"/>
    <pc:docChg chg="undo custSel addSld delSld modSld">
      <pc:chgData name="Peter Spáč" userId="2e8d26cd-55d7-4d78-8227-1866407259d9" providerId="ADAL" clId="{CBFEFDE6-A85B-4C07-9AFA-E4D13BD8C425}" dt="2024-11-21T21:49:32.867" v="40" actId="47"/>
      <pc:docMkLst>
        <pc:docMk/>
      </pc:docMkLst>
      <pc:sldChg chg="del">
        <pc:chgData name="Peter Spáč" userId="2e8d26cd-55d7-4d78-8227-1866407259d9" providerId="ADAL" clId="{CBFEFDE6-A85B-4C07-9AFA-E4D13BD8C425}" dt="2024-11-21T21:48:10.119" v="0" actId="47"/>
        <pc:sldMkLst>
          <pc:docMk/>
          <pc:sldMk cId="2353339064" sldId="260"/>
        </pc:sldMkLst>
      </pc:sldChg>
      <pc:sldChg chg="del">
        <pc:chgData name="Peter Spáč" userId="2e8d26cd-55d7-4d78-8227-1866407259d9" providerId="ADAL" clId="{CBFEFDE6-A85B-4C07-9AFA-E4D13BD8C425}" dt="2024-11-21T21:48:10.668" v="1" actId="47"/>
        <pc:sldMkLst>
          <pc:docMk/>
          <pc:sldMk cId="2722111020" sldId="261"/>
        </pc:sldMkLst>
      </pc:sldChg>
      <pc:sldChg chg="del">
        <pc:chgData name="Peter Spáč" userId="2e8d26cd-55d7-4d78-8227-1866407259d9" providerId="ADAL" clId="{CBFEFDE6-A85B-4C07-9AFA-E4D13BD8C425}" dt="2024-11-21T21:48:11.149" v="2" actId="47"/>
        <pc:sldMkLst>
          <pc:docMk/>
          <pc:sldMk cId="1157123289" sldId="262"/>
        </pc:sldMkLst>
      </pc:sldChg>
      <pc:sldChg chg="del">
        <pc:chgData name="Peter Spáč" userId="2e8d26cd-55d7-4d78-8227-1866407259d9" providerId="ADAL" clId="{CBFEFDE6-A85B-4C07-9AFA-E4D13BD8C425}" dt="2024-11-21T21:48:19.221" v="3" actId="47"/>
        <pc:sldMkLst>
          <pc:docMk/>
          <pc:sldMk cId="795404373" sldId="265"/>
        </pc:sldMkLst>
      </pc:sldChg>
      <pc:sldChg chg="add del">
        <pc:chgData name="Peter Spáč" userId="2e8d26cd-55d7-4d78-8227-1866407259d9" providerId="ADAL" clId="{CBFEFDE6-A85B-4C07-9AFA-E4D13BD8C425}" dt="2024-11-21T21:48:22.337" v="5" actId="47"/>
        <pc:sldMkLst>
          <pc:docMk/>
          <pc:sldMk cId="2971024547" sldId="266"/>
        </pc:sldMkLst>
      </pc:sldChg>
      <pc:sldChg chg="del">
        <pc:chgData name="Peter Spáč" userId="2e8d26cd-55d7-4d78-8227-1866407259d9" providerId="ADAL" clId="{CBFEFDE6-A85B-4C07-9AFA-E4D13BD8C425}" dt="2024-11-21T21:48:24.433" v="6" actId="47"/>
        <pc:sldMkLst>
          <pc:docMk/>
          <pc:sldMk cId="3973736391" sldId="267"/>
        </pc:sldMkLst>
      </pc:sldChg>
      <pc:sldChg chg="del">
        <pc:chgData name="Peter Spáč" userId="2e8d26cd-55d7-4d78-8227-1866407259d9" providerId="ADAL" clId="{CBFEFDE6-A85B-4C07-9AFA-E4D13BD8C425}" dt="2024-11-21T21:48:25.009" v="7" actId="47"/>
        <pc:sldMkLst>
          <pc:docMk/>
          <pc:sldMk cId="3255007252" sldId="268"/>
        </pc:sldMkLst>
      </pc:sldChg>
      <pc:sldChg chg="del">
        <pc:chgData name="Peter Spáč" userId="2e8d26cd-55d7-4d78-8227-1866407259d9" providerId="ADAL" clId="{CBFEFDE6-A85B-4C07-9AFA-E4D13BD8C425}" dt="2024-11-21T21:48:49.812" v="10" actId="47"/>
        <pc:sldMkLst>
          <pc:docMk/>
          <pc:sldMk cId="2359158591" sldId="294"/>
        </pc:sldMkLst>
      </pc:sldChg>
      <pc:sldChg chg="modAnim">
        <pc:chgData name="Peter Spáč" userId="2e8d26cd-55d7-4d78-8227-1866407259d9" providerId="ADAL" clId="{CBFEFDE6-A85B-4C07-9AFA-E4D13BD8C425}" dt="2024-11-21T21:48:37.596" v="9"/>
        <pc:sldMkLst>
          <pc:docMk/>
          <pc:sldMk cId="1740157372" sldId="315"/>
        </pc:sldMkLst>
      </pc:sldChg>
      <pc:sldChg chg="modAnim">
        <pc:chgData name="Peter Spáč" userId="2e8d26cd-55d7-4d78-8227-1866407259d9" providerId="ADAL" clId="{CBFEFDE6-A85B-4C07-9AFA-E4D13BD8C425}" dt="2024-11-21T21:48:55.455" v="18"/>
        <pc:sldMkLst>
          <pc:docMk/>
          <pc:sldMk cId="799168711" sldId="320"/>
        </pc:sldMkLst>
      </pc:sldChg>
      <pc:sldChg chg="modAnim">
        <pc:chgData name="Peter Spáč" userId="2e8d26cd-55d7-4d78-8227-1866407259d9" providerId="ADAL" clId="{CBFEFDE6-A85B-4C07-9AFA-E4D13BD8C425}" dt="2024-11-21T21:49:00.638" v="23"/>
        <pc:sldMkLst>
          <pc:docMk/>
          <pc:sldMk cId="2561729367" sldId="322"/>
        </pc:sldMkLst>
      </pc:sldChg>
      <pc:sldChg chg="modAnim">
        <pc:chgData name="Peter Spáč" userId="2e8d26cd-55d7-4d78-8227-1866407259d9" providerId="ADAL" clId="{CBFEFDE6-A85B-4C07-9AFA-E4D13BD8C425}" dt="2024-11-21T21:49:08.056" v="26"/>
        <pc:sldMkLst>
          <pc:docMk/>
          <pc:sldMk cId="2909980896" sldId="324"/>
        </pc:sldMkLst>
      </pc:sldChg>
      <pc:sldChg chg="modAnim">
        <pc:chgData name="Peter Spáč" userId="2e8d26cd-55d7-4d78-8227-1866407259d9" providerId="ADAL" clId="{CBFEFDE6-A85B-4C07-9AFA-E4D13BD8C425}" dt="2024-11-21T21:49:24.218" v="39"/>
        <pc:sldMkLst>
          <pc:docMk/>
          <pc:sldMk cId="3684955751" sldId="342"/>
        </pc:sldMkLst>
      </pc:sldChg>
      <pc:sldChg chg="del">
        <pc:chgData name="Peter Spáč" userId="2e8d26cd-55d7-4d78-8227-1866407259d9" providerId="ADAL" clId="{CBFEFDE6-A85B-4C07-9AFA-E4D13BD8C425}" dt="2024-11-21T21:49:32.867" v="40" actId="47"/>
        <pc:sldMkLst>
          <pc:docMk/>
          <pc:sldMk cId="1844513948" sldId="34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Magistersk&#233;%20predmety\Kvantitat&#237;vne%20met&#243;dy\2019\Predn&#225;&#353;ky\Logistick&#225;%20regresia\Graf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Magistersk&#233;%20predmety\Kvantitat&#237;vne%20met&#243;dy\2019\Predn&#225;&#353;ky\Logistick&#225;%20regresia\Graf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Magistersk&#233;%20predmety/Kvantitat&#237;vne%20met&#243;dy/2022/Predn&#225;&#353;ky/Logistick&#225;%20regresia/&#317;S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34925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Hárok1!$A$2:$A$100</c:f>
              <c:numCache>
                <c:formatCode>General</c:formatCode>
                <c:ptCount val="99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1.7</c:v>
                </c:pt>
                <c:pt idx="4">
                  <c:v>2</c:v>
                </c:pt>
                <c:pt idx="5">
                  <c:v>2.4</c:v>
                </c:pt>
                <c:pt idx="6">
                  <c:v>2.9</c:v>
                </c:pt>
                <c:pt idx="7">
                  <c:v>3.5</c:v>
                </c:pt>
                <c:pt idx="8">
                  <c:v>4.2</c:v>
                </c:pt>
                <c:pt idx="9">
                  <c:v>5</c:v>
                </c:pt>
                <c:pt idx="10">
                  <c:v>6</c:v>
                </c:pt>
                <c:pt idx="11">
                  <c:v>7.2</c:v>
                </c:pt>
                <c:pt idx="12">
                  <c:v>7.9</c:v>
                </c:pt>
                <c:pt idx="13">
                  <c:v>8.6999999999999993</c:v>
                </c:pt>
                <c:pt idx="14">
                  <c:v>9.6</c:v>
                </c:pt>
                <c:pt idx="15">
                  <c:v>10.6</c:v>
                </c:pt>
                <c:pt idx="16">
                  <c:v>11.7</c:v>
                </c:pt>
                <c:pt idx="17">
                  <c:v>12.9</c:v>
                </c:pt>
                <c:pt idx="18">
                  <c:v>14.2</c:v>
                </c:pt>
                <c:pt idx="19">
                  <c:v>15.6</c:v>
                </c:pt>
                <c:pt idx="20">
                  <c:v>17.2</c:v>
                </c:pt>
                <c:pt idx="21">
                  <c:v>18.899999999999999</c:v>
                </c:pt>
                <c:pt idx="22">
                  <c:v>20.8</c:v>
                </c:pt>
                <c:pt idx="23">
                  <c:v>22.9</c:v>
                </c:pt>
                <c:pt idx="24">
                  <c:v>23.6</c:v>
                </c:pt>
                <c:pt idx="25">
                  <c:v>24.3</c:v>
                </c:pt>
                <c:pt idx="26">
                  <c:v>25</c:v>
                </c:pt>
                <c:pt idx="27">
                  <c:v>25.8</c:v>
                </c:pt>
                <c:pt idx="28">
                  <c:v>26.6</c:v>
                </c:pt>
                <c:pt idx="29">
                  <c:v>27.4</c:v>
                </c:pt>
                <c:pt idx="30">
                  <c:v>28.2</c:v>
                </c:pt>
                <c:pt idx="31">
                  <c:v>29</c:v>
                </c:pt>
                <c:pt idx="32">
                  <c:v>29.9</c:v>
                </c:pt>
                <c:pt idx="33">
                  <c:v>30.8</c:v>
                </c:pt>
                <c:pt idx="34">
                  <c:v>31.7</c:v>
                </c:pt>
                <c:pt idx="35">
                  <c:v>32.700000000000003</c:v>
                </c:pt>
                <c:pt idx="36">
                  <c:v>33.700000000000003</c:v>
                </c:pt>
                <c:pt idx="37">
                  <c:v>34.700000000000003</c:v>
                </c:pt>
                <c:pt idx="38">
                  <c:v>35</c:v>
                </c:pt>
                <c:pt idx="39">
                  <c:v>35.4</c:v>
                </c:pt>
                <c:pt idx="40">
                  <c:v>35.799999999999997</c:v>
                </c:pt>
                <c:pt idx="41">
                  <c:v>36.200000000000003</c:v>
                </c:pt>
                <c:pt idx="42">
                  <c:v>36.6</c:v>
                </c:pt>
                <c:pt idx="43">
                  <c:v>37</c:v>
                </c:pt>
                <c:pt idx="44">
                  <c:v>37.4</c:v>
                </c:pt>
                <c:pt idx="45">
                  <c:v>37.799999999999997</c:v>
                </c:pt>
                <c:pt idx="46">
                  <c:v>38.200000000000003</c:v>
                </c:pt>
                <c:pt idx="47">
                  <c:v>38.6</c:v>
                </c:pt>
                <c:pt idx="48">
                  <c:v>39</c:v>
                </c:pt>
                <c:pt idx="49">
                  <c:v>39.4</c:v>
                </c:pt>
                <c:pt idx="50">
                  <c:v>39.799999999999997</c:v>
                </c:pt>
                <c:pt idx="51">
                  <c:v>40.200000000000003</c:v>
                </c:pt>
                <c:pt idx="52">
                  <c:v>40.6</c:v>
                </c:pt>
                <c:pt idx="53">
                  <c:v>41</c:v>
                </c:pt>
                <c:pt idx="54">
                  <c:v>41.4</c:v>
                </c:pt>
                <c:pt idx="55">
                  <c:v>41.8</c:v>
                </c:pt>
                <c:pt idx="56">
                  <c:v>42.2</c:v>
                </c:pt>
                <c:pt idx="57">
                  <c:v>42.6</c:v>
                </c:pt>
                <c:pt idx="58">
                  <c:v>43</c:v>
                </c:pt>
                <c:pt idx="59">
                  <c:v>43.4</c:v>
                </c:pt>
                <c:pt idx="60">
                  <c:v>43.8</c:v>
                </c:pt>
                <c:pt idx="61">
                  <c:v>44.2</c:v>
                </c:pt>
                <c:pt idx="62">
                  <c:v>44.6</c:v>
                </c:pt>
                <c:pt idx="63">
                  <c:v>45</c:v>
                </c:pt>
                <c:pt idx="64">
                  <c:v>45.5</c:v>
                </c:pt>
                <c:pt idx="65">
                  <c:v>46</c:v>
                </c:pt>
                <c:pt idx="66">
                  <c:v>46.5</c:v>
                </c:pt>
                <c:pt idx="67">
                  <c:v>47</c:v>
                </c:pt>
                <c:pt idx="68">
                  <c:v>47.5</c:v>
                </c:pt>
                <c:pt idx="69">
                  <c:v>48</c:v>
                </c:pt>
                <c:pt idx="70">
                  <c:v>48.5</c:v>
                </c:pt>
                <c:pt idx="71">
                  <c:v>49</c:v>
                </c:pt>
                <c:pt idx="72">
                  <c:v>49.5</c:v>
                </c:pt>
                <c:pt idx="73">
                  <c:v>50</c:v>
                </c:pt>
                <c:pt idx="74">
                  <c:v>50.5</c:v>
                </c:pt>
                <c:pt idx="75">
                  <c:v>51</c:v>
                </c:pt>
                <c:pt idx="76">
                  <c:v>51.5</c:v>
                </c:pt>
                <c:pt idx="77">
                  <c:v>52</c:v>
                </c:pt>
                <c:pt idx="78">
                  <c:v>52.5</c:v>
                </c:pt>
                <c:pt idx="79">
                  <c:v>53</c:v>
                </c:pt>
                <c:pt idx="80">
                  <c:v>53.5</c:v>
                </c:pt>
                <c:pt idx="81">
                  <c:v>54</c:v>
                </c:pt>
                <c:pt idx="82">
                  <c:v>54.5</c:v>
                </c:pt>
                <c:pt idx="83">
                  <c:v>55</c:v>
                </c:pt>
                <c:pt idx="84">
                  <c:v>55.6</c:v>
                </c:pt>
                <c:pt idx="85">
                  <c:v>56.2</c:v>
                </c:pt>
                <c:pt idx="86">
                  <c:v>56.8</c:v>
                </c:pt>
                <c:pt idx="87">
                  <c:v>57.4</c:v>
                </c:pt>
                <c:pt idx="88">
                  <c:v>58</c:v>
                </c:pt>
                <c:pt idx="89">
                  <c:v>58.6</c:v>
                </c:pt>
                <c:pt idx="90">
                  <c:v>59.2</c:v>
                </c:pt>
                <c:pt idx="91">
                  <c:v>59.8</c:v>
                </c:pt>
                <c:pt idx="92">
                  <c:v>60.4</c:v>
                </c:pt>
                <c:pt idx="93">
                  <c:v>61</c:v>
                </c:pt>
                <c:pt idx="94">
                  <c:v>61.6</c:v>
                </c:pt>
                <c:pt idx="95">
                  <c:v>62.2</c:v>
                </c:pt>
                <c:pt idx="96">
                  <c:v>62.8</c:v>
                </c:pt>
                <c:pt idx="97">
                  <c:v>63.4</c:v>
                </c:pt>
                <c:pt idx="98">
                  <c:v>64</c:v>
                </c:pt>
              </c:numCache>
            </c:numRef>
          </c:xVal>
          <c:yVal>
            <c:numRef>
              <c:f>Hárok1!$B$2:$B$100</c:f>
              <c:numCache>
                <c:formatCode>General</c:formatCode>
                <c:ptCount val="99"/>
                <c:pt idx="0">
                  <c:v>6.5917060478596246E-2</c:v>
                </c:pt>
                <c:pt idx="1">
                  <c:v>0.57947154557068159</c:v>
                </c:pt>
                <c:pt idx="2">
                  <c:v>0.46447721595743585</c:v>
                </c:pt>
                <c:pt idx="3">
                  <c:v>0.43644223273934657</c:v>
                </c:pt>
                <c:pt idx="4">
                  <c:v>0.11247339384417376</c:v>
                </c:pt>
                <c:pt idx="5">
                  <c:v>0.60270474311287447</c:v>
                </c:pt>
                <c:pt idx="6">
                  <c:v>0.80626581666146879</c:v>
                </c:pt>
                <c:pt idx="7">
                  <c:v>0.60977409620305723</c:v>
                </c:pt>
                <c:pt idx="8">
                  <c:v>0.55025357790103446</c:v>
                </c:pt>
                <c:pt idx="9">
                  <c:v>0.45295209269718639</c:v>
                </c:pt>
                <c:pt idx="10">
                  <c:v>0.70437057961558391</c:v>
                </c:pt>
                <c:pt idx="11">
                  <c:v>0.45515194979057122</c:v>
                </c:pt>
                <c:pt idx="12">
                  <c:v>0.17035241822194808</c:v>
                </c:pt>
                <c:pt idx="13">
                  <c:v>0.20912120496917425</c:v>
                </c:pt>
                <c:pt idx="14">
                  <c:v>9.8594122778597748E-2</c:v>
                </c:pt>
                <c:pt idx="15">
                  <c:v>0.73284615364162931</c:v>
                </c:pt>
                <c:pt idx="16">
                  <c:v>0.91882500401350453</c:v>
                </c:pt>
                <c:pt idx="17">
                  <c:v>0.25837379949196143</c:v>
                </c:pt>
                <c:pt idx="18">
                  <c:v>0.70734175516351627</c:v>
                </c:pt>
                <c:pt idx="19">
                  <c:v>0.55291572885907059</c:v>
                </c:pt>
                <c:pt idx="20">
                  <c:v>0.42258692078536647</c:v>
                </c:pt>
                <c:pt idx="21">
                  <c:v>0.1469141283530862</c:v>
                </c:pt>
                <c:pt idx="22">
                  <c:v>0.28871273200227138</c:v>
                </c:pt>
                <c:pt idx="23">
                  <c:v>0.16749380253734075</c:v>
                </c:pt>
                <c:pt idx="24">
                  <c:v>0.59064595265402575</c:v>
                </c:pt>
                <c:pt idx="25">
                  <c:v>0.53739342978740423</c:v>
                </c:pt>
                <c:pt idx="26">
                  <c:v>0.86158260424186806</c:v>
                </c:pt>
                <c:pt idx="27">
                  <c:v>0.51411351234623615</c:v>
                </c:pt>
                <c:pt idx="28">
                  <c:v>0.92575867485513497</c:v>
                </c:pt>
                <c:pt idx="29">
                  <c:v>0.5610599339170077</c:v>
                </c:pt>
                <c:pt idx="30">
                  <c:v>0.84694071723469877</c:v>
                </c:pt>
                <c:pt idx="31">
                  <c:v>0.35153621882925323</c:v>
                </c:pt>
                <c:pt idx="32">
                  <c:v>0.85334060758273789</c:v>
                </c:pt>
                <c:pt idx="33">
                  <c:v>0.2957288713758689</c:v>
                </c:pt>
                <c:pt idx="34">
                  <c:v>0.46984116141541121</c:v>
                </c:pt>
                <c:pt idx="35">
                  <c:v>0.65016590640869043</c:v>
                </c:pt>
                <c:pt idx="36">
                  <c:v>0.99767475057911092</c:v>
                </c:pt>
                <c:pt idx="37">
                  <c:v>0.27043025236189155</c:v>
                </c:pt>
                <c:pt idx="38">
                  <c:v>0.99621094909709673</c:v>
                </c:pt>
                <c:pt idx="39">
                  <c:v>0.93746329084809676</c:v>
                </c:pt>
                <c:pt idx="40">
                  <c:v>1.0446085462604688</c:v>
                </c:pt>
                <c:pt idx="41">
                  <c:v>0.20615223348172876</c:v>
                </c:pt>
                <c:pt idx="42">
                  <c:v>0.52572087718860183</c:v>
                </c:pt>
                <c:pt idx="43">
                  <c:v>0.72728531588001999</c:v>
                </c:pt>
                <c:pt idx="44">
                  <c:v>1.0332788364620551</c:v>
                </c:pt>
                <c:pt idx="45">
                  <c:v>0.71714001791754078</c:v>
                </c:pt>
                <c:pt idx="46">
                  <c:v>0.39146894548899724</c:v>
                </c:pt>
                <c:pt idx="47">
                  <c:v>1.0183499602589448</c:v>
                </c:pt>
                <c:pt idx="48">
                  <c:v>0.71103804297354167</c:v>
                </c:pt>
                <c:pt idx="49">
                  <c:v>0.36765836133690333</c:v>
                </c:pt>
                <c:pt idx="50">
                  <c:v>0.94730885035828305</c:v>
                </c:pt>
                <c:pt idx="51">
                  <c:v>0.28897366691213255</c:v>
                </c:pt>
                <c:pt idx="52">
                  <c:v>0.88672580216444941</c:v>
                </c:pt>
                <c:pt idx="53">
                  <c:v>1.1538387805856498</c:v>
                </c:pt>
                <c:pt idx="54">
                  <c:v>1.1684234804067914</c:v>
                </c:pt>
                <c:pt idx="55">
                  <c:v>1.1142129371844358</c:v>
                </c:pt>
                <c:pt idx="56">
                  <c:v>0.89141954336529483</c:v>
                </c:pt>
                <c:pt idx="57">
                  <c:v>0.8943539090462409</c:v>
                </c:pt>
                <c:pt idx="58">
                  <c:v>0.55665535849532244</c:v>
                </c:pt>
                <c:pt idx="59">
                  <c:v>0.77728941851277566</c:v>
                </c:pt>
                <c:pt idx="60">
                  <c:v>1.0928676104002699</c:v>
                </c:pt>
                <c:pt idx="61">
                  <c:v>0.68047718702736437</c:v>
                </c:pt>
                <c:pt idx="62">
                  <c:v>1.1889916734939192</c:v>
                </c:pt>
                <c:pt idx="63">
                  <c:v>0.34402303566161507</c:v>
                </c:pt>
                <c:pt idx="64">
                  <c:v>0.55344971352121741</c:v>
                </c:pt>
                <c:pt idx="65">
                  <c:v>0.62228340107791369</c:v>
                </c:pt>
                <c:pt idx="66">
                  <c:v>1.0513998799884354</c:v>
                </c:pt>
                <c:pt idx="67">
                  <c:v>0.67477563099522986</c:v>
                </c:pt>
                <c:pt idx="68">
                  <c:v>1.0723067234447878</c:v>
                </c:pt>
                <c:pt idx="69">
                  <c:v>1.2082635351166857</c:v>
                </c:pt>
                <c:pt idx="70">
                  <c:v>0.42943305926372577</c:v>
                </c:pt>
                <c:pt idx="71">
                  <c:v>1.096392743067931</c:v>
                </c:pt>
                <c:pt idx="72">
                  <c:v>1.2894828282958595</c:v>
                </c:pt>
                <c:pt idx="73">
                  <c:v>0.83029202607545205</c:v>
                </c:pt>
                <c:pt idx="74">
                  <c:v>1.0220661770868988</c:v>
                </c:pt>
                <c:pt idx="75">
                  <c:v>1.0417245716423258</c:v>
                </c:pt>
                <c:pt idx="76">
                  <c:v>1.0827634210922292</c:v>
                </c:pt>
                <c:pt idx="77">
                  <c:v>0.39731504525804806</c:v>
                </c:pt>
                <c:pt idx="78">
                  <c:v>0.6331094709924211</c:v>
                </c:pt>
                <c:pt idx="79">
                  <c:v>1.2490500501180763</c:v>
                </c:pt>
                <c:pt idx="80">
                  <c:v>0.91521711785744464</c:v>
                </c:pt>
                <c:pt idx="81">
                  <c:v>0.52362915883573902</c:v>
                </c:pt>
                <c:pt idx="82">
                  <c:v>0.75878987090968175</c:v>
                </c:pt>
                <c:pt idx="83">
                  <c:v>1.1830495127093048</c:v>
                </c:pt>
                <c:pt idx="84">
                  <c:v>1.3397511262080832</c:v>
                </c:pt>
                <c:pt idx="85">
                  <c:v>1.2759853946106126</c:v>
                </c:pt>
                <c:pt idx="86">
                  <c:v>0.90666633697574051</c:v>
                </c:pt>
                <c:pt idx="87">
                  <c:v>0.68907504727751145</c:v>
                </c:pt>
                <c:pt idx="88">
                  <c:v>0.98677755538396639</c:v>
                </c:pt>
                <c:pt idx="89">
                  <c:v>1.257705151245573</c:v>
                </c:pt>
                <c:pt idx="90">
                  <c:v>1.2990588255042255</c:v>
                </c:pt>
                <c:pt idx="91">
                  <c:v>0.85350013285355908</c:v>
                </c:pt>
                <c:pt idx="92">
                  <c:v>0.57776422150416518</c:v>
                </c:pt>
                <c:pt idx="93">
                  <c:v>0.97695641545153411</c:v>
                </c:pt>
                <c:pt idx="94">
                  <c:v>1.1598826743481903</c:v>
                </c:pt>
                <c:pt idx="95">
                  <c:v>0.80232807414641305</c:v>
                </c:pt>
                <c:pt idx="96">
                  <c:v>1.1931679505966843</c:v>
                </c:pt>
                <c:pt idx="97">
                  <c:v>0.75745133737177672</c:v>
                </c:pt>
                <c:pt idx="98">
                  <c:v>0.74891403035947135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8F7-4D28-9F16-8DCFAB44B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995480"/>
        <c:axId val="346844352"/>
      </c:scatterChart>
      <c:valAx>
        <c:axId val="449995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6844352"/>
        <c:crosses val="autoZero"/>
        <c:crossBetween val="midCat"/>
      </c:valAx>
      <c:valAx>
        <c:axId val="34684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9995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Hárok2!$B$1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Hárok2!$A$2:$A$100</c:f>
              <c:numCache>
                <c:formatCode>General</c:formatCode>
                <c:ptCount val="99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1.7</c:v>
                </c:pt>
                <c:pt idx="4">
                  <c:v>2</c:v>
                </c:pt>
                <c:pt idx="5">
                  <c:v>2.4</c:v>
                </c:pt>
                <c:pt idx="6">
                  <c:v>2.9</c:v>
                </c:pt>
                <c:pt idx="7">
                  <c:v>3.5</c:v>
                </c:pt>
                <c:pt idx="8">
                  <c:v>4.2</c:v>
                </c:pt>
                <c:pt idx="9">
                  <c:v>5</c:v>
                </c:pt>
                <c:pt idx="10">
                  <c:v>6</c:v>
                </c:pt>
                <c:pt idx="11">
                  <c:v>7.2</c:v>
                </c:pt>
                <c:pt idx="12">
                  <c:v>7.9</c:v>
                </c:pt>
                <c:pt idx="13">
                  <c:v>8.6999999999999993</c:v>
                </c:pt>
                <c:pt idx="14">
                  <c:v>9.6</c:v>
                </c:pt>
                <c:pt idx="15">
                  <c:v>10.6</c:v>
                </c:pt>
                <c:pt idx="16">
                  <c:v>11.7</c:v>
                </c:pt>
                <c:pt idx="17">
                  <c:v>12.9</c:v>
                </c:pt>
                <c:pt idx="18">
                  <c:v>14.2</c:v>
                </c:pt>
                <c:pt idx="19">
                  <c:v>15.6</c:v>
                </c:pt>
                <c:pt idx="20">
                  <c:v>17.2</c:v>
                </c:pt>
                <c:pt idx="21">
                  <c:v>18.899999999999999</c:v>
                </c:pt>
                <c:pt idx="22">
                  <c:v>20.8</c:v>
                </c:pt>
                <c:pt idx="23">
                  <c:v>22.9</c:v>
                </c:pt>
                <c:pt idx="24">
                  <c:v>23.6</c:v>
                </c:pt>
                <c:pt idx="25">
                  <c:v>24.3</c:v>
                </c:pt>
                <c:pt idx="26">
                  <c:v>25</c:v>
                </c:pt>
                <c:pt idx="27">
                  <c:v>25.8</c:v>
                </c:pt>
                <c:pt idx="28">
                  <c:v>26.6</c:v>
                </c:pt>
                <c:pt idx="29">
                  <c:v>27.4</c:v>
                </c:pt>
                <c:pt idx="30">
                  <c:v>28.2</c:v>
                </c:pt>
                <c:pt idx="31">
                  <c:v>29</c:v>
                </c:pt>
                <c:pt idx="32">
                  <c:v>29.9</c:v>
                </c:pt>
                <c:pt idx="33">
                  <c:v>30.8</c:v>
                </c:pt>
                <c:pt idx="34">
                  <c:v>31.7</c:v>
                </c:pt>
                <c:pt idx="35">
                  <c:v>32.700000000000003</c:v>
                </c:pt>
                <c:pt idx="36">
                  <c:v>33.700000000000003</c:v>
                </c:pt>
                <c:pt idx="37">
                  <c:v>34.700000000000003</c:v>
                </c:pt>
                <c:pt idx="38">
                  <c:v>35</c:v>
                </c:pt>
                <c:pt idx="39">
                  <c:v>35.4</c:v>
                </c:pt>
                <c:pt idx="40">
                  <c:v>35.799999999999997</c:v>
                </c:pt>
                <c:pt idx="41">
                  <c:v>36.200000000000003</c:v>
                </c:pt>
                <c:pt idx="42">
                  <c:v>36.6</c:v>
                </c:pt>
                <c:pt idx="43">
                  <c:v>37</c:v>
                </c:pt>
                <c:pt idx="44">
                  <c:v>37.4</c:v>
                </c:pt>
                <c:pt idx="45">
                  <c:v>37.799999999999997</c:v>
                </c:pt>
                <c:pt idx="46">
                  <c:v>38.200000000000003</c:v>
                </c:pt>
                <c:pt idx="47">
                  <c:v>38.6</c:v>
                </c:pt>
                <c:pt idx="48">
                  <c:v>39</c:v>
                </c:pt>
                <c:pt idx="49">
                  <c:v>39.4</c:v>
                </c:pt>
                <c:pt idx="50">
                  <c:v>39.799999999999997</c:v>
                </c:pt>
                <c:pt idx="51">
                  <c:v>40.200000000000003</c:v>
                </c:pt>
                <c:pt idx="52">
                  <c:v>40.6</c:v>
                </c:pt>
                <c:pt idx="53">
                  <c:v>41</c:v>
                </c:pt>
                <c:pt idx="54">
                  <c:v>41.4</c:v>
                </c:pt>
                <c:pt idx="55">
                  <c:v>41.8</c:v>
                </c:pt>
                <c:pt idx="56">
                  <c:v>42.2</c:v>
                </c:pt>
                <c:pt idx="57">
                  <c:v>42.6</c:v>
                </c:pt>
                <c:pt idx="58">
                  <c:v>43</c:v>
                </c:pt>
                <c:pt idx="59">
                  <c:v>43.4</c:v>
                </c:pt>
                <c:pt idx="60">
                  <c:v>43.8</c:v>
                </c:pt>
                <c:pt idx="61">
                  <c:v>44.2</c:v>
                </c:pt>
                <c:pt idx="62">
                  <c:v>44.6</c:v>
                </c:pt>
                <c:pt idx="63">
                  <c:v>45</c:v>
                </c:pt>
                <c:pt idx="64">
                  <c:v>45.5</c:v>
                </c:pt>
                <c:pt idx="65">
                  <c:v>46</c:v>
                </c:pt>
                <c:pt idx="66">
                  <c:v>46.5</c:v>
                </c:pt>
                <c:pt idx="67">
                  <c:v>47</c:v>
                </c:pt>
                <c:pt idx="68">
                  <c:v>47.5</c:v>
                </c:pt>
                <c:pt idx="69">
                  <c:v>48</c:v>
                </c:pt>
                <c:pt idx="70">
                  <c:v>48.5</c:v>
                </c:pt>
                <c:pt idx="71">
                  <c:v>49</c:v>
                </c:pt>
                <c:pt idx="72">
                  <c:v>49.5</c:v>
                </c:pt>
                <c:pt idx="73">
                  <c:v>50</c:v>
                </c:pt>
                <c:pt idx="74">
                  <c:v>50.5</c:v>
                </c:pt>
                <c:pt idx="75">
                  <c:v>51</c:v>
                </c:pt>
                <c:pt idx="76">
                  <c:v>51.5</c:v>
                </c:pt>
                <c:pt idx="77">
                  <c:v>52</c:v>
                </c:pt>
                <c:pt idx="78">
                  <c:v>52.5</c:v>
                </c:pt>
                <c:pt idx="79">
                  <c:v>53</c:v>
                </c:pt>
                <c:pt idx="80">
                  <c:v>53.5</c:v>
                </c:pt>
                <c:pt idx="81">
                  <c:v>54</c:v>
                </c:pt>
                <c:pt idx="82">
                  <c:v>54.5</c:v>
                </c:pt>
                <c:pt idx="83">
                  <c:v>55</c:v>
                </c:pt>
                <c:pt idx="84">
                  <c:v>55.6</c:v>
                </c:pt>
                <c:pt idx="85">
                  <c:v>56.2</c:v>
                </c:pt>
                <c:pt idx="86">
                  <c:v>56.8</c:v>
                </c:pt>
                <c:pt idx="87">
                  <c:v>57.4</c:v>
                </c:pt>
                <c:pt idx="88">
                  <c:v>58</c:v>
                </c:pt>
                <c:pt idx="89">
                  <c:v>58.6</c:v>
                </c:pt>
                <c:pt idx="90">
                  <c:v>59.2</c:v>
                </c:pt>
                <c:pt idx="91">
                  <c:v>59.8</c:v>
                </c:pt>
                <c:pt idx="92">
                  <c:v>60.4</c:v>
                </c:pt>
                <c:pt idx="93">
                  <c:v>61</c:v>
                </c:pt>
                <c:pt idx="94">
                  <c:v>61.6</c:v>
                </c:pt>
                <c:pt idx="95">
                  <c:v>62.2</c:v>
                </c:pt>
                <c:pt idx="96">
                  <c:v>62.8</c:v>
                </c:pt>
                <c:pt idx="97">
                  <c:v>63.4</c:v>
                </c:pt>
                <c:pt idx="98">
                  <c:v>64</c:v>
                </c:pt>
              </c:numCache>
            </c:numRef>
          </c:xVal>
          <c:yVal>
            <c:numRef>
              <c:f>Hárok2!$B$2:$B$100</c:f>
              <c:numCache>
                <c:formatCode>General</c:formatCode>
                <c:ptCount val="9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1</c:v>
                </c:pt>
                <c:pt idx="63">
                  <c:v>0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0</c:v>
                </c:pt>
                <c:pt idx="76">
                  <c:v>0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0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0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FD-4734-98A1-948DAE8B4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407592"/>
        <c:axId val="444401688"/>
      </c:scatterChart>
      <c:valAx>
        <c:axId val="444407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4401688"/>
        <c:crosses val="autoZero"/>
        <c:crossBetween val="midCat"/>
      </c:valAx>
      <c:valAx>
        <c:axId val="4444016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440759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List1!$Y$2</c:f>
              <c:strCache>
                <c:ptCount val="1"/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List1!$X$3:$X$5266</c:f>
              <c:numCache>
                <c:formatCode>General</c:formatCode>
                <c:ptCount val="5264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10.01</c:v>
                </c:pt>
                <c:pt idx="1002">
                  <c:v>10.02</c:v>
                </c:pt>
                <c:pt idx="1003">
                  <c:v>10.029999999999999</c:v>
                </c:pt>
                <c:pt idx="1004">
                  <c:v>10.039999999999999</c:v>
                </c:pt>
                <c:pt idx="1005">
                  <c:v>10.050000000000001</c:v>
                </c:pt>
                <c:pt idx="1006">
                  <c:v>10.06</c:v>
                </c:pt>
                <c:pt idx="1007">
                  <c:v>10.07</c:v>
                </c:pt>
                <c:pt idx="1008">
                  <c:v>10.08</c:v>
                </c:pt>
                <c:pt idx="1009">
                  <c:v>10.09</c:v>
                </c:pt>
                <c:pt idx="1010">
                  <c:v>10.1</c:v>
                </c:pt>
                <c:pt idx="1011">
                  <c:v>10.11</c:v>
                </c:pt>
                <c:pt idx="1012">
                  <c:v>10.119999999999999</c:v>
                </c:pt>
                <c:pt idx="1013">
                  <c:v>10.130000000000001</c:v>
                </c:pt>
                <c:pt idx="1014">
                  <c:v>10.14</c:v>
                </c:pt>
                <c:pt idx="1015">
                  <c:v>10.15</c:v>
                </c:pt>
                <c:pt idx="1016">
                  <c:v>10.16</c:v>
                </c:pt>
                <c:pt idx="1017">
                  <c:v>10.17</c:v>
                </c:pt>
                <c:pt idx="1018">
                  <c:v>10.18</c:v>
                </c:pt>
                <c:pt idx="1019">
                  <c:v>10.19</c:v>
                </c:pt>
                <c:pt idx="1020">
                  <c:v>10.199999999999999</c:v>
                </c:pt>
                <c:pt idx="1021">
                  <c:v>10.210000000000001</c:v>
                </c:pt>
                <c:pt idx="1022">
                  <c:v>10.220000000000001</c:v>
                </c:pt>
                <c:pt idx="1023">
                  <c:v>10.23</c:v>
                </c:pt>
                <c:pt idx="1024">
                  <c:v>10.24</c:v>
                </c:pt>
                <c:pt idx="1025">
                  <c:v>10.25</c:v>
                </c:pt>
                <c:pt idx="1026">
                  <c:v>10.26</c:v>
                </c:pt>
                <c:pt idx="1027">
                  <c:v>10.27</c:v>
                </c:pt>
                <c:pt idx="1028">
                  <c:v>10.28</c:v>
                </c:pt>
                <c:pt idx="1029">
                  <c:v>10.29</c:v>
                </c:pt>
                <c:pt idx="1030">
                  <c:v>10.3</c:v>
                </c:pt>
                <c:pt idx="1031">
                  <c:v>10.31</c:v>
                </c:pt>
                <c:pt idx="1032">
                  <c:v>10.32</c:v>
                </c:pt>
                <c:pt idx="1033">
                  <c:v>10.33</c:v>
                </c:pt>
                <c:pt idx="1034">
                  <c:v>10.34</c:v>
                </c:pt>
                <c:pt idx="1035">
                  <c:v>10.35</c:v>
                </c:pt>
                <c:pt idx="1036">
                  <c:v>10.36</c:v>
                </c:pt>
                <c:pt idx="1037">
                  <c:v>10.37</c:v>
                </c:pt>
                <c:pt idx="1038">
                  <c:v>10.38</c:v>
                </c:pt>
                <c:pt idx="1039">
                  <c:v>10.39</c:v>
                </c:pt>
                <c:pt idx="1040">
                  <c:v>10.4</c:v>
                </c:pt>
                <c:pt idx="1041">
                  <c:v>10.41</c:v>
                </c:pt>
                <c:pt idx="1042">
                  <c:v>10.42</c:v>
                </c:pt>
                <c:pt idx="1043">
                  <c:v>10.43</c:v>
                </c:pt>
                <c:pt idx="1044">
                  <c:v>10.44</c:v>
                </c:pt>
                <c:pt idx="1045">
                  <c:v>10.45</c:v>
                </c:pt>
                <c:pt idx="1046">
                  <c:v>10.46</c:v>
                </c:pt>
                <c:pt idx="1047">
                  <c:v>10.47</c:v>
                </c:pt>
                <c:pt idx="1048">
                  <c:v>10.48</c:v>
                </c:pt>
                <c:pt idx="1049">
                  <c:v>10.49</c:v>
                </c:pt>
                <c:pt idx="1050">
                  <c:v>10.5</c:v>
                </c:pt>
                <c:pt idx="1051">
                  <c:v>10.51</c:v>
                </c:pt>
                <c:pt idx="1052">
                  <c:v>10.52</c:v>
                </c:pt>
                <c:pt idx="1053">
                  <c:v>10.53</c:v>
                </c:pt>
                <c:pt idx="1054">
                  <c:v>10.54</c:v>
                </c:pt>
                <c:pt idx="1055">
                  <c:v>10.55</c:v>
                </c:pt>
                <c:pt idx="1056">
                  <c:v>10.56</c:v>
                </c:pt>
                <c:pt idx="1057">
                  <c:v>10.57</c:v>
                </c:pt>
                <c:pt idx="1058">
                  <c:v>10.58</c:v>
                </c:pt>
                <c:pt idx="1059">
                  <c:v>10.59</c:v>
                </c:pt>
                <c:pt idx="1060">
                  <c:v>10.6</c:v>
                </c:pt>
                <c:pt idx="1061">
                  <c:v>10.61</c:v>
                </c:pt>
                <c:pt idx="1062">
                  <c:v>10.62</c:v>
                </c:pt>
                <c:pt idx="1063">
                  <c:v>10.63</c:v>
                </c:pt>
                <c:pt idx="1064">
                  <c:v>10.64</c:v>
                </c:pt>
                <c:pt idx="1065">
                  <c:v>10.65</c:v>
                </c:pt>
                <c:pt idx="1066">
                  <c:v>10.66</c:v>
                </c:pt>
                <c:pt idx="1067">
                  <c:v>10.67</c:v>
                </c:pt>
                <c:pt idx="1068">
                  <c:v>10.68</c:v>
                </c:pt>
                <c:pt idx="1069">
                  <c:v>10.69</c:v>
                </c:pt>
                <c:pt idx="1070">
                  <c:v>10.7</c:v>
                </c:pt>
                <c:pt idx="1071">
                  <c:v>10.71</c:v>
                </c:pt>
                <c:pt idx="1072">
                  <c:v>10.72</c:v>
                </c:pt>
                <c:pt idx="1073">
                  <c:v>10.73</c:v>
                </c:pt>
                <c:pt idx="1074">
                  <c:v>10.74</c:v>
                </c:pt>
                <c:pt idx="1075">
                  <c:v>10.75</c:v>
                </c:pt>
                <c:pt idx="1076">
                  <c:v>10.76</c:v>
                </c:pt>
                <c:pt idx="1077">
                  <c:v>10.77</c:v>
                </c:pt>
                <c:pt idx="1078">
                  <c:v>10.78</c:v>
                </c:pt>
                <c:pt idx="1079">
                  <c:v>10.79</c:v>
                </c:pt>
                <c:pt idx="1080">
                  <c:v>10.8</c:v>
                </c:pt>
                <c:pt idx="1081">
                  <c:v>10.81</c:v>
                </c:pt>
                <c:pt idx="1082">
                  <c:v>10.82</c:v>
                </c:pt>
                <c:pt idx="1083">
                  <c:v>10.83</c:v>
                </c:pt>
                <c:pt idx="1084">
                  <c:v>10.84</c:v>
                </c:pt>
                <c:pt idx="1085">
                  <c:v>10.85</c:v>
                </c:pt>
                <c:pt idx="1086">
                  <c:v>10.86</c:v>
                </c:pt>
                <c:pt idx="1087">
                  <c:v>10.87</c:v>
                </c:pt>
                <c:pt idx="1088">
                  <c:v>10.88</c:v>
                </c:pt>
                <c:pt idx="1089">
                  <c:v>10.89</c:v>
                </c:pt>
                <c:pt idx="1090">
                  <c:v>10.9</c:v>
                </c:pt>
                <c:pt idx="1091">
                  <c:v>10.91</c:v>
                </c:pt>
                <c:pt idx="1092">
                  <c:v>10.92</c:v>
                </c:pt>
                <c:pt idx="1093">
                  <c:v>10.93</c:v>
                </c:pt>
                <c:pt idx="1094">
                  <c:v>10.94</c:v>
                </c:pt>
                <c:pt idx="1095">
                  <c:v>10.95</c:v>
                </c:pt>
                <c:pt idx="1096">
                  <c:v>10.96</c:v>
                </c:pt>
                <c:pt idx="1097">
                  <c:v>10.97</c:v>
                </c:pt>
                <c:pt idx="1098">
                  <c:v>10.98</c:v>
                </c:pt>
                <c:pt idx="1099">
                  <c:v>10.99</c:v>
                </c:pt>
                <c:pt idx="1100">
                  <c:v>11</c:v>
                </c:pt>
                <c:pt idx="1101">
                  <c:v>11.01</c:v>
                </c:pt>
                <c:pt idx="1102">
                  <c:v>11.02</c:v>
                </c:pt>
                <c:pt idx="1103">
                  <c:v>11.03</c:v>
                </c:pt>
                <c:pt idx="1104">
                  <c:v>11.04</c:v>
                </c:pt>
                <c:pt idx="1105">
                  <c:v>11.05</c:v>
                </c:pt>
                <c:pt idx="1106">
                  <c:v>11.06</c:v>
                </c:pt>
                <c:pt idx="1107">
                  <c:v>11.07</c:v>
                </c:pt>
                <c:pt idx="1108">
                  <c:v>11.08</c:v>
                </c:pt>
                <c:pt idx="1109">
                  <c:v>11.09</c:v>
                </c:pt>
                <c:pt idx="1110">
                  <c:v>11.1</c:v>
                </c:pt>
                <c:pt idx="1111">
                  <c:v>11.11</c:v>
                </c:pt>
                <c:pt idx="1112">
                  <c:v>11.12</c:v>
                </c:pt>
                <c:pt idx="1113">
                  <c:v>11.13</c:v>
                </c:pt>
                <c:pt idx="1114">
                  <c:v>11.14</c:v>
                </c:pt>
                <c:pt idx="1115">
                  <c:v>11.15</c:v>
                </c:pt>
                <c:pt idx="1116">
                  <c:v>11.16</c:v>
                </c:pt>
                <c:pt idx="1117">
                  <c:v>11.17</c:v>
                </c:pt>
                <c:pt idx="1118">
                  <c:v>11.18</c:v>
                </c:pt>
                <c:pt idx="1119">
                  <c:v>11.19</c:v>
                </c:pt>
                <c:pt idx="1120">
                  <c:v>11.2</c:v>
                </c:pt>
                <c:pt idx="1121">
                  <c:v>11.21</c:v>
                </c:pt>
                <c:pt idx="1122">
                  <c:v>11.22</c:v>
                </c:pt>
                <c:pt idx="1123">
                  <c:v>11.23</c:v>
                </c:pt>
                <c:pt idx="1124">
                  <c:v>11.24</c:v>
                </c:pt>
                <c:pt idx="1125">
                  <c:v>11.25</c:v>
                </c:pt>
                <c:pt idx="1126">
                  <c:v>11.26</c:v>
                </c:pt>
                <c:pt idx="1127">
                  <c:v>11.27</c:v>
                </c:pt>
                <c:pt idx="1128">
                  <c:v>11.28</c:v>
                </c:pt>
                <c:pt idx="1129">
                  <c:v>11.29</c:v>
                </c:pt>
                <c:pt idx="1130">
                  <c:v>11.3</c:v>
                </c:pt>
                <c:pt idx="1131">
                  <c:v>11.31</c:v>
                </c:pt>
                <c:pt idx="1132">
                  <c:v>11.32</c:v>
                </c:pt>
                <c:pt idx="1133">
                  <c:v>11.33</c:v>
                </c:pt>
                <c:pt idx="1134">
                  <c:v>11.34</c:v>
                </c:pt>
                <c:pt idx="1135">
                  <c:v>11.35</c:v>
                </c:pt>
                <c:pt idx="1136">
                  <c:v>11.36</c:v>
                </c:pt>
                <c:pt idx="1137">
                  <c:v>11.37</c:v>
                </c:pt>
                <c:pt idx="1138">
                  <c:v>11.38</c:v>
                </c:pt>
                <c:pt idx="1139">
                  <c:v>11.39</c:v>
                </c:pt>
                <c:pt idx="1140">
                  <c:v>11.4</c:v>
                </c:pt>
                <c:pt idx="1141">
                  <c:v>11.41</c:v>
                </c:pt>
                <c:pt idx="1142">
                  <c:v>11.42</c:v>
                </c:pt>
                <c:pt idx="1143">
                  <c:v>11.43</c:v>
                </c:pt>
                <c:pt idx="1144">
                  <c:v>11.44</c:v>
                </c:pt>
                <c:pt idx="1145">
                  <c:v>11.45</c:v>
                </c:pt>
                <c:pt idx="1146">
                  <c:v>11.46</c:v>
                </c:pt>
                <c:pt idx="1147">
                  <c:v>11.47</c:v>
                </c:pt>
                <c:pt idx="1148">
                  <c:v>11.48</c:v>
                </c:pt>
                <c:pt idx="1149">
                  <c:v>11.49</c:v>
                </c:pt>
                <c:pt idx="1150">
                  <c:v>11.5</c:v>
                </c:pt>
                <c:pt idx="1151">
                  <c:v>11.51</c:v>
                </c:pt>
                <c:pt idx="1152">
                  <c:v>11.52</c:v>
                </c:pt>
                <c:pt idx="1153">
                  <c:v>11.53</c:v>
                </c:pt>
                <c:pt idx="1154">
                  <c:v>11.54</c:v>
                </c:pt>
                <c:pt idx="1155">
                  <c:v>11.55</c:v>
                </c:pt>
                <c:pt idx="1156">
                  <c:v>11.56</c:v>
                </c:pt>
                <c:pt idx="1157">
                  <c:v>11.57</c:v>
                </c:pt>
                <c:pt idx="1158">
                  <c:v>11.58</c:v>
                </c:pt>
                <c:pt idx="1159">
                  <c:v>11.59</c:v>
                </c:pt>
                <c:pt idx="1160">
                  <c:v>11.6</c:v>
                </c:pt>
                <c:pt idx="1161">
                  <c:v>11.61</c:v>
                </c:pt>
                <c:pt idx="1162">
                  <c:v>11.62</c:v>
                </c:pt>
                <c:pt idx="1163">
                  <c:v>11.63</c:v>
                </c:pt>
                <c:pt idx="1164">
                  <c:v>11.64</c:v>
                </c:pt>
                <c:pt idx="1165">
                  <c:v>11.65</c:v>
                </c:pt>
                <c:pt idx="1166">
                  <c:v>11.66</c:v>
                </c:pt>
                <c:pt idx="1167">
                  <c:v>11.67</c:v>
                </c:pt>
                <c:pt idx="1168">
                  <c:v>11.68</c:v>
                </c:pt>
                <c:pt idx="1169">
                  <c:v>11.69</c:v>
                </c:pt>
                <c:pt idx="1170">
                  <c:v>11.7</c:v>
                </c:pt>
                <c:pt idx="1171">
                  <c:v>11.71</c:v>
                </c:pt>
                <c:pt idx="1172">
                  <c:v>11.72</c:v>
                </c:pt>
                <c:pt idx="1173">
                  <c:v>11.73</c:v>
                </c:pt>
                <c:pt idx="1174">
                  <c:v>11.74</c:v>
                </c:pt>
                <c:pt idx="1175">
                  <c:v>11.75</c:v>
                </c:pt>
                <c:pt idx="1176">
                  <c:v>11.76</c:v>
                </c:pt>
                <c:pt idx="1177">
                  <c:v>11.77</c:v>
                </c:pt>
                <c:pt idx="1178">
                  <c:v>11.78</c:v>
                </c:pt>
                <c:pt idx="1179">
                  <c:v>11.79</c:v>
                </c:pt>
                <c:pt idx="1180">
                  <c:v>11.8</c:v>
                </c:pt>
                <c:pt idx="1181">
                  <c:v>11.81</c:v>
                </c:pt>
                <c:pt idx="1182">
                  <c:v>11.82</c:v>
                </c:pt>
                <c:pt idx="1183">
                  <c:v>11.83</c:v>
                </c:pt>
                <c:pt idx="1184">
                  <c:v>11.84</c:v>
                </c:pt>
                <c:pt idx="1185">
                  <c:v>11.85</c:v>
                </c:pt>
                <c:pt idx="1186">
                  <c:v>11.86</c:v>
                </c:pt>
                <c:pt idx="1187">
                  <c:v>11.87</c:v>
                </c:pt>
                <c:pt idx="1188">
                  <c:v>11.88</c:v>
                </c:pt>
                <c:pt idx="1189">
                  <c:v>11.89</c:v>
                </c:pt>
                <c:pt idx="1190">
                  <c:v>11.9</c:v>
                </c:pt>
                <c:pt idx="1191">
                  <c:v>11.91</c:v>
                </c:pt>
                <c:pt idx="1192">
                  <c:v>11.92</c:v>
                </c:pt>
                <c:pt idx="1193">
                  <c:v>11.93</c:v>
                </c:pt>
                <c:pt idx="1194">
                  <c:v>11.94</c:v>
                </c:pt>
                <c:pt idx="1195">
                  <c:v>11.95</c:v>
                </c:pt>
                <c:pt idx="1196">
                  <c:v>11.96</c:v>
                </c:pt>
                <c:pt idx="1197">
                  <c:v>11.97</c:v>
                </c:pt>
                <c:pt idx="1198">
                  <c:v>11.98</c:v>
                </c:pt>
                <c:pt idx="1199">
                  <c:v>11.99</c:v>
                </c:pt>
                <c:pt idx="1200">
                  <c:v>12</c:v>
                </c:pt>
                <c:pt idx="1201">
                  <c:v>12.01</c:v>
                </c:pt>
                <c:pt idx="1202">
                  <c:v>12.02</c:v>
                </c:pt>
                <c:pt idx="1203">
                  <c:v>12.03</c:v>
                </c:pt>
                <c:pt idx="1204">
                  <c:v>12.04</c:v>
                </c:pt>
                <c:pt idx="1205">
                  <c:v>12.05</c:v>
                </c:pt>
                <c:pt idx="1206">
                  <c:v>12.06</c:v>
                </c:pt>
                <c:pt idx="1207">
                  <c:v>12.07</c:v>
                </c:pt>
                <c:pt idx="1208">
                  <c:v>12.08</c:v>
                </c:pt>
                <c:pt idx="1209">
                  <c:v>12.09</c:v>
                </c:pt>
                <c:pt idx="1210">
                  <c:v>12.0999999999999</c:v>
                </c:pt>
                <c:pt idx="1211">
                  <c:v>12.1099999999999</c:v>
                </c:pt>
                <c:pt idx="1212">
                  <c:v>12.12</c:v>
                </c:pt>
                <c:pt idx="1213">
                  <c:v>12.13</c:v>
                </c:pt>
                <c:pt idx="1214">
                  <c:v>12.14</c:v>
                </c:pt>
                <c:pt idx="1215">
                  <c:v>12.15</c:v>
                </c:pt>
                <c:pt idx="1216">
                  <c:v>12.16</c:v>
                </c:pt>
                <c:pt idx="1217">
                  <c:v>12.17</c:v>
                </c:pt>
                <c:pt idx="1218">
                  <c:v>12.1799999999999</c:v>
                </c:pt>
                <c:pt idx="1219">
                  <c:v>12.1899999999999</c:v>
                </c:pt>
                <c:pt idx="1220">
                  <c:v>12.1999999999999</c:v>
                </c:pt>
                <c:pt idx="1221">
                  <c:v>12.21</c:v>
                </c:pt>
                <c:pt idx="1222">
                  <c:v>12.22</c:v>
                </c:pt>
                <c:pt idx="1223">
                  <c:v>12.23</c:v>
                </c:pt>
                <c:pt idx="1224">
                  <c:v>12.24</c:v>
                </c:pt>
                <c:pt idx="1225">
                  <c:v>12.25</c:v>
                </c:pt>
                <c:pt idx="1226">
                  <c:v>12.26</c:v>
                </c:pt>
                <c:pt idx="1227">
                  <c:v>12.2699999999999</c:v>
                </c:pt>
                <c:pt idx="1228">
                  <c:v>12.28</c:v>
                </c:pt>
                <c:pt idx="1229">
                  <c:v>12.2899999999999</c:v>
                </c:pt>
                <c:pt idx="1230">
                  <c:v>12.3</c:v>
                </c:pt>
                <c:pt idx="1231">
                  <c:v>12.31</c:v>
                </c:pt>
                <c:pt idx="1232">
                  <c:v>12.32</c:v>
                </c:pt>
                <c:pt idx="1233">
                  <c:v>12.33</c:v>
                </c:pt>
                <c:pt idx="1234">
                  <c:v>12.34</c:v>
                </c:pt>
                <c:pt idx="1235">
                  <c:v>12.3499999999999</c:v>
                </c:pt>
                <c:pt idx="1236">
                  <c:v>12.3599999999999</c:v>
                </c:pt>
                <c:pt idx="1237">
                  <c:v>12.37</c:v>
                </c:pt>
                <c:pt idx="1238">
                  <c:v>12.38</c:v>
                </c:pt>
                <c:pt idx="1239">
                  <c:v>12.39</c:v>
                </c:pt>
                <c:pt idx="1240">
                  <c:v>12.4</c:v>
                </c:pt>
                <c:pt idx="1241">
                  <c:v>12.41</c:v>
                </c:pt>
                <c:pt idx="1242">
                  <c:v>12.42</c:v>
                </c:pt>
                <c:pt idx="1243">
                  <c:v>12.4299999999999</c:v>
                </c:pt>
                <c:pt idx="1244">
                  <c:v>12.4399999999999</c:v>
                </c:pt>
                <c:pt idx="1245">
                  <c:v>12.4499999999999</c:v>
                </c:pt>
                <c:pt idx="1246">
                  <c:v>12.46</c:v>
                </c:pt>
                <c:pt idx="1247">
                  <c:v>12.47</c:v>
                </c:pt>
                <c:pt idx="1248">
                  <c:v>12.48</c:v>
                </c:pt>
                <c:pt idx="1249">
                  <c:v>12.49</c:v>
                </c:pt>
                <c:pt idx="1250">
                  <c:v>12.5</c:v>
                </c:pt>
                <c:pt idx="1251">
                  <c:v>12.51</c:v>
                </c:pt>
                <c:pt idx="1252">
                  <c:v>12.5199999999999</c:v>
                </c:pt>
                <c:pt idx="1253">
                  <c:v>12.53</c:v>
                </c:pt>
                <c:pt idx="1254">
                  <c:v>12.5399999999999</c:v>
                </c:pt>
                <c:pt idx="1255">
                  <c:v>12.55</c:v>
                </c:pt>
                <c:pt idx="1256">
                  <c:v>12.56</c:v>
                </c:pt>
                <c:pt idx="1257">
                  <c:v>12.569999999999901</c:v>
                </c:pt>
                <c:pt idx="1258">
                  <c:v>12.579999999999901</c:v>
                </c:pt>
                <c:pt idx="1259">
                  <c:v>12.5899999999999</c:v>
                </c:pt>
                <c:pt idx="1260">
                  <c:v>12.5999999999999</c:v>
                </c:pt>
                <c:pt idx="1261">
                  <c:v>12.6099999999999</c:v>
                </c:pt>
                <c:pt idx="1262">
                  <c:v>12.6199999999999</c:v>
                </c:pt>
                <c:pt idx="1263">
                  <c:v>12.6299999999999</c:v>
                </c:pt>
                <c:pt idx="1264">
                  <c:v>12.639999999999899</c:v>
                </c:pt>
                <c:pt idx="1265">
                  <c:v>12.649999999999901</c:v>
                </c:pt>
                <c:pt idx="1266">
                  <c:v>12.659999999999901</c:v>
                </c:pt>
                <c:pt idx="1267">
                  <c:v>12.6699999999999</c:v>
                </c:pt>
                <c:pt idx="1268">
                  <c:v>12.6799999999999</c:v>
                </c:pt>
                <c:pt idx="1269">
                  <c:v>12.6899999999999</c:v>
                </c:pt>
                <c:pt idx="1270">
                  <c:v>12.6999999999999</c:v>
                </c:pt>
                <c:pt idx="1271">
                  <c:v>12.7099999999999</c:v>
                </c:pt>
                <c:pt idx="1272">
                  <c:v>12.719999999999899</c:v>
                </c:pt>
                <c:pt idx="1273">
                  <c:v>12.729999999999899</c:v>
                </c:pt>
                <c:pt idx="1274">
                  <c:v>12.739999999999901</c:v>
                </c:pt>
                <c:pt idx="1275">
                  <c:v>12.749999999999901</c:v>
                </c:pt>
                <c:pt idx="1276">
                  <c:v>12.7599999999999</c:v>
                </c:pt>
                <c:pt idx="1277">
                  <c:v>12.7699999999999</c:v>
                </c:pt>
                <c:pt idx="1278">
                  <c:v>12.7799999999999</c:v>
                </c:pt>
                <c:pt idx="1279">
                  <c:v>12.7899999999999</c:v>
                </c:pt>
                <c:pt idx="1280">
                  <c:v>12.799999999999899</c:v>
                </c:pt>
                <c:pt idx="1281">
                  <c:v>12.809999999999899</c:v>
                </c:pt>
                <c:pt idx="1282">
                  <c:v>12.819999999999901</c:v>
                </c:pt>
                <c:pt idx="1283">
                  <c:v>12.829999999999901</c:v>
                </c:pt>
                <c:pt idx="1284">
                  <c:v>12.8399999999999</c:v>
                </c:pt>
                <c:pt idx="1285">
                  <c:v>12.8499999999999</c:v>
                </c:pt>
                <c:pt idx="1286">
                  <c:v>12.8599999999999</c:v>
                </c:pt>
                <c:pt idx="1287">
                  <c:v>12.8699999999999</c:v>
                </c:pt>
                <c:pt idx="1288">
                  <c:v>12.8799999999999</c:v>
                </c:pt>
                <c:pt idx="1289">
                  <c:v>12.889999999999899</c:v>
                </c:pt>
                <c:pt idx="1290">
                  <c:v>12.899999999999901</c:v>
                </c:pt>
                <c:pt idx="1291">
                  <c:v>12.909999999999901</c:v>
                </c:pt>
                <c:pt idx="1292">
                  <c:v>12.9199999999999</c:v>
                </c:pt>
                <c:pt idx="1293">
                  <c:v>12.9299999999999</c:v>
                </c:pt>
                <c:pt idx="1294">
                  <c:v>12.9399999999999</c:v>
                </c:pt>
                <c:pt idx="1295">
                  <c:v>12.9499999999999</c:v>
                </c:pt>
                <c:pt idx="1296">
                  <c:v>12.9599999999999</c:v>
                </c:pt>
                <c:pt idx="1297">
                  <c:v>12.969999999999899</c:v>
                </c:pt>
                <c:pt idx="1298">
                  <c:v>12.979999999999899</c:v>
                </c:pt>
                <c:pt idx="1299">
                  <c:v>12.989999999999901</c:v>
                </c:pt>
                <c:pt idx="1300">
                  <c:v>12.999999999999901</c:v>
                </c:pt>
                <c:pt idx="1301">
                  <c:v>13.0099999999999</c:v>
                </c:pt>
                <c:pt idx="1302">
                  <c:v>13.0199999999999</c:v>
                </c:pt>
                <c:pt idx="1303">
                  <c:v>13.0299999999999</c:v>
                </c:pt>
                <c:pt idx="1304">
                  <c:v>13.0399999999999</c:v>
                </c:pt>
                <c:pt idx="1305">
                  <c:v>13.049999999999899</c:v>
                </c:pt>
                <c:pt idx="1306">
                  <c:v>13.059999999999899</c:v>
                </c:pt>
                <c:pt idx="1307">
                  <c:v>13.069999999999901</c:v>
                </c:pt>
                <c:pt idx="1308">
                  <c:v>13.079999999999901</c:v>
                </c:pt>
                <c:pt idx="1309">
                  <c:v>13.0899999999999</c:v>
                </c:pt>
                <c:pt idx="1310">
                  <c:v>13.0999999999999</c:v>
                </c:pt>
                <c:pt idx="1311">
                  <c:v>13.1099999999999</c:v>
                </c:pt>
                <c:pt idx="1312">
                  <c:v>13.1199999999999</c:v>
                </c:pt>
                <c:pt idx="1313">
                  <c:v>13.1299999999999</c:v>
                </c:pt>
                <c:pt idx="1314">
                  <c:v>13.139999999999899</c:v>
                </c:pt>
                <c:pt idx="1315">
                  <c:v>13.149999999999901</c:v>
                </c:pt>
                <c:pt idx="1316">
                  <c:v>13.159999999999901</c:v>
                </c:pt>
                <c:pt idx="1317">
                  <c:v>13.1699999999999</c:v>
                </c:pt>
                <c:pt idx="1318">
                  <c:v>13.1799999999999</c:v>
                </c:pt>
                <c:pt idx="1319">
                  <c:v>13.1899999999999</c:v>
                </c:pt>
                <c:pt idx="1320">
                  <c:v>13.1999999999999</c:v>
                </c:pt>
                <c:pt idx="1321">
                  <c:v>13.2099999999999</c:v>
                </c:pt>
                <c:pt idx="1322">
                  <c:v>13.219999999999899</c:v>
                </c:pt>
                <c:pt idx="1323">
                  <c:v>13.229999999999899</c:v>
                </c:pt>
                <c:pt idx="1324">
                  <c:v>13.239999999999901</c:v>
                </c:pt>
                <c:pt idx="1325">
                  <c:v>13.249999999999901</c:v>
                </c:pt>
                <c:pt idx="1326">
                  <c:v>13.2599999999999</c:v>
                </c:pt>
                <c:pt idx="1327">
                  <c:v>13.2699999999999</c:v>
                </c:pt>
                <c:pt idx="1328">
                  <c:v>13.2799999999999</c:v>
                </c:pt>
                <c:pt idx="1329">
                  <c:v>13.2899999999999</c:v>
                </c:pt>
                <c:pt idx="1330">
                  <c:v>13.299999999999899</c:v>
                </c:pt>
                <c:pt idx="1331">
                  <c:v>13.309999999999899</c:v>
                </c:pt>
                <c:pt idx="1332">
                  <c:v>13.319999999999901</c:v>
                </c:pt>
                <c:pt idx="1333">
                  <c:v>13.329999999999901</c:v>
                </c:pt>
                <c:pt idx="1334">
                  <c:v>13.3399999999999</c:v>
                </c:pt>
                <c:pt idx="1335">
                  <c:v>13.3499999999999</c:v>
                </c:pt>
                <c:pt idx="1336">
                  <c:v>13.3599999999999</c:v>
                </c:pt>
                <c:pt idx="1337">
                  <c:v>13.3699999999999</c:v>
                </c:pt>
                <c:pt idx="1338">
                  <c:v>13.3799999999999</c:v>
                </c:pt>
                <c:pt idx="1339">
                  <c:v>13.389999999999899</c:v>
                </c:pt>
                <c:pt idx="1340">
                  <c:v>13.399999999999901</c:v>
                </c:pt>
                <c:pt idx="1341">
                  <c:v>13.409999999999901</c:v>
                </c:pt>
                <c:pt idx="1342">
                  <c:v>13.4199999999999</c:v>
                </c:pt>
                <c:pt idx="1343">
                  <c:v>13.4299999999999</c:v>
                </c:pt>
                <c:pt idx="1344">
                  <c:v>13.4399999999999</c:v>
                </c:pt>
                <c:pt idx="1345">
                  <c:v>13.4499999999999</c:v>
                </c:pt>
                <c:pt idx="1346">
                  <c:v>13.4599999999999</c:v>
                </c:pt>
                <c:pt idx="1347">
                  <c:v>13.469999999999899</c:v>
                </c:pt>
                <c:pt idx="1348">
                  <c:v>13.479999999999899</c:v>
                </c:pt>
                <c:pt idx="1349">
                  <c:v>13.489999999999901</c:v>
                </c:pt>
                <c:pt idx="1350">
                  <c:v>13.499999999999901</c:v>
                </c:pt>
                <c:pt idx="1351">
                  <c:v>13.5099999999999</c:v>
                </c:pt>
                <c:pt idx="1352">
                  <c:v>13.5199999999999</c:v>
                </c:pt>
                <c:pt idx="1353">
                  <c:v>13.5299999999999</c:v>
                </c:pt>
                <c:pt idx="1354">
                  <c:v>13.5399999999999</c:v>
                </c:pt>
                <c:pt idx="1355">
                  <c:v>13.549999999999899</c:v>
                </c:pt>
                <c:pt idx="1356">
                  <c:v>13.559999999999899</c:v>
                </c:pt>
                <c:pt idx="1357">
                  <c:v>13.569999999999901</c:v>
                </c:pt>
                <c:pt idx="1358">
                  <c:v>13.579999999999901</c:v>
                </c:pt>
                <c:pt idx="1359">
                  <c:v>13.5899999999999</c:v>
                </c:pt>
                <c:pt idx="1360">
                  <c:v>13.5999999999999</c:v>
                </c:pt>
                <c:pt idx="1361">
                  <c:v>13.6099999999999</c:v>
                </c:pt>
                <c:pt idx="1362">
                  <c:v>13.6199999999999</c:v>
                </c:pt>
                <c:pt idx="1363">
                  <c:v>13.6299999999999</c:v>
                </c:pt>
                <c:pt idx="1364">
                  <c:v>13.639999999999899</c:v>
                </c:pt>
                <c:pt idx="1365">
                  <c:v>13.649999999999901</c:v>
                </c:pt>
                <c:pt idx="1366">
                  <c:v>13.659999999999901</c:v>
                </c:pt>
                <c:pt idx="1367">
                  <c:v>13.6699999999999</c:v>
                </c:pt>
                <c:pt idx="1368">
                  <c:v>13.6799999999999</c:v>
                </c:pt>
                <c:pt idx="1369">
                  <c:v>13.6899999999999</c:v>
                </c:pt>
                <c:pt idx="1370">
                  <c:v>13.6999999999999</c:v>
                </c:pt>
                <c:pt idx="1371">
                  <c:v>13.7099999999999</c:v>
                </c:pt>
                <c:pt idx="1372">
                  <c:v>13.719999999999899</c:v>
                </c:pt>
                <c:pt idx="1373">
                  <c:v>13.729999999999899</c:v>
                </c:pt>
                <c:pt idx="1374">
                  <c:v>13.739999999999901</c:v>
                </c:pt>
                <c:pt idx="1375">
                  <c:v>13.749999999999901</c:v>
                </c:pt>
                <c:pt idx="1376">
                  <c:v>13.7599999999999</c:v>
                </c:pt>
                <c:pt idx="1377">
                  <c:v>13.7699999999999</c:v>
                </c:pt>
                <c:pt idx="1378">
                  <c:v>13.7799999999999</c:v>
                </c:pt>
                <c:pt idx="1379">
                  <c:v>13.7899999999999</c:v>
                </c:pt>
                <c:pt idx="1380">
                  <c:v>13.799999999999899</c:v>
                </c:pt>
                <c:pt idx="1381">
                  <c:v>13.809999999999899</c:v>
                </c:pt>
                <c:pt idx="1382">
                  <c:v>13.819999999999901</c:v>
                </c:pt>
                <c:pt idx="1383">
                  <c:v>13.829999999999901</c:v>
                </c:pt>
                <c:pt idx="1384">
                  <c:v>13.8399999999999</c:v>
                </c:pt>
                <c:pt idx="1385">
                  <c:v>13.8499999999999</c:v>
                </c:pt>
                <c:pt idx="1386">
                  <c:v>13.8599999999999</c:v>
                </c:pt>
                <c:pt idx="1387">
                  <c:v>13.8699999999999</c:v>
                </c:pt>
                <c:pt idx="1388">
                  <c:v>13.8799999999999</c:v>
                </c:pt>
                <c:pt idx="1389">
                  <c:v>13.889999999999899</c:v>
                </c:pt>
                <c:pt idx="1390">
                  <c:v>13.899999999999901</c:v>
                </c:pt>
                <c:pt idx="1391">
                  <c:v>13.909999999999901</c:v>
                </c:pt>
                <c:pt idx="1392">
                  <c:v>13.9199999999999</c:v>
                </c:pt>
                <c:pt idx="1393">
                  <c:v>13.9299999999999</c:v>
                </c:pt>
                <c:pt idx="1394">
                  <c:v>13.9399999999999</c:v>
                </c:pt>
                <c:pt idx="1395">
                  <c:v>13.9499999999999</c:v>
                </c:pt>
                <c:pt idx="1396">
                  <c:v>13.9599999999999</c:v>
                </c:pt>
                <c:pt idx="1397">
                  <c:v>13.969999999999899</c:v>
                </c:pt>
                <c:pt idx="1398">
                  <c:v>13.979999999999899</c:v>
                </c:pt>
                <c:pt idx="1399">
                  <c:v>13.989999999999901</c:v>
                </c:pt>
                <c:pt idx="1400">
                  <c:v>13.999999999999901</c:v>
                </c:pt>
                <c:pt idx="1401">
                  <c:v>14.0099999999999</c:v>
                </c:pt>
                <c:pt idx="1402">
                  <c:v>14.0199999999999</c:v>
                </c:pt>
                <c:pt idx="1403">
                  <c:v>14.0299999999999</c:v>
                </c:pt>
                <c:pt idx="1404">
                  <c:v>14.0399999999999</c:v>
                </c:pt>
                <c:pt idx="1405">
                  <c:v>14.049999999999899</c:v>
                </c:pt>
                <c:pt idx="1406">
                  <c:v>14.059999999999899</c:v>
                </c:pt>
                <c:pt idx="1407">
                  <c:v>14.069999999999901</c:v>
                </c:pt>
                <c:pt idx="1408">
                  <c:v>14.079999999999901</c:v>
                </c:pt>
                <c:pt idx="1409">
                  <c:v>14.0899999999999</c:v>
                </c:pt>
                <c:pt idx="1410">
                  <c:v>14.0999999999999</c:v>
                </c:pt>
                <c:pt idx="1411">
                  <c:v>14.1099999999999</c:v>
                </c:pt>
                <c:pt idx="1412">
                  <c:v>14.1199999999999</c:v>
                </c:pt>
                <c:pt idx="1413">
                  <c:v>14.1299999999999</c:v>
                </c:pt>
                <c:pt idx="1414">
                  <c:v>14.139999999999899</c:v>
                </c:pt>
                <c:pt idx="1415">
                  <c:v>14.149999999999901</c:v>
                </c:pt>
                <c:pt idx="1416">
                  <c:v>14.159999999999901</c:v>
                </c:pt>
                <c:pt idx="1417">
                  <c:v>14.1699999999999</c:v>
                </c:pt>
                <c:pt idx="1418">
                  <c:v>14.1799999999999</c:v>
                </c:pt>
                <c:pt idx="1419">
                  <c:v>14.1899999999999</c:v>
                </c:pt>
                <c:pt idx="1420">
                  <c:v>14.1999999999999</c:v>
                </c:pt>
                <c:pt idx="1421">
                  <c:v>14.2099999999999</c:v>
                </c:pt>
                <c:pt idx="1422">
                  <c:v>14.219999999999899</c:v>
                </c:pt>
                <c:pt idx="1423">
                  <c:v>14.229999999999899</c:v>
                </c:pt>
                <c:pt idx="1424">
                  <c:v>14.239999999999901</c:v>
                </c:pt>
                <c:pt idx="1425">
                  <c:v>14.249999999999901</c:v>
                </c:pt>
                <c:pt idx="1426">
                  <c:v>14.2599999999999</c:v>
                </c:pt>
                <c:pt idx="1427">
                  <c:v>14.2699999999999</c:v>
                </c:pt>
                <c:pt idx="1428">
                  <c:v>14.2799999999999</c:v>
                </c:pt>
                <c:pt idx="1429">
                  <c:v>14.2899999999999</c:v>
                </c:pt>
                <c:pt idx="1430">
                  <c:v>14.299999999999899</c:v>
                </c:pt>
                <c:pt idx="1431">
                  <c:v>14.309999999999899</c:v>
                </c:pt>
                <c:pt idx="1432">
                  <c:v>14.319999999999901</c:v>
                </c:pt>
                <c:pt idx="1433">
                  <c:v>14.329999999999901</c:v>
                </c:pt>
                <c:pt idx="1434">
                  <c:v>14.3399999999999</c:v>
                </c:pt>
                <c:pt idx="1435">
                  <c:v>14.3499999999999</c:v>
                </c:pt>
                <c:pt idx="1436">
                  <c:v>14.3599999999999</c:v>
                </c:pt>
                <c:pt idx="1437">
                  <c:v>14.3699999999999</c:v>
                </c:pt>
                <c:pt idx="1438">
                  <c:v>14.3799999999999</c:v>
                </c:pt>
                <c:pt idx="1439">
                  <c:v>14.389999999999899</c:v>
                </c:pt>
                <c:pt idx="1440">
                  <c:v>14.399999999999901</c:v>
                </c:pt>
                <c:pt idx="1441">
                  <c:v>14.409999999999901</c:v>
                </c:pt>
                <c:pt idx="1442">
                  <c:v>14.4199999999999</c:v>
                </c:pt>
                <c:pt idx="1443">
                  <c:v>14.4299999999999</c:v>
                </c:pt>
                <c:pt idx="1444">
                  <c:v>14.4399999999999</c:v>
                </c:pt>
                <c:pt idx="1445">
                  <c:v>14.4499999999999</c:v>
                </c:pt>
                <c:pt idx="1446">
                  <c:v>14.4599999999999</c:v>
                </c:pt>
                <c:pt idx="1447">
                  <c:v>14.469999999999899</c:v>
                </c:pt>
                <c:pt idx="1448">
                  <c:v>14.479999999999899</c:v>
                </c:pt>
                <c:pt idx="1449">
                  <c:v>14.489999999999901</c:v>
                </c:pt>
                <c:pt idx="1450">
                  <c:v>14.499999999999901</c:v>
                </c:pt>
                <c:pt idx="1451">
                  <c:v>14.5099999999999</c:v>
                </c:pt>
                <c:pt idx="1452">
                  <c:v>14.5199999999999</c:v>
                </c:pt>
                <c:pt idx="1453">
                  <c:v>14.5299999999999</c:v>
                </c:pt>
                <c:pt idx="1454">
                  <c:v>14.5399999999999</c:v>
                </c:pt>
                <c:pt idx="1455">
                  <c:v>14.549999999999899</c:v>
                </c:pt>
                <c:pt idx="1456">
                  <c:v>14.559999999999899</c:v>
                </c:pt>
                <c:pt idx="1457">
                  <c:v>14.569999999999901</c:v>
                </c:pt>
                <c:pt idx="1458">
                  <c:v>14.579999999999901</c:v>
                </c:pt>
                <c:pt idx="1459">
                  <c:v>14.5899999999999</c:v>
                </c:pt>
                <c:pt idx="1460">
                  <c:v>14.5999999999999</c:v>
                </c:pt>
                <c:pt idx="1461">
                  <c:v>14.6099999999999</c:v>
                </c:pt>
                <c:pt idx="1462">
                  <c:v>14.6199999999999</c:v>
                </c:pt>
                <c:pt idx="1463">
                  <c:v>14.6299999999999</c:v>
                </c:pt>
                <c:pt idx="1464">
                  <c:v>14.639999999999899</c:v>
                </c:pt>
                <c:pt idx="1465">
                  <c:v>14.649999999999901</c:v>
                </c:pt>
                <c:pt idx="1466">
                  <c:v>14.659999999999901</c:v>
                </c:pt>
                <c:pt idx="1467">
                  <c:v>14.6699999999999</c:v>
                </c:pt>
                <c:pt idx="1468">
                  <c:v>14.6799999999999</c:v>
                </c:pt>
                <c:pt idx="1469">
                  <c:v>14.6899999999999</c:v>
                </c:pt>
                <c:pt idx="1470">
                  <c:v>14.6999999999999</c:v>
                </c:pt>
                <c:pt idx="1471">
                  <c:v>14.7099999999999</c:v>
                </c:pt>
                <c:pt idx="1472">
                  <c:v>14.719999999999899</c:v>
                </c:pt>
                <c:pt idx="1473">
                  <c:v>14.729999999999899</c:v>
                </c:pt>
                <c:pt idx="1474">
                  <c:v>14.739999999999901</c:v>
                </c:pt>
                <c:pt idx="1475">
                  <c:v>14.749999999999901</c:v>
                </c:pt>
                <c:pt idx="1476">
                  <c:v>14.7599999999999</c:v>
                </c:pt>
                <c:pt idx="1477">
                  <c:v>14.7699999999999</c:v>
                </c:pt>
                <c:pt idx="1478">
                  <c:v>14.7799999999999</c:v>
                </c:pt>
                <c:pt idx="1479">
                  <c:v>14.7899999999999</c:v>
                </c:pt>
                <c:pt idx="1480">
                  <c:v>14.799999999999899</c:v>
                </c:pt>
                <c:pt idx="1481">
                  <c:v>14.809999999999899</c:v>
                </c:pt>
                <c:pt idx="1482">
                  <c:v>14.819999999999901</c:v>
                </c:pt>
                <c:pt idx="1483">
                  <c:v>14.829999999999901</c:v>
                </c:pt>
                <c:pt idx="1484">
                  <c:v>14.8399999999999</c:v>
                </c:pt>
                <c:pt idx="1485">
                  <c:v>14.8499999999999</c:v>
                </c:pt>
                <c:pt idx="1486">
                  <c:v>14.8599999999999</c:v>
                </c:pt>
                <c:pt idx="1487">
                  <c:v>14.8699999999999</c:v>
                </c:pt>
                <c:pt idx="1488">
                  <c:v>14.8799999999999</c:v>
                </c:pt>
                <c:pt idx="1489">
                  <c:v>14.889999999999899</c:v>
                </c:pt>
                <c:pt idx="1490">
                  <c:v>14.899999999999901</c:v>
                </c:pt>
                <c:pt idx="1491">
                  <c:v>14.909999999999901</c:v>
                </c:pt>
                <c:pt idx="1492">
                  <c:v>14.9199999999999</c:v>
                </c:pt>
                <c:pt idx="1493">
                  <c:v>14.9299999999999</c:v>
                </c:pt>
                <c:pt idx="1494">
                  <c:v>14.9399999999999</c:v>
                </c:pt>
                <c:pt idx="1495">
                  <c:v>14.9499999999999</c:v>
                </c:pt>
                <c:pt idx="1496">
                  <c:v>14.9599999999999</c:v>
                </c:pt>
                <c:pt idx="1497">
                  <c:v>14.969999999999899</c:v>
                </c:pt>
                <c:pt idx="1498">
                  <c:v>14.979999999999899</c:v>
                </c:pt>
                <c:pt idx="1499">
                  <c:v>14.989999999999901</c:v>
                </c:pt>
                <c:pt idx="1500">
                  <c:v>14.999999999999901</c:v>
                </c:pt>
                <c:pt idx="1501">
                  <c:v>15.0099999999999</c:v>
                </c:pt>
                <c:pt idx="1502">
                  <c:v>15.0199999999999</c:v>
                </c:pt>
                <c:pt idx="1503">
                  <c:v>15.0299999999999</c:v>
                </c:pt>
                <c:pt idx="1504">
                  <c:v>15.0399999999999</c:v>
                </c:pt>
                <c:pt idx="1505">
                  <c:v>15.049999999999899</c:v>
                </c:pt>
                <c:pt idx="1506">
                  <c:v>15.059999999999899</c:v>
                </c:pt>
                <c:pt idx="1507">
                  <c:v>15.069999999999901</c:v>
                </c:pt>
                <c:pt idx="1508">
                  <c:v>15.079999999999901</c:v>
                </c:pt>
                <c:pt idx="1509">
                  <c:v>15.0899999999999</c:v>
                </c:pt>
                <c:pt idx="1510">
                  <c:v>15.0999999999999</c:v>
                </c:pt>
                <c:pt idx="1511">
                  <c:v>15.1099999999999</c:v>
                </c:pt>
                <c:pt idx="1512">
                  <c:v>15.1199999999999</c:v>
                </c:pt>
                <c:pt idx="1513">
                  <c:v>15.1299999999999</c:v>
                </c:pt>
                <c:pt idx="1514">
                  <c:v>15.139999999999899</c:v>
                </c:pt>
                <c:pt idx="1515">
                  <c:v>15.149999999999901</c:v>
                </c:pt>
                <c:pt idx="1516">
                  <c:v>15.159999999999901</c:v>
                </c:pt>
                <c:pt idx="1517">
                  <c:v>15.1699999999999</c:v>
                </c:pt>
                <c:pt idx="1518">
                  <c:v>15.1799999999999</c:v>
                </c:pt>
                <c:pt idx="1519">
                  <c:v>15.1899999999999</c:v>
                </c:pt>
                <c:pt idx="1520">
                  <c:v>15.1999999999999</c:v>
                </c:pt>
                <c:pt idx="1521">
                  <c:v>15.2099999999999</c:v>
                </c:pt>
                <c:pt idx="1522">
                  <c:v>15.219999999999899</c:v>
                </c:pt>
                <c:pt idx="1523">
                  <c:v>15.229999999999899</c:v>
                </c:pt>
                <c:pt idx="1524">
                  <c:v>15.239999999999901</c:v>
                </c:pt>
                <c:pt idx="1525">
                  <c:v>15.249999999999901</c:v>
                </c:pt>
                <c:pt idx="1526">
                  <c:v>15.2599999999999</c:v>
                </c:pt>
                <c:pt idx="1527">
                  <c:v>15.2699999999999</c:v>
                </c:pt>
                <c:pt idx="1528">
                  <c:v>15.2799999999999</c:v>
                </c:pt>
                <c:pt idx="1529">
                  <c:v>15.2899999999999</c:v>
                </c:pt>
                <c:pt idx="1530">
                  <c:v>15.299999999999899</c:v>
                </c:pt>
                <c:pt idx="1531">
                  <c:v>15.309999999999899</c:v>
                </c:pt>
                <c:pt idx="1532">
                  <c:v>15.319999999999901</c:v>
                </c:pt>
                <c:pt idx="1533">
                  <c:v>15.329999999999901</c:v>
                </c:pt>
                <c:pt idx="1534">
                  <c:v>15.3399999999999</c:v>
                </c:pt>
                <c:pt idx="1535">
                  <c:v>15.3499999999999</c:v>
                </c:pt>
                <c:pt idx="1536">
                  <c:v>15.3599999999999</c:v>
                </c:pt>
                <c:pt idx="1537">
                  <c:v>15.3699999999999</c:v>
                </c:pt>
                <c:pt idx="1538">
                  <c:v>15.3799999999999</c:v>
                </c:pt>
                <c:pt idx="1539">
                  <c:v>15.389999999999899</c:v>
                </c:pt>
                <c:pt idx="1540">
                  <c:v>15.399999999999901</c:v>
                </c:pt>
                <c:pt idx="1541">
                  <c:v>15.409999999999901</c:v>
                </c:pt>
                <c:pt idx="1542">
                  <c:v>15.4199999999999</c:v>
                </c:pt>
                <c:pt idx="1543">
                  <c:v>15.4299999999999</c:v>
                </c:pt>
                <c:pt idx="1544">
                  <c:v>15.4399999999999</c:v>
                </c:pt>
                <c:pt idx="1545">
                  <c:v>15.4499999999999</c:v>
                </c:pt>
                <c:pt idx="1546">
                  <c:v>15.4599999999999</c:v>
                </c:pt>
                <c:pt idx="1547">
                  <c:v>15.469999999999899</c:v>
                </c:pt>
                <c:pt idx="1548">
                  <c:v>15.479999999999899</c:v>
                </c:pt>
                <c:pt idx="1549">
                  <c:v>15.489999999999901</c:v>
                </c:pt>
                <c:pt idx="1550">
                  <c:v>15.499999999999901</c:v>
                </c:pt>
                <c:pt idx="1551">
                  <c:v>15.5099999999999</c:v>
                </c:pt>
                <c:pt idx="1552">
                  <c:v>15.5199999999999</c:v>
                </c:pt>
                <c:pt idx="1553">
                  <c:v>15.5299999999999</c:v>
                </c:pt>
                <c:pt idx="1554">
                  <c:v>15.5399999999999</c:v>
                </c:pt>
                <c:pt idx="1555">
                  <c:v>15.549999999999899</c:v>
                </c:pt>
                <c:pt idx="1556">
                  <c:v>15.559999999999899</c:v>
                </c:pt>
                <c:pt idx="1557">
                  <c:v>15.569999999999901</c:v>
                </c:pt>
                <c:pt idx="1558">
                  <c:v>15.579999999999901</c:v>
                </c:pt>
                <c:pt idx="1559">
                  <c:v>15.5899999999999</c:v>
                </c:pt>
                <c:pt idx="1560">
                  <c:v>15.5999999999999</c:v>
                </c:pt>
                <c:pt idx="1561">
                  <c:v>15.6099999999999</c:v>
                </c:pt>
                <c:pt idx="1562">
                  <c:v>15.6199999999999</c:v>
                </c:pt>
                <c:pt idx="1563">
                  <c:v>15.6299999999999</c:v>
                </c:pt>
                <c:pt idx="1564">
                  <c:v>15.639999999999899</c:v>
                </c:pt>
                <c:pt idx="1565">
                  <c:v>15.649999999999901</c:v>
                </c:pt>
                <c:pt idx="1566">
                  <c:v>15.659999999999901</c:v>
                </c:pt>
                <c:pt idx="1567">
                  <c:v>15.6699999999999</c:v>
                </c:pt>
                <c:pt idx="1568">
                  <c:v>15.6799999999999</c:v>
                </c:pt>
                <c:pt idx="1569">
                  <c:v>15.6899999999999</c:v>
                </c:pt>
                <c:pt idx="1570">
                  <c:v>15.6999999999999</c:v>
                </c:pt>
                <c:pt idx="1571">
                  <c:v>15.7099999999999</c:v>
                </c:pt>
                <c:pt idx="1572">
                  <c:v>15.719999999999899</c:v>
                </c:pt>
                <c:pt idx="1573">
                  <c:v>15.729999999999899</c:v>
                </c:pt>
                <c:pt idx="1574">
                  <c:v>15.739999999999901</c:v>
                </c:pt>
                <c:pt idx="1575">
                  <c:v>15.749999999999901</c:v>
                </c:pt>
                <c:pt idx="1576">
                  <c:v>15.7599999999999</c:v>
                </c:pt>
                <c:pt idx="1577">
                  <c:v>15.7699999999999</c:v>
                </c:pt>
                <c:pt idx="1578">
                  <c:v>15.7799999999999</c:v>
                </c:pt>
                <c:pt idx="1579">
                  <c:v>15.7899999999999</c:v>
                </c:pt>
                <c:pt idx="1580">
                  <c:v>15.799999999999899</c:v>
                </c:pt>
                <c:pt idx="1581">
                  <c:v>15.809999999999899</c:v>
                </c:pt>
                <c:pt idx="1582">
                  <c:v>15.819999999999901</c:v>
                </c:pt>
                <c:pt idx="1583">
                  <c:v>15.829999999999901</c:v>
                </c:pt>
                <c:pt idx="1584">
                  <c:v>15.8399999999999</c:v>
                </c:pt>
                <c:pt idx="1585">
                  <c:v>15.8499999999999</c:v>
                </c:pt>
                <c:pt idx="1586">
                  <c:v>15.8599999999999</c:v>
                </c:pt>
                <c:pt idx="1587">
                  <c:v>15.8699999999999</c:v>
                </c:pt>
                <c:pt idx="1588">
                  <c:v>15.8799999999999</c:v>
                </c:pt>
                <c:pt idx="1589">
                  <c:v>15.889999999999899</c:v>
                </c:pt>
                <c:pt idx="1590">
                  <c:v>15.899999999999901</c:v>
                </c:pt>
                <c:pt idx="1591">
                  <c:v>15.909999999999901</c:v>
                </c:pt>
                <c:pt idx="1592">
                  <c:v>15.9199999999999</c:v>
                </c:pt>
                <c:pt idx="1593">
                  <c:v>15.9299999999999</c:v>
                </c:pt>
                <c:pt idx="1594">
                  <c:v>15.9399999999999</c:v>
                </c:pt>
                <c:pt idx="1595">
                  <c:v>15.9499999999999</c:v>
                </c:pt>
                <c:pt idx="1596">
                  <c:v>15.9599999999999</c:v>
                </c:pt>
                <c:pt idx="1597">
                  <c:v>15.969999999999899</c:v>
                </c:pt>
                <c:pt idx="1598">
                  <c:v>15.979999999999899</c:v>
                </c:pt>
                <c:pt idx="1599">
                  <c:v>15.989999999999901</c:v>
                </c:pt>
                <c:pt idx="1600">
                  <c:v>15.999999999999901</c:v>
                </c:pt>
                <c:pt idx="1601">
                  <c:v>16.009999999999899</c:v>
                </c:pt>
                <c:pt idx="1602">
                  <c:v>16.0199999999999</c:v>
                </c:pt>
                <c:pt idx="1603">
                  <c:v>16.029999999999902</c:v>
                </c:pt>
                <c:pt idx="1604">
                  <c:v>16.0399999999999</c:v>
                </c:pt>
                <c:pt idx="1605">
                  <c:v>16.049999999999901</c:v>
                </c:pt>
                <c:pt idx="1606">
                  <c:v>16.059999999999899</c:v>
                </c:pt>
                <c:pt idx="1607">
                  <c:v>16.069999999999901</c:v>
                </c:pt>
                <c:pt idx="1608">
                  <c:v>16.079999999999899</c:v>
                </c:pt>
                <c:pt idx="1609">
                  <c:v>16.0899999999999</c:v>
                </c:pt>
                <c:pt idx="1610">
                  <c:v>16.099999999999898</c:v>
                </c:pt>
                <c:pt idx="1611">
                  <c:v>16.1099999999999</c:v>
                </c:pt>
                <c:pt idx="1612">
                  <c:v>16.119999999999902</c:v>
                </c:pt>
                <c:pt idx="1613">
                  <c:v>16.1299999999999</c:v>
                </c:pt>
                <c:pt idx="1614">
                  <c:v>16.139999999999901</c:v>
                </c:pt>
                <c:pt idx="1615">
                  <c:v>16.149999999999899</c:v>
                </c:pt>
                <c:pt idx="1616">
                  <c:v>16.159999999999901</c:v>
                </c:pt>
                <c:pt idx="1617">
                  <c:v>16.169999999999899</c:v>
                </c:pt>
                <c:pt idx="1618">
                  <c:v>16.1799999999999</c:v>
                </c:pt>
                <c:pt idx="1619">
                  <c:v>16.189999999999898</c:v>
                </c:pt>
                <c:pt idx="1620">
                  <c:v>16.1999999999999</c:v>
                </c:pt>
                <c:pt idx="1621">
                  <c:v>16.209999999999901</c:v>
                </c:pt>
                <c:pt idx="1622">
                  <c:v>16.219999999999899</c:v>
                </c:pt>
                <c:pt idx="1623">
                  <c:v>16.229999999999901</c:v>
                </c:pt>
                <c:pt idx="1624">
                  <c:v>16.239999999999899</c:v>
                </c:pt>
                <c:pt idx="1625">
                  <c:v>16.249999999999901</c:v>
                </c:pt>
                <c:pt idx="1626">
                  <c:v>16.259999999999899</c:v>
                </c:pt>
                <c:pt idx="1627">
                  <c:v>16.2699999999999</c:v>
                </c:pt>
                <c:pt idx="1628">
                  <c:v>16.279999999999902</c:v>
                </c:pt>
                <c:pt idx="1629">
                  <c:v>16.2899999999999</c:v>
                </c:pt>
                <c:pt idx="1630">
                  <c:v>16.299999999999901</c:v>
                </c:pt>
                <c:pt idx="1631">
                  <c:v>16.309999999999899</c:v>
                </c:pt>
                <c:pt idx="1632">
                  <c:v>16.319999999999901</c:v>
                </c:pt>
                <c:pt idx="1633">
                  <c:v>16.329999999999899</c:v>
                </c:pt>
                <c:pt idx="1634">
                  <c:v>16.3399999999999</c:v>
                </c:pt>
                <c:pt idx="1635">
                  <c:v>16.349999999999898</c:v>
                </c:pt>
                <c:pt idx="1636">
                  <c:v>16.3599999999999</c:v>
                </c:pt>
                <c:pt idx="1637">
                  <c:v>16.369999999999902</c:v>
                </c:pt>
                <c:pt idx="1638">
                  <c:v>16.3799999999999</c:v>
                </c:pt>
                <c:pt idx="1639">
                  <c:v>16.389999999999901</c:v>
                </c:pt>
                <c:pt idx="1640">
                  <c:v>16.399999999999899</c:v>
                </c:pt>
                <c:pt idx="1641">
                  <c:v>16.409999999999901</c:v>
                </c:pt>
                <c:pt idx="1642">
                  <c:v>16.419999999999899</c:v>
                </c:pt>
                <c:pt idx="1643">
                  <c:v>16.4299999999999</c:v>
                </c:pt>
                <c:pt idx="1644">
                  <c:v>16.439999999999898</c:v>
                </c:pt>
                <c:pt idx="1645">
                  <c:v>16.4499999999999</c:v>
                </c:pt>
                <c:pt idx="1646">
                  <c:v>16.459999999999901</c:v>
                </c:pt>
                <c:pt idx="1647">
                  <c:v>16.469999999999899</c:v>
                </c:pt>
                <c:pt idx="1648">
                  <c:v>16.479999999999901</c:v>
                </c:pt>
                <c:pt idx="1649">
                  <c:v>16.489999999999899</c:v>
                </c:pt>
                <c:pt idx="1650">
                  <c:v>16.499999999999901</c:v>
                </c:pt>
                <c:pt idx="1651">
                  <c:v>16.509999999999899</c:v>
                </c:pt>
                <c:pt idx="1652">
                  <c:v>16.5199999999999</c:v>
                </c:pt>
                <c:pt idx="1653">
                  <c:v>16.529999999999902</c:v>
                </c:pt>
                <c:pt idx="1654">
                  <c:v>16.5399999999999</c:v>
                </c:pt>
                <c:pt idx="1655">
                  <c:v>16.549999999999901</c:v>
                </c:pt>
                <c:pt idx="1656">
                  <c:v>16.559999999999899</c:v>
                </c:pt>
                <c:pt idx="1657">
                  <c:v>16.569999999999901</c:v>
                </c:pt>
                <c:pt idx="1658">
                  <c:v>16.579999999999899</c:v>
                </c:pt>
                <c:pt idx="1659">
                  <c:v>16.5899999999999</c:v>
                </c:pt>
                <c:pt idx="1660">
                  <c:v>16.599999999999898</c:v>
                </c:pt>
                <c:pt idx="1661">
                  <c:v>16.6099999999999</c:v>
                </c:pt>
                <c:pt idx="1662">
                  <c:v>16.619999999999902</c:v>
                </c:pt>
                <c:pt idx="1663">
                  <c:v>16.6299999999999</c:v>
                </c:pt>
                <c:pt idx="1664">
                  <c:v>16.639999999999901</c:v>
                </c:pt>
                <c:pt idx="1665">
                  <c:v>16.649999999999899</c:v>
                </c:pt>
                <c:pt idx="1666">
                  <c:v>16.659999999999901</c:v>
                </c:pt>
                <c:pt idx="1667">
                  <c:v>16.669999999999899</c:v>
                </c:pt>
                <c:pt idx="1668">
                  <c:v>16.6799999999999</c:v>
                </c:pt>
                <c:pt idx="1669">
                  <c:v>16.689999999999898</c:v>
                </c:pt>
                <c:pt idx="1670">
                  <c:v>16.6999999999999</c:v>
                </c:pt>
                <c:pt idx="1671">
                  <c:v>16.709999999999901</c:v>
                </c:pt>
                <c:pt idx="1672">
                  <c:v>16.719999999999899</c:v>
                </c:pt>
                <c:pt idx="1673">
                  <c:v>16.729999999999901</c:v>
                </c:pt>
                <c:pt idx="1674">
                  <c:v>16.739999999999899</c:v>
                </c:pt>
                <c:pt idx="1675">
                  <c:v>16.749999999999901</c:v>
                </c:pt>
                <c:pt idx="1676">
                  <c:v>16.759999999999899</c:v>
                </c:pt>
                <c:pt idx="1677">
                  <c:v>16.7699999999999</c:v>
                </c:pt>
                <c:pt idx="1678">
                  <c:v>16.779999999999902</c:v>
                </c:pt>
                <c:pt idx="1679">
                  <c:v>16.7899999999998</c:v>
                </c:pt>
                <c:pt idx="1680">
                  <c:v>16.799999999999901</c:v>
                </c:pt>
                <c:pt idx="1681">
                  <c:v>16.8099999999998</c:v>
                </c:pt>
                <c:pt idx="1682">
                  <c:v>16.819999999999901</c:v>
                </c:pt>
                <c:pt idx="1683">
                  <c:v>16.829999999999799</c:v>
                </c:pt>
                <c:pt idx="1684">
                  <c:v>16.8399999999999</c:v>
                </c:pt>
                <c:pt idx="1685">
                  <c:v>16.849999999999898</c:v>
                </c:pt>
                <c:pt idx="1686">
                  <c:v>16.8599999999999</c:v>
                </c:pt>
                <c:pt idx="1687">
                  <c:v>16.869999999999798</c:v>
                </c:pt>
                <c:pt idx="1688">
                  <c:v>16.8799999999998</c:v>
                </c:pt>
                <c:pt idx="1689">
                  <c:v>16.889999999999901</c:v>
                </c:pt>
                <c:pt idx="1690">
                  <c:v>16.8999999999998</c:v>
                </c:pt>
                <c:pt idx="1691">
                  <c:v>16.909999999999901</c:v>
                </c:pt>
                <c:pt idx="1692">
                  <c:v>16.919999999999899</c:v>
                </c:pt>
                <c:pt idx="1693">
                  <c:v>16.9299999999999</c:v>
                </c:pt>
                <c:pt idx="1694">
                  <c:v>16.939999999999799</c:v>
                </c:pt>
                <c:pt idx="1695">
                  <c:v>16.9499999999999</c:v>
                </c:pt>
                <c:pt idx="1696">
                  <c:v>16.959999999999901</c:v>
                </c:pt>
                <c:pt idx="1697">
                  <c:v>16.9699999999998</c:v>
                </c:pt>
                <c:pt idx="1698">
                  <c:v>16.979999999999901</c:v>
                </c:pt>
                <c:pt idx="1699">
                  <c:v>16.989999999999799</c:v>
                </c:pt>
                <c:pt idx="1700">
                  <c:v>16.999999999999901</c:v>
                </c:pt>
                <c:pt idx="1701">
                  <c:v>17.009999999999799</c:v>
                </c:pt>
                <c:pt idx="1702">
                  <c:v>17.0199999999999</c:v>
                </c:pt>
                <c:pt idx="1703">
                  <c:v>17.029999999999902</c:v>
                </c:pt>
                <c:pt idx="1704">
                  <c:v>17.0399999999998</c:v>
                </c:pt>
                <c:pt idx="1705">
                  <c:v>17.049999999999901</c:v>
                </c:pt>
                <c:pt idx="1706">
                  <c:v>17.0599999999998</c:v>
                </c:pt>
                <c:pt idx="1707">
                  <c:v>17.069999999999901</c:v>
                </c:pt>
                <c:pt idx="1708">
                  <c:v>17.079999999999799</c:v>
                </c:pt>
                <c:pt idx="1709">
                  <c:v>17.0899999999999</c:v>
                </c:pt>
                <c:pt idx="1710">
                  <c:v>17.099999999999898</c:v>
                </c:pt>
                <c:pt idx="1711">
                  <c:v>17.1099999999999</c:v>
                </c:pt>
                <c:pt idx="1712">
                  <c:v>17.119999999999798</c:v>
                </c:pt>
                <c:pt idx="1713">
                  <c:v>17.1299999999998</c:v>
                </c:pt>
                <c:pt idx="1714">
                  <c:v>17.139999999999901</c:v>
                </c:pt>
                <c:pt idx="1715">
                  <c:v>17.1499999999998</c:v>
                </c:pt>
                <c:pt idx="1716">
                  <c:v>17.159999999999901</c:v>
                </c:pt>
                <c:pt idx="1717">
                  <c:v>17.169999999999899</c:v>
                </c:pt>
                <c:pt idx="1718">
                  <c:v>17.1799999999999</c:v>
                </c:pt>
                <c:pt idx="1719">
                  <c:v>17.189999999999799</c:v>
                </c:pt>
                <c:pt idx="1720">
                  <c:v>17.1999999999999</c:v>
                </c:pt>
                <c:pt idx="1721">
                  <c:v>17.209999999999901</c:v>
                </c:pt>
                <c:pt idx="1722">
                  <c:v>17.2199999999998</c:v>
                </c:pt>
                <c:pt idx="1723">
                  <c:v>17.229999999999901</c:v>
                </c:pt>
                <c:pt idx="1724">
                  <c:v>17.239999999999799</c:v>
                </c:pt>
                <c:pt idx="1725">
                  <c:v>17.249999999999901</c:v>
                </c:pt>
                <c:pt idx="1726">
                  <c:v>17.259999999999799</c:v>
                </c:pt>
                <c:pt idx="1727">
                  <c:v>17.269999999999801</c:v>
                </c:pt>
                <c:pt idx="1728">
                  <c:v>17.279999999999799</c:v>
                </c:pt>
                <c:pt idx="1729">
                  <c:v>17.2899999999998</c:v>
                </c:pt>
                <c:pt idx="1730">
                  <c:v>17.299999999999802</c:v>
                </c:pt>
                <c:pt idx="1731">
                  <c:v>17.3099999999998</c:v>
                </c:pt>
                <c:pt idx="1732">
                  <c:v>17.319999999999801</c:v>
                </c:pt>
                <c:pt idx="1733">
                  <c:v>17.329999999999799</c:v>
                </c:pt>
                <c:pt idx="1734">
                  <c:v>17.339999999999801</c:v>
                </c:pt>
                <c:pt idx="1735">
                  <c:v>17.349999999999799</c:v>
                </c:pt>
                <c:pt idx="1736">
                  <c:v>17.3599999999998</c:v>
                </c:pt>
                <c:pt idx="1737">
                  <c:v>17.369999999999798</c:v>
                </c:pt>
                <c:pt idx="1738">
                  <c:v>17.3799999999998</c:v>
                </c:pt>
                <c:pt idx="1739">
                  <c:v>17.389999999999802</c:v>
                </c:pt>
                <c:pt idx="1740">
                  <c:v>17.3999999999998</c:v>
                </c:pt>
                <c:pt idx="1741">
                  <c:v>17.409999999999801</c:v>
                </c:pt>
                <c:pt idx="1742">
                  <c:v>17.419999999999799</c:v>
                </c:pt>
                <c:pt idx="1743">
                  <c:v>17.429999999999801</c:v>
                </c:pt>
                <c:pt idx="1744">
                  <c:v>17.439999999999799</c:v>
                </c:pt>
                <c:pt idx="1745">
                  <c:v>17.4499999999998</c:v>
                </c:pt>
                <c:pt idx="1746">
                  <c:v>17.459999999999798</c:v>
                </c:pt>
                <c:pt idx="1747">
                  <c:v>17.4699999999998</c:v>
                </c:pt>
                <c:pt idx="1748">
                  <c:v>17.479999999999801</c:v>
                </c:pt>
                <c:pt idx="1749">
                  <c:v>17.489999999999799</c:v>
                </c:pt>
                <c:pt idx="1750">
                  <c:v>17.499999999999801</c:v>
                </c:pt>
                <c:pt idx="1751">
                  <c:v>17.509999999999799</c:v>
                </c:pt>
                <c:pt idx="1752">
                  <c:v>17.519999999999801</c:v>
                </c:pt>
                <c:pt idx="1753">
                  <c:v>17.529999999999799</c:v>
                </c:pt>
                <c:pt idx="1754">
                  <c:v>17.5399999999998</c:v>
                </c:pt>
                <c:pt idx="1755">
                  <c:v>17.549999999999802</c:v>
                </c:pt>
                <c:pt idx="1756">
                  <c:v>17.5599999999998</c:v>
                </c:pt>
                <c:pt idx="1757">
                  <c:v>17.569999999999801</c:v>
                </c:pt>
                <c:pt idx="1758">
                  <c:v>17.579999999999799</c:v>
                </c:pt>
                <c:pt idx="1759">
                  <c:v>17.589999999999801</c:v>
                </c:pt>
                <c:pt idx="1760">
                  <c:v>17.599999999999799</c:v>
                </c:pt>
                <c:pt idx="1761">
                  <c:v>17.6099999999998</c:v>
                </c:pt>
                <c:pt idx="1762">
                  <c:v>17.619999999999798</c:v>
                </c:pt>
                <c:pt idx="1763">
                  <c:v>17.6299999999998</c:v>
                </c:pt>
                <c:pt idx="1764">
                  <c:v>17.639999999999802</c:v>
                </c:pt>
                <c:pt idx="1765">
                  <c:v>17.6499999999998</c:v>
                </c:pt>
                <c:pt idx="1766">
                  <c:v>17.659999999999801</c:v>
                </c:pt>
                <c:pt idx="1767">
                  <c:v>17.669999999999799</c:v>
                </c:pt>
                <c:pt idx="1768">
                  <c:v>17.679999999999801</c:v>
                </c:pt>
                <c:pt idx="1769">
                  <c:v>17.689999999999799</c:v>
                </c:pt>
                <c:pt idx="1770">
                  <c:v>17.6999999999998</c:v>
                </c:pt>
                <c:pt idx="1771">
                  <c:v>17.709999999999798</c:v>
                </c:pt>
                <c:pt idx="1772">
                  <c:v>17.7199999999998</c:v>
                </c:pt>
                <c:pt idx="1773">
                  <c:v>17.729999999999801</c:v>
                </c:pt>
                <c:pt idx="1774">
                  <c:v>17.739999999999799</c:v>
                </c:pt>
                <c:pt idx="1775">
                  <c:v>17.749999999999801</c:v>
                </c:pt>
                <c:pt idx="1776">
                  <c:v>17.759999999999799</c:v>
                </c:pt>
                <c:pt idx="1777">
                  <c:v>17.769999999999801</c:v>
                </c:pt>
                <c:pt idx="1778">
                  <c:v>17.779999999999799</c:v>
                </c:pt>
                <c:pt idx="1779">
                  <c:v>17.7899999999998</c:v>
                </c:pt>
                <c:pt idx="1780">
                  <c:v>17.799999999999802</c:v>
                </c:pt>
                <c:pt idx="1781">
                  <c:v>17.8099999999998</c:v>
                </c:pt>
                <c:pt idx="1782">
                  <c:v>17.819999999999801</c:v>
                </c:pt>
                <c:pt idx="1783">
                  <c:v>17.829999999999799</c:v>
                </c:pt>
                <c:pt idx="1784">
                  <c:v>17.839999999999801</c:v>
                </c:pt>
                <c:pt idx="1785">
                  <c:v>17.849999999999799</c:v>
                </c:pt>
                <c:pt idx="1786">
                  <c:v>17.8599999999998</c:v>
                </c:pt>
                <c:pt idx="1787">
                  <c:v>17.869999999999798</c:v>
                </c:pt>
                <c:pt idx="1788">
                  <c:v>17.8799999999998</c:v>
                </c:pt>
                <c:pt idx="1789">
                  <c:v>17.889999999999802</c:v>
                </c:pt>
                <c:pt idx="1790">
                  <c:v>17.8999999999998</c:v>
                </c:pt>
                <c:pt idx="1791">
                  <c:v>17.909999999999801</c:v>
                </c:pt>
                <c:pt idx="1792">
                  <c:v>17.919999999999799</c:v>
                </c:pt>
                <c:pt idx="1793">
                  <c:v>17.929999999999801</c:v>
                </c:pt>
                <c:pt idx="1794">
                  <c:v>17.939999999999799</c:v>
                </c:pt>
                <c:pt idx="1795">
                  <c:v>17.9499999999998</c:v>
                </c:pt>
                <c:pt idx="1796">
                  <c:v>17.959999999999798</c:v>
                </c:pt>
                <c:pt idx="1797">
                  <c:v>17.9699999999998</c:v>
                </c:pt>
                <c:pt idx="1798">
                  <c:v>17.979999999999801</c:v>
                </c:pt>
                <c:pt idx="1799">
                  <c:v>17.989999999999799</c:v>
                </c:pt>
                <c:pt idx="1800">
                  <c:v>17.999999999999801</c:v>
                </c:pt>
                <c:pt idx="1801">
                  <c:v>18.009999999999799</c:v>
                </c:pt>
                <c:pt idx="1802">
                  <c:v>18.019999999999801</c:v>
                </c:pt>
                <c:pt idx="1803">
                  <c:v>18.029999999999799</c:v>
                </c:pt>
                <c:pt idx="1804">
                  <c:v>18.0399999999998</c:v>
                </c:pt>
                <c:pt idx="1805">
                  <c:v>18.049999999999802</c:v>
                </c:pt>
                <c:pt idx="1806">
                  <c:v>18.0599999999998</c:v>
                </c:pt>
                <c:pt idx="1807">
                  <c:v>18.069999999999801</c:v>
                </c:pt>
                <c:pt idx="1808">
                  <c:v>18.079999999999799</c:v>
                </c:pt>
                <c:pt idx="1809">
                  <c:v>18.089999999999801</c:v>
                </c:pt>
                <c:pt idx="1810">
                  <c:v>18.099999999999799</c:v>
                </c:pt>
                <c:pt idx="1811">
                  <c:v>18.1099999999998</c:v>
                </c:pt>
                <c:pt idx="1812">
                  <c:v>18.119999999999798</c:v>
                </c:pt>
                <c:pt idx="1813">
                  <c:v>18.1299999999998</c:v>
                </c:pt>
                <c:pt idx="1814">
                  <c:v>18.139999999999802</c:v>
                </c:pt>
                <c:pt idx="1815">
                  <c:v>18.1499999999998</c:v>
                </c:pt>
                <c:pt idx="1816">
                  <c:v>18.159999999999801</c:v>
                </c:pt>
                <c:pt idx="1817">
                  <c:v>18.169999999999799</c:v>
                </c:pt>
                <c:pt idx="1818">
                  <c:v>18.179999999999801</c:v>
                </c:pt>
                <c:pt idx="1819">
                  <c:v>18.189999999999799</c:v>
                </c:pt>
                <c:pt idx="1820">
                  <c:v>18.1999999999998</c:v>
                </c:pt>
                <c:pt idx="1821">
                  <c:v>18.209999999999798</c:v>
                </c:pt>
                <c:pt idx="1822">
                  <c:v>18.2199999999998</c:v>
                </c:pt>
                <c:pt idx="1823">
                  <c:v>18.229999999999801</c:v>
                </c:pt>
                <c:pt idx="1824">
                  <c:v>18.239999999999799</c:v>
                </c:pt>
                <c:pt idx="1825">
                  <c:v>18.249999999999801</c:v>
                </c:pt>
                <c:pt idx="1826">
                  <c:v>18.259999999999799</c:v>
                </c:pt>
                <c:pt idx="1827">
                  <c:v>18.269999999999801</c:v>
                </c:pt>
                <c:pt idx="1828">
                  <c:v>18.279999999999799</c:v>
                </c:pt>
                <c:pt idx="1829">
                  <c:v>18.2899999999998</c:v>
                </c:pt>
                <c:pt idx="1830">
                  <c:v>18.299999999999802</c:v>
                </c:pt>
                <c:pt idx="1831">
                  <c:v>18.3099999999998</c:v>
                </c:pt>
                <c:pt idx="1832">
                  <c:v>18.319999999999801</c:v>
                </c:pt>
                <c:pt idx="1833">
                  <c:v>18.329999999999799</c:v>
                </c:pt>
                <c:pt idx="1834">
                  <c:v>18.339999999999801</c:v>
                </c:pt>
                <c:pt idx="1835">
                  <c:v>18.349999999999799</c:v>
                </c:pt>
                <c:pt idx="1836">
                  <c:v>18.3599999999998</c:v>
                </c:pt>
                <c:pt idx="1837">
                  <c:v>18.369999999999798</c:v>
                </c:pt>
                <c:pt idx="1838">
                  <c:v>18.3799999999998</c:v>
                </c:pt>
                <c:pt idx="1839">
                  <c:v>18.389999999999802</c:v>
                </c:pt>
                <c:pt idx="1840">
                  <c:v>18.3999999999998</c:v>
                </c:pt>
                <c:pt idx="1841">
                  <c:v>18.409999999999801</c:v>
                </c:pt>
                <c:pt idx="1842">
                  <c:v>18.419999999999799</c:v>
                </c:pt>
                <c:pt idx="1843">
                  <c:v>18.429999999999801</c:v>
                </c:pt>
                <c:pt idx="1844">
                  <c:v>18.439999999999799</c:v>
                </c:pt>
                <c:pt idx="1845">
                  <c:v>18.4499999999998</c:v>
                </c:pt>
                <c:pt idx="1846">
                  <c:v>18.459999999999798</c:v>
                </c:pt>
                <c:pt idx="1847">
                  <c:v>18.4699999999998</c:v>
                </c:pt>
                <c:pt idx="1848">
                  <c:v>18.479999999999801</c:v>
                </c:pt>
                <c:pt idx="1849">
                  <c:v>18.489999999999799</c:v>
                </c:pt>
                <c:pt idx="1850">
                  <c:v>18.499999999999801</c:v>
                </c:pt>
                <c:pt idx="1851">
                  <c:v>18.509999999999799</c:v>
                </c:pt>
                <c:pt idx="1852">
                  <c:v>18.519999999999801</c:v>
                </c:pt>
                <c:pt idx="1853">
                  <c:v>18.529999999999799</c:v>
                </c:pt>
                <c:pt idx="1854">
                  <c:v>18.5399999999998</c:v>
                </c:pt>
                <c:pt idx="1855">
                  <c:v>18.549999999999802</c:v>
                </c:pt>
                <c:pt idx="1856">
                  <c:v>18.5599999999998</c:v>
                </c:pt>
                <c:pt idx="1857">
                  <c:v>18.569999999999801</c:v>
                </c:pt>
                <c:pt idx="1858">
                  <c:v>18.579999999999799</c:v>
                </c:pt>
                <c:pt idx="1859">
                  <c:v>18.589999999999801</c:v>
                </c:pt>
                <c:pt idx="1860">
                  <c:v>18.599999999999799</c:v>
                </c:pt>
                <c:pt idx="1861">
                  <c:v>18.6099999999998</c:v>
                </c:pt>
                <c:pt idx="1862">
                  <c:v>18.619999999999798</c:v>
                </c:pt>
                <c:pt idx="1863">
                  <c:v>18.6299999999998</c:v>
                </c:pt>
                <c:pt idx="1864">
                  <c:v>18.639999999999802</c:v>
                </c:pt>
                <c:pt idx="1865">
                  <c:v>18.6499999999998</c:v>
                </c:pt>
                <c:pt idx="1866">
                  <c:v>18.659999999999801</c:v>
                </c:pt>
                <c:pt idx="1867">
                  <c:v>18.669999999999799</c:v>
                </c:pt>
                <c:pt idx="1868">
                  <c:v>18.679999999999801</c:v>
                </c:pt>
                <c:pt idx="1869">
                  <c:v>18.689999999999799</c:v>
                </c:pt>
                <c:pt idx="1870">
                  <c:v>18.6999999999998</c:v>
                </c:pt>
                <c:pt idx="1871">
                  <c:v>18.709999999999798</c:v>
                </c:pt>
                <c:pt idx="1872">
                  <c:v>18.7199999999998</c:v>
                </c:pt>
                <c:pt idx="1873">
                  <c:v>18.729999999999801</c:v>
                </c:pt>
                <c:pt idx="1874">
                  <c:v>18.739999999999799</c:v>
                </c:pt>
                <c:pt idx="1875">
                  <c:v>18.749999999999801</c:v>
                </c:pt>
                <c:pt idx="1876">
                  <c:v>18.759999999999799</c:v>
                </c:pt>
                <c:pt idx="1877">
                  <c:v>18.769999999999801</c:v>
                </c:pt>
                <c:pt idx="1878">
                  <c:v>18.779999999999799</c:v>
                </c:pt>
                <c:pt idx="1879">
                  <c:v>18.7899999999998</c:v>
                </c:pt>
                <c:pt idx="1880">
                  <c:v>18.799999999999802</c:v>
                </c:pt>
                <c:pt idx="1881">
                  <c:v>18.8099999999998</c:v>
                </c:pt>
                <c:pt idx="1882">
                  <c:v>18.819999999999801</c:v>
                </c:pt>
                <c:pt idx="1883">
                  <c:v>18.829999999999799</c:v>
                </c:pt>
                <c:pt idx="1884">
                  <c:v>18.839999999999801</c:v>
                </c:pt>
                <c:pt idx="1885">
                  <c:v>18.849999999999799</c:v>
                </c:pt>
                <c:pt idx="1886">
                  <c:v>18.8599999999998</c:v>
                </c:pt>
                <c:pt idx="1887">
                  <c:v>18.869999999999798</c:v>
                </c:pt>
                <c:pt idx="1888">
                  <c:v>18.8799999999998</c:v>
                </c:pt>
                <c:pt idx="1889">
                  <c:v>18.889999999999802</c:v>
                </c:pt>
                <c:pt idx="1890">
                  <c:v>18.8999999999998</c:v>
                </c:pt>
                <c:pt idx="1891">
                  <c:v>18.909999999999801</c:v>
                </c:pt>
                <c:pt idx="1892">
                  <c:v>18.919999999999799</c:v>
                </c:pt>
                <c:pt idx="1893">
                  <c:v>18.929999999999801</c:v>
                </c:pt>
                <c:pt idx="1894">
                  <c:v>18.939999999999799</c:v>
                </c:pt>
                <c:pt idx="1895">
                  <c:v>18.9499999999998</c:v>
                </c:pt>
                <c:pt idx="1896">
                  <c:v>18.959999999999798</c:v>
                </c:pt>
                <c:pt idx="1897">
                  <c:v>18.9699999999998</c:v>
                </c:pt>
                <c:pt idx="1898">
                  <c:v>18.979999999999801</c:v>
                </c:pt>
                <c:pt idx="1899">
                  <c:v>18.989999999999799</c:v>
                </c:pt>
                <c:pt idx="1900">
                  <c:v>18.999999999999801</c:v>
                </c:pt>
                <c:pt idx="1901">
                  <c:v>19.009999999999799</c:v>
                </c:pt>
                <c:pt idx="1902">
                  <c:v>19.019999999999801</c:v>
                </c:pt>
                <c:pt idx="1903">
                  <c:v>19.029999999999799</c:v>
                </c:pt>
                <c:pt idx="1904">
                  <c:v>19.0399999999998</c:v>
                </c:pt>
                <c:pt idx="1905">
                  <c:v>19.049999999999802</c:v>
                </c:pt>
                <c:pt idx="1906">
                  <c:v>19.0599999999998</c:v>
                </c:pt>
                <c:pt idx="1907">
                  <c:v>19.069999999999801</c:v>
                </c:pt>
                <c:pt idx="1908">
                  <c:v>19.079999999999799</c:v>
                </c:pt>
                <c:pt idx="1909">
                  <c:v>19.089999999999801</c:v>
                </c:pt>
                <c:pt idx="1910">
                  <c:v>19.099999999999799</c:v>
                </c:pt>
                <c:pt idx="1911">
                  <c:v>19.1099999999998</c:v>
                </c:pt>
                <c:pt idx="1912">
                  <c:v>19.119999999999798</c:v>
                </c:pt>
                <c:pt idx="1913">
                  <c:v>19.1299999999998</c:v>
                </c:pt>
                <c:pt idx="1914">
                  <c:v>19.139999999999802</c:v>
                </c:pt>
                <c:pt idx="1915">
                  <c:v>19.1499999999998</c:v>
                </c:pt>
                <c:pt idx="1916">
                  <c:v>19.159999999999801</c:v>
                </c:pt>
                <c:pt idx="1917">
                  <c:v>19.169999999999799</c:v>
                </c:pt>
                <c:pt idx="1918">
                  <c:v>19.179999999999801</c:v>
                </c:pt>
                <c:pt idx="1919">
                  <c:v>19.189999999999799</c:v>
                </c:pt>
                <c:pt idx="1920">
                  <c:v>19.1999999999998</c:v>
                </c:pt>
                <c:pt idx="1921">
                  <c:v>19.209999999999798</c:v>
                </c:pt>
                <c:pt idx="1922">
                  <c:v>19.2199999999998</c:v>
                </c:pt>
                <c:pt idx="1923">
                  <c:v>19.229999999999801</c:v>
                </c:pt>
                <c:pt idx="1924">
                  <c:v>19.239999999999799</c:v>
                </c:pt>
                <c:pt idx="1925">
                  <c:v>19.249999999999801</c:v>
                </c:pt>
                <c:pt idx="1926">
                  <c:v>19.259999999999799</c:v>
                </c:pt>
                <c:pt idx="1927">
                  <c:v>19.269999999999801</c:v>
                </c:pt>
                <c:pt idx="1928">
                  <c:v>19.279999999999799</c:v>
                </c:pt>
                <c:pt idx="1929">
                  <c:v>19.2899999999998</c:v>
                </c:pt>
                <c:pt idx="1930">
                  <c:v>19.299999999999802</c:v>
                </c:pt>
                <c:pt idx="1931">
                  <c:v>19.3099999999998</c:v>
                </c:pt>
                <c:pt idx="1932">
                  <c:v>19.319999999999801</c:v>
                </c:pt>
                <c:pt idx="1933">
                  <c:v>19.329999999999799</c:v>
                </c:pt>
                <c:pt idx="1934">
                  <c:v>19.339999999999801</c:v>
                </c:pt>
                <c:pt idx="1935">
                  <c:v>19.349999999999799</c:v>
                </c:pt>
                <c:pt idx="1936">
                  <c:v>19.3599999999998</c:v>
                </c:pt>
                <c:pt idx="1937">
                  <c:v>19.369999999999798</c:v>
                </c:pt>
                <c:pt idx="1938">
                  <c:v>19.3799999999998</c:v>
                </c:pt>
                <c:pt idx="1939">
                  <c:v>19.389999999999802</c:v>
                </c:pt>
                <c:pt idx="1940">
                  <c:v>19.3999999999998</c:v>
                </c:pt>
                <c:pt idx="1941">
                  <c:v>19.409999999999801</c:v>
                </c:pt>
                <c:pt idx="1942">
                  <c:v>19.419999999999799</c:v>
                </c:pt>
                <c:pt idx="1943">
                  <c:v>19.429999999999801</c:v>
                </c:pt>
                <c:pt idx="1944">
                  <c:v>19.439999999999799</c:v>
                </c:pt>
                <c:pt idx="1945">
                  <c:v>19.4499999999998</c:v>
                </c:pt>
                <c:pt idx="1946">
                  <c:v>19.459999999999798</c:v>
                </c:pt>
                <c:pt idx="1947">
                  <c:v>19.4699999999998</c:v>
                </c:pt>
                <c:pt idx="1948">
                  <c:v>19.479999999999801</c:v>
                </c:pt>
                <c:pt idx="1949">
                  <c:v>19.489999999999799</c:v>
                </c:pt>
                <c:pt idx="1950">
                  <c:v>19.499999999999801</c:v>
                </c:pt>
                <c:pt idx="1951">
                  <c:v>19.509999999999799</c:v>
                </c:pt>
                <c:pt idx="1952">
                  <c:v>19.519999999999801</c:v>
                </c:pt>
                <c:pt idx="1953">
                  <c:v>19.529999999999799</c:v>
                </c:pt>
                <c:pt idx="1954">
                  <c:v>19.5399999999998</c:v>
                </c:pt>
                <c:pt idx="1955">
                  <c:v>19.549999999999802</c:v>
                </c:pt>
                <c:pt idx="1956">
                  <c:v>19.5599999999998</c:v>
                </c:pt>
                <c:pt idx="1957">
                  <c:v>19.569999999999801</c:v>
                </c:pt>
                <c:pt idx="1958">
                  <c:v>19.579999999999799</c:v>
                </c:pt>
                <c:pt idx="1959">
                  <c:v>19.589999999999801</c:v>
                </c:pt>
                <c:pt idx="1960">
                  <c:v>19.599999999999799</c:v>
                </c:pt>
                <c:pt idx="1961">
                  <c:v>19.6099999999998</c:v>
                </c:pt>
                <c:pt idx="1962">
                  <c:v>19.619999999999798</c:v>
                </c:pt>
                <c:pt idx="1963">
                  <c:v>19.6299999999998</c:v>
                </c:pt>
                <c:pt idx="1964">
                  <c:v>19.639999999999802</c:v>
                </c:pt>
                <c:pt idx="1965">
                  <c:v>19.6499999999998</c:v>
                </c:pt>
                <c:pt idx="1966">
                  <c:v>19.659999999999801</c:v>
                </c:pt>
                <c:pt idx="1967">
                  <c:v>19.669999999999799</c:v>
                </c:pt>
                <c:pt idx="1968">
                  <c:v>19.679999999999801</c:v>
                </c:pt>
                <c:pt idx="1969">
                  <c:v>19.689999999999799</c:v>
                </c:pt>
                <c:pt idx="1970">
                  <c:v>19.6999999999998</c:v>
                </c:pt>
                <c:pt idx="1971">
                  <c:v>19.709999999999798</c:v>
                </c:pt>
                <c:pt idx="1972">
                  <c:v>19.7199999999998</c:v>
                </c:pt>
                <c:pt idx="1973">
                  <c:v>19.729999999999801</c:v>
                </c:pt>
                <c:pt idx="1974">
                  <c:v>19.739999999999799</c:v>
                </c:pt>
                <c:pt idx="1975">
                  <c:v>19.749999999999801</c:v>
                </c:pt>
                <c:pt idx="1976">
                  <c:v>19.759999999999799</c:v>
                </c:pt>
                <c:pt idx="1977">
                  <c:v>19.769999999999801</c:v>
                </c:pt>
                <c:pt idx="1978">
                  <c:v>19.779999999999799</c:v>
                </c:pt>
                <c:pt idx="1979">
                  <c:v>19.7899999999998</c:v>
                </c:pt>
                <c:pt idx="1980">
                  <c:v>19.799999999999802</c:v>
                </c:pt>
                <c:pt idx="1981">
                  <c:v>19.8099999999998</c:v>
                </c:pt>
                <c:pt idx="1982">
                  <c:v>19.819999999999801</c:v>
                </c:pt>
                <c:pt idx="1983">
                  <c:v>19.829999999999799</c:v>
                </c:pt>
                <c:pt idx="1984">
                  <c:v>19.839999999999801</c:v>
                </c:pt>
                <c:pt idx="1985">
                  <c:v>19.849999999999799</c:v>
                </c:pt>
                <c:pt idx="1986">
                  <c:v>19.8599999999998</c:v>
                </c:pt>
                <c:pt idx="1987">
                  <c:v>19.869999999999798</c:v>
                </c:pt>
                <c:pt idx="1988">
                  <c:v>19.8799999999998</c:v>
                </c:pt>
                <c:pt idx="1989">
                  <c:v>19.889999999999802</c:v>
                </c:pt>
                <c:pt idx="1990">
                  <c:v>19.8999999999998</c:v>
                </c:pt>
                <c:pt idx="1991">
                  <c:v>19.909999999999801</c:v>
                </c:pt>
                <c:pt idx="1992">
                  <c:v>19.919999999999799</c:v>
                </c:pt>
                <c:pt idx="1993">
                  <c:v>19.929999999999801</c:v>
                </c:pt>
                <c:pt idx="1994">
                  <c:v>19.939999999999799</c:v>
                </c:pt>
                <c:pt idx="1995">
                  <c:v>19.9499999999998</c:v>
                </c:pt>
                <c:pt idx="1996">
                  <c:v>19.959999999999798</c:v>
                </c:pt>
                <c:pt idx="1997">
                  <c:v>19.9699999999998</c:v>
                </c:pt>
                <c:pt idx="1998">
                  <c:v>19.979999999999801</c:v>
                </c:pt>
                <c:pt idx="1999">
                  <c:v>19.989999999999799</c:v>
                </c:pt>
                <c:pt idx="2000">
                  <c:v>19.999999999999801</c:v>
                </c:pt>
                <c:pt idx="2001">
                  <c:v>20.009999999999799</c:v>
                </c:pt>
                <c:pt idx="2002">
                  <c:v>20.019999999999801</c:v>
                </c:pt>
                <c:pt idx="2003">
                  <c:v>20.029999999999799</c:v>
                </c:pt>
                <c:pt idx="2004">
                  <c:v>20.0399999999998</c:v>
                </c:pt>
                <c:pt idx="2005">
                  <c:v>20.049999999999802</c:v>
                </c:pt>
                <c:pt idx="2006">
                  <c:v>20.0599999999998</c:v>
                </c:pt>
                <c:pt idx="2007">
                  <c:v>20.069999999999801</c:v>
                </c:pt>
                <c:pt idx="2008">
                  <c:v>20.079999999999799</c:v>
                </c:pt>
                <c:pt idx="2009">
                  <c:v>20.089999999999801</c:v>
                </c:pt>
                <c:pt idx="2010">
                  <c:v>20.099999999999799</c:v>
                </c:pt>
                <c:pt idx="2011">
                  <c:v>20.1099999999998</c:v>
                </c:pt>
                <c:pt idx="2012">
                  <c:v>20.119999999999798</c:v>
                </c:pt>
                <c:pt idx="2013">
                  <c:v>20.1299999999998</c:v>
                </c:pt>
                <c:pt idx="2014">
                  <c:v>20.139999999999802</c:v>
                </c:pt>
                <c:pt idx="2015">
                  <c:v>20.1499999999998</c:v>
                </c:pt>
                <c:pt idx="2016">
                  <c:v>20.159999999999801</c:v>
                </c:pt>
                <c:pt idx="2017">
                  <c:v>20.169999999999799</c:v>
                </c:pt>
                <c:pt idx="2018">
                  <c:v>20.179999999999801</c:v>
                </c:pt>
                <c:pt idx="2019">
                  <c:v>20.189999999999799</c:v>
                </c:pt>
                <c:pt idx="2020">
                  <c:v>20.1999999999998</c:v>
                </c:pt>
                <c:pt idx="2021">
                  <c:v>20.209999999999798</c:v>
                </c:pt>
                <c:pt idx="2022">
                  <c:v>20.2199999999998</c:v>
                </c:pt>
                <c:pt idx="2023">
                  <c:v>20.229999999999801</c:v>
                </c:pt>
                <c:pt idx="2024">
                  <c:v>20.239999999999799</c:v>
                </c:pt>
                <c:pt idx="2025">
                  <c:v>20.249999999999801</c:v>
                </c:pt>
                <c:pt idx="2026">
                  <c:v>20.259999999999799</c:v>
                </c:pt>
                <c:pt idx="2027">
                  <c:v>20.269999999999801</c:v>
                </c:pt>
                <c:pt idx="2028">
                  <c:v>20.279999999999799</c:v>
                </c:pt>
                <c:pt idx="2029">
                  <c:v>20.2899999999998</c:v>
                </c:pt>
                <c:pt idx="2030">
                  <c:v>20.299999999999802</c:v>
                </c:pt>
                <c:pt idx="2031">
                  <c:v>20.3099999999998</c:v>
                </c:pt>
                <c:pt idx="2032">
                  <c:v>20.319999999999801</c:v>
                </c:pt>
                <c:pt idx="2033">
                  <c:v>20.329999999999799</c:v>
                </c:pt>
                <c:pt idx="2034">
                  <c:v>20.339999999999801</c:v>
                </c:pt>
                <c:pt idx="2035">
                  <c:v>20.349999999999799</c:v>
                </c:pt>
                <c:pt idx="2036">
                  <c:v>20.3599999999998</c:v>
                </c:pt>
                <c:pt idx="2037">
                  <c:v>20.369999999999798</c:v>
                </c:pt>
                <c:pt idx="2038">
                  <c:v>20.3799999999998</c:v>
                </c:pt>
                <c:pt idx="2039">
                  <c:v>20.389999999999802</c:v>
                </c:pt>
                <c:pt idx="2040">
                  <c:v>20.3999999999998</c:v>
                </c:pt>
                <c:pt idx="2041">
                  <c:v>20.409999999999801</c:v>
                </c:pt>
                <c:pt idx="2042">
                  <c:v>20.419999999999799</c:v>
                </c:pt>
                <c:pt idx="2043">
                  <c:v>20.429999999999801</c:v>
                </c:pt>
                <c:pt idx="2044">
                  <c:v>20.439999999999799</c:v>
                </c:pt>
                <c:pt idx="2045">
                  <c:v>20.4499999999998</c:v>
                </c:pt>
                <c:pt idx="2046">
                  <c:v>20.459999999999798</c:v>
                </c:pt>
                <c:pt idx="2047">
                  <c:v>20.4699999999998</c:v>
                </c:pt>
                <c:pt idx="2048">
                  <c:v>20.479999999999801</c:v>
                </c:pt>
                <c:pt idx="2049">
                  <c:v>20.489999999999799</c:v>
                </c:pt>
                <c:pt idx="2050">
                  <c:v>20.499999999999801</c:v>
                </c:pt>
                <c:pt idx="2051">
                  <c:v>20.509999999999799</c:v>
                </c:pt>
                <c:pt idx="2052">
                  <c:v>20.519999999999801</c:v>
                </c:pt>
                <c:pt idx="2053">
                  <c:v>20.529999999999799</c:v>
                </c:pt>
                <c:pt idx="2054">
                  <c:v>20.5399999999998</c:v>
                </c:pt>
                <c:pt idx="2055">
                  <c:v>20.549999999999802</c:v>
                </c:pt>
                <c:pt idx="2056">
                  <c:v>20.5599999999998</c:v>
                </c:pt>
                <c:pt idx="2057">
                  <c:v>20.569999999999801</c:v>
                </c:pt>
                <c:pt idx="2058">
                  <c:v>20.579999999999799</c:v>
                </c:pt>
                <c:pt idx="2059">
                  <c:v>20.589999999999801</c:v>
                </c:pt>
                <c:pt idx="2060">
                  <c:v>20.599999999999799</c:v>
                </c:pt>
                <c:pt idx="2061">
                  <c:v>20.6099999999998</c:v>
                </c:pt>
                <c:pt idx="2062">
                  <c:v>20.619999999999798</c:v>
                </c:pt>
                <c:pt idx="2063">
                  <c:v>20.6299999999998</c:v>
                </c:pt>
                <c:pt idx="2064">
                  <c:v>20.639999999999802</c:v>
                </c:pt>
                <c:pt idx="2065">
                  <c:v>20.6499999999998</c:v>
                </c:pt>
                <c:pt idx="2066">
                  <c:v>20.659999999999801</c:v>
                </c:pt>
                <c:pt idx="2067">
                  <c:v>20.669999999999799</c:v>
                </c:pt>
                <c:pt idx="2068">
                  <c:v>20.679999999999801</c:v>
                </c:pt>
                <c:pt idx="2069">
                  <c:v>20.689999999999799</c:v>
                </c:pt>
                <c:pt idx="2070">
                  <c:v>20.6999999999998</c:v>
                </c:pt>
                <c:pt idx="2071">
                  <c:v>20.709999999999798</c:v>
                </c:pt>
                <c:pt idx="2072">
                  <c:v>20.7199999999998</c:v>
                </c:pt>
                <c:pt idx="2073">
                  <c:v>20.729999999999801</c:v>
                </c:pt>
                <c:pt idx="2074">
                  <c:v>20.739999999999799</c:v>
                </c:pt>
                <c:pt idx="2075">
                  <c:v>20.749999999999801</c:v>
                </c:pt>
                <c:pt idx="2076">
                  <c:v>20.759999999999799</c:v>
                </c:pt>
                <c:pt idx="2077">
                  <c:v>20.769999999999801</c:v>
                </c:pt>
                <c:pt idx="2078">
                  <c:v>20.779999999999799</c:v>
                </c:pt>
                <c:pt idx="2079">
                  <c:v>20.7899999999998</c:v>
                </c:pt>
                <c:pt idx="2080">
                  <c:v>20.799999999999802</c:v>
                </c:pt>
                <c:pt idx="2081">
                  <c:v>20.8099999999998</c:v>
                </c:pt>
                <c:pt idx="2082">
                  <c:v>20.819999999999801</c:v>
                </c:pt>
                <c:pt idx="2083">
                  <c:v>20.829999999999799</c:v>
                </c:pt>
                <c:pt idx="2084">
                  <c:v>20.839999999999801</c:v>
                </c:pt>
                <c:pt idx="2085">
                  <c:v>20.849999999999799</c:v>
                </c:pt>
                <c:pt idx="2086">
                  <c:v>20.8599999999998</c:v>
                </c:pt>
                <c:pt idx="2087">
                  <c:v>20.869999999999798</c:v>
                </c:pt>
                <c:pt idx="2088">
                  <c:v>20.8799999999998</c:v>
                </c:pt>
                <c:pt idx="2089">
                  <c:v>20.889999999999802</c:v>
                </c:pt>
                <c:pt idx="2090">
                  <c:v>20.8999999999998</c:v>
                </c:pt>
                <c:pt idx="2091">
                  <c:v>20.909999999999801</c:v>
                </c:pt>
                <c:pt idx="2092">
                  <c:v>20.919999999999799</c:v>
                </c:pt>
                <c:pt idx="2093">
                  <c:v>20.929999999999801</c:v>
                </c:pt>
                <c:pt idx="2094">
                  <c:v>20.939999999999799</c:v>
                </c:pt>
                <c:pt idx="2095">
                  <c:v>20.9499999999998</c:v>
                </c:pt>
                <c:pt idx="2096">
                  <c:v>20.959999999999798</c:v>
                </c:pt>
                <c:pt idx="2097">
                  <c:v>20.9699999999998</c:v>
                </c:pt>
                <c:pt idx="2098">
                  <c:v>20.979999999999801</c:v>
                </c:pt>
                <c:pt idx="2099">
                  <c:v>20.989999999999799</c:v>
                </c:pt>
                <c:pt idx="2100">
                  <c:v>20.999999999999801</c:v>
                </c:pt>
                <c:pt idx="2101">
                  <c:v>21.009999999999799</c:v>
                </c:pt>
                <c:pt idx="2102">
                  <c:v>21.019999999999801</c:v>
                </c:pt>
                <c:pt idx="2103">
                  <c:v>21.029999999999799</c:v>
                </c:pt>
                <c:pt idx="2104">
                  <c:v>21.0399999999998</c:v>
                </c:pt>
                <c:pt idx="2105">
                  <c:v>21.049999999999802</c:v>
                </c:pt>
                <c:pt idx="2106">
                  <c:v>21.0599999999998</c:v>
                </c:pt>
                <c:pt idx="2107">
                  <c:v>21.069999999999801</c:v>
                </c:pt>
                <c:pt idx="2108">
                  <c:v>21.079999999999799</c:v>
                </c:pt>
                <c:pt idx="2109">
                  <c:v>21.089999999999801</c:v>
                </c:pt>
                <c:pt idx="2110">
                  <c:v>21.099999999999799</c:v>
                </c:pt>
                <c:pt idx="2111">
                  <c:v>21.1099999999998</c:v>
                </c:pt>
                <c:pt idx="2112">
                  <c:v>21.119999999999798</c:v>
                </c:pt>
                <c:pt idx="2113">
                  <c:v>21.1299999999998</c:v>
                </c:pt>
                <c:pt idx="2114">
                  <c:v>21.139999999999802</c:v>
                </c:pt>
                <c:pt idx="2115">
                  <c:v>21.1499999999998</c:v>
                </c:pt>
                <c:pt idx="2116">
                  <c:v>21.159999999999801</c:v>
                </c:pt>
                <c:pt idx="2117">
                  <c:v>21.169999999999799</c:v>
                </c:pt>
                <c:pt idx="2118">
                  <c:v>21.179999999999801</c:v>
                </c:pt>
                <c:pt idx="2119">
                  <c:v>21.189999999999799</c:v>
                </c:pt>
                <c:pt idx="2120">
                  <c:v>21.1999999999998</c:v>
                </c:pt>
                <c:pt idx="2121">
                  <c:v>21.209999999999798</c:v>
                </c:pt>
                <c:pt idx="2122">
                  <c:v>21.2199999999998</c:v>
                </c:pt>
                <c:pt idx="2123">
                  <c:v>21.229999999999801</c:v>
                </c:pt>
                <c:pt idx="2124">
                  <c:v>21.239999999999799</c:v>
                </c:pt>
                <c:pt idx="2125">
                  <c:v>21.249999999999801</c:v>
                </c:pt>
                <c:pt idx="2126">
                  <c:v>21.259999999999799</c:v>
                </c:pt>
                <c:pt idx="2127">
                  <c:v>21.269999999999801</c:v>
                </c:pt>
                <c:pt idx="2128">
                  <c:v>21.279999999999799</c:v>
                </c:pt>
                <c:pt idx="2129">
                  <c:v>21.2899999999998</c:v>
                </c:pt>
                <c:pt idx="2130">
                  <c:v>21.299999999999802</c:v>
                </c:pt>
                <c:pt idx="2131">
                  <c:v>21.3099999999998</c:v>
                </c:pt>
                <c:pt idx="2132">
                  <c:v>21.319999999999801</c:v>
                </c:pt>
                <c:pt idx="2133">
                  <c:v>21.329999999999799</c:v>
                </c:pt>
                <c:pt idx="2134">
                  <c:v>21.339999999999801</c:v>
                </c:pt>
                <c:pt idx="2135">
                  <c:v>21.349999999999799</c:v>
                </c:pt>
                <c:pt idx="2136">
                  <c:v>21.3599999999998</c:v>
                </c:pt>
                <c:pt idx="2137">
                  <c:v>21.369999999999798</c:v>
                </c:pt>
                <c:pt idx="2138">
                  <c:v>21.3799999999998</c:v>
                </c:pt>
                <c:pt idx="2139">
                  <c:v>21.389999999999802</c:v>
                </c:pt>
                <c:pt idx="2140">
                  <c:v>21.3999999999998</c:v>
                </c:pt>
                <c:pt idx="2141">
                  <c:v>21.409999999999801</c:v>
                </c:pt>
                <c:pt idx="2142">
                  <c:v>21.419999999999799</c:v>
                </c:pt>
                <c:pt idx="2143">
                  <c:v>21.429999999999801</c:v>
                </c:pt>
                <c:pt idx="2144">
                  <c:v>21.439999999999799</c:v>
                </c:pt>
                <c:pt idx="2145">
                  <c:v>21.4499999999998</c:v>
                </c:pt>
                <c:pt idx="2146">
                  <c:v>21.459999999999798</c:v>
                </c:pt>
                <c:pt idx="2147">
                  <c:v>21.4699999999998</c:v>
                </c:pt>
                <c:pt idx="2148">
                  <c:v>21.479999999999801</c:v>
                </c:pt>
                <c:pt idx="2149">
                  <c:v>21.489999999999799</c:v>
                </c:pt>
                <c:pt idx="2150">
                  <c:v>21.499999999999801</c:v>
                </c:pt>
                <c:pt idx="2151">
                  <c:v>21.509999999999799</c:v>
                </c:pt>
                <c:pt idx="2152">
                  <c:v>21.519999999999801</c:v>
                </c:pt>
                <c:pt idx="2153">
                  <c:v>21.529999999999799</c:v>
                </c:pt>
                <c:pt idx="2154">
                  <c:v>21.5399999999998</c:v>
                </c:pt>
                <c:pt idx="2155">
                  <c:v>21.549999999999802</c:v>
                </c:pt>
                <c:pt idx="2156">
                  <c:v>21.5599999999998</c:v>
                </c:pt>
                <c:pt idx="2157">
                  <c:v>21.569999999999801</c:v>
                </c:pt>
                <c:pt idx="2158">
                  <c:v>21.579999999999799</c:v>
                </c:pt>
                <c:pt idx="2159">
                  <c:v>21.589999999999801</c:v>
                </c:pt>
                <c:pt idx="2160">
                  <c:v>21.599999999999799</c:v>
                </c:pt>
                <c:pt idx="2161">
                  <c:v>21.6099999999998</c:v>
                </c:pt>
                <c:pt idx="2162">
                  <c:v>21.619999999999798</c:v>
                </c:pt>
                <c:pt idx="2163">
                  <c:v>21.6299999999998</c:v>
                </c:pt>
                <c:pt idx="2164">
                  <c:v>21.639999999999802</c:v>
                </c:pt>
                <c:pt idx="2165">
                  <c:v>21.6499999999998</c:v>
                </c:pt>
                <c:pt idx="2166">
                  <c:v>21.659999999999801</c:v>
                </c:pt>
                <c:pt idx="2167">
                  <c:v>21.669999999999799</c:v>
                </c:pt>
                <c:pt idx="2168">
                  <c:v>21.679999999999801</c:v>
                </c:pt>
                <c:pt idx="2169">
                  <c:v>21.689999999999799</c:v>
                </c:pt>
                <c:pt idx="2170">
                  <c:v>21.6999999999998</c:v>
                </c:pt>
                <c:pt idx="2171">
                  <c:v>21.709999999999699</c:v>
                </c:pt>
                <c:pt idx="2172">
                  <c:v>21.7199999999997</c:v>
                </c:pt>
                <c:pt idx="2173">
                  <c:v>21.729999999999698</c:v>
                </c:pt>
                <c:pt idx="2174">
                  <c:v>21.7399999999997</c:v>
                </c:pt>
                <c:pt idx="2175">
                  <c:v>21.749999999999702</c:v>
                </c:pt>
                <c:pt idx="2176">
                  <c:v>21.7599999999997</c:v>
                </c:pt>
                <c:pt idx="2177">
                  <c:v>21.769999999999701</c:v>
                </c:pt>
                <c:pt idx="2178">
                  <c:v>21.779999999999699</c:v>
                </c:pt>
                <c:pt idx="2179">
                  <c:v>21.789999999999701</c:v>
                </c:pt>
                <c:pt idx="2180">
                  <c:v>21.799999999999699</c:v>
                </c:pt>
                <c:pt idx="2181">
                  <c:v>21.8099999999997</c:v>
                </c:pt>
                <c:pt idx="2182">
                  <c:v>21.819999999999698</c:v>
                </c:pt>
                <c:pt idx="2183">
                  <c:v>21.8299999999997</c:v>
                </c:pt>
                <c:pt idx="2184">
                  <c:v>21.839999999999701</c:v>
                </c:pt>
                <c:pt idx="2185">
                  <c:v>21.849999999999699</c:v>
                </c:pt>
                <c:pt idx="2186">
                  <c:v>21.859999999999701</c:v>
                </c:pt>
                <c:pt idx="2187">
                  <c:v>21.869999999999699</c:v>
                </c:pt>
                <c:pt idx="2188">
                  <c:v>21.879999999999701</c:v>
                </c:pt>
                <c:pt idx="2189">
                  <c:v>21.889999999999699</c:v>
                </c:pt>
                <c:pt idx="2190">
                  <c:v>21.8999999999997</c:v>
                </c:pt>
                <c:pt idx="2191">
                  <c:v>21.909999999999702</c:v>
                </c:pt>
                <c:pt idx="2192">
                  <c:v>21.9199999999997</c:v>
                </c:pt>
                <c:pt idx="2193">
                  <c:v>21.929999999999701</c:v>
                </c:pt>
                <c:pt idx="2194">
                  <c:v>21.939999999999699</c:v>
                </c:pt>
                <c:pt idx="2195">
                  <c:v>21.949999999999701</c:v>
                </c:pt>
                <c:pt idx="2196">
                  <c:v>21.959999999999699</c:v>
                </c:pt>
                <c:pt idx="2197">
                  <c:v>21.9699999999997</c:v>
                </c:pt>
                <c:pt idx="2198">
                  <c:v>21.979999999999698</c:v>
                </c:pt>
                <c:pt idx="2199">
                  <c:v>21.9899999999997</c:v>
                </c:pt>
                <c:pt idx="2200">
                  <c:v>21.999999999999702</c:v>
                </c:pt>
                <c:pt idx="2201">
                  <c:v>22.0099999999997</c:v>
                </c:pt>
                <c:pt idx="2202">
                  <c:v>22.019999999999701</c:v>
                </c:pt>
                <c:pt idx="2203">
                  <c:v>22.029999999999699</c:v>
                </c:pt>
                <c:pt idx="2204">
                  <c:v>22.039999999999701</c:v>
                </c:pt>
                <c:pt idx="2205">
                  <c:v>22.049999999999699</c:v>
                </c:pt>
                <c:pt idx="2206">
                  <c:v>22.0599999999997</c:v>
                </c:pt>
                <c:pt idx="2207">
                  <c:v>22.069999999999698</c:v>
                </c:pt>
                <c:pt idx="2208">
                  <c:v>22.0799999999997</c:v>
                </c:pt>
                <c:pt idx="2209">
                  <c:v>22.089999999999701</c:v>
                </c:pt>
                <c:pt idx="2210">
                  <c:v>22.099999999999699</c:v>
                </c:pt>
                <c:pt idx="2211">
                  <c:v>22.109999999999701</c:v>
                </c:pt>
                <c:pt idx="2212">
                  <c:v>22.119999999999699</c:v>
                </c:pt>
                <c:pt idx="2213">
                  <c:v>22.129999999999701</c:v>
                </c:pt>
                <c:pt idx="2214">
                  <c:v>22.139999999999699</c:v>
                </c:pt>
                <c:pt idx="2215">
                  <c:v>22.1499999999997</c:v>
                </c:pt>
                <c:pt idx="2216">
                  <c:v>22.159999999999702</c:v>
                </c:pt>
                <c:pt idx="2217">
                  <c:v>22.1699999999997</c:v>
                </c:pt>
                <c:pt idx="2218">
                  <c:v>22.179999999999701</c:v>
                </c:pt>
                <c:pt idx="2219">
                  <c:v>22.189999999999699</c:v>
                </c:pt>
                <c:pt idx="2220">
                  <c:v>22.199999999999701</c:v>
                </c:pt>
                <c:pt idx="2221">
                  <c:v>22.209999999999699</c:v>
                </c:pt>
                <c:pt idx="2222">
                  <c:v>22.2199999999997</c:v>
                </c:pt>
                <c:pt idx="2223">
                  <c:v>22.229999999999698</c:v>
                </c:pt>
                <c:pt idx="2224">
                  <c:v>22.2399999999997</c:v>
                </c:pt>
                <c:pt idx="2225">
                  <c:v>22.249999999999702</c:v>
                </c:pt>
                <c:pt idx="2226">
                  <c:v>22.2599999999997</c:v>
                </c:pt>
                <c:pt idx="2227">
                  <c:v>22.269999999999701</c:v>
                </c:pt>
                <c:pt idx="2228">
                  <c:v>22.279999999999699</c:v>
                </c:pt>
                <c:pt idx="2229">
                  <c:v>22.289999999999701</c:v>
                </c:pt>
                <c:pt idx="2230">
                  <c:v>22.299999999999699</c:v>
                </c:pt>
                <c:pt idx="2231">
                  <c:v>22.3099999999997</c:v>
                </c:pt>
                <c:pt idx="2232">
                  <c:v>22.319999999999698</c:v>
                </c:pt>
                <c:pt idx="2233">
                  <c:v>22.3299999999997</c:v>
                </c:pt>
                <c:pt idx="2234">
                  <c:v>22.339999999999701</c:v>
                </c:pt>
                <c:pt idx="2235">
                  <c:v>22.349999999999699</c:v>
                </c:pt>
                <c:pt idx="2236">
                  <c:v>22.359999999999701</c:v>
                </c:pt>
                <c:pt idx="2237">
                  <c:v>22.369999999999699</c:v>
                </c:pt>
                <c:pt idx="2238">
                  <c:v>22.379999999999701</c:v>
                </c:pt>
                <c:pt idx="2239">
                  <c:v>22.389999999999699</c:v>
                </c:pt>
                <c:pt idx="2240">
                  <c:v>22.3999999999997</c:v>
                </c:pt>
                <c:pt idx="2241">
                  <c:v>22.409999999999702</c:v>
                </c:pt>
                <c:pt idx="2242">
                  <c:v>22.4199999999997</c:v>
                </c:pt>
                <c:pt idx="2243">
                  <c:v>22.429999999999701</c:v>
                </c:pt>
                <c:pt idx="2244">
                  <c:v>22.439999999999699</c:v>
                </c:pt>
                <c:pt idx="2245">
                  <c:v>22.449999999999701</c:v>
                </c:pt>
                <c:pt idx="2246">
                  <c:v>22.459999999999699</c:v>
                </c:pt>
                <c:pt idx="2247">
                  <c:v>22.4699999999997</c:v>
                </c:pt>
                <c:pt idx="2248">
                  <c:v>22.479999999999698</c:v>
                </c:pt>
                <c:pt idx="2249">
                  <c:v>22.4899999999997</c:v>
                </c:pt>
                <c:pt idx="2250">
                  <c:v>22.499999999999702</c:v>
                </c:pt>
                <c:pt idx="2251">
                  <c:v>22.5099999999997</c:v>
                </c:pt>
                <c:pt idx="2252">
                  <c:v>22.519999999999701</c:v>
                </c:pt>
                <c:pt idx="2253">
                  <c:v>22.529999999999699</c:v>
                </c:pt>
                <c:pt idx="2254">
                  <c:v>22.539999999999701</c:v>
                </c:pt>
                <c:pt idx="2255">
                  <c:v>22.549999999999699</c:v>
                </c:pt>
                <c:pt idx="2256">
                  <c:v>22.5599999999997</c:v>
                </c:pt>
                <c:pt idx="2257">
                  <c:v>22.569999999999698</c:v>
                </c:pt>
                <c:pt idx="2258">
                  <c:v>22.5799999999997</c:v>
                </c:pt>
                <c:pt idx="2259">
                  <c:v>22.589999999999701</c:v>
                </c:pt>
                <c:pt idx="2260">
                  <c:v>22.599999999999699</c:v>
                </c:pt>
                <c:pt idx="2261">
                  <c:v>22.609999999999701</c:v>
                </c:pt>
                <c:pt idx="2262">
                  <c:v>22.619999999999699</c:v>
                </c:pt>
                <c:pt idx="2263">
                  <c:v>22.629999999999701</c:v>
                </c:pt>
                <c:pt idx="2264">
                  <c:v>22.639999999999699</c:v>
                </c:pt>
                <c:pt idx="2265">
                  <c:v>22.6499999999997</c:v>
                </c:pt>
                <c:pt idx="2266">
                  <c:v>22.659999999999702</c:v>
                </c:pt>
                <c:pt idx="2267">
                  <c:v>22.6699999999997</c:v>
                </c:pt>
                <c:pt idx="2268">
                  <c:v>22.679999999999701</c:v>
                </c:pt>
                <c:pt idx="2269">
                  <c:v>22.689999999999699</c:v>
                </c:pt>
                <c:pt idx="2270">
                  <c:v>22.699999999999701</c:v>
                </c:pt>
                <c:pt idx="2271">
                  <c:v>22.709999999999699</c:v>
                </c:pt>
                <c:pt idx="2272">
                  <c:v>22.7199999999997</c:v>
                </c:pt>
                <c:pt idx="2273">
                  <c:v>22.729999999999698</c:v>
                </c:pt>
                <c:pt idx="2274">
                  <c:v>22.7399999999997</c:v>
                </c:pt>
                <c:pt idx="2275">
                  <c:v>22.749999999999702</c:v>
                </c:pt>
                <c:pt idx="2276">
                  <c:v>22.7599999999997</c:v>
                </c:pt>
                <c:pt idx="2277">
                  <c:v>22.769999999999701</c:v>
                </c:pt>
                <c:pt idx="2278">
                  <c:v>22.779999999999699</c:v>
                </c:pt>
                <c:pt idx="2279">
                  <c:v>22.789999999999701</c:v>
                </c:pt>
                <c:pt idx="2280">
                  <c:v>22.799999999999699</c:v>
                </c:pt>
                <c:pt idx="2281">
                  <c:v>22.8099999999997</c:v>
                </c:pt>
                <c:pt idx="2282">
                  <c:v>22.819999999999698</c:v>
                </c:pt>
                <c:pt idx="2283">
                  <c:v>22.8299999999997</c:v>
                </c:pt>
                <c:pt idx="2284">
                  <c:v>22.839999999999701</c:v>
                </c:pt>
                <c:pt idx="2285">
                  <c:v>22.849999999999699</c:v>
                </c:pt>
                <c:pt idx="2286">
                  <c:v>22.859999999999701</c:v>
                </c:pt>
                <c:pt idx="2287">
                  <c:v>22.869999999999699</c:v>
                </c:pt>
                <c:pt idx="2288">
                  <c:v>22.879999999999701</c:v>
                </c:pt>
                <c:pt idx="2289">
                  <c:v>22.889999999999699</c:v>
                </c:pt>
                <c:pt idx="2290">
                  <c:v>22.8999999999997</c:v>
                </c:pt>
                <c:pt idx="2291">
                  <c:v>22.909999999999702</c:v>
                </c:pt>
                <c:pt idx="2292">
                  <c:v>22.9199999999997</c:v>
                </c:pt>
                <c:pt idx="2293">
                  <c:v>22.929999999999701</c:v>
                </c:pt>
                <c:pt idx="2294">
                  <c:v>22.939999999999699</c:v>
                </c:pt>
                <c:pt idx="2295">
                  <c:v>22.949999999999701</c:v>
                </c:pt>
                <c:pt idx="2296">
                  <c:v>22.959999999999699</c:v>
                </c:pt>
                <c:pt idx="2297">
                  <c:v>22.9699999999997</c:v>
                </c:pt>
                <c:pt idx="2298">
                  <c:v>22.979999999999698</c:v>
                </c:pt>
                <c:pt idx="2299">
                  <c:v>22.9899999999997</c:v>
                </c:pt>
                <c:pt idx="2300">
                  <c:v>22.999999999999702</c:v>
                </c:pt>
                <c:pt idx="2301">
                  <c:v>23.0099999999997</c:v>
                </c:pt>
                <c:pt idx="2302">
                  <c:v>23.019999999999701</c:v>
                </c:pt>
                <c:pt idx="2303">
                  <c:v>23.029999999999699</c:v>
                </c:pt>
                <c:pt idx="2304">
                  <c:v>23.039999999999701</c:v>
                </c:pt>
                <c:pt idx="2305">
                  <c:v>23.049999999999699</c:v>
                </c:pt>
                <c:pt idx="2306">
                  <c:v>23.0599999999997</c:v>
                </c:pt>
                <c:pt idx="2307">
                  <c:v>23.069999999999698</c:v>
                </c:pt>
                <c:pt idx="2308">
                  <c:v>23.0799999999997</c:v>
                </c:pt>
                <c:pt idx="2309">
                  <c:v>23.089999999999701</c:v>
                </c:pt>
                <c:pt idx="2310">
                  <c:v>23.099999999999699</c:v>
                </c:pt>
                <c:pt idx="2311">
                  <c:v>23.109999999999701</c:v>
                </c:pt>
                <c:pt idx="2312">
                  <c:v>23.119999999999699</c:v>
                </c:pt>
                <c:pt idx="2313">
                  <c:v>23.129999999999701</c:v>
                </c:pt>
                <c:pt idx="2314">
                  <c:v>23.139999999999699</c:v>
                </c:pt>
                <c:pt idx="2315">
                  <c:v>23.1499999999997</c:v>
                </c:pt>
                <c:pt idx="2316">
                  <c:v>23.159999999999702</c:v>
                </c:pt>
                <c:pt idx="2317">
                  <c:v>23.1699999999997</c:v>
                </c:pt>
                <c:pt idx="2318">
                  <c:v>23.179999999999701</c:v>
                </c:pt>
                <c:pt idx="2319">
                  <c:v>23.189999999999699</c:v>
                </c:pt>
                <c:pt idx="2320">
                  <c:v>23.199999999999701</c:v>
                </c:pt>
                <c:pt idx="2321">
                  <c:v>23.209999999999699</c:v>
                </c:pt>
                <c:pt idx="2322">
                  <c:v>23.2199999999997</c:v>
                </c:pt>
                <c:pt idx="2323">
                  <c:v>23.229999999999698</c:v>
                </c:pt>
                <c:pt idx="2324">
                  <c:v>23.2399999999997</c:v>
                </c:pt>
                <c:pt idx="2325">
                  <c:v>23.249999999999702</c:v>
                </c:pt>
                <c:pt idx="2326">
                  <c:v>23.2599999999997</c:v>
                </c:pt>
                <c:pt idx="2327">
                  <c:v>23.269999999999701</c:v>
                </c:pt>
                <c:pt idx="2328">
                  <c:v>23.279999999999699</c:v>
                </c:pt>
                <c:pt idx="2329">
                  <c:v>23.289999999999701</c:v>
                </c:pt>
                <c:pt idx="2330">
                  <c:v>23.299999999999699</c:v>
                </c:pt>
                <c:pt idx="2331">
                  <c:v>23.3099999999997</c:v>
                </c:pt>
                <c:pt idx="2332">
                  <c:v>23.319999999999698</c:v>
                </c:pt>
                <c:pt idx="2333">
                  <c:v>23.3299999999997</c:v>
                </c:pt>
                <c:pt idx="2334">
                  <c:v>23.339999999999701</c:v>
                </c:pt>
                <c:pt idx="2335">
                  <c:v>23.349999999999699</c:v>
                </c:pt>
                <c:pt idx="2336">
                  <c:v>23.359999999999701</c:v>
                </c:pt>
                <c:pt idx="2337">
                  <c:v>23.369999999999699</c:v>
                </c:pt>
                <c:pt idx="2338">
                  <c:v>23.379999999999701</c:v>
                </c:pt>
                <c:pt idx="2339">
                  <c:v>23.389999999999699</c:v>
                </c:pt>
                <c:pt idx="2340">
                  <c:v>23.3999999999997</c:v>
                </c:pt>
                <c:pt idx="2341">
                  <c:v>23.409999999999702</c:v>
                </c:pt>
                <c:pt idx="2342">
                  <c:v>23.4199999999997</c:v>
                </c:pt>
                <c:pt idx="2343">
                  <c:v>23.429999999999701</c:v>
                </c:pt>
                <c:pt idx="2344">
                  <c:v>23.439999999999699</c:v>
                </c:pt>
                <c:pt idx="2345">
                  <c:v>23.449999999999701</c:v>
                </c:pt>
                <c:pt idx="2346">
                  <c:v>23.459999999999699</c:v>
                </c:pt>
                <c:pt idx="2347">
                  <c:v>23.4699999999997</c:v>
                </c:pt>
                <c:pt idx="2348">
                  <c:v>23.479999999999698</c:v>
                </c:pt>
                <c:pt idx="2349">
                  <c:v>23.4899999999997</c:v>
                </c:pt>
                <c:pt idx="2350">
                  <c:v>23.499999999999702</c:v>
                </c:pt>
                <c:pt idx="2351">
                  <c:v>23.5099999999997</c:v>
                </c:pt>
                <c:pt idx="2352">
                  <c:v>23.519999999999701</c:v>
                </c:pt>
                <c:pt idx="2353">
                  <c:v>23.529999999999699</c:v>
                </c:pt>
                <c:pt idx="2354">
                  <c:v>23.539999999999701</c:v>
                </c:pt>
                <c:pt idx="2355">
                  <c:v>23.549999999999699</c:v>
                </c:pt>
                <c:pt idx="2356">
                  <c:v>23.5599999999997</c:v>
                </c:pt>
                <c:pt idx="2357">
                  <c:v>23.569999999999698</c:v>
                </c:pt>
                <c:pt idx="2358">
                  <c:v>23.5799999999997</c:v>
                </c:pt>
                <c:pt idx="2359">
                  <c:v>23.589999999999701</c:v>
                </c:pt>
                <c:pt idx="2360">
                  <c:v>23.599999999999699</c:v>
                </c:pt>
                <c:pt idx="2361">
                  <c:v>23.609999999999701</c:v>
                </c:pt>
                <c:pt idx="2362">
                  <c:v>23.619999999999699</c:v>
                </c:pt>
                <c:pt idx="2363">
                  <c:v>23.629999999999701</c:v>
                </c:pt>
                <c:pt idx="2364">
                  <c:v>23.639999999999699</c:v>
                </c:pt>
                <c:pt idx="2365">
                  <c:v>23.6499999999997</c:v>
                </c:pt>
                <c:pt idx="2366">
                  <c:v>23.659999999999702</c:v>
                </c:pt>
                <c:pt idx="2367">
                  <c:v>23.6699999999997</c:v>
                </c:pt>
                <c:pt idx="2368">
                  <c:v>23.679999999999701</c:v>
                </c:pt>
                <c:pt idx="2369">
                  <c:v>23.689999999999699</c:v>
                </c:pt>
                <c:pt idx="2370">
                  <c:v>23.699999999999701</c:v>
                </c:pt>
                <c:pt idx="2371">
                  <c:v>23.709999999999699</c:v>
                </c:pt>
                <c:pt idx="2372">
                  <c:v>23.7199999999997</c:v>
                </c:pt>
                <c:pt idx="2373">
                  <c:v>23.729999999999698</c:v>
                </c:pt>
                <c:pt idx="2374">
                  <c:v>23.7399999999997</c:v>
                </c:pt>
                <c:pt idx="2375">
                  <c:v>23.749999999999702</c:v>
                </c:pt>
                <c:pt idx="2376">
                  <c:v>23.7599999999997</c:v>
                </c:pt>
                <c:pt idx="2377">
                  <c:v>23.769999999999701</c:v>
                </c:pt>
                <c:pt idx="2378">
                  <c:v>23.779999999999699</c:v>
                </c:pt>
                <c:pt idx="2379">
                  <c:v>23.789999999999701</c:v>
                </c:pt>
                <c:pt idx="2380">
                  <c:v>23.799999999999699</c:v>
                </c:pt>
                <c:pt idx="2381">
                  <c:v>23.8099999999997</c:v>
                </c:pt>
                <c:pt idx="2382">
                  <c:v>23.819999999999698</c:v>
                </c:pt>
                <c:pt idx="2383">
                  <c:v>23.8299999999997</c:v>
                </c:pt>
                <c:pt idx="2384">
                  <c:v>23.839999999999701</c:v>
                </c:pt>
                <c:pt idx="2385">
                  <c:v>23.849999999999699</c:v>
                </c:pt>
                <c:pt idx="2386">
                  <c:v>23.859999999999701</c:v>
                </c:pt>
                <c:pt idx="2387">
                  <c:v>23.869999999999699</c:v>
                </c:pt>
                <c:pt idx="2388">
                  <c:v>23.879999999999701</c:v>
                </c:pt>
                <c:pt idx="2389">
                  <c:v>23.889999999999699</c:v>
                </c:pt>
                <c:pt idx="2390">
                  <c:v>23.8999999999997</c:v>
                </c:pt>
                <c:pt idx="2391">
                  <c:v>23.909999999999702</c:v>
                </c:pt>
                <c:pt idx="2392">
                  <c:v>23.9199999999997</c:v>
                </c:pt>
                <c:pt idx="2393">
                  <c:v>23.929999999999701</c:v>
                </c:pt>
                <c:pt idx="2394">
                  <c:v>23.939999999999699</c:v>
                </c:pt>
                <c:pt idx="2395">
                  <c:v>23.949999999999701</c:v>
                </c:pt>
                <c:pt idx="2396">
                  <c:v>23.959999999999699</c:v>
                </c:pt>
                <c:pt idx="2397">
                  <c:v>23.9699999999997</c:v>
                </c:pt>
                <c:pt idx="2398">
                  <c:v>23.979999999999698</c:v>
                </c:pt>
                <c:pt idx="2399">
                  <c:v>23.9899999999997</c:v>
                </c:pt>
                <c:pt idx="2400">
                  <c:v>23.999999999999702</c:v>
                </c:pt>
                <c:pt idx="2401">
                  <c:v>24.0099999999997</c:v>
                </c:pt>
                <c:pt idx="2402">
                  <c:v>24.019999999999701</c:v>
                </c:pt>
                <c:pt idx="2403">
                  <c:v>24.029999999999699</c:v>
                </c:pt>
                <c:pt idx="2404">
                  <c:v>24.039999999999701</c:v>
                </c:pt>
                <c:pt idx="2405">
                  <c:v>24.049999999999699</c:v>
                </c:pt>
                <c:pt idx="2406">
                  <c:v>24.0599999999997</c:v>
                </c:pt>
                <c:pt idx="2407">
                  <c:v>24.069999999999698</c:v>
                </c:pt>
                <c:pt idx="2408">
                  <c:v>24.0799999999997</c:v>
                </c:pt>
                <c:pt idx="2409">
                  <c:v>24.089999999999701</c:v>
                </c:pt>
                <c:pt idx="2410">
                  <c:v>24.099999999999699</c:v>
                </c:pt>
                <c:pt idx="2411">
                  <c:v>24.109999999999701</c:v>
                </c:pt>
                <c:pt idx="2412">
                  <c:v>24.119999999999699</c:v>
                </c:pt>
                <c:pt idx="2413">
                  <c:v>24.129999999999701</c:v>
                </c:pt>
                <c:pt idx="2414">
                  <c:v>24.139999999999699</c:v>
                </c:pt>
                <c:pt idx="2415">
                  <c:v>24.1499999999997</c:v>
                </c:pt>
                <c:pt idx="2416">
                  <c:v>24.159999999999702</c:v>
                </c:pt>
                <c:pt idx="2417">
                  <c:v>24.1699999999997</c:v>
                </c:pt>
                <c:pt idx="2418">
                  <c:v>24.179999999999701</c:v>
                </c:pt>
                <c:pt idx="2419">
                  <c:v>24.189999999999699</c:v>
                </c:pt>
                <c:pt idx="2420">
                  <c:v>24.199999999999701</c:v>
                </c:pt>
                <c:pt idx="2421">
                  <c:v>24.209999999999699</c:v>
                </c:pt>
                <c:pt idx="2422">
                  <c:v>24.2199999999997</c:v>
                </c:pt>
                <c:pt idx="2423">
                  <c:v>24.229999999999698</c:v>
                </c:pt>
                <c:pt idx="2424">
                  <c:v>24.2399999999997</c:v>
                </c:pt>
                <c:pt idx="2425">
                  <c:v>24.249999999999702</c:v>
                </c:pt>
                <c:pt idx="2426">
                  <c:v>24.2599999999997</c:v>
                </c:pt>
                <c:pt idx="2427">
                  <c:v>24.269999999999701</c:v>
                </c:pt>
                <c:pt idx="2428">
                  <c:v>24.279999999999699</c:v>
                </c:pt>
                <c:pt idx="2429">
                  <c:v>24.289999999999701</c:v>
                </c:pt>
                <c:pt idx="2430">
                  <c:v>24.299999999999699</c:v>
                </c:pt>
                <c:pt idx="2431">
                  <c:v>24.3099999999997</c:v>
                </c:pt>
                <c:pt idx="2432">
                  <c:v>24.319999999999698</c:v>
                </c:pt>
                <c:pt idx="2433">
                  <c:v>24.3299999999997</c:v>
                </c:pt>
                <c:pt idx="2434">
                  <c:v>24.339999999999701</c:v>
                </c:pt>
                <c:pt idx="2435">
                  <c:v>24.349999999999699</c:v>
                </c:pt>
                <c:pt idx="2436">
                  <c:v>24.359999999999701</c:v>
                </c:pt>
                <c:pt idx="2437">
                  <c:v>24.369999999999699</c:v>
                </c:pt>
                <c:pt idx="2438">
                  <c:v>24.379999999999701</c:v>
                </c:pt>
                <c:pt idx="2439">
                  <c:v>24.389999999999699</c:v>
                </c:pt>
                <c:pt idx="2440">
                  <c:v>24.3999999999997</c:v>
                </c:pt>
                <c:pt idx="2441">
                  <c:v>24.409999999999702</c:v>
                </c:pt>
                <c:pt idx="2442">
                  <c:v>24.4199999999997</c:v>
                </c:pt>
                <c:pt idx="2443">
                  <c:v>24.429999999999701</c:v>
                </c:pt>
                <c:pt idx="2444">
                  <c:v>24.439999999999699</c:v>
                </c:pt>
                <c:pt idx="2445">
                  <c:v>24.449999999999701</c:v>
                </c:pt>
                <c:pt idx="2446">
                  <c:v>24.459999999999699</c:v>
                </c:pt>
                <c:pt idx="2447">
                  <c:v>24.4699999999997</c:v>
                </c:pt>
                <c:pt idx="2448">
                  <c:v>24.479999999999698</c:v>
                </c:pt>
                <c:pt idx="2449">
                  <c:v>24.4899999999997</c:v>
                </c:pt>
                <c:pt idx="2450">
                  <c:v>24.499999999999702</c:v>
                </c:pt>
                <c:pt idx="2451">
                  <c:v>24.5099999999997</c:v>
                </c:pt>
                <c:pt idx="2452">
                  <c:v>24.519999999999701</c:v>
                </c:pt>
                <c:pt idx="2453">
                  <c:v>24.529999999999699</c:v>
                </c:pt>
                <c:pt idx="2454">
                  <c:v>24.539999999999701</c:v>
                </c:pt>
                <c:pt idx="2455">
                  <c:v>24.549999999999699</c:v>
                </c:pt>
                <c:pt idx="2456">
                  <c:v>24.5599999999997</c:v>
                </c:pt>
                <c:pt idx="2457">
                  <c:v>24.569999999999698</c:v>
                </c:pt>
                <c:pt idx="2458">
                  <c:v>24.5799999999997</c:v>
                </c:pt>
                <c:pt idx="2459">
                  <c:v>24.589999999999701</c:v>
                </c:pt>
                <c:pt idx="2460">
                  <c:v>24.599999999999699</c:v>
                </c:pt>
                <c:pt idx="2461">
                  <c:v>24.609999999999701</c:v>
                </c:pt>
                <c:pt idx="2462">
                  <c:v>24.619999999999699</c:v>
                </c:pt>
                <c:pt idx="2463">
                  <c:v>24.629999999999701</c:v>
                </c:pt>
                <c:pt idx="2464">
                  <c:v>24.639999999999699</c:v>
                </c:pt>
                <c:pt idx="2465">
                  <c:v>24.6499999999997</c:v>
                </c:pt>
                <c:pt idx="2466">
                  <c:v>24.659999999999702</c:v>
                </c:pt>
                <c:pt idx="2467">
                  <c:v>24.6699999999997</c:v>
                </c:pt>
                <c:pt idx="2468">
                  <c:v>24.679999999999701</c:v>
                </c:pt>
                <c:pt idx="2469">
                  <c:v>24.689999999999699</c:v>
                </c:pt>
                <c:pt idx="2470">
                  <c:v>24.699999999999701</c:v>
                </c:pt>
                <c:pt idx="2471">
                  <c:v>24.709999999999699</c:v>
                </c:pt>
                <c:pt idx="2472">
                  <c:v>24.7199999999997</c:v>
                </c:pt>
                <c:pt idx="2473">
                  <c:v>24.729999999999698</c:v>
                </c:pt>
                <c:pt idx="2474">
                  <c:v>24.7399999999997</c:v>
                </c:pt>
                <c:pt idx="2475">
                  <c:v>24.749999999999702</c:v>
                </c:pt>
                <c:pt idx="2476">
                  <c:v>24.7599999999997</c:v>
                </c:pt>
                <c:pt idx="2477">
                  <c:v>24.769999999999701</c:v>
                </c:pt>
                <c:pt idx="2478">
                  <c:v>24.779999999999699</c:v>
                </c:pt>
                <c:pt idx="2479">
                  <c:v>24.789999999999701</c:v>
                </c:pt>
                <c:pt idx="2480">
                  <c:v>24.799999999999699</c:v>
                </c:pt>
                <c:pt idx="2481">
                  <c:v>24.8099999999997</c:v>
                </c:pt>
                <c:pt idx="2482">
                  <c:v>24.819999999999698</c:v>
                </c:pt>
                <c:pt idx="2483">
                  <c:v>24.8299999999997</c:v>
                </c:pt>
                <c:pt idx="2484">
                  <c:v>24.839999999999701</c:v>
                </c:pt>
                <c:pt idx="2485">
                  <c:v>24.849999999999699</c:v>
                </c:pt>
                <c:pt idx="2486">
                  <c:v>24.859999999999701</c:v>
                </c:pt>
                <c:pt idx="2487">
                  <c:v>24.869999999999699</c:v>
                </c:pt>
                <c:pt idx="2488">
                  <c:v>24.879999999999701</c:v>
                </c:pt>
                <c:pt idx="2489">
                  <c:v>24.889999999999699</c:v>
                </c:pt>
                <c:pt idx="2490">
                  <c:v>24.8999999999997</c:v>
                </c:pt>
                <c:pt idx="2491">
                  <c:v>24.909999999999702</c:v>
                </c:pt>
                <c:pt idx="2492">
                  <c:v>24.9199999999997</c:v>
                </c:pt>
                <c:pt idx="2493">
                  <c:v>24.929999999999701</c:v>
                </c:pt>
                <c:pt idx="2494">
                  <c:v>24.939999999999699</c:v>
                </c:pt>
                <c:pt idx="2495">
                  <c:v>24.949999999999701</c:v>
                </c:pt>
                <c:pt idx="2496">
                  <c:v>24.959999999999699</c:v>
                </c:pt>
                <c:pt idx="2497">
                  <c:v>24.9699999999997</c:v>
                </c:pt>
                <c:pt idx="2498">
                  <c:v>24.979999999999698</c:v>
                </c:pt>
                <c:pt idx="2499">
                  <c:v>24.9899999999997</c:v>
                </c:pt>
                <c:pt idx="2500">
                  <c:v>24.999999999999702</c:v>
                </c:pt>
                <c:pt idx="2501">
                  <c:v>25.0099999999997</c:v>
                </c:pt>
                <c:pt idx="2502">
                  <c:v>25.019999999999701</c:v>
                </c:pt>
                <c:pt idx="2503">
                  <c:v>25.029999999999699</c:v>
                </c:pt>
                <c:pt idx="2504">
                  <c:v>25.039999999999701</c:v>
                </c:pt>
                <c:pt idx="2505">
                  <c:v>25.049999999999699</c:v>
                </c:pt>
                <c:pt idx="2506">
                  <c:v>25.0599999999997</c:v>
                </c:pt>
                <c:pt idx="2507">
                  <c:v>25.069999999999698</c:v>
                </c:pt>
                <c:pt idx="2508">
                  <c:v>25.0799999999997</c:v>
                </c:pt>
                <c:pt idx="2509">
                  <c:v>25.089999999999701</c:v>
                </c:pt>
                <c:pt idx="2510">
                  <c:v>25.099999999999699</c:v>
                </c:pt>
                <c:pt idx="2511">
                  <c:v>25.109999999999701</c:v>
                </c:pt>
                <c:pt idx="2512">
                  <c:v>25.119999999999699</c:v>
                </c:pt>
                <c:pt idx="2513">
                  <c:v>25.129999999999701</c:v>
                </c:pt>
                <c:pt idx="2514">
                  <c:v>25.139999999999699</c:v>
                </c:pt>
                <c:pt idx="2515">
                  <c:v>25.1499999999997</c:v>
                </c:pt>
                <c:pt idx="2516">
                  <c:v>25.159999999999702</c:v>
                </c:pt>
                <c:pt idx="2517">
                  <c:v>25.1699999999997</c:v>
                </c:pt>
                <c:pt idx="2518">
                  <c:v>25.179999999999701</c:v>
                </c:pt>
                <c:pt idx="2519">
                  <c:v>25.189999999999699</c:v>
                </c:pt>
                <c:pt idx="2520">
                  <c:v>25.199999999999701</c:v>
                </c:pt>
                <c:pt idx="2521">
                  <c:v>25.209999999999699</c:v>
                </c:pt>
                <c:pt idx="2522">
                  <c:v>25.2199999999997</c:v>
                </c:pt>
                <c:pt idx="2523">
                  <c:v>25.229999999999698</c:v>
                </c:pt>
                <c:pt idx="2524">
                  <c:v>25.2399999999997</c:v>
                </c:pt>
                <c:pt idx="2525">
                  <c:v>25.249999999999702</c:v>
                </c:pt>
                <c:pt idx="2526">
                  <c:v>25.2599999999997</c:v>
                </c:pt>
                <c:pt idx="2527">
                  <c:v>25.269999999999701</c:v>
                </c:pt>
                <c:pt idx="2528">
                  <c:v>25.279999999999699</c:v>
                </c:pt>
                <c:pt idx="2529">
                  <c:v>25.289999999999701</c:v>
                </c:pt>
                <c:pt idx="2530">
                  <c:v>25.299999999999699</c:v>
                </c:pt>
                <c:pt idx="2531">
                  <c:v>25.3099999999997</c:v>
                </c:pt>
                <c:pt idx="2532">
                  <c:v>25.319999999999698</c:v>
                </c:pt>
                <c:pt idx="2533">
                  <c:v>25.3299999999997</c:v>
                </c:pt>
                <c:pt idx="2534">
                  <c:v>25.339999999999701</c:v>
                </c:pt>
                <c:pt idx="2535">
                  <c:v>25.349999999999699</c:v>
                </c:pt>
                <c:pt idx="2536">
                  <c:v>25.359999999999701</c:v>
                </c:pt>
                <c:pt idx="2537">
                  <c:v>25.369999999999699</c:v>
                </c:pt>
                <c:pt idx="2538">
                  <c:v>25.379999999999701</c:v>
                </c:pt>
                <c:pt idx="2539">
                  <c:v>25.389999999999699</c:v>
                </c:pt>
                <c:pt idx="2540">
                  <c:v>25.3999999999997</c:v>
                </c:pt>
                <c:pt idx="2541">
                  <c:v>25.409999999999702</c:v>
                </c:pt>
                <c:pt idx="2542">
                  <c:v>25.4199999999997</c:v>
                </c:pt>
                <c:pt idx="2543">
                  <c:v>25.429999999999701</c:v>
                </c:pt>
                <c:pt idx="2544">
                  <c:v>25.439999999999699</c:v>
                </c:pt>
                <c:pt idx="2545">
                  <c:v>25.449999999999701</c:v>
                </c:pt>
                <c:pt idx="2546">
                  <c:v>25.459999999999699</c:v>
                </c:pt>
                <c:pt idx="2547">
                  <c:v>25.4699999999997</c:v>
                </c:pt>
                <c:pt idx="2548">
                  <c:v>25.479999999999698</c:v>
                </c:pt>
                <c:pt idx="2549">
                  <c:v>25.4899999999997</c:v>
                </c:pt>
                <c:pt idx="2550">
                  <c:v>25.499999999999702</c:v>
                </c:pt>
                <c:pt idx="2551">
                  <c:v>25.5099999999997</c:v>
                </c:pt>
                <c:pt idx="2552">
                  <c:v>25.519999999999701</c:v>
                </c:pt>
                <c:pt idx="2553">
                  <c:v>25.529999999999699</c:v>
                </c:pt>
                <c:pt idx="2554">
                  <c:v>25.539999999999701</c:v>
                </c:pt>
                <c:pt idx="2555">
                  <c:v>25.549999999999699</c:v>
                </c:pt>
                <c:pt idx="2556">
                  <c:v>25.5599999999997</c:v>
                </c:pt>
                <c:pt idx="2557">
                  <c:v>25.569999999999698</c:v>
                </c:pt>
                <c:pt idx="2558">
                  <c:v>25.5799999999997</c:v>
                </c:pt>
                <c:pt idx="2559">
                  <c:v>25.589999999999701</c:v>
                </c:pt>
                <c:pt idx="2560">
                  <c:v>25.599999999999699</c:v>
                </c:pt>
                <c:pt idx="2561">
                  <c:v>25.609999999999701</c:v>
                </c:pt>
                <c:pt idx="2562">
                  <c:v>25.619999999999699</c:v>
                </c:pt>
                <c:pt idx="2563">
                  <c:v>25.629999999999701</c:v>
                </c:pt>
                <c:pt idx="2564">
                  <c:v>25.639999999999699</c:v>
                </c:pt>
                <c:pt idx="2565">
                  <c:v>25.6499999999997</c:v>
                </c:pt>
                <c:pt idx="2566">
                  <c:v>25.659999999999702</c:v>
                </c:pt>
                <c:pt idx="2567">
                  <c:v>25.6699999999997</c:v>
                </c:pt>
                <c:pt idx="2568">
                  <c:v>25.679999999999701</c:v>
                </c:pt>
                <c:pt idx="2569">
                  <c:v>25.689999999999699</c:v>
                </c:pt>
                <c:pt idx="2570">
                  <c:v>25.699999999999701</c:v>
                </c:pt>
                <c:pt idx="2571">
                  <c:v>25.709999999999699</c:v>
                </c:pt>
                <c:pt idx="2572">
                  <c:v>25.7199999999997</c:v>
                </c:pt>
                <c:pt idx="2573">
                  <c:v>25.729999999999698</c:v>
                </c:pt>
                <c:pt idx="2574">
                  <c:v>25.7399999999997</c:v>
                </c:pt>
                <c:pt idx="2575">
                  <c:v>25.749999999999702</c:v>
                </c:pt>
                <c:pt idx="2576">
                  <c:v>25.7599999999997</c:v>
                </c:pt>
                <c:pt idx="2577">
                  <c:v>25.769999999999701</c:v>
                </c:pt>
                <c:pt idx="2578">
                  <c:v>25.779999999999699</c:v>
                </c:pt>
                <c:pt idx="2579">
                  <c:v>25.789999999999701</c:v>
                </c:pt>
                <c:pt idx="2580">
                  <c:v>25.799999999999699</c:v>
                </c:pt>
                <c:pt idx="2581">
                  <c:v>25.8099999999997</c:v>
                </c:pt>
                <c:pt idx="2582">
                  <c:v>25.819999999999698</c:v>
                </c:pt>
                <c:pt idx="2583">
                  <c:v>25.8299999999997</c:v>
                </c:pt>
                <c:pt idx="2584">
                  <c:v>25.839999999999701</c:v>
                </c:pt>
                <c:pt idx="2585">
                  <c:v>25.849999999999699</c:v>
                </c:pt>
                <c:pt idx="2586">
                  <c:v>25.859999999999701</c:v>
                </c:pt>
                <c:pt idx="2587">
                  <c:v>25.869999999999699</c:v>
                </c:pt>
                <c:pt idx="2588">
                  <c:v>25.879999999999701</c:v>
                </c:pt>
                <c:pt idx="2589">
                  <c:v>25.889999999999699</c:v>
                </c:pt>
                <c:pt idx="2590">
                  <c:v>25.8999999999997</c:v>
                </c:pt>
                <c:pt idx="2591">
                  <c:v>25.909999999999702</c:v>
                </c:pt>
                <c:pt idx="2592">
                  <c:v>25.9199999999997</c:v>
                </c:pt>
                <c:pt idx="2593">
                  <c:v>25.929999999999701</c:v>
                </c:pt>
                <c:pt idx="2594">
                  <c:v>25.939999999999699</c:v>
                </c:pt>
                <c:pt idx="2595">
                  <c:v>25.949999999999701</c:v>
                </c:pt>
                <c:pt idx="2596">
                  <c:v>25.959999999999699</c:v>
                </c:pt>
                <c:pt idx="2597">
                  <c:v>25.9699999999997</c:v>
                </c:pt>
                <c:pt idx="2598">
                  <c:v>25.979999999999698</c:v>
                </c:pt>
                <c:pt idx="2599">
                  <c:v>25.9899999999997</c:v>
                </c:pt>
                <c:pt idx="2600">
                  <c:v>25.999999999999702</c:v>
                </c:pt>
                <c:pt idx="2601">
                  <c:v>26.0099999999997</c:v>
                </c:pt>
                <c:pt idx="2602">
                  <c:v>26.019999999999701</c:v>
                </c:pt>
                <c:pt idx="2603">
                  <c:v>26.029999999999699</c:v>
                </c:pt>
                <c:pt idx="2604">
                  <c:v>26.039999999999701</c:v>
                </c:pt>
                <c:pt idx="2605">
                  <c:v>26.049999999999699</c:v>
                </c:pt>
                <c:pt idx="2606">
                  <c:v>26.0599999999997</c:v>
                </c:pt>
                <c:pt idx="2607">
                  <c:v>26.069999999999698</c:v>
                </c:pt>
                <c:pt idx="2608">
                  <c:v>26.0799999999997</c:v>
                </c:pt>
                <c:pt idx="2609">
                  <c:v>26.089999999999701</c:v>
                </c:pt>
                <c:pt idx="2610">
                  <c:v>26.099999999999699</c:v>
                </c:pt>
                <c:pt idx="2611">
                  <c:v>26.109999999999701</c:v>
                </c:pt>
                <c:pt idx="2612">
                  <c:v>26.119999999999699</c:v>
                </c:pt>
                <c:pt idx="2613">
                  <c:v>26.129999999999701</c:v>
                </c:pt>
                <c:pt idx="2614">
                  <c:v>26.139999999999699</c:v>
                </c:pt>
                <c:pt idx="2615">
                  <c:v>26.1499999999997</c:v>
                </c:pt>
                <c:pt idx="2616">
                  <c:v>26.159999999999702</c:v>
                </c:pt>
                <c:pt idx="2617">
                  <c:v>26.1699999999997</c:v>
                </c:pt>
                <c:pt idx="2618">
                  <c:v>26.179999999999701</c:v>
                </c:pt>
                <c:pt idx="2619">
                  <c:v>26.189999999999699</c:v>
                </c:pt>
                <c:pt idx="2620">
                  <c:v>26.199999999999701</c:v>
                </c:pt>
                <c:pt idx="2621">
                  <c:v>26.209999999999699</c:v>
                </c:pt>
                <c:pt idx="2622">
                  <c:v>26.2199999999997</c:v>
                </c:pt>
                <c:pt idx="2623">
                  <c:v>26.229999999999698</c:v>
                </c:pt>
                <c:pt idx="2624">
                  <c:v>26.2399999999997</c:v>
                </c:pt>
                <c:pt idx="2625">
                  <c:v>26.249999999999702</c:v>
                </c:pt>
                <c:pt idx="2626">
                  <c:v>26.2599999999997</c:v>
                </c:pt>
                <c:pt idx="2627">
                  <c:v>26.269999999999701</c:v>
                </c:pt>
                <c:pt idx="2628">
                  <c:v>26.279999999999699</c:v>
                </c:pt>
                <c:pt idx="2629">
                  <c:v>26.289999999999701</c:v>
                </c:pt>
                <c:pt idx="2630">
                  <c:v>26.299999999999699</c:v>
                </c:pt>
                <c:pt idx="2631">
                  <c:v>26.3099999999997</c:v>
                </c:pt>
                <c:pt idx="2632">
                  <c:v>26.319999999999698</c:v>
                </c:pt>
                <c:pt idx="2633">
                  <c:v>26.3299999999997</c:v>
                </c:pt>
                <c:pt idx="2634">
                  <c:v>26.339999999999701</c:v>
                </c:pt>
                <c:pt idx="2635">
                  <c:v>26.3499999999996</c:v>
                </c:pt>
                <c:pt idx="2636">
                  <c:v>26.359999999999701</c:v>
                </c:pt>
                <c:pt idx="2637">
                  <c:v>26.369999999999699</c:v>
                </c:pt>
                <c:pt idx="2638">
                  <c:v>26.379999999999701</c:v>
                </c:pt>
                <c:pt idx="2639">
                  <c:v>26.389999999999599</c:v>
                </c:pt>
                <c:pt idx="2640">
                  <c:v>26.399999999999601</c:v>
                </c:pt>
                <c:pt idx="2641">
                  <c:v>26.409999999999702</c:v>
                </c:pt>
                <c:pt idx="2642">
                  <c:v>26.4199999999996</c:v>
                </c:pt>
                <c:pt idx="2643">
                  <c:v>26.429999999999598</c:v>
                </c:pt>
                <c:pt idx="2644">
                  <c:v>26.4399999999996</c:v>
                </c:pt>
                <c:pt idx="2645">
                  <c:v>26.449999999999701</c:v>
                </c:pt>
                <c:pt idx="2646">
                  <c:v>26.459999999999599</c:v>
                </c:pt>
                <c:pt idx="2647">
                  <c:v>26.469999999999601</c:v>
                </c:pt>
                <c:pt idx="2648">
                  <c:v>26.479999999999599</c:v>
                </c:pt>
                <c:pt idx="2649">
                  <c:v>26.489999999999601</c:v>
                </c:pt>
                <c:pt idx="2650">
                  <c:v>26.499999999999599</c:v>
                </c:pt>
                <c:pt idx="2651">
                  <c:v>26.5099999999996</c:v>
                </c:pt>
                <c:pt idx="2652">
                  <c:v>26.519999999999602</c:v>
                </c:pt>
                <c:pt idx="2653">
                  <c:v>26.5299999999996</c:v>
                </c:pt>
                <c:pt idx="2654">
                  <c:v>26.539999999999601</c:v>
                </c:pt>
                <c:pt idx="2655">
                  <c:v>26.549999999999599</c:v>
                </c:pt>
                <c:pt idx="2656">
                  <c:v>26.559999999999601</c:v>
                </c:pt>
                <c:pt idx="2657">
                  <c:v>26.569999999999599</c:v>
                </c:pt>
                <c:pt idx="2658">
                  <c:v>26.5799999999996</c:v>
                </c:pt>
                <c:pt idx="2659">
                  <c:v>26.589999999999598</c:v>
                </c:pt>
                <c:pt idx="2660">
                  <c:v>26.5999999999996</c:v>
                </c:pt>
                <c:pt idx="2661">
                  <c:v>26.609999999999602</c:v>
                </c:pt>
                <c:pt idx="2662">
                  <c:v>26.6199999999996</c:v>
                </c:pt>
                <c:pt idx="2663">
                  <c:v>26.629999999999601</c:v>
                </c:pt>
                <c:pt idx="2664">
                  <c:v>26.639999999999599</c:v>
                </c:pt>
                <c:pt idx="2665">
                  <c:v>26.649999999999601</c:v>
                </c:pt>
                <c:pt idx="2666">
                  <c:v>26.659999999999599</c:v>
                </c:pt>
                <c:pt idx="2667">
                  <c:v>26.6699999999996</c:v>
                </c:pt>
                <c:pt idx="2668">
                  <c:v>26.679999999999598</c:v>
                </c:pt>
                <c:pt idx="2669">
                  <c:v>26.6899999999996</c:v>
                </c:pt>
                <c:pt idx="2670">
                  <c:v>26.699999999999601</c:v>
                </c:pt>
                <c:pt idx="2671">
                  <c:v>26.709999999999599</c:v>
                </c:pt>
                <c:pt idx="2672">
                  <c:v>26.719999999999601</c:v>
                </c:pt>
                <c:pt idx="2673">
                  <c:v>26.729999999999599</c:v>
                </c:pt>
                <c:pt idx="2674">
                  <c:v>26.739999999999601</c:v>
                </c:pt>
                <c:pt idx="2675">
                  <c:v>26.749999999999599</c:v>
                </c:pt>
                <c:pt idx="2676">
                  <c:v>26.7599999999996</c:v>
                </c:pt>
                <c:pt idx="2677">
                  <c:v>26.769999999999602</c:v>
                </c:pt>
                <c:pt idx="2678">
                  <c:v>26.7799999999996</c:v>
                </c:pt>
                <c:pt idx="2679">
                  <c:v>26.789999999999601</c:v>
                </c:pt>
                <c:pt idx="2680">
                  <c:v>26.799999999999599</c:v>
                </c:pt>
                <c:pt idx="2681">
                  <c:v>26.809999999999601</c:v>
                </c:pt>
                <c:pt idx="2682">
                  <c:v>26.819999999999599</c:v>
                </c:pt>
                <c:pt idx="2683">
                  <c:v>26.8299999999996</c:v>
                </c:pt>
                <c:pt idx="2684">
                  <c:v>26.839999999999598</c:v>
                </c:pt>
                <c:pt idx="2685">
                  <c:v>26.8499999999996</c:v>
                </c:pt>
                <c:pt idx="2686">
                  <c:v>26.859999999999602</c:v>
                </c:pt>
                <c:pt idx="2687">
                  <c:v>26.8699999999996</c:v>
                </c:pt>
                <c:pt idx="2688">
                  <c:v>26.879999999999601</c:v>
                </c:pt>
                <c:pt idx="2689">
                  <c:v>26.889999999999599</c:v>
                </c:pt>
                <c:pt idx="2690">
                  <c:v>26.899999999999601</c:v>
                </c:pt>
                <c:pt idx="2691">
                  <c:v>26.909999999999599</c:v>
                </c:pt>
                <c:pt idx="2692">
                  <c:v>26.9199999999996</c:v>
                </c:pt>
                <c:pt idx="2693">
                  <c:v>26.929999999999598</c:v>
                </c:pt>
                <c:pt idx="2694">
                  <c:v>26.9399999999996</c:v>
                </c:pt>
                <c:pt idx="2695">
                  <c:v>26.949999999999601</c:v>
                </c:pt>
                <c:pt idx="2696">
                  <c:v>26.959999999999599</c:v>
                </c:pt>
                <c:pt idx="2697">
                  <c:v>26.969999999999601</c:v>
                </c:pt>
                <c:pt idx="2698">
                  <c:v>26.979999999999599</c:v>
                </c:pt>
                <c:pt idx="2699">
                  <c:v>26.989999999999601</c:v>
                </c:pt>
                <c:pt idx="2700">
                  <c:v>26.999999999999599</c:v>
                </c:pt>
                <c:pt idx="2701">
                  <c:v>27.0099999999996</c:v>
                </c:pt>
                <c:pt idx="2702">
                  <c:v>27.019999999999602</c:v>
                </c:pt>
                <c:pt idx="2703">
                  <c:v>27.0299999999996</c:v>
                </c:pt>
                <c:pt idx="2704">
                  <c:v>27.039999999999601</c:v>
                </c:pt>
                <c:pt idx="2705">
                  <c:v>27.049999999999599</c:v>
                </c:pt>
                <c:pt idx="2706">
                  <c:v>27.059999999999601</c:v>
                </c:pt>
                <c:pt idx="2707">
                  <c:v>27.069999999999599</c:v>
                </c:pt>
                <c:pt idx="2708">
                  <c:v>27.0799999999996</c:v>
                </c:pt>
                <c:pt idx="2709">
                  <c:v>27.089999999999598</c:v>
                </c:pt>
                <c:pt idx="2710">
                  <c:v>27.0999999999996</c:v>
                </c:pt>
                <c:pt idx="2711">
                  <c:v>27.109999999999602</c:v>
                </c:pt>
                <c:pt idx="2712">
                  <c:v>27.1199999999996</c:v>
                </c:pt>
                <c:pt idx="2713">
                  <c:v>27.129999999999601</c:v>
                </c:pt>
                <c:pt idx="2714">
                  <c:v>27.139999999999599</c:v>
                </c:pt>
                <c:pt idx="2715">
                  <c:v>27.149999999999601</c:v>
                </c:pt>
                <c:pt idx="2716">
                  <c:v>27.159999999999599</c:v>
                </c:pt>
                <c:pt idx="2717">
                  <c:v>27.1699999999996</c:v>
                </c:pt>
                <c:pt idx="2718">
                  <c:v>27.179999999999598</c:v>
                </c:pt>
                <c:pt idx="2719">
                  <c:v>27.1899999999996</c:v>
                </c:pt>
                <c:pt idx="2720">
                  <c:v>27.199999999999601</c:v>
                </c:pt>
                <c:pt idx="2721">
                  <c:v>27.209999999999599</c:v>
                </c:pt>
                <c:pt idx="2722">
                  <c:v>27.219999999999601</c:v>
                </c:pt>
                <c:pt idx="2723">
                  <c:v>27.229999999999599</c:v>
                </c:pt>
                <c:pt idx="2724">
                  <c:v>27.239999999999601</c:v>
                </c:pt>
                <c:pt idx="2725">
                  <c:v>27.249999999999599</c:v>
                </c:pt>
                <c:pt idx="2726">
                  <c:v>27.2599999999996</c:v>
                </c:pt>
                <c:pt idx="2727">
                  <c:v>27.269999999999602</c:v>
                </c:pt>
                <c:pt idx="2728">
                  <c:v>27.2799999999996</c:v>
                </c:pt>
                <c:pt idx="2729">
                  <c:v>27.289999999999601</c:v>
                </c:pt>
                <c:pt idx="2730">
                  <c:v>27.299999999999599</c:v>
                </c:pt>
                <c:pt idx="2731">
                  <c:v>27.309999999999601</c:v>
                </c:pt>
                <c:pt idx="2732">
                  <c:v>27.319999999999599</c:v>
                </c:pt>
                <c:pt idx="2733">
                  <c:v>27.3299999999996</c:v>
                </c:pt>
                <c:pt idx="2734">
                  <c:v>27.339999999999598</c:v>
                </c:pt>
                <c:pt idx="2735">
                  <c:v>27.3499999999996</c:v>
                </c:pt>
                <c:pt idx="2736">
                  <c:v>27.359999999999602</c:v>
                </c:pt>
                <c:pt idx="2737">
                  <c:v>27.3699999999996</c:v>
                </c:pt>
                <c:pt idx="2738">
                  <c:v>27.379999999999601</c:v>
                </c:pt>
                <c:pt idx="2739">
                  <c:v>27.389999999999599</c:v>
                </c:pt>
                <c:pt idx="2740">
                  <c:v>27.399999999999601</c:v>
                </c:pt>
                <c:pt idx="2741">
                  <c:v>27.409999999999599</c:v>
                </c:pt>
                <c:pt idx="2742">
                  <c:v>27.4199999999996</c:v>
                </c:pt>
                <c:pt idx="2743">
                  <c:v>27.429999999999598</c:v>
                </c:pt>
                <c:pt idx="2744">
                  <c:v>27.4399999999996</c:v>
                </c:pt>
                <c:pt idx="2745">
                  <c:v>27.449999999999601</c:v>
                </c:pt>
                <c:pt idx="2746">
                  <c:v>27.459999999999599</c:v>
                </c:pt>
                <c:pt idx="2747">
                  <c:v>27.469999999999601</c:v>
                </c:pt>
                <c:pt idx="2748">
                  <c:v>27.479999999999599</c:v>
                </c:pt>
                <c:pt idx="2749">
                  <c:v>27.489999999999601</c:v>
                </c:pt>
                <c:pt idx="2750">
                  <c:v>27.499999999999599</c:v>
                </c:pt>
                <c:pt idx="2751">
                  <c:v>27.5099999999996</c:v>
                </c:pt>
                <c:pt idx="2752">
                  <c:v>27.519999999999602</c:v>
                </c:pt>
                <c:pt idx="2753">
                  <c:v>27.5299999999996</c:v>
                </c:pt>
                <c:pt idx="2754">
                  <c:v>27.539999999999601</c:v>
                </c:pt>
                <c:pt idx="2755">
                  <c:v>27.549999999999599</c:v>
                </c:pt>
                <c:pt idx="2756">
                  <c:v>27.559999999999601</c:v>
                </c:pt>
                <c:pt idx="2757">
                  <c:v>27.569999999999599</c:v>
                </c:pt>
                <c:pt idx="2758">
                  <c:v>27.5799999999996</c:v>
                </c:pt>
                <c:pt idx="2759">
                  <c:v>27.589999999999598</c:v>
                </c:pt>
                <c:pt idx="2760">
                  <c:v>27.5999999999996</c:v>
                </c:pt>
                <c:pt idx="2761">
                  <c:v>27.609999999999602</c:v>
                </c:pt>
                <c:pt idx="2762">
                  <c:v>27.6199999999996</c:v>
                </c:pt>
                <c:pt idx="2763">
                  <c:v>27.629999999999601</c:v>
                </c:pt>
                <c:pt idx="2764">
                  <c:v>27.639999999999599</c:v>
                </c:pt>
                <c:pt idx="2765">
                  <c:v>27.649999999999601</c:v>
                </c:pt>
                <c:pt idx="2766">
                  <c:v>27.659999999999599</c:v>
                </c:pt>
                <c:pt idx="2767">
                  <c:v>27.6699999999996</c:v>
                </c:pt>
                <c:pt idx="2768">
                  <c:v>27.679999999999598</c:v>
                </c:pt>
                <c:pt idx="2769">
                  <c:v>27.6899999999996</c:v>
                </c:pt>
                <c:pt idx="2770">
                  <c:v>27.699999999999601</c:v>
                </c:pt>
                <c:pt idx="2771">
                  <c:v>27.709999999999599</c:v>
                </c:pt>
                <c:pt idx="2772">
                  <c:v>27.719999999999601</c:v>
                </c:pt>
                <c:pt idx="2773">
                  <c:v>27.729999999999599</c:v>
                </c:pt>
                <c:pt idx="2774">
                  <c:v>27.739999999999601</c:v>
                </c:pt>
                <c:pt idx="2775">
                  <c:v>27.749999999999599</c:v>
                </c:pt>
                <c:pt idx="2776">
                  <c:v>27.7599999999996</c:v>
                </c:pt>
                <c:pt idx="2777">
                  <c:v>27.769999999999602</c:v>
                </c:pt>
                <c:pt idx="2778">
                  <c:v>27.7799999999996</c:v>
                </c:pt>
                <c:pt idx="2779">
                  <c:v>27.789999999999601</c:v>
                </c:pt>
                <c:pt idx="2780">
                  <c:v>27.799999999999599</c:v>
                </c:pt>
                <c:pt idx="2781">
                  <c:v>27.809999999999601</c:v>
                </c:pt>
                <c:pt idx="2782">
                  <c:v>27.819999999999599</c:v>
                </c:pt>
                <c:pt idx="2783">
                  <c:v>27.8299999999996</c:v>
                </c:pt>
                <c:pt idx="2784">
                  <c:v>27.839999999999598</c:v>
                </c:pt>
                <c:pt idx="2785">
                  <c:v>27.8499999999996</c:v>
                </c:pt>
                <c:pt idx="2786">
                  <c:v>27.859999999999602</c:v>
                </c:pt>
                <c:pt idx="2787">
                  <c:v>27.8699999999996</c:v>
                </c:pt>
                <c:pt idx="2788">
                  <c:v>27.879999999999601</c:v>
                </c:pt>
                <c:pt idx="2789">
                  <c:v>27.889999999999599</c:v>
                </c:pt>
                <c:pt idx="2790">
                  <c:v>27.899999999999601</c:v>
                </c:pt>
                <c:pt idx="2791">
                  <c:v>27.909999999999599</c:v>
                </c:pt>
                <c:pt idx="2792">
                  <c:v>27.9199999999996</c:v>
                </c:pt>
                <c:pt idx="2793">
                  <c:v>27.929999999999598</c:v>
                </c:pt>
                <c:pt idx="2794">
                  <c:v>27.9399999999996</c:v>
                </c:pt>
                <c:pt idx="2795">
                  <c:v>27.949999999999601</c:v>
                </c:pt>
                <c:pt idx="2796">
                  <c:v>27.959999999999599</c:v>
                </c:pt>
                <c:pt idx="2797">
                  <c:v>27.969999999999601</c:v>
                </c:pt>
                <c:pt idx="2798">
                  <c:v>27.979999999999599</c:v>
                </c:pt>
                <c:pt idx="2799">
                  <c:v>27.989999999999601</c:v>
                </c:pt>
                <c:pt idx="2800">
                  <c:v>27.999999999999599</c:v>
                </c:pt>
                <c:pt idx="2801">
                  <c:v>28.0099999999996</c:v>
                </c:pt>
                <c:pt idx="2802">
                  <c:v>28.019999999999602</c:v>
                </c:pt>
                <c:pt idx="2803">
                  <c:v>28.0299999999996</c:v>
                </c:pt>
                <c:pt idx="2804">
                  <c:v>28.039999999999601</c:v>
                </c:pt>
                <c:pt idx="2805">
                  <c:v>28.049999999999599</c:v>
                </c:pt>
                <c:pt idx="2806">
                  <c:v>28.059999999999601</c:v>
                </c:pt>
                <c:pt idx="2807">
                  <c:v>28.069999999999599</c:v>
                </c:pt>
                <c:pt idx="2808">
                  <c:v>28.0799999999996</c:v>
                </c:pt>
                <c:pt idx="2809">
                  <c:v>28.089999999999598</c:v>
                </c:pt>
                <c:pt idx="2810">
                  <c:v>28.0999999999996</c:v>
                </c:pt>
                <c:pt idx="2811">
                  <c:v>28.109999999999602</c:v>
                </c:pt>
                <c:pt idx="2812">
                  <c:v>28.1199999999996</c:v>
                </c:pt>
                <c:pt idx="2813">
                  <c:v>28.129999999999601</c:v>
                </c:pt>
                <c:pt idx="2814">
                  <c:v>28.139999999999599</c:v>
                </c:pt>
                <c:pt idx="2815">
                  <c:v>28.149999999999601</c:v>
                </c:pt>
                <c:pt idx="2816">
                  <c:v>28.159999999999599</c:v>
                </c:pt>
                <c:pt idx="2817">
                  <c:v>28.1699999999996</c:v>
                </c:pt>
                <c:pt idx="2818">
                  <c:v>28.179999999999598</c:v>
                </c:pt>
                <c:pt idx="2819">
                  <c:v>28.1899999999996</c:v>
                </c:pt>
                <c:pt idx="2820">
                  <c:v>28.199999999999601</c:v>
                </c:pt>
                <c:pt idx="2821">
                  <c:v>28.209999999999599</c:v>
                </c:pt>
                <c:pt idx="2822">
                  <c:v>28.219999999999601</c:v>
                </c:pt>
                <c:pt idx="2823">
                  <c:v>28.229999999999599</c:v>
                </c:pt>
                <c:pt idx="2824">
                  <c:v>28.239999999999601</c:v>
                </c:pt>
                <c:pt idx="2825">
                  <c:v>28.249999999999599</c:v>
                </c:pt>
                <c:pt idx="2826">
                  <c:v>28.2599999999996</c:v>
                </c:pt>
                <c:pt idx="2827">
                  <c:v>28.269999999999602</c:v>
                </c:pt>
                <c:pt idx="2828">
                  <c:v>28.2799999999996</c:v>
                </c:pt>
                <c:pt idx="2829">
                  <c:v>28.289999999999601</c:v>
                </c:pt>
                <c:pt idx="2830">
                  <c:v>28.299999999999599</c:v>
                </c:pt>
                <c:pt idx="2831">
                  <c:v>28.309999999999601</c:v>
                </c:pt>
                <c:pt idx="2832">
                  <c:v>28.319999999999599</c:v>
                </c:pt>
                <c:pt idx="2833">
                  <c:v>28.3299999999996</c:v>
                </c:pt>
                <c:pt idx="2834">
                  <c:v>28.339999999999598</c:v>
                </c:pt>
                <c:pt idx="2835">
                  <c:v>28.3499999999996</c:v>
                </c:pt>
                <c:pt idx="2836">
                  <c:v>28.359999999999602</c:v>
                </c:pt>
                <c:pt idx="2837">
                  <c:v>28.3699999999996</c:v>
                </c:pt>
                <c:pt idx="2838">
                  <c:v>28.379999999999601</c:v>
                </c:pt>
                <c:pt idx="2839">
                  <c:v>28.389999999999599</c:v>
                </c:pt>
                <c:pt idx="2840">
                  <c:v>28.399999999999601</c:v>
                </c:pt>
                <c:pt idx="2841">
                  <c:v>28.409999999999599</c:v>
                </c:pt>
                <c:pt idx="2842">
                  <c:v>28.4199999999996</c:v>
                </c:pt>
                <c:pt idx="2843">
                  <c:v>28.429999999999598</c:v>
                </c:pt>
                <c:pt idx="2844">
                  <c:v>28.4399999999996</c:v>
                </c:pt>
                <c:pt idx="2845">
                  <c:v>28.449999999999601</c:v>
                </c:pt>
                <c:pt idx="2846">
                  <c:v>28.459999999999599</c:v>
                </c:pt>
                <c:pt idx="2847">
                  <c:v>28.469999999999601</c:v>
                </c:pt>
                <c:pt idx="2848">
                  <c:v>28.479999999999599</c:v>
                </c:pt>
                <c:pt idx="2849">
                  <c:v>28.489999999999601</c:v>
                </c:pt>
                <c:pt idx="2850">
                  <c:v>28.499999999999599</c:v>
                </c:pt>
                <c:pt idx="2851">
                  <c:v>28.5099999999996</c:v>
                </c:pt>
                <c:pt idx="2852">
                  <c:v>28.519999999999602</c:v>
                </c:pt>
                <c:pt idx="2853">
                  <c:v>28.5299999999996</c:v>
                </c:pt>
                <c:pt idx="2854">
                  <c:v>28.539999999999601</c:v>
                </c:pt>
                <c:pt idx="2855">
                  <c:v>28.549999999999599</c:v>
                </c:pt>
                <c:pt idx="2856">
                  <c:v>28.559999999999601</c:v>
                </c:pt>
                <c:pt idx="2857">
                  <c:v>28.569999999999599</c:v>
                </c:pt>
                <c:pt idx="2858">
                  <c:v>28.5799999999996</c:v>
                </c:pt>
                <c:pt idx="2859">
                  <c:v>28.589999999999598</c:v>
                </c:pt>
                <c:pt idx="2860">
                  <c:v>28.5999999999996</c:v>
                </c:pt>
                <c:pt idx="2861">
                  <c:v>28.609999999999602</c:v>
                </c:pt>
                <c:pt idx="2862">
                  <c:v>28.6199999999996</c:v>
                </c:pt>
                <c:pt idx="2863">
                  <c:v>28.629999999999601</c:v>
                </c:pt>
                <c:pt idx="2864">
                  <c:v>28.639999999999599</c:v>
                </c:pt>
                <c:pt idx="2865">
                  <c:v>28.649999999999601</c:v>
                </c:pt>
                <c:pt idx="2866">
                  <c:v>28.659999999999599</c:v>
                </c:pt>
                <c:pt idx="2867">
                  <c:v>28.6699999999996</c:v>
                </c:pt>
                <c:pt idx="2868">
                  <c:v>28.679999999999598</c:v>
                </c:pt>
                <c:pt idx="2869">
                  <c:v>28.6899999999996</c:v>
                </c:pt>
                <c:pt idx="2870">
                  <c:v>28.699999999999601</c:v>
                </c:pt>
                <c:pt idx="2871">
                  <c:v>28.709999999999599</c:v>
                </c:pt>
                <c:pt idx="2872">
                  <c:v>28.719999999999601</c:v>
                </c:pt>
                <c:pt idx="2873">
                  <c:v>28.729999999999599</c:v>
                </c:pt>
                <c:pt idx="2874">
                  <c:v>28.739999999999601</c:v>
                </c:pt>
                <c:pt idx="2875">
                  <c:v>28.749999999999599</c:v>
                </c:pt>
                <c:pt idx="2876">
                  <c:v>28.7599999999996</c:v>
                </c:pt>
                <c:pt idx="2877">
                  <c:v>28.769999999999602</c:v>
                </c:pt>
                <c:pt idx="2878">
                  <c:v>28.7799999999996</c:v>
                </c:pt>
                <c:pt idx="2879">
                  <c:v>28.789999999999601</c:v>
                </c:pt>
                <c:pt idx="2880">
                  <c:v>28.799999999999599</c:v>
                </c:pt>
                <c:pt idx="2881">
                  <c:v>28.809999999999601</c:v>
                </c:pt>
                <c:pt idx="2882">
                  <c:v>28.819999999999599</c:v>
                </c:pt>
                <c:pt idx="2883">
                  <c:v>28.8299999999996</c:v>
                </c:pt>
                <c:pt idx="2884">
                  <c:v>28.839999999999598</c:v>
                </c:pt>
                <c:pt idx="2885">
                  <c:v>28.8499999999996</c:v>
                </c:pt>
                <c:pt idx="2886">
                  <c:v>28.859999999999602</c:v>
                </c:pt>
                <c:pt idx="2887">
                  <c:v>28.8699999999996</c:v>
                </c:pt>
                <c:pt idx="2888">
                  <c:v>28.879999999999601</c:v>
                </c:pt>
                <c:pt idx="2889">
                  <c:v>28.889999999999599</c:v>
                </c:pt>
                <c:pt idx="2890">
                  <c:v>28.899999999999601</c:v>
                </c:pt>
                <c:pt idx="2891">
                  <c:v>28.909999999999599</c:v>
                </c:pt>
                <c:pt idx="2892">
                  <c:v>28.9199999999996</c:v>
                </c:pt>
                <c:pt idx="2893">
                  <c:v>28.929999999999598</c:v>
                </c:pt>
                <c:pt idx="2894">
                  <c:v>28.9399999999996</c:v>
                </c:pt>
                <c:pt idx="2895">
                  <c:v>28.949999999999601</c:v>
                </c:pt>
                <c:pt idx="2896">
                  <c:v>28.959999999999599</c:v>
                </c:pt>
                <c:pt idx="2897">
                  <c:v>28.969999999999601</c:v>
                </c:pt>
                <c:pt idx="2898">
                  <c:v>28.979999999999599</c:v>
                </c:pt>
                <c:pt idx="2899">
                  <c:v>28.989999999999601</c:v>
                </c:pt>
                <c:pt idx="2900">
                  <c:v>28.999999999999599</c:v>
                </c:pt>
                <c:pt idx="2901">
                  <c:v>29.0099999999996</c:v>
                </c:pt>
                <c:pt idx="2902">
                  <c:v>29.019999999999602</c:v>
                </c:pt>
                <c:pt idx="2903">
                  <c:v>29.0299999999996</c:v>
                </c:pt>
                <c:pt idx="2904">
                  <c:v>29.039999999999601</c:v>
                </c:pt>
                <c:pt idx="2905">
                  <c:v>29.049999999999599</c:v>
                </c:pt>
                <c:pt idx="2906">
                  <c:v>29.059999999999601</c:v>
                </c:pt>
                <c:pt idx="2907">
                  <c:v>29.069999999999599</c:v>
                </c:pt>
                <c:pt idx="2908">
                  <c:v>29.0799999999996</c:v>
                </c:pt>
                <c:pt idx="2909">
                  <c:v>29.089999999999598</c:v>
                </c:pt>
                <c:pt idx="2910">
                  <c:v>29.0999999999996</c:v>
                </c:pt>
                <c:pt idx="2911">
                  <c:v>29.109999999999602</c:v>
                </c:pt>
                <c:pt idx="2912">
                  <c:v>29.1199999999996</c:v>
                </c:pt>
                <c:pt idx="2913">
                  <c:v>29.129999999999601</c:v>
                </c:pt>
                <c:pt idx="2914">
                  <c:v>29.139999999999599</c:v>
                </c:pt>
                <c:pt idx="2915">
                  <c:v>29.149999999999601</c:v>
                </c:pt>
                <c:pt idx="2916">
                  <c:v>29.159999999999599</c:v>
                </c:pt>
                <c:pt idx="2917">
                  <c:v>29.1699999999996</c:v>
                </c:pt>
                <c:pt idx="2918">
                  <c:v>29.179999999999598</c:v>
                </c:pt>
                <c:pt idx="2919">
                  <c:v>29.1899999999996</c:v>
                </c:pt>
                <c:pt idx="2920">
                  <c:v>29.199999999999601</c:v>
                </c:pt>
                <c:pt idx="2921">
                  <c:v>29.209999999999599</c:v>
                </c:pt>
                <c:pt idx="2922">
                  <c:v>29.219999999999601</c:v>
                </c:pt>
                <c:pt idx="2923">
                  <c:v>29.229999999999599</c:v>
                </c:pt>
                <c:pt idx="2924">
                  <c:v>29.239999999999601</c:v>
                </c:pt>
                <c:pt idx="2925">
                  <c:v>29.249999999999599</c:v>
                </c:pt>
                <c:pt idx="2926">
                  <c:v>29.2599999999996</c:v>
                </c:pt>
                <c:pt idx="2927">
                  <c:v>29.269999999999602</c:v>
                </c:pt>
                <c:pt idx="2928">
                  <c:v>29.2799999999996</c:v>
                </c:pt>
                <c:pt idx="2929">
                  <c:v>29.289999999999601</c:v>
                </c:pt>
                <c:pt idx="2930">
                  <c:v>29.299999999999599</c:v>
                </c:pt>
                <c:pt idx="2931">
                  <c:v>29.309999999999601</c:v>
                </c:pt>
                <c:pt idx="2932">
                  <c:v>29.319999999999599</c:v>
                </c:pt>
                <c:pt idx="2933">
                  <c:v>29.3299999999996</c:v>
                </c:pt>
                <c:pt idx="2934">
                  <c:v>29.339999999999598</c:v>
                </c:pt>
                <c:pt idx="2935">
                  <c:v>29.3499999999996</c:v>
                </c:pt>
                <c:pt idx="2936">
                  <c:v>29.359999999999602</c:v>
                </c:pt>
                <c:pt idx="2937">
                  <c:v>29.3699999999996</c:v>
                </c:pt>
                <c:pt idx="2938">
                  <c:v>29.379999999999601</c:v>
                </c:pt>
                <c:pt idx="2939">
                  <c:v>29.389999999999599</c:v>
                </c:pt>
                <c:pt idx="2940">
                  <c:v>29.399999999999601</c:v>
                </c:pt>
                <c:pt idx="2941">
                  <c:v>29.409999999999599</c:v>
                </c:pt>
                <c:pt idx="2942">
                  <c:v>29.4199999999996</c:v>
                </c:pt>
                <c:pt idx="2943">
                  <c:v>29.429999999999598</c:v>
                </c:pt>
                <c:pt idx="2944">
                  <c:v>29.4399999999996</c:v>
                </c:pt>
                <c:pt idx="2945">
                  <c:v>29.449999999999601</c:v>
                </c:pt>
                <c:pt idx="2946">
                  <c:v>29.459999999999599</c:v>
                </c:pt>
                <c:pt idx="2947">
                  <c:v>29.469999999999601</c:v>
                </c:pt>
                <c:pt idx="2948">
                  <c:v>29.479999999999599</c:v>
                </c:pt>
                <c:pt idx="2949">
                  <c:v>29.489999999999601</c:v>
                </c:pt>
                <c:pt idx="2950">
                  <c:v>29.499999999999599</c:v>
                </c:pt>
                <c:pt idx="2951">
                  <c:v>29.5099999999996</c:v>
                </c:pt>
                <c:pt idx="2952">
                  <c:v>29.519999999999602</c:v>
                </c:pt>
                <c:pt idx="2953">
                  <c:v>29.5299999999996</c:v>
                </c:pt>
                <c:pt idx="2954">
                  <c:v>29.539999999999601</c:v>
                </c:pt>
                <c:pt idx="2955">
                  <c:v>29.549999999999599</c:v>
                </c:pt>
                <c:pt idx="2956">
                  <c:v>29.559999999999601</c:v>
                </c:pt>
                <c:pt idx="2957">
                  <c:v>29.569999999999599</c:v>
                </c:pt>
                <c:pt idx="2958">
                  <c:v>29.5799999999996</c:v>
                </c:pt>
                <c:pt idx="2959">
                  <c:v>29.589999999999598</c:v>
                </c:pt>
                <c:pt idx="2960">
                  <c:v>29.5999999999996</c:v>
                </c:pt>
                <c:pt idx="2961">
                  <c:v>29.609999999999602</c:v>
                </c:pt>
                <c:pt idx="2962">
                  <c:v>29.6199999999996</c:v>
                </c:pt>
                <c:pt idx="2963">
                  <c:v>29.629999999999601</c:v>
                </c:pt>
                <c:pt idx="2964">
                  <c:v>29.639999999999599</c:v>
                </c:pt>
                <c:pt idx="2965">
                  <c:v>29.649999999999601</c:v>
                </c:pt>
                <c:pt idx="2966">
                  <c:v>29.659999999999599</c:v>
                </c:pt>
                <c:pt idx="2967">
                  <c:v>29.6699999999996</c:v>
                </c:pt>
                <c:pt idx="2968">
                  <c:v>29.679999999999598</c:v>
                </c:pt>
                <c:pt idx="2969">
                  <c:v>29.6899999999996</c:v>
                </c:pt>
                <c:pt idx="2970">
                  <c:v>29.699999999999601</c:v>
                </c:pt>
                <c:pt idx="2971">
                  <c:v>29.709999999999599</c:v>
                </c:pt>
                <c:pt idx="2972">
                  <c:v>29.719999999999601</c:v>
                </c:pt>
                <c:pt idx="2973">
                  <c:v>29.729999999999599</c:v>
                </c:pt>
                <c:pt idx="2974">
                  <c:v>29.739999999999601</c:v>
                </c:pt>
                <c:pt idx="2975">
                  <c:v>29.749999999999599</c:v>
                </c:pt>
                <c:pt idx="2976">
                  <c:v>29.7599999999996</c:v>
                </c:pt>
                <c:pt idx="2977">
                  <c:v>29.769999999999602</c:v>
                </c:pt>
                <c:pt idx="2978">
                  <c:v>29.7799999999996</c:v>
                </c:pt>
                <c:pt idx="2979">
                  <c:v>29.789999999999601</c:v>
                </c:pt>
                <c:pt idx="2980">
                  <c:v>29.799999999999599</c:v>
                </c:pt>
                <c:pt idx="2981">
                  <c:v>29.809999999999601</c:v>
                </c:pt>
                <c:pt idx="2982">
                  <c:v>29.819999999999599</c:v>
                </c:pt>
                <c:pt idx="2983">
                  <c:v>29.8299999999996</c:v>
                </c:pt>
                <c:pt idx="2984">
                  <c:v>29.839999999999598</c:v>
                </c:pt>
                <c:pt idx="2985">
                  <c:v>29.8499999999996</c:v>
                </c:pt>
                <c:pt idx="2986">
                  <c:v>29.859999999999602</c:v>
                </c:pt>
                <c:pt idx="2987">
                  <c:v>29.8699999999996</c:v>
                </c:pt>
                <c:pt idx="2988">
                  <c:v>29.879999999999601</c:v>
                </c:pt>
                <c:pt idx="2989">
                  <c:v>29.889999999999599</c:v>
                </c:pt>
                <c:pt idx="2990">
                  <c:v>29.899999999999601</c:v>
                </c:pt>
                <c:pt idx="2991">
                  <c:v>29.909999999999599</c:v>
                </c:pt>
                <c:pt idx="2992">
                  <c:v>29.9199999999996</c:v>
                </c:pt>
                <c:pt idx="2993">
                  <c:v>29.929999999999598</c:v>
                </c:pt>
                <c:pt idx="2994">
                  <c:v>29.9399999999996</c:v>
                </c:pt>
                <c:pt idx="2995">
                  <c:v>29.949999999999601</c:v>
                </c:pt>
                <c:pt idx="2996">
                  <c:v>29.959999999999599</c:v>
                </c:pt>
                <c:pt idx="2997">
                  <c:v>29.969999999999601</c:v>
                </c:pt>
                <c:pt idx="2998">
                  <c:v>29.979999999999599</c:v>
                </c:pt>
                <c:pt idx="2999">
                  <c:v>29.989999999999601</c:v>
                </c:pt>
                <c:pt idx="3000">
                  <c:v>29.999999999999599</c:v>
                </c:pt>
                <c:pt idx="3001">
                  <c:v>30.0099999999996</c:v>
                </c:pt>
                <c:pt idx="3002">
                  <c:v>30.019999999999602</c:v>
                </c:pt>
                <c:pt idx="3003">
                  <c:v>30.0299999999996</c:v>
                </c:pt>
                <c:pt idx="3004">
                  <c:v>30.039999999999601</c:v>
                </c:pt>
                <c:pt idx="3005">
                  <c:v>30.049999999999599</c:v>
                </c:pt>
                <c:pt idx="3006">
                  <c:v>30.059999999999601</c:v>
                </c:pt>
                <c:pt idx="3007">
                  <c:v>30.069999999999599</c:v>
                </c:pt>
                <c:pt idx="3008">
                  <c:v>30.0799999999996</c:v>
                </c:pt>
                <c:pt idx="3009">
                  <c:v>30.089999999999598</c:v>
                </c:pt>
                <c:pt idx="3010">
                  <c:v>30.0999999999996</c:v>
                </c:pt>
                <c:pt idx="3011">
                  <c:v>30.109999999999602</c:v>
                </c:pt>
                <c:pt idx="3012">
                  <c:v>30.1199999999996</c:v>
                </c:pt>
                <c:pt idx="3013">
                  <c:v>30.129999999999601</c:v>
                </c:pt>
                <c:pt idx="3014">
                  <c:v>30.139999999999599</c:v>
                </c:pt>
                <c:pt idx="3015">
                  <c:v>30.149999999999601</c:v>
                </c:pt>
                <c:pt idx="3016">
                  <c:v>30.159999999999599</c:v>
                </c:pt>
                <c:pt idx="3017">
                  <c:v>30.1699999999996</c:v>
                </c:pt>
                <c:pt idx="3018">
                  <c:v>30.179999999999598</c:v>
                </c:pt>
                <c:pt idx="3019">
                  <c:v>30.1899999999996</c:v>
                </c:pt>
                <c:pt idx="3020">
                  <c:v>30.199999999999601</c:v>
                </c:pt>
                <c:pt idx="3021">
                  <c:v>30.209999999999599</c:v>
                </c:pt>
                <c:pt idx="3022">
                  <c:v>30.219999999999601</c:v>
                </c:pt>
                <c:pt idx="3023">
                  <c:v>30.229999999999599</c:v>
                </c:pt>
                <c:pt idx="3024">
                  <c:v>30.239999999999601</c:v>
                </c:pt>
                <c:pt idx="3025">
                  <c:v>30.249999999999599</c:v>
                </c:pt>
                <c:pt idx="3026">
                  <c:v>30.2599999999996</c:v>
                </c:pt>
                <c:pt idx="3027">
                  <c:v>30.269999999999602</c:v>
                </c:pt>
                <c:pt idx="3028">
                  <c:v>30.2799999999996</c:v>
                </c:pt>
                <c:pt idx="3029">
                  <c:v>30.289999999999601</c:v>
                </c:pt>
                <c:pt idx="3030">
                  <c:v>30.299999999999599</c:v>
                </c:pt>
                <c:pt idx="3031">
                  <c:v>30.309999999999601</c:v>
                </c:pt>
                <c:pt idx="3032">
                  <c:v>30.319999999999599</c:v>
                </c:pt>
                <c:pt idx="3033">
                  <c:v>30.3299999999996</c:v>
                </c:pt>
                <c:pt idx="3034">
                  <c:v>30.339999999999598</c:v>
                </c:pt>
                <c:pt idx="3035">
                  <c:v>30.3499999999996</c:v>
                </c:pt>
                <c:pt idx="3036">
                  <c:v>30.359999999999602</c:v>
                </c:pt>
                <c:pt idx="3037">
                  <c:v>30.3699999999996</c:v>
                </c:pt>
                <c:pt idx="3038">
                  <c:v>30.379999999999601</c:v>
                </c:pt>
                <c:pt idx="3039">
                  <c:v>30.389999999999599</c:v>
                </c:pt>
                <c:pt idx="3040">
                  <c:v>30.399999999999601</c:v>
                </c:pt>
                <c:pt idx="3041">
                  <c:v>30.409999999999599</c:v>
                </c:pt>
                <c:pt idx="3042">
                  <c:v>30.4199999999996</c:v>
                </c:pt>
                <c:pt idx="3043">
                  <c:v>30.429999999999598</c:v>
                </c:pt>
                <c:pt idx="3044">
                  <c:v>30.4399999999996</c:v>
                </c:pt>
                <c:pt idx="3045">
                  <c:v>30.449999999999601</c:v>
                </c:pt>
                <c:pt idx="3046">
                  <c:v>30.459999999999599</c:v>
                </c:pt>
                <c:pt idx="3047">
                  <c:v>30.469999999999601</c:v>
                </c:pt>
                <c:pt idx="3048">
                  <c:v>30.479999999999599</c:v>
                </c:pt>
                <c:pt idx="3049">
                  <c:v>30.489999999999601</c:v>
                </c:pt>
                <c:pt idx="3050">
                  <c:v>30.499999999999599</c:v>
                </c:pt>
                <c:pt idx="3051">
                  <c:v>30.5099999999996</c:v>
                </c:pt>
                <c:pt idx="3052">
                  <c:v>30.519999999999602</c:v>
                </c:pt>
                <c:pt idx="3053">
                  <c:v>30.5299999999996</c:v>
                </c:pt>
                <c:pt idx="3054">
                  <c:v>30.539999999999601</c:v>
                </c:pt>
                <c:pt idx="3055">
                  <c:v>30.549999999999599</c:v>
                </c:pt>
                <c:pt idx="3056">
                  <c:v>30.559999999999601</c:v>
                </c:pt>
                <c:pt idx="3057">
                  <c:v>30.569999999999599</c:v>
                </c:pt>
                <c:pt idx="3058">
                  <c:v>30.5799999999996</c:v>
                </c:pt>
                <c:pt idx="3059">
                  <c:v>30.589999999999598</c:v>
                </c:pt>
                <c:pt idx="3060">
                  <c:v>30.5999999999996</c:v>
                </c:pt>
                <c:pt idx="3061">
                  <c:v>30.609999999999602</c:v>
                </c:pt>
                <c:pt idx="3062">
                  <c:v>30.6199999999996</c:v>
                </c:pt>
                <c:pt idx="3063">
                  <c:v>30.629999999999601</c:v>
                </c:pt>
                <c:pt idx="3064">
                  <c:v>30.639999999999599</c:v>
                </c:pt>
                <c:pt idx="3065">
                  <c:v>30.649999999999601</c:v>
                </c:pt>
                <c:pt idx="3066">
                  <c:v>30.659999999999599</c:v>
                </c:pt>
                <c:pt idx="3067">
                  <c:v>30.6699999999996</c:v>
                </c:pt>
                <c:pt idx="3068">
                  <c:v>30.679999999999598</c:v>
                </c:pt>
                <c:pt idx="3069">
                  <c:v>30.6899999999996</c:v>
                </c:pt>
                <c:pt idx="3070">
                  <c:v>30.699999999999601</c:v>
                </c:pt>
                <c:pt idx="3071">
                  <c:v>30.709999999999599</c:v>
                </c:pt>
                <c:pt idx="3072">
                  <c:v>30.719999999999601</c:v>
                </c:pt>
                <c:pt idx="3073">
                  <c:v>30.729999999999599</c:v>
                </c:pt>
                <c:pt idx="3074">
                  <c:v>30.739999999999601</c:v>
                </c:pt>
                <c:pt idx="3075">
                  <c:v>30.749999999999599</c:v>
                </c:pt>
                <c:pt idx="3076">
                  <c:v>30.7599999999996</c:v>
                </c:pt>
                <c:pt idx="3077">
                  <c:v>30.769999999999602</c:v>
                </c:pt>
                <c:pt idx="3078">
                  <c:v>30.7799999999996</c:v>
                </c:pt>
                <c:pt idx="3079">
                  <c:v>30.789999999999601</c:v>
                </c:pt>
                <c:pt idx="3080">
                  <c:v>30.799999999999599</c:v>
                </c:pt>
                <c:pt idx="3081">
                  <c:v>30.809999999999601</c:v>
                </c:pt>
                <c:pt idx="3082">
                  <c:v>30.819999999999599</c:v>
                </c:pt>
                <c:pt idx="3083">
                  <c:v>30.8299999999996</c:v>
                </c:pt>
                <c:pt idx="3084">
                  <c:v>30.839999999999598</c:v>
                </c:pt>
                <c:pt idx="3085">
                  <c:v>30.8499999999996</c:v>
                </c:pt>
                <c:pt idx="3086">
                  <c:v>30.859999999999602</c:v>
                </c:pt>
                <c:pt idx="3087">
                  <c:v>30.8699999999996</c:v>
                </c:pt>
                <c:pt idx="3088">
                  <c:v>30.879999999999601</c:v>
                </c:pt>
                <c:pt idx="3089">
                  <c:v>30.889999999999599</c:v>
                </c:pt>
                <c:pt idx="3090">
                  <c:v>30.899999999999601</c:v>
                </c:pt>
                <c:pt idx="3091">
                  <c:v>30.909999999999599</c:v>
                </c:pt>
                <c:pt idx="3092">
                  <c:v>30.9199999999996</c:v>
                </c:pt>
                <c:pt idx="3093">
                  <c:v>30.929999999999598</c:v>
                </c:pt>
                <c:pt idx="3094">
                  <c:v>30.9399999999996</c:v>
                </c:pt>
                <c:pt idx="3095">
                  <c:v>30.949999999999601</c:v>
                </c:pt>
                <c:pt idx="3096">
                  <c:v>30.959999999999599</c:v>
                </c:pt>
                <c:pt idx="3097">
                  <c:v>30.969999999999601</c:v>
                </c:pt>
                <c:pt idx="3098">
                  <c:v>30.979999999999599</c:v>
                </c:pt>
                <c:pt idx="3099">
                  <c:v>30.989999999999601</c:v>
                </c:pt>
                <c:pt idx="3100">
                  <c:v>30.999999999999599</c:v>
                </c:pt>
                <c:pt idx="3101">
                  <c:v>31.0099999999996</c:v>
                </c:pt>
                <c:pt idx="3102">
                  <c:v>31.019999999999602</c:v>
                </c:pt>
                <c:pt idx="3103">
                  <c:v>31.0299999999995</c:v>
                </c:pt>
                <c:pt idx="3104">
                  <c:v>31.039999999999601</c:v>
                </c:pt>
                <c:pt idx="3105">
                  <c:v>31.049999999999599</c:v>
                </c:pt>
                <c:pt idx="3106">
                  <c:v>31.059999999999601</c:v>
                </c:pt>
                <c:pt idx="3107">
                  <c:v>31.069999999999499</c:v>
                </c:pt>
                <c:pt idx="3108">
                  <c:v>31.0799999999996</c:v>
                </c:pt>
                <c:pt idx="3109">
                  <c:v>31.089999999999598</c:v>
                </c:pt>
                <c:pt idx="3110">
                  <c:v>31.0999999999995</c:v>
                </c:pt>
                <c:pt idx="3111">
                  <c:v>31.109999999999498</c:v>
                </c:pt>
                <c:pt idx="3112">
                  <c:v>31.1199999999995</c:v>
                </c:pt>
                <c:pt idx="3113">
                  <c:v>31.129999999999601</c:v>
                </c:pt>
                <c:pt idx="3114">
                  <c:v>31.1399999999995</c:v>
                </c:pt>
                <c:pt idx="3115">
                  <c:v>31.149999999999501</c:v>
                </c:pt>
                <c:pt idx="3116">
                  <c:v>31.159999999999499</c:v>
                </c:pt>
                <c:pt idx="3117">
                  <c:v>31.1699999999996</c:v>
                </c:pt>
                <c:pt idx="3118">
                  <c:v>31.179999999999499</c:v>
                </c:pt>
                <c:pt idx="3119">
                  <c:v>31.1899999999995</c:v>
                </c:pt>
                <c:pt idx="3120">
                  <c:v>31.199999999999498</c:v>
                </c:pt>
                <c:pt idx="3121">
                  <c:v>31.2099999999995</c:v>
                </c:pt>
                <c:pt idx="3122">
                  <c:v>31.219999999999501</c:v>
                </c:pt>
                <c:pt idx="3123">
                  <c:v>31.229999999999499</c:v>
                </c:pt>
                <c:pt idx="3124">
                  <c:v>31.239999999999501</c:v>
                </c:pt>
                <c:pt idx="3125">
                  <c:v>31.249999999999499</c:v>
                </c:pt>
                <c:pt idx="3126">
                  <c:v>31.259999999999501</c:v>
                </c:pt>
                <c:pt idx="3127">
                  <c:v>31.269999999999499</c:v>
                </c:pt>
                <c:pt idx="3128">
                  <c:v>31.2799999999995</c:v>
                </c:pt>
                <c:pt idx="3129">
                  <c:v>31.289999999999502</c:v>
                </c:pt>
                <c:pt idx="3130">
                  <c:v>31.2999999999995</c:v>
                </c:pt>
                <c:pt idx="3131">
                  <c:v>31.309999999999501</c:v>
                </c:pt>
                <c:pt idx="3132">
                  <c:v>31.319999999999499</c:v>
                </c:pt>
                <c:pt idx="3133">
                  <c:v>31.329999999999501</c:v>
                </c:pt>
                <c:pt idx="3134">
                  <c:v>31.339999999999499</c:v>
                </c:pt>
                <c:pt idx="3135">
                  <c:v>31.3499999999995</c:v>
                </c:pt>
                <c:pt idx="3136">
                  <c:v>31.359999999999498</c:v>
                </c:pt>
                <c:pt idx="3137">
                  <c:v>31.3699999999995</c:v>
                </c:pt>
                <c:pt idx="3138">
                  <c:v>31.379999999999502</c:v>
                </c:pt>
                <c:pt idx="3139">
                  <c:v>31.3899999999995</c:v>
                </c:pt>
                <c:pt idx="3140">
                  <c:v>31.399999999999501</c:v>
                </c:pt>
                <c:pt idx="3141">
                  <c:v>31.409999999999499</c:v>
                </c:pt>
                <c:pt idx="3142">
                  <c:v>31.419999999999501</c:v>
                </c:pt>
                <c:pt idx="3143">
                  <c:v>31.429999999999499</c:v>
                </c:pt>
                <c:pt idx="3144">
                  <c:v>31.4399999999995</c:v>
                </c:pt>
                <c:pt idx="3145">
                  <c:v>31.449999999999498</c:v>
                </c:pt>
                <c:pt idx="3146">
                  <c:v>31.4599999999995</c:v>
                </c:pt>
                <c:pt idx="3147">
                  <c:v>31.469999999999501</c:v>
                </c:pt>
                <c:pt idx="3148">
                  <c:v>31.479999999999499</c:v>
                </c:pt>
                <c:pt idx="3149">
                  <c:v>31.489999999999501</c:v>
                </c:pt>
                <c:pt idx="3150">
                  <c:v>31.499999999999499</c:v>
                </c:pt>
                <c:pt idx="3151">
                  <c:v>31.509999999999501</c:v>
                </c:pt>
                <c:pt idx="3152">
                  <c:v>31.519999999999499</c:v>
                </c:pt>
                <c:pt idx="3153">
                  <c:v>31.5299999999995</c:v>
                </c:pt>
                <c:pt idx="3154">
                  <c:v>31.539999999999502</c:v>
                </c:pt>
                <c:pt idx="3155">
                  <c:v>31.5499999999995</c:v>
                </c:pt>
                <c:pt idx="3156">
                  <c:v>31.559999999999501</c:v>
                </c:pt>
                <c:pt idx="3157">
                  <c:v>31.569999999999499</c:v>
                </c:pt>
                <c:pt idx="3158">
                  <c:v>31.579999999999501</c:v>
                </c:pt>
                <c:pt idx="3159">
                  <c:v>31.589999999999499</c:v>
                </c:pt>
                <c:pt idx="3160">
                  <c:v>31.5999999999995</c:v>
                </c:pt>
                <c:pt idx="3161">
                  <c:v>31.609999999999498</c:v>
                </c:pt>
                <c:pt idx="3162">
                  <c:v>31.6199999999995</c:v>
                </c:pt>
                <c:pt idx="3163">
                  <c:v>31.629999999999502</c:v>
                </c:pt>
                <c:pt idx="3164">
                  <c:v>31.6399999999995</c:v>
                </c:pt>
                <c:pt idx="3165">
                  <c:v>31.649999999999501</c:v>
                </c:pt>
                <c:pt idx="3166">
                  <c:v>31.659999999999499</c:v>
                </c:pt>
                <c:pt idx="3167">
                  <c:v>31.669999999999501</c:v>
                </c:pt>
                <c:pt idx="3168">
                  <c:v>31.679999999999499</c:v>
                </c:pt>
                <c:pt idx="3169">
                  <c:v>31.6899999999995</c:v>
                </c:pt>
                <c:pt idx="3170">
                  <c:v>31.699999999999498</c:v>
                </c:pt>
                <c:pt idx="3171">
                  <c:v>31.7099999999995</c:v>
                </c:pt>
                <c:pt idx="3172">
                  <c:v>31.719999999999501</c:v>
                </c:pt>
                <c:pt idx="3173">
                  <c:v>31.729999999999499</c:v>
                </c:pt>
                <c:pt idx="3174">
                  <c:v>31.739999999999501</c:v>
                </c:pt>
                <c:pt idx="3175">
                  <c:v>31.749999999999499</c:v>
                </c:pt>
                <c:pt idx="3176">
                  <c:v>31.759999999999501</c:v>
                </c:pt>
                <c:pt idx="3177">
                  <c:v>31.769999999999499</c:v>
                </c:pt>
                <c:pt idx="3178">
                  <c:v>31.7799999999995</c:v>
                </c:pt>
                <c:pt idx="3179">
                  <c:v>31.789999999999502</c:v>
                </c:pt>
                <c:pt idx="3180">
                  <c:v>31.7999999999995</c:v>
                </c:pt>
                <c:pt idx="3181">
                  <c:v>31.809999999999501</c:v>
                </c:pt>
                <c:pt idx="3182">
                  <c:v>31.819999999999499</c:v>
                </c:pt>
                <c:pt idx="3183">
                  <c:v>31.829999999999501</c:v>
                </c:pt>
                <c:pt idx="3184">
                  <c:v>31.839999999999499</c:v>
                </c:pt>
                <c:pt idx="3185">
                  <c:v>31.8499999999995</c:v>
                </c:pt>
                <c:pt idx="3186">
                  <c:v>31.859999999999498</c:v>
                </c:pt>
                <c:pt idx="3187">
                  <c:v>31.8699999999995</c:v>
                </c:pt>
                <c:pt idx="3188">
                  <c:v>31.879999999999502</c:v>
                </c:pt>
                <c:pt idx="3189">
                  <c:v>31.8899999999995</c:v>
                </c:pt>
                <c:pt idx="3190">
                  <c:v>31.899999999999501</c:v>
                </c:pt>
                <c:pt idx="3191">
                  <c:v>31.909999999999499</c:v>
                </c:pt>
                <c:pt idx="3192">
                  <c:v>31.919999999999501</c:v>
                </c:pt>
                <c:pt idx="3193">
                  <c:v>31.929999999999499</c:v>
                </c:pt>
                <c:pt idx="3194">
                  <c:v>31.9399999999995</c:v>
                </c:pt>
                <c:pt idx="3195">
                  <c:v>31.949999999999498</c:v>
                </c:pt>
                <c:pt idx="3196">
                  <c:v>31.9599999999995</c:v>
                </c:pt>
                <c:pt idx="3197">
                  <c:v>31.969999999999501</c:v>
                </c:pt>
                <c:pt idx="3198">
                  <c:v>31.979999999999499</c:v>
                </c:pt>
                <c:pt idx="3199">
                  <c:v>31.989999999999501</c:v>
                </c:pt>
                <c:pt idx="3200">
                  <c:v>31.999999999999499</c:v>
                </c:pt>
                <c:pt idx="3201">
                  <c:v>32.009999999999501</c:v>
                </c:pt>
                <c:pt idx="3202">
                  <c:v>32.019999999999499</c:v>
                </c:pt>
                <c:pt idx="3203">
                  <c:v>32.029999999999497</c:v>
                </c:pt>
                <c:pt idx="3204">
                  <c:v>32.039999999999502</c:v>
                </c:pt>
                <c:pt idx="3205">
                  <c:v>32.0499999999995</c:v>
                </c:pt>
                <c:pt idx="3206">
                  <c:v>32.059999999999498</c:v>
                </c:pt>
                <c:pt idx="3207">
                  <c:v>32.069999999999503</c:v>
                </c:pt>
                <c:pt idx="3208">
                  <c:v>32.079999999999501</c:v>
                </c:pt>
                <c:pt idx="3209">
                  <c:v>32.089999999999499</c:v>
                </c:pt>
                <c:pt idx="3210">
                  <c:v>32.099999999999497</c:v>
                </c:pt>
                <c:pt idx="3211">
                  <c:v>32.109999999999502</c:v>
                </c:pt>
                <c:pt idx="3212">
                  <c:v>32.1199999999995</c:v>
                </c:pt>
                <c:pt idx="3213">
                  <c:v>32.129999999999498</c:v>
                </c:pt>
                <c:pt idx="3214">
                  <c:v>32.139999999999503</c:v>
                </c:pt>
                <c:pt idx="3215">
                  <c:v>32.149999999999501</c:v>
                </c:pt>
                <c:pt idx="3216">
                  <c:v>32.159999999999499</c:v>
                </c:pt>
                <c:pt idx="3217">
                  <c:v>32.169999999999497</c:v>
                </c:pt>
                <c:pt idx="3218">
                  <c:v>32.179999999999502</c:v>
                </c:pt>
                <c:pt idx="3219">
                  <c:v>32.1899999999995</c:v>
                </c:pt>
                <c:pt idx="3220">
                  <c:v>32.199999999999498</c:v>
                </c:pt>
                <c:pt idx="3221">
                  <c:v>32.209999999999503</c:v>
                </c:pt>
                <c:pt idx="3222">
                  <c:v>32.219999999999501</c:v>
                </c:pt>
                <c:pt idx="3223">
                  <c:v>32.229999999999499</c:v>
                </c:pt>
                <c:pt idx="3224">
                  <c:v>32.239999999999498</c:v>
                </c:pt>
                <c:pt idx="3225">
                  <c:v>32.249999999999503</c:v>
                </c:pt>
                <c:pt idx="3226">
                  <c:v>32.259999999999501</c:v>
                </c:pt>
                <c:pt idx="3227">
                  <c:v>32.269999999999499</c:v>
                </c:pt>
                <c:pt idx="3228">
                  <c:v>32.279999999999497</c:v>
                </c:pt>
                <c:pt idx="3229">
                  <c:v>32.289999999999502</c:v>
                </c:pt>
                <c:pt idx="3230">
                  <c:v>32.2999999999995</c:v>
                </c:pt>
                <c:pt idx="3231">
                  <c:v>32.309999999999498</c:v>
                </c:pt>
                <c:pt idx="3232">
                  <c:v>32.319999999999503</c:v>
                </c:pt>
                <c:pt idx="3233">
                  <c:v>32.329999999999501</c:v>
                </c:pt>
                <c:pt idx="3234">
                  <c:v>32.339999999999499</c:v>
                </c:pt>
                <c:pt idx="3235">
                  <c:v>32.349999999999497</c:v>
                </c:pt>
                <c:pt idx="3236">
                  <c:v>32.359999999999502</c:v>
                </c:pt>
                <c:pt idx="3237">
                  <c:v>32.3699999999995</c:v>
                </c:pt>
                <c:pt idx="3238">
                  <c:v>32.379999999999498</c:v>
                </c:pt>
                <c:pt idx="3239">
                  <c:v>32.389999999999503</c:v>
                </c:pt>
                <c:pt idx="3240">
                  <c:v>32.399999999999501</c:v>
                </c:pt>
                <c:pt idx="3241">
                  <c:v>32.409999999999499</c:v>
                </c:pt>
                <c:pt idx="3242">
                  <c:v>32.419999999999497</c:v>
                </c:pt>
                <c:pt idx="3243">
                  <c:v>32.429999999999502</c:v>
                </c:pt>
                <c:pt idx="3244">
                  <c:v>32.4399999999995</c:v>
                </c:pt>
                <c:pt idx="3245">
                  <c:v>32.449999999999498</c:v>
                </c:pt>
                <c:pt idx="3246">
                  <c:v>32.459999999999503</c:v>
                </c:pt>
                <c:pt idx="3247">
                  <c:v>32.469999999999501</c:v>
                </c:pt>
                <c:pt idx="3248">
                  <c:v>32.479999999999499</c:v>
                </c:pt>
                <c:pt idx="3249">
                  <c:v>32.489999999999498</c:v>
                </c:pt>
                <c:pt idx="3250">
                  <c:v>32.499999999999503</c:v>
                </c:pt>
                <c:pt idx="3251">
                  <c:v>32.509999999999501</c:v>
                </c:pt>
                <c:pt idx="3252">
                  <c:v>32.519999999999499</c:v>
                </c:pt>
                <c:pt idx="3253">
                  <c:v>32.529999999999497</c:v>
                </c:pt>
                <c:pt idx="3254">
                  <c:v>32.539999999999502</c:v>
                </c:pt>
                <c:pt idx="3255">
                  <c:v>32.5499999999995</c:v>
                </c:pt>
                <c:pt idx="3256">
                  <c:v>32.559999999999498</c:v>
                </c:pt>
                <c:pt idx="3257">
                  <c:v>32.569999999999503</c:v>
                </c:pt>
                <c:pt idx="3258">
                  <c:v>32.579999999999501</c:v>
                </c:pt>
                <c:pt idx="3259">
                  <c:v>32.589999999999499</c:v>
                </c:pt>
                <c:pt idx="3260">
                  <c:v>32.599999999999497</c:v>
                </c:pt>
                <c:pt idx="3261">
                  <c:v>32.609999999999502</c:v>
                </c:pt>
                <c:pt idx="3262">
                  <c:v>32.6199999999995</c:v>
                </c:pt>
                <c:pt idx="3263">
                  <c:v>32.629999999999498</c:v>
                </c:pt>
                <c:pt idx="3264">
                  <c:v>32.639999999999503</c:v>
                </c:pt>
                <c:pt idx="3265">
                  <c:v>32.649999999999501</c:v>
                </c:pt>
                <c:pt idx="3266">
                  <c:v>32.659999999999499</c:v>
                </c:pt>
                <c:pt idx="3267">
                  <c:v>32.669999999999497</c:v>
                </c:pt>
                <c:pt idx="3268">
                  <c:v>32.679999999999502</c:v>
                </c:pt>
                <c:pt idx="3269">
                  <c:v>32.6899999999995</c:v>
                </c:pt>
                <c:pt idx="3270">
                  <c:v>32.699999999999498</c:v>
                </c:pt>
                <c:pt idx="3271">
                  <c:v>32.709999999999503</c:v>
                </c:pt>
                <c:pt idx="3272">
                  <c:v>32.719999999999501</c:v>
                </c:pt>
                <c:pt idx="3273">
                  <c:v>32.729999999999499</c:v>
                </c:pt>
                <c:pt idx="3274">
                  <c:v>32.739999999999498</c:v>
                </c:pt>
                <c:pt idx="3275">
                  <c:v>32.749999999999503</c:v>
                </c:pt>
                <c:pt idx="3276">
                  <c:v>32.759999999999501</c:v>
                </c:pt>
                <c:pt idx="3277">
                  <c:v>32.769999999999499</c:v>
                </c:pt>
                <c:pt idx="3278">
                  <c:v>32.779999999999497</c:v>
                </c:pt>
                <c:pt idx="3279">
                  <c:v>32.789999999999502</c:v>
                </c:pt>
                <c:pt idx="3280">
                  <c:v>32.7999999999995</c:v>
                </c:pt>
                <c:pt idx="3281">
                  <c:v>32.809999999999498</c:v>
                </c:pt>
                <c:pt idx="3282">
                  <c:v>32.819999999999503</c:v>
                </c:pt>
                <c:pt idx="3283">
                  <c:v>32.829999999999501</c:v>
                </c:pt>
                <c:pt idx="3284">
                  <c:v>32.839999999999499</c:v>
                </c:pt>
                <c:pt idx="3285">
                  <c:v>32.849999999999497</c:v>
                </c:pt>
                <c:pt idx="3286">
                  <c:v>32.859999999999502</c:v>
                </c:pt>
                <c:pt idx="3287">
                  <c:v>32.8699999999995</c:v>
                </c:pt>
                <c:pt idx="3288">
                  <c:v>32.879999999999498</c:v>
                </c:pt>
                <c:pt idx="3289">
                  <c:v>32.889999999999503</c:v>
                </c:pt>
                <c:pt idx="3290">
                  <c:v>32.899999999999501</c:v>
                </c:pt>
                <c:pt idx="3291">
                  <c:v>32.909999999999499</c:v>
                </c:pt>
                <c:pt idx="3292">
                  <c:v>32.919999999999497</c:v>
                </c:pt>
                <c:pt idx="3293">
                  <c:v>32.929999999999502</c:v>
                </c:pt>
                <c:pt idx="3294">
                  <c:v>32.9399999999995</c:v>
                </c:pt>
                <c:pt idx="3295">
                  <c:v>32.949999999999498</c:v>
                </c:pt>
                <c:pt idx="3296">
                  <c:v>32.959999999999503</c:v>
                </c:pt>
                <c:pt idx="3297">
                  <c:v>32.969999999999501</c:v>
                </c:pt>
                <c:pt idx="3298">
                  <c:v>32.979999999999499</c:v>
                </c:pt>
                <c:pt idx="3299">
                  <c:v>32.989999999999498</c:v>
                </c:pt>
                <c:pt idx="3300">
                  <c:v>32.999999999999503</c:v>
                </c:pt>
                <c:pt idx="3301">
                  <c:v>33.009999999999501</c:v>
                </c:pt>
                <c:pt idx="3302">
                  <c:v>33.019999999999499</c:v>
                </c:pt>
                <c:pt idx="3303">
                  <c:v>33.029999999999497</c:v>
                </c:pt>
                <c:pt idx="3304">
                  <c:v>33.039999999999502</c:v>
                </c:pt>
                <c:pt idx="3305">
                  <c:v>33.0499999999995</c:v>
                </c:pt>
                <c:pt idx="3306">
                  <c:v>33.059999999999498</c:v>
                </c:pt>
                <c:pt idx="3307">
                  <c:v>33.069999999999503</c:v>
                </c:pt>
                <c:pt idx="3308">
                  <c:v>33.079999999999501</c:v>
                </c:pt>
                <c:pt idx="3309">
                  <c:v>33.089999999999499</c:v>
                </c:pt>
                <c:pt idx="3310">
                  <c:v>33.099999999999497</c:v>
                </c:pt>
                <c:pt idx="3311">
                  <c:v>33.109999999999502</c:v>
                </c:pt>
                <c:pt idx="3312">
                  <c:v>33.1199999999995</c:v>
                </c:pt>
                <c:pt idx="3313">
                  <c:v>33.129999999999498</c:v>
                </c:pt>
                <c:pt idx="3314">
                  <c:v>33.139999999999503</c:v>
                </c:pt>
                <c:pt idx="3315">
                  <c:v>33.149999999999501</c:v>
                </c:pt>
                <c:pt idx="3316">
                  <c:v>33.159999999999499</c:v>
                </c:pt>
                <c:pt idx="3317">
                  <c:v>33.169999999999497</c:v>
                </c:pt>
                <c:pt idx="3318">
                  <c:v>33.179999999999502</c:v>
                </c:pt>
                <c:pt idx="3319">
                  <c:v>33.1899999999995</c:v>
                </c:pt>
                <c:pt idx="3320">
                  <c:v>33.199999999999498</c:v>
                </c:pt>
                <c:pt idx="3321">
                  <c:v>33.209999999999503</c:v>
                </c:pt>
                <c:pt idx="3322">
                  <c:v>33.219999999999501</c:v>
                </c:pt>
                <c:pt idx="3323">
                  <c:v>33.229999999999499</c:v>
                </c:pt>
                <c:pt idx="3324">
                  <c:v>33.239999999999498</c:v>
                </c:pt>
                <c:pt idx="3325">
                  <c:v>33.249999999999503</c:v>
                </c:pt>
                <c:pt idx="3326">
                  <c:v>33.259999999999501</c:v>
                </c:pt>
                <c:pt idx="3327">
                  <c:v>33.269999999999499</c:v>
                </c:pt>
                <c:pt idx="3328">
                  <c:v>33.279999999999497</c:v>
                </c:pt>
                <c:pt idx="3329">
                  <c:v>33.289999999999502</c:v>
                </c:pt>
                <c:pt idx="3330">
                  <c:v>33.2999999999995</c:v>
                </c:pt>
                <c:pt idx="3331">
                  <c:v>33.309999999999498</c:v>
                </c:pt>
                <c:pt idx="3332">
                  <c:v>33.319999999999503</c:v>
                </c:pt>
                <c:pt idx="3333">
                  <c:v>33.329999999999501</c:v>
                </c:pt>
                <c:pt idx="3334">
                  <c:v>33.339999999999499</c:v>
                </c:pt>
                <c:pt idx="3335">
                  <c:v>33.349999999999497</c:v>
                </c:pt>
                <c:pt idx="3336">
                  <c:v>33.359999999999502</c:v>
                </c:pt>
                <c:pt idx="3337">
                  <c:v>33.3699999999995</c:v>
                </c:pt>
                <c:pt idx="3338">
                  <c:v>33.379999999999498</c:v>
                </c:pt>
                <c:pt idx="3339">
                  <c:v>33.389999999999503</c:v>
                </c:pt>
                <c:pt idx="3340">
                  <c:v>33.399999999999501</c:v>
                </c:pt>
                <c:pt idx="3341">
                  <c:v>33.409999999999499</c:v>
                </c:pt>
                <c:pt idx="3342">
                  <c:v>33.419999999999497</c:v>
                </c:pt>
                <c:pt idx="3343">
                  <c:v>33.429999999999502</c:v>
                </c:pt>
                <c:pt idx="3344">
                  <c:v>33.4399999999995</c:v>
                </c:pt>
                <c:pt idx="3345">
                  <c:v>33.449999999999498</c:v>
                </c:pt>
                <c:pt idx="3346">
                  <c:v>33.459999999999503</c:v>
                </c:pt>
                <c:pt idx="3347">
                  <c:v>33.469999999999501</c:v>
                </c:pt>
                <c:pt idx="3348">
                  <c:v>33.479999999999499</c:v>
                </c:pt>
                <c:pt idx="3349">
                  <c:v>33.489999999999498</c:v>
                </c:pt>
                <c:pt idx="3350">
                  <c:v>33.499999999999503</c:v>
                </c:pt>
                <c:pt idx="3351">
                  <c:v>33.509999999999501</c:v>
                </c:pt>
                <c:pt idx="3352">
                  <c:v>33.519999999999499</c:v>
                </c:pt>
                <c:pt idx="3353">
                  <c:v>33.529999999999497</c:v>
                </c:pt>
                <c:pt idx="3354">
                  <c:v>33.539999999999502</c:v>
                </c:pt>
                <c:pt idx="3355">
                  <c:v>33.5499999999995</c:v>
                </c:pt>
                <c:pt idx="3356">
                  <c:v>33.559999999999498</c:v>
                </c:pt>
                <c:pt idx="3357">
                  <c:v>33.569999999999503</c:v>
                </c:pt>
                <c:pt idx="3358">
                  <c:v>33.579999999999501</c:v>
                </c:pt>
                <c:pt idx="3359">
                  <c:v>33.589999999999499</c:v>
                </c:pt>
                <c:pt idx="3360">
                  <c:v>33.599999999999497</c:v>
                </c:pt>
                <c:pt idx="3361">
                  <c:v>33.609999999999502</c:v>
                </c:pt>
                <c:pt idx="3362">
                  <c:v>33.6199999999995</c:v>
                </c:pt>
                <c:pt idx="3363">
                  <c:v>33.629999999999498</c:v>
                </c:pt>
                <c:pt idx="3364">
                  <c:v>33.639999999999503</c:v>
                </c:pt>
                <c:pt idx="3365">
                  <c:v>33.649999999999501</c:v>
                </c:pt>
                <c:pt idx="3366">
                  <c:v>33.659999999999499</c:v>
                </c:pt>
                <c:pt idx="3367">
                  <c:v>33.669999999999497</c:v>
                </c:pt>
                <c:pt idx="3368">
                  <c:v>33.679999999999502</c:v>
                </c:pt>
                <c:pt idx="3369">
                  <c:v>33.6899999999995</c:v>
                </c:pt>
                <c:pt idx="3370">
                  <c:v>33.699999999999498</c:v>
                </c:pt>
                <c:pt idx="3371">
                  <c:v>33.709999999999503</c:v>
                </c:pt>
                <c:pt idx="3372">
                  <c:v>33.719999999999501</c:v>
                </c:pt>
                <c:pt idx="3373">
                  <c:v>33.729999999999499</c:v>
                </c:pt>
                <c:pt idx="3374">
                  <c:v>33.739999999999498</c:v>
                </c:pt>
                <c:pt idx="3375">
                  <c:v>33.749999999999503</c:v>
                </c:pt>
                <c:pt idx="3376">
                  <c:v>33.759999999999501</c:v>
                </c:pt>
                <c:pt idx="3377">
                  <c:v>33.769999999999499</c:v>
                </c:pt>
                <c:pt idx="3378">
                  <c:v>33.779999999999497</c:v>
                </c:pt>
                <c:pt idx="3379">
                  <c:v>33.789999999999502</c:v>
                </c:pt>
                <c:pt idx="3380">
                  <c:v>33.7999999999995</c:v>
                </c:pt>
                <c:pt idx="3381">
                  <c:v>33.809999999999498</c:v>
                </c:pt>
                <c:pt idx="3382">
                  <c:v>33.819999999999503</c:v>
                </c:pt>
                <c:pt idx="3383">
                  <c:v>33.829999999999501</c:v>
                </c:pt>
                <c:pt idx="3384">
                  <c:v>33.839999999999499</c:v>
                </c:pt>
                <c:pt idx="3385">
                  <c:v>33.849999999999497</c:v>
                </c:pt>
                <c:pt idx="3386">
                  <c:v>33.859999999999502</c:v>
                </c:pt>
                <c:pt idx="3387">
                  <c:v>33.8699999999995</c:v>
                </c:pt>
                <c:pt idx="3388">
                  <c:v>33.879999999999498</c:v>
                </c:pt>
                <c:pt idx="3389">
                  <c:v>33.889999999999503</c:v>
                </c:pt>
                <c:pt idx="3390">
                  <c:v>33.899999999999501</c:v>
                </c:pt>
                <c:pt idx="3391">
                  <c:v>33.909999999999499</c:v>
                </c:pt>
                <c:pt idx="3392">
                  <c:v>33.919999999999497</c:v>
                </c:pt>
                <c:pt idx="3393">
                  <c:v>33.929999999999502</c:v>
                </c:pt>
                <c:pt idx="3394">
                  <c:v>33.9399999999995</c:v>
                </c:pt>
                <c:pt idx="3395">
                  <c:v>33.949999999999498</c:v>
                </c:pt>
                <c:pt idx="3396">
                  <c:v>33.959999999999503</c:v>
                </c:pt>
                <c:pt idx="3397">
                  <c:v>33.969999999999501</c:v>
                </c:pt>
                <c:pt idx="3398">
                  <c:v>33.979999999999499</c:v>
                </c:pt>
                <c:pt idx="3399">
                  <c:v>33.989999999999498</c:v>
                </c:pt>
                <c:pt idx="3400">
                  <c:v>33.999999999999503</c:v>
                </c:pt>
                <c:pt idx="3401">
                  <c:v>34.009999999999501</c:v>
                </c:pt>
                <c:pt idx="3402">
                  <c:v>34.019999999999499</c:v>
                </c:pt>
                <c:pt idx="3403">
                  <c:v>34.029999999999497</c:v>
                </c:pt>
                <c:pt idx="3404">
                  <c:v>34.039999999999502</c:v>
                </c:pt>
                <c:pt idx="3405">
                  <c:v>34.0499999999995</c:v>
                </c:pt>
                <c:pt idx="3406">
                  <c:v>34.059999999999498</c:v>
                </c:pt>
                <c:pt idx="3407">
                  <c:v>34.069999999999503</c:v>
                </c:pt>
                <c:pt idx="3408">
                  <c:v>34.079999999999501</c:v>
                </c:pt>
                <c:pt idx="3409">
                  <c:v>34.089999999999499</c:v>
                </c:pt>
                <c:pt idx="3410">
                  <c:v>34.099999999999497</c:v>
                </c:pt>
                <c:pt idx="3411">
                  <c:v>34.109999999999502</c:v>
                </c:pt>
                <c:pt idx="3412">
                  <c:v>34.1199999999995</c:v>
                </c:pt>
                <c:pt idx="3413">
                  <c:v>34.129999999999498</c:v>
                </c:pt>
                <c:pt idx="3414">
                  <c:v>34.139999999999503</c:v>
                </c:pt>
                <c:pt idx="3415">
                  <c:v>34.149999999999501</c:v>
                </c:pt>
                <c:pt idx="3416">
                  <c:v>34.159999999999499</c:v>
                </c:pt>
                <c:pt idx="3417">
                  <c:v>34.169999999999497</c:v>
                </c:pt>
                <c:pt idx="3418">
                  <c:v>34.179999999999502</c:v>
                </c:pt>
                <c:pt idx="3419">
                  <c:v>34.1899999999995</c:v>
                </c:pt>
                <c:pt idx="3420">
                  <c:v>34.199999999999498</c:v>
                </c:pt>
                <c:pt idx="3421">
                  <c:v>34.209999999999503</c:v>
                </c:pt>
                <c:pt idx="3422">
                  <c:v>34.219999999999501</c:v>
                </c:pt>
                <c:pt idx="3423">
                  <c:v>34.229999999999499</c:v>
                </c:pt>
                <c:pt idx="3424">
                  <c:v>34.239999999999498</c:v>
                </c:pt>
                <c:pt idx="3425">
                  <c:v>34.249999999999503</c:v>
                </c:pt>
                <c:pt idx="3426">
                  <c:v>34.259999999999501</c:v>
                </c:pt>
                <c:pt idx="3427">
                  <c:v>34.269999999999499</c:v>
                </c:pt>
                <c:pt idx="3428">
                  <c:v>34.279999999999497</c:v>
                </c:pt>
                <c:pt idx="3429">
                  <c:v>34.289999999999502</c:v>
                </c:pt>
                <c:pt idx="3430">
                  <c:v>34.2999999999995</c:v>
                </c:pt>
                <c:pt idx="3431">
                  <c:v>34.309999999999498</c:v>
                </c:pt>
                <c:pt idx="3432">
                  <c:v>34.319999999999503</c:v>
                </c:pt>
                <c:pt idx="3433">
                  <c:v>34.329999999999501</c:v>
                </c:pt>
                <c:pt idx="3434">
                  <c:v>34.339999999999499</c:v>
                </c:pt>
                <c:pt idx="3435">
                  <c:v>34.349999999999497</c:v>
                </c:pt>
                <c:pt idx="3436">
                  <c:v>34.359999999999502</c:v>
                </c:pt>
                <c:pt idx="3437">
                  <c:v>34.3699999999995</c:v>
                </c:pt>
                <c:pt idx="3438">
                  <c:v>34.379999999999498</c:v>
                </c:pt>
                <c:pt idx="3439">
                  <c:v>34.389999999999503</c:v>
                </c:pt>
                <c:pt idx="3440">
                  <c:v>34.399999999999501</c:v>
                </c:pt>
                <c:pt idx="3441">
                  <c:v>34.409999999999499</c:v>
                </c:pt>
                <c:pt idx="3442">
                  <c:v>34.419999999999497</c:v>
                </c:pt>
                <c:pt idx="3443">
                  <c:v>34.429999999999502</c:v>
                </c:pt>
                <c:pt idx="3444">
                  <c:v>34.4399999999995</c:v>
                </c:pt>
                <c:pt idx="3445">
                  <c:v>34.449999999999498</c:v>
                </c:pt>
                <c:pt idx="3446">
                  <c:v>34.459999999999503</c:v>
                </c:pt>
                <c:pt idx="3447">
                  <c:v>34.469999999999501</c:v>
                </c:pt>
                <c:pt idx="3448">
                  <c:v>34.479999999999499</c:v>
                </c:pt>
                <c:pt idx="3449">
                  <c:v>34.489999999999498</c:v>
                </c:pt>
                <c:pt idx="3450">
                  <c:v>34.499999999999503</c:v>
                </c:pt>
                <c:pt idx="3451">
                  <c:v>34.509999999999501</c:v>
                </c:pt>
                <c:pt idx="3452">
                  <c:v>34.519999999999499</c:v>
                </c:pt>
                <c:pt idx="3453">
                  <c:v>34.529999999999497</c:v>
                </c:pt>
                <c:pt idx="3454">
                  <c:v>34.539999999999502</c:v>
                </c:pt>
                <c:pt idx="3455">
                  <c:v>34.5499999999995</c:v>
                </c:pt>
                <c:pt idx="3456">
                  <c:v>34.559999999999498</c:v>
                </c:pt>
                <c:pt idx="3457">
                  <c:v>34.569999999999503</c:v>
                </c:pt>
                <c:pt idx="3458">
                  <c:v>34.579999999999501</c:v>
                </c:pt>
                <c:pt idx="3459">
                  <c:v>34.589999999999499</c:v>
                </c:pt>
                <c:pt idx="3460">
                  <c:v>34.599999999999497</c:v>
                </c:pt>
                <c:pt idx="3461">
                  <c:v>34.609999999999502</c:v>
                </c:pt>
                <c:pt idx="3462">
                  <c:v>34.6199999999995</c:v>
                </c:pt>
                <c:pt idx="3463">
                  <c:v>34.629999999999498</c:v>
                </c:pt>
                <c:pt idx="3464">
                  <c:v>34.639999999999503</c:v>
                </c:pt>
                <c:pt idx="3465">
                  <c:v>34.649999999999501</c:v>
                </c:pt>
                <c:pt idx="3466">
                  <c:v>34.659999999999499</c:v>
                </c:pt>
                <c:pt idx="3467">
                  <c:v>34.669999999999497</c:v>
                </c:pt>
                <c:pt idx="3468">
                  <c:v>34.679999999999502</c:v>
                </c:pt>
                <c:pt idx="3469">
                  <c:v>34.6899999999995</c:v>
                </c:pt>
                <c:pt idx="3470">
                  <c:v>34.699999999999498</c:v>
                </c:pt>
                <c:pt idx="3471">
                  <c:v>34.709999999999503</c:v>
                </c:pt>
                <c:pt idx="3472">
                  <c:v>34.719999999999501</c:v>
                </c:pt>
                <c:pt idx="3473">
                  <c:v>34.729999999999499</c:v>
                </c:pt>
                <c:pt idx="3474">
                  <c:v>34.739999999999498</c:v>
                </c:pt>
                <c:pt idx="3475">
                  <c:v>34.749999999999503</c:v>
                </c:pt>
                <c:pt idx="3476">
                  <c:v>34.759999999999501</c:v>
                </c:pt>
                <c:pt idx="3477">
                  <c:v>34.769999999999499</c:v>
                </c:pt>
                <c:pt idx="3478">
                  <c:v>34.779999999999497</c:v>
                </c:pt>
                <c:pt idx="3479">
                  <c:v>34.789999999999502</c:v>
                </c:pt>
                <c:pt idx="3480">
                  <c:v>34.7999999999995</c:v>
                </c:pt>
                <c:pt idx="3481">
                  <c:v>34.809999999999498</c:v>
                </c:pt>
                <c:pt idx="3482">
                  <c:v>34.819999999999503</c:v>
                </c:pt>
                <c:pt idx="3483">
                  <c:v>34.829999999999501</c:v>
                </c:pt>
                <c:pt idx="3484">
                  <c:v>34.839999999999499</c:v>
                </c:pt>
                <c:pt idx="3485">
                  <c:v>34.849999999999497</c:v>
                </c:pt>
                <c:pt idx="3486">
                  <c:v>34.859999999999502</c:v>
                </c:pt>
                <c:pt idx="3487">
                  <c:v>34.8699999999995</c:v>
                </c:pt>
                <c:pt idx="3488">
                  <c:v>34.879999999999498</c:v>
                </c:pt>
                <c:pt idx="3489">
                  <c:v>34.889999999999503</c:v>
                </c:pt>
                <c:pt idx="3490">
                  <c:v>34.899999999999501</c:v>
                </c:pt>
                <c:pt idx="3491">
                  <c:v>34.909999999999499</c:v>
                </c:pt>
                <c:pt idx="3492">
                  <c:v>34.919999999999497</c:v>
                </c:pt>
                <c:pt idx="3493">
                  <c:v>34.929999999999502</c:v>
                </c:pt>
                <c:pt idx="3494">
                  <c:v>34.9399999999995</c:v>
                </c:pt>
                <c:pt idx="3495">
                  <c:v>34.949999999999498</c:v>
                </c:pt>
                <c:pt idx="3496">
                  <c:v>34.959999999999503</c:v>
                </c:pt>
                <c:pt idx="3497">
                  <c:v>34.969999999999501</c:v>
                </c:pt>
                <c:pt idx="3498">
                  <c:v>34.979999999999499</c:v>
                </c:pt>
                <c:pt idx="3499">
                  <c:v>34.989999999999498</c:v>
                </c:pt>
                <c:pt idx="3500">
                  <c:v>34.999999999999503</c:v>
                </c:pt>
                <c:pt idx="3501">
                  <c:v>35.009999999999501</c:v>
                </c:pt>
                <c:pt idx="3502">
                  <c:v>35.019999999999499</c:v>
                </c:pt>
                <c:pt idx="3503">
                  <c:v>35.029999999999497</c:v>
                </c:pt>
                <c:pt idx="3504">
                  <c:v>35.039999999999502</c:v>
                </c:pt>
                <c:pt idx="3505">
                  <c:v>35.0499999999995</c:v>
                </c:pt>
                <c:pt idx="3506">
                  <c:v>35.059999999999498</c:v>
                </c:pt>
                <c:pt idx="3507">
                  <c:v>35.069999999999503</c:v>
                </c:pt>
                <c:pt idx="3508">
                  <c:v>35.079999999999501</c:v>
                </c:pt>
                <c:pt idx="3509">
                  <c:v>35.089999999999499</c:v>
                </c:pt>
                <c:pt idx="3510">
                  <c:v>35.099999999999497</c:v>
                </c:pt>
                <c:pt idx="3511">
                  <c:v>35.109999999999502</c:v>
                </c:pt>
                <c:pt idx="3512">
                  <c:v>35.1199999999995</c:v>
                </c:pt>
                <c:pt idx="3513">
                  <c:v>35.129999999999498</c:v>
                </c:pt>
                <c:pt idx="3514">
                  <c:v>35.139999999999503</c:v>
                </c:pt>
                <c:pt idx="3515">
                  <c:v>35.149999999999501</c:v>
                </c:pt>
                <c:pt idx="3516">
                  <c:v>35.159999999999499</c:v>
                </c:pt>
                <c:pt idx="3517">
                  <c:v>35.169999999999497</c:v>
                </c:pt>
                <c:pt idx="3518">
                  <c:v>35.179999999999502</c:v>
                </c:pt>
                <c:pt idx="3519">
                  <c:v>35.1899999999995</c:v>
                </c:pt>
                <c:pt idx="3520">
                  <c:v>35.199999999999498</c:v>
                </c:pt>
                <c:pt idx="3521">
                  <c:v>35.209999999999503</c:v>
                </c:pt>
                <c:pt idx="3522">
                  <c:v>35.219999999999501</c:v>
                </c:pt>
                <c:pt idx="3523">
                  <c:v>35.229999999999499</c:v>
                </c:pt>
                <c:pt idx="3524">
                  <c:v>35.239999999999498</c:v>
                </c:pt>
                <c:pt idx="3525">
                  <c:v>35.249999999999503</c:v>
                </c:pt>
                <c:pt idx="3526">
                  <c:v>35.259999999999501</c:v>
                </c:pt>
                <c:pt idx="3527">
                  <c:v>35.269999999999499</c:v>
                </c:pt>
                <c:pt idx="3528">
                  <c:v>35.279999999999497</c:v>
                </c:pt>
                <c:pt idx="3529">
                  <c:v>35.289999999999502</c:v>
                </c:pt>
                <c:pt idx="3530">
                  <c:v>35.2999999999995</c:v>
                </c:pt>
                <c:pt idx="3531">
                  <c:v>35.309999999999498</c:v>
                </c:pt>
                <c:pt idx="3532">
                  <c:v>35.319999999999503</c:v>
                </c:pt>
                <c:pt idx="3533">
                  <c:v>35.329999999999501</c:v>
                </c:pt>
                <c:pt idx="3534">
                  <c:v>35.339999999999499</c:v>
                </c:pt>
                <c:pt idx="3535">
                  <c:v>35.349999999999497</c:v>
                </c:pt>
                <c:pt idx="3536">
                  <c:v>35.359999999999502</c:v>
                </c:pt>
                <c:pt idx="3537">
                  <c:v>35.3699999999995</c:v>
                </c:pt>
                <c:pt idx="3538">
                  <c:v>35.379999999999498</c:v>
                </c:pt>
                <c:pt idx="3539">
                  <c:v>35.389999999999503</c:v>
                </c:pt>
                <c:pt idx="3540">
                  <c:v>35.399999999999501</c:v>
                </c:pt>
                <c:pt idx="3541">
                  <c:v>35.409999999999499</c:v>
                </c:pt>
                <c:pt idx="3542">
                  <c:v>35.419999999999497</c:v>
                </c:pt>
                <c:pt idx="3543">
                  <c:v>35.429999999999502</c:v>
                </c:pt>
                <c:pt idx="3544">
                  <c:v>35.4399999999995</c:v>
                </c:pt>
                <c:pt idx="3545">
                  <c:v>35.449999999999498</c:v>
                </c:pt>
                <c:pt idx="3546">
                  <c:v>35.459999999999503</c:v>
                </c:pt>
                <c:pt idx="3547">
                  <c:v>35.469999999999501</c:v>
                </c:pt>
                <c:pt idx="3548">
                  <c:v>35.479999999999499</c:v>
                </c:pt>
                <c:pt idx="3549">
                  <c:v>35.489999999999498</c:v>
                </c:pt>
                <c:pt idx="3550">
                  <c:v>35.499999999999503</c:v>
                </c:pt>
                <c:pt idx="3551">
                  <c:v>35.509999999999501</c:v>
                </c:pt>
                <c:pt idx="3552">
                  <c:v>35.519999999999499</c:v>
                </c:pt>
                <c:pt idx="3553">
                  <c:v>35.529999999999497</c:v>
                </c:pt>
                <c:pt idx="3554">
                  <c:v>35.539999999999502</c:v>
                </c:pt>
                <c:pt idx="3555">
                  <c:v>35.5499999999995</c:v>
                </c:pt>
                <c:pt idx="3556">
                  <c:v>35.559999999999498</c:v>
                </c:pt>
                <c:pt idx="3557">
                  <c:v>35.569999999999503</c:v>
                </c:pt>
                <c:pt idx="3558">
                  <c:v>35.579999999999501</c:v>
                </c:pt>
                <c:pt idx="3559">
                  <c:v>35.589999999999499</c:v>
                </c:pt>
                <c:pt idx="3560">
                  <c:v>35.599999999999497</c:v>
                </c:pt>
                <c:pt idx="3561">
                  <c:v>35.609999999999502</c:v>
                </c:pt>
                <c:pt idx="3562">
                  <c:v>35.6199999999995</c:v>
                </c:pt>
                <c:pt idx="3563">
                  <c:v>35.629999999999498</c:v>
                </c:pt>
                <c:pt idx="3564">
                  <c:v>35.639999999999503</c:v>
                </c:pt>
                <c:pt idx="3565">
                  <c:v>35.649999999999501</c:v>
                </c:pt>
                <c:pt idx="3566">
                  <c:v>35.659999999999499</c:v>
                </c:pt>
                <c:pt idx="3567">
                  <c:v>35.669999999999497</c:v>
                </c:pt>
                <c:pt idx="3568">
                  <c:v>35.679999999999502</c:v>
                </c:pt>
                <c:pt idx="3569">
                  <c:v>35.6899999999995</c:v>
                </c:pt>
                <c:pt idx="3570">
                  <c:v>35.699999999999498</c:v>
                </c:pt>
                <c:pt idx="3571">
                  <c:v>35.709999999999397</c:v>
                </c:pt>
                <c:pt idx="3572">
                  <c:v>35.719999999999501</c:v>
                </c:pt>
                <c:pt idx="3573">
                  <c:v>35.729999999999499</c:v>
                </c:pt>
                <c:pt idx="3574">
                  <c:v>35.739999999999498</c:v>
                </c:pt>
                <c:pt idx="3575">
                  <c:v>35.749999999999403</c:v>
                </c:pt>
                <c:pt idx="3576">
                  <c:v>35.759999999999501</c:v>
                </c:pt>
                <c:pt idx="3577">
                  <c:v>35.769999999999499</c:v>
                </c:pt>
                <c:pt idx="3578">
                  <c:v>35.779999999999497</c:v>
                </c:pt>
                <c:pt idx="3579">
                  <c:v>35.789999999999402</c:v>
                </c:pt>
                <c:pt idx="3580">
                  <c:v>35.7999999999994</c:v>
                </c:pt>
                <c:pt idx="3581">
                  <c:v>35.809999999999498</c:v>
                </c:pt>
                <c:pt idx="3582">
                  <c:v>35.819999999999403</c:v>
                </c:pt>
                <c:pt idx="3583">
                  <c:v>35.829999999999401</c:v>
                </c:pt>
                <c:pt idx="3584">
                  <c:v>35.839999999999399</c:v>
                </c:pt>
                <c:pt idx="3585">
                  <c:v>35.849999999999497</c:v>
                </c:pt>
                <c:pt idx="3586">
                  <c:v>35.859999999999403</c:v>
                </c:pt>
                <c:pt idx="3587">
                  <c:v>35.869999999999401</c:v>
                </c:pt>
                <c:pt idx="3588">
                  <c:v>35.879999999999399</c:v>
                </c:pt>
                <c:pt idx="3589">
                  <c:v>35.889999999999397</c:v>
                </c:pt>
                <c:pt idx="3590">
                  <c:v>35.899999999999402</c:v>
                </c:pt>
                <c:pt idx="3591">
                  <c:v>35.9099999999994</c:v>
                </c:pt>
                <c:pt idx="3592">
                  <c:v>35.919999999999398</c:v>
                </c:pt>
                <c:pt idx="3593">
                  <c:v>35.929999999999403</c:v>
                </c:pt>
                <c:pt idx="3594">
                  <c:v>35.939999999999401</c:v>
                </c:pt>
                <c:pt idx="3595">
                  <c:v>35.949999999999399</c:v>
                </c:pt>
                <c:pt idx="3596">
                  <c:v>35.959999999999397</c:v>
                </c:pt>
                <c:pt idx="3597">
                  <c:v>35.969999999999402</c:v>
                </c:pt>
                <c:pt idx="3598">
                  <c:v>35.9799999999994</c:v>
                </c:pt>
                <c:pt idx="3599">
                  <c:v>35.989999999999398</c:v>
                </c:pt>
                <c:pt idx="3600">
                  <c:v>35.999999999999403</c:v>
                </c:pt>
                <c:pt idx="3601">
                  <c:v>36.009999999999401</c:v>
                </c:pt>
                <c:pt idx="3602">
                  <c:v>36.019999999999399</c:v>
                </c:pt>
                <c:pt idx="3603">
                  <c:v>36.029999999999397</c:v>
                </c:pt>
                <c:pt idx="3604">
                  <c:v>36.039999999999402</c:v>
                </c:pt>
                <c:pt idx="3605">
                  <c:v>36.0499999999994</c:v>
                </c:pt>
                <c:pt idx="3606">
                  <c:v>36.059999999999398</c:v>
                </c:pt>
                <c:pt idx="3607">
                  <c:v>36.069999999999403</c:v>
                </c:pt>
                <c:pt idx="3608">
                  <c:v>36.079999999999401</c:v>
                </c:pt>
                <c:pt idx="3609">
                  <c:v>36.089999999999399</c:v>
                </c:pt>
                <c:pt idx="3610">
                  <c:v>36.099999999999397</c:v>
                </c:pt>
                <c:pt idx="3611">
                  <c:v>36.109999999999403</c:v>
                </c:pt>
                <c:pt idx="3612">
                  <c:v>36.119999999999401</c:v>
                </c:pt>
                <c:pt idx="3613">
                  <c:v>36.129999999999399</c:v>
                </c:pt>
                <c:pt idx="3614">
                  <c:v>36.139999999999397</c:v>
                </c:pt>
                <c:pt idx="3615">
                  <c:v>36.149999999999402</c:v>
                </c:pt>
                <c:pt idx="3616">
                  <c:v>36.1599999999994</c:v>
                </c:pt>
                <c:pt idx="3617">
                  <c:v>36.169999999999398</c:v>
                </c:pt>
                <c:pt idx="3618">
                  <c:v>36.179999999999403</c:v>
                </c:pt>
                <c:pt idx="3619">
                  <c:v>36.189999999999401</c:v>
                </c:pt>
                <c:pt idx="3620">
                  <c:v>36.199999999999399</c:v>
                </c:pt>
                <c:pt idx="3621">
                  <c:v>36.209999999999397</c:v>
                </c:pt>
                <c:pt idx="3622">
                  <c:v>36.219999999999402</c:v>
                </c:pt>
                <c:pt idx="3623">
                  <c:v>36.2299999999994</c:v>
                </c:pt>
                <c:pt idx="3624">
                  <c:v>36.239999999999398</c:v>
                </c:pt>
                <c:pt idx="3625">
                  <c:v>36.249999999999403</c:v>
                </c:pt>
                <c:pt idx="3626">
                  <c:v>36.259999999999401</c:v>
                </c:pt>
                <c:pt idx="3627">
                  <c:v>36.269999999999399</c:v>
                </c:pt>
                <c:pt idx="3628">
                  <c:v>36.279999999999397</c:v>
                </c:pt>
                <c:pt idx="3629">
                  <c:v>36.289999999999402</c:v>
                </c:pt>
                <c:pt idx="3630">
                  <c:v>36.2999999999994</c:v>
                </c:pt>
                <c:pt idx="3631">
                  <c:v>36.309999999999398</c:v>
                </c:pt>
                <c:pt idx="3632">
                  <c:v>36.319999999999403</c:v>
                </c:pt>
                <c:pt idx="3633">
                  <c:v>36.329999999999401</c:v>
                </c:pt>
                <c:pt idx="3634">
                  <c:v>36.339999999999399</c:v>
                </c:pt>
                <c:pt idx="3635">
                  <c:v>36.349999999999397</c:v>
                </c:pt>
                <c:pt idx="3636">
                  <c:v>36.359999999999403</c:v>
                </c:pt>
                <c:pt idx="3637">
                  <c:v>36.369999999999401</c:v>
                </c:pt>
                <c:pt idx="3638">
                  <c:v>36.379999999999399</c:v>
                </c:pt>
                <c:pt idx="3639">
                  <c:v>36.389999999999397</c:v>
                </c:pt>
                <c:pt idx="3640">
                  <c:v>36.399999999999402</c:v>
                </c:pt>
                <c:pt idx="3641">
                  <c:v>36.4099999999994</c:v>
                </c:pt>
                <c:pt idx="3642">
                  <c:v>36.419999999999398</c:v>
                </c:pt>
                <c:pt idx="3643">
                  <c:v>36.429999999999403</c:v>
                </c:pt>
                <c:pt idx="3644">
                  <c:v>36.439999999999401</c:v>
                </c:pt>
                <c:pt idx="3645">
                  <c:v>36.449999999999399</c:v>
                </c:pt>
                <c:pt idx="3646">
                  <c:v>36.459999999999397</c:v>
                </c:pt>
                <c:pt idx="3647">
                  <c:v>36.469999999999402</c:v>
                </c:pt>
                <c:pt idx="3648">
                  <c:v>36.4799999999994</c:v>
                </c:pt>
                <c:pt idx="3649">
                  <c:v>36.489999999999398</c:v>
                </c:pt>
                <c:pt idx="3650">
                  <c:v>36.499999999999403</c:v>
                </c:pt>
                <c:pt idx="3651">
                  <c:v>36.509999999999401</c:v>
                </c:pt>
                <c:pt idx="3652">
                  <c:v>36.519999999999399</c:v>
                </c:pt>
                <c:pt idx="3653">
                  <c:v>36.529999999999397</c:v>
                </c:pt>
                <c:pt idx="3654">
                  <c:v>36.539999999999402</c:v>
                </c:pt>
                <c:pt idx="3655">
                  <c:v>36.5499999999994</c:v>
                </c:pt>
                <c:pt idx="3656">
                  <c:v>36.559999999999398</c:v>
                </c:pt>
                <c:pt idx="3657">
                  <c:v>36.569999999999403</c:v>
                </c:pt>
                <c:pt idx="3658">
                  <c:v>36.579999999999401</c:v>
                </c:pt>
                <c:pt idx="3659">
                  <c:v>36.589999999999399</c:v>
                </c:pt>
                <c:pt idx="3660">
                  <c:v>36.599999999999397</c:v>
                </c:pt>
                <c:pt idx="3661">
                  <c:v>36.609999999999403</c:v>
                </c:pt>
                <c:pt idx="3662">
                  <c:v>36.619999999999401</c:v>
                </c:pt>
                <c:pt idx="3663">
                  <c:v>36.629999999999399</c:v>
                </c:pt>
                <c:pt idx="3664">
                  <c:v>36.639999999999397</c:v>
                </c:pt>
                <c:pt idx="3665">
                  <c:v>36.649999999999402</c:v>
                </c:pt>
                <c:pt idx="3666">
                  <c:v>36.6599999999994</c:v>
                </c:pt>
                <c:pt idx="3667">
                  <c:v>36.669999999999398</c:v>
                </c:pt>
                <c:pt idx="3668">
                  <c:v>36.679999999999403</c:v>
                </c:pt>
                <c:pt idx="3669">
                  <c:v>36.689999999999401</c:v>
                </c:pt>
                <c:pt idx="3670">
                  <c:v>36.699999999999399</c:v>
                </c:pt>
                <c:pt idx="3671">
                  <c:v>36.709999999999397</c:v>
                </c:pt>
                <c:pt idx="3672">
                  <c:v>36.719999999999402</c:v>
                </c:pt>
                <c:pt idx="3673">
                  <c:v>36.7299999999994</c:v>
                </c:pt>
                <c:pt idx="3674">
                  <c:v>36.739999999999398</c:v>
                </c:pt>
                <c:pt idx="3675">
                  <c:v>36.749999999999403</c:v>
                </c:pt>
                <c:pt idx="3676">
                  <c:v>36.759999999999401</c:v>
                </c:pt>
                <c:pt idx="3677">
                  <c:v>36.769999999999399</c:v>
                </c:pt>
                <c:pt idx="3678">
                  <c:v>36.779999999999397</c:v>
                </c:pt>
                <c:pt idx="3679">
                  <c:v>36.789999999999402</c:v>
                </c:pt>
                <c:pt idx="3680">
                  <c:v>36.7999999999994</c:v>
                </c:pt>
                <c:pt idx="3681">
                  <c:v>36.809999999999398</c:v>
                </c:pt>
                <c:pt idx="3682">
                  <c:v>36.819999999999403</c:v>
                </c:pt>
                <c:pt idx="3683">
                  <c:v>36.829999999999401</c:v>
                </c:pt>
                <c:pt idx="3684">
                  <c:v>36.839999999999399</c:v>
                </c:pt>
                <c:pt idx="3685">
                  <c:v>36.849999999999397</c:v>
                </c:pt>
                <c:pt idx="3686">
                  <c:v>36.859999999999403</c:v>
                </c:pt>
                <c:pt idx="3687">
                  <c:v>36.869999999999401</c:v>
                </c:pt>
                <c:pt idx="3688">
                  <c:v>36.879999999999399</c:v>
                </c:pt>
                <c:pt idx="3689">
                  <c:v>36.889999999999397</c:v>
                </c:pt>
                <c:pt idx="3690">
                  <c:v>36.899999999999402</c:v>
                </c:pt>
                <c:pt idx="3691">
                  <c:v>36.9099999999994</c:v>
                </c:pt>
                <c:pt idx="3692">
                  <c:v>36.919999999999398</c:v>
                </c:pt>
                <c:pt idx="3693">
                  <c:v>36.929999999999403</c:v>
                </c:pt>
                <c:pt idx="3694">
                  <c:v>36.939999999999401</c:v>
                </c:pt>
                <c:pt idx="3695">
                  <c:v>36.949999999999399</c:v>
                </c:pt>
                <c:pt idx="3696">
                  <c:v>36.959999999999397</c:v>
                </c:pt>
                <c:pt idx="3697">
                  <c:v>36.969999999999402</c:v>
                </c:pt>
                <c:pt idx="3698">
                  <c:v>36.9799999999994</c:v>
                </c:pt>
                <c:pt idx="3699">
                  <c:v>36.989999999999398</c:v>
                </c:pt>
                <c:pt idx="3700">
                  <c:v>36.999999999999403</c:v>
                </c:pt>
                <c:pt idx="3701">
                  <c:v>37.009999999999401</c:v>
                </c:pt>
                <c:pt idx="3702">
                  <c:v>37.019999999999399</c:v>
                </c:pt>
                <c:pt idx="3703">
                  <c:v>37.029999999999397</c:v>
                </c:pt>
                <c:pt idx="3704">
                  <c:v>37.039999999999402</c:v>
                </c:pt>
                <c:pt idx="3705">
                  <c:v>37.0499999999994</c:v>
                </c:pt>
                <c:pt idx="3706">
                  <c:v>37.059999999999398</c:v>
                </c:pt>
                <c:pt idx="3707">
                  <c:v>37.069999999999403</c:v>
                </c:pt>
                <c:pt idx="3708">
                  <c:v>37.079999999999401</c:v>
                </c:pt>
                <c:pt idx="3709">
                  <c:v>37.089999999999399</c:v>
                </c:pt>
                <c:pt idx="3710">
                  <c:v>37.099999999999397</c:v>
                </c:pt>
                <c:pt idx="3711">
                  <c:v>37.109999999999403</c:v>
                </c:pt>
                <c:pt idx="3712">
                  <c:v>37.119999999999401</c:v>
                </c:pt>
                <c:pt idx="3713">
                  <c:v>37.129999999999399</c:v>
                </c:pt>
                <c:pt idx="3714">
                  <c:v>37.139999999999397</c:v>
                </c:pt>
                <c:pt idx="3715">
                  <c:v>37.149999999999402</c:v>
                </c:pt>
                <c:pt idx="3716">
                  <c:v>37.1599999999994</c:v>
                </c:pt>
                <c:pt idx="3717">
                  <c:v>37.169999999999398</c:v>
                </c:pt>
                <c:pt idx="3718">
                  <c:v>37.179999999999403</c:v>
                </c:pt>
                <c:pt idx="3719">
                  <c:v>37.189999999999401</c:v>
                </c:pt>
                <c:pt idx="3720">
                  <c:v>37.199999999999399</c:v>
                </c:pt>
                <c:pt idx="3721">
                  <c:v>37.209999999999397</c:v>
                </c:pt>
                <c:pt idx="3722">
                  <c:v>37.219999999999402</c:v>
                </c:pt>
                <c:pt idx="3723">
                  <c:v>37.2299999999994</c:v>
                </c:pt>
                <c:pt idx="3724">
                  <c:v>37.239999999999398</c:v>
                </c:pt>
                <c:pt idx="3725">
                  <c:v>37.249999999999403</c:v>
                </c:pt>
                <c:pt idx="3726">
                  <c:v>37.259999999999401</c:v>
                </c:pt>
                <c:pt idx="3727">
                  <c:v>37.269999999999399</c:v>
                </c:pt>
                <c:pt idx="3728">
                  <c:v>37.279999999999397</c:v>
                </c:pt>
                <c:pt idx="3729">
                  <c:v>37.289999999999402</c:v>
                </c:pt>
                <c:pt idx="3730">
                  <c:v>37.2999999999994</c:v>
                </c:pt>
                <c:pt idx="3731">
                  <c:v>37.309999999999398</c:v>
                </c:pt>
                <c:pt idx="3732">
                  <c:v>37.319999999999403</c:v>
                </c:pt>
                <c:pt idx="3733">
                  <c:v>37.329999999999401</c:v>
                </c:pt>
                <c:pt idx="3734">
                  <c:v>37.339999999999399</c:v>
                </c:pt>
                <c:pt idx="3735">
                  <c:v>37.349999999999397</c:v>
                </c:pt>
                <c:pt idx="3736">
                  <c:v>37.359999999999403</c:v>
                </c:pt>
                <c:pt idx="3737">
                  <c:v>37.369999999999401</c:v>
                </c:pt>
                <c:pt idx="3738">
                  <c:v>37.379999999999399</c:v>
                </c:pt>
                <c:pt idx="3739">
                  <c:v>37.389999999999397</c:v>
                </c:pt>
                <c:pt idx="3740">
                  <c:v>37.399999999999402</c:v>
                </c:pt>
                <c:pt idx="3741">
                  <c:v>37.4099999999994</c:v>
                </c:pt>
                <c:pt idx="3742">
                  <c:v>37.419999999999398</c:v>
                </c:pt>
                <c:pt idx="3743">
                  <c:v>37.429999999999403</c:v>
                </c:pt>
                <c:pt idx="3744">
                  <c:v>37.439999999999401</c:v>
                </c:pt>
                <c:pt idx="3745">
                  <c:v>37.449999999999399</c:v>
                </c:pt>
                <c:pt idx="3746">
                  <c:v>37.459999999999397</c:v>
                </c:pt>
                <c:pt idx="3747">
                  <c:v>37.469999999999402</c:v>
                </c:pt>
                <c:pt idx="3748">
                  <c:v>37.4799999999994</c:v>
                </c:pt>
                <c:pt idx="3749">
                  <c:v>37.489999999999398</c:v>
                </c:pt>
                <c:pt idx="3750">
                  <c:v>37.499999999999403</c:v>
                </c:pt>
                <c:pt idx="3751">
                  <c:v>37.509999999999401</c:v>
                </c:pt>
                <c:pt idx="3752">
                  <c:v>37.519999999999399</c:v>
                </c:pt>
                <c:pt idx="3753">
                  <c:v>37.529999999999397</c:v>
                </c:pt>
                <c:pt idx="3754">
                  <c:v>37.539999999999402</c:v>
                </c:pt>
                <c:pt idx="3755">
                  <c:v>37.5499999999994</c:v>
                </c:pt>
                <c:pt idx="3756">
                  <c:v>37.559999999999398</c:v>
                </c:pt>
                <c:pt idx="3757">
                  <c:v>37.569999999999403</c:v>
                </c:pt>
                <c:pt idx="3758">
                  <c:v>37.579999999999401</c:v>
                </c:pt>
                <c:pt idx="3759">
                  <c:v>37.589999999999399</c:v>
                </c:pt>
                <c:pt idx="3760">
                  <c:v>37.599999999999397</c:v>
                </c:pt>
                <c:pt idx="3761">
                  <c:v>37.609999999999403</c:v>
                </c:pt>
                <c:pt idx="3762">
                  <c:v>37.619999999999401</c:v>
                </c:pt>
                <c:pt idx="3763">
                  <c:v>37.629999999999399</c:v>
                </c:pt>
                <c:pt idx="3764">
                  <c:v>37.639999999999397</c:v>
                </c:pt>
                <c:pt idx="3765">
                  <c:v>37.649999999999402</c:v>
                </c:pt>
                <c:pt idx="3766">
                  <c:v>37.6599999999994</c:v>
                </c:pt>
                <c:pt idx="3767">
                  <c:v>37.669999999999398</c:v>
                </c:pt>
                <c:pt idx="3768">
                  <c:v>37.679999999999403</c:v>
                </c:pt>
                <c:pt idx="3769">
                  <c:v>37.689999999999401</c:v>
                </c:pt>
                <c:pt idx="3770">
                  <c:v>37.699999999999399</c:v>
                </c:pt>
                <c:pt idx="3771">
                  <c:v>37.709999999999397</c:v>
                </c:pt>
                <c:pt idx="3772">
                  <c:v>37.719999999999402</c:v>
                </c:pt>
                <c:pt idx="3773">
                  <c:v>37.7299999999994</c:v>
                </c:pt>
                <c:pt idx="3774">
                  <c:v>37.739999999999398</c:v>
                </c:pt>
                <c:pt idx="3775">
                  <c:v>37.749999999999403</c:v>
                </c:pt>
                <c:pt idx="3776">
                  <c:v>37.759999999999401</c:v>
                </c:pt>
                <c:pt idx="3777">
                  <c:v>37.769999999999399</c:v>
                </c:pt>
                <c:pt idx="3778">
                  <c:v>37.779999999999397</c:v>
                </c:pt>
                <c:pt idx="3779">
                  <c:v>37.789999999999402</c:v>
                </c:pt>
                <c:pt idx="3780">
                  <c:v>37.7999999999994</c:v>
                </c:pt>
                <c:pt idx="3781">
                  <c:v>37.809999999999398</c:v>
                </c:pt>
                <c:pt idx="3782">
                  <c:v>37.819999999999403</c:v>
                </c:pt>
                <c:pt idx="3783">
                  <c:v>37.829999999999401</c:v>
                </c:pt>
                <c:pt idx="3784">
                  <c:v>37.839999999999399</c:v>
                </c:pt>
                <c:pt idx="3785">
                  <c:v>37.849999999999397</c:v>
                </c:pt>
                <c:pt idx="3786">
                  <c:v>37.859999999999403</c:v>
                </c:pt>
                <c:pt idx="3787">
                  <c:v>37.869999999999401</c:v>
                </c:pt>
                <c:pt idx="3788">
                  <c:v>37.879999999999399</c:v>
                </c:pt>
                <c:pt idx="3789">
                  <c:v>37.889999999999397</c:v>
                </c:pt>
                <c:pt idx="3790">
                  <c:v>37.899999999999402</c:v>
                </c:pt>
                <c:pt idx="3791">
                  <c:v>37.9099999999994</c:v>
                </c:pt>
                <c:pt idx="3792">
                  <c:v>37.919999999999398</c:v>
                </c:pt>
                <c:pt idx="3793">
                  <c:v>37.929999999999403</c:v>
                </c:pt>
                <c:pt idx="3794">
                  <c:v>37.939999999999401</c:v>
                </c:pt>
                <c:pt idx="3795">
                  <c:v>37.949999999999399</c:v>
                </c:pt>
                <c:pt idx="3796">
                  <c:v>37.959999999999397</c:v>
                </c:pt>
                <c:pt idx="3797">
                  <c:v>37.969999999999402</c:v>
                </c:pt>
                <c:pt idx="3798">
                  <c:v>37.9799999999994</c:v>
                </c:pt>
                <c:pt idx="3799">
                  <c:v>37.989999999999398</c:v>
                </c:pt>
                <c:pt idx="3800">
                  <c:v>37.999999999999403</c:v>
                </c:pt>
                <c:pt idx="3801">
                  <c:v>38.009999999999401</c:v>
                </c:pt>
                <c:pt idx="3802">
                  <c:v>38.019999999999399</c:v>
                </c:pt>
                <c:pt idx="3803">
                  <c:v>38.029999999999397</c:v>
                </c:pt>
                <c:pt idx="3804">
                  <c:v>38.039999999999402</c:v>
                </c:pt>
                <c:pt idx="3805">
                  <c:v>38.0499999999994</c:v>
                </c:pt>
                <c:pt idx="3806">
                  <c:v>38.059999999999398</c:v>
                </c:pt>
                <c:pt idx="3807">
                  <c:v>38.069999999999403</c:v>
                </c:pt>
                <c:pt idx="3808">
                  <c:v>38.079999999999401</c:v>
                </c:pt>
                <c:pt idx="3809">
                  <c:v>38.089999999999399</c:v>
                </c:pt>
                <c:pt idx="3810">
                  <c:v>38.099999999999397</c:v>
                </c:pt>
                <c:pt idx="3811">
                  <c:v>38.109999999999403</c:v>
                </c:pt>
                <c:pt idx="3812">
                  <c:v>38.119999999999401</c:v>
                </c:pt>
                <c:pt idx="3813">
                  <c:v>38.129999999999399</c:v>
                </c:pt>
                <c:pt idx="3814">
                  <c:v>38.139999999999397</c:v>
                </c:pt>
                <c:pt idx="3815">
                  <c:v>38.149999999999402</c:v>
                </c:pt>
                <c:pt idx="3816">
                  <c:v>38.1599999999994</c:v>
                </c:pt>
                <c:pt idx="3817">
                  <c:v>38.169999999999398</c:v>
                </c:pt>
                <c:pt idx="3818">
                  <c:v>38.179999999999403</c:v>
                </c:pt>
                <c:pt idx="3819">
                  <c:v>38.189999999999401</c:v>
                </c:pt>
                <c:pt idx="3820">
                  <c:v>38.199999999999399</c:v>
                </c:pt>
                <c:pt idx="3821">
                  <c:v>38.209999999999397</c:v>
                </c:pt>
                <c:pt idx="3822">
                  <c:v>38.219999999999402</c:v>
                </c:pt>
                <c:pt idx="3823">
                  <c:v>38.2299999999994</c:v>
                </c:pt>
                <c:pt idx="3824">
                  <c:v>38.239999999999398</c:v>
                </c:pt>
                <c:pt idx="3825">
                  <c:v>38.249999999999403</c:v>
                </c:pt>
                <c:pt idx="3826">
                  <c:v>38.259999999999401</c:v>
                </c:pt>
                <c:pt idx="3827">
                  <c:v>38.269999999999399</c:v>
                </c:pt>
                <c:pt idx="3828">
                  <c:v>38.279999999999397</c:v>
                </c:pt>
                <c:pt idx="3829">
                  <c:v>38.289999999999402</c:v>
                </c:pt>
                <c:pt idx="3830">
                  <c:v>38.2999999999994</c:v>
                </c:pt>
                <c:pt idx="3831">
                  <c:v>38.309999999999398</c:v>
                </c:pt>
                <c:pt idx="3832">
                  <c:v>38.319999999999403</c:v>
                </c:pt>
                <c:pt idx="3833">
                  <c:v>38.329999999999401</c:v>
                </c:pt>
                <c:pt idx="3834">
                  <c:v>38.339999999999399</c:v>
                </c:pt>
                <c:pt idx="3835">
                  <c:v>38.349999999999397</c:v>
                </c:pt>
                <c:pt idx="3836">
                  <c:v>38.359999999999403</c:v>
                </c:pt>
                <c:pt idx="3837">
                  <c:v>38.369999999999401</c:v>
                </c:pt>
                <c:pt idx="3838">
                  <c:v>38.379999999999399</c:v>
                </c:pt>
                <c:pt idx="3839">
                  <c:v>38.389999999999397</c:v>
                </c:pt>
                <c:pt idx="3840">
                  <c:v>38.399999999999402</c:v>
                </c:pt>
                <c:pt idx="3841">
                  <c:v>38.4099999999994</c:v>
                </c:pt>
                <c:pt idx="3842">
                  <c:v>38.419999999999398</c:v>
                </c:pt>
                <c:pt idx="3843">
                  <c:v>38.429999999999403</c:v>
                </c:pt>
                <c:pt idx="3844">
                  <c:v>38.439999999999401</c:v>
                </c:pt>
                <c:pt idx="3845">
                  <c:v>38.449999999999399</c:v>
                </c:pt>
                <c:pt idx="3846">
                  <c:v>38.459999999999397</c:v>
                </c:pt>
                <c:pt idx="3847">
                  <c:v>38.469999999999402</c:v>
                </c:pt>
                <c:pt idx="3848">
                  <c:v>38.4799999999994</c:v>
                </c:pt>
                <c:pt idx="3849">
                  <c:v>38.489999999999398</c:v>
                </c:pt>
                <c:pt idx="3850">
                  <c:v>38.499999999999403</c:v>
                </c:pt>
                <c:pt idx="3851">
                  <c:v>38.509999999999401</c:v>
                </c:pt>
                <c:pt idx="3852">
                  <c:v>38.519999999999399</c:v>
                </c:pt>
                <c:pt idx="3853">
                  <c:v>38.529999999999397</c:v>
                </c:pt>
                <c:pt idx="3854">
                  <c:v>38.539999999999402</c:v>
                </c:pt>
                <c:pt idx="3855">
                  <c:v>38.5499999999994</c:v>
                </c:pt>
                <c:pt idx="3856">
                  <c:v>38.559999999999398</c:v>
                </c:pt>
                <c:pt idx="3857">
                  <c:v>38.569999999999403</c:v>
                </c:pt>
                <c:pt idx="3858">
                  <c:v>38.579999999999401</c:v>
                </c:pt>
                <c:pt idx="3859">
                  <c:v>38.589999999999399</c:v>
                </c:pt>
                <c:pt idx="3860">
                  <c:v>38.599999999999397</c:v>
                </c:pt>
                <c:pt idx="3861">
                  <c:v>38.609999999999403</c:v>
                </c:pt>
                <c:pt idx="3862">
                  <c:v>38.619999999999401</c:v>
                </c:pt>
                <c:pt idx="3863">
                  <c:v>38.629999999999399</c:v>
                </c:pt>
                <c:pt idx="3864">
                  <c:v>38.639999999999397</c:v>
                </c:pt>
                <c:pt idx="3865">
                  <c:v>38.649999999999402</c:v>
                </c:pt>
                <c:pt idx="3866">
                  <c:v>38.6599999999994</c:v>
                </c:pt>
                <c:pt idx="3867">
                  <c:v>38.669999999999398</c:v>
                </c:pt>
                <c:pt idx="3868">
                  <c:v>38.679999999999403</c:v>
                </c:pt>
                <c:pt idx="3869">
                  <c:v>38.689999999999401</c:v>
                </c:pt>
                <c:pt idx="3870">
                  <c:v>38.699999999999399</c:v>
                </c:pt>
                <c:pt idx="3871">
                  <c:v>38.709999999999397</c:v>
                </c:pt>
                <c:pt idx="3872">
                  <c:v>38.719999999999402</c:v>
                </c:pt>
                <c:pt idx="3873">
                  <c:v>38.7299999999994</c:v>
                </c:pt>
                <c:pt idx="3874">
                  <c:v>38.739999999999398</c:v>
                </c:pt>
                <c:pt idx="3875">
                  <c:v>38.749999999999403</c:v>
                </c:pt>
                <c:pt idx="3876">
                  <c:v>38.759999999999401</c:v>
                </c:pt>
                <c:pt idx="3877">
                  <c:v>38.769999999999399</c:v>
                </c:pt>
                <c:pt idx="3878">
                  <c:v>38.779999999999397</c:v>
                </c:pt>
                <c:pt idx="3879">
                  <c:v>38.789999999999402</c:v>
                </c:pt>
                <c:pt idx="3880">
                  <c:v>38.7999999999994</c:v>
                </c:pt>
                <c:pt idx="3881">
                  <c:v>38.809999999999398</c:v>
                </c:pt>
                <c:pt idx="3882">
                  <c:v>38.819999999999403</c:v>
                </c:pt>
                <c:pt idx="3883">
                  <c:v>38.829999999999401</c:v>
                </c:pt>
                <c:pt idx="3884">
                  <c:v>38.839999999999399</c:v>
                </c:pt>
                <c:pt idx="3885">
                  <c:v>38.849999999999397</c:v>
                </c:pt>
                <c:pt idx="3886">
                  <c:v>38.859999999999403</c:v>
                </c:pt>
                <c:pt idx="3887">
                  <c:v>38.869999999999401</c:v>
                </c:pt>
                <c:pt idx="3888">
                  <c:v>38.879999999999399</c:v>
                </c:pt>
                <c:pt idx="3889">
                  <c:v>38.889999999999397</c:v>
                </c:pt>
                <c:pt idx="3890">
                  <c:v>38.899999999999402</c:v>
                </c:pt>
                <c:pt idx="3891">
                  <c:v>38.9099999999994</c:v>
                </c:pt>
                <c:pt idx="3892">
                  <c:v>38.919999999999398</c:v>
                </c:pt>
                <c:pt idx="3893">
                  <c:v>38.929999999999403</c:v>
                </c:pt>
                <c:pt idx="3894">
                  <c:v>38.939999999999401</c:v>
                </c:pt>
                <c:pt idx="3895">
                  <c:v>38.949999999999399</c:v>
                </c:pt>
                <c:pt idx="3896">
                  <c:v>38.959999999999397</c:v>
                </c:pt>
                <c:pt idx="3897">
                  <c:v>38.969999999999402</c:v>
                </c:pt>
                <c:pt idx="3898">
                  <c:v>38.9799999999994</c:v>
                </c:pt>
                <c:pt idx="3899">
                  <c:v>38.989999999999398</c:v>
                </c:pt>
                <c:pt idx="3900">
                  <c:v>38.999999999999403</c:v>
                </c:pt>
                <c:pt idx="3901">
                  <c:v>39.009999999999401</c:v>
                </c:pt>
                <c:pt idx="3902">
                  <c:v>39.019999999999399</c:v>
                </c:pt>
                <c:pt idx="3903">
                  <c:v>39.029999999999397</c:v>
                </c:pt>
                <c:pt idx="3904">
                  <c:v>39.039999999999402</c:v>
                </c:pt>
                <c:pt idx="3905">
                  <c:v>39.0499999999994</c:v>
                </c:pt>
                <c:pt idx="3906">
                  <c:v>39.059999999999398</c:v>
                </c:pt>
                <c:pt idx="3907">
                  <c:v>39.069999999999403</c:v>
                </c:pt>
                <c:pt idx="3908">
                  <c:v>39.079999999999401</c:v>
                </c:pt>
                <c:pt idx="3909">
                  <c:v>39.089999999999399</c:v>
                </c:pt>
                <c:pt idx="3910">
                  <c:v>39.099999999999397</c:v>
                </c:pt>
                <c:pt idx="3911">
                  <c:v>39.109999999999403</c:v>
                </c:pt>
                <c:pt idx="3912">
                  <c:v>39.119999999999401</c:v>
                </c:pt>
                <c:pt idx="3913">
                  <c:v>39.129999999999399</c:v>
                </c:pt>
                <c:pt idx="3914">
                  <c:v>39.139999999999397</c:v>
                </c:pt>
                <c:pt idx="3915">
                  <c:v>39.149999999999402</c:v>
                </c:pt>
                <c:pt idx="3916">
                  <c:v>39.1599999999994</c:v>
                </c:pt>
                <c:pt idx="3917">
                  <c:v>39.169999999999398</c:v>
                </c:pt>
                <c:pt idx="3918">
                  <c:v>39.179999999999403</c:v>
                </c:pt>
                <c:pt idx="3919">
                  <c:v>39.189999999999401</c:v>
                </c:pt>
                <c:pt idx="3920">
                  <c:v>39.199999999999399</c:v>
                </c:pt>
                <c:pt idx="3921">
                  <c:v>39.209999999999397</c:v>
                </c:pt>
                <c:pt idx="3922">
                  <c:v>39.219999999999402</c:v>
                </c:pt>
                <c:pt idx="3923">
                  <c:v>39.2299999999994</c:v>
                </c:pt>
                <c:pt idx="3924">
                  <c:v>39.239999999999398</c:v>
                </c:pt>
                <c:pt idx="3925">
                  <c:v>39.249999999999403</c:v>
                </c:pt>
                <c:pt idx="3926">
                  <c:v>39.259999999999401</c:v>
                </c:pt>
                <c:pt idx="3927">
                  <c:v>39.269999999999399</c:v>
                </c:pt>
                <c:pt idx="3928">
                  <c:v>39.279999999999397</c:v>
                </c:pt>
                <c:pt idx="3929">
                  <c:v>39.289999999999402</c:v>
                </c:pt>
                <c:pt idx="3930">
                  <c:v>39.2999999999994</c:v>
                </c:pt>
                <c:pt idx="3931">
                  <c:v>39.309999999999398</c:v>
                </c:pt>
                <c:pt idx="3932">
                  <c:v>39.319999999999403</c:v>
                </c:pt>
                <c:pt idx="3933">
                  <c:v>39.329999999999401</c:v>
                </c:pt>
                <c:pt idx="3934">
                  <c:v>39.339999999999399</c:v>
                </c:pt>
                <c:pt idx="3935">
                  <c:v>39.349999999999397</c:v>
                </c:pt>
                <c:pt idx="3936">
                  <c:v>39.359999999999403</c:v>
                </c:pt>
                <c:pt idx="3937">
                  <c:v>39.369999999999401</c:v>
                </c:pt>
                <c:pt idx="3938">
                  <c:v>39.379999999999399</c:v>
                </c:pt>
                <c:pt idx="3939">
                  <c:v>39.389999999999397</c:v>
                </c:pt>
                <c:pt idx="3940">
                  <c:v>39.399999999999402</c:v>
                </c:pt>
                <c:pt idx="3941">
                  <c:v>39.4099999999994</c:v>
                </c:pt>
                <c:pt idx="3942">
                  <c:v>39.419999999999398</c:v>
                </c:pt>
                <c:pt idx="3943">
                  <c:v>39.429999999999403</c:v>
                </c:pt>
                <c:pt idx="3944">
                  <c:v>39.439999999999401</c:v>
                </c:pt>
                <c:pt idx="3945">
                  <c:v>39.449999999999399</c:v>
                </c:pt>
                <c:pt idx="3946">
                  <c:v>39.459999999999397</c:v>
                </c:pt>
                <c:pt idx="3947">
                  <c:v>39.469999999999402</c:v>
                </c:pt>
                <c:pt idx="3948">
                  <c:v>39.4799999999994</c:v>
                </c:pt>
                <c:pt idx="3949">
                  <c:v>39.489999999999398</c:v>
                </c:pt>
                <c:pt idx="3950">
                  <c:v>39.499999999999403</c:v>
                </c:pt>
                <c:pt idx="3951">
                  <c:v>39.509999999999401</c:v>
                </c:pt>
                <c:pt idx="3952">
                  <c:v>39.519999999999399</c:v>
                </c:pt>
                <c:pt idx="3953">
                  <c:v>39.529999999999397</c:v>
                </c:pt>
                <c:pt idx="3954">
                  <c:v>39.539999999999402</c:v>
                </c:pt>
                <c:pt idx="3955">
                  <c:v>39.5499999999994</c:v>
                </c:pt>
                <c:pt idx="3956">
                  <c:v>39.559999999999398</c:v>
                </c:pt>
                <c:pt idx="3957">
                  <c:v>39.569999999999403</c:v>
                </c:pt>
                <c:pt idx="3958">
                  <c:v>39.579999999999401</c:v>
                </c:pt>
                <c:pt idx="3959">
                  <c:v>39.589999999999399</c:v>
                </c:pt>
                <c:pt idx="3960">
                  <c:v>39.599999999999397</c:v>
                </c:pt>
                <c:pt idx="3961">
                  <c:v>39.609999999999403</c:v>
                </c:pt>
                <c:pt idx="3962">
                  <c:v>39.619999999999401</c:v>
                </c:pt>
                <c:pt idx="3963">
                  <c:v>39.629999999999399</c:v>
                </c:pt>
                <c:pt idx="3964">
                  <c:v>39.639999999999397</c:v>
                </c:pt>
                <c:pt idx="3965">
                  <c:v>39.649999999999402</c:v>
                </c:pt>
                <c:pt idx="3966">
                  <c:v>39.6599999999994</c:v>
                </c:pt>
                <c:pt idx="3967">
                  <c:v>39.669999999999398</c:v>
                </c:pt>
                <c:pt idx="3968">
                  <c:v>39.679999999999403</c:v>
                </c:pt>
                <c:pt idx="3969">
                  <c:v>39.689999999999401</c:v>
                </c:pt>
                <c:pt idx="3970">
                  <c:v>39.699999999999399</c:v>
                </c:pt>
                <c:pt idx="3971">
                  <c:v>39.709999999999397</c:v>
                </c:pt>
                <c:pt idx="3972">
                  <c:v>39.719999999999402</c:v>
                </c:pt>
                <c:pt idx="3973">
                  <c:v>39.7299999999994</c:v>
                </c:pt>
                <c:pt idx="3974">
                  <c:v>39.739999999999398</c:v>
                </c:pt>
                <c:pt idx="3975">
                  <c:v>39.749999999999403</c:v>
                </c:pt>
                <c:pt idx="3976">
                  <c:v>39.759999999999401</c:v>
                </c:pt>
                <c:pt idx="3977">
                  <c:v>39.769999999999399</c:v>
                </c:pt>
                <c:pt idx="3978">
                  <c:v>39.779999999999397</c:v>
                </c:pt>
                <c:pt idx="3979">
                  <c:v>39.789999999999402</c:v>
                </c:pt>
                <c:pt idx="3980">
                  <c:v>39.7999999999994</c:v>
                </c:pt>
                <c:pt idx="3981">
                  <c:v>39.809999999999398</c:v>
                </c:pt>
                <c:pt idx="3982">
                  <c:v>39.819999999999403</c:v>
                </c:pt>
                <c:pt idx="3983">
                  <c:v>39.829999999999401</c:v>
                </c:pt>
                <c:pt idx="3984">
                  <c:v>39.839999999999399</c:v>
                </c:pt>
                <c:pt idx="3985">
                  <c:v>39.849999999999397</c:v>
                </c:pt>
                <c:pt idx="3986">
                  <c:v>39.859999999999403</c:v>
                </c:pt>
                <c:pt idx="3987">
                  <c:v>39.869999999999401</c:v>
                </c:pt>
                <c:pt idx="3988">
                  <c:v>39.879999999999399</c:v>
                </c:pt>
                <c:pt idx="3989">
                  <c:v>39.889999999999397</c:v>
                </c:pt>
                <c:pt idx="3990">
                  <c:v>39.899999999999402</c:v>
                </c:pt>
                <c:pt idx="3991">
                  <c:v>39.9099999999994</c:v>
                </c:pt>
                <c:pt idx="3992">
                  <c:v>39.919999999999398</c:v>
                </c:pt>
                <c:pt idx="3993">
                  <c:v>39.929999999999403</c:v>
                </c:pt>
                <c:pt idx="3994">
                  <c:v>39.939999999999401</c:v>
                </c:pt>
                <c:pt idx="3995">
                  <c:v>39.949999999999399</c:v>
                </c:pt>
                <c:pt idx="3996">
                  <c:v>39.959999999999397</c:v>
                </c:pt>
                <c:pt idx="3997">
                  <c:v>39.969999999999402</c:v>
                </c:pt>
                <c:pt idx="3998">
                  <c:v>39.9799999999994</c:v>
                </c:pt>
                <c:pt idx="3999">
                  <c:v>39.989999999999398</c:v>
                </c:pt>
                <c:pt idx="4000">
                  <c:v>39.999999999999403</c:v>
                </c:pt>
                <c:pt idx="4001">
                  <c:v>40.009999999999401</c:v>
                </c:pt>
                <c:pt idx="4002">
                  <c:v>40.019999999999399</c:v>
                </c:pt>
                <c:pt idx="4003">
                  <c:v>40.029999999999397</c:v>
                </c:pt>
                <c:pt idx="4004">
                  <c:v>40.039999999999402</c:v>
                </c:pt>
                <c:pt idx="4005">
                  <c:v>40.0499999999994</c:v>
                </c:pt>
                <c:pt idx="4006">
                  <c:v>40.059999999999398</c:v>
                </c:pt>
                <c:pt idx="4007">
                  <c:v>40.069999999999403</c:v>
                </c:pt>
                <c:pt idx="4008">
                  <c:v>40.079999999999401</c:v>
                </c:pt>
                <c:pt idx="4009">
                  <c:v>40.089999999999399</c:v>
                </c:pt>
                <c:pt idx="4010">
                  <c:v>40.099999999999397</c:v>
                </c:pt>
                <c:pt idx="4011">
                  <c:v>40.109999999999403</c:v>
                </c:pt>
                <c:pt idx="4012">
                  <c:v>40.119999999999401</c:v>
                </c:pt>
                <c:pt idx="4013">
                  <c:v>40.129999999999399</c:v>
                </c:pt>
                <c:pt idx="4014">
                  <c:v>40.139999999999397</c:v>
                </c:pt>
                <c:pt idx="4015">
                  <c:v>40.149999999999402</c:v>
                </c:pt>
                <c:pt idx="4016">
                  <c:v>40.1599999999994</c:v>
                </c:pt>
                <c:pt idx="4017">
                  <c:v>40.169999999999398</c:v>
                </c:pt>
                <c:pt idx="4018">
                  <c:v>40.179999999999403</c:v>
                </c:pt>
                <c:pt idx="4019">
                  <c:v>40.189999999999401</c:v>
                </c:pt>
                <c:pt idx="4020">
                  <c:v>40.199999999999399</c:v>
                </c:pt>
                <c:pt idx="4021">
                  <c:v>40.209999999999397</c:v>
                </c:pt>
                <c:pt idx="4022">
                  <c:v>40.219999999999402</c:v>
                </c:pt>
                <c:pt idx="4023">
                  <c:v>40.2299999999994</c:v>
                </c:pt>
                <c:pt idx="4024">
                  <c:v>40.239999999999398</c:v>
                </c:pt>
                <c:pt idx="4025">
                  <c:v>40.249999999999403</c:v>
                </c:pt>
                <c:pt idx="4026">
                  <c:v>40.259999999999401</c:v>
                </c:pt>
                <c:pt idx="4027">
                  <c:v>40.269999999999399</c:v>
                </c:pt>
                <c:pt idx="4028">
                  <c:v>40.279999999999397</c:v>
                </c:pt>
                <c:pt idx="4029">
                  <c:v>40.289999999999402</c:v>
                </c:pt>
                <c:pt idx="4030">
                  <c:v>40.2999999999994</c:v>
                </c:pt>
                <c:pt idx="4031">
                  <c:v>40.309999999999398</c:v>
                </c:pt>
                <c:pt idx="4032">
                  <c:v>40.319999999999403</c:v>
                </c:pt>
                <c:pt idx="4033">
                  <c:v>40.329999999999401</c:v>
                </c:pt>
                <c:pt idx="4034">
                  <c:v>40.339999999999399</c:v>
                </c:pt>
                <c:pt idx="4035">
                  <c:v>40.349999999999397</c:v>
                </c:pt>
                <c:pt idx="4036">
                  <c:v>40.359999999999403</c:v>
                </c:pt>
                <c:pt idx="4037">
                  <c:v>40.369999999999401</c:v>
                </c:pt>
                <c:pt idx="4038">
                  <c:v>40.379999999999399</c:v>
                </c:pt>
                <c:pt idx="4039">
                  <c:v>40.389999999999297</c:v>
                </c:pt>
                <c:pt idx="4040">
                  <c:v>40.399999999999402</c:v>
                </c:pt>
                <c:pt idx="4041">
                  <c:v>40.4099999999994</c:v>
                </c:pt>
                <c:pt idx="4042">
                  <c:v>40.419999999999398</c:v>
                </c:pt>
                <c:pt idx="4043">
                  <c:v>40.429999999999303</c:v>
                </c:pt>
                <c:pt idx="4044">
                  <c:v>40.439999999999401</c:v>
                </c:pt>
                <c:pt idx="4045">
                  <c:v>40.449999999999399</c:v>
                </c:pt>
                <c:pt idx="4046">
                  <c:v>40.459999999999397</c:v>
                </c:pt>
                <c:pt idx="4047">
                  <c:v>40.469999999999303</c:v>
                </c:pt>
                <c:pt idx="4048">
                  <c:v>40.479999999999301</c:v>
                </c:pt>
                <c:pt idx="4049">
                  <c:v>40.489999999999398</c:v>
                </c:pt>
                <c:pt idx="4050">
                  <c:v>40.499999999999297</c:v>
                </c:pt>
                <c:pt idx="4051">
                  <c:v>40.509999999999302</c:v>
                </c:pt>
                <c:pt idx="4052">
                  <c:v>40.5199999999993</c:v>
                </c:pt>
                <c:pt idx="4053">
                  <c:v>40.529999999999397</c:v>
                </c:pt>
                <c:pt idx="4054">
                  <c:v>40.539999999999303</c:v>
                </c:pt>
                <c:pt idx="4055">
                  <c:v>40.549999999999301</c:v>
                </c:pt>
                <c:pt idx="4056">
                  <c:v>40.559999999999299</c:v>
                </c:pt>
                <c:pt idx="4057">
                  <c:v>40.569999999999297</c:v>
                </c:pt>
                <c:pt idx="4058">
                  <c:v>40.579999999999302</c:v>
                </c:pt>
                <c:pt idx="4059">
                  <c:v>40.5899999999993</c:v>
                </c:pt>
                <c:pt idx="4060">
                  <c:v>40.599999999999298</c:v>
                </c:pt>
                <c:pt idx="4061">
                  <c:v>40.609999999999303</c:v>
                </c:pt>
                <c:pt idx="4062">
                  <c:v>40.619999999999301</c:v>
                </c:pt>
                <c:pt idx="4063">
                  <c:v>40.629999999999299</c:v>
                </c:pt>
                <c:pt idx="4064">
                  <c:v>40.639999999999297</c:v>
                </c:pt>
                <c:pt idx="4065">
                  <c:v>40.649999999999302</c:v>
                </c:pt>
                <c:pt idx="4066">
                  <c:v>40.6599999999993</c:v>
                </c:pt>
                <c:pt idx="4067">
                  <c:v>40.669999999999298</c:v>
                </c:pt>
                <c:pt idx="4068">
                  <c:v>40.679999999999303</c:v>
                </c:pt>
                <c:pt idx="4069">
                  <c:v>40.689999999999301</c:v>
                </c:pt>
                <c:pt idx="4070">
                  <c:v>40.699999999999299</c:v>
                </c:pt>
                <c:pt idx="4071">
                  <c:v>40.709999999999297</c:v>
                </c:pt>
                <c:pt idx="4072">
                  <c:v>40.719999999999303</c:v>
                </c:pt>
                <c:pt idx="4073">
                  <c:v>40.729999999999301</c:v>
                </c:pt>
                <c:pt idx="4074">
                  <c:v>40.739999999999299</c:v>
                </c:pt>
                <c:pt idx="4075">
                  <c:v>40.749999999999297</c:v>
                </c:pt>
                <c:pt idx="4076">
                  <c:v>40.759999999999302</c:v>
                </c:pt>
                <c:pt idx="4077">
                  <c:v>40.7699999999993</c:v>
                </c:pt>
                <c:pt idx="4078">
                  <c:v>40.779999999999298</c:v>
                </c:pt>
                <c:pt idx="4079">
                  <c:v>40.789999999999303</c:v>
                </c:pt>
                <c:pt idx="4080">
                  <c:v>40.799999999999301</c:v>
                </c:pt>
                <c:pt idx="4081">
                  <c:v>40.809999999999299</c:v>
                </c:pt>
                <c:pt idx="4082">
                  <c:v>40.819999999999297</c:v>
                </c:pt>
                <c:pt idx="4083">
                  <c:v>40.829999999999302</c:v>
                </c:pt>
                <c:pt idx="4084">
                  <c:v>40.8399999999993</c:v>
                </c:pt>
                <c:pt idx="4085">
                  <c:v>40.849999999999298</c:v>
                </c:pt>
                <c:pt idx="4086">
                  <c:v>40.859999999999303</c:v>
                </c:pt>
                <c:pt idx="4087">
                  <c:v>40.869999999999301</c:v>
                </c:pt>
                <c:pt idx="4088">
                  <c:v>40.879999999999299</c:v>
                </c:pt>
                <c:pt idx="4089">
                  <c:v>40.889999999999297</c:v>
                </c:pt>
                <c:pt idx="4090">
                  <c:v>40.899999999999302</c:v>
                </c:pt>
                <c:pt idx="4091">
                  <c:v>40.9099999999993</c:v>
                </c:pt>
                <c:pt idx="4092">
                  <c:v>40.919999999999298</c:v>
                </c:pt>
                <c:pt idx="4093">
                  <c:v>40.929999999999303</c:v>
                </c:pt>
                <c:pt idx="4094">
                  <c:v>40.939999999999301</c:v>
                </c:pt>
                <c:pt idx="4095">
                  <c:v>40.949999999999299</c:v>
                </c:pt>
                <c:pt idx="4096">
                  <c:v>40.959999999999297</c:v>
                </c:pt>
                <c:pt idx="4097">
                  <c:v>40.969999999999303</c:v>
                </c:pt>
                <c:pt idx="4098">
                  <c:v>40.979999999999301</c:v>
                </c:pt>
                <c:pt idx="4099">
                  <c:v>40.989999999999299</c:v>
                </c:pt>
                <c:pt idx="4100">
                  <c:v>40.999999999999297</c:v>
                </c:pt>
                <c:pt idx="4101">
                  <c:v>41.009999999999302</c:v>
                </c:pt>
                <c:pt idx="4102">
                  <c:v>41.0199999999993</c:v>
                </c:pt>
                <c:pt idx="4103">
                  <c:v>41.029999999999298</c:v>
                </c:pt>
                <c:pt idx="4104">
                  <c:v>41.039999999999303</c:v>
                </c:pt>
                <c:pt idx="4105">
                  <c:v>41.049999999999301</c:v>
                </c:pt>
                <c:pt idx="4106">
                  <c:v>41.059999999999299</c:v>
                </c:pt>
                <c:pt idx="4107">
                  <c:v>41.069999999999297</c:v>
                </c:pt>
                <c:pt idx="4108">
                  <c:v>41.079999999999302</c:v>
                </c:pt>
                <c:pt idx="4109">
                  <c:v>41.0899999999993</c:v>
                </c:pt>
                <c:pt idx="4110">
                  <c:v>41.099999999999298</c:v>
                </c:pt>
                <c:pt idx="4111">
                  <c:v>41.109999999999303</c:v>
                </c:pt>
                <c:pt idx="4112">
                  <c:v>41.119999999999301</c:v>
                </c:pt>
                <c:pt idx="4113">
                  <c:v>41.129999999999299</c:v>
                </c:pt>
                <c:pt idx="4114">
                  <c:v>41.139999999999297</c:v>
                </c:pt>
                <c:pt idx="4115">
                  <c:v>41.149999999999302</c:v>
                </c:pt>
                <c:pt idx="4116">
                  <c:v>41.1599999999993</c:v>
                </c:pt>
                <c:pt idx="4117">
                  <c:v>41.169999999999298</c:v>
                </c:pt>
                <c:pt idx="4118">
                  <c:v>41.179999999999303</c:v>
                </c:pt>
                <c:pt idx="4119">
                  <c:v>41.189999999999301</c:v>
                </c:pt>
                <c:pt idx="4120">
                  <c:v>41.199999999999299</c:v>
                </c:pt>
                <c:pt idx="4121">
                  <c:v>41.209999999999297</c:v>
                </c:pt>
                <c:pt idx="4122">
                  <c:v>41.219999999999303</c:v>
                </c:pt>
                <c:pt idx="4123">
                  <c:v>41.229999999999301</c:v>
                </c:pt>
                <c:pt idx="4124">
                  <c:v>41.239999999999299</c:v>
                </c:pt>
                <c:pt idx="4125">
                  <c:v>41.249999999999297</c:v>
                </c:pt>
                <c:pt idx="4126">
                  <c:v>41.259999999999302</c:v>
                </c:pt>
                <c:pt idx="4127">
                  <c:v>41.2699999999993</c:v>
                </c:pt>
                <c:pt idx="4128">
                  <c:v>41.279999999999298</c:v>
                </c:pt>
                <c:pt idx="4129">
                  <c:v>41.289999999999303</c:v>
                </c:pt>
                <c:pt idx="4130">
                  <c:v>41.299999999999301</c:v>
                </c:pt>
                <c:pt idx="4131">
                  <c:v>41.309999999999299</c:v>
                </c:pt>
                <c:pt idx="4132">
                  <c:v>41.319999999999297</c:v>
                </c:pt>
                <c:pt idx="4133">
                  <c:v>41.329999999999302</c:v>
                </c:pt>
                <c:pt idx="4134">
                  <c:v>41.3399999999993</c:v>
                </c:pt>
                <c:pt idx="4135">
                  <c:v>41.349999999999298</c:v>
                </c:pt>
                <c:pt idx="4136">
                  <c:v>41.359999999999303</c:v>
                </c:pt>
                <c:pt idx="4137">
                  <c:v>41.369999999999301</c:v>
                </c:pt>
                <c:pt idx="4138">
                  <c:v>41.379999999999299</c:v>
                </c:pt>
                <c:pt idx="4139">
                  <c:v>41.389999999999297</c:v>
                </c:pt>
                <c:pt idx="4140">
                  <c:v>41.399999999999302</c:v>
                </c:pt>
                <c:pt idx="4141">
                  <c:v>41.4099999999993</c:v>
                </c:pt>
                <c:pt idx="4142">
                  <c:v>41.419999999999298</c:v>
                </c:pt>
                <c:pt idx="4143">
                  <c:v>41.429999999999303</c:v>
                </c:pt>
                <c:pt idx="4144">
                  <c:v>41.439999999999301</c:v>
                </c:pt>
                <c:pt idx="4145">
                  <c:v>41.449999999999299</c:v>
                </c:pt>
                <c:pt idx="4146">
                  <c:v>41.459999999999297</c:v>
                </c:pt>
                <c:pt idx="4147">
                  <c:v>41.469999999999303</c:v>
                </c:pt>
                <c:pt idx="4148">
                  <c:v>41.479999999999301</c:v>
                </c:pt>
                <c:pt idx="4149">
                  <c:v>41.489999999999299</c:v>
                </c:pt>
                <c:pt idx="4150">
                  <c:v>41.499999999999297</c:v>
                </c:pt>
                <c:pt idx="4151">
                  <c:v>41.509999999999302</c:v>
                </c:pt>
                <c:pt idx="4152">
                  <c:v>41.5199999999993</c:v>
                </c:pt>
                <c:pt idx="4153">
                  <c:v>41.529999999999298</c:v>
                </c:pt>
                <c:pt idx="4154">
                  <c:v>41.539999999999303</c:v>
                </c:pt>
                <c:pt idx="4155">
                  <c:v>41.549999999999301</c:v>
                </c:pt>
                <c:pt idx="4156">
                  <c:v>41.559999999999299</c:v>
                </c:pt>
                <c:pt idx="4157">
                  <c:v>41.569999999999297</c:v>
                </c:pt>
                <c:pt idx="4158">
                  <c:v>41.579999999999302</c:v>
                </c:pt>
                <c:pt idx="4159">
                  <c:v>41.5899999999993</c:v>
                </c:pt>
                <c:pt idx="4160">
                  <c:v>41.599999999999298</c:v>
                </c:pt>
                <c:pt idx="4161">
                  <c:v>41.609999999999303</c:v>
                </c:pt>
                <c:pt idx="4162">
                  <c:v>41.619999999999301</c:v>
                </c:pt>
                <c:pt idx="4163">
                  <c:v>41.629999999999299</c:v>
                </c:pt>
                <c:pt idx="4164">
                  <c:v>41.639999999999297</c:v>
                </c:pt>
                <c:pt idx="4165">
                  <c:v>41.649999999999302</c:v>
                </c:pt>
                <c:pt idx="4166">
                  <c:v>41.6599999999993</c:v>
                </c:pt>
                <c:pt idx="4167">
                  <c:v>41.669999999999298</c:v>
                </c:pt>
                <c:pt idx="4168">
                  <c:v>41.679999999999303</c:v>
                </c:pt>
                <c:pt idx="4169">
                  <c:v>41.689999999999301</c:v>
                </c:pt>
                <c:pt idx="4170">
                  <c:v>41.699999999999299</c:v>
                </c:pt>
                <c:pt idx="4171">
                  <c:v>41.709999999999297</c:v>
                </c:pt>
                <c:pt idx="4172">
                  <c:v>41.719999999999303</c:v>
                </c:pt>
                <c:pt idx="4173">
                  <c:v>41.729999999999301</c:v>
                </c:pt>
                <c:pt idx="4174">
                  <c:v>41.739999999999299</c:v>
                </c:pt>
                <c:pt idx="4175">
                  <c:v>41.749999999999297</c:v>
                </c:pt>
                <c:pt idx="4176">
                  <c:v>41.759999999999302</c:v>
                </c:pt>
                <c:pt idx="4177">
                  <c:v>41.7699999999993</c:v>
                </c:pt>
                <c:pt idx="4178">
                  <c:v>41.779999999999298</c:v>
                </c:pt>
                <c:pt idx="4179">
                  <c:v>41.789999999999303</c:v>
                </c:pt>
                <c:pt idx="4180">
                  <c:v>41.799999999999301</c:v>
                </c:pt>
                <c:pt idx="4181">
                  <c:v>41.809999999999299</c:v>
                </c:pt>
                <c:pt idx="4182">
                  <c:v>41.819999999999297</c:v>
                </c:pt>
                <c:pt idx="4183">
                  <c:v>41.829999999999302</c:v>
                </c:pt>
                <c:pt idx="4184">
                  <c:v>41.8399999999993</c:v>
                </c:pt>
                <c:pt idx="4185">
                  <c:v>41.849999999999298</c:v>
                </c:pt>
                <c:pt idx="4186">
                  <c:v>41.859999999999303</c:v>
                </c:pt>
                <c:pt idx="4187">
                  <c:v>41.869999999999301</c:v>
                </c:pt>
                <c:pt idx="4188">
                  <c:v>41.879999999999299</c:v>
                </c:pt>
                <c:pt idx="4189">
                  <c:v>41.889999999999297</c:v>
                </c:pt>
                <c:pt idx="4190">
                  <c:v>41.899999999999302</c:v>
                </c:pt>
                <c:pt idx="4191">
                  <c:v>41.9099999999993</c:v>
                </c:pt>
                <c:pt idx="4192">
                  <c:v>41.919999999999298</c:v>
                </c:pt>
                <c:pt idx="4193">
                  <c:v>41.929999999999303</c:v>
                </c:pt>
                <c:pt idx="4194">
                  <c:v>41.939999999999301</c:v>
                </c:pt>
                <c:pt idx="4195">
                  <c:v>41.949999999999299</c:v>
                </c:pt>
                <c:pt idx="4196">
                  <c:v>41.959999999999297</c:v>
                </c:pt>
                <c:pt idx="4197">
                  <c:v>41.969999999999303</c:v>
                </c:pt>
                <c:pt idx="4198">
                  <c:v>41.979999999999301</c:v>
                </c:pt>
                <c:pt idx="4199">
                  <c:v>41.989999999999299</c:v>
                </c:pt>
                <c:pt idx="4200">
                  <c:v>41.999999999999297</c:v>
                </c:pt>
                <c:pt idx="4201">
                  <c:v>42.009999999999302</c:v>
                </c:pt>
                <c:pt idx="4202">
                  <c:v>42.0199999999993</c:v>
                </c:pt>
                <c:pt idx="4203">
                  <c:v>42.029999999999298</c:v>
                </c:pt>
                <c:pt idx="4204">
                  <c:v>42.039999999999303</c:v>
                </c:pt>
                <c:pt idx="4205">
                  <c:v>42.049999999999301</c:v>
                </c:pt>
                <c:pt idx="4206">
                  <c:v>42.059999999999299</c:v>
                </c:pt>
                <c:pt idx="4207">
                  <c:v>42.069999999999297</c:v>
                </c:pt>
                <c:pt idx="4208">
                  <c:v>42.079999999999302</c:v>
                </c:pt>
                <c:pt idx="4209">
                  <c:v>42.0899999999993</c:v>
                </c:pt>
                <c:pt idx="4210">
                  <c:v>42.099999999999298</c:v>
                </c:pt>
                <c:pt idx="4211">
                  <c:v>42.109999999999303</c:v>
                </c:pt>
                <c:pt idx="4212">
                  <c:v>42.119999999999301</c:v>
                </c:pt>
                <c:pt idx="4213">
                  <c:v>42.129999999999299</c:v>
                </c:pt>
                <c:pt idx="4214">
                  <c:v>42.139999999999297</c:v>
                </c:pt>
                <c:pt idx="4215">
                  <c:v>42.149999999999302</c:v>
                </c:pt>
                <c:pt idx="4216">
                  <c:v>42.1599999999993</c:v>
                </c:pt>
                <c:pt idx="4217">
                  <c:v>42.169999999999298</c:v>
                </c:pt>
                <c:pt idx="4218">
                  <c:v>42.179999999999303</c:v>
                </c:pt>
                <c:pt idx="4219">
                  <c:v>42.189999999999301</c:v>
                </c:pt>
                <c:pt idx="4220">
                  <c:v>42.199999999999299</c:v>
                </c:pt>
                <c:pt idx="4221">
                  <c:v>42.209999999999297</c:v>
                </c:pt>
                <c:pt idx="4222">
                  <c:v>42.219999999999303</c:v>
                </c:pt>
                <c:pt idx="4223">
                  <c:v>42.229999999999301</c:v>
                </c:pt>
                <c:pt idx="4224">
                  <c:v>42.239999999999299</c:v>
                </c:pt>
                <c:pt idx="4225">
                  <c:v>42.249999999999297</c:v>
                </c:pt>
                <c:pt idx="4226">
                  <c:v>42.259999999999302</c:v>
                </c:pt>
                <c:pt idx="4227">
                  <c:v>42.2699999999993</c:v>
                </c:pt>
                <c:pt idx="4228">
                  <c:v>42.279999999999298</c:v>
                </c:pt>
                <c:pt idx="4229">
                  <c:v>42.289999999999303</c:v>
                </c:pt>
                <c:pt idx="4230">
                  <c:v>42.299999999999301</c:v>
                </c:pt>
                <c:pt idx="4231">
                  <c:v>42.309999999999299</c:v>
                </c:pt>
                <c:pt idx="4232">
                  <c:v>42.319999999999297</c:v>
                </c:pt>
                <c:pt idx="4233">
                  <c:v>42.329999999999302</c:v>
                </c:pt>
                <c:pt idx="4234">
                  <c:v>42.3399999999993</c:v>
                </c:pt>
                <c:pt idx="4235">
                  <c:v>42.349999999999298</c:v>
                </c:pt>
                <c:pt idx="4236">
                  <c:v>42.359999999999303</c:v>
                </c:pt>
                <c:pt idx="4237">
                  <c:v>42.369999999999301</c:v>
                </c:pt>
                <c:pt idx="4238">
                  <c:v>42.379999999999299</c:v>
                </c:pt>
                <c:pt idx="4239">
                  <c:v>42.389999999999297</c:v>
                </c:pt>
                <c:pt idx="4240">
                  <c:v>42.399999999999302</c:v>
                </c:pt>
                <c:pt idx="4241">
                  <c:v>42.4099999999993</c:v>
                </c:pt>
                <c:pt idx="4242">
                  <c:v>42.419999999999298</c:v>
                </c:pt>
                <c:pt idx="4243">
                  <c:v>42.429999999999303</c:v>
                </c:pt>
                <c:pt idx="4244">
                  <c:v>42.439999999999301</c:v>
                </c:pt>
                <c:pt idx="4245">
                  <c:v>42.449999999999299</c:v>
                </c:pt>
                <c:pt idx="4246">
                  <c:v>42.459999999999297</c:v>
                </c:pt>
                <c:pt idx="4247">
                  <c:v>42.469999999999303</c:v>
                </c:pt>
                <c:pt idx="4248">
                  <c:v>42.479999999999301</c:v>
                </c:pt>
                <c:pt idx="4249">
                  <c:v>42.489999999999299</c:v>
                </c:pt>
                <c:pt idx="4250">
                  <c:v>42.499999999999297</c:v>
                </c:pt>
                <c:pt idx="4251">
                  <c:v>42.509999999999302</c:v>
                </c:pt>
                <c:pt idx="4252">
                  <c:v>42.5199999999993</c:v>
                </c:pt>
                <c:pt idx="4253">
                  <c:v>42.529999999999298</c:v>
                </c:pt>
                <c:pt idx="4254">
                  <c:v>42.539999999999303</c:v>
                </c:pt>
                <c:pt idx="4255">
                  <c:v>42.549999999999301</c:v>
                </c:pt>
                <c:pt idx="4256">
                  <c:v>42.559999999999299</c:v>
                </c:pt>
                <c:pt idx="4257">
                  <c:v>42.569999999999297</c:v>
                </c:pt>
                <c:pt idx="4258">
                  <c:v>42.579999999999302</c:v>
                </c:pt>
                <c:pt idx="4259">
                  <c:v>42.5899999999993</c:v>
                </c:pt>
                <c:pt idx="4260">
                  <c:v>42.599999999999298</c:v>
                </c:pt>
                <c:pt idx="4261">
                  <c:v>42.609999999999303</c:v>
                </c:pt>
                <c:pt idx="4262">
                  <c:v>42.619999999999301</c:v>
                </c:pt>
                <c:pt idx="4263">
                  <c:v>42.629999999999299</c:v>
                </c:pt>
                <c:pt idx="4264">
                  <c:v>42.639999999999297</c:v>
                </c:pt>
                <c:pt idx="4265">
                  <c:v>42.649999999999302</c:v>
                </c:pt>
                <c:pt idx="4266">
                  <c:v>42.6599999999993</c:v>
                </c:pt>
                <c:pt idx="4267">
                  <c:v>42.669999999999298</c:v>
                </c:pt>
                <c:pt idx="4268">
                  <c:v>42.679999999999303</c:v>
                </c:pt>
                <c:pt idx="4269">
                  <c:v>42.689999999999301</c:v>
                </c:pt>
                <c:pt idx="4270">
                  <c:v>42.699999999999299</c:v>
                </c:pt>
                <c:pt idx="4271">
                  <c:v>42.709999999999297</c:v>
                </c:pt>
                <c:pt idx="4272">
                  <c:v>42.719999999999303</c:v>
                </c:pt>
                <c:pt idx="4273">
                  <c:v>42.729999999999301</c:v>
                </c:pt>
                <c:pt idx="4274">
                  <c:v>42.739999999999299</c:v>
                </c:pt>
                <c:pt idx="4275">
                  <c:v>42.749999999999297</c:v>
                </c:pt>
                <c:pt idx="4276">
                  <c:v>42.759999999999302</c:v>
                </c:pt>
                <c:pt idx="4277">
                  <c:v>42.7699999999993</c:v>
                </c:pt>
                <c:pt idx="4278">
                  <c:v>42.779999999999298</c:v>
                </c:pt>
                <c:pt idx="4279">
                  <c:v>42.789999999999303</c:v>
                </c:pt>
                <c:pt idx="4280">
                  <c:v>42.799999999999301</c:v>
                </c:pt>
                <c:pt idx="4281">
                  <c:v>42.809999999999299</c:v>
                </c:pt>
                <c:pt idx="4282">
                  <c:v>42.819999999999297</c:v>
                </c:pt>
                <c:pt idx="4283">
                  <c:v>42.829999999999302</c:v>
                </c:pt>
                <c:pt idx="4284">
                  <c:v>42.8399999999993</c:v>
                </c:pt>
                <c:pt idx="4285">
                  <c:v>42.849999999999298</c:v>
                </c:pt>
                <c:pt idx="4286">
                  <c:v>42.859999999999303</c:v>
                </c:pt>
                <c:pt idx="4287">
                  <c:v>42.869999999999301</c:v>
                </c:pt>
                <c:pt idx="4288">
                  <c:v>42.879999999999299</c:v>
                </c:pt>
                <c:pt idx="4289">
                  <c:v>42.889999999999297</c:v>
                </c:pt>
                <c:pt idx="4290">
                  <c:v>42.899999999999302</c:v>
                </c:pt>
                <c:pt idx="4291">
                  <c:v>42.9099999999993</c:v>
                </c:pt>
                <c:pt idx="4292">
                  <c:v>42.919999999999298</c:v>
                </c:pt>
                <c:pt idx="4293">
                  <c:v>42.929999999999303</c:v>
                </c:pt>
                <c:pt idx="4294">
                  <c:v>42.939999999999301</c:v>
                </c:pt>
                <c:pt idx="4295">
                  <c:v>42.949999999999299</c:v>
                </c:pt>
                <c:pt idx="4296">
                  <c:v>42.959999999999297</c:v>
                </c:pt>
                <c:pt idx="4297">
                  <c:v>42.969999999999303</c:v>
                </c:pt>
                <c:pt idx="4298">
                  <c:v>42.979999999999301</c:v>
                </c:pt>
                <c:pt idx="4299">
                  <c:v>42.989999999999299</c:v>
                </c:pt>
                <c:pt idx="4300">
                  <c:v>42.999999999999297</c:v>
                </c:pt>
                <c:pt idx="4301">
                  <c:v>43.009999999999302</c:v>
                </c:pt>
                <c:pt idx="4302">
                  <c:v>43.0199999999993</c:v>
                </c:pt>
                <c:pt idx="4303">
                  <c:v>43.029999999999298</c:v>
                </c:pt>
                <c:pt idx="4304">
                  <c:v>43.039999999999303</c:v>
                </c:pt>
                <c:pt idx="4305">
                  <c:v>43.049999999999301</c:v>
                </c:pt>
                <c:pt idx="4306">
                  <c:v>43.059999999999299</c:v>
                </c:pt>
                <c:pt idx="4307">
                  <c:v>43.069999999999297</c:v>
                </c:pt>
                <c:pt idx="4308">
                  <c:v>43.079999999999302</c:v>
                </c:pt>
                <c:pt idx="4309">
                  <c:v>43.0899999999993</c:v>
                </c:pt>
                <c:pt idx="4310">
                  <c:v>43.099999999999298</c:v>
                </c:pt>
                <c:pt idx="4311">
                  <c:v>43.109999999999303</c:v>
                </c:pt>
                <c:pt idx="4312">
                  <c:v>43.119999999999301</c:v>
                </c:pt>
                <c:pt idx="4313">
                  <c:v>43.129999999999299</c:v>
                </c:pt>
                <c:pt idx="4314">
                  <c:v>43.139999999999297</c:v>
                </c:pt>
                <c:pt idx="4315">
                  <c:v>43.149999999999302</c:v>
                </c:pt>
                <c:pt idx="4316">
                  <c:v>43.1599999999993</c:v>
                </c:pt>
                <c:pt idx="4317">
                  <c:v>43.169999999999298</c:v>
                </c:pt>
                <c:pt idx="4318">
                  <c:v>43.179999999999303</c:v>
                </c:pt>
                <c:pt idx="4319">
                  <c:v>43.189999999999301</c:v>
                </c:pt>
                <c:pt idx="4320">
                  <c:v>43.199999999999299</c:v>
                </c:pt>
                <c:pt idx="4321">
                  <c:v>43.209999999999297</c:v>
                </c:pt>
                <c:pt idx="4322">
                  <c:v>43.219999999999303</c:v>
                </c:pt>
                <c:pt idx="4323">
                  <c:v>43.229999999999301</c:v>
                </c:pt>
                <c:pt idx="4324">
                  <c:v>43.239999999999299</c:v>
                </c:pt>
                <c:pt idx="4325">
                  <c:v>43.249999999999297</c:v>
                </c:pt>
                <c:pt idx="4326">
                  <c:v>43.259999999999302</c:v>
                </c:pt>
                <c:pt idx="4327">
                  <c:v>43.2699999999993</c:v>
                </c:pt>
                <c:pt idx="4328">
                  <c:v>43.279999999999298</c:v>
                </c:pt>
                <c:pt idx="4329">
                  <c:v>43.289999999999303</c:v>
                </c:pt>
                <c:pt idx="4330">
                  <c:v>43.299999999999301</c:v>
                </c:pt>
                <c:pt idx="4331">
                  <c:v>43.309999999999299</c:v>
                </c:pt>
                <c:pt idx="4332">
                  <c:v>43.319999999999297</c:v>
                </c:pt>
                <c:pt idx="4333">
                  <c:v>43.329999999999302</c:v>
                </c:pt>
                <c:pt idx="4334">
                  <c:v>43.3399999999993</c:v>
                </c:pt>
                <c:pt idx="4335">
                  <c:v>43.349999999999298</c:v>
                </c:pt>
                <c:pt idx="4336">
                  <c:v>43.359999999999303</c:v>
                </c:pt>
                <c:pt idx="4337">
                  <c:v>43.369999999999301</c:v>
                </c:pt>
                <c:pt idx="4338">
                  <c:v>43.379999999999299</c:v>
                </c:pt>
                <c:pt idx="4339">
                  <c:v>43.389999999999297</c:v>
                </c:pt>
                <c:pt idx="4340">
                  <c:v>43.399999999999302</c:v>
                </c:pt>
                <c:pt idx="4341">
                  <c:v>43.4099999999993</c:v>
                </c:pt>
                <c:pt idx="4342">
                  <c:v>43.419999999999298</c:v>
                </c:pt>
                <c:pt idx="4343">
                  <c:v>43.429999999999303</c:v>
                </c:pt>
                <c:pt idx="4344">
                  <c:v>43.439999999999301</c:v>
                </c:pt>
                <c:pt idx="4345">
                  <c:v>43.449999999999299</c:v>
                </c:pt>
                <c:pt idx="4346">
                  <c:v>43.459999999999297</c:v>
                </c:pt>
                <c:pt idx="4347">
                  <c:v>43.469999999999303</c:v>
                </c:pt>
                <c:pt idx="4348">
                  <c:v>43.479999999999301</c:v>
                </c:pt>
                <c:pt idx="4349">
                  <c:v>43.489999999999299</c:v>
                </c:pt>
                <c:pt idx="4350">
                  <c:v>43.499999999999297</c:v>
                </c:pt>
                <c:pt idx="4351">
                  <c:v>43.509999999999302</c:v>
                </c:pt>
                <c:pt idx="4352">
                  <c:v>43.5199999999993</c:v>
                </c:pt>
                <c:pt idx="4353">
                  <c:v>43.529999999999298</c:v>
                </c:pt>
                <c:pt idx="4354">
                  <c:v>43.539999999999303</c:v>
                </c:pt>
                <c:pt idx="4355">
                  <c:v>43.549999999999301</c:v>
                </c:pt>
                <c:pt idx="4356">
                  <c:v>43.559999999999299</c:v>
                </c:pt>
                <c:pt idx="4357">
                  <c:v>43.569999999999297</c:v>
                </c:pt>
                <c:pt idx="4358">
                  <c:v>43.579999999999302</c:v>
                </c:pt>
                <c:pt idx="4359">
                  <c:v>43.5899999999993</c:v>
                </c:pt>
                <c:pt idx="4360">
                  <c:v>43.599999999999298</c:v>
                </c:pt>
                <c:pt idx="4361">
                  <c:v>43.609999999999303</c:v>
                </c:pt>
                <c:pt idx="4362">
                  <c:v>43.619999999999301</c:v>
                </c:pt>
                <c:pt idx="4363">
                  <c:v>43.629999999999299</c:v>
                </c:pt>
                <c:pt idx="4364">
                  <c:v>43.639999999999297</c:v>
                </c:pt>
                <c:pt idx="4365">
                  <c:v>43.649999999999302</c:v>
                </c:pt>
                <c:pt idx="4366">
                  <c:v>43.6599999999993</c:v>
                </c:pt>
                <c:pt idx="4367">
                  <c:v>43.669999999999298</c:v>
                </c:pt>
                <c:pt idx="4368">
                  <c:v>43.679999999999303</c:v>
                </c:pt>
                <c:pt idx="4369">
                  <c:v>43.689999999999301</c:v>
                </c:pt>
                <c:pt idx="4370">
                  <c:v>43.699999999999299</c:v>
                </c:pt>
                <c:pt idx="4371">
                  <c:v>43.709999999999297</c:v>
                </c:pt>
                <c:pt idx="4372">
                  <c:v>43.719999999999303</c:v>
                </c:pt>
                <c:pt idx="4373">
                  <c:v>43.729999999999301</c:v>
                </c:pt>
                <c:pt idx="4374">
                  <c:v>43.739999999999299</c:v>
                </c:pt>
                <c:pt idx="4375">
                  <c:v>43.749999999999297</c:v>
                </c:pt>
                <c:pt idx="4376">
                  <c:v>43.759999999999302</c:v>
                </c:pt>
                <c:pt idx="4377">
                  <c:v>43.7699999999993</c:v>
                </c:pt>
                <c:pt idx="4378">
                  <c:v>43.779999999999298</c:v>
                </c:pt>
                <c:pt idx="4379">
                  <c:v>43.789999999999303</c:v>
                </c:pt>
                <c:pt idx="4380">
                  <c:v>43.799999999999301</c:v>
                </c:pt>
                <c:pt idx="4381">
                  <c:v>43.809999999999299</c:v>
                </c:pt>
                <c:pt idx="4382">
                  <c:v>43.819999999999297</c:v>
                </c:pt>
                <c:pt idx="4383">
                  <c:v>43.829999999999302</c:v>
                </c:pt>
                <c:pt idx="4384">
                  <c:v>43.8399999999993</c:v>
                </c:pt>
                <c:pt idx="4385">
                  <c:v>43.849999999999298</c:v>
                </c:pt>
                <c:pt idx="4386">
                  <c:v>43.859999999999303</c:v>
                </c:pt>
                <c:pt idx="4387">
                  <c:v>43.869999999999301</c:v>
                </c:pt>
                <c:pt idx="4388">
                  <c:v>43.879999999999299</c:v>
                </c:pt>
                <c:pt idx="4389">
                  <c:v>43.889999999999297</c:v>
                </c:pt>
                <c:pt idx="4390">
                  <c:v>43.899999999999302</c:v>
                </c:pt>
                <c:pt idx="4391">
                  <c:v>43.9099999999993</c:v>
                </c:pt>
                <c:pt idx="4392">
                  <c:v>43.919999999999298</c:v>
                </c:pt>
                <c:pt idx="4393">
                  <c:v>43.929999999999303</c:v>
                </c:pt>
                <c:pt idx="4394">
                  <c:v>43.939999999999301</c:v>
                </c:pt>
                <c:pt idx="4395">
                  <c:v>43.949999999999299</c:v>
                </c:pt>
                <c:pt idx="4396">
                  <c:v>43.959999999999297</c:v>
                </c:pt>
                <c:pt idx="4397">
                  <c:v>43.969999999999303</c:v>
                </c:pt>
                <c:pt idx="4398">
                  <c:v>43.979999999999301</c:v>
                </c:pt>
                <c:pt idx="4399">
                  <c:v>43.989999999999299</c:v>
                </c:pt>
                <c:pt idx="4400">
                  <c:v>43.999999999999297</c:v>
                </c:pt>
                <c:pt idx="4401">
                  <c:v>44.009999999999302</c:v>
                </c:pt>
                <c:pt idx="4402">
                  <c:v>44.0199999999993</c:v>
                </c:pt>
                <c:pt idx="4403">
                  <c:v>44.029999999999298</c:v>
                </c:pt>
                <c:pt idx="4404">
                  <c:v>44.039999999999303</c:v>
                </c:pt>
                <c:pt idx="4405">
                  <c:v>44.049999999999301</c:v>
                </c:pt>
                <c:pt idx="4406">
                  <c:v>44.059999999999299</c:v>
                </c:pt>
                <c:pt idx="4407">
                  <c:v>44.069999999999297</c:v>
                </c:pt>
                <c:pt idx="4408">
                  <c:v>44.079999999999302</c:v>
                </c:pt>
                <c:pt idx="4409">
                  <c:v>44.0899999999993</c:v>
                </c:pt>
                <c:pt idx="4410">
                  <c:v>44.099999999999298</c:v>
                </c:pt>
                <c:pt idx="4411">
                  <c:v>44.109999999999303</c:v>
                </c:pt>
                <c:pt idx="4412">
                  <c:v>44.119999999999301</c:v>
                </c:pt>
                <c:pt idx="4413">
                  <c:v>44.129999999999299</c:v>
                </c:pt>
                <c:pt idx="4414">
                  <c:v>44.139999999999297</c:v>
                </c:pt>
                <c:pt idx="4415">
                  <c:v>44.149999999999302</c:v>
                </c:pt>
                <c:pt idx="4416">
                  <c:v>44.1599999999993</c:v>
                </c:pt>
                <c:pt idx="4417">
                  <c:v>44.169999999999298</c:v>
                </c:pt>
                <c:pt idx="4418">
                  <c:v>44.179999999999303</c:v>
                </c:pt>
                <c:pt idx="4419">
                  <c:v>44.189999999999301</c:v>
                </c:pt>
                <c:pt idx="4420">
                  <c:v>44.199999999999299</c:v>
                </c:pt>
                <c:pt idx="4421">
                  <c:v>44.209999999999297</c:v>
                </c:pt>
                <c:pt idx="4422">
                  <c:v>44.219999999999303</c:v>
                </c:pt>
                <c:pt idx="4423">
                  <c:v>44.229999999999301</c:v>
                </c:pt>
                <c:pt idx="4424">
                  <c:v>44.239999999999299</c:v>
                </c:pt>
                <c:pt idx="4425">
                  <c:v>44.249999999999297</c:v>
                </c:pt>
                <c:pt idx="4426">
                  <c:v>44.259999999999302</c:v>
                </c:pt>
                <c:pt idx="4427">
                  <c:v>44.2699999999993</c:v>
                </c:pt>
                <c:pt idx="4428">
                  <c:v>44.279999999999298</c:v>
                </c:pt>
                <c:pt idx="4429">
                  <c:v>44.289999999999303</c:v>
                </c:pt>
                <c:pt idx="4430">
                  <c:v>44.299999999999301</c:v>
                </c:pt>
                <c:pt idx="4431">
                  <c:v>44.309999999999299</c:v>
                </c:pt>
                <c:pt idx="4432">
                  <c:v>44.319999999999297</c:v>
                </c:pt>
                <c:pt idx="4433">
                  <c:v>44.329999999999302</c:v>
                </c:pt>
                <c:pt idx="4434">
                  <c:v>44.3399999999993</c:v>
                </c:pt>
                <c:pt idx="4435">
                  <c:v>44.349999999999298</c:v>
                </c:pt>
                <c:pt idx="4436">
                  <c:v>44.359999999999303</c:v>
                </c:pt>
                <c:pt idx="4437">
                  <c:v>44.369999999999301</c:v>
                </c:pt>
                <c:pt idx="4438">
                  <c:v>44.379999999999299</c:v>
                </c:pt>
                <c:pt idx="4439">
                  <c:v>44.389999999999297</c:v>
                </c:pt>
                <c:pt idx="4440">
                  <c:v>44.399999999999302</c:v>
                </c:pt>
                <c:pt idx="4441">
                  <c:v>44.4099999999993</c:v>
                </c:pt>
                <c:pt idx="4442">
                  <c:v>44.419999999999298</c:v>
                </c:pt>
                <c:pt idx="4443">
                  <c:v>44.429999999999303</c:v>
                </c:pt>
                <c:pt idx="4444">
                  <c:v>44.439999999999301</c:v>
                </c:pt>
                <c:pt idx="4445">
                  <c:v>44.449999999999299</c:v>
                </c:pt>
                <c:pt idx="4446">
                  <c:v>44.459999999999297</c:v>
                </c:pt>
                <c:pt idx="4447">
                  <c:v>44.469999999999303</c:v>
                </c:pt>
                <c:pt idx="4448">
                  <c:v>44.479999999999301</c:v>
                </c:pt>
                <c:pt idx="4449">
                  <c:v>44.489999999999299</c:v>
                </c:pt>
                <c:pt idx="4450">
                  <c:v>44.499999999999297</c:v>
                </c:pt>
                <c:pt idx="4451">
                  <c:v>44.509999999999302</c:v>
                </c:pt>
                <c:pt idx="4452">
                  <c:v>44.5199999999993</c:v>
                </c:pt>
                <c:pt idx="4453">
                  <c:v>44.529999999999298</c:v>
                </c:pt>
                <c:pt idx="4454">
                  <c:v>44.539999999999303</c:v>
                </c:pt>
                <c:pt idx="4455">
                  <c:v>44.549999999999301</c:v>
                </c:pt>
                <c:pt idx="4456">
                  <c:v>44.559999999999299</c:v>
                </c:pt>
                <c:pt idx="4457">
                  <c:v>44.569999999999297</c:v>
                </c:pt>
                <c:pt idx="4458">
                  <c:v>44.579999999999302</c:v>
                </c:pt>
                <c:pt idx="4459">
                  <c:v>44.5899999999993</c:v>
                </c:pt>
                <c:pt idx="4460">
                  <c:v>44.599999999999298</c:v>
                </c:pt>
                <c:pt idx="4461">
                  <c:v>44.609999999999303</c:v>
                </c:pt>
                <c:pt idx="4462">
                  <c:v>44.619999999999301</c:v>
                </c:pt>
                <c:pt idx="4463">
                  <c:v>44.629999999999299</c:v>
                </c:pt>
                <c:pt idx="4464">
                  <c:v>44.639999999999297</c:v>
                </c:pt>
                <c:pt idx="4465">
                  <c:v>44.649999999999302</c:v>
                </c:pt>
                <c:pt idx="4466">
                  <c:v>44.6599999999993</c:v>
                </c:pt>
                <c:pt idx="4467">
                  <c:v>44.669999999999298</c:v>
                </c:pt>
                <c:pt idx="4468">
                  <c:v>44.679999999999303</c:v>
                </c:pt>
                <c:pt idx="4469">
                  <c:v>44.689999999999301</c:v>
                </c:pt>
                <c:pt idx="4470">
                  <c:v>44.699999999999299</c:v>
                </c:pt>
                <c:pt idx="4471">
                  <c:v>44.709999999999297</c:v>
                </c:pt>
                <c:pt idx="4472">
                  <c:v>44.719999999999303</c:v>
                </c:pt>
                <c:pt idx="4473">
                  <c:v>44.729999999999301</c:v>
                </c:pt>
                <c:pt idx="4474">
                  <c:v>44.739999999999299</c:v>
                </c:pt>
                <c:pt idx="4475">
                  <c:v>44.749999999999297</c:v>
                </c:pt>
                <c:pt idx="4476">
                  <c:v>44.759999999999302</c:v>
                </c:pt>
                <c:pt idx="4477">
                  <c:v>44.7699999999993</c:v>
                </c:pt>
                <c:pt idx="4478">
                  <c:v>44.779999999999298</c:v>
                </c:pt>
                <c:pt idx="4479">
                  <c:v>44.789999999999303</c:v>
                </c:pt>
                <c:pt idx="4480">
                  <c:v>44.799999999999301</c:v>
                </c:pt>
                <c:pt idx="4481">
                  <c:v>44.809999999999299</c:v>
                </c:pt>
                <c:pt idx="4482">
                  <c:v>44.819999999999297</c:v>
                </c:pt>
                <c:pt idx="4483">
                  <c:v>44.829999999999302</c:v>
                </c:pt>
                <c:pt idx="4484">
                  <c:v>44.8399999999993</c:v>
                </c:pt>
                <c:pt idx="4485">
                  <c:v>44.849999999999298</c:v>
                </c:pt>
                <c:pt idx="4486">
                  <c:v>44.859999999999303</c:v>
                </c:pt>
                <c:pt idx="4487">
                  <c:v>44.869999999999301</c:v>
                </c:pt>
                <c:pt idx="4488">
                  <c:v>44.879999999999299</c:v>
                </c:pt>
                <c:pt idx="4489">
                  <c:v>44.889999999999297</c:v>
                </c:pt>
                <c:pt idx="4490">
                  <c:v>44.899999999999302</c:v>
                </c:pt>
                <c:pt idx="4491">
                  <c:v>44.9099999999993</c:v>
                </c:pt>
                <c:pt idx="4492">
                  <c:v>44.919999999999298</c:v>
                </c:pt>
                <c:pt idx="4493">
                  <c:v>44.929999999999303</c:v>
                </c:pt>
                <c:pt idx="4494">
                  <c:v>44.939999999999301</c:v>
                </c:pt>
                <c:pt idx="4495">
                  <c:v>44.949999999999299</c:v>
                </c:pt>
                <c:pt idx="4496">
                  <c:v>44.959999999999297</c:v>
                </c:pt>
                <c:pt idx="4497">
                  <c:v>44.969999999999303</c:v>
                </c:pt>
                <c:pt idx="4498">
                  <c:v>44.979999999999301</c:v>
                </c:pt>
                <c:pt idx="4499">
                  <c:v>44.989999999999299</c:v>
                </c:pt>
                <c:pt idx="4500">
                  <c:v>44.999999999999297</c:v>
                </c:pt>
                <c:pt idx="4501">
                  <c:v>45.009999999999302</c:v>
                </c:pt>
                <c:pt idx="4502">
                  <c:v>45.0199999999993</c:v>
                </c:pt>
                <c:pt idx="4503">
                  <c:v>45.029999999999298</c:v>
                </c:pt>
                <c:pt idx="4504">
                  <c:v>45.039999999999203</c:v>
                </c:pt>
                <c:pt idx="4505">
                  <c:v>45.049999999999301</c:v>
                </c:pt>
                <c:pt idx="4506">
                  <c:v>45.059999999999299</c:v>
                </c:pt>
                <c:pt idx="4507">
                  <c:v>45.069999999999297</c:v>
                </c:pt>
                <c:pt idx="4508">
                  <c:v>45.079999999999302</c:v>
                </c:pt>
                <c:pt idx="4509">
                  <c:v>45.0899999999993</c:v>
                </c:pt>
                <c:pt idx="4510">
                  <c:v>45.099999999999298</c:v>
                </c:pt>
                <c:pt idx="4511">
                  <c:v>45.109999999999197</c:v>
                </c:pt>
                <c:pt idx="4512">
                  <c:v>45.119999999999202</c:v>
                </c:pt>
                <c:pt idx="4513">
                  <c:v>45.129999999999299</c:v>
                </c:pt>
                <c:pt idx="4514">
                  <c:v>45.139999999999297</c:v>
                </c:pt>
                <c:pt idx="4515">
                  <c:v>45.149999999999203</c:v>
                </c:pt>
                <c:pt idx="4516">
                  <c:v>45.1599999999993</c:v>
                </c:pt>
                <c:pt idx="4517">
                  <c:v>45.169999999999298</c:v>
                </c:pt>
                <c:pt idx="4518">
                  <c:v>45.179999999999197</c:v>
                </c:pt>
                <c:pt idx="4519">
                  <c:v>45.189999999999202</c:v>
                </c:pt>
                <c:pt idx="4520">
                  <c:v>45.1999999999992</c:v>
                </c:pt>
                <c:pt idx="4521">
                  <c:v>45.209999999999297</c:v>
                </c:pt>
                <c:pt idx="4522">
                  <c:v>45.219999999999203</c:v>
                </c:pt>
                <c:pt idx="4523">
                  <c:v>45.229999999999201</c:v>
                </c:pt>
                <c:pt idx="4524">
                  <c:v>45.239999999999299</c:v>
                </c:pt>
                <c:pt idx="4525">
                  <c:v>45.249999999999197</c:v>
                </c:pt>
                <c:pt idx="4526">
                  <c:v>45.259999999999202</c:v>
                </c:pt>
                <c:pt idx="4527">
                  <c:v>45.2699999999992</c:v>
                </c:pt>
                <c:pt idx="4528">
                  <c:v>45.279999999999198</c:v>
                </c:pt>
                <c:pt idx="4529">
                  <c:v>45.289999999999203</c:v>
                </c:pt>
                <c:pt idx="4530">
                  <c:v>45.299999999999201</c:v>
                </c:pt>
                <c:pt idx="4531">
                  <c:v>45.309999999999199</c:v>
                </c:pt>
                <c:pt idx="4532">
                  <c:v>45.319999999999297</c:v>
                </c:pt>
                <c:pt idx="4533">
                  <c:v>45.329999999999202</c:v>
                </c:pt>
                <c:pt idx="4534">
                  <c:v>45.3399999999992</c:v>
                </c:pt>
                <c:pt idx="4535">
                  <c:v>45.349999999999199</c:v>
                </c:pt>
                <c:pt idx="4536">
                  <c:v>45.359999999999197</c:v>
                </c:pt>
                <c:pt idx="4537">
                  <c:v>45.369999999999202</c:v>
                </c:pt>
                <c:pt idx="4538">
                  <c:v>45.3799999999992</c:v>
                </c:pt>
                <c:pt idx="4539">
                  <c:v>45.389999999999198</c:v>
                </c:pt>
                <c:pt idx="4540">
                  <c:v>45.399999999999203</c:v>
                </c:pt>
                <c:pt idx="4541">
                  <c:v>45.409999999999201</c:v>
                </c:pt>
                <c:pt idx="4542">
                  <c:v>45.419999999999199</c:v>
                </c:pt>
                <c:pt idx="4543">
                  <c:v>45.429999999999197</c:v>
                </c:pt>
                <c:pt idx="4544">
                  <c:v>45.439999999999202</c:v>
                </c:pt>
                <c:pt idx="4545">
                  <c:v>45.4499999999992</c:v>
                </c:pt>
                <c:pt idx="4546">
                  <c:v>45.459999999999198</c:v>
                </c:pt>
                <c:pt idx="4547">
                  <c:v>45.469999999999203</c:v>
                </c:pt>
                <c:pt idx="4548">
                  <c:v>45.479999999999201</c:v>
                </c:pt>
                <c:pt idx="4549">
                  <c:v>45.489999999999199</c:v>
                </c:pt>
                <c:pt idx="4550">
                  <c:v>45.499999999999197</c:v>
                </c:pt>
                <c:pt idx="4551">
                  <c:v>45.509999999999202</c:v>
                </c:pt>
                <c:pt idx="4552">
                  <c:v>45.5199999999992</c:v>
                </c:pt>
                <c:pt idx="4553">
                  <c:v>45.529999999999198</c:v>
                </c:pt>
                <c:pt idx="4554">
                  <c:v>45.539999999999203</c:v>
                </c:pt>
                <c:pt idx="4555">
                  <c:v>45.549999999999201</c:v>
                </c:pt>
                <c:pt idx="4556">
                  <c:v>45.559999999999199</c:v>
                </c:pt>
                <c:pt idx="4557">
                  <c:v>45.569999999999197</c:v>
                </c:pt>
                <c:pt idx="4558">
                  <c:v>45.579999999999202</c:v>
                </c:pt>
                <c:pt idx="4559">
                  <c:v>45.5899999999992</c:v>
                </c:pt>
                <c:pt idx="4560">
                  <c:v>45.599999999999199</c:v>
                </c:pt>
                <c:pt idx="4561">
                  <c:v>45.609999999999197</c:v>
                </c:pt>
                <c:pt idx="4562">
                  <c:v>45.619999999999202</c:v>
                </c:pt>
                <c:pt idx="4563">
                  <c:v>45.6299999999992</c:v>
                </c:pt>
                <c:pt idx="4564">
                  <c:v>45.639999999999198</c:v>
                </c:pt>
                <c:pt idx="4565">
                  <c:v>45.649999999999203</c:v>
                </c:pt>
                <c:pt idx="4566">
                  <c:v>45.659999999999201</c:v>
                </c:pt>
                <c:pt idx="4567">
                  <c:v>45.669999999999199</c:v>
                </c:pt>
                <c:pt idx="4568">
                  <c:v>45.679999999999197</c:v>
                </c:pt>
                <c:pt idx="4569">
                  <c:v>45.689999999999202</c:v>
                </c:pt>
                <c:pt idx="4570">
                  <c:v>45.6999999999992</c:v>
                </c:pt>
                <c:pt idx="4571">
                  <c:v>45.709999999999198</c:v>
                </c:pt>
                <c:pt idx="4572">
                  <c:v>45.719999999999203</c:v>
                </c:pt>
                <c:pt idx="4573">
                  <c:v>45.729999999999201</c:v>
                </c:pt>
                <c:pt idx="4574">
                  <c:v>45.739999999999199</c:v>
                </c:pt>
                <c:pt idx="4575">
                  <c:v>45.749999999999197</c:v>
                </c:pt>
                <c:pt idx="4576">
                  <c:v>45.759999999999202</c:v>
                </c:pt>
                <c:pt idx="4577">
                  <c:v>45.7699999999992</c:v>
                </c:pt>
                <c:pt idx="4578">
                  <c:v>45.779999999999198</c:v>
                </c:pt>
                <c:pt idx="4579">
                  <c:v>45.789999999999203</c:v>
                </c:pt>
                <c:pt idx="4580">
                  <c:v>45.799999999999201</c:v>
                </c:pt>
                <c:pt idx="4581">
                  <c:v>45.809999999999199</c:v>
                </c:pt>
                <c:pt idx="4582">
                  <c:v>45.819999999999197</c:v>
                </c:pt>
                <c:pt idx="4583">
                  <c:v>45.829999999999202</c:v>
                </c:pt>
                <c:pt idx="4584">
                  <c:v>45.8399999999992</c:v>
                </c:pt>
                <c:pt idx="4585">
                  <c:v>45.849999999999199</c:v>
                </c:pt>
                <c:pt idx="4586">
                  <c:v>45.859999999999197</c:v>
                </c:pt>
                <c:pt idx="4587">
                  <c:v>45.869999999999202</c:v>
                </c:pt>
                <c:pt idx="4588">
                  <c:v>45.8799999999992</c:v>
                </c:pt>
                <c:pt idx="4589">
                  <c:v>45.889999999999198</c:v>
                </c:pt>
                <c:pt idx="4590">
                  <c:v>45.899999999999203</c:v>
                </c:pt>
                <c:pt idx="4591">
                  <c:v>45.909999999999201</c:v>
                </c:pt>
                <c:pt idx="4592">
                  <c:v>45.919999999999199</c:v>
                </c:pt>
                <c:pt idx="4593">
                  <c:v>45.929999999999197</c:v>
                </c:pt>
                <c:pt idx="4594">
                  <c:v>45.939999999999202</c:v>
                </c:pt>
                <c:pt idx="4595">
                  <c:v>45.9499999999992</c:v>
                </c:pt>
                <c:pt idx="4596">
                  <c:v>45.959999999999198</c:v>
                </c:pt>
                <c:pt idx="4597">
                  <c:v>45.969999999999203</c:v>
                </c:pt>
                <c:pt idx="4598">
                  <c:v>45.979999999999201</c:v>
                </c:pt>
                <c:pt idx="4599">
                  <c:v>45.989999999999199</c:v>
                </c:pt>
                <c:pt idx="4600">
                  <c:v>45.999999999999197</c:v>
                </c:pt>
                <c:pt idx="4601">
                  <c:v>46.009999999999202</c:v>
                </c:pt>
                <c:pt idx="4602">
                  <c:v>46.0199999999992</c:v>
                </c:pt>
                <c:pt idx="4603">
                  <c:v>46.029999999999198</c:v>
                </c:pt>
                <c:pt idx="4604">
                  <c:v>46.039999999999203</c:v>
                </c:pt>
                <c:pt idx="4605">
                  <c:v>46.049999999999201</c:v>
                </c:pt>
                <c:pt idx="4606">
                  <c:v>46.059999999999199</c:v>
                </c:pt>
                <c:pt idx="4607">
                  <c:v>46.069999999999197</c:v>
                </c:pt>
                <c:pt idx="4608">
                  <c:v>46.079999999999202</c:v>
                </c:pt>
                <c:pt idx="4609">
                  <c:v>46.0899999999992</c:v>
                </c:pt>
                <c:pt idx="4610">
                  <c:v>46.099999999999199</c:v>
                </c:pt>
                <c:pt idx="4611">
                  <c:v>46.109999999999197</c:v>
                </c:pt>
                <c:pt idx="4612">
                  <c:v>46.119999999999202</c:v>
                </c:pt>
                <c:pt idx="4613">
                  <c:v>46.1299999999992</c:v>
                </c:pt>
                <c:pt idx="4614">
                  <c:v>46.139999999999198</c:v>
                </c:pt>
                <c:pt idx="4615">
                  <c:v>46.149999999999203</c:v>
                </c:pt>
                <c:pt idx="4616">
                  <c:v>46.159999999999201</c:v>
                </c:pt>
                <c:pt idx="4617">
                  <c:v>46.169999999999199</c:v>
                </c:pt>
                <c:pt idx="4618">
                  <c:v>46.179999999999197</c:v>
                </c:pt>
                <c:pt idx="4619">
                  <c:v>46.189999999999202</c:v>
                </c:pt>
                <c:pt idx="4620">
                  <c:v>46.1999999999992</c:v>
                </c:pt>
                <c:pt idx="4621">
                  <c:v>46.209999999999198</c:v>
                </c:pt>
                <c:pt idx="4622">
                  <c:v>46.219999999999203</c:v>
                </c:pt>
                <c:pt idx="4623">
                  <c:v>46.229999999999201</c:v>
                </c:pt>
                <c:pt idx="4624">
                  <c:v>46.239999999999199</c:v>
                </c:pt>
                <c:pt idx="4625">
                  <c:v>46.249999999999197</c:v>
                </c:pt>
                <c:pt idx="4626">
                  <c:v>46.259999999999202</c:v>
                </c:pt>
                <c:pt idx="4627">
                  <c:v>46.2699999999992</c:v>
                </c:pt>
                <c:pt idx="4628">
                  <c:v>46.279999999999198</c:v>
                </c:pt>
                <c:pt idx="4629">
                  <c:v>46.289999999999203</c:v>
                </c:pt>
                <c:pt idx="4630">
                  <c:v>46.299999999999201</c:v>
                </c:pt>
                <c:pt idx="4631">
                  <c:v>46.309999999999199</c:v>
                </c:pt>
                <c:pt idx="4632">
                  <c:v>46.319999999999197</c:v>
                </c:pt>
                <c:pt idx="4633">
                  <c:v>46.329999999999202</c:v>
                </c:pt>
                <c:pt idx="4634">
                  <c:v>46.3399999999992</c:v>
                </c:pt>
                <c:pt idx="4635">
                  <c:v>46.349999999999199</c:v>
                </c:pt>
                <c:pt idx="4636">
                  <c:v>46.359999999999197</c:v>
                </c:pt>
                <c:pt idx="4637">
                  <c:v>46.369999999999202</c:v>
                </c:pt>
                <c:pt idx="4638">
                  <c:v>46.3799999999992</c:v>
                </c:pt>
                <c:pt idx="4639">
                  <c:v>46.389999999999198</c:v>
                </c:pt>
                <c:pt idx="4640">
                  <c:v>46.399999999999203</c:v>
                </c:pt>
                <c:pt idx="4641">
                  <c:v>46.409999999999201</c:v>
                </c:pt>
                <c:pt idx="4642">
                  <c:v>46.419999999999199</c:v>
                </c:pt>
                <c:pt idx="4643">
                  <c:v>46.429999999999197</c:v>
                </c:pt>
                <c:pt idx="4644">
                  <c:v>46.439999999999202</c:v>
                </c:pt>
                <c:pt idx="4645">
                  <c:v>46.4499999999992</c:v>
                </c:pt>
                <c:pt idx="4646">
                  <c:v>46.459999999999198</c:v>
                </c:pt>
                <c:pt idx="4647">
                  <c:v>46.469999999999203</c:v>
                </c:pt>
                <c:pt idx="4648">
                  <c:v>46.479999999999201</c:v>
                </c:pt>
                <c:pt idx="4649">
                  <c:v>46.489999999999199</c:v>
                </c:pt>
                <c:pt idx="4650">
                  <c:v>46.499999999999197</c:v>
                </c:pt>
                <c:pt idx="4651">
                  <c:v>46.509999999999202</c:v>
                </c:pt>
                <c:pt idx="4652">
                  <c:v>46.5199999999992</c:v>
                </c:pt>
                <c:pt idx="4653">
                  <c:v>46.529999999999198</c:v>
                </c:pt>
                <c:pt idx="4654">
                  <c:v>46.539999999999203</c:v>
                </c:pt>
                <c:pt idx="4655">
                  <c:v>46.549999999999201</c:v>
                </c:pt>
                <c:pt idx="4656">
                  <c:v>46.559999999999199</c:v>
                </c:pt>
                <c:pt idx="4657">
                  <c:v>46.569999999999197</c:v>
                </c:pt>
                <c:pt idx="4658">
                  <c:v>46.579999999999202</c:v>
                </c:pt>
                <c:pt idx="4659">
                  <c:v>46.5899999999992</c:v>
                </c:pt>
                <c:pt idx="4660">
                  <c:v>46.599999999999199</c:v>
                </c:pt>
                <c:pt idx="4661">
                  <c:v>46.609999999999197</c:v>
                </c:pt>
                <c:pt idx="4662">
                  <c:v>46.619999999999202</c:v>
                </c:pt>
                <c:pt idx="4663">
                  <c:v>46.6299999999992</c:v>
                </c:pt>
                <c:pt idx="4664">
                  <c:v>46.639999999999198</c:v>
                </c:pt>
                <c:pt idx="4665">
                  <c:v>46.649999999999203</c:v>
                </c:pt>
                <c:pt idx="4666">
                  <c:v>46.659999999999201</c:v>
                </c:pt>
                <c:pt idx="4667">
                  <c:v>46.669999999999199</c:v>
                </c:pt>
                <c:pt idx="4668">
                  <c:v>46.679999999999197</c:v>
                </c:pt>
                <c:pt idx="4669">
                  <c:v>46.689999999999202</c:v>
                </c:pt>
                <c:pt idx="4670">
                  <c:v>46.6999999999992</c:v>
                </c:pt>
                <c:pt idx="4671">
                  <c:v>46.709999999999198</c:v>
                </c:pt>
                <c:pt idx="4672">
                  <c:v>46.719999999999203</c:v>
                </c:pt>
                <c:pt idx="4673">
                  <c:v>46.729999999999201</c:v>
                </c:pt>
                <c:pt idx="4674">
                  <c:v>46.739999999999199</c:v>
                </c:pt>
                <c:pt idx="4675">
                  <c:v>46.749999999999197</c:v>
                </c:pt>
                <c:pt idx="4676">
                  <c:v>46.759999999999202</c:v>
                </c:pt>
                <c:pt idx="4677">
                  <c:v>46.7699999999992</c:v>
                </c:pt>
                <c:pt idx="4678">
                  <c:v>46.779999999999198</c:v>
                </c:pt>
                <c:pt idx="4679">
                  <c:v>46.789999999999203</c:v>
                </c:pt>
                <c:pt idx="4680">
                  <c:v>46.799999999999201</c:v>
                </c:pt>
                <c:pt idx="4681">
                  <c:v>46.809999999999199</c:v>
                </c:pt>
                <c:pt idx="4682">
                  <c:v>46.819999999999197</c:v>
                </c:pt>
                <c:pt idx="4683">
                  <c:v>46.829999999999202</c:v>
                </c:pt>
                <c:pt idx="4684">
                  <c:v>46.8399999999992</c:v>
                </c:pt>
                <c:pt idx="4685">
                  <c:v>46.849999999999199</c:v>
                </c:pt>
                <c:pt idx="4686">
                  <c:v>46.859999999999197</c:v>
                </c:pt>
                <c:pt idx="4687">
                  <c:v>46.869999999999202</c:v>
                </c:pt>
                <c:pt idx="4688">
                  <c:v>46.8799999999992</c:v>
                </c:pt>
                <c:pt idx="4689">
                  <c:v>46.889999999999198</c:v>
                </c:pt>
                <c:pt idx="4690">
                  <c:v>46.899999999999203</c:v>
                </c:pt>
                <c:pt idx="4691">
                  <c:v>46.909999999999201</c:v>
                </c:pt>
                <c:pt idx="4692">
                  <c:v>46.919999999999199</c:v>
                </c:pt>
                <c:pt idx="4693">
                  <c:v>46.929999999999197</c:v>
                </c:pt>
                <c:pt idx="4694">
                  <c:v>46.939999999999202</c:v>
                </c:pt>
                <c:pt idx="4695">
                  <c:v>46.9499999999992</c:v>
                </c:pt>
                <c:pt idx="4696">
                  <c:v>46.959999999999198</c:v>
                </c:pt>
                <c:pt idx="4697">
                  <c:v>46.969999999999203</c:v>
                </c:pt>
                <c:pt idx="4698">
                  <c:v>46.979999999999201</c:v>
                </c:pt>
                <c:pt idx="4699">
                  <c:v>46.989999999999199</c:v>
                </c:pt>
                <c:pt idx="4700">
                  <c:v>46.999999999999197</c:v>
                </c:pt>
                <c:pt idx="4701">
                  <c:v>47.009999999999202</c:v>
                </c:pt>
                <c:pt idx="4702">
                  <c:v>47.0199999999992</c:v>
                </c:pt>
                <c:pt idx="4703">
                  <c:v>47.029999999999198</c:v>
                </c:pt>
                <c:pt idx="4704">
                  <c:v>47.039999999999203</c:v>
                </c:pt>
                <c:pt idx="4705">
                  <c:v>47.049999999999201</c:v>
                </c:pt>
                <c:pt idx="4706">
                  <c:v>47.059999999999199</c:v>
                </c:pt>
                <c:pt idx="4707">
                  <c:v>47.069999999999197</c:v>
                </c:pt>
                <c:pt idx="4708">
                  <c:v>47.079999999999202</c:v>
                </c:pt>
                <c:pt idx="4709">
                  <c:v>47.0899999999992</c:v>
                </c:pt>
                <c:pt idx="4710">
                  <c:v>47.099999999999199</c:v>
                </c:pt>
                <c:pt idx="4711">
                  <c:v>47.109999999999197</c:v>
                </c:pt>
                <c:pt idx="4712">
                  <c:v>47.119999999999202</c:v>
                </c:pt>
                <c:pt idx="4713">
                  <c:v>47.1299999999992</c:v>
                </c:pt>
                <c:pt idx="4714">
                  <c:v>47.139999999999198</c:v>
                </c:pt>
                <c:pt idx="4715">
                  <c:v>47.149999999999203</c:v>
                </c:pt>
                <c:pt idx="4716">
                  <c:v>47.159999999999201</c:v>
                </c:pt>
                <c:pt idx="4717">
                  <c:v>47.169999999999199</c:v>
                </c:pt>
                <c:pt idx="4718">
                  <c:v>47.179999999999197</c:v>
                </c:pt>
                <c:pt idx="4719">
                  <c:v>47.189999999999202</c:v>
                </c:pt>
                <c:pt idx="4720">
                  <c:v>47.1999999999992</c:v>
                </c:pt>
                <c:pt idx="4721">
                  <c:v>47.209999999999198</c:v>
                </c:pt>
                <c:pt idx="4722">
                  <c:v>47.219999999999203</c:v>
                </c:pt>
                <c:pt idx="4723">
                  <c:v>47.229999999999201</c:v>
                </c:pt>
                <c:pt idx="4724">
                  <c:v>47.239999999999199</c:v>
                </c:pt>
                <c:pt idx="4725">
                  <c:v>47.249999999999197</c:v>
                </c:pt>
                <c:pt idx="4726">
                  <c:v>47.259999999999202</c:v>
                </c:pt>
                <c:pt idx="4727">
                  <c:v>47.2699999999992</c:v>
                </c:pt>
                <c:pt idx="4728">
                  <c:v>47.279999999999198</c:v>
                </c:pt>
                <c:pt idx="4729">
                  <c:v>47.289999999999203</c:v>
                </c:pt>
                <c:pt idx="4730">
                  <c:v>47.299999999999201</c:v>
                </c:pt>
                <c:pt idx="4731">
                  <c:v>47.309999999999199</c:v>
                </c:pt>
                <c:pt idx="4732">
                  <c:v>47.319999999999197</c:v>
                </c:pt>
                <c:pt idx="4733">
                  <c:v>47.329999999999202</c:v>
                </c:pt>
                <c:pt idx="4734">
                  <c:v>47.3399999999992</c:v>
                </c:pt>
                <c:pt idx="4735">
                  <c:v>47.349999999999199</c:v>
                </c:pt>
                <c:pt idx="4736">
                  <c:v>47.359999999999197</c:v>
                </c:pt>
                <c:pt idx="4737">
                  <c:v>47.369999999999202</c:v>
                </c:pt>
                <c:pt idx="4738">
                  <c:v>47.3799999999992</c:v>
                </c:pt>
                <c:pt idx="4739">
                  <c:v>47.389999999999198</c:v>
                </c:pt>
                <c:pt idx="4740">
                  <c:v>47.399999999999203</c:v>
                </c:pt>
                <c:pt idx="4741">
                  <c:v>47.409999999999201</c:v>
                </c:pt>
                <c:pt idx="4742">
                  <c:v>47.419999999999199</c:v>
                </c:pt>
                <c:pt idx="4743">
                  <c:v>47.429999999999197</c:v>
                </c:pt>
                <c:pt idx="4744">
                  <c:v>47.439999999999202</c:v>
                </c:pt>
                <c:pt idx="4745">
                  <c:v>47.4499999999992</c:v>
                </c:pt>
                <c:pt idx="4746">
                  <c:v>47.459999999999198</c:v>
                </c:pt>
                <c:pt idx="4747">
                  <c:v>47.469999999999203</c:v>
                </c:pt>
                <c:pt idx="4748">
                  <c:v>47.479999999999201</c:v>
                </c:pt>
                <c:pt idx="4749">
                  <c:v>47.489999999999199</c:v>
                </c:pt>
                <c:pt idx="4750">
                  <c:v>47.499999999999197</c:v>
                </c:pt>
                <c:pt idx="4751">
                  <c:v>47.509999999999202</c:v>
                </c:pt>
                <c:pt idx="4752">
                  <c:v>47.5199999999992</c:v>
                </c:pt>
                <c:pt idx="4753">
                  <c:v>47.529999999999198</c:v>
                </c:pt>
                <c:pt idx="4754">
                  <c:v>47.539999999999203</c:v>
                </c:pt>
                <c:pt idx="4755">
                  <c:v>47.549999999999201</c:v>
                </c:pt>
                <c:pt idx="4756">
                  <c:v>47.559999999999199</c:v>
                </c:pt>
                <c:pt idx="4757">
                  <c:v>47.569999999999197</c:v>
                </c:pt>
                <c:pt idx="4758">
                  <c:v>47.579999999999202</c:v>
                </c:pt>
                <c:pt idx="4759">
                  <c:v>47.5899999999992</c:v>
                </c:pt>
                <c:pt idx="4760">
                  <c:v>47.599999999999199</c:v>
                </c:pt>
                <c:pt idx="4761">
                  <c:v>47.609999999999197</c:v>
                </c:pt>
                <c:pt idx="4762">
                  <c:v>47.619999999999202</c:v>
                </c:pt>
                <c:pt idx="4763">
                  <c:v>47.6299999999992</c:v>
                </c:pt>
                <c:pt idx="4764">
                  <c:v>47.639999999999198</c:v>
                </c:pt>
                <c:pt idx="4765">
                  <c:v>47.649999999999203</c:v>
                </c:pt>
                <c:pt idx="4766">
                  <c:v>47.659999999999201</c:v>
                </c:pt>
                <c:pt idx="4767">
                  <c:v>47.669999999999199</c:v>
                </c:pt>
                <c:pt idx="4768">
                  <c:v>47.679999999999197</c:v>
                </c:pt>
                <c:pt idx="4769">
                  <c:v>47.689999999999202</c:v>
                </c:pt>
                <c:pt idx="4770">
                  <c:v>47.6999999999992</c:v>
                </c:pt>
                <c:pt idx="4771">
                  <c:v>47.709999999999198</c:v>
                </c:pt>
                <c:pt idx="4772">
                  <c:v>47.719999999999203</c:v>
                </c:pt>
                <c:pt idx="4773">
                  <c:v>47.729999999999201</c:v>
                </c:pt>
                <c:pt idx="4774">
                  <c:v>47.739999999999199</c:v>
                </c:pt>
                <c:pt idx="4775">
                  <c:v>47.749999999999197</c:v>
                </c:pt>
                <c:pt idx="4776">
                  <c:v>47.759999999999202</c:v>
                </c:pt>
                <c:pt idx="4777">
                  <c:v>47.7699999999992</c:v>
                </c:pt>
                <c:pt idx="4778">
                  <c:v>47.779999999999198</c:v>
                </c:pt>
                <c:pt idx="4779">
                  <c:v>47.789999999999203</c:v>
                </c:pt>
                <c:pt idx="4780">
                  <c:v>47.799999999999201</c:v>
                </c:pt>
                <c:pt idx="4781">
                  <c:v>47.809999999999199</c:v>
                </c:pt>
                <c:pt idx="4782">
                  <c:v>47.819999999999197</c:v>
                </c:pt>
                <c:pt idx="4783">
                  <c:v>47.829999999999202</c:v>
                </c:pt>
                <c:pt idx="4784">
                  <c:v>47.8399999999992</c:v>
                </c:pt>
                <c:pt idx="4785">
                  <c:v>47.849999999999199</c:v>
                </c:pt>
                <c:pt idx="4786">
                  <c:v>47.859999999999197</c:v>
                </c:pt>
                <c:pt idx="4787">
                  <c:v>47.869999999999202</c:v>
                </c:pt>
                <c:pt idx="4788">
                  <c:v>47.8799999999992</c:v>
                </c:pt>
                <c:pt idx="4789">
                  <c:v>47.889999999999198</c:v>
                </c:pt>
                <c:pt idx="4790">
                  <c:v>47.899999999999203</c:v>
                </c:pt>
                <c:pt idx="4791">
                  <c:v>47.909999999999201</c:v>
                </c:pt>
                <c:pt idx="4792">
                  <c:v>47.919999999999199</c:v>
                </c:pt>
                <c:pt idx="4793">
                  <c:v>47.929999999999197</c:v>
                </c:pt>
                <c:pt idx="4794">
                  <c:v>47.939999999999202</c:v>
                </c:pt>
                <c:pt idx="4795">
                  <c:v>47.9499999999992</c:v>
                </c:pt>
                <c:pt idx="4796">
                  <c:v>47.959999999999198</c:v>
                </c:pt>
                <c:pt idx="4797">
                  <c:v>47.969999999999203</c:v>
                </c:pt>
                <c:pt idx="4798">
                  <c:v>47.979999999999201</c:v>
                </c:pt>
                <c:pt idx="4799">
                  <c:v>47.989999999999199</c:v>
                </c:pt>
                <c:pt idx="4800">
                  <c:v>47.999999999999197</c:v>
                </c:pt>
                <c:pt idx="4801">
                  <c:v>48.009999999999202</c:v>
                </c:pt>
                <c:pt idx="4802">
                  <c:v>48.0199999999992</c:v>
                </c:pt>
                <c:pt idx="4803">
                  <c:v>48.029999999999198</c:v>
                </c:pt>
                <c:pt idx="4804">
                  <c:v>48.039999999999203</c:v>
                </c:pt>
                <c:pt idx="4805">
                  <c:v>48.049999999999201</c:v>
                </c:pt>
                <c:pt idx="4806">
                  <c:v>48.059999999999199</c:v>
                </c:pt>
                <c:pt idx="4807">
                  <c:v>48.069999999999197</c:v>
                </c:pt>
                <c:pt idx="4808">
                  <c:v>48.079999999999202</c:v>
                </c:pt>
                <c:pt idx="4809">
                  <c:v>48.0899999999992</c:v>
                </c:pt>
                <c:pt idx="4810">
                  <c:v>48.099999999999199</c:v>
                </c:pt>
                <c:pt idx="4811">
                  <c:v>48.109999999999197</c:v>
                </c:pt>
                <c:pt idx="4812">
                  <c:v>48.119999999999202</c:v>
                </c:pt>
                <c:pt idx="4813">
                  <c:v>48.1299999999992</c:v>
                </c:pt>
                <c:pt idx="4814">
                  <c:v>48.139999999999198</c:v>
                </c:pt>
                <c:pt idx="4815">
                  <c:v>48.149999999999203</c:v>
                </c:pt>
                <c:pt idx="4816">
                  <c:v>48.159999999999201</c:v>
                </c:pt>
                <c:pt idx="4817">
                  <c:v>48.169999999999199</c:v>
                </c:pt>
                <c:pt idx="4818">
                  <c:v>48.179999999999197</c:v>
                </c:pt>
                <c:pt idx="4819">
                  <c:v>48.189999999999202</c:v>
                </c:pt>
                <c:pt idx="4820">
                  <c:v>48.1999999999992</c:v>
                </c:pt>
                <c:pt idx="4821">
                  <c:v>48.209999999999198</c:v>
                </c:pt>
                <c:pt idx="4822">
                  <c:v>48.219999999999203</c:v>
                </c:pt>
                <c:pt idx="4823">
                  <c:v>48.229999999999201</c:v>
                </c:pt>
                <c:pt idx="4824">
                  <c:v>48.239999999999199</c:v>
                </c:pt>
                <c:pt idx="4825">
                  <c:v>48.249999999999197</c:v>
                </c:pt>
                <c:pt idx="4826">
                  <c:v>48.259999999999202</c:v>
                </c:pt>
                <c:pt idx="4827">
                  <c:v>48.2699999999992</c:v>
                </c:pt>
                <c:pt idx="4828">
                  <c:v>48.279999999999198</c:v>
                </c:pt>
                <c:pt idx="4829">
                  <c:v>48.289999999999203</c:v>
                </c:pt>
                <c:pt idx="4830">
                  <c:v>48.299999999999201</c:v>
                </c:pt>
                <c:pt idx="4831">
                  <c:v>48.309999999999199</c:v>
                </c:pt>
                <c:pt idx="4832">
                  <c:v>48.319999999999197</c:v>
                </c:pt>
                <c:pt idx="4833">
                  <c:v>48.329999999999202</c:v>
                </c:pt>
                <c:pt idx="4834">
                  <c:v>48.3399999999992</c:v>
                </c:pt>
                <c:pt idx="4835">
                  <c:v>48.349999999999199</c:v>
                </c:pt>
                <c:pt idx="4836">
                  <c:v>48.359999999999197</c:v>
                </c:pt>
                <c:pt idx="4837">
                  <c:v>48.369999999999202</c:v>
                </c:pt>
                <c:pt idx="4838">
                  <c:v>48.3799999999992</c:v>
                </c:pt>
                <c:pt idx="4839">
                  <c:v>48.389999999999198</c:v>
                </c:pt>
                <c:pt idx="4840">
                  <c:v>48.399999999999203</c:v>
                </c:pt>
                <c:pt idx="4841">
                  <c:v>48.409999999999201</c:v>
                </c:pt>
                <c:pt idx="4842">
                  <c:v>48.419999999999199</c:v>
                </c:pt>
                <c:pt idx="4843">
                  <c:v>48.429999999999197</c:v>
                </c:pt>
                <c:pt idx="4844">
                  <c:v>48.439999999999202</c:v>
                </c:pt>
                <c:pt idx="4845">
                  <c:v>48.4499999999992</c:v>
                </c:pt>
                <c:pt idx="4846">
                  <c:v>48.459999999999198</c:v>
                </c:pt>
                <c:pt idx="4847">
                  <c:v>48.469999999999203</c:v>
                </c:pt>
                <c:pt idx="4848">
                  <c:v>48.479999999999201</c:v>
                </c:pt>
                <c:pt idx="4849">
                  <c:v>48.489999999999199</c:v>
                </c:pt>
                <c:pt idx="4850">
                  <c:v>48.499999999999197</c:v>
                </c:pt>
                <c:pt idx="4851">
                  <c:v>48.509999999999202</c:v>
                </c:pt>
                <c:pt idx="4852">
                  <c:v>48.5199999999992</c:v>
                </c:pt>
                <c:pt idx="4853">
                  <c:v>48.529999999999198</c:v>
                </c:pt>
                <c:pt idx="4854">
                  <c:v>48.539999999999203</c:v>
                </c:pt>
                <c:pt idx="4855">
                  <c:v>48.549999999999201</c:v>
                </c:pt>
                <c:pt idx="4856">
                  <c:v>48.559999999999199</c:v>
                </c:pt>
                <c:pt idx="4857">
                  <c:v>48.569999999999197</c:v>
                </c:pt>
                <c:pt idx="4858">
                  <c:v>48.579999999999202</c:v>
                </c:pt>
                <c:pt idx="4859">
                  <c:v>48.5899999999992</c:v>
                </c:pt>
                <c:pt idx="4860">
                  <c:v>48.599999999999199</c:v>
                </c:pt>
                <c:pt idx="4861">
                  <c:v>48.609999999999197</c:v>
                </c:pt>
                <c:pt idx="4862">
                  <c:v>48.619999999999202</c:v>
                </c:pt>
                <c:pt idx="4863">
                  <c:v>48.6299999999992</c:v>
                </c:pt>
                <c:pt idx="4864">
                  <c:v>48.639999999999198</c:v>
                </c:pt>
                <c:pt idx="4865">
                  <c:v>48.649999999999203</c:v>
                </c:pt>
                <c:pt idx="4866">
                  <c:v>48.659999999999201</c:v>
                </c:pt>
                <c:pt idx="4867">
                  <c:v>48.669999999999199</c:v>
                </c:pt>
                <c:pt idx="4868">
                  <c:v>48.679999999999197</c:v>
                </c:pt>
                <c:pt idx="4869">
                  <c:v>48.689999999999202</c:v>
                </c:pt>
                <c:pt idx="4870">
                  <c:v>48.6999999999992</c:v>
                </c:pt>
                <c:pt idx="4871">
                  <c:v>48.709999999999198</c:v>
                </c:pt>
                <c:pt idx="4872">
                  <c:v>48.719999999999203</c:v>
                </c:pt>
                <c:pt idx="4873">
                  <c:v>48.729999999999201</c:v>
                </c:pt>
                <c:pt idx="4874">
                  <c:v>48.739999999999199</c:v>
                </c:pt>
                <c:pt idx="4875">
                  <c:v>48.749999999999197</c:v>
                </c:pt>
                <c:pt idx="4876">
                  <c:v>48.759999999999202</c:v>
                </c:pt>
                <c:pt idx="4877">
                  <c:v>48.7699999999992</c:v>
                </c:pt>
                <c:pt idx="4878">
                  <c:v>48.779999999999198</c:v>
                </c:pt>
                <c:pt idx="4879">
                  <c:v>48.789999999999203</c:v>
                </c:pt>
                <c:pt idx="4880">
                  <c:v>48.799999999999201</c:v>
                </c:pt>
                <c:pt idx="4881">
                  <c:v>48.809999999999199</c:v>
                </c:pt>
                <c:pt idx="4882">
                  <c:v>48.819999999999197</c:v>
                </c:pt>
                <c:pt idx="4883">
                  <c:v>48.829999999999202</c:v>
                </c:pt>
                <c:pt idx="4884">
                  <c:v>48.8399999999992</c:v>
                </c:pt>
                <c:pt idx="4885">
                  <c:v>48.849999999999199</c:v>
                </c:pt>
                <c:pt idx="4886">
                  <c:v>48.859999999999197</c:v>
                </c:pt>
                <c:pt idx="4887">
                  <c:v>48.869999999999202</c:v>
                </c:pt>
                <c:pt idx="4888">
                  <c:v>48.8799999999992</c:v>
                </c:pt>
                <c:pt idx="4889">
                  <c:v>48.889999999999198</c:v>
                </c:pt>
                <c:pt idx="4890">
                  <c:v>48.899999999999203</c:v>
                </c:pt>
                <c:pt idx="4891">
                  <c:v>48.909999999999201</c:v>
                </c:pt>
                <c:pt idx="4892">
                  <c:v>48.919999999999199</c:v>
                </c:pt>
                <c:pt idx="4893">
                  <c:v>48.929999999999197</c:v>
                </c:pt>
                <c:pt idx="4894">
                  <c:v>48.939999999999202</c:v>
                </c:pt>
                <c:pt idx="4895">
                  <c:v>48.9499999999992</c:v>
                </c:pt>
                <c:pt idx="4896">
                  <c:v>48.959999999999198</c:v>
                </c:pt>
                <c:pt idx="4897">
                  <c:v>48.969999999999203</c:v>
                </c:pt>
                <c:pt idx="4898">
                  <c:v>48.979999999999201</c:v>
                </c:pt>
                <c:pt idx="4899">
                  <c:v>48.989999999999199</c:v>
                </c:pt>
                <c:pt idx="4900">
                  <c:v>48.999999999999197</c:v>
                </c:pt>
                <c:pt idx="4901">
                  <c:v>49.009999999999202</c:v>
                </c:pt>
                <c:pt idx="4902">
                  <c:v>49.0199999999992</c:v>
                </c:pt>
                <c:pt idx="4903">
                  <c:v>49.029999999999198</c:v>
                </c:pt>
                <c:pt idx="4904">
                  <c:v>49.039999999999203</c:v>
                </c:pt>
                <c:pt idx="4905">
                  <c:v>49.049999999999201</c:v>
                </c:pt>
                <c:pt idx="4906">
                  <c:v>49.059999999999199</c:v>
                </c:pt>
                <c:pt idx="4907">
                  <c:v>49.069999999999197</c:v>
                </c:pt>
                <c:pt idx="4908">
                  <c:v>49.079999999999202</c:v>
                </c:pt>
                <c:pt idx="4909">
                  <c:v>49.0899999999992</c:v>
                </c:pt>
                <c:pt idx="4910">
                  <c:v>49.099999999999199</c:v>
                </c:pt>
                <c:pt idx="4911">
                  <c:v>49.109999999999197</c:v>
                </c:pt>
                <c:pt idx="4912">
                  <c:v>49.119999999999202</c:v>
                </c:pt>
                <c:pt idx="4913">
                  <c:v>49.1299999999992</c:v>
                </c:pt>
                <c:pt idx="4914">
                  <c:v>49.139999999999198</c:v>
                </c:pt>
                <c:pt idx="4915">
                  <c:v>49.149999999999203</c:v>
                </c:pt>
                <c:pt idx="4916">
                  <c:v>49.159999999999201</c:v>
                </c:pt>
                <c:pt idx="4917">
                  <c:v>49.169999999999199</c:v>
                </c:pt>
                <c:pt idx="4918">
                  <c:v>49.179999999999197</c:v>
                </c:pt>
                <c:pt idx="4919">
                  <c:v>49.189999999999202</c:v>
                </c:pt>
                <c:pt idx="4920">
                  <c:v>49.1999999999992</c:v>
                </c:pt>
                <c:pt idx="4921">
                  <c:v>49.209999999999198</c:v>
                </c:pt>
                <c:pt idx="4922">
                  <c:v>49.219999999999203</c:v>
                </c:pt>
                <c:pt idx="4923">
                  <c:v>49.229999999999201</c:v>
                </c:pt>
                <c:pt idx="4924">
                  <c:v>49.239999999999199</c:v>
                </c:pt>
                <c:pt idx="4925">
                  <c:v>49.249999999999197</c:v>
                </c:pt>
                <c:pt idx="4926">
                  <c:v>49.259999999999202</c:v>
                </c:pt>
                <c:pt idx="4927">
                  <c:v>49.2699999999992</c:v>
                </c:pt>
                <c:pt idx="4928">
                  <c:v>49.279999999999198</c:v>
                </c:pt>
                <c:pt idx="4929">
                  <c:v>49.289999999999203</c:v>
                </c:pt>
                <c:pt idx="4930">
                  <c:v>49.299999999999201</c:v>
                </c:pt>
                <c:pt idx="4931">
                  <c:v>49.309999999999199</c:v>
                </c:pt>
                <c:pt idx="4932">
                  <c:v>49.319999999999197</c:v>
                </c:pt>
                <c:pt idx="4933">
                  <c:v>49.329999999999202</c:v>
                </c:pt>
                <c:pt idx="4934">
                  <c:v>49.3399999999992</c:v>
                </c:pt>
                <c:pt idx="4935">
                  <c:v>49.349999999999199</c:v>
                </c:pt>
                <c:pt idx="4936">
                  <c:v>49.359999999999197</c:v>
                </c:pt>
                <c:pt idx="4937">
                  <c:v>49.369999999999202</c:v>
                </c:pt>
                <c:pt idx="4938">
                  <c:v>49.3799999999992</c:v>
                </c:pt>
                <c:pt idx="4939">
                  <c:v>49.389999999999198</c:v>
                </c:pt>
                <c:pt idx="4940">
                  <c:v>49.399999999999203</c:v>
                </c:pt>
                <c:pt idx="4941">
                  <c:v>49.409999999999201</c:v>
                </c:pt>
                <c:pt idx="4942">
                  <c:v>49.419999999999199</c:v>
                </c:pt>
                <c:pt idx="4943">
                  <c:v>49.429999999999197</c:v>
                </c:pt>
                <c:pt idx="4944">
                  <c:v>49.439999999999202</c:v>
                </c:pt>
                <c:pt idx="4945">
                  <c:v>49.4499999999992</c:v>
                </c:pt>
                <c:pt idx="4946">
                  <c:v>49.459999999999198</c:v>
                </c:pt>
                <c:pt idx="4947">
                  <c:v>49.469999999999203</c:v>
                </c:pt>
                <c:pt idx="4948">
                  <c:v>49.479999999999201</c:v>
                </c:pt>
                <c:pt idx="4949">
                  <c:v>49.489999999999199</c:v>
                </c:pt>
                <c:pt idx="4950">
                  <c:v>49.499999999999197</c:v>
                </c:pt>
                <c:pt idx="4951">
                  <c:v>49.509999999999202</c:v>
                </c:pt>
                <c:pt idx="4952">
                  <c:v>49.5199999999992</c:v>
                </c:pt>
                <c:pt idx="4953">
                  <c:v>49.529999999999198</c:v>
                </c:pt>
                <c:pt idx="4954">
                  <c:v>49.539999999999203</c:v>
                </c:pt>
                <c:pt idx="4955">
                  <c:v>49.549999999999201</c:v>
                </c:pt>
                <c:pt idx="4956">
                  <c:v>49.559999999999199</c:v>
                </c:pt>
                <c:pt idx="4957">
                  <c:v>49.569999999999197</c:v>
                </c:pt>
                <c:pt idx="4958">
                  <c:v>49.579999999999202</c:v>
                </c:pt>
                <c:pt idx="4959">
                  <c:v>49.5899999999992</c:v>
                </c:pt>
                <c:pt idx="4960">
                  <c:v>49.599999999999199</c:v>
                </c:pt>
                <c:pt idx="4961">
                  <c:v>49.609999999999197</c:v>
                </c:pt>
                <c:pt idx="4962">
                  <c:v>49.619999999999202</c:v>
                </c:pt>
                <c:pt idx="4963">
                  <c:v>49.6299999999992</c:v>
                </c:pt>
                <c:pt idx="4964">
                  <c:v>49.639999999999198</c:v>
                </c:pt>
                <c:pt idx="4965">
                  <c:v>49.649999999999203</c:v>
                </c:pt>
                <c:pt idx="4966">
                  <c:v>49.659999999999201</c:v>
                </c:pt>
                <c:pt idx="4967">
                  <c:v>49.669999999999199</c:v>
                </c:pt>
                <c:pt idx="4968">
                  <c:v>49.679999999999197</c:v>
                </c:pt>
                <c:pt idx="4969">
                  <c:v>49.689999999999202</c:v>
                </c:pt>
                <c:pt idx="4970">
                  <c:v>49.6999999999992</c:v>
                </c:pt>
                <c:pt idx="4971">
                  <c:v>49.709999999999198</c:v>
                </c:pt>
                <c:pt idx="4972">
                  <c:v>49.719999999999203</c:v>
                </c:pt>
                <c:pt idx="4973">
                  <c:v>49.729999999999201</c:v>
                </c:pt>
                <c:pt idx="4974">
                  <c:v>49.739999999999199</c:v>
                </c:pt>
                <c:pt idx="4975">
                  <c:v>49.749999999999197</c:v>
                </c:pt>
                <c:pt idx="4976">
                  <c:v>49.759999999999103</c:v>
                </c:pt>
                <c:pt idx="4977">
                  <c:v>49.7699999999992</c:v>
                </c:pt>
                <c:pt idx="4978">
                  <c:v>49.779999999999198</c:v>
                </c:pt>
                <c:pt idx="4979">
                  <c:v>49.789999999999097</c:v>
                </c:pt>
                <c:pt idx="4980">
                  <c:v>49.799999999999201</c:v>
                </c:pt>
                <c:pt idx="4981">
                  <c:v>49.809999999999199</c:v>
                </c:pt>
                <c:pt idx="4982">
                  <c:v>49.819999999999197</c:v>
                </c:pt>
                <c:pt idx="4983">
                  <c:v>49.829999999999103</c:v>
                </c:pt>
                <c:pt idx="4984">
                  <c:v>49.839999999999101</c:v>
                </c:pt>
                <c:pt idx="4985">
                  <c:v>49.849999999999199</c:v>
                </c:pt>
                <c:pt idx="4986">
                  <c:v>49.859999999999097</c:v>
                </c:pt>
                <c:pt idx="4987">
                  <c:v>49.869999999999102</c:v>
                </c:pt>
                <c:pt idx="4988">
                  <c:v>49.8799999999992</c:v>
                </c:pt>
                <c:pt idx="4989">
                  <c:v>49.889999999999198</c:v>
                </c:pt>
                <c:pt idx="4990">
                  <c:v>49.899999999999103</c:v>
                </c:pt>
                <c:pt idx="4991">
                  <c:v>49.909999999999101</c:v>
                </c:pt>
                <c:pt idx="4992">
                  <c:v>49.919999999999099</c:v>
                </c:pt>
                <c:pt idx="4993">
                  <c:v>49.929999999999197</c:v>
                </c:pt>
                <c:pt idx="4994">
                  <c:v>49.939999999999102</c:v>
                </c:pt>
                <c:pt idx="4995">
                  <c:v>49.9499999999991</c:v>
                </c:pt>
                <c:pt idx="4996">
                  <c:v>49.959999999999198</c:v>
                </c:pt>
                <c:pt idx="4997">
                  <c:v>49.969999999999096</c:v>
                </c:pt>
                <c:pt idx="4998">
                  <c:v>49.979999999999102</c:v>
                </c:pt>
                <c:pt idx="4999">
                  <c:v>49.9899999999991</c:v>
                </c:pt>
                <c:pt idx="5000">
                  <c:v>49.999999999999098</c:v>
                </c:pt>
                <c:pt idx="5001">
                  <c:v>50.009999999999103</c:v>
                </c:pt>
                <c:pt idx="5002">
                  <c:v>50.019999999999101</c:v>
                </c:pt>
                <c:pt idx="5003">
                  <c:v>50.029999999999099</c:v>
                </c:pt>
                <c:pt idx="5004">
                  <c:v>50.039999999999097</c:v>
                </c:pt>
                <c:pt idx="5005">
                  <c:v>50.049999999999102</c:v>
                </c:pt>
                <c:pt idx="5006">
                  <c:v>50.0599999999991</c:v>
                </c:pt>
                <c:pt idx="5007">
                  <c:v>50.069999999999098</c:v>
                </c:pt>
                <c:pt idx="5008">
                  <c:v>50.079999999999103</c:v>
                </c:pt>
                <c:pt idx="5009">
                  <c:v>50.089999999999101</c:v>
                </c:pt>
                <c:pt idx="5010">
                  <c:v>50.099999999999099</c:v>
                </c:pt>
                <c:pt idx="5011">
                  <c:v>50.109999999999097</c:v>
                </c:pt>
                <c:pt idx="5012">
                  <c:v>50.119999999999102</c:v>
                </c:pt>
                <c:pt idx="5013">
                  <c:v>50.1299999999991</c:v>
                </c:pt>
                <c:pt idx="5014">
                  <c:v>50.139999999999098</c:v>
                </c:pt>
                <c:pt idx="5015">
                  <c:v>50.149999999999103</c:v>
                </c:pt>
                <c:pt idx="5016">
                  <c:v>50.159999999999101</c:v>
                </c:pt>
                <c:pt idx="5017">
                  <c:v>50.169999999999099</c:v>
                </c:pt>
                <c:pt idx="5018">
                  <c:v>50.179999999999097</c:v>
                </c:pt>
                <c:pt idx="5019">
                  <c:v>50.189999999999102</c:v>
                </c:pt>
                <c:pt idx="5020">
                  <c:v>50.1999999999991</c:v>
                </c:pt>
                <c:pt idx="5021">
                  <c:v>50.209999999999098</c:v>
                </c:pt>
                <c:pt idx="5022">
                  <c:v>50.219999999999096</c:v>
                </c:pt>
                <c:pt idx="5023">
                  <c:v>50.229999999999102</c:v>
                </c:pt>
                <c:pt idx="5024">
                  <c:v>50.2399999999991</c:v>
                </c:pt>
                <c:pt idx="5025">
                  <c:v>50.249999999999098</c:v>
                </c:pt>
                <c:pt idx="5026">
                  <c:v>50.259999999999103</c:v>
                </c:pt>
                <c:pt idx="5027">
                  <c:v>50.269999999999101</c:v>
                </c:pt>
                <c:pt idx="5028">
                  <c:v>50.279999999999099</c:v>
                </c:pt>
                <c:pt idx="5029">
                  <c:v>50.289999999999097</c:v>
                </c:pt>
                <c:pt idx="5030">
                  <c:v>50.299999999999102</c:v>
                </c:pt>
                <c:pt idx="5031">
                  <c:v>50.3099999999991</c:v>
                </c:pt>
                <c:pt idx="5032">
                  <c:v>50.319999999999098</c:v>
                </c:pt>
                <c:pt idx="5033">
                  <c:v>50.329999999999103</c:v>
                </c:pt>
                <c:pt idx="5034">
                  <c:v>50.339999999999101</c:v>
                </c:pt>
                <c:pt idx="5035">
                  <c:v>50.349999999999099</c:v>
                </c:pt>
                <c:pt idx="5036">
                  <c:v>50.359999999999097</c:v>
                </c:pt>
                <c:pt idx="5037">
                  <c:v>50.369999999999102</c:v>
                </c:pt>
                <c:pt idx="5038">
                  <c:v>50.3799999999991</c:v>
                </c:pt>
                <c:pt idx="5039">
                  <c:v>50.389999999999098</c:v>
                </c:pt>
                <c:pt idx="5040">
                  <c:v>50.399999999999103</c:v>
                </c:pt>
                <c:pt idx="5041">
                  <c:v>50.409999999999101</c:v>
                </c:pt>
                <c:pt idx="5042">
                  <c:v>50.419999999999099</c:v>
                </c:pt>
                <c:pt idx="5043">
                  <c:v>50.429999999999097</c:v>
                </c:pt>
                <c:pt idx="5044">
                  <c:v>50.439999999999102</c:v>
                </c:pt>
                <c:pt idx="5045">
                  <c:v>50.4499999999991</c:v>
                </c:pt>
                <c:pt idx="5046">
                  <c:v>50.459999999999098</c:v>
                </c:pt>
                <c:pt idx="5047">
                  <c:v>50.469999999999096</c:v>
                </c:pt>
                <c:pt idx="5048">
                  <c:v>50.479999999999102</c:v>
                </c:pt>
                <c:pt idx="5049">
                  <c:v>50.4899999999991</c:v>
                </c:pt>
                <c:pt idx="5050">
                  <c:v>50.499999999999098</c:v>
                </c:pt>
                <c:pt idx="5051">
                  <c:v>50.509999999999103</c:v>
                </c:pt>
                <c:pt idx="5052">
                  <c:v>50.519999999999101</c:v>
                </c:pt>
                <c:pt idx="5053">
                  <c:v>50.529999999999099</c:v>
                </c:pt>
                <c:pt idx="5054">
                  <c:v>50.539999999999097</c:v>
                </c:pt>
                <c:pt idx="5055">
                  <c:v>50.549999999999102</c:v>
                </c:pt>
                <c:pt idx="5056">
                  <c:v>50.5599999999991</c:v>
                </c:pt>
                <c:pt idx="5057">
                  <c:v>50.569999999999098</c:v>
                </c:pt>
                <c:pt idx="5058">
                  <c:v>50.579999999999103</c:v>
                </c:pt>
                <c:pt idx="5059">
                  <c:v>50.589999999999101</c:v>
                </c:pt>
                <c:pt idx="5060">
                  <c:v>50.599999999999099</c:v>
                </c:pt>
                <c:pt idx="5061">
                  <c:v>50.609999999999097</c:v>
                </c:pt>
                <c:pt idx="5062">
                  <c:v>50.619999999999102</c:v>
                </c:pt>
                <c:pt idx="5063">
                  <c:v>50.6299999999991</c:v>
                </c:pt>
                <c:pt idx="5064">
                  <c:v>50.639999999999098</c:v>
                </c:pt>
                <c:pt idx="5065">
                  <c:v>50.649999999999103</c:v>
                </c:pt>
                <c:pt idx="5066">
                  <c:v>50.659999999999101</c:v>
                </c:pt>
                <c:pt idx="5067">
                  <c:v>50.669999999999099</c:v>
                </c:pt>
                <c:pt idx="5068">
                  <c:v>50.679999999999097</c:v>
                </c:pt>
                <c:pt idx="5069">
                  <c:v>50.689999999999102</c:v>
                </c:pt>
                <c:pt idx="5070">
                  <c:v>50.6999999999991</c:v>
                </c:pt>
                <c:pt idx="5071">
                  <c:v>50.709999999999098</c:v>
                </c:pt>
                <c:pt idx="5072">
                  <c:v>50.719999999999096</c:v>
                </c:pt>
                <c:pt idx="5073">
                  <c:v>50.729999999999102</c:v>
                </c:pt>
                <c:pt idx="5074">
                  <c:v>50.7399999999991</c:v>
                </c:pt>
                <c:pt idx="5075">
                  <c:v>50.749999999999098</c:v>
                </c:pt>
                <c:pt idx="5076">
                  <c:v>50.759999999999103</c:v>
                </c:pt>
                <c:pt idx="5077">
                  <c:v>50.769999999999101</c:v>
                </c:pt>
                <c:pt idx="5078">
                  <c:v>50.779999999999099</c:v>
                </c:pt>
                <c:pt idx="5079">
                  <c:v>50.789999999999097</c:v>
                </c:pt>
                <c:pt idx="5080">
                  <c:v>50.799999999999102</c:v>
                </c:pt>
                <c:pt idx="5081">
                  <c:v>50.8099999999991</c:v>
                </c:pt>
                <c:pt idx="5082">
                  <c:v>50.819999999999098</c:v>
                </c:pt>
                <c:pt idx="5083">
                  <c:v>50.829999999999103</c:v>
                </c:pt>
                <c:pt idx="5084">
                  <c:v>50.839999999999101</c:v>
                </c:pt>
                <c:pt idx="5085">
                  <c:v>50.849999999999099</c:v>
                </c:pt>
                <c:pt idx="5086">
                  <c:v>50.859999999999097</c:v>
                </c:pt>
                <c:pt idx="5087">
                  <c:v>50.869999999999102</c:v>
                </c:pt>
                <c:pt idx="5088">
                  <c:v>50.8799999999991</c:v>
                </c:pt>
                <c:pt idx="5089">
                  <c:v>50.889999999999098</c:v>
                </c:pt>
                <c:pt idx="5090">
                  <c:v>50.899999999999103</c:v>
                </c:pt>
                <c:pt idx="5091">
                  <c:v>50.909999999999101</c:v>
                </c:pt>
                <c:pt idx="5092">
                  <c:v>50.919999999999099</c:v>
                </c:pt>
                <c:pt idx="5093">
                  <c:v>50.929999999999097</c:v>
                </c:pt>
                <c:pt idx="5094">
                  <c:v>50.939999999999102</c:v>
                </c:pt>
                <c:pt idx="5095">
                  <c:v>50.9499999999991</c:v>
                </c:pt>
                <c:pt idx="5096">
                  <c:v>50.959999999999098</c:v>
                </c:pt>
                <c:pt idx="5097">
                  <c:v>50.969999999999096</c:v>
                </c:pt>
                <c:pt idx="5098">
                  <c:v>50.979999999999102</c:v>
                </c:pt>
                <c:pt idx="5099">
                  <c:v>50.9899999999991</c:v>
                </c:pt>
                <c:pt idx="5100">
                  <c:v>50.999999999999098</c:v>
                </c:pt>
                <c:pt idx="5101">
                  <c:v>51.009999999999103</c:v>
                </c:pt>
                <c:pt idx="5102">
                  <c:v>51.019999999999101</c:v>
                </c:pt>
                <c:pt idx="5103">
                  <c:v>51.029999999999099</c:v>
                </c:pt>
                <c:pt idx="5104">
                  <c:v>51.039999999999097</c:v>
                </c:pt>
                <c:pt idx="5105">
                  <c:v>51.049999999999102</c:v>
                </c:pt>
                <c:pt idx="5106">
                  <c:v>51.0599999999991</c:v>
                </c:pt>
                <c:pt idx="5107">
                  <c:v>51.069999999999098</c:v>
                </c:pt>
                <c:pt idx="5108">
                  <c:v>51.079999999999103</c:v>
                </c:pt>
                <c:pt idx="5109">
                  <c:v>51.089999999999101</c:v>
                </c:pt>
                <c:pt idx="5110">
                  <c:v>51.099999999999099</c:v>
                </c:pt>
                <c:pt idx="5111">
                  <c:v>51.109999999999097</c:v>
                </c:pt>
                <c:pt idx="5112">
                  <c:v>51.119999999999102</c:v>
                </c:pt>
                <c:pt idx="5113">
                  <c:v>51.1299999999991</c:v>
                </c:pt>
                <c:pt idx="5114">
                  <c:v>51.139999999999098</c:v>
                </c:pt>
                <c:pt idx="5115">
                  <c:v>51.149999999999103</c:v>
                </c:pt>
                <c:pt idx="5116">
                  <c:v>51.159999999999101</c:v>
                </c:pt>
                <c:pt idx="5117">
                  <c:v>51.169999999999099</c:v>
                </c:pt>
                <c:pt idx="5118">
                  <c:v>51.179999999999097</c:v>
                </c:pt>
                <c:pt idx="5119">
                  <c:v>51.189999999999102</c:v>
                </c:pt>
                <c:pt idx="5120">
                  <c:v>51.1999999999991</c:v>
                </c:pt>
                <c:pt idx="5121">
                  <c:v>51.209999999999098</c:v>
                </c:pt>
                <c:pt idx="5122">
                  <c:v>51.219999999999096</c:v>
                </c:pt>
                <c:pt idx="5123">
                  <c:v>51.229999999999102</c:v>
                </c:pt>
                <c:pt idx="5124">
                  <c:v>51.2399999999991</c:v>
                </c:pt>
                <c:pt idx="5125">
                  <c:v>51.249999999999098</c:v>
                </c:pt>
                <c:pt idx="5126">
                  <c:v>51.259999999999103</c:v>
                </c:pt>
                <c:pt idx="5127">
                  <c:v>51.269999999999101</c:v>
                </c:pt>
                <c:pt idx="5128">
                  <c:v>51.279999999999099</c:v>
                </c:pt>
                <c:pt idx="5129">
                  <c:v>51.289999999999097</c:v>
                </c:pt>
                <c:pt idx="5130">
                  <c:v>51.299999999999102</c:v>
                </c:pt>
                <c:pt idx="5131">
                  <c:v>51.3099999999991</c:v>
                </c:pt>
                <c:pt idx="5132">
                  <c:v>51.319999999999098</c:v>
                </c:pt>
                <c:pt idx="5133">
                  <c:v>51.329999999999103</c:v>
                </c:pt>
                <c:pt idx="5134">
                  <c:v>51.339999999999101</c:v>
                </c:pt>
                <c:pt idx="5135">
                  <c:v>51.349999999999099</c:v>
                </c:pt>
                <c:pt idx="5136">
                  <c:v>51.359999999999097</c:v>
                </c:pt>
                <c:pt idx="5137">
                  <c:v>51.369999999999102</c:v>
                </c:pt>
                <c:pt idx="5138">
                  <c:v>51.3799999999991</c:v>
                </c:pt>
                <c:pt idx="5139">
                  <c:v>51.389999999999098</c:v>
                </c:pt>
                <c:pt idx="5140">
                  <c:v>51.399999999999103</c:v>
                </c:pt>
                <c:pt idx="5141">
                  <c:v>51.409999999999101</c:v>
                </c:pt>
                <c:pt idx="5142">
                  <c:v>51.419999999999099</c:v>
                </c:pt>
                <c:pt idx="5143">
                  <c:v>51.429999999999097</c:v>
                </c:pt>
                <c:pt idx="5144">
                  <c:v>51.439999999999102</c:v>
                </c:pt>
                <c:pt idx="5145">
                  <c:v>51.4499999999991</c:v>
                </c:pt>
                <c:pt idx="5146">
                  <c:v>51.459999999999098</c:v>
                </c:pt>
                <c:pt idx="5147">
                  <c:v>51.469999999999096</c:v>
                </c:pt>
                <c:pt idx="5148">
                  <c:v>51.479999999999102</c:v>
                </c:pt>
                <c:pt idx="5149">
                  <c:v>51.4899999999991</c:v>
                </c:pt>
                <c:pt idx="5150">
                  <c:v>51.499999999999098</c:v>
                </c:pt>
                <c:pt idx="5151">
                  <c:v>51.509999999999103</c:v>
                </c:pt>
                <c:pt idx="5152">
                  <c:v>51.519999999999101</c:v>
                </c:pt>
                <c:pt idx="5153">
                  <c:v>51.529999999999099</c:v>
                </c:pt>
                <c:pt idx="5154">
                  <c:v>51.539999999999097</c:v>
                </c:pt>
                <c:pt idx="5155">
                  <c:v>51.549999999999102</c:v>
                </c:pt>
                <c:pt idx="5156">
                  <c:v>51.5599999999991</c:v>
                </c:pt>
                <c:pt idx="5157">
                  <c:v>51.569999999999098</c:v>
                </c:pt>
                <c:pt idx="5158">
                  <c:v>51.579999999999103</c:v>
                </c:pt>
                <c:pt idx="5159">
                  <c:v>51.589999999999101</c:v>
                </c:pt>
                <c:pt idx="5160">
                  <c:v>51.599999999999099</c:v>
                </c:pt>
                <c:pt idx="5161">
                  <c:v>51.609999999999097</c:v>
                </c:pt>
                <c:pt idx="5162">
                  <c:v>51.619999999999102</c:v>
                </c:pt>
                <c:pt idx="5163">
                  <c:v>51.6299999999991</c:v>
                </c:pt>
                <c:pt idx="5164">
                  <c:v>51.639999999999098</c:v>
                </c:pt>
                <c:pt idx="5165">
                  <c:v>51.649999999999103</c:v>
                </c:pt>
                <c:pt idx="5166">
                  <c:v>51.659999999999101</c:v>
                </c:pt>
                <c:pt idx="5167">
                  <c:v>51.669999999999099</c:v>
                </c:pt>
                <c:pt idx="5168">
                  <c:v>51.679999999999097</c:v>
                </c:pt>
                <c:pt idx="5169">
                  <c:v>51.689999999999102</c:v>
                </c:pt>
                <c:pt idx="5170">
                  <c:v>51.6999999999991</c:v>
                </c:pt>
                <c:pt idx="5171">
                  <c:v>51.709999999999098</c:v>
                </c:pt>
                <c:pt idx="5172">
                  <c:v>51.719999999999096</c:v>
                </c:pt>
                <c:pt idx="5173">
                  <c:v>51.729999999999102</c:v>
                </c:pt>
                <c:pt idx="5174">
                  <c:v>51.7399999999991</c:v>
                </c:pt>
                <c:pt idx="5175">
                  <c:v>51.749999999999098</c:v>
                </c:pt>
                <c:pt idx="5176">
                  <c:v>51.759999999999103</c:v>
                </c:pt>
                <c:pt idx="5177">
                  <c:v>51.769999999999101</c:v>
                </c:pt>
                <c:pt idx="5178">
                  <c:v>51.779999999999099</c:v>
                </c:pt>
                <c:pt idx="5179">
                  <c:v>51.789999999999097</c:v>
                </c:pt>
                <c:pt idx="5180">
                  <c:v>51.799999999999102</c:v>
                </c:pt>
                <c:pt idx="5181">
                  <c:v>51.8099999999991</c:v>
                </c:pt>
                <c:pt idx="5182">
                  <c:v>51.819999999998998</c:v>
                </c:pt>
                <c:pt idx="5183">
                  <c:v>51.829999999999004</c:v>
                </c:pt>
                <c:pt idx="5184">
                  <c:v>51.839999999999002</c:v>
                </c:pt>
                <c:pt idx="5185">
                  <c:v>51.849999999999</c:v>
                </c:pt>
                <c:pt idx="5186">
                  <c:v>51.859999999998998</c:v>
                </c:pt>
                <c:pt idx="5187">
                  <c:v>51.869999999999003</c:v>
                </c:pt>
                <c:pt idx="5188">
                  <c:v>51.879999999999001</c:v>
                </c:pt>
                <c:pt idx="5189">
                  <c:v>51.889999999998999</c:v>
                </c:pt>
                <c:pt idx="5190">
                  <c:v>51.899999999998997</c:v>
                </c:pt>
                <c:pt idx="5191">
                  <c:v>51.909999999999002</c:v>
                </c:pt>
                <c:pt idx="5192">
                  <c:v>51.919999999999</c:v>
                </c:pt>
                <c:pt idx="5193">
                  <c:v>51.929999999998998</c:v>
                </c:pt>
                <c:pt idx="5194">
                  <c:v>51.939999999999003</c:v>
                </c:pt>
                <c:pt idx="5195">
                  <c:v>51.949999999999001</c:v>
                </c:pt>
                <c:pt idx="5196">
                  <c:v>51.959999999998999</c:v>
                </c:pt>
                <c:pt idx="5197">
                  <c:v>51.969999999998997</c:v>
                </c:pt>
                <c:pt idx="5198">
                  <c:v>51.979999999999002</c:v>
                </c:pt>
                <c:pt idx="5199">
                  <c:v>51.989999999999</c:v>
                </c:pt>
                <c:pt idx="5200">
                  <c:v>51.999999999998998</c:v>
                </c:pt>
                <c:pt idx="5201">
                  <c:v>52.009999999999003</c:v>
                </c:pt>
                <c:pt idx="5202">
                  <c:v>52.019999999999001</c:v>
                </c:pt>
                <c:pt idx="5203">
                  <c:v>52.029999999998999</c:v>
                </c:pt>
                <c:pt idx="5204">
                  <c:v>52.039999999998997</c:v>
                </c:pt>
                <c:pt idx="5205">
                  <c:v>52.049999999999002</c:v>
                </c:pt>
                <c:pt idx="5206">
                  <c:v>52.059999999999</c:v>
                </c:pt>
                <c:pt idx="5207">
                  <c:v>52.069999999998998</c:v>
                </c:pt>
                <c:pt idx="5208">
                  <c:v>52.079999999999004</c:v>
                </c:pt>
                <c:pt idx="5209">
                  <c:v>52.089999999999002</c:v>
                </c:pt>
                <c:pt idx="5210">
                  <c:v>52.099999999999</c:v>
                </c:pt>
                <c:pt idx="5211">
                  <c:v>52.109999999998998</c:v>
                </c:pt>
                <c:pt idx="5212">
                  <c:v>52.119999999999003</c:v>
                </c:pt>
                <c:pt idx="5213">
                  <c:v>52.129999999999001</c:v>
                </c:pt>
                <c:pt idx="5214">
                  <c:v>52.139999999998999</c:v>
                </c:pt>
                <c:pt idx="5215">
                  <c:v>52.149999999998997</c:v>
                </c:pt>
                <c:pt idx="5216">
                  <c:v>52.159999999999002</c:v>
                </c:pt>
                <c:pt idx="5217">
                  <c:v>52.169999999999</c:v>
                </c:pt>
                <c:pt idx="5218">
                  <c:v>52.179999999998998</c:v>
                </c:pt>
                <c:pt idx="5219">
                  <c:v>52.189999999999003</c:v>
                </c:pt>
                <c:pt idx="5220">
                  <c:v>52.199999999999001</c:v>
                </c:pt>
                <c:pt idx="5221">
                  <c:v>52.209999999998999</c:v>
                </c:pt>
                <c:pt idx="5222">
                  <c:v>52.219999999998997</c:v>
                </c:pt>
                <c:pt idx="5223">
                  <c:v>52.229999999999002</c:v>
                </c:pt>
                <c:pt idx="5224">
                  <c:v>52.239999999999</c:v>
                </c:pt>
                <c:pt idx="5225">
                  <c:v>52.249999999998998</c:v>
                </c:pt>
                <c:pt idx="5226">
                  <c:v>52.259999999999003</c:v>
                </c:pt>
                <c:pt idx="5227">
                  <c:v>52.269999999999001</c:v>
                </c:pt>
                <c:pt idx="5228">
                  <c:v>52.279999999998999</c:v>
                </c:pt>
                <c:pt idx="5229">
                  <c:v>52.289999999998997</c:v>
                </c:pt>
                <c:pt idx="5230">
                  <c:v>52.299999999999002</c:v>
                </c:pt>
                <c:pt idx="5231">
                  <c:v>52.309999999999</c:v>
                </c:pt>
                <c:pt idx="5232">
                  <c:v>52.319999999998899</c:v>
                </c:pt>
                <c:pt idx="5233">
                  <c:v>52.329999999998897</c:v>
                </c:pt>
                <c:pt idx="5234">
                  <c:v>52.339999999998902</c:v>
                </c:pt>
                <c:pt idx="5235">
                  <c:v>52.3499999999989</c:v>
                </c:pt>
                <c:pt idx="5236">
                  <c:v>52.359999999998898</c:v>
                </c:pt>
                <c:pt idx="5237">
                  <c:v>52.369999999998903</c:v>
                </c:pt>
                <c:pt idx="5238">
                  <c:v>52.379999999998901</c:v>
                </c:pt>
                <c:pt idx="5239">
                  <c:v>52.389999999998899</c:v>
                </c:pt>
                <c:pt idx="5240">
                  <c:v>52.399999999998897</c:v>
                </c:pt>
                <c:pt idx="5241">
                  <c:v>52.409999999998902</c:v>
                </c:pt>
                <c:pt idx="5242">
                  <c:v>52.4199999999989</c:v>
                </c:pt>
                <c:pt idx="5243">
                  <c:v>52.429999999998898</c:v>
                </c:pt>
                <c:pt idx="5244">
                  <c:v>52.439999999998903</c:v>
                </c:pt>
                <c:pt idx="5245">
                  <c:v>52.449999999998902</c:v>
                </c:pt>
                <c:pt idx="5246">
                  <c:v>52.4599999999989</c:v>
                </c:pt>
                <c:pt idx="5247">
                  <c:v>52.469999999998898</c:v>
                </c:pt>
                <c:pt idx="5248">
                  <c:v>52.479999999998903</c:v>
                </c:pt>
                <c:pt idx="5249">
                  <c:v>52.489999999998901</c:v>
                </c:pt>
                <c:pt idx="5250">
                  <c:v>52.499999999998899</c:v>
                </c:pt>
                <c:pt idx="5251">
                  <c:v>52.509999999998897</c:v>
                </c:pt>
                <c:pt idx="5252">
                  <c:v>52.519999999998902</c:v>
                </c:pt>
                <c:pt idx="5253">
                  <c:v>52.5299999999989</c:v>
                </c:pt>
                <c:pt idx="5254">
                  <c:v>52.539999999998898</c:v>
                </c:pt>
                <c:pt idx="5255">
                  <c:v>52.549999999998903</c:v>
                </c:pt>
                <c:pt idx="5256">
                  <c:v>52.559999999998901</c:v>
                </c:pt>
                <c:pt idx="5257">
                  <c:v>52.569999999998899</c:v>
                </c:pt>
                <c:pt idx="5258">
                  <c:v>52.579999999998897</c:v>
                </c:pt>
                <c:pt idx="5259">
                  <c:v>52.589999999998902</c:v>
                </c:pt>
                <c:pt idx="5260">
                  <c:v>52.5999999999989</c:v>
                </c:pt>
                <c:pt idx="5261">
                  <c:v>52.609999999998898</c:v>
                </c:pt>
                <c:pt idx="5262">
                  <c:v>52.619999999998903</c:v>
                </c:pt>
                <c:pt idx="5263">
                  <c:v>52.629999999998901</c:v>
                </c:pt>
              </c:numCache>
            </c:numRef>
          </c:cat>
          <c:val>
            <c:numRef>
              <c:f>List1!$Y$3:$Y$5266</c:f>
              <c:numCache>
                <c:formatCode>General</c:formatCode>
                <c:ptCount val="5264"/>
                <c:pt idx="0">
                  <c:v>83.9</c:v>
                </c:pt>
                <c:pt idx="1">
                  <c:v>83.89</c:v>
                </c:pt>
                <c:pt idx="2">
                  <c:v>83.88</c:v>
                </c:pt>
                <c:pt idx="3">
                  <c:v>83.86</c:v>
                </c:pt>
                <c:pt idx="4">
                  <c:v>83.85</c:v>
                </c:pt>
                <c:pt idx="5">
                  <c:v>83.84</c:v>
                </c:pt>
                <c:pt idx="6">
                  <c:v>83.83</c:v>
                </c:pt>
                <c:pt idx="7">
                  <c:v>83.81</c:v>
                </c:pt>
                <c:pt idx="8">
                  <c:v>83.8</c:v>
                </c:pt>
                <c:pt idx="9">
                  <c:v>83.79</c:v>
                </c:pt>
                <c:pt idx="10">
                  <c:v>83.78</c:v>
                </c:pt>
                <c:pt idx="11">
                  <c:v>83.76</c:v>
                </c:pt>
                <c:pt idx="12">
                  <c:v>83.75</c:v>
                </c:pt>
                <c:pt idx="13">
                  <c:v>83.74</c:v>
                </c:pt>
                <c:pt idx="14">
                  <c:v>83.73</c:v>
                </c:pt>
                <c:pt idx="15">
                  <c:v>83.71</c:v>
                </c:pt>
                <c:pt idx="16">
                  <c:v>83.7</c:v>
                </c:pt>
                <c:pt idx="17">
                  <c:v>83.69</c:v>
                </c:pt>
                <c:pt idx="18">
                  <c:v>83.68</c:v>
                </c:pt>
                <c:pt idx="19">
                  <c:v>83.66</c:v>
                </c:pt>
                <c:pt idx="20">
                  <c:v>83.65</c:v>
                </c:pt>
                <c:pt idx="21">
                  <c:v>83.64</c:v>
                </c:pt>
                <c:pt idx="22">
                  <c:v>83.62</c:v>
                </c:pt>
                <c:pt idx="23">
                  <c:v>83.61</c:v>
                </c:pt>
                <c:pt idx="24">
                  <c:v>83.6</c:v>
                </c:pt>
                <c:pt idx="25">
                  <c:v>83.59</c:v>
                </c:pt>
                <c:pt idx="26">
                  <c:v>83.57</c:v>
                </c:pt>
                <c:pt idx="27">
                  <c:v>83.56</c:v>
                </c:pt>
                <c:pt idx="28">
                  <c:v>83.55</c:v>
                </c:pt>
                <c:pt idx="29">
                  <c:v>83.54</c:v>
                </c:pt>
                <c:pt idx="30">
                  <c:v>83.52</c:v>
                </c:pt>
                <c:pt idx="31">
                  <c:v>83.51</c:v>
                </c:pt>
                <c:pt idx="32">
                  <c:v>83.5</c:v>
                </c:pt>
                <c:pt idx="33">
                  <c:v>83.48</c:v>
                </c:pt>
                <c:pt idx="34">
                  <c:v>83.47</c:v>
                </c:pt>
                <c:pt idx="35">
                  <c:v>83.46</c:v>
                </c:pt>
                <c:pt idx="36">
                  <c:v>83.45</c:v>
                </c:pt>
                <c:pt idx="37">
                  <c:v>83.43</c:v>
                </c:pt>
                <c:pt idx="38">
                  <c:v>83.42</c:v>
                </c:pt>
                <c:pt idx="39">
                  <c:v>83.41</c:v>
                </c:pt>
                <c:pt idx="40">
                  <c:v>83.39</c:v>
                </c:pt>
                <c:pt idx="41">
                  <c:v>83.38</c:v>
                </c:pt>
                <c:pt idx="42">
                  <c:v>83.37</c:v>
                </c:pt>
                <c:pt idx="43">
                  <c:v>83.36</c:v>
                </c:pt>
                <c:pt idx="44">
                  <c:v>83.34</c:v>
                </c:pt>
                <c:pt idx="45">
                  <c:v>83.33</c:v>
                </c:pt>
                <c:pt idx="46">
                  <c:v>83.32</c:v>
                </c:pt>
                <c:pt idx="47">
                  <c:v>83.3</c:v>
                </c:pt>
                <c:pt idx="48">
                  <c:v>83.29</c:v>
                </c:pt>
                <c:pt idx="49">
                  <c:v>83.28</c:v>
                </c:pt>
                <c:pt idx="50">
                  <c:v>83.26</c:v>
                </c:pt>
                <c:pt idx="51">
                  <c:v>83.25</c:v>
                </c:pt>
                <c:pt idx="52">
                  <c:v>83.24</c:v>
                </c:pt>
                <c:pt idx="53">
                  <c:v>83.23</c:v>
                </c:pt>
                <c:pt idx="54">
                  <c:v>83.21</c:v>
                </c:pt>
                <c:pt idx="55">
                  <c:v>83.2</c:v>
                </c:pt>
                <c:pt idx="56">
                  <c:v>83.19</c:v>
                </c:pt>
                <c:pt idx="57">
                  <c:v>83.17</c:v>
                </c:pt>
                <c:pt idx="58">
                  <c:v>83.16</c:v>
                </c:pt>
                <c:pt idx="59">
                  <c:v>83.15</c:v>
                </c:pt>
                <c:pt idx="60">
                  <c:v>83.13</c:v>
                </c:pt>
                <c:pt idx="61">
                  <c:v>83.12</c:v>
                </c:pt>
                <c:pt idx="62">
                  <c:v>83.11</c:v>
                </c:pt>
                <c:pt idx="63">
                  <c:v>83.1</c:v>
                </c:pt>
                <c:pt idx="64">
                  <c:v>83.08</c:v>
                </c:pt>
                <c:pt idx="65">
                  <c:v>83.07</c:v>
                </c:pt>
                <c:pt idx="66">
                  <c:v>83.06</c:v>
                </c:pt>
                <c:pt idx="67">
                  <c:v>83.04</c:v>
                </c:pt>
                <c:pt idx="68">
                  <c:v>83.03</c:v>
                </c:pt>
                <c:pt idx="69">
                  <c:v>83.02</c:v>
                </c:pt>
                <c:pt idx="70">
                  <c:v>83</c:v>
                </c:pt>
                <c:pt idx="71">
                  <c:v>82.99</c:v>
                </c:pt>
                <c:pt idx="72">
                  <c:v>82.98</c:v>
                </c:pt>
                <c:pt idx="73">
                  <c:v>82.96</c:v>
                </c:pt>
                <c:pt idx="74">
                  <c:v>82.95</c:v>
                </c:pt>
                <c:pt idx="75">
                  <c:v>82.94</c:v>
                </c:pt>
                <c:pt idx="76">
                  <c:v>82.92</c:v>
                </c:pt>
                <c:pt idx="77">
                  <c:v>82.91</c:v>
                </c:pt>
                <c:pt idx="78">
                  <c:v>82.9</c:v>
                </c:pt>
                <c:pt idx="79">
                  <c:v>82.89</c:v>
                </c:pt>
                <c:pt idx="80">
                  <c:v>82.87</c:v>
                </c:pt>
                <c:pt idx="81">
                  <c:v>82.86</c:v>
                </c:pt>
                <c:pt idx="82">
                  <c:v>82.85</c:v>
                </c:pt>
                <c:pt idx="83">
                  <c:v>82.83</c:v>
                </c:pt>
                <c:pt idx="84">
                  <c:v>82.82</c:v>
                </c:pt>
                <c:pt idx="85">
                  <c:v>82.81</c:v>
                </c:pt>
                <c:pt idx="86">
                  <c:v>82.79</c:v>
                </c:pt>
                <c:pt idx="87">
                  <c:v>82.78</c:v>
                </c:pt>
                <c:pt idx="88">
                  <c:v>82.77</c:v>
                </c:pt>
                <c:pt idx="89">
                  <c:v>82.75</c:v>
                </c:pt>
                <c:pt idx="90">
                  <c:v>82.74</c:v>
                </c:pt>
                <c:pt idx="91">
                  <c:v>82.73</c:v>
                </c:pt>
                <c:pt idx="92">
                  <c:v>82.71</c:v>
                </c:pt>
                <c:pt idx="93">
                  <c:v>82.7</c:v>
                </c:pt>
                <c:pt idx="94">
                  <c:v>82.69</c:v>
                </c:pt>
                <c:pt idx="95">
                  <c:v>82.67</c:v>
                </c:pt>
                <c:pt idx="96">
                  <c:v>82.66</c:v>
                </c:pt>
                <c:pt idx="97">
                  <c:v>82.65</c:v>
                </c:pt>
                <c:pt idx="98">
                  <c:v>82.63</c:v>
                </c:pt>
                <c:pt idx="99">
                  <c:v>82.62</c:v>
                </c:pt>
                <c:pt idx="100">
                  <c:v>82.61</c:v>
                </c:pt>
                <c:pt idx="101">
                  <c:v>82.59</c:v>
                </c:pt>
                <c:pt idx="102">
                  <c:v>82.58</c:v>
                </c:pt>
                <c:pt idx="103">
                  <c:v>82.57</c:v>
                </c:pt>
                <c:pt idx="104">
                  <c:v>82.55</c:v>
                </c:pt>
                <c:pt idx="105">
                  <c:v>82.54</c:v>
                </c:pt>
                <c:pt idx="106">
                  <c:v>82.53</c:v>
                </c:pt>
                <c:pt idx="107">
                  <c:v>82.51</c:v>
                </c:pt>
                <c:pt idx="108">
                  <c:v>82.5</c:v>
                </c:pt>
                <c:pt idx="109">
                  <c:v>82.49</c:v>
                </c:pt>
                <c:pt idx="110">
                  <c:v>82.47</c:v>
                </c:pt>
                <c:pt idx="111">
                  <c:v>82.46</c:v>
                </c:pt>
                <c:pt idx="112">
                  <c:v>82.45</c:v>
                </c:pt>
                <c:pt idx="113">
                  <c:v>82.43</c:v>
                </c:pt>
                <c:pt idx="114">
                  <c:v>82.42</c:v>
                </c:pt>
                <c:pt idx="115">
                  <c:v>82.41</c:v>
                </c:pt>
                <c:pt idx="116">
                  <c:v>82.39</c:v>
                </c:pt>
                <c:pt idx="117">
                  <c:v>82.38</c:v>
                </c:pt>
                <c:pt idx="118">
                  <c:v>82.36</c:v>
                </c:pt>
                <c:pt idx="119">
                  <c:v>82.35</c:v>
                </c:pt>
                <c:pt idx="120">
                  <c:v>82.34</c:v>
                </c:pt>
                <c:pt idx="121">
                  <c:v>82.32</c:v>
                </c:pt>
                <c:pt idx="122">
                  <c:v>82.31</c:v>
                </c:pt>
                <c:pt idx="123">
                  <c:v>82.3</c:v>
                </c:pt>
                <c:pt idx="124">
                  <c:v>82.28</c:v>
                </c:pt>
                <c:pt idx="125">
                  <c:v>82.27</c:v>
                </c:pt>
                <c:pt idx="126">
                  <c:v>82.26</c:v>
                </c:pt>
                <c:pt idx="127">
                  <c:v>82.24</c:v>
                </c:pt>
                <c:pt idx="128">
                  <c:v>82.23</c:v>
                </c:pt>
                <c:pt idx="129">
                  <c:v>82.22</c:v>
                </c:pt>
                <c:pt idx="130">
                  <c:v>82.2</c:v>
                </c:pt>
                <c:pt idx="131">
                  <c:v>82.19</c:v>
                </c:pt>
                <c:pt idx="132">
                  <c:v>82.17</c:v>
                </c:pt>
                <c:pt idx="133">
                  <c:v>82.16</c:v>
                </c:pt>
                <c:pt idx="134">
                  <c:v>82.15</c:v>
                </c:pt>
                <c:pt idx="135">
                  <c:v>82.13</c:v>
                </c:pt>
                <c:pt idx="136">
                  <c:v>82.12</c:v>
                </c:pt>
                <c:pt idx="137">
                  <c:v>82.11</c:v>
                </c:pt>
                <c:pt idx="138">
                  <c:v>82.09</c:v>
                </c:pt>
                <c:pt idx="139">
                  <c:v>82.08</c:v>
                </c:pt>
                <c:pt idx="140">
                  <c:v>82.07</c:v>
                </c:pt>
                <c:pt idx="141">
                  <c:v>82.05</c:v>
                </c:pt>
                <c:pt idx="142">
                  <c:v>82.04</c:v>
                </c:pt>
                <c:pt idx="143">
                  <c:v>82.02</c:v>
                </c:pt>
                <c:pt idx="144">
                  <c:v>82.01</c:v>
                </c:pt>
                <c:pt idx="145">
                  <c:v>82</c:v>
                </c:pt>
                <c:pt idx="146">
                  <c:v>81.98</c:v>
                </c:pt>
                <c:pt idx="147">
                  <c:v>81.97</c:v>
                </c:pt>
                <c:pt idx="148">
                  <c:v>81.96</c:v>
                </c:pt>
                <c:pt idx="149">
                  <c:v>81.94</c:v>
                </c:pt>
                <c:pt idx="150">
                  <c:v>81.93</c:v>
                </c:pt>
                <c:pt idx="151">
                  <c:v>81.91</c:v>
                </c:pt>
                <c:pt idx="152">
                  <c:v>81.900000000000006</c:v>
                </c:pt>
                <c:pt idx="153">
                  <c:v>81.89</c:v>
                </c:pt>
                <c:pt idx="154">
                  <c:v>81.87</c:v>
                </c:pt>
                <c:pt idx="155">
                  <c:v>81.86</c:v>
                </c:pt>
                <c:pt idx="156">
                  <c:v>81.849999999999994</c:v>
                </c:pt>
                <c:pt idx="157">
                  <c:v>81.83</c:v>
                </c:pt>
                <c:pt idx="158">
                  <c:v>81.819999999999993</c:v>
                </c:pt>
                <c:pt idx="159">
                  <c:v>81.8</c:v>
                </c:pt>
                <c:pt idx="160">
                  <c:v>81.790000000000006</c:v>
                </c:pt>
                <c:pt idx="161">
                  <c:v>81.78</c:v>
                </c:pt>
                <c:pt idx="162">
                  <c:v>81.760000000000005</c:v>
                </c:pt>
                <c:pt idx="163">
                  <c:v>81.75</c:v>
                </c:pt>
                <c:pt idx="164">
                  <c:v>81.73</c:v>
                </c:pt>
                <c:pt idx="165">
                  <c:v>81.72</c:v>
                </c:pt>
                <c:pt idx="166">
                  <c:v>81.709999999999994</c:v>
                </c:pt>
                <c:pt idx="167">
                  <c:v>81.69</c:v>
                </c:pt>
                <c:pt idx="168">
                  <c:v>81.680000000000007</c:v>
                </c:pt>
                <c:pt idx="169">
                  <c:v>81.67</c:v>
                </c:pt>
                <c:pt idx="170">
                  <c:v>81.650000000000006</c:v>
                </c:pt>
                <c:pt idx="171">
                  <c:v>81.64</c:v>
                </c:pt>
                <c:pt idx="172">
                  <c:v>81.62</c:v>
                </c:pt>
                <c:pt idx="173">
                  <c:v>81.61</c:v>
                </c:pt>
                <c:pt idx="174">
                  <c:v>81.599999999999994</c:v>
                </c:pt>
                <c:pt idx="175">
                  <c:v>81.58</c:v>
                </c:pt>
                <c:pt idx="176">
                  <c:v>81.569999999999993</c:v>
                </c:pt>
                <c:pt idx="177">
                  <c:v>81.55</c:v>
                </c:pt>
                <c:pt idx="178">
                  <c:v>81.540000000000006</c:v>
                </c:pt>
                <c:pt idx="179">
                  <c:v>81.53</c:v>
                </c:pt>
                <c:pt idx="180">
                  <c:v>81.510000000000005</c:v>
                </c:pt>
                <c:pt idx="181">
                  <c:v>81.5</c:v>
                </c:pt>
                <c:pt idx="182">
                  <c:v>81.48</c:v>
                </c:pt>
                <c:pt idx="183">
                  <c:v>81.47</c:v>
                </c:pt>
                <c:pt idx="184">
                  <c:v>81.459999999999994</c:v>
                </c:pt>
                <c:pt idx="185">
                  <c:v>81.44</c:v>
                </c:pt>
                <c:pt idx="186">
                  <c:v>81.430000000000007</c:v>
                </c:pt>
                <c:pt idx="187">
                  <c:v>81.41</c:v>
                </c:pt>
                <c:pt idx="188">
                  <c:v>81.400000000000006</c:v>
                </c:pt>
                <c:pt idx="189">
                  <c:v>81.39</c:v>
                </c:pt>
                <c:pt idx="190">
                  <c:v>81.37</c:v>
                </c:pt>
                <c:pt idx="191">
                  <c:v>81.36</c:v>
                </c:pt>
                <c:pt idx="192">
                  <c:v>81.34</c:v>
                </c:pt>
                <c:pt idx="193">
                  <c:v>81.33</c:v>
                </c:pt>
                <c:pt idx="194">
                  <c:v>81.31</c:v>
                </c:pt>
                <c:pt idx="195">
                  <c:v>81.3</c:v>
                </c:pt>
                <c:pt idx="196">
                  <c:v>81.290000000000006</c:v>
                </c:pt>
                <c:pt idx="197">
                  <c:v>81.27</c:v>
                </c:pt>
                <c:pt idx="198">
                  <c:v>81.260000000000005</c:v>
                </c:pt>
                <c:pt idx="199">
                  <c:v>81.239999999999995</c:v>
                </c:pt>
                <c:pt idx="200">
                  <c:v>81.23</c:v>
                </c:pt>
                <c:pt idx="201">
                  <c:v>81.22</c:v>
                </c:pt>
                <c:pt idx="202">
                  <c:v>81.2</c:v>
                </c:pt>
                <c:pt idx="203">
                  <c:v>81.19</c:v>
                </c:pt>
                <c:pt idx="204">
                  <c:v>81.17</c:v>
                </c:pt>
                <c:pt idx="205">
                  <c:v>81.16</c:v>
                </c:pt>
                <c:pt idx="206">
                  <c:v>81.14</c:v>
                </c:pt>
                <c:pt idx="207">
                  <c:v>81.13</c:v>
                </c:pt>
                <c:pt idx="208">
                  <c:v>81.12</c:v>
                </c:pt>
                <c:pt idx="209">
                  <c:v>81.099999999999994</c:v>
                </c:pt>
                <c:pt idx="210">
                  <c:v>81.09</c:v>
                </c:pt>
                <c:pt idx="211">
                  <c:v>81.069999999999993</c:v>
                </c:pt>
                <c:pt idx="212">
                  <c:v>81.06</c:v>
                </c:pt>
                <c:pt idx="213">
                  <c:v>81.040000000000006</c:v>
                </c:pt>
                <c:pt idx="214">
                  <c:v>81.03</c:v>
                </c:pt>
                <c:pt idx="215">
                  <c:v>81.02</c:v>
                </c:pt>
                <c:pt idx="216">
                  <c:v>81</c:v>
                </c:pt>
                <c:pt idx="217">
                  <c:v>80.989999999999995</c:v>
                </c:pt>
                <c:pt idx="218">
                  <c:v>80.97</c:v>
                </c:pt>
                <c:pt idx="219">
                  <c:v>80.959999999999994</c:v>
                </c:pt>
                <c:pt idx="220">
                  <c:v>80.94</c:v>
                </c:pt>
                <c:pt idx="221">
                  <c:v>80.930000000000007</c:v>
                </c:pt>
                <c:pt idx="222">
                  <c:v>80.92</c:v>
                </c:pt>
                <c:pt idx="223">
                  <c:v>80.900000000000006</c:v>
                </c:pt>
                <c:pt idx="224">
                  <c:v>80.89</c:v>
                </c:pt>
                <c:pt idx="225">
                  <c:v>80.87</c:v>
                </c:pt>
                <c:pt idx="226">
                  <c:v>80.86</c:v>
                </c:pt>
                <c:pt idx="227">
                  <c:v>80.84</c:v>
                </c:pt>
                <c:pt idx="228">
                  <c:v>80.83</c:v>
                </c:pt>
                <c:pt idx="229">
                  <c:v>80.81</c:v>
                </c:pt>
                <c:pt idx="230">
                  <c:v>80.8</c:v>
                </c:pt>
                <c:pt idx="231">
                  <c:v>80.790000000000006</c:v>
                </c:pt>
                <c:pt idx="232">
                  <c:v>80.77</c:v>
                </c:pt>
                <c:pt idx="233">
                  <c:v>80.760000000000005</c:v>
                </c:pt>
                <c:pt idx="234">
                  <c:v>80.739999999999995</c:v>
                </c:pt>
                <c:pt idx="235">
                  <c:v>80.73</c:v>
                </c:pt>
                <c:pt idx="236">
                  <c:v>80.709999999999994</c:v>
                </c:pt>
                <c:pt idx="237">
                  <c:v>80.7</c:v>
                </c:pt>
                <c:pt idx="238">
                  <c:v>80.680000000000007</c:v>
                </c:pt>
                <c:pt idx="239">
                  <c:v>80.67</c:v>
                </c:pt>
                <c:pt idx="240">
                  <c:v>80.66</c:v>
                </c:pt>
                <c:pt idx="241">
                  <c:v>80.64</c:v>
                </c:pt>
                <c:pt idx="242">
                  <c:v>80.63</c:v>
                </c:pt>
                <c:pt idx="243">
                  <c:v>80.61</c:v>
                </c:pt>
                <c:pt idx="244">
                  <c:v>80.599999999999994</c:v>
                </c:pt>
                <c:pt idx="245">
                  <c:v>80.58</c:v>
                </c:pt>
                <c:pt idx="246">
                  <c:v>80.569999999999993</c:v>
                </c:pt>
                <c:pt idx="247">
                  <c:v>80.55</c:v>
                </c:pt>
                <c:pt idx="248">
                  <c:v>80.540000000000006</c:v>
                </c:pt>
                <c:pt idx="249">
                  <c:v>80.52</c:v>
                </c:pt>
                <c:pt idx="250">
                  <c:v>80.510000000000005</c:v>
                </c:pt>
                <c:pt idx="251">
                  <c:v>80.5</c:v>
                </c:pt>
                <c:pt idx="252">
                  <c:v>80.48</c:v>
                </c:pt>
                <c:pt idx="253">
                  <c:v>80.47</c:v>
                </c:pt>
                <c:pt idx="254">
                  <c:v>80.45</c:v>
                </c:pt>
                <c:pt idx="255">
                  <c:v>80.44</c:v>
                </c:pt>
                <c:pt idx="256">
                  <c:v>80.42</c:v>
                </c:pt>
                <c:pt idx="257">
                  <c:v>80.41</c:v>
                </c:pt>
                <c:pt idx="258">
                  <c:v>80.39</c:v>
                </c:pt>
                <c:pt idx="259">
                  <c:v>80.38</c:v>
                </c:pt>
                <c:pt idx="260">
                  <c:v>80.36</c:v>
                </c:pt>
                <c:pt idx="261">
                  <c:v>80.349999999999994</c:v>
                </c:pt>
                <c:pt idx="262">
                  <c:v>80.33</c:v>
                </c:pt>
                <c:pt idx="263">
                  <c:v>80.319999999999993</c:v>
                </c:pt>
                <c:pt idx="264">
                  <c:v>80.31</c:v>
                </c:pt>
                <c:pt idx="265">
                  <c:v>80.290000000000006</c:v>
                </c:pt>
                <c:pt idx="266">
                  <c:v>80.28</c:v>
                </c:pt>
                <c:pt idx="267">
                  <c:v>80.260000000000005</c:v>
                </c:pt>
                <c:pt idx="268">
                  <c:v>80.25</c:v>
                </c:pt>
                <c:pt idx="269">
                  <c:v>80.23</c:v>
                </c:pt>
                <c:pt idx="270">
                  <c:v>80.22</c:v>
                </c:pt>
                <c:pt idx="271">
                  <c:v>80.2</c:v>
                </c:pt>
                <c:pt idx="272">
                  <c:v>80.19</c:v>
                </c:pt>
                <c:pt idx="273">
                  <c:v>80.17</c:v>
                </c:pt>
                <c:pt idx="274">
                  <c:v>80.16</c:v>
                </c:pt>
                <c:pt idx="275">
                  <c:v>80.14</c:v>
                </c:pt>
                <c:pt idx="276">
                  <c:v>80.13</c:v>
                </c:pt>
                <c:pt idx="277">
                  <c:v>80.11</c:v>
                </c:pt>
                <c:pt idx="278">
                  <c:v>80.099999999999994</c:v>
                </c:pt>
                <c:pt idx="279">
                  <c:v>80.08</c:v>
                </c:pt>
                <c:pt idx="280">
                  <c:v>80.069999999999993</c:v>
                </c:pt>
                <c:pt idx="281">
                  <c:v>80.05</c:v>
                </c:pt>
                <c:pt idx="282">
                  <c:v>80.040000000000006</c:v>
                </c:pt>
                <c:pt idx="283">
                  <c:v>80.02</c:v>
                </c:pt>
                <c:pt idx="284">
                  <c:v>80.010000000000005</c:v>
                </c:pt>
                <c:pt idx="285">
                  <c:v>79.989999999999995</c:v>
                </c:pt>
                <c:pt idx="286">
                  <c:v>79.98</c:v>
                </c:pt>
                <c:pt idx="287">
                  <c:v>79.959999999999994</c:v>
                </c:pt>
                <c:pt idx="288">
                  <c:v>79.95</c:v>
                </c:pt>
                <c:pt idx="289">
                  <c:v>79.930000000000007</c:v>
                </c:pt>
                <c:pt idx="290">
                  <c:v>79.92</c:v>
                </c:pt>
                <c:pt idx="291">
                  <c:v>79.91</c:v>
                </c:pt>
                <c:pt idx="292">
                  <c:v>79.89</c:v>
                </c:pt>
                <c:pt idx="293">
                  <c:v>79.88</c:v>
                </c:pt>
                <c:pt idx="294">
                  <c:v>79.86</c:v>
                </c:pt>
                <c:pt idx="295">
                  <c:v>79.849999999999994</c:v>
                </c:pt>
                <c:pt idx="296">
                  <c:v>79.83</c:v>
                </c:pt>
                <c:pt idx="297">
                  <c:v>79.819999999999993</c:v>
                </c:pt>
                <c:pt idx="298">
                  <c:v>79.8</c:v>
                </c:pt>
                <c:pt idx="299">
                  <c:v>79.790000000000006</c:v>
                </c:pt>
                <c:pt idx="300">
                  <c:v>79.77</c:v>
                </c:pt>
                <c:pt idx="301">
                  <c:v>79.760000000000005</c:v>
                </c:pt>
                <c:pt idx="302">
                  <c:v>79.739999999999995</c:v>
                </c:pt>
                <c:pt idx="303">
                  <c:v>79.73</c:v>
                </c:pt>
                <c:pt idx="304">
                  <c:v>79.709999999999994</c:v>
                </c:pt>
                <c:pt idx="305">
                  <c:v>79.7</c:v>
                </c:pt>
                <c:pt idx="306">
                  <c:v>79.680000000000007</c:v>
                </c:pt>
                <c:pt idx="307">
                  <c:v>79.67</c:v>
                </c:pt>
                <c:pt idx="308">
                  <c:v>79.650000000000006</c:v>
                </c:pt>
                <c:pt idx="309">
                  <c:v>79.63</c:v>
                </c:pt>
                <c:pt idx="310">
                  <c:v>79.62</c:v>
                </c:pt>
                <c:pt idx="311">
                  <c:v>79.599999999999994</c:v>
                </c:pt>
                <c:pt idx="312">
                  <c:v>79.59</c:v>
                </c:pt>
                <c:pt idx="313">
                  <c:v>79.569999999999993</c:v>
                </c:pt>
                <c:pt idx="314">
                  <c:v>79.56</c:v>
                </c:pt>
                <c:pt idx="315">
                  <c:v>79.540000000000006</c:v>
                </c:pt>
                <c:pt idx="316">
                  <c:v>79.53</c:v>
                </c:pt>
                <c:pt idx="317">
                  <c:v>79.510000000000005</c:v>
                </c:pt>
                <c:pt idx="318">
                  <c:v>79.5</c:v>
                </c:pt>
                <c:pt idx="319">
                  <c:v>79.48</c:v>
                </c:pt>
                <c:pt idx="320">
                  <c:v>79.47</c:v>
                </c:pt>
                <c:pt idx="321">
                  <c:v>79.45</c:v>
                </c:pt>
                <c:pt idx="322">
                  <c:v>79.44</c:v>
                </c:pt>
                <c:pt idx="323">
                  <c:v>79.42</c:v>
                </c:pt>
                <c:pt idx="324">
                  <c:v>79.41</c:v>
                </c:pt>
                <c:pt idx="325">
                  <c:v>79.39</c:v>
                </c:pt>
                <c:pt idx="326">
                  <c:v>79.38</c:v>
                </c:pt>
                <c:pt idx="327">
                  <c:v>79.36</c:v>
                </c:pt>
                <c:pt idx="328">
                  <c:v>79.349999999999994</c:v>
                </c:pt>
                <c:pt idx="329">
                  <c:v>79.33</c:v>
                </c:pt>
                <c:pt idx="330">
                  <c:v>79.319999999999993</c:v>
                </c:pt>
                <c:pt idx="331">
                  <c:v>79.3</c:v>
                </c:pt>
                <c:pt idx="332">
                  <c:v>79.290000000000006</c:v>
                </c:pt>
                <c:pt idx="333">
                  <c:v>79.27</c:v>
                </c:pt>
                <c:pt idx="334">
                  <c:v>79.260000000000005</c:v>
                </c:pt>
                <c:pt idx="335">
                  <c:v>79.239999999999995</c:v>
                </c:pt>
                <c:pt idx="336">
                  <c:v>79.22</c:v>
                </c:pt>
                <c:pt idx="337">
                  <c:v>79.209999999999994</c:v>
                </c:pt>
                <c:pt idx="338">
                  <c:v>79.19</c:v>
                </c:pt>
                <c:pt idx="339">
                  <c:v>79.180000000000007</c:v>
                </c:pt>
                <c:pt idx="340">
                  <c:v>79.16</c:v>
                </c:pt>
                <c:pt idx="341">
                  <c:v>79.150000000000006</c:v>
                </c:pt>
                <c:pt idx="342">
                  <c:v>79.13</c:v>
                </c:pt>
                <c:pt idx="343">
                  <c:v>79.12</c:v>
                </c:pt>
                <c:pt idx="344">
                  <c:v>79.099999999999994</c:v>
                </c:pt>
                <c:pt idx="345">
                  <c:v>79.09</c:v>
                </c:pt>
                <c:pt idx="346">
                  <c:v>79.069999999999993</c:v>
                </c:pt>
                <c:pt idx="347">
                  <c:v>79.06</c:v>
                </c:pt>
                <c:pt idx="348">
                  <c:v>79.040000000000006</c:v>
                </c:pt>
                <c:pt idx="349">
                  <c:v>79.02</c:v>
                </c:pt>
                <c:pt idx="350">
                  <c:v>79.010000000000005</c:v>
                </c:pt>
                <c:pt idx="351">
                  <c:v>78.989999999999995</c:v>
                </c:pt>
                <c:pt idx="352">
                  <c:v>78.98</c:v>
                </c:pt>
                <c:pt idx="353">
                  <c:v>78.959999999999994</c:v>
                </c:pt>
                <c:pt idx="354">
                  <c:v>78.95</c:v>
                </c:pt>
                <c:pt idx="355">
                  <c:v>78.930000000000007</c:v>
                </c:pt>
                <c:pt idx="356">
                  <c:v>78.92</c:v>
                </c:pt>
                <c:pt idx="357">
                  <c:v>78.900000000000006</c:v>
                </c:pt>
                <c:pt idx="358">
                  <c:v>78.89</c:v>
                </c:pt>
                <c:pt idx="359">
                  <c:v>78.87</c:v>
                </c:pt>
                <c:pt idx="360">
                  <c:v>78.849999999999994</c:v>
                </c:pt>
                <c:pt idx="361">
                  <c:v>78.84</c:v>
                </c:pt>
                <c:pt idx="362">
                  <c:v>78.819999999999993</c:v>
                </c:pt>
                <c:pt idx="363">
                  <c:v>78.81</c:v>
                </c:pt>
                <c:pt idx="364">
                  <c:v>78.790000000000006</c:v>
                </c:pt>
                <c:pt idx="365">
                  <c:v>78.78</c:v>
                </c:pt>
                <c:pt idx="366">
                  <c:v>78.760000000000005</c:v>
                </c:pt>
                <c:pt idx="367">
                  <c:v>78.75</c:v>
                </c:pt>
                <c:pt idx="368">
                  <c:v>78.73</c:v>
                </c:pt>
                <c:pt idx="369">
                  <c:v>78.709999999999994</c:v>
                </c:pt>
                <c:pt idx="370">
                  <c:v>78.7</c:v>
                </c:pt>
                <c:pt idx="371">
                  <c:v>78.680000000000007</c:v>
                </c:pt>
                <c:pt idx="372">
                  <c:v>78.67</c:v>
                </c:pt>
                <c:pt idx="373">
                  <c:v>78.650000000000006</c:v>
                </c:pt>
                <c:pt idx="374">
                  <c:v>78.64</c:v>
                </c:pt>
                <c:pt idx="375">
                  <c:v>78.62</c:v>
                </c:pt>
                <c:pt idx="376">
                  <c:v>78.61</c:v>
                </c:pt>
                <c:pt idx="377">
                  <c:v>78.59</c:v>
                </c:pt>
                <c:pt idx="378">
                  <c:v>78.569999999999993</c:v>
                </c:pt>
                <c:pt idx="379">
                  <c:v>78.56</c:v>
                </c:pt>
                <c:pt idx="380">
                  <c:v>78.540000000000006</c:v>
                </c:pt>
                <c:pt idx="381">
                  <c:v>78.53</c:v>
                </c:pt>
                <c:pt idx="382">
                  <c:v>78.510000000000005</c:v>
                </c:pt>
                <c:pt idx="383">
                  <c:v>78.5</c:v>
                </c:pt>
                <c:pt idx="384">
                  <c:v>78.48</c:v>
                </c:pt>
                <c:pt idx="385">
                  <c:v>78.459999999999994</c:v>
                </c:pt>
                <c:pt idx="386">
                  <c:v>78.45</c:v>
                </c:pt>
                <c:pt idx="387">
                  <c:v>78.430000000000007</c:v>
                </c:pt>
                <c:pt idx="388">
                  <c:v>78.42</c:v>
                </c:pt>
                <c:pt idx="389">
                  <c:v>78.400000000000006</c:v>
                </c:pt>
                <c:pt idx="390">
                  <c:v>78.39</c:v>
                </c:pt>
                <c:pt idx="391">
                  <c:v>78.37</c:v>
                </c:pt>
                <c:pt idx="392">
                  <c:v>78.349999999999994</c:v>
                </c:pt>
                <c:pt idx="393">
                  <c:v>78.34</c:v>
                </c:pt>
                <c:pt idx="394">
                  <c:v>78.319999999999993</c:v>
                </c:pt>
                <c:pt idx="395">
                  <c:v>78.31</c:v>
                </c:pt>
                <c:pt idx="396">
                  <c:v>78.290000000000006</c:v>
                </c:pt>
                <c:pt idx="397">
                  <c:v>78.28</c:v>
                </c:pt>
                <c:pt idx="398">
                  <c:v>78.260000000000005</c:v>
                </c:pt>
                <c:pt idx="399">
                  <c:v>78.239999999999995</c:v>
                </c:pt>
                <c:pt idx="400">
                  <c:v>78.23</c:v>
                </c:pt>
                <c:pt idx="401">
                  <c:v>78.209999999999994</c:v>
                </c:pt>
                <c:pt idx="402">
                  <c:v>78.2</c:v>
                </c:pt>
                <c:pt idx="403">
                  <c:v>78.180000000000007</c:v>
                </c:pt>
                <c:pt idx="404">
                  <c:v>78.16</c:v>
                </c:pt>
                <c:pt idx="405">
                  <c:v>78.150000000000006</c:v>
                </c:pt>
                <c:pt idx="406">
                  <c:v>78.13</c:v>
                </c:pt>
                <c:pt idx="407">
                  <c:v>78.12</c:v>
                </c:pt>
                <c:pt idx="408">
                  <c:v>78.099999999999994</c:v>
                </c:pt>
                <c:pt idx="409">
                  <c:v>78.09</c:v>
                </c:pt>
                <c:pt idx="410">
                  <c:v>78.069999999999993</c:v>
                </c:pt>
                <c:pt idx="411">
                  <c:v>78.05</c:v>
                </c:pt>
                <c:pt idx="412">
                  <c:v>78.040000000000006</c:v>
                </c:pt>
                <c:pt idx="413">
                  <c:v>78.02</c:v>
                </c:pt>
                <c:pt idx="414">
                  <c:v>78.010000000000005</c:v>
                </c:pt>
                <c:pt idx="415">
                  <c:v>77.989999999999995</c:v>
                </c:pt>
                <c:pt idx="416">
                  <c:v>77.97</c:v>
                </c:pt>
                <c:pt idx="417">
                  <c:v>77.959999999999994</c:v>
                </c:pt>
                <c:pt idx="418">
                  <c:v>77.94</c:v>
                </c:pt>
                <c:pt idx="419">
                  <c:v>77.930000000000007</c:v>
                </c:pt>
                <c:pt idx="420">
                  <c:v>77.91</c:v>
                </c:pt>
                <c:pt idx="421">
                  <c:v>77.89</c:v>
                </c:pt>
                <c:pt idx="422">
                  <c:v>77.88</c:v>
                </c:pt>
                <c:pt idx="423">
                  <c:v>77.86</c:v>
                </c:pt>
                <c:pt idx="424">
                  <c:v>77.849999999999994</c:v>
                </c:pt>
                <c:pt idx="425">
                  <c:v>77.83</c:v>
                </c:pt>
                <c:pt idx="426">
                  <c:v>77.81</c:v>
                </c:pt>
                <c:pt idx="427">
                  <c:v>77.8</c:v>
                </c:pt>
                <c:pt idx="428">
                  <c:v>77.78</c:v>
                </c:pt>
                <c:pt idx="429">
                  <c:v>77.77</c:v>
                </c:pt>
                <c:pt idx="430">
                  <c:v>77.75</c:v>
                </c:pt>
                <c:pt idx="431">
                  <c:v>77.73</c:v>
                </c:pt>
                <c:pt idx="432">
                  <c:v>77.72</c:v>
                </c:pt>
                <c:pt idx="433">
                  <c:v>77.7</c:v>
                </c:pt>
                <c:pt idx="434">
                  <c:v>77.680000000000007</c:v>
                </c:pt>
                <c:pt idx="435">
                  <c:v>77.67</c:v>
                </c:pt>
                <c:pt idx="436">
                  <c:v>77.650000000000006</c:v>
                </c:pt>
                <c:pt idx="437">
                  <c:v>77.64</c:v>
                </c:pt>
                <c:pt idx="438">
                  <c:v>77.62</c:v>
                </c:pt>
                <c:pt idx="439">
                  <c:v>77.599999999999994</c:v>
                </c:pt>
                <c:pt idx="440">
                  <c:v>77.59</c:v>
                </c:pt>
                <c:pt idx="441">
                  <c:v>77.569999999999993</c:v>
                </c:pt>
                <c:pt idx="442">
                  <c:v>77.56</c:v>
                </c:pt>
                <c:pt idx="443">
                  <c:v>77.540000000000006</c:v>
                </c:pt>
                <c:pt idx="444">
                  <c:v>77.52</c:v>
                </c:pt>
                <c:pt idx="445">
                  <c:v>77.510000000000005</c:v>
                </c:pt>
                <c:pt idx="446">
                  <c:v>77.489999999999995</c:v>
                </c:pt>
                <c:pt idx="447">
                  <c:v>77.47</c:v>
                </c:pt>
                <c:pt idx="448">
                  <c:v>77.459999999999994</c:v>
                </c:pt>
                <c:pt idx="449">
                  <c:v>77.44</c:v>
                </c:pt>
                <c:pt idx="450">
                  <c:v>77.430000000000007</c:v>
                </c:pt>
                <c:pt idx="451">
                  <c:v>77.41</c:v>
                </c:pt>
                <c:pt idx="452">
                  <c:v>77.39</c:v>
                </c:pt>
                <c:pt idx="453">
                  <c:v>77.38</c:v>
                </c:pt>
                <c:pt idx="454">
                  <c:v>77.36</c:v>
                </c:pt>
                <c:pt idx="455">
                  <c:v>77.34</c:v>
                </c:pt>
                <c:pt idx="456">
                  <c:v>77.33</c:v>
                </c:pt>
                <c:pt idx="457">
                  <c:v>77.31</c:v>
                </c:pt>
                <c:pt idx="458">
                  <c:v>77.3</c:v>
                </c:pt>
                <c:pt idx="459">
                  <c:v>77.28</c:v>
                </c:pt>
                <c:pt idx="460">
                  <c:v>77.260000000000005</c:v>
                </c:pt>
                <c:pt idx="461">
                  <c:v>77.25</c:v>
                </c:pt>
                <c:pt idx="462">
                  <c:v>77.23</c:v>
                </c:pt>
                <c:pt idx="463">
                  <c:v>77.209999999999994</c:v>
                </c:pt>
                <c:pt idx="464">
                  <c:v>77.2</c:v>
                </c:pt>
                <c:pt idx="465">
                  <c:v>77.180000000000007</c:v>
                </c:pt>
                <c:pt idx="466">
                  <c:v>77.16</c:v>
                </c:pt>
                <c:pt idx="467">
                  <c:v>77.150000000000006</c:v>
                </c:pt>
                <c:pt idx="468">
                  <c:v>77.13</c:v>
                </c:pt>
                <c:pt idx="469">
                  <c:v>77.12</c:v>
                </c:pt>
                <c:pt idx="470">
                  <c:v>77.099999999999994</c:v>
                </c:pt>
                <c:pt idx="471">
                  <c:v>77.08</c:v>
                </c:pt>
                <c:pt idx="472">
                  <c:v>77.069999999999993</c:v>
                </c:pt>
                <c:pt idx="473">
                  <c:v>77.05</c:v>
                </c:pt>
                <c:pt idx="474">
                  <c:v>77.03</c:v>
                </c:pt>
                <c:pt idx="475">
                  <c:v>77.02</c:v>
                </c:pt>
                <c:pt idx="476">
                  <c:v>77</c:v>
                </c:pt>
                <c:pt idx="477">
                  <c:v>76.98</c:v>
                </c:pt>
                <c:pt idx="478">
                  <c:v>76.97</c:v>
                </c:pt>
                <c:pt idx="479">
                  <c:v>76.95</c:v>
                </c:pt>
                <c:pt idx="480">
                  <c:v>76.930000000000007</c:v>
                </c:pt>
                <c:pt idx="481">
                  <c:v>76.92</c:v>
                </c:pt>
                <c:pt idx="482">
                  <c:v>76.900000000000006</c:v>
                </c:pt>
                <c:pt idx="483">
                  <c:v>76.88</c:v>
                </c:pt>
                <c:pt idx="484">
                  <c:v>76.87</c:v>
                </c:pt>
                <c:pt idx="485">
                  <c:v>76.849999999999994</c:v>
                </c:pt>
                <c:pt idx="486">
                  <c:v>76.84</c:v>
                </c:pt>
                <c:pt idx="487">
                  <c:v>76.819999999999993</c:v>
                </c:pt>
                <c:pt idx="488">
                  <c:v>76.8</c:v>
                </c:pt>
                <c:pt idx="489">
                  <c:v>76.790000000000006</c:v>
                </c:pt>
                <c:pt idx="490">
                  <c:v>76.77</c:v>
                </c:pt>
                <c:pt idx="491">
                  <c:v>76.75</c:v>
                </c:pt>
                <c:pt idx="492">
                  <c:v>76.739999999999995</c:v>
                </c:pt>
                <c:pt idx="493">
                  <c:v>76.72</c:v>
                </c:pt>
                <c:pt idx="494">
                  <c:v>76.7</c:v>
                </c:pt>
                <c:pt idx="495">
                  <c:v>76.69</c:v>
                </c:pt>
                <c:pt idx="496">
                  <c:v>76.67</c:v>
                </c:pt>
                <c:pt idx="497">
                  <c:v>76.650000000000006</c:v>
                </c:pt>
                <c:pt idx="498">
                  <c:v>76.64</c:v>
                </c:pt>
                <c:pt idx="499">
                  <c:v>76.62</c:v>
                </c:pt>
                <c:pt idx="500">
                  <c:v>76.599999999999994</c:v>
                </c:pt>
                <c:pt idx="501">
                  <c:v>76.59</c:v>
                </c:pt>
                <c:pt idx="502">
                  <c:v>76.569999999999993</c:v>
                </c:pt>
                <c:pt idx="503">
                  <c:v>76.55</c:v>
                </c:pt>
                <c:pt idx="504">
                  <c:v>76.540000000000006</c:v>
                </c:pt>
                <c:pt idx="505">
                  <c:v>76.52</c:v>
                </c:pt>
                <c:pt idx="506">
                  <c:v>76.5</c:v>
                </c:pt>
                <c:pt idx="507">
                  <c:v>76.489999999999995</c:v>
                </c:pt>
                <c:pt idx="508">
                  <c:v>76.47</c:v>
                </c:pt>
                <c:pt idx="509">
                  <c:v>76.45</c:v>
                </c:pt>
                <c:pt idx="510">
                  <c:v>76.44</c:v>
                </c:pt>
                <c:pt idx="511">
                  <c:v>76.42</c:v>
                </c:pt>
                <c:pt idx="512">
                  <c:v>76.400000000000006</c:v>
                </c:pt>
                <c:pt idx="513">
                  <c:v>76.39</c:v>
                </c:pt>
                <c:pt idx="514">
                  <c:v>76.37</c:v>
                </c:pt>
                <c:pt idx="515">
                  <c:v>76.349999999999994</c:v>
                </c:pt>
                <c:pt idx="516">
                  <c:v>76.33</c:v>
                </c:pt>
                <c:pt idx="517">
                  <c:v>76.319999999999993</c:v>
                </c:pt>
                <c:pt idx="518">
                  <c:v>76.3</c:v>
                </c:pt>
                <c:pt idx="519">
                  <c:v>76.28</c:v>
                </c:pt>
                <c:pt idx="520">
                  <c:v>76.27</c:v>
                </c:pt>
                <c:pt idx="521">
                  <c:v>76.25</c:v>
                </c:pt>
                <c:pt idx="522">
                  <c:v>76.23</c:v>
                </c:pt>
                <c:pt idx="523">
                  <c:v>76.22</c:v>
                </c:pt>
                <c:pt idx="524">
                  <c:v>76.2</c:v>
                </c:pt>
                <c:pt idx="525">
                  <c:v>76.180000000000007</c:v>
                </c:pt>
                <c:pt idx="526">
                  <c:v>76.17</c:v>
                </c:pt>
                <c:pt idx="527">
                  <c:v>76.150000000000006</c:v>
                </c:pt>
                <c:pt idx="528">
                  <c:v>76.13</c:v>
                </c:pt>
                <c:pt idx="529">
                  <c:v>76.12</c:v>
                </c:pt>
                <c:pt idx="530">
                  <c:v>76.099999999999994</c:v>
                </c:pt>
                <c:pt idx="531">
                  <c:v>76.08</c:v>
                </c:pt>
                <c:pt idx="532">
                  <c:v>76.06</c:v>
                </c:pt>
                <c:pt idx="533">
                  <c:v>76.05</c:v>
                </c:pt>
                <c:pt idx="534">
                  <c:v>76.03</c:v>
                </c:pt>
                <c:pt idx="535">
                  <c:v>76.010000000000005</c:v>
                </c:pt>
                <c:pt idx="536">
                  <c:v>76</c:v>
                </c:pt>
                <c:pt idx="537">
                  <c:v>75.98</c:v>
                </c:pt>
                <c:pt idx="538">
                  <c:v>75.959999999999994</c:v>
                </c:pt>
                <c:pt idx="539">
                  <c:v>75.95</c:v>
                </c:pt>
                <c:pt idx="540">
                  <c:v>75.930000000000007</c:v>
                </c:pt>
                <c:pt idx="541">
                  <c:v>75.91</c:v>
                </c:pt>
                <c:pt idx="542">
                  <c:v>75.900000000000006</c:v>
                </c:pt>
                <c:pt idx="543">
                  <c:v>75.88</c:v>
                </c:pt>
                <c:pt idx="544">
                  <c:v>75.86</c:v>
                </c:pt>
                <c:pt idx="545">
                  <c:v>75.84</c:v>
                </c:pt>
                <c:pt idx="546">
                  <c:v>75.83</c:v>
                </c:pt>
                <c:pt idx="547">
                  <c:v>75.81</c:v>
                </c:pt>
                <c:pt idx="548">
                  <c:v>75.790000000000006</c:v>
                </c:pt>
                <c:pt idx="549">
                  <c:v>75.78</c:v>
                </c:pt>
                <c:pt idx="550">
                  <c:v>75.760000000000005</c:v>
                </c:pt>
                <c:pt idx="551">
                  <c:v>75.739999999999995</c:v>
                </c:pt>
                <c:pt idx="552">
                  <c:v>75.72</c:v>
                </c:pt>
                <c:pt idx="553">
                  <c:v>75.709999999999994</c:v>
                </c:pt>
                <c:pt idx="554">
                  <c:v>75.69</c:v>
                </c:pt>
                <c:pt idx="555">
                  <c:v>75.67</c:v>
                </c:pt>
                <c:pt idx="556">
                  <c:v>75.66</c:v>
                </c:pt>
                <c:pt idx="557">
                  <c:v>75.64</c:v>
                </c:pt>
                <c:pt idx="558">
                  <c:v>75.62</c:v>
                </c:pt>
                <c:pt idx="559">
                  <c:v>75.599999999999994</c:v>
                </c:pt>
                <c:pt idx="560">
                  <c:v>75.59</c:v>
                </c:pt>
                <c:pt idx="561">
                  <c:v>75.569999999999993</c:v>
                </c:pt>
                <c:pt idx="562">
                  <c:v>75.55</c:v>
                </c:pt>
                <c:pt idx="563">
                  <c:v>75.540000000000006</c:v>
                </c:pt>
                <c:pt idx="564">
                  <c:v>75.52</c:v>
                </c:pt>
                <c:pt idx="565">
                  <c:v>75.5</c:v>
                </c:pt>
                <c:pt idx="566">
                  <c:v>75.48</c:v>
                </c:pt>
                <c:pt idx="567">
                  <c:v>75.47</c:v>
                </c:pt>
                <c:pt idx="568">
                  <c:v>75.45</c:v>
                </c:pt>
                <c:pt idx="569">
                  <c:v>75.430000000000007</c:v>
                </c:pt>
                <c:pt idx="570">
                  <c:v>75.42</c:v>
                </c:pt>
                <c:pt idx="571">
                  <c:v>75.400000000000006</c:v>
                </c:pt>
                <c:pt idx="572">
                  <c:v>75.38</c:v>
                </c:pt>
                <c:pt idx="573">
                  <c:v>75.36</c:v>
                </c:pt>
                <c:pt idx="574">
                  <c:v>75.349999999999994</c:v>
                </c:pt>
                <c:pt idx="575">
                  <c:v>75.33</c:v>
                </c:pt>
                <c:pt idx="576">
                  <c:v>75.31</c:v>
                </c:pt>
                <c:pt idx="577">
                  <c:v>75.290000000000006</c:v>
                </c:pt>
                <c:pt idx="578">
                  <c:v>75.28</c:v>
                </c:pt>
                <c:pt idx="579">
                  <c:v>75.260000000000005</c:v>
                </c:pt>
                <c:pt idx="580">
                  <c:v>75.239999999999995</c:v>
                </c:pt>
                <c:pt idx="581">
                  <c:v>75.23</c:v>
                </c:pt>
                <c:pt idx="582">
                  <c:v>75.209999999999994</c:v>
                </c:pt>
                <c:pt idx="583">
                  <c:v>75.19</c:v>
                </c:pt>
                <c:pt idx="584">
                  <c:v>75.17</c:v>
                </c:pt>
                <c:pt idx="585">
                  <c:v>75.16</c:v>
                </c:pt>
                <c:pt idx="586">
                  <c:v>75.14</c:v>
                </c:pt>
                <c:pt idx="587">
                  <c:v>75.12</c:v>
                </c:pt>
                <c:pt idx="588">
                  <c:v>75.099999999999994</c:v>
                </c:pt>
                <c:pt idx="589">
                  <c:v>75.09</c:v>
                </c:pt>
                <c:pt idx="590">
                  <c:v>75.069999999999993</c:v>
                </c:pt>
                <c:pt idx="591">
                  <c:v>75.05</c:v>
                </c:pt>
                <c:pt idx="592">
                  <c:v>75.03</c:v>
                </c:pt>
                <c:pt idx="593">
                  <c:v>75.02</c:v>
                </c:pt>
                <c:pt idx="594">
                  <c:v>75</c:v>
                </c:pt>
                <c:pt idx="595">
                  <c:v>74.98</c:v>
                </c:pt>
                <c:pt idx="596">
                  <c:v>74.959999999999994</c:v>
                </c:pt>
                <c:pt idx="597">
                  <c:v>74.95</c:v>
                </c:pt>
                <c:pt idx="598">
                  <c:v>74.930000000000007</c:v>
                </c:pt>
                <c:pt idx="599">
                  <c:v>74.91</c:v>
                </c:pt>
                <c:pt idx="600">
                  <c:v>74.89</c:v>
                </c:pt>
                <c:pt idx="601">
                  <c:v>74.88</c:v>
                </c:pt>
                <c:pt idx="602">
                  <c:v>74.86</c:v>
                </c:pt>
                <c:pt idx="603">
                  <c:v>74.84</c:v>
                </c:pt>
                <c:pt idx="604">
                  <c:v>74.819999999999993</c:v>
                </c:pt>
                <c:pt idx="605">
                  <c:v>74.81</c:v>
                </c:pt>
                <c:pt idx="606">
                  <c:v>74.790000000000006</c:v>
                </c:pt>
                <c:pt idx="607">
                  <c:v>74.77</c:v>
                </c:pt>
                <c:pt idx="608">
                  <c:v>74.75</c:v>
                </c:pt>
                <c:pt idx="609">
                  <c:v>74.739999999999995</c:v>
                </c:pt>
                <c:pt idx="610">
                  <c:v>74.72</c:v>
                </c:pt>
                <c:pt idx="611">
                  <c:v>74.7</c:v>
                </c:pt>
                <c:pt idx="612">
                  <c:v>74.680000000000007</c:v>
                </c:pt>
                <c:pt idx="613">
                  <c:v>74.67</c:v>
                </c:pt>
                <c:pt idx="614">
                  <c:v>74.650000000000006</c:v>
                </c:pt>
                <c:pt idx="615">
                  <c:v>74.63</c:v>
                </c:pt>
                <c:pt idx="616">
                  <c:v>74.61</c:v>
                </c:pt>
                <c:pt idx="617">
                  <c:v>74.599999999999994</c:v>
                </c:pt>
                <c:pt idx="618">
                  <c:v>74.58</c:v>
                </c:pt>
                <c:pt idx="619">
                  <c:v>74.56</c:v>
                </c:pt>
                <c:pt idx="620">
                  <c:v>74.540000000000006</c:v>
                </c:pt>
                <c:pt idx="621">
                  <c:v>74.53</c:v>
                </c:pt>
                <c:pt idx="622">
                  <c:v>74.510000000000005</c:v>
                </c:pt>
                <c:pt idx="623">
                  <c:v>74.489999999999995</c:v>
                </c:pt>
                <c:pt idx="624">
                  <c:v>74.47</c:v>
                </c:pt>
                <c:pt idx="625">
                  <c:v>74.45</c:v>
                </c:pt>
                <c:pt idx="626">
                  <c:v>74.44</c:v>
                </c:pt>
                <c:pt idx="627">
                  <c:v>74.42</c:v>
                </c:pt>
                <c:pt idx="628">
                  <c:v>74.400000000000006</c:v>
                </c:pt>
                <c:pt idx="629">
                  <c:v>74.38</c:v>
                </c:pt>
                <c:pt idx="630">
                  <c:v>74.37</c:v>
                </c:pt>
                <c:pt idx="631">
                  <c:v>74.349999999999994</c:v>
                </c:pt>
                <c:pt idx="632">
                  <c:v>74.33</c:v>
                </c:pt>
                <c:pt idx="633">
                  <c:v>74.31</c:v>
                </c:pt>
                <c:pt idx="634">
                  <c:v>74.3</c:v>
                </c:pt>
                <c:pt idx="635">
                  <c:v>74.28</c:v>
                </c:pt>
                <c:pt idx="636">
                  <c:v>74.260000000000005</c:v>
                </c:pt>
                <c:pt idx="637">
                  <c:v>74.239999999999995</c:v>
                </c:pt>
                <c:pt idx="638">
                  <c:v>74.22</c:v>
                </c:pt>
                <c:pt idx="639">
                  <c:v>74.209999999999994</c:v>
                </c:pt>
                <c:pt idx="640">
                  <c:v>74.19</c:v>
                </c:pt>
                <c:pt idx="641">
                  <c:v>74.17</c:v>
                </c:pt>
                <c:pt idx="642">
                  <c:v>74.150000000000006</c:v>
                </c:pt>
                <c:pt idx="643">
                  <c:v>74.14</c:v>
                </c:pt>
                <c:pt idx="644">
                  <c:v>74.12</c:v>
                </c:pt>
                <c:pt idx="645">
                  <c:v>74.099999999999994</c:v>
                </c:pt>
                <c:pt idx="646">
                  <c:v>74.08</c:v>
                </c:pt>
                <c:pt idx="647">
                  <c:v>74.06</c:v>
                </c:pt>
                <c:pt idx="648">
                  <c:v>74.05</c:v>
                </c:pt>
                <c:pt idx="649">
                  <c:v>74.03</c:v>
                </c:pt>
                <c:pt idx="650">
                  <c:v>74.010000000000005</c:v>
                </c:pt>
                <c:pt idx="651">
                  <c:v>73.989999999999995</c:v>
                </c:pt>
                <c:pt idx="652">
                  <c:v>73.97</c:v>
                </c:pt>
                <c:pt idx="653">
                  <c:v>73.959999999999994</c:v>
                </c:pt>
                <c:pt idx="654">
                  <c:v>73.94</c:v>
                </c:pt>
                <c:pt idx="655">
                  <c:v>73.92</c:v>
                </c:pt>
                <c:pt idx="656">
                  <c:v>73.900000000000006</c:v>
                </c:pt>
                <c:pt idx="657">
                  <c:v>73.88</c:v>
                </c:pt>
                <c:pt idx="658">
                  <c:v>73.87</c:v>
                </c:pt>
                <c:pt idx="659">
                  <c:v>73.849999999999994</c:v>
                </c:pt>
                <c:pt idx="660">
                  <c:v>73.83</c:v>
                </c:pt>
                <c:pt idx="661">
                  <c:v>73.81</c:v>
                </c:pt>
                <c:pt idx="662">
                  <c:v>73.790000000000006</c:v>
                </c:pt>
                <c:pt idx="663">
                  <c:v>73.78</c:v>
                </c:pt>
                <c:pt idx="664">
                  <c:v>73.760000000000005</c:v>
                </c:pt>
                <c:pt idx="665">
                  <c:v>73.739999999999995</c:v>
                </c:pt>
                <c:pt idx="666">
                  <c:v>73.72</c:v>
                </c:pt>
                <c:pt idx="667">
                  <c:v>73.7</c:v>
                </c:pt>
                <c:pt idx="668">
                  <c:v>73.69</c:v>
                </c:pt>
                <c:pt idx="669">
                  <c:v>73.67</c:v>
                </c:pt>
                <c:pt idx="670">
                  <c:v>73.650000000000006</c:v>
                </c:pt>
                <c:pt idx="671">
                  <c:v>73.63</c:v>
                </c:pt>
                <c:pt idx="672">
                  <c:v>73.61</c:v>
                </c:pt>
                <c:pt idx="673">
                  <c:v>73.599999999999994</c:v>
                </c:pt>
                <c:pt idx="674">
                  <c:v>73.58</c:v>
                </c:pt>
                <c:pt idx="675">
                  <c:v>73.56</c:v>
                </c:pt>
                <c:pt idx="676">
                  <c:v>73.540000000000006</c:v>
                </c:pt>
                <c:pt idx="677">
                  <c:v>73.52</c:v>
                </c:pt>
                <c:pt idx="678">
                  <c:v>73.510000000000005</c:v>
                </c:pt>
                <c:pt idx="679">
                  <c:v>73.489999999999995</c:v>
                </c:pt>
                <c:pt idx="680">
                  <c:v>73.47</c:v>
                </c:pt>
                <c:pt idx="681">
                  <c:v>73.45</c:v>
                </c:pt>
                <c:pt idx="682">
                  <c:v>73.430000000000007</c:v>
                </c:pt>
                <c:pt idx="683">
                  <c:v>73.42</c:v>
                </c:pt>
                <c:pt idx="684">
                  <c:v>73.400000000000006</c:v>
                </c:pt>
                <c:pt idx="685">
                  <c:v>73.38</c:v>
                </c:pt>
                <c:pt idx="686">
                  <c:v>73.36</c:v>
                </c:pt>
                <c:pt idx="687">
                  <c:v>73.34</c:v>
                </c:pt>
                <c:pt idx="688">
                  <c:v>73.319999999999993</c:v>
                </c:pt>
                <c:pt idx="689">
                  <c:v>73.31</c:v>
                </c:pt>
                <c:pt idx="690">
                  <c:v>73.290000000000006</c:v>
                </c:pt>
                <c:pt idx="691">
                  <c:v>73.27</c:v>
                </c:pt>
                <c:pt idx="692">
                  <c:v>73.25</c:v>
                </c:pt>
                <c:pt idx="693">
                  <c:v>73.23</c:v>
                </c:pt>
                <c:pt idx="694">
                  <c:v>73.22</c:v>
                </c:pt>
                <c:pt idx="695">
                  <c:v>73.2</c:v>
                </c:pt>
                <c:pt idx="696">
                  <c:v>73.180000000000007</c:v>
                </c:pt>
                <c:pt idx="697">
                  <c:v>73.16</c:v>
                </c:pt>
                <c:pt idx="698">
                  <c:v>73.14</c:v>
                </c:pt>
                <c:pt idx="699">
                  <c:v>73.12</c:v>
                </c:pt>
                <c:pt idx="700">
                  <c:v>73.11</c:v>
                </c:pt>
                <c:pt idx="701">
                  <c:v>73.09</c:v>
                </c:pt>
                <c:pt idx="702">
                  <c:v>73.069999999999993</c:v>
                </c:pt>
                <c:pt idx="703">
                  <c:v>73.05</c:v>
                </c:pt>
                <c:pt idx="704">
                  <c:v>73.03</c:v>
                </c:pt>
                <c:pt idx="705">
                  <c:v>73.010000000000005</c:v>
                </c:pt>
                <c:pt idx="706">
                  <c:v>73</c:v>
                </c:pt>
                <c:pt idx="707">
                  <c:v>72.98</c:v>
                </c:pt>
                <c:pt idx="708">
                  <c:v>72.959999999999994</c:v>
                </c:pt>
                <c:pt idx="709">
                  <c:v>72.94</c:v>
                </c:pt>
                <c:pt idx="710">
                  <c:v>72.92</c:v>
                </c:pt>
                <c:pt idx="711">
                  <c:v>72.900000000000006</c:v>
                </c:pt>
                <c:pt idx="712">
                  <c:v>72.89</c:v>
                </c:pt>
                <c:pt idx="713">
                  <c:v>72.87</c:v>
                </c:pt>
                <c:pt idx="714">
                  <c:v>72.849999999999994</c:v>
                </c:pt>
                <c:pt idx="715">
                  <c:v>72.83</c:v>
                </c:pt>
                <c:pt idx="716">
                  <c:v>72.81</c:v>
                </c:pt>
                <c:pt idx="717">
                  <c:v>72.790000000000006</c:v>
                </c:pt>
                <c:pt idx="718">
                  <c:v>72.78</c:v>
                </c:pt>
                <c:pt idx="719">
                  <c:v>72.760000000000005</c:v>
                </c:pt>
                <c:pt idx="720">
                  <c:v>72.739999999999995</c:v>
                </c:pt>
                <c:pt idx="721">
                  <c:v>72.72</c:v>
                </c:pt>
                <c:pt idx="722">
                  <c:v>72.7</c:v>
                </c:pt>
                <c:pt idx="723">
                  <c:v>72.680000000000007</c:v>
                </c:pt>
                <c:pt idx="724">
                  <c:v>72.66</c:v>
                </c:pt>
                <c:pt idx="725">
                  <c:v>72.650000000000006</c:v>
                </c:pt>
                <c:pt idx="726">
                  <c:v>72.63</c:v>
                </c:pt>
                <c:pt idx="727">
                  <c:v>72.61</c:v>
                </c:pt>
                <c:pt idx="728">
                  <c:v>72.59</c:v>
                </c:pt>
                <c:pt idx="729">
                  <c:v>72.569999999999993</c:v>
                </c:pt>
                <c:pt idx="730">
                  <c:v>72.55</c:v>
                </c:pt>
                <c:pt idx="731">
                  <c:v>72.540000000000006</c:v>
                </c:pt>
                <c:pt idx="732">
                  <c:v>72.52</c:v>
                </c:pt>
                <c:pt idx="733">
                  <c:v>72.5</c:v>
                </c:pt>
                <c:pt idx="734">
                  <c:v>72.48</c:v>
                </c:pt>
                <c:pt idx="735">
                  <c:v>72.459999999999994</c:v>
                </c:pt>
                <c:pt idx="736">
                  <c:v>72.44</c:v>
                </c:pt>
                <c:pt idx="737">
                  <c:v>72.42</c:v>
                </c:pt>
                <c:pt idx="738">
                  <c:v>72.41</c:v>
                </c:pt>
                <c:pt idx="739">
                  <c:v>72.39</c:v>
                </c:pt>
                <c:pt idx="740">
                  <c:v>72.37</c:v>
                </c:pt>
                <c:pt idx="741">
                  <c:v>72.349999999999994</c:v>
                </c:pt>
                <c:pt idx="742">
                  <c:v>72.33</c:v>
                </c:pt>
                <c:pt idx="743">
                  <c:v>72.31</c:v>
                </c:pt>
                <c:pt idx="744">
                  <c:v>72.290000000000006</c:v>
                </c:pt>
                <c:pt idx="745">
                  <c:v>72.28</c:v>
                </c:pt>
                <c:pt idx="746">
                  <c:v>72.260000000000005</c:v>
                </c:pt>
                <c:pt idx="747">
                  <c:v>72.239999999999995</c:v>
                </c:pt>
                <c:pt idx="748">
                  <c:v>72.22</c:v>
                </c:pt>
                <c:pt idx="749">
                  <c:v>72.2</c:v>
                </c:pt>
                <c:pt idx="750">
                  <c:v>72.180000000000007</c:v>
                </c:pt>
                <c:pt idx="751">
                  <c:v>72.16</c:v>
                </c:pt>
                <c:pt idx="752">
                  <c:v>72.14</c:v>
                </c:pt>
                <c:pt idx="753">
                  <c:v>72.13</c:v>
                </c:pt>
                <c:pt idx="754">
                  <c:v>72.11</c:v>
                </c:pt>
                <c:pt idx="755">
                  <c:v>72.09</c:v>
                </c:pt>
                <c:pt idx="756">
                  <c:v>72.069999999999993</c:v>
                </c:pt>
                <c:pt idx="757">
                  <c:v>72.05</c:v>
                </c:pt>
                <c:pt idx="758">
                  <c:v>72.03</c:v>
                </c:pt>
                <c:pt idx="759">
                  <c:v>72.010000000000005</c:v>
                </c:pt>
                <c:pt idx="760">
                  <c:v>71.989999999999995</c:v>
                </c:pt>
                <c:pt idx="761">
                  <c:v>71.98</c:v>
                </c:pt>
                <c:pt idx="762">
                  <c:v>71.959999999999994</c:v>
                </c:pt>
                <c:pt idx="763">
                  <c:v>71.94</c:v>
                </c:pt>
                <c:pt idx="764">
                  <c:v>71.92</c:v>
                </c:pt>
                <c:pt idx="765">
                  <c:v>71.900000000000006</c:v>
                </c:pt>
                <c:pt idx="766">
                  <c:v>71.88</c:v>
                </c:pt>
                <c:pt idx="767">
                  <c:v>71.86</c:v>
                </c:pt>
                <c:pt idx="768">
                  <c:v>71.84</c:v>
                </c:pt>
                <c:pt idx="769">
                  <c:v>71.83</c:v>
                </c:pt>
                <c:pt idx="770">
                  <c:v>71.81</c:v>
                </c:pt>
                <c:pt idx="771">
                  <c:v>71.790000000000006</c:v>
                </c:pt>
                <c:pt idx="772">
                  <c:v>71.77</c:v>
                </c:pt>
                <c:pt idx="773">
                  <c:v>71.75</c:v>
                </c:pt>
                <c:pt idx="774">
                  <c:v>71.73</c:v>
                </c:pt>
                <c:pt idx="775">
                  <c:v>71.709999999999994</c:v>
                </c:pt>
                <c:pt idx="776">
                  <c:v>71.69</c:v>
                </c:pt>
                <c:pt idx="777">
                  <c:v>71.67</c:v>
                </c:pt>
                <c:pt idx="778">
                  <c:v>71.66</c:v>
                </c:pt>
                <c:pt idx="779">
                  <c:v>71.64</c:v>
                </c:pt>
                <c:pt idx="780">
                  <c:v>71.62</c:v>
                </c:pt>
                <c:pt idx="781">
                  <c:v>71.599999999999994</c:v>
                </c:pt>
                <c:pt idx="782">
                  <c:v>71.58</c:v>
                </c:pt>
                <c:pt idx="783">
                  <c:v>71.56</c:v>
                </c:pt>
                <c:pt idx="784">
                  <c:v>71.540000000000006</c:v>
                </c:pt>
                <c:pt idx="785">
                  <c:v>71.52</c:v>
                </c:pt>
                <c:pt idx="786">
                  <c:v>71.5</c:v>
                </c:pt>
                <c:pt idx="787">
                  <c:v>71.489999999999995</c:v>
                </c:pt>
                <c:pt idx="788">
                  <c:v>71.47</c:v>
                </c:pt>
                <c:pt idx="789">
                  <c:v>71.45</c:v>
                </c:pt>
                <c:pt idx="790">
                  <c:v>71.430000000000007</c:v>
                </c:pt>
                <c:pt idx="791">
                  <c:v>71.41</c:v>
                </c:pt>
                <c:pt idx="792">
                  <c:v>71.39</c:v>
                </c:pt>
                <c:pt idx="793">
                  <c:v>71.37</c:v>
                </c:pt>
                <c:pt idx="794">
                  <c:v>71.349999999999994</c:v>
                </c:pt>
                <c:pt idx="795">
                  <c:v>71.33</c:v>
                </c:pt>
                <c:pt idx="796">
                  <c:v>71.31</c:v>
                </c:pt>
                <c:pt idx="797">
                  <c:v>71.3</c:v>
                </c:pt>
                <c:pt idx="798">
                  <c:v>71.28</c:v>
                </c:pt>
                <c:pt idx="799">
                  <c:v>71.260000000000005</c:v>
                </c:pt>
                <c:pt idx="800">
                  <c:v>71.239999999999995</c:v>
                </c:pt>
                <c:pt idx="801">
                  <c:v>71.22</c:v>
                </c:pt>
                <c:pt idx="802">
                  <c:v>71.2</c:v>
                </c:pt>
                <c:pt idx="803">
                  <c:v>71.180000000000007</c:v>
                </c:pt>
                <c:pt idx="804">
                  <c:v>71.16</c:v>
                </c:pt>
                <c:pt idx="805">
                  <c:v>71.14</c:v>
                </c:pt>
                <c:pt idx="806">
                  <c:v>71.12</c:v>
                </c:pt>
                <c:pt idx="807">
                  <c:v>71.11</c:v>
                </c:pt>
                <c:pt idx="808">
                  <c:v>71.09</c:v>
                </c:pt>
                <c:pt idx="809">
                  <c:v>71.069999999999993</c:v>
                </c:pt>
                <c:pt idx="810">
                  <c:v>71.05</c:v>
                </c:pt>
                <c:pt idx="811">
                  <c:v>71.03</c:v>
                </c:pt>
                <c:pt idx="812">
                  <c:v>71.010000000000005</c:v>
                </c:pt>
                <c:pt idx="813">
                  <c:v>70.989999999999995</c:v>
                </c:pt>
                <c:pt idx="814">
                  <c:v>70.97</c:v>
                </c:pt>
                <c:pt idx="815">
                  <c:v>70.95</c:v>
                </c:pt>
                <c:pt idx="816">
                  <c:v>70.930000000000007</c:v>
                </c:pt>
                <c:pt idx="817">
                  <c:v>70.91</c:v>
                </c:pt>
                <c:pt idx="818">
                  <c:v>70.89</c:v>
                </c:pt>
                <c:pt idx="819">
                  <c:v>70.88</c:v>
                </c:pt>
                <c:pt idx="820">
                  <c:v>70.86</c:v>
                </c:pt>
                <c:pt idx="821">
                  <c:v>70.84</c:v>
                </c:pt>
                <c:pt idx="822">
                  <c:v>70.819999999999993</c:v>
                </c:pt>
                <c:pt idx="823">
                  <c:v>70.8</c:v>
                </c:pt>
                <c:pt idx="824">
                  <c:v>70.78</c:v>
                </c:pt>
                <c:pt idx="825">
                  <c:v>70.760000000000005</c:v>
                </c:pt>
                <c:pt idx="826">
                  <c:v>70.739999999999995</c:v>
                </c:pt>
                <c:pt idx="827">
                  <c:v>70.72</c:v>
                </c:pt>
                <c:pt idx="828">
                  <c:v>70.7</c:v>
                </c:pt>
                <c:pt idx="829">
                  <c:v>70.680000000000007</c:v>
                </c:pt>
                <c:pt idx="830">
                  <c:v>70.66</c:v>
                </c:pt>
                <c:pt idx="831">
                  <c:v>70.64</c:v>
                </c:pt>
                <c:pt idx="832">
                  <c:v>70.62</c:v>
                </c:pt>
                <c:pt idx="833">
                  <c:v>70.61</c:v>
                </c:pt>
                <c:pt idx="834">
                  <c:v>70.59</c:v>
                </c:pt>
                <c:pt idx="835">
                  <c:v>70.569999999999993</c:v>
                </c:pt>
                <c:pt idx="836">
                  <c:v>70.55</c:v>
                </c:pt>
                <c:pt idx="837">
                  <c:v>70.53</c:v>
                </c:pt>
                <c:pt idx="838">
                  <c:v>70.510000000000005</c:v>
                </c:pt>
                <c:pt idx="839">
                  <c:v>70.489999999999995</c:v>
                </c:pt>
                <c:pt idx="840">
                  <c:v>70.47</c:v>
                </c:pt>
                <c:pt idx="841">
                  <c:v>70.45</c:v>
                </c:pt>
                <c:pt idx="842">
                  <c:v>70.430000000000007</c:v>
                </c:pt>
                <c:pt idx="843">
                  <c:v>70.41</c:v>
                </c:pt>
                <c:pt idx="844">
                  <c:v>70.39</c:v>
                </c:pt>
                <c:pt idx="845">
                  <c:v>70.37</c:v>
                </c:pt>
                <c:pt idx="846">
                  <c:v>70.349999999999994</c:v>
                </c:pt>
                <c:pt idx="847">
                  <c:v>70.33</c:v>
                </c:pt>
                <c:pt idx="848">
                  <c:v>70.319999999999993</c:v>
                </c:pt>
                <c:pt idx="849">
                  <c:v>70.3</c:v>
                </c:pt>
                <c:pt idx="850">
                  <c:v>70.28</c:v>
                </c:pt>
                <c:pt idx="851">
                  <c:v>70.260000000000005</c:v>
                </c:pt>
                <c:pt idx="852">
                  <c:v>70.239999999999995</c:v>
                </c:pt>
                <c:pt idx="853">
                  <c:v>70.22</c:v>
                </c:pt>
                <c:pt idx="854">
                  <c:v>70.2</c:v>
                </c:pt>
                <c:pt idx="855">
                  <c:v>70.180000000000007</c:v>
                </c:pt>
                <c:pt idx="856">
                  <c:v>70.16</c:v>
                </c:pt>
                <c:pt idx="857">
                  <c:v>70.14</c:v>
                </c:pt>
                <c:pt idx="858">
                  <c:v>70.12</c:v>
                </c:pt>
                <c:pt idx="859">
                  <c:v>70.099999999999994</c:v>
                </c:pt>
                <c:pt idx="860">
                  <c:v>70.08</c:v>
                </c:pt>
                <c:pt idx="861">
                  <c:v>70.06</c:v>
                </c:pt>
                <c:pt idx="862">
                  <c:v>70.040000000000006</c:v>
                </c:pt>
                <c:pt idx="863">
                  <c:v>70.02</c:v>
                </c:pt>
                <c:pt idx="864">
                  <c:v>70</c:v>
                </c:pt>
                <c:pt idx="865">
                  <c:v>69.98</c:v>
                </c:pt>
                <c:pt idx="866">
                  <c:v>69.959999999999994</c:v>
                </c:pt>
                <c:pt idx="867">
                  <c:v>69.95</c:v>
                </c:pt>
                <c:pt idx="868">
                  <c:v>69.930000000000007</c:v>
                </c:pt>
                <c:pt idx="869">
                  <c:v>69.91</c:v>
                </c:pt>
                <c:pt idx="870">
                  <c:v>69.89</c:v>
                </c:pt>
                <c:pt idx="871">
                  <c:v>69.87</c:v>
                </c:pt>
                <c:pt idx="872">
                  <c:v>69.849999999999994</c:v>
                </c:pt>
                <c:pt idx="873">
                  <c:v>69.83</c:v>
                </c:pt>
                <c:pt idx="874">
                  <c:v>69.81</c:v>
                </c:pt>
                <c:pt idx="875">
                  <c:v>69.790000000000006</c:v>
                </c:pt>
                <c:pt idx="876">
                  <c:v>69.77</c:v>
                </c:pt>
                <c:pt idx="877">
                  <c:v>69.75</c:v>
                </c:pt>
                <c:pt idx="878">
                  <c:v>69.73</c:v>
                </c:pt>
                <c:pt idx="879">
                  <c:v>69.709999999999994</c:v>
                </c:pt>
                <c:pt idx="880">
                  <c:v>69.69</c:v>
                </c:pt>
                <c:pt idx="881">
                  <c:v>69.67</c:v>
                </c:pt>
                <c:pt idx="882">
                  <c:v>69.650000000000006</c:v>
                </c:pt>
                <c:pt idx="883">
                  <c:v>69.63</c:v>
                </c:pt>
                <c:pt idx="884">
                  <c:v>69.61</c:v>
                </c:pt>
                <c:pt idx="885">
                  <c:v>69.59</c:v>
                </c:pt>
                <c:pt idx="886">
                  <c:v>69.569999999999993</c:v>
                </c:pt>
                <c:pt idx="887">
                  <c:v>69.55</c:v>
                </c:pt>
                <c:pt idx="888">
                  <c:v>69.53</c:v>
                </c:pt>
                <c:pt idx="889">
                  <c:v>69.510000000000005</c:v>
                </c:pt>
                <c:pt idx="890">
                  <c:v>69.489999999999995</c:v>
                </c:pt>
                <c:pt idx="891">
                  <c:v>69.47</c:v>
                </c:pt>
                <c:pt idx="892">
                  <c:v>69.45</c:v>
                </c:pt>
                <c:pt idx="893">
                  <c:v>69.430000000000007</c:v>
                </c:pt>
                <c:pt idx="894">
                  <c:v>69.41</c:v>
                </c:pt>
                <c:pt idx="895">
                  <c:v>69.39</c:v>
                </c:pt>
                <c:pt idx="896">
                  <c:v>69.38</c:v>
                </c:pt>
                <c:pt idx="897">
                  <c:v>69.36</c:v>
                </c:pt>
                <c:pt idx="898">
                  <c:v>69.34</c:v>
                </c:pt>
                <c:pt idx="899">
                  <c:v>69.319999999999993</c:v>
                </c:pt>
                <c:pt idx="900">
                  <c:v>69.3</c:v>
                </c:pt>
                <c:pt idx="901">
                  <c:v>69.28</c:v>
                </c:pt>
                <c:pt idx="902">
                  <c:v>69.260000000000005</c:v>
                </c:pt>
                <c:pt idx="903">
                  <c:v>69.239999999999995</c:v>
                </c:pt>
                <c:pt idx="904">
                  <c:v>69.22</c:v>
                </c:pt>
                <c:pt idx="905">
                  <c:v>69.2</c:v>
                </c:pt>
                <c:pt idx="906">
                  <c:v>69.180000000000007</c:v>
                </c:pt>
                <c:pt idx="907">
                  <c:v>69.16</c:v>
                </c:pt>
                <c:pt idx="908">
                  <c:v>69.14</c:v>
                </c:pt>
                <c:pt idx="909">
                  <c:v>69.12</c:v>
                </c:pt>
                <c:pt idx="910">
                  <c:v>69.099999999999994</c:v>
                </c:pt>
                <c:pt idx="911">
                  <c:v>69.08</c:v>
                </c:pt>
                <c:pt idx="912">
                  <c:v>69.06</c:v>
                </c:pt>
                <c:pt idx="913">
                  <c:v>69.040000000000006</c:v>
                </c:pt>
                <c:pt idx="914">
                  <c:v>69.02</c:v>
                </c:pt>
                <c:pt idx="915">
                  <c:v>69</c:v>
                </c:pt>
                <c:pt idx="916">
                  <c:v>68.98</c:v>
                </c:pt>
                <c:pt idx="917">
                  <c:v>68.959999999999994</c:v>
                </c:pt>
                <c:pt idx="918">
                  <c:v>68.94</c:v>
                </c:pt>
                <c:pt idx="919">
                  <c:v>68.92</c:v>
                </c:pt>
                <c:pt idx="920">
                  <c:v>68.900000000000006</c:v>
                </c:pt>
                <c:pt idx="921">
                  <c:v>68.88</c:v>
                </c:pt>
                <c:pt idx="922">
                  <c:v>68.86</c:v>
                </c:pt>
                <c:pt idx="923">
                  <c:v>68.84</c:v>
                </c:pt>
                <c:pt idx="924">
                  <c:v>68.819999999999993</c:v>
                </c:pt>
                <c:pt idx="925">
                  <c:v>68.8</c:v>
                </c:pt>
                <c:pt idx="926">
                  <c:v>68.78</c:v>
                </c:pt>
                <c:pt idx="927">
                  <c:v>68.760000000000005</c:v>
                </c:pt>
                <c:pt idx="928">
                  <c:v>68.739999999999995</c:v>
                </c:pt>
                <c:pt idx="929">
                  <c:v>68.72</c:v>
                </c:pt>
                <c:pt idx="930">
                  <c:v>68.7</c:v>
                </c:pt>
                <c:pt idx="931">
                  <c:v>68.680000000000007</c:v>
                </c:pt>
                <c:pt idx="932">
                  <c:v>68.66</c:v>
                </c:pt>
                <c:pt idx="933">
                  <c:v>68.64</c:v>
                </c:pt>
                <c:pt idx="934">
                  <c:v>68.62</c:v>
                </c:pt>
                <c:pt idx="935">
                  <c:v>68.599999999999994</c:v>
                </c:pt>
                <c:pt idx="936">
                  <c:v>68.58</c:v>
                </c:pt>
                <c:pt idx="937">
                  <c:v>68.56</c:v>
                </c:pt>
                <c:pt idx="938">
                  <c:v>68.540000000000006</c:v>
                </c:pt>
                <c:pt idx="939">
                  <c:v>68.52</c:v>
                </c:pt>
                <c:pt idx="940">
                  <c:v>68.5</c:v>
                </c:pt>
                <c:pt idx="941">
                  <c:v>68.48</c:v>
                </c:pt>
                <c:pt idx="942">
                  <c:v>68.459999999999994</c:v>
                </c:pt>
                <c:pt idx="943">
                  <c:v>68.44</c:v>
                </c:pt>
                <c:pt idx="944">
                  <c:v>68.42</c:v>
                </c:pt>
                <c:pt idx="945">
                  <c:v>68.400000000000006</c:v>
                </c:pt>
                <c:pt idx="946">
                  <c:v>68.38</c:v>
                </c:pt>
                <c:pt idx="947">
                  <c:v>68.36</c:v>
                </c:pt>
                <c:pt idx="948">
                  <c:v>68.34</c:v>
                </c:pt>
                <c:pt idx="949">
                  <c:v>68.319999999999993</c:v>
                </c:pt>
                <c:pt idx="950">
                  <c:v>68.3</c:v>
                </c:pt>
                <c:pt idx="951">
                  <c:v>68.28</c:v>
                </c:pt>
                <c:pt idx="952">
                  <c:v>68.260000000000005</c:v>
                </c:pt>
                <c:pt idx="953">
                  <c:v>68.239999999999995</c:v>
                </c:pt>
                <c:pt idx="954">
                  <c:v>68.22</c:v>
                </c:pt>
                <c:pt idx="955">
                  <c:v>68.2</c:v>
                </c:pt>
                <c:pt idx="956">
                  <c:v>68.180000000000007</c:v>
                </c:pt>
                <c:pt idx="957">
                  <c:v>68.16</c:v>
                </c:pt>
                <c:pt idx="958">
                  <c:v>68.14</c:v>
                </c:pt>
                <c:pt idx="959">
                  <c:v>68.12</c:v>
                </c:pt>
                <c:pt idx="960">
                  <c:v>68.099999999999994</c:v>
                </c:pt>
                <c:pt idx="961">
                  <c:v>68.08</c:v>
                </c:pt>
                <c:pt idx="962">
                  <c:v>68.06</c:v>
                </c:pt>
                <c:pt idx="963">
                  <c:v>68.040000000000006</c:v>
                </c:pt>
                <c:pt idx="964">
                  <c:v>68.02</c:v>
                </c:pt>
                <c:pt idx="965">
                  <c:v>68</c:v>
                </c:pt>
                <c:pt idx="966">
                  <c:v>67.97</c:v>
                </c:pt>
                <c:pt idx="967">
                  <c:v>67.95</c:v>
                </c:pt>
                <c:pt idx="968">
                  <c:v>67.930000000000007</c:v>
                </c:pt>
                <c:pt idx="969">
                  <c:v>67.91</c:v>
                </c:pt>
                <c:pt idx="970">
                  <c:v>67.89</c:v>
                </c:pt>
                <c:pt idx="971">
                  <c:v>67.87</c:v>
                </c:pt>
                <c:pt idx="972">
                  <c:v>67.849999999999994</c:v>
                </c:pt>
                <c:pt idx="973">
                  <c:v>67.83</c:v>
                </c:pt>
                <c:pt idx="974">
                  <c:v>67.81</c:v>
                </c:pt>
                <c:pt idx="975">
                  <c:v>67.790000000000006</c:v>
                </c:pt>
                <c:pt idx="976">
                  <c:v>67.77</c:v>
                </c:pt>
                <c:pt idx="977">
                  <c:v>67.75</c:v>
                </c:pt>
                <c:pt idx="978">
                  <c:v>67.73</c:v>
                </c:pt>
                <c:pt idx="979">
                  <c:v>67.709999999999994</c:v>
                </c:pt>
                <c:pt idx="980">
                  <c:v>67.69</c:v>
                </c:pt>
                <c:pt idx="981">
                  <c:v>67.67</c:v>
                </c:pt>
                <c:pt idx="982">
                  <c:v>67.650000000000006</c:v>
                </c:pt>
                <c:pt idx="983">
                  <c:v>67.63</c:v>
                </c:pt>
                <c:pt idx="984">
                  <c:v>67.61</c:v>
                </c:pt>
                <c:pt idx="985">
                  <c:v>67.59</c:v>
                </c:pt>
                <c:pt idx="986">
                  <c:v>67.569999999999993</c:v>
                </c:pt>
                <c:pt idx="987">
                  <c:v>67.55</c:v>
                </c:pt>
                <c:pt idx="988">
                  <c:v>67.53</c:v>
                </c:pt>
                <c:pt idx="989">
                  <c:v>67.510000000000005</c:v>
                </c:pt>
                <c:pt idx="990">
                  <c:v>67.489999999999995</c:v>
                </c:pt>
                <c:pt idx="991">
                  <c:v>67.47</c:v>
                </c:pt>
                <c:pt idx="992">
                  <c:v>67.45</c:v>
                </c:pt>
                <c:pt idx="993">
                  <c:v>67.430000000000007</c:v>
                </c:pt>
                <c:pt idx="994">
                  <c:v>67.41</c:v>
                </c:pt>
                <c:pt idx="995">
                  <c:v>67.38</c:v>
                </c:pt>
                <c:pt idx="996">
                  <c:v>67.36</c:v>
                </c:pt>
                <c:pt idx="997">
                  <c:v>67.34</c:v>
                </c:pt>
                <c:pt idx="998">
                  <c:v>67.319999999999993</c:v>
                </c:pt>
                <c:pt idx="999">
                  <c:v>67.3</c:v>
                </c:pt>
                <c:pt idx="1000">
                  <c:v>67.28</c:v>
                </c:pt>
                <c:pt idx="1001">
                  <c:v>67.260000000000005</c:v>
                </c:pt>
                <c:pt idx="1002">
                  <c:v>67.239999999999995</c:v>
                </c:pt>
                <c:pt idx="1003">
                  <c:v>67.22</c:v>
                </c:pt>
                <c:pt idx="1004">
                  <c:v>67.2</c:v>
                </c:pt>
                <c:pt idx="1005">
                  <c:v>67.180000000000007</c:v>
                </c:pt>
                <c:pt idx="1006">
                  <c:v>67.16</c:v>
                </c:pt>
                <c:pt idx="1007">
                  <c:v>67.14</c:v>
                </c:pt>
                <c:pt idx="1008">
                  <c:v>67.12</c:v>
                </c:pt>
                <c:pt idx="1009">
                  <c:v>67.099999999999994</c:v>
                </c:pt>
                <c:pt idx="1010">
                  <c:v>67.08</c:v>
                </c:pt>
                <c:pt idx="1011">
                  <c:v>67.06</c:v>
                </c:pt>
                <c:pt idx="1012">
                  <c:v>67.040000000000006</c:v>
                </c:pt>
                <c:pt idx="1013">
                  <c:v>67.02</c:v>
                </c:pt>
                <c:pt idx="1014">
                  <c:v>67</c:v>
                </c:pt>
                <c:pt idx="1015">
                  <c:v>66.97</c:v>
                </c:pt>
                <c:pt idx="1016">
                  <c:v>66.95</c:v>
                </c:pt>
                <c:pt idx="1017">
                  <c:v>66.930000000000007</c:v>
                </c:pt>
                <c:pt idx="1018">
                  <c:v>66.91</c:v>
                </c:pt>
                <c:pt idx="1019">
                  <c:v>66.89</c:v>
                </c:pt>
                <c:pt idx="1020">
                  <c:v>66.87</c:v>
                </c:pt>
                <c:pt idx="1021">
                  <c:v>66.849999999999994</c:v>
                </c:pt>
                <c:pt idx="1022">
                  <c:v>66.83</c:v>
                </c:pt>
                <c:pt idx="1023">
                  <c:v>66.81</c:v>
                </c:pt>
                <c:pt idx="1024">
                  <c:v>66.790000000000006</c:v>
                </c:pt>
                <c:pt idx="1025">
                  <c:v>66.77</c:v>
                </c:pt>
                <c:pt idx="1026">
                  <c:v>66.75</c:v>
                </c:pt>
                <c:pt idx="1027">
                  <c:v>66.73</c:v>
                </c:pt>
                <c:pt idx="1028">
                  <c:v>66.709999999999994</c:v>
                </c:pt>
                <c:pt idx="1029">
                  <c:v>66.69</c:v>
                </c:pt>
                <c:pt idx="1030">
                  <c:v>66.67</c:v>
                </c:pt>
                <c:pt idx="1031">
                  <c:v>66.64</c:v>
                </c:pt>
                <c:pt idx="1032">
                  <c:v>66.62</c:v>
                </c:pt>
                <c:pt idx="1033">
                  <c:v>66.599999999999994</c:v>
                </c:pt>
                <c:pt idx="1034">
                  <c:v>66.58</c:v>
                </c:pt>
                <c:pt idx="1035">
                  <c:v>66.56</c:v>
                </c:pt>
                <c:pt idx="1036">
                  <c:v>66.540000000000006</c:v>
                </c:pt>
                <c:pt idx="1037">
                  <c:v>66.52</c:v>
                </c:pt>
                <c:pt idx="1038">
                  <c:v>66.5</c:v>
                </c:pt>
                <c:pt idx="1039">
                  <c:v>66.48</c:v>
                </c:pt>
                <c:pt idx="1040">
                  <c:v>66.459999999999994</c:v>
                </c:pt>
                <c:pt idx="1041">
                  <c:v>66.44</c:v>
                </c:pt>
                <c:pt idx="1042">
                  <c:v>66.42</c:v>
                </c:pt>
                <c:pt idx="1043">
                  <c:v>66.400000000000006</c:v>
                </c:pt>
                <c:pt idx="1044">
                  <c:v>66.38</c:v>
                </c:pt>
                <c:pt idx="1045">
                  <c:v>66.349999999999994</c:v>
                </c:pt>
                <c:pt idx="1046">
                  <c:v>66.33</c:v>
                </c:pt>
                <c:pt idx="1047">
                  <c:v>66.31</c:v>
                </c:pt>
                <c:pt idx="1048">
                  <c:v>66.290000000000006</c:v>
                </c:pt>
                <c:pt idx="1049">
                  <c:v>66.27</c:v>
                </c:pt>
                <c:pt idx="1050">
                  <c:v>66.25</c:v>
                </c:pt>
                <c:pt idx="1051">
                  <c:v>66.23</c:v>
                </c:pt>
                <c:pt idx="1052">
                  <c:v>66.209999999999994</c:v>
                </c:pt>
                <c:pt idx="1053">
                  <c:v>66.19</c:v>
                </c:pt>
                <c:pt idx="1054">
                  <c:v>66.17</c:v>
                </c:pt>
                <c:pt idx="1055">
                  <c:v>66.150000000000006</c:v>
                </c:pt>
                <c:pt idx="1056">
                  <c:v>66.13</c:v>
                </c:pt>
                <c:pt idx="1057">
                  <c:v>66.11</c:v>
                </c:pt>
                <c:pt idx="1058">
                  <c:v>66.08</c:v>
                </c:pt>
                <c:pt idx="1059">
                  <c:v>66.06</c:v>
                </c:pt>
                <c:pt idx="1060">
                  <c:v>66.040000000000006</c:v>
                </c:pt>
                <c:pt idx="1061">
                  <c:v>66.02</c:v>
                </c:pt>
                <c:pt idx="1062">
                  <c:v>66</c:v>
                </c:pt>
                <c:pt idx="1063">
                  <c:v>65.98</c:v>
                </c:pt>
                <c:pt idx="1064">
                  <c:v>65.959999999999994</c:v>
                </c:pt>
                <c:pt idx="1065">
                  <c:v>65.94</c:v>
                </c:pt>
                <c:pt idx="1066">
                  <c:v>65.92</c:v>
                </c:pt>
                <c:pt idx="1067">
                  <c:v>65.900000000000006</c:v>
                </c:pt>
                <c:pt idx="1068">
                  <c:v>65.88</c:v>
                </c:pt>
                <c:pt idx="1069">
                  <c:v>65.849999999999994</c:v>
                </c:pt>
                <c:pt idx="1070">
                  <c:v>65.83</c:v>
                </c:pt>
                <c:pt idx="1071">
                  <c:v>65.81</c:v>
                </c:pt>
                <c:pt idx="1072">
                  <c:v>65.790000000000006</c:v>
                </c:pt>
                <c:pt idx="1073">
                  <c:v>65.77</c:v>
                </c:pt>
                <c:pt idx="1074">
                  <c:v>65.75</c:v>
                </c:pt>
                <c:pt idx="1075">
                  <c:v>65.73</c:v>
                </c:pt>
                <c:pt idx="1076">
                  <c:v>65.709999999999994</c:v>
                </c:pt>
                <c:pt idx="1077">
                  <c:v>65.69</c:v>
                </c:pt>
                <c:pt idx="1078">
                  <c:v>65.67</c:v>
                </c:pt>
                <c:pt idx="1079">
                  <c:v>65.650000000000006</c:v>
                </c:pt>
                <c:pt idx="1080">
                  <c:v>65.62</c:v>
                </c:pt>
                <c:pt idx="1081">
                  <c:v>65.599999999999994</c:v>
                </c:pt>
                <c:pt idx="1082">
                  <c:v>65.58</c:v>
                </c:pt>
                <c:pt idx="1083">
                  <c:v>65.56</c:v>
                </c:pt>
                <c:pt idx="1084">
                  <c:v>65.540000000000006</c:v>
                </c:pt>
                <c:pt idx="1085">
                  <c:v>65.52</c:v>
                </c:pt>
                <c:pt idx="1086">
                  <c:v>65.5</c:v>
                </c:pt>
                <c:pt idx="1087">
                  <c:v>65.48</c:v>
                </c:pt>
                <c:pt idx="1088">
                  <c:v>65.459999999999994</c:v>
                </c:pt>
                <c:pt idx="1089">
                  <c:v>65.44</c:v>
                </c:pt>
                <c:pt idx="1090">
                  <c:v>65.41</c:v>
                </c:pt>
                <c:pt idx="1091">
                  <c:v>65.39</c:v>
                </c:pt>
                <c:pt idx="1092">
                  <c:v>65.37</c:v>
                </c:pt>
                <c:pt idx="1093">
                  <c:v>65.349999999999994</c:v>
                </c:pt>
                <c:pt idx="1094">
                  <c:v>65.33</c:v>
                </c:pt>
                <c:pt idx="1095">
                  <c:v>65.31</c:v>
                </c:pt>
                <c:pt idx="1096">
                  <c:v>65.290000000000006</c:v>
                </c:pt>
                <c:pt idx="1097">
                  <c:v>65.27</c:v>
                </c:pt>
                <c:pt idx="1098">
                  <c:v>65.25</c:v>
                </c:pt>
                <c:pt idx="1099">
                  <c:v>65.22</c:v>
                </c:pt>
                <c:pt idx="1100">
                  <c:v>65.2</c:v>
                </c:pt>
                <c:pt idx="1101">
                  <c:v>65.180000000000007</c:v>
                </c:pt>
                <c:pt idx="1102">
                  <c:v>65.16</c:v>
                </c:pt>
                <c:pt idx="1103">
                  <c:v>65.14</c:v>
                </c:pt>
                <c:pt idx="1104">
                  <c:v>65.12</c:v>
                </c:pt>
                <c:pt idx="1105">
                  <c:v>65.099999999999994</c:v>
                </c:pt>
                <c:pt idx="1106">
                  <c:v>65.08</c:v>
                </c:pt>
                <c:pt idx="1107">
                  <c:v>65.06</c:v>
                </c:pt>
                <c:pt idx="1108">
                  <c:v>65.03</c:v>
                </c:pt>
                <c:pt idx="1109">
                  <c:v>65.010000000000005</c:v>
                </c:pt>
                <c:pt idx="1110">
                  <c:v>64.989999999999995</c:v>
                </c:pt>
                <c:pt idx="1111">
                  <c:v>64.97</c:v>
                </c:pt>
                <c:pt idx="1112">
                  <c:v>64.95</c:v>
                </c:pt>
                <c:pt idx="1113">
                  <c:v>64.930000000000007</c:v>
                </c:pt>
                <c:pt idx="1114">
                  <c:v>64.91</c:v>
                </c:pt>
                <c:pt idx="1115">
                  <c:v>64.89</c:v>
                </c:pt>
                <c:pt idx="1116">
                  <c:v>64.87</c:v>
                </c:pt>
                <c:pt idx="1117">
                  <c:v>64.84</c:v>
                </c:pt>
                <c:pt idx="1118">
                  <c:v>64.819999999999993</c:v>
                </c:pt>
                <c:pt idx="1119">
                  <c:v>64.8</c:v>
                </c:pt>
                <c:pt idx="1120">
                  <c:v>64.78</c:v>
                </c:pt>
                <c:pt idx="1121">
                  <c:v>64.760000000000005</c:v>
                </c:pt>
                <c:pt idx="1122">
                  <c:v>64.739999999999995</c:v>
                </c:pt>
                <c:pt idx="1123">
                  <c:v>64.72</c:v>
                </c:pt>
                <c:pt idx="1124">
                  <c:v>64.7</c:v>
                </c:pt>
                <c:pt idx="1125">
                  <c:v>64.67</c:v>
                </c:pt>
                <c:pt idx="1126">
                  <c:v>64.650000000000006</c:v>
                </c:pt>
                <c:pt idx="1127">
                  <c:v>64.63</c:v>
                </c:pt>
                <c:pt idx="1128">
                  <c:v>64.61</c:v>
                </c:pt>
                <c:pt idx="1129">
                  <c:v>64.59</c:v>
                </c:pt>
                <c:pt idx="1130">
                  <c:v>64.569999999999993</c:v>
                </c:pt>
                <c:pt idx="1131">
                  <c:v>64.55</c:v>
                </c:pt>
                <c:pt idx="1132">
                  <c:v>64.53</c:v>
                </c:pt>
                <c:pt idx="1133">
                  <c:v>64.5</c:v>
                </c:pt>
                <c:pt idx="1134">
                  <c:v>64.48</c:v>
                </c:pt>
                <c:pt idx="1135">
                  <c:v>64.459999999999994</c:v>
                </c:pt>
                <c:pt idx="1136">
                  <c:v>64.44</c:v>
                </c:pt>
                <c:pt idx="1137">
                  <c:v>64.42</c:v>
                </c:pt>
                <c:pt idx="1138">
                  <c:v>64.400000000000006</c:v>
                </c:pt>
                <c:pt idx="1139">
                  <c:v>64.38</c:v>
                </c:pt>
                <c:pt idx="1140">
                  <c:v>64.349999999999994</c:v>
                </c:pt>
                <c:pt idx="1141">
                  <c:v>64.33</c:v>
                </c:pt>
                <c:pt idx="1142">
                  <c:v>64.31</c:v>
                </c:pt>
                <c:pt idx="1143">
                  <c:v>64.290000000000006</c:v>
                </c:pt>
                <c:pt idx="1144">
                  <c:v>64.27</c:v>
                </c:pt>
                <c:pt idx="1145">
                  <c:v>64.25</c:v>
                </c:pt>
                <c:pt idx="1146">
                  <c:v>64.23</c:v>
                </c:pt>
                <c:pt idx="1147">
                  <c:v>64.209999999999994</c:v>
                </c:pt>
                <c:pt idx="1148">
                  <c:v>64.180000000000007</c:v>
                </c:pt>
                <c:pt idx="1149">
                  <c:v>64.16</c:v>
                </c:pt>
                <c:pt idx="1150">
                  <c:v>64.14</c:v>
                </c:pt>
                <c:pt idx="1151">
                  <c:v>64.12</c:v>
                </c:pt>
                <c:pt idx="1152">
                  <c:v>64.099999999999994</c:v>
                </c:pt>
                <c:pt idx="1153">
                  <c:v>64.08</c:v>
                </c:pt>
                <c:pt idx="1154">
                  <c:v>64.06</c:v>
                </c:pt>
                <c:pt idx="1155">
                  <c:v>64.03</c:v>
                </c:pt>
                <c:pt idx="1156">
                  <c:v>64.010000000000005</c:v>
                </c:pt>
                <c:pt idx="1157">
                  <c:v>63.99</c:v>
                </c:pt>
                <c:pt idx="1158">
                  <c:v>63.97</c:v>
                </c:pt>
                <c:pt idx="1159">
                  <c:v>63.95</c:v>
                </c:pt>
                <c:pt idx="1160">
                  <c:v>63.93</c:v>
                </c:pt>
                <c:pt idx="1161">
                  <c:v>63.91</c:v>
                </c:pt>
                <c:pt idx="1162">
                  <c:v>63.88</c:v>
                </c:pt>
                <c:pt idx="1163">
                  <c:v>63.86</c:v>
                </c:pt>
                <c:pt idx="1164">
                  <c:v>63.84</c:v>
                </c:pt>
                <c:pt idx="1165">
                  <c:v>63.82</c:v>
                </c:pt>
                <c:pt idx="1166">
                  <c:v>63.8</c:v>
                </c:pt>
                <c:pt idx="1167">
                  <c:v>63.78</c:v>
                </c:pt>
                <c:pt idx="1168">
                  <c:v>63.76</c:v>
                </c:pt>
                <c:pt idx="1169">
                  <c:v>63.73</c:v>
                </c:pt>
                <c:pt idx="1170">
                  <c:v>63.71</c:v>
                </c:pt>
                <c:pt idx="1171">
                  <c:v>63.69</c:v>
                </c:pt>
                <c:pt idx="1172">
                  <c:v>63.67</c:v>
                </c:pt>
                <c:pt idx="1173">
                  <c:v>63.65</c:v>
                </c:pt>
                <c:pt idx="1174">
                  <c:v>63.63</c:v>
                </c:pt>
                <c:pt idx="1175">
                  <c:v>63.6</c:v>
                </c:pt>
                <c:pt idx="1176">
                  <c:v>63.58</c:v>
                </c:pt>
                <c:pt idx="1177">
                  <c:v>63.56</c:v>
                </c:pt>
                <c:pt idx="1178">
                  <c:v>63.54</c:v>
                </c:pt>
                <c:pt idx="1179">
                  <c:v>63.52</c:v>
                </c:pt>
                <c:pt idx="1180">
                  <c:v>63.5</c:v>
                </c:pt>
                <c:pt idx="1181">
                  <c:v>63.48</c:v>
                </c:pt>
                <c:pt idx="1182">
                  <c:v>63.45</c:v>
                </c:pt>
                <c:pt idx="1183">
                  <c:v>63.43</c:v>
                </c:pt>
                <c:pt idx="1184">
                  <c:v>63.41</c:v>
                </c:pt>
                <c:pt idx="1185">
                  <c:v>63.39</c:v>
                </c:pt>
                <c:pt idx="1186">
                  <c:v>63.37</c:v>
                </c:pt>
                <c:pt idx="1187">
                  <c:v>63.35</c:v>
                </c:pt>
                <c:pt idx="1188">
                  <c:v>63.32</c:v>
                </c:pt>
                <c:pt idx="1189">
                  <c:v>63.3</c:v>
                </c:pt>
                <c:pt idx="1190">
                  <c:v>63.28</c:v>
                </c:pt>
                <c:pt idx="1191">
                  <c:v>63.26</c:v>
                </c:pt>
                <c:pt idx="1192">
                  <c:v>63.24</c:v>
                </c:pt>
                <c:pt idx="1193">
                  <c:v>63.22</c:v>
                </c:pt>
                <c:pt idx="1194">
                  <c:v>63.19</c:v>
                </c:pt>
                <c:pt idx="1195">
                  <c:v>63.17</c:v>
                </c:pt>
                <c:pt idx="1196">
                  <c:v>63.15</c:v>
                </c:pt>
                <c:pt idx="1197">
                  <c:v>63.13</c:v>
                </c:pt>
                <c:pt idx="1198">
                  <c:v>63.11</c:v>
                </c:pt>
                <c:pt idx="1199">
                  <c:v>63.09</c:v>
                </c:pt>
                <c:pt idx="1200">
                  <c:v>63.06</c:v>
                </c:pt>
                <c:pt idx="1201">
                  <c:v>63.04</c:v>
                </c:pt>
                <c:pt idx="1202">
                  <c:v>63.02</c:v>
                </c:pt>
                <c:pt idx="1203">
                  <c:v>63</c:v>
                </c:pt>
                <c:pt idx="1204">
                  <c:v>62.98</c:v>
                </c:pt>
                <c:pt idx="1205">
                  <c:v>62.96</c:v>
                </c:pt>
                <c:pt idx="1206">
                  <c:v>62.93</c:v>
                </c:pt>
                <c:pt idx="1207">
                  <c:v>62.91</c:v>
                </c:pt>
                <c:pt idx="1208">
                  <c:v>62.89</c:v>
                </c:pt>
                <c:pt idx="1209">
                  <c:v>62.87</c:v>
                </c:pt>
                <c:pt idx="1210">
                  <c:v>62.85</c:v>
                </c:pt>
                <c:pt idx="1211">
                  <c:v>62.83</c:v>
                </c:pt>
                <c:pt idx="1212">
                  <c:v>62.8</c:v>
                </c:pt>
                <c:pt idx="1213">
                  <c:v>62.78</c:v>
                </c:pt>
                <c:pt idx="1214">
                  <c:v>62.76</c:v>
                </c:pt>
                <c:pt idx="1215">
                  <c:v>62.74</c:v>
                </c:pt>
                <c:pt idx="1216">
                  <c:v>62.72</c:v>
                </c:pt>
                <c:pt idx="1217">
                  <c:v>62.7</c:v>
                </c:pt>
                <c:pt idx="1218">
                  <c:v>62.67</c:v>
                </c:pt>
                <c:pt idx="1219">
                  <c:v>62.65</c:v>
                </c:pt>
                <c:pt idx="1220">
                  <c:v>62.63</c:v>
                </c:pt>
                <c:pt idx="1221">
                  <c:v>62.61</c:v>
                </c:pt>
                <c:pt idx="1222">
                  <c:v>62.59</c:v>
                </c:pt>
                <c:pt idx="1223">
                  <c:v>62.57</c:v>
                </c:pt>
                <c:pt idx="1224">
                  <c:v>62.54</c:v>
                </c:pt>
                <c:pt idx="1225">
                  <c:v>62.52</c:v>
                </c:pt>
                <c:pt idx="1226">
                  <c:v>62.5</c:v>
                </c:pt>
                <c:pt idx="1227">
                  <c:v>62.48</c:v>
                </c:pt>
                <c:pt idx="1228">
                  <c:v>62.46</c:v>
                </c:pt>
                <c:pt idx="1229">
                  <c:v>62.43</c:v>
                </c:pt>
                <c:pt idx="1230">
                  <c:v>62.41</c:v>
                </c:pt>
                <c:pt idx="1231">
                  <c:v>62.39</c:v>
                </c:pt>
                <c:pt idx="1232">
                  <c:v>62.37</c:v>
                </c:pt>
                <c:pt idx="1233">
                  <c:v>62.35</c:v>
                </c:pt>
                <c:pt idx="1234">
                  <c:v>62.33</c:v>
                </c:pt>
                <c:pt idx="1235">
                  <c:v>62.3</c:v>
                </c:pt>
                <c:pt idx="1236">
                  <c:v>62.28</c:v>
                </c:pt>
                <c:pt idx="1237">
                  <c:v>62.26</c:v>
                </c:pt>
                <c:pt idx="1238">
                  <c:v>62.24</c:v>
                </c:pt>
                <c:pt idx="1239">
                  <c:v>62.22</c:v>
                </c:pt>
                <c:pt idx="1240">
                  <c:v>62.19</c:v>
                </c:pt>
                <c:pt idx="1241">
                  <c:v>62.17</c:v>
                </c:pt>
                <c:pt idx="1242">
                  <c:v>62.15</c:v>
                </c:pt>
                <c:pt idx="1243">
                  <c:v>62.13</c:v>
                </c:pt>
                <c:pt idx="1244">
                  <c:v>62.11</c:v>
                </c:pt>
                <c:pt idx="1245">
                  <c:v>62.08</c:v>
                </c:pt>
                <c:pt idx="1246">
                  <c:v>62.06</c:v>
                </c:pt>
                <c:pt idx="1247">
                  <c:v>62.04</c:v>
                </c:pt>
                <c:pt idx="1248">
                  <c:v>62.02</c:v>
                </c:pt>
                <c:pt idx="1249">
                  <c:v>62</c:v>
                </c:pt>
                <c:pt idx="1250">
                  <c:v>61.98</c:v>
                </c:pt>
                <c:pt idx="1251">
                  <c:v>61.95</c:v>
                </c:pt>
                <c:pt idx="1252">
                  <c:v>61.93</c:v>
                </c:pt>
                <c:pt idx="1253">
                  <c:v>61.91</c:v>
                </c:pt>
                <c:pt idx="1254">
                  <c:v>61.89</c:v>
                </c:pt>
                <c:pt idx="1255">
                  <c:v>61.87</c:v>
                </c:pt>
                <c:pt idx="1256">
                  <c:v>61.84</c:v>
                </c:pt>
                <c:pt idx="1257">
                  <c:v>61.82</c:v>
                </c:pt>
                <c:pt idx="1258">
                  <c:v>61.8</c:v>
                </c:pt>
                <c:pt idx="1259">
                  <c:v>61.78</c:v>
                </c:pt>
                <c:pt idx="1260">
                  <c:v>61.76</c:v>
                </c:pt>
                <c:pt idx="1261">
                  <c:v>61.73</c:v>
                </c:pt>
                <c:pt idx="1262">
                  <c:v>61.71</c:v>
                </c:pt>
                <c:pt idx="1263">
                  <c:v>61.69</c:v>
                </c:pt>
                <c:pt idx="1264">
                  <c:v>61.67</c:v>
                </c:pt>
                <c:pt idx="1265">
                  <c:v>61.65</c:v>
                </c:pt>
                <c:pt idx="1266">
                  <c:v>61.62</c:v>
                </c:pt>
                <c:pt idx="1267">
                  <c:v>61.6</c:v>
                </c:pt>
                <c:pt idx="1268">
                  <c:v>61.58</c:v>
                </c:pt>
                <c:pt idx="1269">
                  <c:v>61.56</c:v>
                </c:pt>
                <c:pt idx="1270">
                  <c:v>61.54</c:v>
                </c:pt>
                <c:pt idx="1271">
                  <c:v>61.51</c:v>
                </c:pt>
                <c:pt idx="1272">
                  <c:v>61.49</c:v>
                </c:pt>
                <c:pt idx="1273">
                  <c:v>61.47</c:v>
                </c:pt>
                <c:pt idx="1274">
                  <c:v>61.45</c:v>
                </c:pt>
                <c:pt idx="1275">
                  <c:v>61.43</c:v>
                </c:pt>
                <c:pt idx="1276">
                  <c:v>61.4</c:v>
                </c:pt>
                <c:pt idx="1277">
                  <c:v>61.38</c:v>
                </c:pt>
                <c:pt idx="1278">
                  <c:v>61.36</c:v>
                </c:pt>
                <c:pt idx="1279">
                  <c:v>61.34</c:v>
                </c:pt>
                <c:pt idx="1280">
                  <c:v>61.32</c:v>
                </c:pt>
                <c:pt idx="1281">
                  <c:v>61.29</c:v>
                </c:pt>
                <c:pt idx="1282">
                  <c:v>61.27</c:v>
                </c:pt>
                <c:pt idx="1283">
                  <c:v>61.25</c:v>
                </c:pt>
                <c:pt idx="1284">
                  <c:v>61.23</c:v>
                </c:pt>
                <c:pt idx="1285">
                  <c:v>61.21</c:v>
                </c:pt>
                <c:pt idx="1286">
                  <c:v>61.18</c:v>
                </c:pt>
                <c:pt idx="1287">
                  <c:v>61.16</c:v>
                </c:pt>
                <c:pt idx="1288">
                  <c:v>61.14</c:v>
                </c:pt>
                <c:pt idx="1289">
                  <c:v>61.12</c:v>
                </c:pt>
                <c:pt idx="1290">
                  <c:v>61.09</c:v>
                </c:pt>
                <c:pt idx="1291">
                  <c:v>61.07</c:v>
                </c:pt>
                <c:pt idx="1292">
                  <c:v>61.05</c:v>
                </c:pt>
                <c:pt idx="1293">
                  <c:v>61.03</c:v>
                </c:pt>
                <c:pt idx="1294">
                  <c:v>61.01</c:v>
                </c:pt>
                <c:pt idx="1295">
                  <c:v>60.98</c:v>
                </c:pt>
                <c:pt idx="1296">
                  <c:v>60.96</c:v>
                </c:pt>
                <c:pt idx="1297">
                  <c:v>60.94</c:v>
                </c:pt>
                <c:pt idx="1298">
                  <c:v>60.92</c:v>
                </c:pt>
                <c:pt idx="1299">
                  <c:v>60.9</c:v>
                </c:pt>
                <c:pt idx="1300">
                  <c:v>60.87</c:v>
                </c:pt>
                <c:pt idx="1301">
                  <c:v>60.85</c:v>
                </c:pt>
                <c:pt idx="1302">
                  <c:v>60.83</c:v>
                </c:pt>
                <c:pt idx="1303">
                  <c:v>60.81</c:v>
                </c:pt>
                <c:pt idx="1304">
                  <c:v>60.78</c:v>
                </c:pt>
                <c:pt idx="1305">
                  <c:v>60.76</c:v>
                </c:pt>
                <c:pt idx="1306">
                  <c:v>60.74</c:v>
                </c:pt>
                <c:pt idx="1307">
                  <c:v>60.72</c:v>
                </c:pt>
                <c:pt idx="1308">
                  <c:v>60.7</c:v>
                </c:pt>
                <c:pt idx="1309">
                  <c:v>60.67</c:v>
                </c:pt>
                <c:pt idx="1310">
                  <c:v>60.65</c:v>
                </c:pt>
                <c:pt idx="1311">
                  <c:v>60.63</c:v>
                </c:pt>
                <c:pt idx="1312">
                  <c:v>60.61</c:v>
                </c:pt>
                <c:pt idx="1313">
                  <c:v>60.59</c:v>
                </c:pt>
                <c:pt idx="1314">
                  <c:v>60.56</c:v>
                </c:pt>
                <c:pt idx="1315">
                  <c:v>60.54</c:v>
                </c:pt>
                <c:pt idx="1316">
                  <c:v>60.52</c:v>
                </c:pt>
                <c:pt idx="1317">
                  <c:v>60.5</c:v>
                </c:pt>
                <c:pt idx="1318">
                  <c:v>60.47</c:v>
                </c:pt>
                <c:pt idx="1319">
                  <c:v>60.45</c:v>
                </c:pt>
                <c:pt idx="1320">
                  <c:v>60.43</c:v>
                </c:pt>
                <c:pt idx="1321">
                  <c:v>60.41</c:v>
                </c:pt>
                <c:pt idx="1322">
                  <c:v>60.39</c:v>
                </c:pt>
                <c:pt idx="1323">
                  <c:v>60.36</c:v>
                </c:pt>
                <c:pt idx="1324">
                  <c:v>60.34</c:v>
                </c:pt>
                <c:pt idx="1325">
                  <c:v>60.32</c:v>
                </c:pt>
                <c:pt idx="1326">
                  <c:v>60.3</c:v>
                </c:pt>
                <c:pt idx="1327">
                  <c:v>60.27</c:v>
                </c:pt>
                <c:pt idx="1328">
                  <c:v>60.25</c:v>
                </c:pt>
                <c:pt idx="1329">
                  <c:v>60.23</c:v>
                </c:pt>
                <c:pt idx="1330">
                  <c:v>60.21</c:v>
                </c:pt>
                <c:pt idx="1331">
                  <c:v>60.18</c:v>
                </c:pt>
                <c:pt idx="1332">
                  <c:v>60.16</c:v>
                </c:pt>
                <c:pt idx="1333">
                  <c:v>60.14</c:v>
                </c:pt>
                <c:pt idx="1334">
                  <c:v>60.12</c:v>
                </c:pt>
                <c:pt idx="1335">
                  <c:v>60.1</c:v>
                </c:pt>
                <c:pt idx="1336">
                  <c:v>60.07</c:v>
                </c:pt>
                <c:pt idx="1337">
                  <c:v>60.05</c:v>
                </c:pt>
                <c:pt idx="1338">
                  <c:v>60.03</c:v>
                </c:pt>
                <c:pt idx="1339">
                  <c:v>60.01</c:v>
                </c:pt>
                <c:pt idx="1340">
                  <c:v>59.98</c:v>
                </c:pt>
                <c:pt idx="1341">
                  <c:v>59.96</c:v>
                </c:pt>
                <c:pt idx="1342">
                  <c:v>59.94</c:v>
                </c:pt>
                <c:pt idx="1343">
                  <c:v>59.92</c:v>
                </c:pt>
                <c:pt idx="1344">
                  <c:v>59.89</c:v>
                </c:pt>
                <c:pt idx="1345">
                  <c:v>59.87</c:v>
                </c:pt>
                <c:pt idx="1346">
                  <c:v>59.85</c:v>
                </c:pt>
                <c:pt idx="1347">
                  <c:v>59.83</c:v>
                </c:pt>
                <c:pt idx="1348">
                  <c:v>59.81</c:v>
                </c:pt>
                <c:pt idx="1349">
                  <c:v>59.78</c:v>
                </c:pt>
                <c:pt idx="1350">
                  <c:v>59.76</c:v>
                </c:pt>
                <c:pt idx="1351">
                  <c:v>59.74</c:v>
                </c:pt>
                <c:pt idx="1352">
                  <c:v>59.72</c:v>
                </c:pt>
                <c:pt idx="1353">
                  <c:v>59.69</c:v>
                </c:pt>
                <c:pt idx="1354">
                  <c:v>59.67</c:v>
                </c:pt>
                <c:pt idx="1355">
                  <c:v>59.65</c:v>
                </c:pt>
                <c:pt idx="1356">
                  <c:v>59.63</c:v>
                </c:pt>
                <c:pt idx="1357">
                  <c:v>59.6</c:v>
                </c:pt>
                <c:pt idx="1358">
                  <c:v>59.58</c:v>
                </c:pt>
                <c:pt idx="1359">
                  <c:v>59.56</c:v>
                </c:pt>
                <c:pt idx="1360">
                  <c:v>59.54</c:v>
                </c:pt>
                <c:pt idx="1361">
                  <c:v>59.51</c:v>
                </c:pt>
                <c:pt idx="1362">
                  <c:v>59.49</c:v>
                </c:pt>
                <c:pt idx="1363">
                  <c:v>59.47</c:v>
                </c:pt>
                <c:pt idx="1364">
                  <c:v>59.45</c:v>
                </c:pt>
                <c:pt idx="1365">
                  <c:v>59.42</c:v>
                </c:pt>
                <c:pt idx="1366">
                  <c:v>59.4</c:v>
                </c:pt>
                <c:pt idx="1367">
                  <c:v>59.38</c:v>
                </c:pt>
                <c:pt idx="1368">
                  <c:v>59.36</c:v>
                </c:pt>
                <c:pt idx="1369">
                  <c:v>59.33</c:v>
                </c:pt>
                <c:pt idx="1370">
                  <c:v>59.31</c:v>
                </c:pt>
                <c:pt idx="1371">
                  <c:v>59.29</c:v>
                </c:pt>
                <c:pt idx="1372">
                  <c:v>59.27</c:v>
                </c:pt>
                <c:pt idx="1373">
                  <c:v>59.25</c:v>
                </c:pt>
                <c:pt idx="1374">
                  <c:v>59.22</c:v>
                </c:pt>
                <c:pt idx="1375">
                  <c:v>59.2</c:v>
                </c:pt>
                <c:pt idx="1376">
                  <c:v>59.18</c:v>
                </c:pt>
                <c:pt idx="1377">
                  <c:v>59.16</c:v>
                </c:pt>
                <c:pt idx="1378">
                  <c:v>59.13</c:v>
                </c:pt>
                <c:pt idx="1379">
                  <c:v>59.11</c:v>
                </c:pt>
                <c:pt idx="1380">
                  <c:v>59.09</c:v>
                </c:pt>
                <c:pt idx="1381">
                  <c:v>59.07</c:v>
                </c:pt>
                <c:pt idx="1382">
                  <c:v>59.04</c:v>
                </c:pt>
                <c:pt idx="1383">
                  <c:v>59.02</c:v>
                </c:pt>
                <c:pt idx="1384">
                  <c:v>59</c:v>
                </c:pt>
                <c:pt idx="1385">
                  <c:v>58.98</c:v>
                </c:pt>
                <c:pt idx="1386">
                  <c:v>58.95</c:v>
                </c:pt>
                <c:pt idx="1387">
                  <c:v>58.93</c:v>
                </c:pt>
                <c:pt idx="1388">
                  <c:v>58.91</c:v>
                </c:pt>
                <c:pt idx="1389">
                  <c:v>58.89</c:v>
                </c:pt>
                <c:pt idx="1390">
                  <c:v>58.86</c:v>
                </c:pt>
                <c:pt idx="1391">
                  <c:v>58.84</c:v>
                </c:pt>
                <c:pt idx="1392">
                  <c:v>58.82</c:v>
                </c:pt>
                <c:pt idx="1393">
                  <c:v>58.8</c:v>
                </c:pt>
                <c:pt idx="1394">
                  <c:v>58.77</c:v>
                </c:pt>
                <c:pt idx="1395">
                  <c:v>58.75</c:v>
                </c:pt>
                <c:pt idx="1396">
                  <c:v>58.73</c:v>
                </c:pt>
                <c:pt idx="1397">
                  <c:v>58.71</c:v>
                </c:pt>
                <c:pt idx="1398">
                  <c:v>58.68</c:v>
                </c:pt>
                <c:pt idx="1399">
                  <c:v>58.66</c:v>
                </c:pt>
                <c:pt idx="1400">
                  <c:v>58.64</c:v>
                </c:pt>
                <c:pt idx="1401">
                  <c:v>58.61</c:v>
                </c:pt>
                <c:pt idx="1402">
                  <c:v>58.59</c:v>
                </c:pt>
                <c:pt idx="1403">
                  <c:v>58.57</c:v>
                </c:pt>
                <c:pt idx="1404">
                  <c:v>58.55</c:v>
                </c:pt>
                <c:pt idx="1405">
                  <c:v>58.52</c:v>
                </c:pt>
                <c:pt idx="1406">
                  <c:v>58.5</c:v>
                </c:pt>
                <c:pt idx="1407">
                  <c:v>58.48</c:v>
                </c:pt>
                <c:pt idx="1408">
                  <c:v>58.46</c:v>
                </c:pt>
                <c:pt idx="1409">
                  <c:v>58.43</c:v>
                </c:pt>
                <c:pt idx="1410">
                  <c:v>58.41</c:v>
                </c:pt>
                <c:pt idx="1411">
                  <c:v>58.39</c:v>
                </c:pt>
                <c:pt idx="1412">
                  <c:v>58.37</c:v>
                </c:pt>
                <c:pt idx="1413">
                  <c:v>58.34</c:v>
                </c:pt>
                <c:pt idx="1414">
                  <c:v>58.32</c:v>
                </c:pt>
                <c:pt idx="1415">
                  <c:v>58.3</c:v>
                </c:pt>
                <c:pt idx="1416">
                  <c:v>58.28</c:v>
                </c:pt>
                <c:pt idx="1417">
                  <c:v>58.25</c:v>
                </c:pt>
                <c:pt idx="1418">
                  <c:v>58.23</c:v>
                </c:pt>
                <c:pt idx="1419">
                  <c:v>58.21</c:v>
                </c:pt>
                <c:pt idx="1420">
                  <c:v>58.19</c:v>
                </c:pt>
                <c:pt idx="1421">
                  <c:v>58.16</c:v>
                </c:pt>
                <c:pt idx="1422">
                  <c:v>58.14</c:v>
                </c:pt>
                <c:pt idx="1423">
                  <c:v>58.12</c:v>
                </c:pt>
                <c:pt idx="1424">
                  <c:v>58.1</c:v>
                </c:pt>
                <c:pt idx="1425">
                  <c:v>58.07</c:v>
                </c:pt>
                <c:pt idx="1426">
                  <c:v>58.05</c:v>
                </c:pt>
                <c:pt idx="1427">
                  <c:v>58.03</c:v>
                </c:pt>
                <c:pt idx="1428">
                  <c:v>58</c:v>
                </c:pt>
                <c:pt idx="1429">
                  <c:v>57.98</c:v>
                </c:pt>
                <c:pt idx="1430">
                  <c:v>57.96</c:v>
                </c:pt>
                <c:pt idx="1431">
                  <c:v>57.94</c:v>
                </c:pt>
                <c:pt idx="1432">
                  <c:v>57.91</c:v>
                </c:pt>
                <c:pt idx="1433">
                  <c:v>57.89</c:v>
                </c:pt>
                <c:pt idx="1434">
                  <c:v>57.87</c:v>
                </c:pt>
                <c:pt idx="1435">
                  <c:v>57.85</c:v>
                </c:pt>
                <c:pt idx="1436">
                  <c:v>57.82</c:v>
                </c:pt>
                <c:pt idx="1437">
                  <c:v>57.8</c:v>
                </c:pt>
                <c:pt idx="1438">
                  <c:v>57.78</c:v>
                </c:pt>
                <c:pt idx="1439">
                  <c:v>57.76</c:v>
                </c:pt>
                <c:pt idx="1440">
                  <c:v>57.73</c:v>
                </c:pt>
                <c:pt idx="1441">
                  <c:v>57.71</c:v>
                </c:pt>
                <c:pt idx="1442">
                  <c:v>57.69</c:v>
                </c:pt>
                <c:pt idx="1443">
                  <c:v>57.66</c:v>
                </c:pt>
                <c:pt idx="1444">
                  <c:v>57.64</c:v>
                </c:pt>
                <c:pt idx="1445">
                  <c:v>57.62</c:v>
                </c:pt>
                <c:pt idx="1446">
                  <c:v>57.6</c:v>
                </c:pt>
                <c:pt idx="1447">
                  <c:v>57.57</c:v>
                </c:pt>
                <c:pt idx="1448">
                  <c:v>57.55</c:v>
                </c:pt>
                <c:pt idx="1449">
                  <c:v>57.53</c:v>
                </c:pt>
                <c:pt idx="1450">
                  <c:v>57.51</c:v>
                </c:pt>
                <c:pt idx="1451">
                  <c:v>57.48</c:v>
                </c:pt>
                <c:pt idx="1452">
                  <c:v>57.46</c:v>
                </c:pt>
                <c:pt idx="1453">
                  <c:v>57.44</c:v>
                </c:pt>
                <c:pt idx="1454">
                  <c:v>57.41</c:v>
                </c:pt>
                <c:pt idx="1455">
                  <c:v>57.39</c:v>
                </c:pt>
                <c:pt idx="1456">
                  <c:v>57.37</c:v>
                </c:pt>
                <c:pt idx="1457">
                  <c:v>57.35</c:v>
                </c:pt>
                <c:pt idx="1458">
                  <c:v>57.32</c:v>
                </c:pt>
                <c:pt idx="1459">
                  <c:v>57.3</c:v>
                </c:pt>
                <c:pt idx="1460">
                  <c:v>57.28</c:v>
                </c:pt>
                <c:pt idx="1461">
                  <c:v>57.26</c:v>
                </c:pt>
                <c:pt idx="1462">
                  <c:v>57.23</c:v>
                </c:pt>
                <c:pt idx="1463">
                  <c:v>57.21</c:v>
                </c:pt>
                <c:pt idx="1464">
                  <c:v>57.19</c:v>
                </c:pt>
                <c:pt idx="1465">
                  <c:v>57.16</c:v>
                </c:pt>
                <c:pt idx="1466">
                  <c:v>57.14</c:v>
                </c:pt>
                <c:pt idx="1467">
                  <c:v>57.12</c:v>
                </c:pt>
                <c:pt idx="1468">
                  <c:v>57.1</c:v>
                </c:pt>
                <c:pt idx="1469">
                  <c:v>57.07</c:v>
                </c:pt>
                <c:pt idx="1470">
                  <c:v>57.05</c:v>
                </c:pt>
                <c:pt idx="1471">
                  <c:v>57.03</c:v>
                </c:pt>
                <c:pt idx="1472">
                  <c:v>57</c:v>
                </c:pt>
                <c:pt idx="1473">
                  <c:v>56.98</c:v>
                </c:pt>
                <c:pt idx="1474">
                  <c:v>56.96</c:v>
                </c:pt>
                <c:pt idx="1475">
                  <c:v>56.94</c:v>
                </c:pt>
                <c:pt idx="1476">
                  <c:v>56.91</c:v>
                </c:pt>
                <c:pt idx="1477">
                  <c:v>56.89</c:v>
                </c:pt>
                <c:pt idx="1478">
                  <c:v>56.87</c:v>
                </c:pt>
                <c:pt idx="1479">
                  <c:v>56.85</c:v>
                </c:pt>
                <c:pt idx="1480">
                  <c:v>56.82</c:v>
                </c:pt>
                <c:pt idx="1481">
                  <c:v>56.8</c:v>
                </c:pt>
                <c:pt idx="1482">
                  <c:v>56.78</c:v>
                </c:pt>
                <c:pt idx="1483">
                  <c:v>56.75</c:v>
                </c:pt>
                <c:pt idx="1484">
                  <c:v>56.73</c:v>
                </c:pt>
                <c:pt idx="1485">
                  <c:v>56.71</c:v>
                </c:pt>
                <c:pt idx="1486">
                  <c:v>56.69</c:v>
                </c:pt>
                <c:pt idx="1487">
                  <c:v>56.66</c:v>
                </c:pt>
                <c:pt idx="1488">
                  <c:v>56.64</c:v>
                </c:pt>
                <c:pt idx="1489">
                  <c:v>56.62</c:v>
                </c:pt>
                <c:pt idx="1490">
                  <c:v>56.59</c:v>
                </c:pt>
                <c:pt idx="1491">
                  <c:v>56.57</c:v>
                </c:pt>
                <c:pt idx="1492">
                  <c:v>56.55</c:v>
                </c:pt>
                <c:pt idx="1493">
                  <c:v>56.53</c:v>
                </c:pt>
                <c:pt idx="1494">
                  <c:v>56.5</c:v>
                </c:pt>
                <c:pt idx="1495">
                  <c:v>56.48</c:v>
                </c:pt>
                <c:pt idx="1496">
                  <c:v>56.46</c:v>
                </c:pt>
                <c:pt idx="1497">
                  <c:v>56.43</c:v>
                </c:pt>
                <c:pt idx="1498">
                  <c:v>56.41</c:v>
                </c:pt>
                <c:pt idx="1499">
                  <c:v>56.39</c:v>
                </c:pt>
                <c:pt idx="1500">
                  <c:v>56.37</c:v>
                </c:pt>
                <c:pt idx="1501">
                  <c:v>56.34</c:v>
                </c:pt>
                <c:pt idx="1502">
                  <c:v>56.32</c:v>
                </c:pt>
                <c:pt idx="1503">
                  <c:v>56.3</c:v>
                </c:pt>
                <c:pt idx="1504">
                  <c:v>56.27</c:v>
                </c:pt>
                <c:pt idx="1505">
                  <c:v>56.25</c:v>
                </c:pt>
                <c:pt idx="1506">
                  <c:v>56.23</c:v>
                </c:pt>
                <c:pt idx="1507">
                  <c:v>56.21</c:v>
                </c:pt>
                <c:pt idx="1508">
                  <c:v>56.18</c:v>
                </c:pt>
                <c:pt idx="1509">
                  <c:v>56.16</c:v>
                </c:pt>
                <c:pt idx="1510">
                  <c:v>56.14</c:v>
                </c:pt>
                <c:pt idx="1511">
                  <c:v>56.11</c:v>
                </c:pt>
                <c:pt idx="1512">
                  <c:v>56.09</c:v>
                </c:pt>
                <c:pt idx="1513">
                  <c:v>56.07</c:v>
                </c:pt>
                <c:pt idx="1514">
                  <c:v>56.04</c:v>
                </c:pt>
                <c:pt idx="1515">
                  <c:v>56.02</c:v>
                </c:pt>
                <c:pt idx="1516">
                  <c:v>56</c:v>
                </c:pt>
                <c:pt idx="1517">
                  <c:v>55.98</c:v>
                </c:pt>
                <c:pt idx="1518">
                  <c:v>55.95</c:v>
                </c:pt>
                <c:pt idx="1519">
                  <c:v>55.93</c:v>
                </c:pt>
                <c:pt idx="1520">
                  <c:v>55.91</c:v>
                </c:pt>
                <c:pt idx="1521">
                  <c:v>55.88</c:v>
                </c:pt>
                <c:pt idx="1522">
                  <c:v>55.86</c:v>
                </c:pt>
                <c:pt idx="1523">
                  <c:v>55.84</c:v>
                </c:pt>
                <c:pt idx="1524">
                  <c:v>55.82</c:v>
                </c:pt>
                <c:pt idx="1525">
                  <c:v>55.79</c:v>
                </c:pt>
                <c:pt idx="1526">
                  <c:v>55.77</c:v>
                </c:pt>
                <c:pt idx="1527">
                  <c:v>55.75</c:v>
                </c:pt>
                <c:pt idx="1528">
                  <c:v>55.72</c:v>
                </c:pt>
                <c:pt idx="1529">
                  <c:v>55.7</c:v>
                </c:pt>
                <c:pt idx="1530">
                  <c:v>55.68</c:v>
                </c:pt>
                <c:pt idx="1531">
                  <c:v>55.65</c:v>
                </c:pt>
                <c:pt idx="1532">
                  <c:v>55.63</c:v>
                </c:pt>
                <c:pt idx="1533">
                  <c:v>55.61</c:v>
                </c:pt>
                <c:pt idx="1534">
                  <c:v>55.59</c:v>
                </c:pt>
                <c:pt idx="1535">
                  <c:v>55.56</c:v>
                </c:pt>
                <c:pt idx="1536">
                  <c:v>55.54</c:v>
                </c:pt>
                <c:pt idx="1537">
                  <c:v>55.52</c:v>
                </c:pt>
                <c:pt idx="1538">
                  <c:v>55.49</c:v>
                </c:pt>
                <c:pt idx="1539">
                  <c:v>55.47</c:v>
                </c:pt>
                <c:pt idx="1540">
                  <c:v>55.45</c:v>
                </c:pt>
                <c:pt idx="1541">
                  <c:v>55.43</c:v>
                </c:pt>
                <c:pt idx="1542">
                  <c:v>55.4</c:v>
                </c:pt>
                <c:pt idx="1543">
                  <c:v>55.38</c:v>
                </c:pt>
                <c:pt idx="1544">
                  <c:v>55.36</c:v>
                </c:pt>
                <c:pt idx="1545">
                  <c:v>55.33</c:v>
                </c:pt>
                <c:pt idx="1546">
                  <c:v>55.31</c:v>
                </c:pt>
                <c:pt idx="1547">
                  <c:v>55.29</c:v>
                </c:pt>
                <c:pt idx="1548">
                  <c:v>55.26</c:v>
                </c:pt>
                <c:pt idx="1549">
                  <c:v>55.24</c:v>
                </c:pt>
                <c:pt idx="1550">
                  <c:v>55.22</c:v>
                </c:pt>
                <c:pt idx="1551">
                  <c:v>55.2</c:v>
                </c:pt>
                <c:pt idx="1552">
                  <c:v>55.17</c:v>
                </c:pt>
                <c:pt idx="1553">
                  <c:v>55.15</c:v>
                </c:pt>
                <c:pt idx="1554">
                  <c:v>55.13</c:v>
                </c:pt>
                <c:pt idx="1555">
                  <c:v>55.1</c:v>
                </c:pt>
                <c:pt idx="1556">
                  <c:v>55.08</c:v>
                </c:pt>
                <c:pt idx="1557">
                  <c:v>55.06</c:v>
                </c:pt>
                <c:pt idx="1558">
                  <c:v>55.03</c:v>
                </c:pt>
                <c:pt idx="1559">
                  <c:v>55.01</c:v>
                </c:pt>
                <c:pt idx="1560">
                  <c:v>54.99</c:v>
                </c:pt>
                <c:pt idx="1561">
                  <c:v>54.97</c:v>
                </c:pt>
                <c:pt idx="1562">
                  <c:v>54.94</c:v>
                </c:pt>
                <c:pt idx="1563">
                  <c:v>54.92</c:v>
                </c:pt>
                <c:pt idx="1564">
                  <c:v>54.9</c:v>
                </c:pt>
                <c:pt idx="1565">
                  <c:v>54.87</c:v>
                </c:pt>
                <c:pt idx="1566">
                  <c:v>54.85</c:v>
                </c:pt>
                <c:pt idx="1567">
                  <c:v>54.83</c:v>
                </c:pt>
                <c:pt idx="1568">
                  <c:v>54.8</c:v>
                </c:pt>
                <c:pt idx="1569">
                  <c:v>54.78</c:v>
                </c:pt>
                <c:pt idx="1570">
                  <c:v>54.76</c:v>
                </c:pt>
                <c:pt idx="1571">
                  <c:v>54.74</c:v>
                </c:pt>
                <c:pt idx="1572">
                  <c:v>54.71</c:v>
                </c:pt>
                <c:pt idx="1573">
                  <c:v>54.69</c:v>
                </c:pt>
                <c:pt idx="1574">
                  <c:v>54.67</c:v>
                </c:pt>
                <c:pt idx="1575">
                  <c:v>54.64</c:v>
                </c:pt>
                <c:pt idx="1576">
                  <c:v>54.62</c:v>
                </c:pt>
                <c:pt idx="1577">
                  <c:v>54.6</c:v>
                </c:pt>
                <c:pt idx="1578">
                  <c:v>54.57</c:v>
                </c:pt>
                <c:pt idx="1579">
                  <c:v>54.55</c:v>
                </c:pt>
                <c:pt idx="1580">
                  <c:v>54.53</c:v>
                </c:pt>
                <c:pt idx="1581">
                  <c:v>54.5</c:v>
                </c:pt>
                <c:pt idx="1582">
                  <c:v>54.48</c:v>
                </c:pt>
                <c:pt idx="1583">
                  <c:v>54.46</c:v>
                </c:pt>
                <c:pt idx="1584">
                  <c:v>54.44</c:v>
                </c:pt>
                <c:pt idx="1585">
                  <c:v>54.41</c:v>
                </c:pt>
                <c:pt idx="1586">
                  <c:v>54.39</c:v>
                </c:pt>
                <c:pt idx="1587">
                  <c:v>54.37</c:v>
                </c:pt>
                <c:pt idx="1588">
                  <c:v>54.34</c:v>
                </c:pt>
                <c:pt idx="1589">
                  <c:v>54.32</c:v>
                </c:pt>
                <c:pt idx="1590">
                  <c:v>54.3</c:v>
                </c:pt>
                <c:pt idx="1591">
                  <c:v>54.27</c:v>
                </c:pt>
                <c:pt idx="1592">
                  <c:v>54.25</c:v>
                </c:pt>
                <c:pt idx="1593">
                  <c:v>54.23</c:v>
                </c:pt>
                <c:pt idx="1594">
                  <c:v>54.2</c:v>
                </c:pt>
                <c:pt idx="1595">
                  <c:v>54.18</c:v>
                </c:pt>
                <c:pt idx="1596">
                  <c:v>54.16</c:v>
                </c:pt>
                <c:pt idx="1597">
                  <c:v>54.14</c:v>
                </c:pt>
                <c:pt idx="1598">
                  <c:v>54.11</c:v>
                </c:pt>
                <c:pt idx="1599">
                  <c:v>54.09</c:v>
                </c:pt>
                <c:pt idx="1600">
                  <c:v>54.07</c:v>
                </c:pt>
                <c:pt idx="1601">
                  <c:v>54.04</c:v>
                </c:pt>
                <c:pt idx="1602">
                  <c:v>54.02</c:v>
                </c:pt>
                <c:pt idx="1603">
                  <c:v>54</c:v>
                </c:pt>
                <c:pt idx="1604">
                  <c:v>53.97</c:v>
                </c:pt>
                <c:pt idx="1605">
                  <c:v>53.95</c:v>
                </c:pt>
                <c:pt idx="1606">
                  <c:v>53.93</c:v>
                </c:pt>
                <c:pt idx="1607">
                  <c:v>53.9</c:v>
                </c:pt>
                <c:pt idx="1608">
                  <c:v>53.88</c:v>
                </c:pt>
                <c:pt idx="1609">
                  <c:v>53.86</c:v>
                </c:pt>
                <c:pt idx="1610">
                  <c:v>53.83</c:v>
                </c:pt>
                <c:pt idx="1611">
                  <c:v>53.81</c:v>
                </c:pt>
                <c:pt idx="1612">
                  <c:v>53.79</c:v>
                </c:pt>
                <c:pt idx="1613">
                  <c:v>53.77</c:v>
                </c:pt>
                <c:pt idx="1614">
                  <c:v>53.74</c:v>
                </c:pt>
                <c:pt idx="1615">
                  <c:v>53.72</c:v>
                </c:pt>
                <c:pt idx="1616">
                  <c:v>53.7</c:v>
                </c:pt>
                <c:pt idx="1617">
                  <c:v>53.67</c:v>
                </c:pt>
                <c:pt idx="1618">
                  <c:v>53.65</c:v>
                </c:pt>
                <c:pt idx="1619">
                  <c:v>53.63</c:v>
                </c:pt>
                <c:pt idx="1620">
                  <c:v>53.6</c:v>
                </c:pt>
                <c:pt idx="1621">
                  <c:v>53.58</c:v>
                </c:pt>
                <c:pt idx="1622">
                  <c:v>53.56</c:v>
                </c:pt>
                <c:pt idx="1623">
                  <c:v>53.53</c:v>
                </c:pt>
                <c:pt idx="1624">
                  <c:v>53.51</c:v>
                </c:pt>
                <c:pt idx="1625">
                  <c:v>53.49</c:v>
                </c:pt>
                <c:pt idx="1626">
                  <c:v>53.46</c:v>
                </c:pt>
                <c:pt idx="1627">
                  <c:v>53.44</c:v>
                </c:pt>
                <c:pt idx="1628">
                  <c:v>53.42</c:v>
                </c:pt>
                <c:pt idx="1629">
                  <c:v>53.4</c:v>
                </c:pt>
                <c:pt idx="1630">
                  <c:v>53.37</c:v>
                </c:pt>
                <c:pt idx="1631">
                  <c:v>53.35</c:v>
                </c:pt>
                <c:pt idx="1632">
                  <c:v>53.33</c:v>
                </c:pt>
                <c:pt idx="1633">
                  <c:v>53.3</c:v>
                </c:pt>
                <c:pt idx="1634">
                  <c:v>53.28</c:v>
                </c:pt>
                <c:pt idx="1635">
                  <c:v>53.26</c:v>
                </c:pt>
                <c:pt idx="1636">
                  <c:v>53.23</c:v>
                </c:pt>
                <c:pt idx="1637">
                  <c:v>53.21</c:v>
                </c:pt>
                <c:pt idx="1638">
                  <c:v>53.19</c:v>
                </c:pt>
                <c:pt idx="1639">
                  <c:v>53.16</c:v>
                </c:pt>
                <c:pt idx="1640">
                  <c:v>53.14</c:v>
                </c:pt>
                <c:pt idx="1641">
                  <c:v>53.12</c:v>
                </c:pt>
                <c:pt idx="1642">
                  <c:v>53.09</c:v>
                </c:pt>
                <c:pt idx="1643">
                  <c:v>53.07</c:v>
                </c:pt>
                <c:pt idx="1644">
                  <c:v>53.05</c:v>
                </c:pt>
                <c:pt idx="1645">
                  <c:v>53.03</c:v>
                </c:pt>
                <c:pt idx="1646">
                  <c:v>53</c:v>
                </c:pt>
                <c:pt idx="1647">
                  <c:v>52.98</c:v>
                </c:pt>
                <c:pt idx="1648">
                  <c:v>52.96</c:v>
                </c:pt>
                <c:pt idx="1649">
                  <c:v>52.93</c:v>
                </c:pt>
                <c:pt idx="1650">
                  <c:v>52.91</c:v>
                </c:pt>
                <c:pt idx="1651">
                  <c:v>52.89</c:v>
                </c:pt>
                <c:pt idx="1652">
                  <c:v>52.86</c:v>
                </c:pt>
                <c:pt idx="1653">
                  <c:v>52.84</c:v>
                </c:pt>
                <c:pt idx="1654">
                  <c:v>52.82</c:v>
                </c:pt>
                <c:pt idx="1655">
                  <c:v>52.79</c:v>
                </c:pt>
                <c:pt idx="1656">
                  <c:v>52.77</c:v>
                </c:pt>
                <c:pt idx="1657">
                  <c:v>52.75</c:v>
                </c:pt>
                <c:pt idx="1658">
                  <c:v>52.72</c:v>
                </c:pt>
                <c:pt idx="1659">
                  <c:v>52.7</c:v>
                </c:pt>
                <c:pt idx="1660">
                  <c:v>52.68</c:v>
                </c:pt>
                <c:pt idx="1661">
                  <c:v>52.65</c:v>
                </c:pt>
                <c:pt idx="1662">
                  <c:v>52.63</c:v>
                </c:pt>
                <c:pt idx="1663">
                  <c:v>52.61</c:v>
                </c:pt>
                <c:pt idx="1664">
                  <c:v>52.58</c:v>
                </c:pt>
                <c:pt idx="1665">
                  <c:v>52.56</c:v>
                </c:pt>
                <c:pt idx="1666">
                  <c:v>52.54</c:v>
                </c:pt>
                <c:pt idx="1667">
                  <c:v>52.52</c:v>
                </c:pt>
                <c:pt idx="1668">
                  <c:v>52.49</c:v>
                </c:pt>
                <c:pt idx="1669">
                  <c:v>52.47</c:v>
                </c:pt>
                <c:pt idx="1670">
                  <c:v>52.45</c:v>
                </c:pt>
                <c:pt idx="1671">
                  <c:v>52.42</c:v>
                </c:pt>
                <c:pt idx="1672">
                  <c:v>52.4</c:v>
                </c:pt>
                <c:pt idx="1673">
                  <c:v>52.38</c:v>
                </c:pt>
                <c:pt idx="1674">
                  <c:v>52.35</c:v>
                </c:pt>
                <c:pt idx="1675">
                  <c:v>52.33</c:v>
                </c:pt>
                <c:pt idx="1676">
                  <c:v>52.31</c:v>
                </c:pt>
                <c:pt idx="1677">
                  <c:v>52.28</c:v>
                </c:pt>
                <c:pt idx="1678">
                  <c:v>52.26</c:v>
                </c:pt>
                <c:pt idx="1679">
                  <c:v>52.24</c:v>
                </c:pt>
                <c:pt idx="1680">
                  <c:v>52.21</c:v>
                </c:pt>
                <c:pt idx="1681">
                  <c:v>52.19</c:v>
                </c:pt>
                <c:pt idx="1682">
                  <c:v>52.17</c:v>
                </c:pt>
                <c:pt idx="1683">
                  <c:v>52.14</c:v>
                </c:pt>
                <c:pt idx="1684">
                  <c:v>52.12</c:v>
                </c:pt>
                <c:pt idx="1685">
                  <c:v>52.1</c:v>
                </c:pt>
                <c:pt idx="1686">
                  <c:v>52.07</c:v>
                </c:pt>
                <c:pt idx="1687">
                  <c:v>52.05</c:v>
                </c:pt>
                <c:pt idx="1688">
                  <c:v>52.03</c:v>
                </c:pt>
                <c:pt idx="1689">
                  <c:v>52</c:v>
                </c:pt>
                <c:pt idx="1690">
                  <c:v>51.98</c:v>
                </c:pt>
                <c:pt idx="1691">
                  <c:v>51.96</c:v>
                </c:pt>
                <c:pt idx="1692">
                  <c:v>51.94</c:v>
                </c:pt>
                <c:pt idx="1693">
                  <c:v>51.91</c:v>
                </c:pt>
                <c:pt idx="1694">
                  <c:v>51.89</c:v>
                </c:pt>
                <c:pt idx="1695">
                  <c:v>51.87</c:v>
                </c:pt>
                <c:pt idx="1696">
                  <c:v>51.84</c:v>
                </c:pt>
                <c:pt idx="1697">
                  <c:v>51.82</c:v>
                </c:pt>
                <c:pt idx="1698">
                  <c:v>51.8</c:v>
                </c:pt>
                <c:pt idx="1699">
                  <c:v>51.77</c:v>
                </c:pt>
                <c:pt idx="1700">
                  <c:v>51.75</c:v>
                </c:pt>
                <c:pt idx="1701">
                  <c:v>51.73</c:v>
                </c:pt>
                <c:pt idx="1702">
                  <c:v>51.7</c:v>
                </c:pt>
                <c:pt idx="1703">
                  <c:v>51.68</c:v>
                </c:pt>
                <c:pt idx="1704">
                  <c:v>51.66</c:v>
                </c:pt>
                <c:pt idx="1705">
                  <c:v>51.63</c:v>
                </c:pt>
                <c:pt idx="1706">
                  <c:v>51.61</c:v>
                </c:pt>
                <c:pt idx="1707">
                  <c:v>51.59</c:v>
                </c:pt>
                <c:pt idx="1708">
                  <c:v>51.56</c:v>
                </c:pt>
                <c:pt idx="1709">
                  <c:v>51.54</c:v>
                </c:pt>
                <c:pt idx="1710">
                  <c:v>51.52</c:v>
                </c:pt>
                <c:pt idx="1711">
                  <c:v>51.49</c:v>
                </c:pt>
                <c:pt idx="1712">
                  <c:v>51.47</c:v>
                </c:pt>
                <c:pt idx="1713">
                  <c:v>51.45</c:v>
                </c:pt>
                <c:pt idx="1714">
                  <c:v>51.42</c:v>
                </c:pt>
                <c:pt idx="1715">
                  <c:v>51.4</c:v>
                </c:pt>
                <c:pt idx="1716">
                  <c:v>51.38</c:v>
                </c:pt>
                <c:pt idx="1717">
                  <c:v>51.35</c:v>
                </c:pt>
                <c:pt idx="1718">
                  <c:v>51.33</c:v>
                </c:pt>
                <c:pt idx="1719">
                  <c:v>51.31</c:v>
                </c:pt>
                <c:pt idx="1720">
                  <c:v>51.28</c:v>
                </c:pt>
                <c:pt idx="1721">
                  <c:v>51.26</c:v>
                </c:pt>
                <c:pt idx="1722">
                  <c:v>51.24</c:v>
                </c:pt>
                <c:pt idx="1723">
                  <c:v>51.22</c:v>
                </c:pt>
                <c:pt idx="1724">
                  <c:v>51.19</c:v>
                </c:pt>
                <c:pt idx="1725">
                  <c:v>51.17</c:v>
                </c:pt>
                <c:pt idx="1726">
                  <c:v>51.15</c:v>
                </c:pt>
                <c:pt idx="1727">
                  <c:v>51.12</c:v>
                </c:pt>
                <c:pt idx="1728">
                  <c:v>51.1</c:v>
                </c:pt>
                <c:pt idx="1729">
                  <c:v>51.08</c:v>
                </c:pt>
                <c:pt idx="1730">
                  <c:v>51.05</c:v>
                </c:pt>
                <c:pt idx="1731">
                  <c:v>51.03</c:v>
                </c:pt>
                <c:pt idx="1732">
                  <c:v>51.01</c:v>
                </c:pt>
                <c:pt idx="1733">
                  <c:v>50.98</c:v>
                </c:pt>
                <c:pt idx="1734">
                  <c:v>50.96</c:v>
                </c:pt>
                <c:pt idx="1735">
                  <c:v>50.94</c:v>
                </c:pt>
                <c:pt idx="1736">
                  <c:v>50.91</c:v>
                </c:pt>
                <c:pt idx="1737">
                  <c:v>50.89</c:v>
                </c:pt>
                <c:pt idx="1738">
                  <c:v>50.87</c:v>
                </c:pt>
                <c:pt idx="1739">
                  <c:v>50.84</c:v>
                </c:pt>
                <c:pt idx="1740">
                  <c:v>50.82</c:v>
                </c:pt>
                <c:pt idx="1741">
                  <c:v>50.8</c:v>
                </c:pt>
                <c:pt idx="1742">
                  <c:v>50.77</c:v>
                </c:pt>
                <c:pt idx="1743">
                  <c:v>50.75</c:v>
                </c:pt>
                <c:pt idx="1744">
                  <c:v>50.73</c:v>
                </c:pt>
                <c:pt idx="1745">
                  <c:v>50.7</c:v>
                </c:pt>
                <c:pt idx="1746">
                  <c:v>50.68</c:v>
                </c:pt>
                <c:pt idx="1747">
                  <c:v>50.66</c:v>
                </c:pt>
                <c:pt idx="1748">
                  <c:v>50.63</c:v>
                </c:pt>
                <c:pt idx="1749">
                  <c:v>50.61</c:v>
                </c:pt>
                <c:pt idx="1750">
                  <c:v>50.59</c:v>
                </c:pt>
                <c:pt idx="1751">
                  <c:v>50.56</c:v>
                </c:pt>
                <c:pt idx="1752">
                  <c:v>50.54</c:v>
                </c:pt>
                <c:pt idx="1753">
                  <c:v>50.52</c:v>
                </c:pt>
                <c:pt idx="1754">
                  <c:v>50.49</c:v>
                </c:pt>
                <c:pt idx="1755">
                  <c:v>50.47</c:v>
                </c:pt>
                <c:pt idx="1756">
                  <c:v>50.45</c:v>
                </c:pt>
                <c:pt idx="1757">
                  <c:v>50.42</c:v>
                </c:pt>
                <c:pt idx="1758">
                  <c:v>50.4</c:v>
                </c:pt>
                <c:pt idx="1759">
                  <c:v>50.38</c:v>
                </c:pt>
                <c:pt idx="1760">
                  <c:v>50.35</c:v>
                </c:pt>
                <c:pt idx="1761">
                  <c:v>50.33</c:v>
                </c:pt>
                <c:pt idx="1762">
                  <c:v>50.31</c:v>
                </c:pt>
                <c:pt idx="1763">
                  <c:v>50.29</c:v>
                </c:pt>
                <c:pt idx="1764">
                  <c:v>50.26</c:v>
                </c:pt>
                <c:pt idx="1765">
                  <c:v>50.24</c:v>
                </c:pt>
                <c:pt idx="1766">
                  <c:v>50.22</c:v>
                </c:pt>
                <c:pt idx="1767">
                  <c:v>50.19</c:v>
                </c:pt>
                <c:pt idx="1768">
                  <c:v>50.17</c:v>
                </c:pt>
                <c:pt idx="1769">
                  <c:v>50.15</c:v>
                </c:pt>
                <c:pt idx="1770">
                  <c:v>50.12</c:v>
                </c:pt>
                <c:pt idx="1771">
                  <c:v>50.1</c:v>
                </c:pt>
                <c:pt idx="1772">
                  <c:v>50.08</c:v>
                </c:pt>
                <c:pt idx="1773">
                  <c:v>50.05</c:v>
                </c:pt>
                <c:pt idx="1774">
                  <c:v>50.03</c:v>
                </c:pt>
                <c:pt idx="1775">
                  <c:v>50.01</c:v>
                </c:pt>
                <c:pt idx="1776">
                  <c:v>49.98</c:v>
                </c:pt>
                <c:pt idx="1777">
                  <c:v>49.96</c:v>
                </c:pt>
                <c:pt idx="1778">
                  <c:v>49.94</c:v>
                </c:pt>
                <c:pt idx="1779">
                  <c:v>49.91</c:v>
                </c:pt>
                <c:pt idx="1780">
                  <c:v>49.89</c:v>
                </c:pt>
                <c:pt idx="1781">
                  <c:v>49.87</c:v>
                </c:pt>
                <c:pt idx="1782">
                  <c:v>49.84</c:v>
                </c:pt>
                <c:pt idx="1783">
                  <c:v>49.82</c:v>
                </c:pt>
                <c:pt idx="1784">
                  <c:v>49.8</c:v>
                </c:pt>
                <c:pt idx="1785">
                  <c:v>49.77</c:v>
                </c:pt>
                <c:pt idx="1786">
                  <c:v>49.75</c:v>
                </c:pt>
                <c:pt idx="1787">
                  <c:v>49.73</c:v>
                </c:pt>
                <c:pt idx="1788">
                  <c:v>49.7</c:v>
                </c:pt>
                <c:pt idx="1789">
                  <c:v>49.68</c:v>
                </c:pt>
                <c:pt idx="1790">
                  <c:v>49.66</c:v>
                </c:pt>
                <c:pt idx="1791">
                  <c:v>49.63</c:v>
                </c:pt>
                <c:pt idx="1792">
                  <c:v>49.61</c:v>
                </c:pt>
                <c:pt idx="1793">
                  <c:v>49.59</c:v>
                </c:pt>
                <c:pt idx="1794">
                  <c:v>49.56</c:v>
                </c:pt>
                <c:pt idx="1795">
                  <c:v>49.54</c:v>
                </c:pt>
                <c:pt idx="1796">
                  <c:v>49.52</c:v>
                </c:pt>
                <c:pt idx="1797">
                  <c:v>49.49</c:v>
                </c:pt>
                <c:pt idx="1798">
                  <c:v>49.47</c:v>
                </c:pt>
                <c:pt idx="1799">
                  <c:v>49.45</c:v>
                </c:pt>
                <c:pt idx="1800">
                  <c:v>49.43</c:v>
                </c:pt>
                <c:pt idx="1801">
                  <c:v>49.4</c:v>
                </c:pt>
                <c:pt idx="1802">
                  <c:v>49.38</c:v>
                </c:pt>
                <c:pt idx="1803">
                  <c:v>49.36</c:v>
                </c:pt>
                <c:pt idx="1804">
                  <c:v>49.33</c:v>
                </c:pt>
                <c:pt idx="1805">
                  <c:v>49.31</c:v>
                </c:pt>
                <c:pt idx="1806">
                  <c:v>49.29</c:v>
                </c:pt>
                <c:pt idx="1807">
                  <c:v>49.26</c:v>
                </c:pt>
                <c:pt idx="1808">
                  <c:v>49.24</c:v>
                </c:pt>
                <c:pt idx="1809">
                  <c:v>49.22</c:v>
                </c:pt>
                <c:pt idx="1810">
                  <c:v>49.19</c:v>
                </c:pt>
                <c:pt idx="1811">
                  <c:v>49.17</c:v>
                </c:pt>
                <c:pt idx="1812">
                  <c:v>49.15</c:v>
                </c:pt>
                <c:pt idx="1813">
                  <c:v>49.12</c:v>
                </c:pt>
                <c:pt idx="1814">
                  <c:v>49.1</c:v>
                </c:pt>
                <c:pt idx="1815">
                  <c:v>49.08</c:v>
                </c:pt>
                <c:pt idx="1816">
                  <c:v>49.05</c:v>
                </c:pt>
                <c:pt idx="1817">
                  <c:v>49.03</c:v>
                </c:pt>
                <c:pt idx="1818">
                  <c:v>49.01</c:v>
                </c:pt>
                <c:pt idx="1819">
                  <c:v>48.98</c:v>
                </c:pt>
                <c:pt idx="1820">
                  <c:v>48.96</c:v>
                </c:pt>
                <c:pt idx="1821">
                  <c:v>48.94</c:v>
                </c:pt>
                <c:pt idx="1822">
                  <c:v>48.91</c:v>
                </c:pt>
                <c:pt idx="1823">
                  <c:v>48.89</c:v>
                </c:pt>
                <c:pt idx="1824">
                  <c:v>48.87</c:v>
                </c:pt>
                <c:pt idx="1825">
                  <c:v>48.84</c:v>
                </c:pt>
                <c:pt idx="1826">
                  <c:v>48.82</c:v>
                </c:pt>
                <c:pt idx="1827">
                  <c:v>48.8</c:v>
                </c:pt>
                <c:pt idx="1828">
                  <c:v>48.77</c:v>
                </c:pt>
                <c:pt idx="1829">
                  <c:v>48.75</c:v>
                </c:pt>
                <c:pt idx="1830">
                  <c:v>48.73</c:v>
                </c:pt>
                <c:pt idx="1831">
                  <c:v>48.7</c:v>
                </c:pt>
                <c:pt idx="1832">
                  <c:v>48.68</c:v>
                </c:pt>
                <c:pt idx="1833">
                  <c:v>48.66</c:v>
                </c:pt>
                <c:pt idx="1834">
                  <c:v>48.63</c:v>
                </c:pt>
                <c:pt idx="1835">
                  <c:v>48.61</c:v>
                </c:pt>
                <c:pt idx="1836">
                  <c:v>48.59</c:v>
                </c:pt>
                <c:pt idx="1837">
                  <c:v>48.57</c:v>
                </c:pt>
                <c:pt idx="1838">
                  <c:v>48.54</c:v>
                </c:pt>
                <c:pt idx="1839">
                  <c:v>48.52</c:v>
                </c:pt>
                <c:pt idx="1840">
                  <c:v>48.5</c:v>
                </c:pt>
                <c:pt idx="1841">
                  <c:v>48.47</c:v>
                </c:pt>
                <c:pt idx="1842">
                  <c:v>48.45</c:v>
                </c:pt>
                <c:pt idx="1843">
                  <c:v>48.43</c:v>
                </c:pt>
                <c:pt idx="1844">
                  <c:v>48.4</c:v>
                </c:pt>
                <c:pt idx="1845">
                  <c:v>48.38</c:v>
                </c:pt>
                <c:pt idx="1846">
                  <c:v>48.36</c:v>
                </c:pt>
                <c:pt idx="1847">
                  <c:v>48.33</c:v>
                </c:pt>
                <c:pt idx="1848">
                  <c:v>48.31</c:v>
                </c:pt>
                <c:pt idx="1849">
                  <c:v>48.29</c:v>
                </c:pt>
                <c:pt idx="1850">
                  <c:v>48.26</c:v>
                </c:pt>
                <c:pt idx="1851">
                  <c:v>48.24</c:v>
                </c:pt>
                <c:pt idx="1852">
                  <c:v>48.22</c:v>
                </c:pt>
                <c:pt idx="1853">
                  <c:v>48.19</c:v>
                </c:pt>
                <c:pt idx="1854">
                  <c:v>48.17</c:v>
                </c:pt>
                <c:pt idx="1855">
                  <c:v>48.15</c:v>
                </c:pt>
                <c:pt idx="1856">
                  <c:v>48.12</c:v>
                </c:pt>
                <c:pt idx="1857">
                  <c:v>48.1</c:v>
                </c:pt>
                <c:pt idx="1858">
                  <c:v>48.08</c:v>
                </c:pt>
                <c:pt idx="1859">
                  <c:v>48.05</c:v>
                </c:pt>
                <c:pt idx="1860">
                  <c:v>48.03</c:v>
                </c:pt>
                <c:pt idx="1861">
                  <c:v>48.01</c:v>
                </c:pt>
                <c:pt idx="1862">
                  <c:v>47.98</c:v>
                </c:pt>
                <c:pt idx="1863">
                  <c:v>47.96</c:v>
                </c:pt>
                <c:pt idx="1864">
                  <c:v>47.94</c:v>
                </c:pt>
                <c:pt idx="1865">
                  <c:v>47.91</c:v>
                </c:pt>
                <c:pt idx="1866">
                  <c:v>47.89</c:v>
                </c:pt>
                <c:pt idx="1867">
                  <c:v>47.87</c:v>
                </c:pt>
                <c:pt idx="1868">
                  <c:v>47.85</c:v>
                </c:pt>
                <c:pt idx="1869">
                  <c:v>47.82</c:v>
                </c:pt>
                <c:pt idx="1870">
                  <c:v>47.8</c:v>
                </c:pt>
                <c:pt idx="1871">
                  <c:v>47.78</c:v>
                </c:pt>
                <c:pt idx="1872">
                  <c:v>47.75</c:v>
                </c:pt>
                <c:pt idx="1873">
                  <c:v>47.73</c:v>
                </c:pt>
                <c:pt idx="1874">
                  <c:v>47.71</c:v>
                </c:pt>
                <c:pt idx="1875">
                  <c:v>47.68</c:v>
                </c:pt>
                <c:pt idx="1876">
                  <c:v>47.66</c:v>
                </c:pt>
                <c:pt idx="1877">
                  <c:v>47.64</c:v>
                </c:pt>
                <c:pt idx="1878">
                  <c:v>47.61</c:v>
                </c:pt>
                <c:pt idx="1879">
                  <c:v>47.59</c:v>
                </c:pt>
                <c:pt idx="1880">
                  <c:v>47.57</c:v>
                </c:pt>
                <c:pt idx="1881">
                  <c:v>47.54</c:v>
                </c:pt>
                <c:pt idx="1882">
                  <c:v>47.52</c:v>
                </c:pt>
                <c:pt idx="1883">
                  <c:v>47.5</c:v>
                </c:pt>
                <c:pt idx="1884">
                  <c:v>47.47</c:v>
                </c:pt>
                <c:pt idx="1885">
                  <c:v>47.45</c:v>
                </c:pt>
                <c:pt idx="1886">
                  <c:v>47.43</c:v>
                </c:pt>
                <c:pt idx="1887">
                  <c:v>47.4</c:v>
                </c:pt>
                <c:pt idx="1888">
                  <c:v>47.38</c:v>
                </c:pt>
                <c:pt idx="1889">
                  <c:v>47.36</c:v>
                </c:pt>
                <c:pt idx="1890">
                  <c:v>47.34</c:v>
                </c:pt>
                <c:pt idx="1891">
                  <c:v>47.31</c:v>
                </c:pt>
                <c:pt idx="1892">
                  <c:v>47.29</c:v>
                </c:pt>
                <c:pt idx="1893">
                  <c:v>47.27</c:v>
                </c:pt>
                <c:pt idx="1894">
                  <c:v>47.24</c:v>
                </c:pt>
                <c:pt idx="1895">
                  <c:v>47.22</c:v>
                </c:pt>
                <c:pt idx="1896">
                  <c:v>47.2</c:v>
                </c:pt>
                <c:pt idx="1897">
                  <c:v>47.17</c:v>
                </c:pt>
                <c:pt idx="1898">
                  <c:v>47.15</c:v>
                </c:pt>
                <c:pt idx="1899">
                  <c:v>47.13</c:v>
                </c:pt>
                <c:pt idx="1900">
                  <c:v>47.1</c:v>
                </c:pt>
                <c:pt idx="1901">
                  <c:v>47.08</c:v>
                </c:pt>
                <c:pt idx="1902">
                  <c:v>47.06</c:v>
                </c:pt>
                <c:pt idx="1903">
                  <c:v>47.03</c:v>
                </c:pt>
                <c:pt idx="1904">
                  <c:v>47.01</c:v>
                </c:pt>
                <c:pt idx="1905">
                  <c:v>46.99</c:v>
                </c:pt>
                <c:pt idx="1906">
                  <c:v>46.96</c:v>
                </c:pt>
                <c:pt idx="1907">
                  <c:v>46.94</c:v>
                </c:pt>
                <c:pt idx="1908">
                  <c:v>46.92</c:v>
                </c:pt>
                <c:pt idx="1909">
                  <c:v>46.89</c:v>
                </c:pt>
                <c:pt idx="1910">
                  <c:v>46.87</c:v>
                </c:pt>
                <c:pt idx="1911">
                  <c:v>46.85</c:v>
                </c:pt>
                <c:pt idx="1912">
                  <c:v>46.83</c:v>
                </c:pt>
                <c:pt idx="1913">
                  <c:v>46.8</c:v>
                </c:pt>
                <c:pt idx="1914">
                  <c:v>46.78</c:v>
                </c:pt>
                <c:pt idx="1915">
                  <c:v>46.76</c:v>
                </c:pt>
                <c:pt idx="1916">
                  <c:v>46.73</c:v>
                </c:pt>
                <c:pt idx="1917">
                  <c:v>46.71</c:v>
                </c:pt>
                <c:pt idx="1918">
                  <c:v>46.69</c:v>
                </c:pt>
                <c:pt idx="1919">
                  <c:v>46.66</c:v>
                </c:pt>
                <c:pt idx="1920">
                  <c:v>46.64</c:v>
                </c:pt>
                <c:pt idx="1921">
                  <c:v>46.62</c:v>
                </c:pt>
                <c:pt idx="1922">
                  <c:v>46.59</c:v>
                </c:pt>
                <c:pt idx="1923">
                  <c:v>46.57</c:v>
                </c:pt>
                <c:pt idx="1924">
                  <c:v>46.55</c:v>
                </c:pt>
                <c:pt idx="1925">
                  <c:v>46.52</c:v>
                </c:pt>
                <c:pt idx="1926">
                  <c:v>46.5</c:v>
                </c:pt>
                <c:pt idx="1927">
                  <c:v>46.48</c:v>
                </c:pt>
                <c:pt idx="1928">
                  <c:v>46.45</c:v>
                </c:pt>
                <c:pt idx="1929">
                  <c:v>46.43</c:v>
                </c:pt>
                <c:pt idx="1930">
                  <c:v>46.41</c:v>
                </c:pt>
                <c:pt idx="1931">
                  <c:v>46.39</c:v>
                </c:pt>
                <c:pt idx="1932">
                  <c:v>46.36</c:v>
                </c:pt>
                <c:pt idx="1933">
                  <c:v>46.34</c:v>
                </c:pt>
                <c:pt idx="1934">
                  <c:v>46.32</c:v>
                </c:pt>
                <c:pt idx="1935">
                  <c:v>46.29</c:v>
                </c:pt>
                <c:pt idx="1936">
                  <c:v>46.27</c:v>
                </c:pt>
                <c:pt idx="1937">
                  <c:v>46.25</c:v>
                </c:pt>
                <c:pt idx="1938">
                  <c:v>46.22</c:v>
                </c:pt>
                <c:pt idx="1939">
                  <c:v>46.2</c:v>
                </c:pt>
                <c:pt idx="1940">
                  <c:v>46.18</c:v>
                </c:pt>
                <c:pt idx="1941">
                  <c:v>46.15</c:v>
                </c:pt>
                <c:pt idx="1942">
                  <c:v>46.13</c:v>
                </c:pt>
                <c:pt idx="1943">
                  <c:v>46.11</c:v>
                </c:pt>
                <c:pt idx="1944">
                  <c:v>46.09</c:v>
                </c:pt>
                <c:pt idx="1945">
                  <c:v>46.06</c:v>
                </c:pt>
                <c:pt idx="1946">
                  <c:v>46.04</c:v>
                </c:pt>
                <c:pt idx="1947">
                  <c:v>46.02</c:v>
                </c:pt>
                <c:pt idx="1948">
                  <c:v>45.99</c:v>
                </c:pt>
                <c:pt idx="1949">
                  <c:v>45.97</c:v>
                </c:pt>
                <c:pt idx="1950">
                  <c:v>45.95</c:v>
                </c:pt>
                <c:pt idx="1951">
                  <c:v>45.92</c:v>
                </c:pt>
                <c:pt idx="1952">
                  <c:v>45.9</c:v>
                </c:pt>
                <c:pt idx="1953">
                  <c:v>45.88</c:v>
                </c:pt>
                <c:pt idx="1954">
                  <c:v>45.85</c:v>
                </c:pt>
                <c:pt idx="1955">
                  <c:v>45.83</c:v>
                </c:pt>
                <c:pt idx="1956">
                  <c:v>45.81</c:v>
                </c:pt>
                <c:pt idx="1957">
                  <c:v>45.78</c:v>
                </c:pt>
                <c:pt idx="1958">
                  <c:v>45.76</c:v>
                </c:pt>
                <c:pt idx="1959">
                  <c:v>45.74</c:v>
                </c:pt>
                <c:pt idx="1960">
                  <c:v>45.72</c:v>
                </c:pt>
                <c:pt idx="1961">
                  <c:v>45.69</c:v>
                </c:pt>
                <c:pt idx="1962">
                  <c:v>45.67</c:v>
                </c:pt>
                <c:pt idx="1963">
                  <c:v>45.65</c:v>
                </c:pt>
                <c:pt idx="1964">
                  <c:v>45.62</c:v>
                </c:pt>
                <c:pt idx="1965">
                  <c:v>45.6</c:v>
                </c:pt>
                <c:pt idx="1966">
                  <c:v>45.58</c:v>
                </c:pt>
                <c:pt idx="1967">
                  <c:v>45.55</c:v>
                </c:pt>
                <c:pt idx="1968">
                  <c:v>45.53</c:v>
                </c:pt>
                <c:pt idx="1969">
                  <c:v>45.51</c:v>
                </c:pt>
                <c:pt idx="1970">
                  <c:v>45.48</c:v>
                </c:pt>
                <c:pt idx="1971">
                  <c:v>45.46</c:v>
                </c:pt>
                <c:pt idx="1972">
                  <c:v>45.44</c:v>
                </c:pt>
                <c:pt idx="1973">
                  <c:v>45.42</c:v>
                </c:pt>
                <c:pt idx="1974">
                  <c:v>45.39</c:v>
                </c:pt>
                <c:pt idx="1975">
                  <c:v>45.37</c:v>
                </c:pt>
                <c:pt idx="1976">
                  <c:v>45.35</c:v>
                </c:pt>
                <c:pt idx="1977">
                  <c:v>45.32</c:v>
                </c:pt>
                <c:pt idx="1978">
                  <c:v>45.3</c:v>
                </c:pt>
                <c:pt idx="1979">
                  <c:v>45.28</c:v>
                </c:pt>
                <c:pt idx="1980">
                  <c:v>45.25</c:v>
                </c:pt>
                <c:pt idx="1981">
                  <c:v>45.23</c:v>
                </c:pt>
                <c:pt idx="1982">
                  <c:v>45.21</c:v>
                </c:pt>
                <c:pt idx="1983">
                  <c:v>45.19</c:v>
                </c:pt>
                <c:pt idx="1984">
                  <c:v>45.16</c:v>
                </c:pt>
                <c:pt idx="1985">
                  <c:v>45.14</c:v>
                </c:pt>
                <c:pt idx="1986">
                  <c:v>45.12</c:v>
                </c:pt>
                <c:pt idx="1987">
                  <c:v>45.09</c:v>
                </c:pt>
                <c:pt idx="1988">
                  <c:v>45.07</c:v>
                </c:pt>
                <c:pt idx="1989">
                  <c:v>45.05</c:v>
                </c:pt>
                <c:pt idx="1990">
                  <c:v>45.02</c:v>
                </c:pt>
                <c:pt idx="1991">
                  <c:v>45</c:v>
                </c:pt>
                <c:pt idx="1992">
                  <c:v>44.98</c:v>
                </c:pt>
                <c:pt idx="1993">
                  <c:v>44.95</c:v>
                </c:pt>
                <c:pt idx="1994">
                  <c:v>44.93</c:v>
                </c:pt>
                <c:pt idx="1995">
                  <c:v>44.91</c:v>
                </c:pt>
                <c:pt idx="1996">
                  <c:v>44.89</c:v>
                </c:pt>
                <c:pt idx="1997">
                  <c:v>44.86</c:v>
                </c:pt>
                <c:pt idx="1998">
                  <c:v>44.84</c:v>
                </c:pt>
                <c:pt idx="1999">
                  <c:v>44.82</c:v>
                </c:pt>
                <c:pt idx="2000">
                  <c:v>44.79</c:v>
                </c:pt>
                <c:pt idx="2001">
                  <c:v>44.77</c:v>
                </c:pt>
                <c:pt idx="2002">
                  <c:v>44.75</c:v>
                </c:pt>
                <c:pt idx="2003">
                  <c:v>44.72</c:v>
                </c:pt>
                <c:pt idx="2004">
                  <c:v>44.7</c:v>
                </c:pt>
                <c:pt idx="2005">
                  <c:v>44.68</c:v>
                </c:pt>
                <c:pt idx="2006">
                  <c:v>44.66</c:v>
                </c:pt>
                <c:pt idx="2007">
                  <c:v>44.63</c:v>
                </c:pt>
                <c:pt idx="2008">
                  <c:v>44.61</c:v>
                </c:pt>
                <c:pt idx="2009">
                  <c:v>44.59</c:v>
                </c:pt>
                <c:pt idx="2010">
                  <c:v>44.56</c:v>
                </c:pt>
                <c:pt idx="2011">
                  <c:v>44.54</c:v>
                </c:pt>
                <c:pt idx="2012">
                  <c:v>44.52</c:v>
                </c:pt>
                <c:pt idx="2013">
                  <c:v>44.5</c:v>
                </c:pt>
                <c:pt idx="2014">
                  <c:v>44.47</c:v>
                </c:pt>
                <c:pt idx="2015">
                  <c:v>44.45</c:v>
                </c:pt>
                <c:pt idx="2016">
                  <c:v>44.43</c:v>
                </c:pt>
                <c:pt idx="2017">
                  <c:v>44.4</c:v>
                </c:pt>
                <c:pt idx="2018">
                  <c:v>44.38</c:v>
                </c:pt>
                <c:pt idx="2019">
                  <c:v>44.36</c:v>
                </c:pt>
                <c:pt idx="2020">
                  <c:v>44.33</c:v>
                </c:pt>
                <c:pt idx="2021">
                  <c:v>44.31</c:v>
                </c:pt>
                <c:pt idx="2022">
                  <c:v>44.29</c:v>
                </c:pt>
                <c:pt idx="2023">
                  <c:v>44.27</c:v>
                </c:pt>
                <c:pt idx="2024">
                  <c:v>44.24</c:v>
                </c:pt>
                <c:pt idx="2025">
                  <c:v>44.22</c:v>
                </c:pt>
                <c:pt idx="2026">
                  <c:v>44.2</c:v>
                </c:pt>
                <c:pt idx="2027">
                  <c:v>44.17</c:v>
                </c:pt>
                <c:pt idx="2028">
                  <c:v>44.15</c:v>
                </c:pt>
                <c:pt idx="2029">
                  <c:v>44.13</c:v>
                </c:pt>
                <c:pt idx="2030">
                  <c:v>44.11</c:v>
                </c:pt>
                <c:pt idx="2031">
                  <c:v>44.08</c:v>
                </c:pt>
                <c:pt idx="2032">
                  <c:v>44.06</c:v>
                </c:pt>
                <c:pt idx="2033">
                  <c:v>44.04</c:v>
                </c:pt>
                <c:pt idx="2034">
                  <c:v>44.01</c:v>
                </c:pt>
                <c:pt idx="2035">
                  <c:v>43.99</c:v>
                </c:pt>
                <c:pt idx="2036">
                  <c:v>43.97</c:v>
                </c:pt>
                <c:pt idx="2037">
                  <c:v>43.94</c:v>
                </c:pt>
                <c:pt idx="2038">
                  <c:v>43.92</c:v>
                </c:pt>
                <c:pt idx="2039">
                  <c:v>43.9</c:v>
                </c:pt>
                <c:pt idx="2040">
                  <c:v>43.88</c:v>
                </c:pt>
                <c:pt idx="2041">
                  <c:v>43.85</c:v>
                </c:pt>
                <c:pt idx="2042">
                  <c:v>43.83</c:v>
                </c:pt>
                <c:pt idx="2043">
                  <c:v>43.81</c:v>
                </c:pt>
                <c:pt idx="2044">
                  <c:v>43.78</c:v>
                </c:pt>
                <c:pt idx="2045">
                  <c:v>43.76</c:v>
                </c:pt>
                <c:pt idx="2046">
                  <c:v>43.74</c:v>
                </c:pt>
                <c:pt idx="2047">
                  <c:v>43.72</c:v>
                </c:pt>
                <c:pt idx="2048">
                  <c:v>43.69</c:v>
                </c:pt>
                <c:pt idx="2049">
                  <c:v>43.67</c:v>
                </c:pt>
                <c:pt idx="2050">
                  <c:v>43.65</c:v>
                </c:pt>
                <c:pt idx="2051">
                  <c:v>43.62</c:v>
                </c:pt>
                <c:pt idx="2052">
                  <c:v>43.6</c:v>
                </c:pt>
                <c:pt idx="2053">
                  <c:v>43.58</c:v>
                </c:pt>
                <c:pt idx="2054">
                  <c:v>43.56</c:v>
                </c:pt>
                <c:pt idx="2055">
                  <c:v>43.53</c:v>
                </c:pt>
                <c:pt idx="2056">
                  <c:v>43.51</c:v>
                </c:pt>
                <c:pt idx="2057">
                  <c:v>43.49</c:v>
                </c:pt>
                <c:pt idx="2058">
                  <c:v>43.46</c:v>
                </c:pt>
                <c:pt idx="2059">
                  <c:v>43.44</c:v>
                </c:pt>
                <c:pt idx="2060">
                  <c:v>43.42</c:v>
                </c:pt>
                <c:pt idx="2061">
                  <c:v>43.4</c:v>
                </c:pt>
                <c:pt idx="2062">
                  <c:v>43.37</c:v>
                </c:pt>
                <c:pt idx="2063">
                  <c:v>43.35</c:v>
                </c:pt>
                <c:pt idx="2064">
                  <c:v>43.33</c:v>
                </c:pt>
                <c:pt idx="2065">
                  <c:v>43.3</c:v>
                </c:pt>
                <c:pt idx="2066">
                  <c:v>43.28</c:v>
                </c:pt>
                <c:pt idx="2067">
                  <c:v>43.26</c:v>
                </c:pt>
                <c:pt idx="2068">
                  <c:v>43.24</c:v>
                </c:pt>
                <c:pt idx="2069">
                  <c:v>43.21</c:v>
                </c:pt>
                <c:pt idx="2070">
                  <c:v>43.19</c:v>
                </c:pt>
                <c:pt idx="2071">
                  <c:v>43.17</c:v>
                </c:pt>
                <c:pt idx="2072">
                  <c:v>43.14</c:v>
                </c:pt>
                <c:pt idx="2073">
                  <c:v>43.12</c:v>
                </c:pt>
                <c:pt idx="2074">
                  <c:v>43.1</c:v>
                </c:pt>
                <c:pt idx="2075">
                  <c:v>43.08</c:v>
                </c:pt>
                <c:pt idx="2076">
                  <c:v>43.05</c:v>
                </c:pt>
                <c:pt idx="2077">
                  <c:v>43.03</c:v>
                </c:pt>
                <c:pt idx="2078">
                  <c:v>43.01</c:v>
                </c:pt>
                <c:pt idx="2079">
                  <c:v>42.98</c:v>
                </c:pt>
                <c:pt idx="2080">
                  <c:v>42.96</c:v>
                </c:pt>
                <c:pt idx="2081">
                  <c:v>42.94</c:v>
                </c:pt>
                <c:pt idx="2082">
                  <c:v>42.92</c:v>
                </c:pt>
                <c:pt idx="2083">
                  <c:v>42.89</c:v>
                </c:pt>
                <c:pt idx="2084">
                  <c:v>42.87</c:v>
                </c:pt>
                <c:pt idx="2085">
                  <c:v>42.85</c:v>
                </c:pt>
                <c:pt idx="2086">
                  <c:v>42.83</c:v>
                </c:pt>
                <c:pt idx="2087">
                  <c:v>42.8</c:v>
                </c:pt>
                <c:pt idx="2088">
                  <c:v>42.78</c:v>
                </c:pt>
                <c:pt idx="2089">
                  <c:v>42.76</c:v>
                </c:pt>
                <c:pt idx="2090">
                  <c:v>42.73</c:v>
                </c:pt>
                <c:pt idx="2091">
                  <c:v>42.71</c:v>
                </c:pt>
                <c:pt idx="2092">
                  <c:v>42.69</c:v>
                </c:pt>
                <c:pt idx="2093">
                  <c:v>42.67</c:v>
                </c:pt>
                <c:pt idx="2094">
                  <c:v>42.64</c:v>
                </c:pt>
                <c:pt idx="2095">
                  <c:v>42.62</c:v>
                </c:pt>
                <c:pt idx="2096">
                  <c:v>42.6</c:v>
                </c:pt>
                <c:pt idx="2097">
                  <c:v>42.58</c:v>
                </c:pt>
                <c:pt idx="2098">
                  <c:v>42.55</c:v>
                </c:pt>
                <c:pt idx="2099">
                  <c:v>42.53</c:v>
                </c:pt>
                <c:pt idx="2100">
                  <c:v>42.51</c:v>
                </c:pt>
                <c:pt idx="2101">
                  <c:v>42.48</c:v>
                </c:pt>
                <c:pt idx="2102">
                  <c:v>42.46</c:v>
                </c:pt>
                <c:pt idx="2103">
                  <c:v>42.44</c:v>
                </c:pt>
                <c:pt idx="2104">
                  <c:v>42.42</c:v>
                </c:pt>
                <c:pt idx="2105">
                  <c:v>42.39</c:v>
                </c:pt>
                <c:pt idx="2106">
                  <c:v>42.37</c:v>
                </c:pt>
                <c:pt idx="2107">
                  <c:v>42.35</c:v>
                </c:pt>
                <c:pt idx="2108">
                  <c:v>42.33</c:v>
                </c:pt>
                <c:pt idx="2109">
                  <c:v>42.3</c:v>
                </c:pt>
                <c:pt idx="2110">
                  <c:v>42.28</c:v>
                </c:pt>
                <c:pt idx="2111">
                  <c:v>42.26</c:v>
                </c:pt>
                <c:pt idx="2112">
                  <c:v>42.23</c:v>
                </c:pt>
                <c:pt idx="2113">
                  <c:v>42.21</c:v>
                </c:pt>
                <c:pt idx="2114">
                  <c:v>42.19</c:v>
                </c:pt>
                <c:pt idx="2115">
                  <c:v>42.17</c:v>
                </c:pt>
                <c:pt idx="2116">
                  <c:v>42.14</c:v>
                </c:pt>
                <c:pt idx="2117">
                  <c:v>42.12</c:v>
                </c:pt>
                <c:pt idx="2118">
                  <c:v>42.1</c:v>
                </c:pt>
                <c:pt idx="2119">
                  <c:v>42.08</c:v>
                </c:pt>
                <c:pt idx="2120">
                  <c:v>42.05</c:v>
                </c:pt>
                <c:pt idx="2121">
                  <c:v>42.03</c:v>
                </c:pt>
                <c:pt idx="2122">
                  <c:v>42.01</c:v>
                </c:pt>
                <c:pt idx="2123">
                  <c:v>41.98</c:v>
                </c:pt>
                <c:pt idx="2124">
                  <c:v>41.96</c:v>
                </c:pt>
                <c:pt idx="2125">
                  <c:v>41.94</c:v>
                </c:pt>
                <c:pt idx="2126">
                  <c:v>41.92</c:v>
                </c:pt>
                <c:pt idx="2127">
                  <c:v>41.89</c:v>
                </c:pt>
                <c:pt idx="2128">
                  <c:v>41.87</c:v>
                </c:pt>
                <c:pt idx="2129">
                  <c:v>41.85</c:v>
                </c:pt>
                <c:pt idx="2130">
                  <c:v>41.83</c:v>
                </c:pt>
                <c:pt idx="2131">
                  <c:v>41.8</c:v>
                </c:pt>
                <c:pt idx="2132">
                  <c:v>41.78</c:v>
                </c:pt>
                <c:pt idx="2133">
                  <c:v>41.76</c:v>
                </c:pt>
                <c:pt idx="2134">
                  <c:v>41.74</c:v>
                </c:pt>
                <c:pt idx="2135">
                  <c:v>41.71</c:v>
                </c:pt>
                <c:pt idx="2136">
                  <c:v>41.69</c:v>
                </c:pt>
                <c:pt idx="2137">
                  <c:v>41.67</c:v>
                </c:pt>
                <c:pt idx="2138">
                  <c:v>41.65</c:v>
                </c:pt>
                <c:pt idx="2139">
                  <c:v>41.62</c:v>
                </c:pt>
                <c:pt idx="2140">
                  <c:v>41.6</c:v>
                </c:pt>
                <c:pt idx="2141">
                  <c:v>41.58</c:v>
                </c:pt>
                <c:pt idx="2142">
                  <c:v>41.56</c:v>
                </c:pt>
                <c:pt idx="2143">
                  <c:v>41.53</c:v>
                </c:pt>
                <c:pt idx="2144">
                  <c:v>41.51</c:v>
                </c:pt>
                <c:pt idx="2145">
                  <c:v>41.49</c:v>
                </c:pt>
                <c:pt idx="2146">
                  <c:v>41.46</c:v>
                </c:pt>
                <c:pt idx="2147">
                  <c:v>41.44</c:v>
                </c:pt>
                <c:pt idx="2148">
                  <c:v>41.42</c:v>
                </c:pt>
                <c:pt idx="2149">
                  <c:v>41.4</c:v>
                </c:pt>
                <c:pt idx="2150">
                  <c:v>41.37</c:v>
                </c:pt>
                <c:pt idx="2151">
                  <c:v>41.35</c:v>
                </c:pt>
                <c:pt idx="2152">
                  <c:v>41.33</c:v>
                </c:pt>
                <c:pt idx="2153">
                  <c:v>41.31</c:v>
                </c:pt>
                <c:pt idx="2154">
                  <c:v>41.28</c:v>
                </c:pt>
                <c:pt idx="2155">
                  <c:v>41.26</c:v>
                </c:pt>
                <c:pt idx="2156">
                  <c:v>41.24</c:v>
                </c:pt>
                <c:pt idx="2157">
                  <c:v>41.22</c:v>
                </c:pt>
                <c:pt idx="2158">
                  <c:v>41.19</c:v>
                </c:pt>
                <c:pt idx="2159">
                  <c:v>41.17</c:v>
                </c:pt>
                <c:pt idx="2160">
                  <c:v>41.15</c:v>
                </c:pt>
                <c:pt idx="2161">
                  <c:v>41.13</c:v>
                </c:pt>
                <c:pt idx="2162">
                  <c:v>41.1</c:v>
                </c:pt>
                <c:pt idx="2163">
                  <c:v>41.08</c:v>
                </c:pt>
                <c:pt idx="2164">
                  <c:v>41.06</c:v>
                </c:pt>
                <c:pt idx="2165">
                  <c:v>41.04</c:v>
                </c:pt>
                <c:pt idx="2166">
                  <c:v>41.01</c:v>
                </c:pt>
                <c:pt idx="2167">
                  <c:v>40.99</c:v>
                </c:pt>
                <c:pt idx="2168">
                  <c:v>40.97</c:v>
                </c:pt>
                <c:pt idx="2169">
                  <c:v>40.950000000000003</c:v>
                </c:pt>
                <c:pt idx="2170">
                  <c:v>40.92</c:v>
                </c:pt>
                <c:pt idx="2171">
                  <c:v>40.9</c:v>
                </c:pt>
                <c:pt idx="2172">
                  <c:v>40.880000000000003</c:v>
                </c:pt>
                <c:pt idx="2173">
                  <c:v>40.86</c:v>
                </c:pt>
                <c:pt idx="2174">
                  <c:v>40.83</c:v>
                </c:pt>
                <c:pt idx="2175">
                  <c:v>40.81</c:v>
                </c:pt>
                <c:pt idx="2176">
                  <c:v>40.79</c:v>
                </c:pt>
                <c:pt idx="2177">
                  <c:v>40.770000000000003</c:v>
                </c:pt>
                <c:pt idx="2178">
                  <c:v>40.74</c:v>
                </c:pt>
                <c:pt idx="2179">
                  <c:v>40.72</c:v>
                </c:pt>
                <c:pt idx="2180">
                  <c:v>40.700000000000003</c:v>
                </c:pt>
                <c:pt idx="2181">
                  <c:v>40.68</c:v>
                </c:pt>
                <c:pt idx="2182">
                  <c:v>40.65</c:v>
                </c:pt>
                <c:pt idx="2183">
                  <c:v>40.630000000000003</c:v>
                </c:pt>
                <c:pt idx="2184">
                  <c:v>40.61</c:v>
                </c:pt>
                <c:pt idx="2185">
                  <c:v>40.590000000000003</c:v>
                </c:pt>
                <c:pt idx="2186">
                  <c:v>40.56</c:v>
                </c:pt>
                <c:pt idx="2187">
                  <c:v>40.54</c:v>
                </c:pt>
                <c:pt idx="2188">
                  <c:v>40.520000000000003</c:v>
                </c:pt>
                <c:pt idx="2189">
                  <c:v>40.5</c:v>
                </c:pt>
                <c:pt idx="2190">
                  <c:v>40.479999999999997</c:v>
                </c:pt>
                <c:pt idx="2191">
                  <c:v>40.450000000000003</c:v>
                </c:pt>
                <c:pt idx="2192">
                  <c:v>40.43</c:v>
                </c:pt>
                <c:pt idx="2193">
                  <c:v>40.409999999999997</c:v>
                </c:pt>
                <c:pt idx="2194">
                  <c:v>40.39</c:v>
                </c:pt>
                <c:pt idx="2195">
                  <c:v>40.36</c:v>
                </c:pt>
                <c:pt idx="2196">
                  <c:v>40.340000000000003</c:v>
                </c:pt>
                <c:pt idx="2197">
                  <c:v>40.32</c:v>
                </c:pt>
                <c:pt idx="2198">
                  <c:v>40.299999999999997</c:v>
                </c:pt>
                <c:pt idx="2199">
                  <c:v>40.270000000000003</c:v>
                </c:pt>
                <c:pt idx="2200">
                  <c:v>40.25</c:v>
                </c:pt>
                <c:pt idx="2201">
                  <c:v>40.229999999999997</c:v>
                </c:pt>
                <c:pt idx="2202">
                  <c:v>40.21</c:v>
                </c:pt>
                <c:pt idx="2203">
                  <c:v>40.18</c:v>
                </c:pt>
                <c:pt idx="2204">
                  <c:v>40.159999999999997</c:v>
                </c:pt>
                <c:pt idx="2205">
                  <c:v>40.14</c:v>
                </c:pt>
                <c:pt idx="2206">
                  <c:v>40.119999999999997</c:v>
                </c:pt>
                <c:pt idx="2207">
                  <c:v>40.090000000000003</c:v>
                </c:pt>
                <c:pt idx="2208">
                  <c:v>40.07</c:v>
                </c:pt>
                <c:pt idx="2209">
                  <c:v>40.049999999999997</c:v>
                </c:pt>
                <c:pt idx="2210">
                  <c:v>40.03</c:v>
                </c:pt>
                <c:pt idx="2211">
                  <c:v>40.01</c:v>
                </c:pt>
                <c:pt idx="2212">
                  <c:v>39.979999999999997</c:v>
                </c:pt>
                <c:pt idx="2213">
                  <c:v>39.96</c:v>
                </c:pt>
                <c:pt idx="2214">
                  <c:v>39.94</c:v>
                </c:pt>
                <c:pt idx="2215">
                  <c:v>39.92</c:v>
                </c:pt>
                <c:pt idx="2216">
                  <c:v>39.89</c:v>
                </c:pt>
                <c:pt idx="2217">
                  <c:v>39.869999999999997</c:v>
                </c:pt>
                <c:pt idx="2218">
                  <c:v>39.85</c:v>
                </c:pt>
                <c:pt idx="2219">
                  <c:v>39.83</c:v>
                </c:pt>
                <c:pt idx="2220">
                  <c:v>39.799999999999997</c:v>
                </c:pt>
                <c:pt idx="2221">
                  <c:v>39.78</c:v>
                </c:pt>
                <c:pt idx="2222">
                  <c:v>39.76</c:v>
                </c:pt>
                <c:pt idx="2223">
                  <c:v>39.74</c:v>
                </c:pt>
                <c:pt idx="2224">
                  <c:v>39.72</c:v>
                </c:pt>
                <c:pt idx="2225">
                  <c:v>39.69</c:v>
                </c:pt>
                <c:pt idx="2226">
                  <c:v>39.67</c:v>
                </c:pt>
                <c:pt idx="2227">
                  <c:v>39.65</c:v>
                </c:pt>
                <c:pt idx="2228">
                  <c:v>39.630000000000003</c:v>
                </c:pt>
                <c:pt idx="2229">
                  <c:v>39.6</c:v>
                </c:pt>
                <c:pt idx="2230">
                  <c:v>39.58</c:v>
                </c:pt>
                <c:pt idx="2231">
                  <c:v>39.56</c:v>
                </c:pt>
                <c:pt idx="2232">
                  <c:v>39.54</c:v>
                </c:pt>
                <c:pt idx="2233">
                  <c:v>39.520000000000003</c:v>
                </c:pt>
                <c:pt idx="2234">
                  <c:v>39.49</c:v>
                </c:pt>
                <c:pt idx="2235">
                  <c:v>39.47</c:v>
                </c:pt>
                <c:pt idx="2236">
                  <c:v>39.450000000000003</c:v>
                </c:pt>
                <c:pt idx="2237">
                  <c:v>39.43</c:v>
                </c:pt>
                <c:pt idx="2238">
                  <c:v>39.4</c:v>
                </c:pt>
                <c:pt idx="2239">
                  <c:v>39.380000000000003</c:v>
                </c:pt>
                <c:pt idx="2240">
                  <c:v>39.36</c:v>
                </c:pt>
                <c:pt idx="2241">
                  <c:v>39.340000000000003</c:v>
                </c:pt>
                <c:pt idx="2242">
                  <c:v>39.32</c:v>
                </c:pt>
                <c:pt idx="2243">
                  <c:v>39.29</c:v>
                </c:pt>
                <c:pt idx="2244">
                  <c:v>39.270000000000003</c:v>
                </c:pt>
                <c:pt idx="2245">
                  <c:v>39.25</c:v>
                </c:pt>
                <c:pt idx="2246">
                  <c:v>39.229999999999997</c:v>
                </c:pt>
                <c:pt idx="2247">
                  <c:v>39.200000000000003</c:v>
                </c:pt>
                <c:pt idx="2248">
                  <c:v>39.18</c:v>
                </c:pt>
                <c:pt idx="2249">
                  <c:v>39.159999999999997</c:v>
                </c:pt>
                <c:pt idx="2250">
                  <c:v>39.14</c:v>
                </c:pt>
                <c:pt idx="2251">
                  <c:v>39.119999999999997</c:v>
                </c:pt>
                <c:pt idx="2252">
                  <c:v>39.090000000000003</c:v>
                </c:pt>
                <c:pt idx="2253">
                  <c:v>39.07</c:v>
                </c:pt>
                <c:pt idx="2254">
                  <c:v>39.049999999999997</c:v>
                </c:pt>
                <c:pt idx="2255">
                  <c:v>39.03</c:v>
                </c:pt>
                <c:pt idx="2256">
                  <c:v>39.01</c:v>
                </c:pt>
                <c:pt idx="2257">
                  <c:v>38.979999999999997</c:v>
                </c:pt>
                <c:pt idx="2258">
                  <c:v>38.96</c:v>
                </c:pt>
                <c:pt idx="2259">
                  <c:v>38.94</c:v>
                </c:pt>
                <c:pt idx="2260">
                  <c:v>38.92</c:v>
                </c:pt>
                <c:pt idx="2261">
                  <c:v>38.89</c:v>
                </c:pt>
                <c:pt idx="2262">
                  <c:v>38.869999999999997</c:v>
                </c:pt>
                <c:pt idx="2263">
                  <c:v>38.85</c:v>
                </c:pt>
                <c:pt idx="2264">
                  <c:v>38.83</c:v>
                </c:pt>
                <c:pt idx="2265">
                  <c:v>38.81</c:v>
                </c:pt>
                <c:pt idx="2266">
                  <c:v>38.78</c:v>
                </c:pt>
                <c:pt idx="2267">
                  <c:v>38.76</c:v>
                </c:pt>
                <c:pt idx="2268">
                  <c:v>38.74</c:v>
                </c:pt>
                <c:pt idx="2269">
                  <c:v>38.72</c:v>
                </c:pt>
                <c:pt idx="2270">
                  <c:v>38.700000000000003</c:v>
                </c:pt>
                <c:pt idx="2271">
                  <c:v>38.67</c:v>
                </c:pt>
                <c:pt idx="2272">
                  <c:v>38.65</c:v>
                </c:pt>
                <c:pt idx="2273">
                  <c:v>38.630000000000003</c:v>
                </c:pt>
                <c:pt idx="2274">
                  <c:v>38.61</c:v>
                </c:pt>
                <c:pt idx="2275">
                  <c:v>38.590000000000003</c:v>
                </c:pt>
                <c:pt idx="2276">
                  <c:v>38.56</c:v>
                </c:pt>
                <c:pt idx="2277">
                  <c:v>38.54</c:v>
                </c:pt>
                <c:pt idx="2278">
                  <c:v>38.520000000000003</c:v>
                </c:pt>
                <c:pt idx="2279">
                  <c:v>38.5</c:v>
                </c:pt>
                <c:pt idx="2280">
                  <c:v>38.479999999999997</c:v>
                </c:pt>
                <c:pt idx="2281">
                  <c:v>38.450000000000003</c:v>
                </c:pt>
                <c:pt idx="2282">
                  <c:v>38.43</c:v>
                </c:pt>
                <c:pt idx="2283">
                  <c:v>38.409999999999997</c:v>
                </c:pt>
                <c:pt idx="2284">
                  <c:v>38.39</c:v>
                </c:pt>
                <c:pt idx="2285">
                  <c:v>38.369999999999997</c:v>
                </c:pt>
                <c:pt idx="2286">
                  <c:v>38.340000000000003</c:v>
                </c:pt>
                <c:pt idx="2287">
                  <c:v>38.32</c:v>
                </c:pt>
                <c:pt idx="2288">
                  <c:v>38.299999999999997</c:v>
                </c:pt>
                <c:pt idx="2289">
                  <c:v>38.28</c:v>
                </c:pt>
                <c:pt idx="2290">
                  <c:v>38.26</c:v>
                </c:pt>
                <c:pt idx="2291">
                  <c:v>38.229999999999997</c:v>
                </c:pt>
                <c:pt idx="2292">
                  <c:v>38.21</c:v>
                </c:pt>
                <c:pt idx="2293">
                  <c:v>38.19</c:v>
                </c:pt>
                <c:pt idx="2294">
                  <c:v>38.17</c:v>
                </c:pt>
                <c:pt idx="2295">
                  <c:v>38.15</c:v>
                </c:pt>
                <c:pt idx="2296">
                  <c:v>38.119999999999997</c:v>
                </c:pt>
                <c:pt idx="2297">
                  <c:v>38.1</c:v>
                </c:pt>
                <c:pt idx="2298">
                  <c:v>38.08</c:v>
                </c:pt>
                <c:pt idx="2299">
                  <c:v>38.06</c:v>
                </c:pt>
                <c:pt idx="2300">
                  <c:v>38.04</c:v>
                </c:pt>
                <c:pt idx="2301">
                  <c:v>38.01</c:v>
                </c:pt>
                <c:pt idx="2302">
                  <c:v>37.99</c:v>
                </c:pt>
                <c:pt idx="2303">
                  <c:v>37.97</c:v>
                </c:pt>
                <c:pt idx="2304">
                  <c:v>37.950000000000003</c:v>
                </c:pt>
                <c:pt idx="2305">
                  <c:v>37.93</c:v>
                </c:pt>
                <c:pt idx="2306">
                  <c:v>37.909999999999997</c:v>
                </c:pt>
                <c:pt idx="2307">
                  <c:v>37.880000000000003</c:v>
                </c:pt>
                <c:pt idx="2308">
                  <c:v>37.86</c:v>
                </c:pt>
                <c:pt idx="2309">
                  <c:v>37.840000000000003</c:v>
                </c:pt>
                <c:pt idx="2310">
                  <c:v>37.82</c:v>
                </c:pt>
                <c:pt idx="2311">
                  <c:v>37.799999999999997</c:v>
                </c:pt>
                <c:pt idx="2312">
                  <c:v>37.770000000000003</c:v>
                </c:pt>
                <c:pt idx="2313">
                  <c:v>37.75</c:v>
                </c:pt>
                <c:pt idx="2314">
                  <c:v>37.729999999999997</c:v>
                </c:pt>
                <c:pt idx="2315">
                  <c:v>37.71</c:v>
                </c:pt>
                <c:pt idx="2316">
                  <c:v>37.69</c:v>
                </c:pt>
                <c:pt idx="2317">
                  <c:v>37.659999999999997</c:v>
                </c:pt>
                <c:pt idx="2318">
                  <c:v>37.64</c:v>
                </c:pt>
                <c:pt idx="2319">
                  <c:v>37.619999999999997</c:v>
                </c:pt>
                <c:pt idx="2320">
                  <c:v>37.6</c:v>
                </c:pt>
                <c:pt idx="2321">
                  <c:v>37.58</c:v>
                </c:pt>
                <c:pt idx="2322">
                  <c:v>37.56</c:v>
                </c:pt>
                <c:pt idx="2323">
                  <c:v>37.53</c:v>
                </c:pt>
                <c:pt idx="2324">
                  <c:v>37.51</c:v>
                </c:pt>
                <c:pt idx="2325">
                  <c:v>37.49</c:v>
                </c:pt>
                <c:pt idx="2326">
                  <c:v>37.47</c:v>
                </c:pt>
                <c:pt idx="2327">
                  <c:v>37.450000000000003</c:v>
                </c:pt>
                <c:pt idx="2328">
                  <c:v>37.42</c:v>
                </c:pt>
                <c:pt idx="2329">
                  <c:v>37.4</c:v>
                </c:pt>
                <c:pt idx="2330">
                  <c:v>37.380000000000003</c:v>
                </c:pt>
                <c:pt idx="2331">
                  <c:v>37.36</c:v>
                </c:pt>
                <c:pt idx="2332">
                  <c:v>37.340000000000003</c:v>
                </c:pt>
                <c:pt idx="2333">
                  <c:v>37.32</c:v>
                </c:pt>
                <c:pt idx="2334">
                  <c:v>37.29</c:v>
                </c:pt>
                <c:pt idx="2335">
                  <c:v>37.270000000000003</c:v>
                </c:pt>
                <c:pt idx="2336">
                  <c:v>37.25</c:v>
                </c:pt>
                <c:pt idx="2337">
                  <c:v>37.229999999999997</c:v>
                </c:pt>
                <c:pt idx="2338">
                  <c:v>37.21</c:v>
                </c:pt>
                <c:pt idx="2339">
                  <c:v>37.19</c:v>
                </c:pt>
                <c:pt idx="2340">
                  <c:v>37.159999999999997</c:v>
                </c:pt>
                <c:pt idx="2341">
                  <c:v>37.14</c:v>
                </c:pt>
                <c:pt idx="2342">
                  <c:v>37.119999999999997</c:v>
                </c:pt>
                <c:pt idx="2343">
                  <c:v>37.1</c:v>
                </c:pt>
                <c:pt idx="2344">
                  <c:v>37.08</c:v>
                </c:pt>
                <c:pt idx="2345">
                  <c:v>37.06</c:v>
                </c:pt>
                <c:pt idx="2346">
                  <c:v>37.03</c:v>
                </c:pt>
                <c:pt idx="2347">
                  <c:v>37.01</c:v>
                </c:pt>
                <c:pt idx="2348">
                  <c:v>36.99</c:v>
                </c:pt>
                <c:pt idx="2349">
                  <c:v>36.97</c:v>
                </c:pt>
                <c:pt idx="2350">
                  <c:v>36.950000000000003</c:v>
                </c:pt>
                <c:pt idx="2351">
                  <c:v>36.93</c:v>
                </c:pt>
                <c:pt idx="2352">
                  <c:v>36.9</c:v>
                </c:pt>
                <c:pt idx="2353">
                  <c:v>36.880000000000003</c:v>
                </c:pt>
                <c:pt idx="2354">
                  <c:v>36.86</c:v>
                </c:pt>
                <c:pt idx="2355">
                  <c:v>36.840000000000003</c:v>
                </c:pt>
                <c:pt idx="2356">
                  <c:v>36.82</c:v>
                </c:pt>
                <c:pt idx="2357">
                  <c:v>36.799999999999997</c:v>
                </c:pt>
                <c:pt idx="2358">
                  <c:v>36.770000000000003</c:v>
                </c:pt>
                <c:pt idx="2359">
                  <c:v>36.75</c:v>
                </c:pt>
                <c:pt idx="2360">
                  <c:v>36.729999999999997</c:v>
                </c:pt>
                <c:pt idx="2361">
                  <c:v>36.71</c:v>
                </c:pt>
                <c:pt idx="2362">
                  <c:v>36.69</c:v>
                </c:pt>
                <c:pt idx="2363">
                  <c:v>36.67</c:v>
                </c:pt>
                <c:pt idx="2364">
                  <c:v>36.64</c:v>
                </c:pt>
                <c:pt idx="2365">
                  <c:v>36.619999999999997</c:v>
                </c:pt>
                <c:pt idx="2366">
                  <c:v>36.6</c:v>
                </c:pt>
                <c:pt idx="2367">
                  <c:v>36.58</c:v>
                </c:pt>
                <c:pt idx="2368">
                  <c:v>36.56</c:v>
                </c:pt>
                <c:pt idx="2369">
                  <c:v>36.54</c:v>
                </c:pt>
                <c:pt idx="2370">
                  <c:v>36.51</c:v>
                </c:pt>
                <c:pt idx="2371">
                  <c:v>36.49</c:v>
                </c:pt>
                <c:pt idx="2372">
                  <c:v>36.47</c:v>
                </c:pt>
                <c:pt idx="2373">
                  <c:v>36.450000000000003</c:v>
                </c:pt>
                <c:pt idx="2374">
                  <c:v>36.43</c:v>
                </c:pt>
                <c:pt idx="2375">
                  <c:v>36.409999999999997</c:v>
                </c:pt>
                <c:pt idx="2376">
                  <c:v>36.39</c:v>
                </c:pt>
                <c:pt idx="2377">
                  <c:v>36.36</c:v>
                </c:pt>
                <c:pt idx="2378">
                  <c:v>36.340000000000003</c:v>
                </c:pt>
                <c:pt idx="2379">
                  <c:v>36.32</c:v>
                </c:pt>
                <c:pt idx="2380">
                  <c:v>36.299999999999997</c:v>
                </c:pt>
                <c:pt idx="2381">
                  <c:v>36.28</c:v>
                </c:pt>
                <c:pt idx="2382">
                  <c:v>36.26</c:v>
                </c:pt>
                <c:pt idx="2383">
                  <c:v>36.229999999999997</c:v>
                </c:pt>
                <c:pt idx="2384">
                  <c:v>36.21</c:v>
                </c:pt>
                <c:pt idx="2385">
                  <c:v>36.19</c:v>
                </c:pt>
                <c:pt idx="2386">
                  <c:v>36.17</c:v>
                </c:pt>
                <c:pt idx="2387">
                  <c:v>36.15</c:v>
                </c:pt>
                <c:pt idx="2388">
                  <c:v>36.130000000000003</c:v>
                </c:pt>
                <c:pt idx="2389">
                  <c:v>36.11</c:v>
                </c:pt>
                <c:pt idx="2390">
                  <c:v>36.08</c:v>
                </c:pt>
                <c:pt idx="2391">
                  <c:v>36.06</c:v>
                </c:pt>
                <c:pt idx="2392">
                  <c:v>36.04</c:v>
                </c:pt>
                <c:pt idx="2393">
                  <c:v>36.020000000000003</c:v>
                </c:pt>
                <c:pt idx="2394">
                  <c:v>36</c:v>
                </c:pt>
                <c:pt idx="2395">
                  <c:v>35.979999999999997</c:v>
                </c:pt>
                <c:pt idx="2396">
                  <c:v>35.96</c:v>
                </c:pt>
                <c:pt idx="2397">
                  <c:v>35.93</c:v>
                </c:pt>
                <c:pt idx="2398">
                  <c:v>35.909999999999997</c:v>
                </c:pt>
                <c:pt idx="2399">
                  <c:v>35.89</c:v>
                </c:pt>
                <c:pt idx="2400">
                  <c:v>35.869999999999997</c:v>
                </c:pt>
                <c:pt idx="2401">
                  <c:v>35.85</c:v>
                </c:pt>
                <c:pt idx="2402">
                  <c:v>35.83</c:v>
                </c:pt>
                <c:pt idx="2403">
                  <c:v>35.81</c:v>
                </c:pt>
                <c:pt idx="2404">
                  <c:v>35.78</c:v>
                </c:pt>
                <c:pt idx="2405">
                  <c:v>35.76</c:v>
                </c:pt>
                <c:pt idx="2406">
                  <c:v>35.74</c:v>
                </c:pt>
                <c:pt idx="2407">
                  <c:v>35.72</c:v>
                </c:pt>
                <c:pt idx="2408">
                  <c:v>35.700000000000003</c:v>
                </c:pt>
                <c:pt idx="2409">
                  <c:v>35.68</c:v>
                </c:pt>
                <c:pt idx="2410">
                  <c:v>35.659999999999997</c:v>
                </c:pt>
                <c:pt idx="2411">
                  <c:v>35.64</c:v>
                </c:pt>
                <c:pt idx="2412">
                  <c:v>35.61</c:v>
                </c:pt>
                <c:pt idx="2413">
                  <c:v>35.590000000000003</c:v>
                </c:pt>
                <c:pt idx="2414">
                  <c:v>35.57</c:v>
                </c:pt>
                <c:pt idx="2415">
                  <c:v>35.549999999999997</c:v>
                </c:pt>
                <c:pt idx="2416">
                  <c:v>35.53</c:v>
                </c:pt>
                <c:pt idx="2417">
                  <c:v>35.51</c:v>
                </c:pt>
                <c:pt idx="2418">
                  <c:v>35.49</c:v>
                </c:pt>
                <c:pt idx="2419">
                  <c:v>35.46</c:v>
                </c:pt>
                <c:pt idx="2420">
                  <c:v>35.44</c:v>
                </c:pt>
                <c:pt idx="2421">
                  <c:v>35.42</c:v>
                </c:pt>
                <c:pt idx="2422">
                  <c:v>35.4</c:v>
                </c:pt>
                <c:pt idx="2423">
                  <c:v>35.380000000000003</c:v>
                </c:pt>
                <c:pt idx="2424">
                  <c:v>35.36</c:v>
                </c:pt>
                <c:pt idx="2425">
                  <c:v>35.340000000000003</c:v>
                </c:pt>
                <c:pt idx="2426">
                  <c:v>35.32</c:v>
                </c:pt>
                <c:pt idx="2427">
                  <c:v>35.29</c:v>
                </c:pt>
                <c:pt idx="2428">
                  <c:v>35.270000000000003</c:v>
                </c:pt>
                <c:pt idx="2429">
                  <c:v>35.25</c:v>
                </c:pt>
                <c:pt idx="2430">
                  <c:v>35.229999999999997</c:v>
                </c:pt>
                <c:pt idx="2431">
                  <c:v>35.21</c:v>
                </c:pt>
                <c:pt idx="2432">
                  <c:v>35.19</c:v>
                </c:pt>
                <c:pt idx="2433">
                  <c:v>35.17</c:v>
                </c:pt>
                <c:pt idx="2434">
                  <c:v>35.15</c:v>
                </c:pt>
                <c:pt idx="2435">
                  <c:v>35.119999999999997</c:v>
                </c:pt>
                <c:pt idx="2436">
                  <c:v>35.1</c:v>
                </c:pt>
                <c:pt idx="2437">
                  <c:v>35.08</c:v>
                </c:pt>
                <c:pt idx="2438">
                  <c:v>35.06</c:v>
                </c:pt>
                <c:pt idx="2439">
                  <c:v>35.04</c:v>
                </c:pt>
                <c:pt idx="2440">
                  <c:v>35.020000000000003</c:v>
                </c:pt>
                <c:pt idx="2441">
                  <c:v>35</c:v>
                </c:pt>
                <c:pt idx="2442">
                  <c:v>34.979999999999997</c:v>
                </c:pt>
                <c:pt idx="2443">
                  <c:v>34.96</c:v>
                </c:pt>
                <c:pt idx="2444">
                  <c:v>34.93</c:v>
                </c:pt>
                <c:pt idx="2445">
                  <c:v>34.909999999999997</c:v>
                </c:pt>
                <c:pt idx="2446">
                  <c:v>34.89</c:v>
                </c:pt>
                <c:pt idx="2447">
                  <c:v>34.869999999999997</c:v>
                </c:pt>
                <c:pt idx="2448">
                  <c:v>34.85</c:v>
                </c:pt>
                <c:pt idx="2449">
                  <c:v>34.83</c:v>
                </c:pt>
                <c:pt idx="2450">
                  <c:v>34.81</c:v>
                </c:pt>
                <c:pt idx="2451">
                  <c:v>34.79</c:v>
                </c:pt>
                <c:pt idx="2452">
                  <c:v>34.770000000000003</c:v>
                </c:pt>
                <c:pt idx="2453">
                  <c:v>34.74</c:v>
                </c:pt>
                <c:pt idx="2454">
                  <c:v>34.72</c:v>
                </c:pt>
                <c:pt idx="2455">
                  <c:v>34.700000000000003</c:v>
                </c:pt>
                <c:pt idx="2456">
                  <c:v>34.68</c:v>
                </c:pt>
                <c:pt idx="2457">
                  <c:v>34.659999999999997</c:v>
                </c:pt>
                <c:pt idx="2458">
                  <c:v>34.64</c:v>
                </c:pt>
                <c:pt idx="2459">
                  <c:v>34.619999999999997</c:v>
                </c:pt>
                <c:pt idx="2460">
                  <c:v>34.6</c:v>
                </c:pt>
                <c:pt idx="2461">
                  <c:v>34.58</c:v>
                </c:pt>
                <c:pt idx="2462">
                  <c:v>34.549999999999997</c:v>
                </c:pt>
                <c:pt idx="2463">
                  <c:v>34.53</c:v>
                </c:pt>
                <c:pt idx="2464">
                  <c:v>34.51</c:v>
                </c:pt>
                <c:pt idx="2465">
                  <c:v>34.49</c:v>
                </c:pt>
                <c:pt idx="2466">
                  <c:v>34.47</c:v>
                </c:pt>
                <c:pt idx="2467">
                  <c:v>34.450000000000003</c:v>
                </c:pt>
                <c:pt idx="2468">
                  <c:v>34.43</c:v>
                </c:pt>
                <c:pt idx="2469">
                  <c:v>34.409999999999997</c:v>
                </c:pt>
                <c:pt idx="2470">
                  <c:v>34.39</c:v>
                </c:pt>
                <c:pt idx="2471">
                  <c:v>34.369999999999997</c:v>
                </c:pt>
                <c:pt idx="2472">
                  <c:v>34.340000000000003</c:v>
                </c:pt>
                <c:pt idx="2473">
                  <c:v>34.32</c:v>
                </c:pt>
                <c:pt idx="2474">
                  <c:v>34.299999999999997</c:v>
                </c:pt>
                <c:pt idx="2475">
                  <c:v>34.28</c:v>
                </c:pt>
                <c:pt idx="2476">
                  <c:v>34.26</c:v>
                </c:pt>
                <c:pt idx="2477">
                  <c:v>34.24</c:v>
                </c:pt>
                <c:pt idx="2478">
                  <c:v>34.22</c:v>
                </c:pt>
                <c:pt idx="2479">
                  <c:v>34.200000000000003</c:v>
                </c:pt>
                <c:pt idx="2480">
                  <c:v>34.18</c:v>
                </c:pt>
                <c:pt idx="2481">
                  <c:v>34.159999999999997</c:v>
                </c:pt>
                <c:pt idx="2482">
                  <c:v>34.14</c:v>
                </c:pt>
                <c:pt idx="2483">
                  <c:v>34.11</c:v>
                </c:pt>
                <c:pt idx="2484">
                  <c:v>34.090000000000003</c:v>
                </c:pt>
                <c:pt idx="2485">
                  <c:v>34.07</c:v>
                </c:pt>
                <c:pt idx="2486">
                  <c:v>34.049999999999997</c:v>
                </c:pt>
                <c:pt idx="2487">
                  <c:v>34.03</c:v>
                </c:pt>
                <c:pt idx="2488">
                  <c:v>34.01</c:v>
                </c:pt>
                <c:pt idx="2489">
                  <c:v>33.99</c:v>
                </c:pt>
                <c:pt idx="2490">
                  <c:v>33.97</c:v>
                </c:pt>
                <c:pt idx="2491">
                  <c:v>33.950000000000003</c:v>
                </c:pt>
                <c:pt idx="2492">
                  <c:v>33.93</c:v>
                </c:pt>
                <c:pt idx="2493">
                  <c:v>33.909999999999997</c:v>
                </c:pt>
                <c:pt idx="2494">
                  <c:v>33.89</c:v>
                </c:pt>
                <c:pt idx="2495">
                  <c:v>33.86</c:v>
                </c:pt>
                <c:pt idx="2496">
                  <c:v>33.840000000000003</c:v>
                </c:pt>
                <c:pt idx="2497">
                  <c:v>33.82</c:v>
                </c:pt>
                <c:pt idx="2498">
                  <c:v>33.799999999999997</c:v>
                </c:pt>
                <c:pt idx="2499">
                  <c:v>33.78</c:v>
                </c:pt>
                <c:pt idx="2500">
                  <c:v>33.76</c:v>
                </c:pt>
                <c:pt idx="2501">
                  <c:v>33.74</c:v>
                </c:pt>
                <c:pt idx="2502">
                  <c:v>33.72</c:v>
                </c:pt>
                <c:pt idx="2503">
                  <c:v>33.700000000000003</c:v>
                </c:pt>
                <c:pt idx="2504">
                  <c:v>33.68</c:v>
                </c:pt>
                <c:pt idx="2505">
                  <c:v>33.659999999999997</c:v>
                </c:pt>
                <c:pt idx="2506">
                  <c:v>33.64</c:v>
                </c:pt>
                <c:pt idx="2507">
                  <c:v>33.61</c:v>
                </c:pt>
                <c:pt idx="2508">
                  <c:v>33.590000000000003</c:v>
                </c:pt>
                <c:pt idx="2509">
                  <c:v>33.57</c:v>
                </c:pt>
                <c:pt idx="2510">
                  <c:v>33.549999999999997</c:v>
                </c:pt>
                <c:pt idx="2511">
                  <c:v>33.53</c:v>
                </c:pt>
                <c:pt idx="2512">
                  <c:v>33.51</c:v>
                </c:pt>
                <c:pt idx="2513">
                  <c:v>33.49</c:v>
                </c:pt>
                <c:pt idx="2514">
                  <c:v>33.47</c:v>
                </c:pt>
                <c:pt idx="2515">
                  <c:v>33.450000000000003</c:v>
                </c:pt>
                <c:pt idx="2516">
                  <c:v>33.43</c:v>
                </c:pt>
                <c:pt idx="2517">
                  <c:v>33.409999999999997</c:v>
                </c:pt>
                <c:pt idx="2518">
                  <c:v>33.39</c:v>
                </c:pt>
                <c:pt idx="2519">
                  <c:v>33.369999999999997</c:v>
                </c:pt>
                <c:pt idx="2520">
                  <c:v>33.35</c:v>
                </c:pt>
                <c:pt idx="2521">
                  <c:v>33.32</c:v>
                </c:pt>
                <c:pt idx="2522">
                  <c:v>33.299999999999997</c:v>
                </c:pt>
                <c:pt idx="2523">
                  <c:v>33.28</c:v>
                </c:pt>
                <c:pt idx="2524">
                  <c:v>33.26</c:v>
                </c:pt>
                <c:pt idx="2525">
                  <c:v>33.24</c:v>
                </c:pt>
                <c:pt idx="2526">
                  <c:v>33.22</c:v>
                </c:pt>
                <c:pt idx="2527">
                  <c:v>33.200000000000003</c:v>
                </c:pt>
                <c:pt idx="2528">
                  <c:v>33.18</c:v>
                </c:pt>
                <c:pt idx="2529">
                  <c:v>33.159999999999997</c:v>
                </c:pt>
                <c:pt idx="2530">
                  <c:v>33.14</c:v>
                </c:pt>
                <c:pt idx="2531">
                  <c:v>33.119999999999997</c:v>
                </c:pt>
                <c:pt idx="2532">
                  <c:v>33.1</c:v>
                </c:pt>
                <c:pt idx="2533">
                  <c:v>33.08</c:v>
                </c:pt>
                <c:pt idx="2534">
                  <c:v>33.06</c:v>
                </c:pt>
                <c:pt idx="2535">
                  <c:v>33.04</c:v>
                </c:pt>
                <c:pt idx="2536">
                  <c:v>33.020000000000003</c:v>
                </c:pt>
                <c:pt idx="2537">
                  <c:v>33</c:v>
                </c:pt>
                <c:pt idx="2538">
                  <c:v>32.97</c:v>
                </c:pt>
                <c:pt idx="2539">
                  <c:v>32.950000000000003</c:v>
                </c:pt>
                <c:pt idx="2540">
                  <c:v>32.93</c:v>
                </c:pt>
                <c:pt idx="2541">
                  <c:v>32.909999999999997</c:v>
                </c:pt>
                <c:pt idx="2542">
                  <c:v>32.89</c:v>
                </c:pt>
                <c:pt idx="2543">
                  <c:v>32.869999999999997</c:v>
                </c:pt>
                <c:pt idx="2544">
                  <c:v>32.85</c:v>
                </c:pt>
                <c:pt idx="2545">
                  <c:v>32.83</c:v>
                </c:pt>
                <c:pt idx="2546">
                  <c:v>32.81</c:v>
                </c:pt>
                <c:pt idx="2547">
                  <c:v>32.79</c:v>
                </c:pt>
                <c:pt idx="2548">
                  <c:v>32.770000000000003</c:v>
                </c:pt>
                <c:pt idx="2549">
                  <c:v>32.75</c:v>
                </c:pt>
                <c:pt idx="2550">
                  <c:v>32.729999999999997</c:v>
                </c:pt>
                <c:pt idx="2551">
                  <c:v>32.71</c:v>
                </c:pt>
                <c:pt idx="2552">
                  <c:v>32.69</c:v>
                </c:pt>
                <c:pt idx="2553">
                  <c:v>32.67</c:v>
                </c:pt>
                <c:pt idx="2554">
                  <c:v>32.65</c:v>
                </c:pt>
                <c:pt idx="2555">
                  <c:v>32.630000000000003</c:v>
                </c:pt>
                <c:pt idx="2556">
                  <c:v>32.61</c:v>
                </c:pt>
                <c:pt idx="2557">
                  <c:v>32.590000000000003</c:v>
                </c:pt>
                <c:pt idx="2558">
                  <c:v>32.56</c:v>
                </c:pt>
                <c:pt idx="2559">
                  <c:v>32.54</c:v>
                </c:pt>
                <c:pt idx="2560">
                  <c:v>32.520000000000003</c:v>
                </c:pt>
                <c:pt idx="2561">
                  <c:v>32.5</c:v>
                </c:pt>
                <c:pt idx="2562">
                  <c:v>32.479999999999997</c:v>
                </c:pt>
                <c:pt idx="2563">
                  <c:v>32.46</c:v>
                </c:pt>
                <c:pt idx="2564">
                  <c:v>32.44</c:v>
                </c:pt>
                <c:pt idx="2565">
                  <c:v>32.42</c:v>
                </c:pt>
                <c:pt idx="2566">
                  <c:v>32.4</c:v>
                </c:pt>
                <c:pt idx="2567">
                  <c:v>32.380000000000003</c:v>
                </c:pt>
                <c:pt idx="2568">
                  <c:v>32.36</c:v>
                </c:pt>
                <c:pt idx="2569">
                  <c:v>32.340000000000003</c:v>
                </c:pt>
                <c:pt idx="2570">
                  <c:v>32.32</c:v>
                </c:pt>
                <c:pt idx="2571">
                  <c:v>32.299999999999997</c:v>
                </c:pt>
                <c:pt idx="2572">
                  <c:v>32.28</c:v>
                </c:pt>
                <c:pt idx="2573">
                  <c:v>32.26</c:v>
                </c:pt>
                <c:pt idx="2574">
                  <c:v>32.24</c:v>
                </c:pt>
                <c:pt idx="2575">
                  <c:v>32.22</c:v>
                </c:pt>
                <c:pt idx="2576">
                  <c:v>32.200000000000003</c:v>
                </c:pt>
                <c:pt idx="2577">
                  <c:v>32.18</c:v>
                </c:pt>
                <c:pt idx="2578">
                  <c:v>32.159999999999997</c:v>
                </c:pt>
                <c:pt idx="2579">
                  <c:v>32.14</c:v>
                </c:pt>
                <c:pt idx="2580">
                  <c:v>32.119999999999997</c:v>
                </c:pt>
                <c:pt idx="2581">
                  <c:v>32.1</c:v>
                </c:pt>
                <c:pt idx="2582">
                  <c:v>32.08</c:v>
                </c:pt>
                <c:pt idx="2583">
                  <c:v>32.06</c:v>
                </c:pt>
                <c:pt idx="2584">
                  <c:v>32.04</c:v>
                </c:pt>
                <c:pt idx="2585">
                  <c:v>32.020000000000003</c:v>
                </c:pt>
                <c:pt idx="2586">
                  <c:v>32</c:v>
                </c:pt>
                <c:pt idx="2587">
                  <c:v>31.98</c:v>
                </c:pt>
                <c:pt idx="2588">
                  <c:v>31.96</c:v>
                </c:pt>
                <c:pt idx="2589">
                  <c:v>31.93</c:v>
                </c:pt>
                <c:pt idx="2590">
                  <c:v>31.91</c:v>
                </c:pt>
                <c:pt idx="2591">
                  <c:v>31.89</c:v>
                </c:pt>
                <c:pt idx="2592">
                  <c:v>31.87</c:v>
                </c:pt>
                <c:pt idx="2593">
                  <c:v>31.85</c:v>
                </c:pt>
                <c:pt idx="2594">
                  <c:v>31.83</c:v>
                </c:pt>
                <c:pt idx="2595">
                  <c:v>31.81</c:v>
                </c:pt>
                <c:pt idx="2596">
                  <c:v>31.79</c:v>
                </c:pt>
                <c:pt idx="2597">
                  <c:v>31.77</c:v>
                </c:pt>
                <c:pt idx="2598">
                  <c:v>31.75</c:v>
                </c:pt>
                <c:pt idx="2599">
                  <c:v>31.73</c:v>
                </c:pt>
                <c:pt idx="2600">
                  <c:v>31.71</c:v>
                </c:pt>
                <c:pt idx="2601">
                  <c:v>31.69</c:v>
                </c:pt>
                <c:pt idx="2602">
                  <c:v>31.67</c:v>
                </c:pt>
                <c:pt idx="2603">
                  <c:v>31.65</c:v>
                </c:pt>
                <c:pt idx="2604">
                  <c:v>31.63</c:v>
                </c:pt>
                <c:pt idx="2605">
                  <c:v>31.61</c:v>
                </c:pt>
                <c:pt idx="2606">
                  <c:v>31.59</c:v>
                </c:pt>
                <c:pt idx="2607">
                  <c:v>31.57</c:v>
                </c:pt>
                <c:pt idx="2608">
                  <c:v>31.55</c:v>
                </c:pt>
                <c:pt idx="2609">
                  <c:v>31.53</c:v>
                </c:pt>
                <c:pt idx="2610">
                  <c:v>31.51</c:v>
                </c:pt>
                <c:pt idx="2611">
                  <c:v>31.49</c:v>
                </c:pt>
                <c:pt idx="2612">
                  <c:v>31.47</c:v>
                </c:pt>
                <c:pt idx="2613">
                  <c:v>31.45</c:v>
                </c:pt>
                <c:pt idx="2614">
                  <c:v>31.43</c:v>
                </c:pt>
                <c:pt idx="2615">
                  <c:v>31.41</c:v>
                </c:pt>
                <c:pt idx="2616">
                  <c:v>31.39</c:v>
                </c:pt>
                <c:pt idx="2617">
                  <c:v>31.37</c:v>
                </c:pt>
                <c:pt idx="2618">
                  <c:v>31.35</c:v>
                </c:pt>
                <c:pt idx="2619">
                  <c:v>31.33</c:v>
                </c:pt>
                <c:pt idx="2620">
                  <c:v>31.31</c:v>
                </c:pt>
                <c:pt idx="2621">
                  <c:v>31.29</c:v>
                </c:pt>
                <c:pt idx="2622">
                  <c:v>31.27</c:v>
                </c:pt>
                <c:pt idx="2623">
                  <c:v>31.25</c:v>
                </c:pt>
                <c:pt idx="2624">
                  <c:v>31.23</c:v>
                </c:pt>
                <c:pt idx="2625">
                  <c:v>31.21</c:v>
                </c:pt>
                <c:pt idx="2626">
                  <c:v>31.19</c:v>
                </c:pt>
                <c:pt idx="2627">
                  <c:v>31.17</c:v>
                </c:pt>
                <c:pt idx="2628">
                  <c:v>31.15</c:v>
                </c:pt>
                <c:pt idx="2629">
                  <c:v>31.13</c:v>
                </c:pt>
                <c:pt idx="2630">
                  <c:v>31.11</c:v>
                </c:pt>
                <c:pt idx="2631">
                  <c:v>31.09</c:v>
                </c:pt>
                <c:pt idx="2632">
                  <c:v>31.07</c:v>
                </c:pt>
                <c:pt idx="2633">
                  <c:v>31.05</c:v>
                </c:pt>
                <c:pt idx="2634">
                  <c:v>31.03</c:v>
                </c:pt>
                <c:pt idx="2635">
                  <c:v>31.01</c:v>
                </c:pt>
                <c:pt idx="2636">
                  <c:v>30.99</c:v>
                </c:pt>
                <c:pt idx="2637">
                  <c:v>30.97</c:v>
                </c:pt>
                <c:pt idx="2638">
                  <c:v>30.95</c:v>
                </c:pt>
                <c:pt idx="2639">
                  <c:v>30.93</c:v>
                </c:pt>
                <c:pt idx="2640">
                  <c:v>30.91</c:v>
                </c:pt>
                <c:pt idx="2641">
                  <c:v>30.89</c:v>
                </c:pt>
                <c:pt idx="2642">
                  <c:v>30.87</c:v>
                </c:pt>
                <c:pt idx="2643">
                  <c:v>30.85</c:v>
                </c:pt>
                <c:pt idx="2644">
                  <c:v>30.83</c:v>
                </c:pt>
                <c:pt idx="2645">
                  <c:v>30.81</c:v>
                </c:pt>
                <c:pt idx="2646">
                  <c:v>30.79</c:v>
                </c:pt>
                <c:pt idx="2647">
                  <c:v>30.77</c:v>
                </c:pt>
                <c:pt idx="2648">
                  <c:v>30.75</c:v>
                </c:pt>
                <c:pt idx="2649">
                  <c:v>30.73</c:v>
                </c:pt>
                <c:pt idx="2650">
                  <c:v>30.71</c:v>
                </c:pt>
                <c:pt idx="2651">
                  <c:v>30.69</c:v>
                </c:pt>
                <c:pt idx="2652">
                  <c:v>30.67</c:v>
                </c:pt>
                <c:pt idx="2653">
                  <c:v>30.66</c:v>
                </c:pt>
                <c:pt idx="2654">
                  <c:v>30.64</c:v>
                </c:pt>
                <c:pt idx="2655">
                  <c:v>30.62</c:v>
                </c:pt>
                <c:pt idx="2656">
                  <c:v>30.6</c:v>
                </c:pt>
                <c:pt idx="2657">
                  <c:v>30.58</c:v>
                </c:pt>
                <c:pt idx="2658">
                  <c:v>30.56</c:v>
                </c:pt>
                <c:pt idx="2659">
                  <c:v>30.54</c:v>
                </c:pt>
                <c:pt idx="2660">
                  <c:v>30.52</c:v>
                </c:pt>
                <c:pt idx="2661">
                  <c:v>30.5</c:v>
                </c:pt>
                <c:pt idx="2662">
                  <c:v>30.48</c:v>
                </c:pt>
                <c:pt idx="2663">
                  <c:v>30.46</c:v>
                </c:pt>
                <c:pt idx="2664">
                  <c:v>30.44</c:v>
                </c:pt>
                <c:pt idx="2665">
                  <c:v>30.42</c:v>
                </c:pt>
                <c:pt idx="2666">
                  <c:v>30.4</c:v>
                </c:pt>
                <c:pt idx="2667">
                  <c:v>30.38</c:v>
                </c:pt>
                <c:pt idx="2668">
                  <c:v>30.36</c:v>
                </c:pt>
                <c:pt idx="2669">
                  <c:v>30.34</c:v>
                </c:pt>
                <c:pt idx="2670">
                  <c:v>30.32</c:v>
                </c:pt>
                <c:pt idx="2671">
                  <c:v>30.3</c:v>
                </c:pt>
                <c:pt idx="2672">
                  <c:v>30.28</c:v>
                </c:pt>
                <c:pt idx="2673">
                  <c:v>30.26</c:v>
                </c:pt>
                <c:pt idx="2674">
                  <c:v>30.24</c:v>
                </c:pt>
                <c:pt idx="2675">
                  <c:v>30.22</c:v>
                </c:pt>
                <c:pt idx="2676">
                  <c:v>30.2</c:v>
                </c:pt>
                <c:pt idx="2677">
                  <c:v>30.18</c:v>
                </c:pt>
                <c:pt idx="2678">
                  <c:v>30.16</c:v>
                </c:pt>
                <c:pt idx="2679">
                  <c:v>30.14</c:v>
                </c:pt>
                <c:pt idx="2680">
                  <c:v>30.12</c:v>
                </c:pt>
                <c:pt idx="2681">
                  <c:v>30.1</c:v>
                </c:pt>
                <c:pt idx="2682">
                  <c:v>30.08</c:v>
                </c:pt>
                <c:pt idx="2683">
                  <c:v>30.07</c:v>
                </c:pt>
                <c:pt idx="2684">
                  <c:v>30.05</c:v>
                </c:pt>
                <c:pt idx="2685">
                  <c:v>30.03</c:v>
                </c:pt>
                <c:pt idx="2686">
                  <c:v>30.01</c:v>
                </c:pt>
                <c:pt idx="2687">
                  <c:v>29.99</c:v>
                </c:pt>
                <c:pt idx="2688">
                  <c:v>29.97</c:v>
                </c:pt>
                <c:pt idx="2689">
                  <c:v>29.95</c:v>
                </c:pt>
                <c:pt idx="2690">
                  <c:v>29.93</c:v>
                </c:pt>
                <c:pt idx="2691">
                  <c:v>29.91</c:v>
                </c:pt>
                <c:pt idx="2692">
                  <c:v>29.89</c:v>
                </c:pt>
                <c:pt idx="2693">
                  <c:v>29.87</c:v>
                </c:pt>
                <c:pt idx="2694">
                  <c:v>29.85</c:v>
                </c:pt>
                <c:pt idx="2695">
                  <c:v>29.83</c:v>
                </c:pt>
                <c:pt idx="2696">
                  <c:v>29.81</c:v>
                </c:pt>
                <c:pt idx="2697">
                  <c:v>29.79</c:v>
                </c:pt>
                <c:pt idx="2698">
                  <c:v>29.77</c:v>
                </c:pt>
                <c:pt idx="2699">
                  <c:v>29.75</c:v>
                </c:pt>
                <c:pt idx="2700">
                  <c:v>29.73</c:v>
                </c:pt>
                <c:pt idx="2701">
                  <c:v>29.71</c:v>
                </c:pt>
                <c:pt idx="2702">
                  <c:v>29.7</c:v>
                </c:pt>
                <c:pt idx="2703">
                  <c:v>29.68</c:v>
                </c:pt>
                <c:pt idx="2704">
                  <c:v>29.66</c:v>
                </c:pt>
                <c:pt idx="2705">
                  <c:v>29.64</c:v>
                </c:pt>
                <c:pt idx="2706">
                  <c:v>29.62</c:v>
                </c:pt>
                <c:pt idx="2707">
                  <c:v>29.6</c:v>
                </c:pt>
                <c:pt idx="2708">
                  <c:v>29.58</c:v>
                </c:pt>
                <c:pt idx="2709">
                  <c:v>29.56</c:v>
                </c:pt>
                <c:pt idx="2710">
                  <c:v>29.54</c:v>
                </c:pt>
                <c:pt idx="2711">
                  <c:v>29.52</c:v>
                </c:pt>
                <c:pt idx="2712">
                  <c:v>29.5</c:v>
                </c:pt>
                <c:pt idx="2713">
                  <c:v>29.48</c:v>
                </c:pt>
                <c:pt idx="2714">
                  <c:v>29.46</c:v>
                </c:pt>
                <c:pt idx="2715">
                  <c:v>29.44</c:v>
                </c:pt>
                <c:pt idx="2716">
                  <c:v>29.42</c:v>
                </c:pt>
                <c:pt idx="2717">
                  <c:v>29.4</c:v>
                </c:pt>
                <c:pt idx="2718">
                  <c:v>29.39</c:v>
                </c:pt>
                <c:pt idx="2719">
                  <c:v>29.37</c:v>
                </c:pt>
                <c:pt idx="2720">
                  <c:v>29.35</c:v>
                </c:pt>
                <c:pt idx="2721">
                  <c:v>29.33</c:v>
                </c:pt>
                <c:pt idx="2722">
                  <c:v>29.31</c:v>
                </c:pt>
                <c:pt idx="2723">
                  <c:v>29.29</c:v>
                </c:pt>
                <c:pt idx="2724">
                  <c:v>29.27</c:v>
                </c:pt>
                <c:pt idx="2725">
                  <c:v>29.25</c:v>
                </c:pt>
                <c:pt idx="2726">
                  <c:v>29.23</c:v>
                </c:pt>
                <c:pt idx="2727">
                  <c:v>29.21</c:v>
                </c:pt>
                <c:pt idx="2728">
                  <c:v>29.19</c:v>
                </c:pt>
                <c:pt idx="2729">
                  <c:v>29.17</c:v>
                </c:pt>
                <c:pt idx="2730">
                  <c:v>29.15</c:v>
                </c:pt>
                <c:pt idx="2731">
                  <c:v>29.14</c:v>
                </c:pt>
                <c:pt idx="2732">
                  <c:v>29.12</c:v>
                </c:pt>
                <c:pt idx="2733">
                  <c:v>29.1</c:v>
                </c:pt>
                <c:pt idx="2734">
                  <c:v>29.08</c:v>
                </c:pt>
                <c:pt idx="2735">
                  <c:v>29.06</c:v>
                </c:pt>
                <c:pt idx="2736">
                  <c:v>29.04</c:v>
                </c:pt>
                <c:pt idx="2737">
                  <c:v>29.02</c:v>
                </c:pt>
                <c:pt idx="2738">
                  <c:v>29</c:v>
                </c:pt>
                <c:pt idx="2739">
                  <c:v>28.98</c:v>
                </c:pt>
                <c:pt idx="2740">
                  <c:v>28.96</c:v>
                </c:pt>
                <c:pt idx="2741">
                  <c:v>28.94</c:v>
                </c:pt>
                <c:pt idx="2742">
                  <c:v>28.92</c:v>
                </c:pt>
                <c:pt idx="2743">
                  <c:v>28.91</c:v>
                </c:pt>
                <c:pt idx="2744">
                  <c:v>28.89</c:v>
                </c:pt>
                <c:pt idx="2745">
                  <c:v>28.87</c:v>
                </c:pt>
                <c:pt idx="2746">
                  <c:v>28.85</c:v>
                </c:pt>
                <c:pt idx="2747">
                  <c:v>28.83</c:v>
                </c:pt>
                <c:pt idx="2748">
                  <c:v>28.81</c:v>
                </c:pt>
                <c:pt idx="2749">
                  <c:v>28.79</c:v>
                </c:pt>
                <c:pt idx="2750">
                  <c:v>28.77</c:v>
                </c:pt>
                <c:pt idx="2751">
                  <c:v>28.75</c:v>
                </c:pt>
                <c:pt idx="2752">
                  <c:v>28.73</c:v>
                </c:pt>
                <c:pt idx="2753">
                  <c:v>28.71</c:v>
                </c:pt>
                <c:pt idx="2754">
                  <c:v>28.7</c:v>
                </c:pt>
                <c:pt idx="2755">
                  <c:v>28.68</c:v>
                </c:pt>
                <c:pt idx="2756">
                  <c:v>28.66</c:v>
                </c:pt>
                <c:pt idx="2757">
                  <c:v>28.64</c:v>
                </c:pt>
                <c:pt idx="2758">
                  <c:v>28.62</c:v>
                </c:pt>
                <c:pt idx="2759">
                  <c:v>28.6</c:v>
                </c:pt>
                <c:pt idx="2760">
                  <c:v>28.58</c:v>
                </c:pt>
                <c:pt idx="2761">
                  <c:v>28.56</c:v>
                </c:pt>
                <c:pt idx="2762">
                  <c:v>28.54</c:v>
                </c:pt>
                <c:pt idx="2763">
                  <c:v>28.52</c:v>
                </c:pt>
                <c:pt idx="2764">
                  <c:v>28.51</c:v>
                </c:pt>
                <c:pt idx="2765">
                  <c:v>28.49</c:v>
                </c:pt>
                <c:pt idx="2766">
                  <c:v>28.47</c:v>
                </c:pt>
                <c:pt idx="2767">
                  <c:v>28.45</c:v>
                </c:pt>
                <c:pt idx="2768">
                  <c:v>28.43</c:v>
                </c:pt>
                <c:pt idx="2769">
                  <c:v>28.41</c:v>
                </c:pt>
                <c:pt idx="2770">
                  <c:v>28.39</c:v>
                </c:pt>
                <c:pt idx="2771">
                  <c:v>28.37</c:v>
                </c:pt>
                <c:pt idx="2772">
                  <c:v>28.35</c:v>
                </c:pt>
                <c:pt idx="2773">
                  <c:v>28.34</c:v>
                </c:pt>
                <c:pt idx="2774">
                  <c:v>28.32</c:v>
                </c:pt>
                <c:pt idx="2775">
                  <c:v>28.3</c:v>
                </c:pt>
                <c:pt idx="2776">
                  <c:v>28.28</c:v>
                </c:pt>
                <c:pt idx="2777">
                  <c:v>28.26</c:v>
                </c:pt>
                <c:pt idx="2778">
                  <c:v>28.24</c:v>
                </c:pt>
                <c:pt idx="2779">
                  <c:v>28.22</c:v>
                </c:pt>
                <c:pt idx="2780">
                  <c:v>28.2</c:v>
                </c:pt>
                <c:pt idx="2781">
                  <c:v>28.18</c:v>
                </c:pt>
                <c:pt idx="2782">
                  <c:v>28.17</c:v>
                </c:pt>
                <c:pt idx="2783">
                  <c:v>28.15</c:v>
                </c:pt>
                <c:pt idx="2784">
                  <c:v>28.13</c:v>
                </c:pt>
                <c:pt idx="2785">
                  <c:v>28.11</c:v>
                </c:pt>
                <c:pt idx="2786">
                  <c:v>28.09</c:v>
                </c:pt>
                <c:pt idx="2787">
                  <c:v>28.07</c:v>
                </c:pt>
                <c:pt idx="2788">
                  <c:v>28.05</c:v>
                </c:pt>
                <c:pt idx="2789">
                  <c:v>28.03</c:v>
                </c:pt>
                <c:pt idx="2790">
                  <c:v>28.02</c:v>
                </c:pt>
                <c:pt idx="2791">
                  <c:v>28</c:v>
                </c:pt>
                <c:pt idx="2792">
                  <c:v>27.98</c:v>
                </c:pt>
                <c:pt idx="2793">
                  <c:v>27.96</c:v>
                </c:pt>
                <c:pt idx="2794">
                  <c:v>27.94</c:v>
                </c:pt>
                <c:pt idx="2795">
                  <c:v>27.92</c:v>
                </c:pt>
                <c:pt idx="2796">
                  <c:v>27.9</c:v>
                </c:pt>
                <c:pt idx="2797">
                  <c:v>27.88</c:v>
                </c:pt>
                <c:pt idx="2798">
                  <c:v>27.87</c:v>
                </c:pt>
                <c:pt idx="2799">
                  <c:v>27.85</c:v>
                </c:pt>
                <c:pt idx="2800">
                  <c:v>27.83</c:v>
                </c:pt>
                <c:pt idx="2801">
                  <c:v>27.81</c:v>
                </c:pt>
                <c:pt idx="2802">
                  <c:v>27.79</c:v>
                </c:pt>
                <c:pt idx="2803">
                  <c:v>27.77</c:v>
                </c:pt>
                <c:pt idx="2804">
                  <c:v>27.75</c:v>
                </c:pt>
                <c:pt idx="2805">
                  <c:v>27.73</c:v>
                </c:pt>
                <c:pt idx="2806">
                  <c:v>27.72</c:v>
                </c:pt>
                <c:pt idx="2807">
                  <c:v>27.7</c:v>
                </c:pt>
                <c:pt idx="2808">
                  <c:v>27.68</c:v>
                </c:pt>
                <c:pt idx="2809">
                  <c:v>27.66</c:v>
                </c:pt>
                <c:pt idx="2810">
                  <c:v>27.64</c:v>
                </c:pt>
                <c:pt idx="2811">
                  <c:v>27.62</c:v>
                </c:pt>
                <c:pt idx="2812">
                  <c:v>27.6</c:v>
                </c:pt>
                <c:pt idx="2813">
                  <c:v>27.59</c:v>
                </c:pt>
                <c:pt idx="2814">
                  <c:v>27.57</c:v>
                </c:pt>
                <c:pt idx="2815">
                  <c:v>27.55</c:v>
                </c:pt>
                <c:pt idx="2816">
                  <c:v>27.53</c:v>
                </c:pt>
                <c:pt idx="2817">
                  <c:v>27.51</c:v>
                </c:pt>
                <c:pt idx="2818">
                  <c:v>27.49</c:v>
                </c:pt>
                <c:pt idx="2819">
                  <c:v>27.47</c:v>
                </c:pt>
                <c:pt idx="2820">
                  <c:v>27.46</c:v>
                </c:pt>
                <c:pt idx="2821">
                  <c:v>27.44</c:v>
                </c:pt>
                <c:pt idx="2822">
                  <c:v>27.42</c:v>
                </c:pt>
                <c:pt idx="2823">
                  <c:v>27.4</c:v>
                </c:pt>
                <c:pt idx="2824">
                  <c:v>27.38</c:v>
                </c:pt>
                <c:pt idx="2825">
                  <c:v>27.36</c:v>
                </c:pt>
                <c:pt idx="2826">
                  <c:v>27.35</c:v>
                </c:pt>
                <c:pt idx="2827">
                  <c:v>27.33</c:v>
                </c:pt>
                <c:pt idx="2828">
                  <c:v>27.31</c:v>
                </c:pt>
                <c:pt idx="2829">
                  <c:v>27.29</c:v>
                </c:pt>
                <c:pt idx="2830">
                  <c:v>27.27</c:v>
                </c:pt>
                <c:pt idx="2831">
                  <c:v>27.25</c:v>
                </c:pt>
                <c:pt idx="2832">
                  <c:v>27.23</c:v>
                </c:pt>
                <c:pt idx="2833">
                  <c:v>27.22</c:v>
                </c:pt>
                <c:pt idx="2834">
                  <c:v>27.2</c:v>
                </c:pt>
                <c:pt idx="2835">
                  <c:v>27.18</c:v>
                </c:pt>
                <c:pt idx="2836">
                  <c:v>27.16</c:v>
                </c:pt>
                <c:pt idx="2837">
                  <c:v>27.14</c:v>
                </c:pt>
                <c:pt idx="2838">
                  <c:v>27.12</c:v>
                </c:pt>
                <c:pt idx="2839">
                  <c:v>27.11</c:v>
                </c:pt>
                <c:pt idx="2840">
                  <c:v>27.09</c:v>
                </c:pt>
                <c:pt idx="2841">
                  <c:v>27.07</c:v>
                </c:pt>
                <c:pt idx="2842">
                  <c:v>27.05</c:v>
                </c:pt>
                <c:pt idx="2843">
                  <c:v>27.03</c:v>
                </c:pt>
                <c:pt idx="2844">
                  <c:v>27.01</c:v>
                </c:pt>
                <c:pt idx="2845">
                  <c:v>27</c:v>
                </c:pt>
                <c:pt idx="2846">
                  <c:v>26.98</c:v>
                </c:pt>
                <c:pt idx="2847">
                  <c:v>26.96</c:v>
                </c:pt>
                <c:pt idx="2848">
                  <c:v>26.94</c:v>
                </c:pt>
                <c:pt idx="2849">
                  <c:v>26.92</c:v>
                </c:pt>
                <c:pt idx="2850">
                  <c:v>26.9</c:v>
                </c:pt>
                <c:pt idx="2851">
                  <c:v>26.89</c:v>
                </c:pt>
                <c:pt idx="2852">
                  <c:v>26.87</c:v>
                </c:pt>
                <c:pt idx="2853">
                  <c:v>26.85</c:v>
                </c:pt>
                <c:pt idx="2854">
                  <c:v>26.83</c:v>
                </c:pt>
                <c:pt idx="2855">
                  <c:v>26.81</c:v>
                </c:pt>
                <c:pt idx="2856">
                  <c:v>26.79</c:v>
                </c:pt>
                <c:pt idx="2857">
                  <c:v>26.78</c:v>
                </c:pt>
                <c:pt idx="2858">
                  <c:v>26.76</c:v>
                </c:pt>
                <c:pt idx="2859">
                  <c:v>26.74</c:v>
                </c:pt>
                <c:pt idx="2860">
                  <c:v>26.72</c:v>
                </c:pt>
                <c:pt idx="2861">
                  <c:v>26.7</c:v>
                </c:pt>
                <c:pt idx="2862">
                  <c:v>26.69</c:v>
                </c:pt>
                <c:pt idx="2863">
                  <c:v>26.67</c:v>
                </c:pt>
                <c:pt idx="2864">
                  <c:v>26.65</c:v>
                </c:pt>
                <c:pt idx="2865">
                  <c:v>26.63</c:v>
                </c:pt>
                <c:pt idx="2866">
                  <c:v>26.61</c:v>
                </c:pt>
                <c:pt idx="2867">
                  <c:v>26.59</c:v>
                </c:pt>
                <c:pt idx="2868">
                  <c:v>26.58</c:v>
                </c:pt>
                <c:pt idx="2869">
                  <c:v>26.56</c:v>
                </c:pt>
                <c:pt idx="2870">
                  <c:v>26.54</c:v>
                </c:pt>
                <c:pt idx="2871">
                  <c:v>26.52</c:v>
                </c:pt>
                <c:pt idx="2872">
                  <c:v>26.5</c:v>
                </c:pt>
                <c:pt idx="2873">
                  <c:v>26.49</c:v>
                </c:pt>
                <c:pt idx="2874">
                  <c:v>26.47</c:v>
                </c:pt>
                <c:pt idx="2875">
                  <c:v>26.45</c:v>
                </c:pt>
                <c:pt idx="2876">
                  <c:v>26.43</c:v>
                </c:pt>
                <c:pt idx="2877">
                  <c:v>26.41</c:v>
                </c:pt>
                <c:pt idx="2878">
                  <c:v>26.39</c:v>
                </c:pt>
                <c:pt idx="2879">
                  <c:v>26.38</c:v>
                </c:pt>
                <c:pt idx="2880">
                  <c:v>26.36</c:v>
                </c:pt>
                <c:pt idx="2881">
                  <c:v>26.34</c:v>
                </c:pt>
                <c:pt idx="2882">
                  <c:v>26.32</c:v>
                </c:pt>
                <c:pt idx="2883">
                  <c:v>26.3</c:v>
                </c:pt>
                <c:pt idx="2884">
                  <c:v>26.29</c:v>
                </c:pt>
                <c:pt idx="2885">
                  <c:v>26.27</c:v>
                </c:pt>
                <c:pt idx="2886">
                  <c:v>26.25</c:v>
                </c:pt>
                <c:pt idx="2887">
                  <c:v>26.23</c:v>
                </c:pt>
                <c:pt idx="2888">
                  <c:v>26.21</c:v>
                </c:pt>
                <c:pt idx="2889">
                  <c:v>26.2</c:v>
                </c:pt>
                <c:pt idx="2890">
                  <c:v>26.18</c:v>
                </c:pt>
                <c:pt idx="2891">
                  <c:v>26.16</c:v>
                </c:pt>
                <c:pt idx="2892">
                  <c:v>26.14</c:v>
                </c:pt>
                <c:pt idx="2893">
                  <c:v>26.12</c:v>
                </c:pt>
                <c:pt idx="2894">
                  <c:v>26.11</c:v>
                </c:pt>
                <c:pt idx="2895">
                  <c:v>26.09</c:v>
                </c:pt>
                <c:pt idx="2896">
                  <c:v>26.07</c:v>
                </c:pt>
                <c:pt idx="2897">
                  <c:v>26.05</c:v>
                </c:pt>
                <c:pt idx="2898">
                  <c:v>26.04</c:v>
                </c:pt>
                <c:pt idx="2899">
                  <c:v>26.02</c:v>
                </c:pt>
                <c:pt idx="2900">
                  <c:v>26</c:v>
                </c:pt>
                <c:pt idx="2901">
                  <c:v>25.98</c:v>
                </c:pt>
                <c:pt idx="2902">
                  <c:v>25.96</c:v>
                </c:pt>
                <c:pt idx="2903">
                  <c:v>25.95</c:v>
                </c:pt>
                <c:pt idx="2904">
                  <c:v>25.93</c:v>
                </c:pt>
                <c:pt idx="2905">
                  <c:v>25.91</c:v>
                </c:pt>
                <c:pt idx="2906">
                  <c:v>25.89</c:v>
                </c:pt>
                <c:pt idx="2907">
                  <c:v>25.87</c:v>
                </c:pt>
                <c:pt idx="2908">
                  <c:v>25.86</c:v>
                </c:pt>
                <c:pt idx="2909">
                  <c:v>25.84</c:v>
                </c:pt>
                <c:pt idx="2910">
                  <c:v>25.82</c:v>
                </c:pt>
                <c:pt idx="2911">
                  <c:v>25.8</c:v>
                </c:pt>
                <c:pt idx="2912">
                  <c:v>25.79</c:v>
                </c:pt>
                <c:pt idx="2913">
                  <c:v>25.77</c:v>
                </c:pt>
                <c:pt idx="2914">
                  <c:v>25.75</c:v>
                </c:pt>
                <c:pt idx="2915">
                  <c:v>25.73</c:v>
                </c:pt>
                <c:pt idx="2916">
                  <c:v>25.71</c:v>
                </c:pt>
                <c:pt idx="2917">
                  <c:v>25.7</c:v>
                </c:pt>
                <c:pt idx="2918">
                  <c:v>25.68</c:v>
                </c:pt>
                <c:pt idx="2919">
                  <c:v>25.66</c:v>
                </c:pt>
                <c:pt idx="2920">
                  <c:v>25.64</c:v>
                </c:pt>
                <c:pt idx="2921">
                  <c:v>25.63</c:v>
                </c:pt>
                <c:pt idx="2922">
                  <c:v>25.61</c:v>
                </c:pt>
                <c:pt idx="2923">
                  <c:v>25.59</c:v>
                </c:pt>
                <c:pt idx="2924">
                  <c:v>25.57</c:v>
                </c:pt>
                <c:pt idx="2925">
                  <c:v>25.55</c:v>
                </c:pt>
                <c:pt idx="2926">
                  <c:v>25.54</c:v>
                </c:pt>
                <c:pt idx="2927">
                  <c:v>25.52</c:v>
                </c:pt>
                <c:pt idx="2928">
                  <c:v>25.5</c:v>
                </c:pt>
                <c:pt idx="2929">
                  <c:v>25.48</c:v>
                </c:pt>
                <c:pt idx="2930">
                  <c:v>25.47</c:v>
                </c:pt>
                <c:pt idx="2931">
                  <c:v>25.45</c:v>
                </c:pt>
                <c:pt idx="2932">
                  <c:v>25.43</c:v>
                </c:pt>
                <c:pt idx="2933">
                  <c:v>25.41</c:v>
                </c:pt>
                <c:pt idx="2934">
                  <c:v>25.4</c:v>
                </c:pt>
                <c:pt idx="2935">
                  <c:v>25.38</c:v>
                </c:pt>
                <c:pt idx="2936">
                  <c:v>25.36</c:v>
                </c:pt>
                <c:pt idx="2937">
                  <c:v>25.34</c:v>
                </c:pt>
                <c:pt idx="2938">
                  <c:v>25.33</c:v>
                </c:pt>
                <c:pt idx="2939">
                  <c:v>25.31</c:v>
                </c:pt>
                <c:pt idx="2940">
                  <c:v>25.29</c:v>
                </c:pt>
                <c:pt idx="2941">
                  <c:v>25.27</c:v>
                </c:pt>
                <c:pt idx="2942">
                  <c:v>25.25</c:v>
                </c:pt>
                <c:pt idx="2943">
                  <c:v>25.24</c:v>
                </c:pt>
                <c:pt idx="2944">
                  <c:v>25.22</c:v>
                </c:pt>
                <c:pt idx="2945">
                  <c:v>25.2</c:v>
                </c:pt>
                <c:pt idx="2946">
                  <c:v>25.18</c:v>
                </c:pt>
                <c:pt idx="2947">
                  <c:v>25.17</c:v>
                </c:pt>
                <c:pt idx="2948">
                  <c:v>25.15</c:v>
                </c:pt>
                <c:pt idx="2949">
                  <c:v>25.13</c:v>
                </c:pt>
                <c:pt idx="2950">
                  <c:v>25.11</c:v>
                </c:pt>
                <c:pt idx="2951">
                  <c:v>25.1</c:v>
                </c:pt>
                <c:pt idx="2952">
                  <c:v>25.08</c:v>
                </c:pt>
                <c:pt idx="2953">
                  <c:v>25.06</c:v>
                </c:pt>
                <c:pt idx="2954">
                  <c:v>25.04</c:v>
                </c:pt>
                <c:pt idx="2955">
                  <c:v>25.03</c:v>
                </c:pt>
                <c:pt idx="2956">
                  <c:v>25.01</c:v>
                </c:pt>
                <c:pt idx="2957">
                  <c:v>24.99</c:v>
                </c:pt>
                <c:pt idx="2958">
                  <c:v>24.98</c:v>
                </c:pt>
                <c:pt idx="2959">
                  <c:v>24.96</c:v>
                </c:pt>
                <c:pt idx="2960">
                  <c:v>24.94</c:v>
                </c:pt>
                <c:pt idx="2961">
                  <c:v>24.92</c:v>
                </c:pt>
                <c:pt idx="2962">
                  <c:v>24.91</c:v>
                </c:pt>
                <c:pt idx="2963">
                  <c:v>24.89</c:v>
                </c:pt>
                <c:pt idx="2964">
                  <c:v>24.87</c:v>
                </c:pt>
                <c:pt idx="2965">
                  <c:v>24.85</c:v>
                </c:pt>
                <c:pt idx="2966">
                  <c:v>24.84</c:v>
                </c:pt>
                <c:pt idx="2967">
                  <c:v>24.82</c:v>
                </c:pt>
                <c:pt idx="2968">
                  <c:v>24.8</c:v>
                </c:pt>
                <c:pt idx="2969">
                  <c:v>24.78</c:v>
                </c:pt>
                <c:pt idx="2970">
                  <c:v>24.77</c:v>
                </c:pt>
                <c:pt idx="2971">
                  <c:v>24.75</c:v>
                </c:pt>
                <c:pt idx="2972">
                  <c:v>24.73</c:v>
                </c:pt>
                <c:pt idx="2973">
                  <c:v>24.71</c:v>
                </c:pt>
                <c:pt idx="2974">
                  <c:v>24.7</c:v>
                </c:pt>
                <c:pt idx="2975">
                  <c:v>24.68</c:v>
                </c:pt>
                <c:pt idx="2976">
                  <c:v>24.66</c:v>
                </c:pt>
                <c:pt idx="2977">
                  <c:v>24.65</c:v>
                </c:pt>
                <c:pt idx="2978">
                  <c:v>24.63</c:v>
                </c:pt>
                <c:pt idx="2979">
                  <c:v>24.61</c:v>
                </c:pt>
                <c:pt idx="2980">
                  <c:v>24.59</c:v>
                </c:pt>
                <c:pt idx="2981">
                  <c:v>24.58</c:v>
                </c:pt>
                <c:pt idx="2982">
                  <c:v>24.56</c:v>
                </c:pt>
                <c:pt idx="2983">
                  <c:v>24.54</c:v>
                </c:pt>
                <c:pt idx="2984">
                  <c:v>24.52</c:v>
                </c:pt>
                <c:pt idx="2985">
                  <c:v>24.51</c:v>
                </c:pt>
                <c:pt idx="2986">
                  <c:v>24.49</c:v>
                </c:pt>
                <c:pt idx="2987">
                  <c:v>24.47</c:v>
                </c:pt>
                <c:pt idx="2988">
                  <c:v>24.46</c:v>
                </c:pt>
                <c:pt idx="2989">
                  <c:v>24.44</c:v>
                </c:pt>
                <c:pt idx="2990">
                  <c:v>24.42</c:v>
                </c:pt>
                <c:pt idx="2991">
                  <c:v>24.4</c:v>
                </c:pt>
                <c:pt idx="2992">
                  <c:v>24.39</c:v>
                </c:pt>
                <c:pt idx="2993">
                  <c:v>24.37</c:v>
                </c:pt>
                <c:pt idx="2994">
                  <c:v>24.35</c:v>
                </c:pt>
                <c:pt idx="2995">
                  <c:v>24.34</c:v>
                </c:pt>
                <c:pt idx="2996">
                  <c:v>24.32</c:v>
                </c:pt>
                <c:pt idx="2997">
                  <c:v>24.3</c:v>
                </c:pt>
                <c:pt idx="2998">
                  <c:v>24.28</c:v>
                </c:pt>
                <c:pt idx="2999">
                  <c:v>24.27</c:v>
                </c:pt>
                <c:pt idx="3000">
                  <c:v>24.25</c:v>
                </c:pt>
                <c:pt idx="3001">
                  <c:v>24.23</c:v>
                </c:pt>
                <c:pt idx="3002">
                  <c:v>24.22</c:v>
                </c:pt>
                <c:pt idx="3003">
                  <c:v>24.2</c:v>
                </c:pt>
                <c:pt idx="3004">
                  <c:v>24.18</c:v>
                </c:pt>
                <c:pt idx="3005">
                  <c:v>24.17</c:v>
                </c:pt>
                <c:pt idx="3006">
                  <c:v>24.15</c:v>
                </c:pt>
                <c:pt idx="3007">
                  <c:v>24.13</c:v>
                </c:pt>
                <c:pt idx="3008">
                  <c:v>24.11</c:v>
                </c:pt>
                <c:pt idx="3009">
                  <c:v>24.1</c:v>
                </c:pt>
                <c:pt idx="3010">
                  <c:v>24.08</c:v>
                </c:pt>
                <c:pt idx="3011">
                  <c:v>24.06</c:v>
                </c:pt>
                <c:pt idx="3012">
                  <c:v>24.05</c:v>
                </c:pt>
                <c:pt idx="3013">
                  <c:v>24.03</c:v>
                </c:pt>
                <c:pt idx="3014">
                  <c:v>24.01</c:v>
                </c:pt>
                <c:pt idx="3015">
                  <c:v>24</c:v>
                </c:pt>
                <c:pt idx="3016">
                  <c:v>23.98</c:v>
                </c:pt>
                <c:pt idx="3017">
                  <c:v>23.96</c:v>
                </c:pt>
                <c:pt idx="3018">
                  <c:v>23.94</c:v>
                </c:pt>
                <c:pt idx="3019">
                  <c:v>23.93</c:v>
                </c:pt>
                <c:pt idx="3020">
                  <c:v>23.91</c:v>
                </c:pt>
                <c:pt idx="3021">
                  <c:v>23.89</c:v>
                </c:pt>
                <c:pt idx="3022">
                  <c:v>23.88</c:v>
                </c:pt>
                <c:pt idx="3023">
                  <c:v>23.86</c:v>
                </c:pt>
                <c:pt idx="3024">
                  <c:v>23.84</c:v>
                </c:pt>
                <c:pt idx="3025">
                  <c:v>23.83</c:v>
                </c:pt>
                <c:pt idx="3026">
                  <c:v>23.81</c:v>
                </c:pt>
                <c:pt idx="3027">
                  <c:v>23.79</c:v>
                </c:pt>
                <c:pt idx="3028">
                  <c:v>23.78</c:v>
                </c:pt>
                <c:pt idx="3029">
                  <c:v>23.76</c:v>
                </c:pt>
                <c:pt idx="3030">
                  <c:v>23.74</c:v>
                </c:pt>
                <c:pt idx="3031">
                  <c:v>23.72</c:v>
                </c:pt>
                <c:pt idx="3032">
                  <c:v>23.71</c:v>
                </c:pt>
                <c:pt idx="3033">
                  <c:v>23.69</c:v>
                </c:pt>
                <c:pt idx="3034">
                  <c:v>23.67</c:v>
                </c:pt>
                <c:pt idx="3035">
                  <c:v>23.66</c:v>
                </c:pt>
                <c:pt idx="3036">
                  <c:v>23.64</c:v>
                </c:pt>
                <c:pt idx="3037">
                  <c:v>23.62</c:v>
                </c:pt>
                <c:pt idx="3038">
                  <c:v>23.61</c:v>
                </c:pt>
                <c:pt idx="3039">
                  <c:v>23.59</c:v>
                </c:pt>
                <c:pt idx="3040">
                  <c:v>23.57</c:v>
                </c:pt>
                <c:pt idx="3041">
                  <c:v>23.56</c:v>
                </c:pt>
                <c:pt idx="3042">
                  <c:v>23.54</c:v>
                </c:pt>
                <c:pt idx="3043">
                  <c:v>23.52</c:v>
                </c:pt>
                <c:pt idx="3044">
                  <c:v>23.51</c:v>
                </c:pt>
                <c:pt idx="3045">
                  <c:v>23.49</c:v>
                </c:pt>
                <c:pt idx="3046">
                  <c:v>23.47</c:v>
                </c:pt>
                <c:pt idx="3047">
                  <c:v>23.46</c:v>
                </c:pt>
                <c:pt idx="3048">
                  <c:v>23.44</c:v>
                </c:pt>
                <c:pt idx="3049">
                  <c:v>23.42</c:v>
                </c:pt>
                <c:pt idx="3050">
                  <c:v>23.41</c:v>
                </c:pt>
                <c:pt idx="3051">
                  <c:v>23.39</c:v>
                </c:pt>
                <c:pt idx="3052">
                  <c:v>23.37</c:v>
                </c:pt>
                <c:pt idx="3053">
                  <c:v>23.36</c:v>
                </c:pt>
                <c:pt idx="3054">
                  <c:v>23.34</c:v>
                </c:pt>
                <c:pt idx="3055">
                  <c:v>23.32</c:v>
                </c:pt>
                <c:pt idx="3056">
                  <c:v>23.31</c:v>
                </c:pt>
                <c:pt idx="3057">
                  <c:v>23.29</c:v>
                </c:pt>
                <c:pt idx="3058">
                  <c:v>23.27</c:v>
                </c:pt>
                <c:pt idx="3059">
                  <c:v>23.26</c:v>
                </c:pt>
                <c:pt idx="3060">
                  <c:v>23.24</c:v>
                </c:pt>
                <c:pt idx="3061">
                  <c:v>23.22</c:v>
                </c:pt>
                <c:pt idx="3062">
                  <c:v>23.21</c:v>
                </c:pt>
                <c:pt idx="3063">
                  <c:v>23.19</c:v>
                </c:pt>
                <c:pt idx="3064">
                  <c:v>23.17</c:v>
                </c:pt>
                <c:pt idx="3065">
                  <c:v>23.16</c:v>
                </c:pt>
                <c:pt idx="3066">
                  <c:v>23.14</c:v>
                </c:pt>
                <c:pt idx="3067">
                  <c:v>23.12</c:v>
                </c:pt>
                <c:pt idx="3068">
                  <c:v>23.11</c:v>
                </c:pt>
                <c:pt idx="3069">
                  <c:v>23.09</c:v>
                </c:pt>
                <c:pt idx="3070">
                  <c:v>23.07</c:v>
                </c:pt>
                <c:pt idx="3071">
                  <c:v>23.06</c:v>
                </c:pt>
                <c:pt idx="3072">
                  <c:v>23.04</c:v>
                </c:pt>
                <c:pt idx="3073">
                  <c:v>23.03</c:v>
                </c:pt>
                <c:pt idx="3074">
                  <c:v>23.01</c:v>
                </c:pt>
                <c:pt idx="3075">
                  <c:v>22.99</c:v>
                </c:pt>
                <c:pt idx="3076">
                  <c:v>22.98</c:v>
                </c:pt>
                <c:pt idx="3077">
                  <c:v>22.96</c:v>
                </c:pt>
                <c:pt idx="3078">
                  <c:v>22.94</c:v>
                </c:pt>
                <c:pt idx="3079">
                  <c:v>22.93</c:v>
                </c:pt>
                <c:pt idx="3080">
                  <c:v>22.91</c:v>
                </c:pt>
                <c:pt idx="3081">
                  <c:v>22.89</c:v>
                </c:pt>
                <c:pt idx="3082">
                  <c:v>22.88</c:v>
                </c:pt>
                <c:pt idx="3083">
                  <c:v>22.86</c:v>
                </c:pt>
                <c:pt idx="3084">
                  <c:v>22.84</c:v>
                </c:pt>
                <c:pt idx="3085">
                  <c:v>22.83</c:v>
                </c:pt>
                <c:pt idx="3086">
                  <c:v>22.81</c:v>
                </c:pt>
                <c:pt idx="3087">
                  <c:v>22.8</c:v>
                </c:pt>
                <c:pt idx="3088">
                  <c:v>22.78</c:v>
                </c:pt>
                <c:pt idx="3089">
                  <c:v>22.76</c:v>
                </c:pt>
                <c:pt idx="3090">
                  <c:v>22.75</c:v>
                </c:pt>
                <c:pt idx="3091">
                  <c:v>22.73</c:v>
                </c:pt>
                <c:pt idx="3092">
                  <c:v>22.71</c:v>
                </c:pt>
                <c:pt idx="3093">
                  <c:v>22.7</c:v>
                </c:pt>
                <c:pt idx="3094">
                  <c:v>22.68</c:v>
                </c:pt>
                <c:pt idx="3095">
                  <c:v>22.66</c:v>
                </c:pt>
                <c:pt idx="3096">
                  <c:v>22.65</c:v>
                </c:pt>
                <c:pt idx="3097">
                  <c:v>22.63</c:v>
                </c:pt>
                <c:pt idx="3098">
                  <c:v>22.62</c:v>
                </c:pt>
                <c:pt idx="3099">
                  <c:v>22.6</c:v>
                </c:pt>
                <c:pt idx="3100">
                  <c:v>22.58</c:v>
                </c:pt>
                <c:pt idx="3101">
                  <c:v>22.57</c:v>
                </c:pt>
                <c:pt idx="3102">
                  <c:v>22.55</c:v>
                </c:pt>
                <c:pt idx="3103">
                  <c:v>22.53</c:v>
                </c:pt>
                <c:pt idx="3104">
                  <c:v>22.52</c:v>
                </c:pt>
                <c:pt idx="3105">
                  <c:v>22.5</c:v>
                </c:pt>
                <c:pt idx="3106">
                  <c:v>22.49</c:v>
                </c:pt>
                <c:pt idx="3107">
                  <c:v>22.47</c:v>
                </c:pt>
                <c:pt idx="3108">
                  <c:v>22.45</c:v>
                </c:pt>
                <c:pt idx="3109">
                  <c:v>22.44</c:v>
                </c:pt>
                <c:pt idx="3110">
                  <c:v>22.42</c:v>
                </c:pt>
                <c:pt idx="3111">
                  <c:v>22.4</c:v>
                </c:pt>
                <c:pt idx="3112">
                  <c:v>22.39</c:v>
                </c:pt>
                <c:pt idx="3113">
                  <c:v>22.37</c:v>
                </c:pt>
                <c:pt idx="3114">
                  <c:v>22.36</c:v>
                </c:pt>
                <c:pt idx="3115">
                  <c:v>22.34</c:v>
                </c:pt>
                <c:pt idx="3116">
                  <c:v>22.32</c:v>
                </c:pt>
                <c:pt idx="3117">
                  <c:v>22.31</c:v>
                </c:pt>
                <c:pt idx="3118">
                  <c:v>22.29</c:v>
                </c:pt>
                <c:pt idx="3119">
                  <c:v>22.28</c:v>
                </c:pt>
                <c:pt idx="3120">
                  <c:v>22.26</c:v>
                </c:pt>
                <c:pt idx="3121">
                  <c:v>22.24</c:v>
                </c:pt>
                <c:pt idx="3122">
                  <c:v>22.23</c:v>
                </c:pt>
                <c:pt idx="3123">
                  <c:v>22.21</c:v>
                </c:pt>
                <c:pt idx="3124">
                  <c:v>22.2</c:v>
                </c:pt>
                <c:pt idx="3125">
                  <c:v>22.18</c:v>
                </c:pt>
                <c:pt idx="3126">
                  <c:v>22.16</c:v>
                </c:pt>
                <c:pt idx="3127">
                  <c:v>22.15</c:v>
                </c:pt>
                <c:pt idx="3128">
                  <c:v>22.13</c:v>
                </c:pt>
                <c:pt idx="3129">
                  <c:v>22.12</c:v>
                </c:pt>
                <c:pt idx="3130">
                  <c:v>22.1</c:v>
                </c:pt>
                <c:pt idx="3131">
                  <c:v>22.08</c:v>
                </c:pt>
                <c:pt idx="3132">
                  <c:v>22.07</c:v>
                </c:pt>
                <c:pt idx="3133">
                  <c:v>22.05</c:v>
                </c:pt>
                <c:pt idx="3134">
                  <c:v>22.04</c:v>
                </c:pt>
                <c:pt idx="3135">
                  <c:v>22.02</c:v>
                </c:pt>
                <c:pt idx="3136">
                  <c:v>22</c:v>
                </c:pt>
                <c:pt idx="3137">
                  <c:v>21.99</c:v>
                </c:pt>
                <c:pt idx="3138">
                  <c:v>21.97</c:v>
                </c:pt>
                <c:pt idx="3139">
                  <c:v>21.96</c:v>
                </c:pt>
                <c:pt idx="3140">
                  <c:v>21.94</c:v>
                </c:pt>
                <c:pt idx="3141">
                  <c:v>21.92</c:v>
                </c:pt>
                <c:pt idx="3142">
                  <c:v>21.91</c:v>
                </c:pt>
                <c:pt idx="3143">
                  <c:v>21.89</c:v>
                </c:pt>
                <c:pt idx="3144">
                  <c:v>21.88</c:v>
                </c:pt>
                <c:pt idx="3145">
                  <c:v>21.86</c:v>
                </c:pt>
                <c:pt idx="3146">
                  <c:v>21.84</c:v>
                </c:pt>
                <c:pt idx="3147">
                  <c:v>21.83</c:v>
                </c:pt>
                <c:pt idx="3148">
                  <c:v>21.81</c:v>
                </c:pt>
                <c:pt idx="3149">
                  <c:v>21.8</c:v>
                </c:pt>
                <c:pt idx="3150">
                  <c:v>21.78</c:v>
                </c:pt>
                <c:pt idx="3151">
                  <c:v>21.76</c:v>
                </c:pt>
                <c:pt idx="3152">
                  <c:v>21.75</c:v>
                </c:pt>
                <c:pt idx="3153">
                  <c:v>21.73</c:v>
                </c:pt>
                <c:pt idx="3154">
                  <c:v>21.72</c:v>
                </c:pt>
                <c:pt idx="3155">
                  <c:v>21.7</c:v>
                </c:pt>
                <c:pt idx="3156">
                  <c:v>21.69</c:v>
                </c:pt>
                <c:pt idx="3157">
                  <c:v>21.67</c:v>
                </c:pt>
                <c:pt idx="3158">
                  <c:v>21.65</c:v>
                </c:pt>
                <c:pt idx="3159">
                  <c:v>21.64</c:v>
                </c:pt>
                <c:pt idx="3160">
                  <c:v>21.62</c:v>
                </c:pt>
                <c:pt idx="3161">
                  <c:v>21.61</c:v>
                </c:pt>
                <c:pt idx="3162">
                  <c:v>21.59</c:v>
                </c:pt>
                <c:pt idx="3163">
                  <c:v>21.58</c:v>
                </c:pt>
                <c:pt idx="3164">
                  <c:v>21.56</c:v>
                </c:pt>
                <c:pt idx="3165">
                  <c:v>21.54</c:v>
                </c:pt>
                <c:pt idx="3166">
                  <c:v>21.53</c:v>
                </c:pt>
                <c:pt idx="3167">
                  <c:v>21.51</c:v>
                </c:pt>
                <c:pt idx="3168">
                  <c:v>21.5</c:v>
                </c:pt>
                <c:pt idx="3169">
                  <c:v>21.48</c:v>
                </c:pt>
                <c:pt idx="3170">
                  <c:v>21.47</c:v>
                </c:pt>
                <c:pt idx="3171">
                  <c:v>21.45</c:v>
                </c:pt>
                <c:pt idx="3172">
                  <c:v>21.43</c:v>
                </c:pt>
                <c:pt idx="3173">
                  <c:v>21.42</c:v>
                </c:pt>
                <c:pt idx="3174">
                  <c:v>21.4</c:v>
                </c:pt>
                <c:pt idx="3175">
                  <c:v>21.39</c:v>
                </c:pt>
                <c:pt idx="3176">
                  <c:v>21.37</c:v>
                </c:pt>
                <c:pt idx="3177">
                  <c:v>21.36</c:v>
                </c:pt>
                <c:pt idx="3178">
                  <c:v>21.34</c:v>
                </c:pt>
                <c:pt idx="3179">
                  <c:v>21.32</c:v>
                </c:pt>
                <c:pt idx="3180">
                  <c:v>21.31</c:v>
                </c:pt>
                <c:pt idx="3181">
                  <c:v>21.29</c:v>
                </c:pt>
                <c:pt idx="3182">
                  <c:v>21.28</c:v>
                </c:pt>
                <c:pt idx="3183">
                  <c:v>21.26</c:v>
                </c:pt>
                <c:pt idx="3184">
                  <c:v>21.25</c:v>
                </c:pt>
                <c:pt idx="3185">
                  <c:v>21.23</c:v>
                </c:pt>
                <c:pt idx="3186">
                  <c:v>21.22</c:v>
                </c:pt>
                <c:pt idx="3187">
                  <c:v>21.2</c:v>
                </c:pt>
                <c:pt idx="3188">
                  <c:v>21.18</c:v>
                </c:pt>
                <c:pt idx="3189">
                  <c:v>21.17</c:v>
                </c:pt>
                <c:pt idx="3190">
                  <c:v>21.15</c:v>
                </c:pt>
                <c:pt idx="3191">
                  <c:v>21.14</c:v>
                </c:pt>
                <c:pt idx="3192">
                  <c:v>21.12</c:v>
                </c:pt>
                <c:pt idx="3193">
                  <c:v>21.11</c:v>
                </c:pt>
                <c:pt idx="3194">
                  <c:v>21.09</c:v>
                </c:pt>
                <c:pt idx="3195">
                  <c:v>21.08</c:v>
                </c:pt>
                <c:pt idx="3196">
                  <c:v>21.06</c:v>
                </c:pt>
                <c:pt idx="3197">
                  <c:v>21.05</c:v>
                </c:pt>
                <c:pt idx="3198">
                  <c:v>21.03</c:v>
                </c:pt>
                <c:pt idx="3199">
                  <c:v>21.01</c:v>
                </c:pt>
                <c:pt idx="3200">
                  <c:v>21</c:v>
                </c:pt>
                <c:pt idx="3201">
                  <c:v>20.98</c:v>
                </c:pt>
                <c:pt idx="3202">
                  <c:v>20.97</c:v>
                </c:pt>
                <c:pt idx="3203">
                  <c:v>20.95</c:v>
                </c:pt>
                <c:pt idx="3204">
                  <c:v>20.94</c:v>
                </c:pt>
                <c:pt idx="3205">
                  <c:v>20.92</c:v>
                </c:pt>
                <c:pt idx="3206">
                  <c:v>20.91</c:v>
                </c:pt>
                <c:pt idx="3207">
                  <c:v>20.89</c:v>
                </c:pt>
                <c:pt idx="3208">
                  <c:v>20.88</c:v>
                </c:pt>
                <c:pt idx="3209">
                  <c:v>20.86</c:v>
                </c:pt>
                <c:pt idx="3210">
                  <c:v>20.84</c:v>
                </c:pt>
                <c:pt idx="3211">
                  <c:v>20.83</c:v>
                </c:pt>
                <c:pt idx="3212">
                  <c:v>20.81</c:v>
                </c:pt>
                <c:pt idx="3213">
                  <c:v>20.8</c:v>
                </c:pt>
                <c:pt idx="3214">
                  <c:v>20.78</c:v>
                </c:pt>
                <c:pt idx="3215">
                  <c:v>20.77</c:v>
                </c:pt>
                <c:pt idx="3216">
                  <c:v>20.75</c:v>
                </c:pt>
                <c:pt idx="3217">
                  <c:v>20.74</c:v>
                </c:pt>
                <c:pt idx="3218">
                  <c:v>20.72</c:v>
                </c:pt>
                <c:pt idx="3219">
                  <c:v>20.71</c:v>
                </c:pt>
                <c:pt idx="3220">
                  <c:v>20.69</c:v>
                </c:pt>
                <c:pt idx="3221">
                  <c:v>20.68</c:v>
                </c:pt>
                <c:pt idx="3222">
                  <c:v>20.66</c:v>
                </c:pt>
                <c:pt idx="3223">
                  <c:v>20.65</c:v>
                </c:pt>
                <c:pt idx="3224">
                  <c:v>20.63</c:v>
                </c:pt>
                <c:pt idx="3225">
                  <c:v>20.62</c:v>
                </c:pt>
                <c:pt idx="3226">
                  <c:v>20.6</c:v>
                </c:pt>
                <c:pt idx="3227">
                  <c:v>20.59</c:v>
                </c:pt>
                <c:pt idx="3228">
                  <c:v>20.57</c:v>
                </c:pt>
                <c:pt idx="3229">
                  <c:v>20.55</c:v>
                </c:pt>
                <c:pt idx="3230">
                  <c:v>20.54</c:v>
                </c:pt>
                <c:pt idx="3231">
                  <c:v>20.52</c:v>
                </c:pt>
                <c:pt idx="3232">
                  <c:v>20.51</c:v>
                </c:pt>
                <c:pt idx="3233">
                  <c:v>20.49</c:v>
                </c:pt>
                <c:pt idx="3234">
                  <c:v>20.48</c:v>
                </c:pt>
                <c:pt idx="3235">
                  <c:v>20.46</c:v>
                </c:pt>
                <c:pt idx="3236">
                  <c:v>20.45</c:v>
                </c:pt>
                <c:pt idx="3237">
                  <c:v>20.43</c:v>
                </c:pt>
                <c:pt idx="3238">
                  <c:v>20.420000000000002</c:v>
                </c:pt>
                <c:pt idx="3239">
                  <c:v>20.399999999999999</c:v>
                </c:pt>
                <c:pt idx="3240">
                  <c:v>20.39</c:v>
                </c:pt>
                <c:pt idx="3241">
                  <c:v>20.37</c:v>
                </c:pt>
                <c:pt idx="3242">
                  <c:v>20.36</c:v>
                </c:pt>
                <c:pt idx="3243">
                  <c:v>20.34</c:v>
                </c:pt>
                <c:pt idx="3244">
                  <c:v>20.329999999999998</c:v>
                </c:pt>
                <c:pt idx="3245">
                  <c:v>20.309999999999999</c:v>
                </c:pt>
                <c:pt idx="3246">
                  <c:v>20.3</c:v>
                </c:pt>
                <c:pt idx="3247">
                  <c:v>20.28</c:v>
                </c:pt>
                <c:pt idx="3248">
                  <c:v>20.27</c:v>
                </c:pt>
                <c:pt idx="3249">
                  <c:v>20.25</c:v>
                </c:pt>
                <c:pt idx="3250">
                  <c:v>20.239999999999998</c:v>
                </c:pt>
                <c:pt idx="3251">
                  <c:v>20.22</c:v>
                </c:pt>
                <c:pt idx="3252">
                  <c:v>20.21</c:v>
                </c:pt>
                <c:pt idx="3253">
                  <c:v>20.190000000000001</c:v>
                </c:pt>
                <c:pt idx="3254">
                  <c:v>20.18</c:v>
                </c:pt>
                <c:pt idx="3255">
                  <c:v>20.16</c:v>
                </c:pt>
                <c:pt idx="3256">
                  <c:v>20.149999999999999</c:v>
                </c:pt>
                <c:pt idx="3257">
                  <c:v>20.13</c:v>
                </c:pt>
                <c:pt idx="3258">
                  <c:v>20.12</c:v>
                </c:pt>
                <c:pt idx="3259">
                  <c:v>20.100000000000001</c:v>
                </c:pt>
                <c:pt idx="3260">
                  <c:v>20.09</c:v>
                </c:pt>
                <c:pt idx="3261">
                  <c:v>20.07</c:v>
                </c:pt>
                <c:pt idx="3262">
                  <c:v>20.059999999999999</c:v>
                </c:pt>
                <c:pt idx="3263">
                  <c:v>20.04</c:v>
                </c:pt>
                <c:pt idx="3264">
                  <c:v>20.03</c:v>
                </c:pt>
                <c:pt idx="3265">
                  <c:v>20.010000000000002</c:v>
                </c:pt>
                <c:pt idx="3266">
                  <c:v>20</c:v>
                </c:pt>
                <c:pt idx="3267">
                  <c:v>19.98</c:v>
                </c:pt>
                <c:pt idx="3268">
                  <c:v>19.97</c:v>
                </c:pt>
                <c:pt idx="3269">
                  <c:v>19.95</c:v>
                </c:pt>
                <c:pt idx="3270">
                  <c:v>19.940000000000001</c:v>
                </c:pt>
                <c:pt idx="3271">
                  <c:v>19.920000000000002</c:v>
                </c:pt>
                <c:pt idx="3272">
                  <c:v>19.91</c:v>
                </c:pt>
                <c:pt idx="3273">
                  <c:v>19.89</c:v>
                </c:pt>
                <c:pt idx="3274">
                  <c:v>19.88</c:v>
                </c:pt>
                <c:pt idx="3275">
                  <c:v>19.87</c:v>
                </c:pt>
                <c:pt idx="3276">
                  <c:v>19.850000000000001</c:v>
                </c:pt>
                <c:pt idx="3277">
                  <c:v>19.84</c:v>
                </c:pt>
                <c:pt idx="3278">
                  <c:v>19.82</c:v>
                </c:pt>
                <c:pt idx="3279">
                  <c:v>19.809999999999999</c:v>
                </c:pt>
                <c:pt idx="3280">
                  <c:v>19.79</c:v>
                </c:pt>
                <c:pt idx="3281">
                  <c:v>19.78</c:v>
                </c:pt>
                <c:pt idx="3282">
                  <c:v>19.760000000000002</c:v>
                </c:pt>
                <c:pt idx="3283">
                  <c:v>19.75</c:v>
                </c:pt>
                <c:pt idx="3284">
                  <c:v>19.73</c:v>
                </c:pt>
                <c:pt idx="3285">
                  <c:v>19.72</c:v>
                </c:pt>
                <c:pt idx="3286">
                  <c:v>19.7</c:v>
                </c:pt>
                <c:pt idx="3287">
                  <c:v>19.690000000000001</c:v>
                </c:pt>
                <c:pt idx="3288">
                  <c:v>19.670000000000002</c:v>
                </c:pt>
                <c:pt idx="3289">
                  <c:v>19.66</c:v>
                </c:pt>
                <c:pt idx="3290">
                  <c:v>19.64</c:v>
                </c:pt>
                <c:pt idx="3291">
                  <c:v>19.63</c:v>
                </c:pt>
                <c:pt idx="3292">
                  <c:v>19.61</c:v>
                </c:pt>
                <c:pt idx="3293">
                  <c:v>19.600000000000001</c:v>
                </c:pt>
                <c:pt idx="3294">
                  <c:v>19.59</c:v>
                </c:pt>
                <c:pt idx="3295">
                  <c:v>19.57</c:v>
                </c:pt>
                <c:pt idx="3296">
                  <c:v>19.559999999999999</c:v>
                </c:pt>
                <c:pt idx="3297">
                  <c:v>19.54</c:v>
                </c:pt>
                <c:pt idx="3298">
                  <c:v>19.53</c:v>
                </c:pt>
                <c:pt idx="3299">
                  <c:v>19.510000000000002</c:v>
                </c:pt>
                <c:pt idx="3300">
                  <c:v>19.5</c:v>
                </c:pt>
                <c:pt idx="3301">
                  <c:v>19.48</c:v>
                </c:pt>
                <c:pt idx="3302">
                  <c:v>19.47</c:v>
                </c:pt>
                <c:pt idx="3303">
                  <c:v>19.45</c:v>
                </c:pt>
                <c:pt idx="3304">
                  <c:v>19.440000000000001</c:v>
                </c:pt>
                <c:pt idx="3305">
                  <c:v>19.420000000000002</c:v>
                </c:pt>
                <c:pt idx="3306">
                  <c:v>19.41</c:v>
                </c:pt>
                <c:pt idx="3307">
                  <c:v>19.399999999999999</c:v>
                </c:pt>
                <c:pt idx="3308">
                  <c:v>19.38</c:v>
                </c:pt>
                <c:pt idx="3309">
                  <c:v>19.37</c:v>
                </c:pt>
                <c:pt idx="3310">
                  <c:v>19.350000000000001</c:v>
                </c:pt>
                <c:pt idx="3311">
                  <c:v>19.34</c:v>
                </c:pt>
                <c:pt idx="3312">
                  <c:v>19.32</c:v>
                </c:pt>
                <c:pt idx="3313">
                  <c:v>19.309999999999999</c:v>
                </c:pt>
                <c:pt idx="3314">
                  <c:v>19.29</c:v>
                </c:pt>
                <c:pt idx="3315">
                  <c:v>19.28</c:v>
                </c:pt>
                <c:pt idx="3316">
                  <c:v>19.27</c:v>
                </c:pt>
                <c:pt idx="3317">
                  <c:v>19.25</c:v>
                </c:pt>
                <c:pt idx="3318">
                  <c:v>19.239999999999998</c:v>
                </c:pt>
                <c:pt idx="3319">
                  <c:v>19.22</c:v>
                </c:pt>
                <c:pt idx="3320">
                  <c:v>19.21</c:v>
                </c:pt>
                <c:pt idx="3321">
                  <c:v>19.190000000000001</c:v>
                </c:pt>
                <c:pt idx="3322">
                  <c:v>19.18</c:v>
                </c:pt>
                <c:pt idx="3323">
                  <c:v>19.16</c:v>
                </c:pt>
                <c:pt idx="3324">
                  <c:v>19.149999999999999</c:v>
                </c:pt>
                <c:pt idx="3325">
                  <c:v>19.14</c:v>
                </c:pt>
                <c:pt idx="3326">
                  <c:v>19.12</c:v>
                </c:pt>
                <c:pt idx="3327">
                  <c:v>19.11</c:v>
                </c:pt>
                <c:pt idx="3328">
                  <c:v>19.09</c:v>
                </c:pt>
                <c:pt idx="3329">
                  <c:v>19.079999999999998</c:v>
                </c:pt>
                <c:pt idx="3330">
                  <c:v>19.059999999999999</c:v>
                </c:pt>
                <c:pt idx="3331">
                  <c:v>19.05</c:v>
                </c:pt>
                <c:pt idx="3332">
                  <c:v>19.03</c:v>
                </c:pt>
                <c:pt idx="3333">
                  <c:v>19.02</c:v>
                </c:pt>
                <c:pt idx="3334">
                  <c:v>19.010000000000002</c:v>
                </c:pt>
                <c:pt idx="3335">
                  <c:v>18.989999999999998</c:v>
                </c:pt>
                <c:pt idx="3336">
                  <c:v>18.98</c:v>
                </c:pt>
                <c:pt idx="3337">
                  <c:v>18.96</c:v>
                </c:pt>
                <c:pt idx="3338">
                  <c:v>18.95</c:v>
                </c:pt>
                <c:pt idx="3339">
                  <c:v>18.93</c:v>
                </c:pt>
                <c:pt idx="3340">
                  <c:v>18.920000000000002</c:v>
                </c:pt>
                <c:pt idx="3341">
                  <c:v>18.91</c:v>
                </c:pt>
                <c:pt idx="3342">
                  <c:v>18.89</c:v>
                </c:pt>
                <c:pt idx="3343">
                  <c:v>18.88</c:v>
                </c:pt>
                <c:pt idx="3344">
                  <c:v>18.86</c:v>
                </c:pt>
                <c:pt idx="3345">
                  <c:v>18.850000000000001</c:v>
                </c:pt>
                <c:pt idx="3346">
                  <c:v>18.829999999999998</c:v>
                </c:pt>
                <c:pt idx="3347">
                  <c:v>18.82</c:v>
                </c:pt>
                <c:pt idx="3348">
                  <c:v>18.809999999999999</c:v>
                </c:pt>
                <c:pt idx="3349">
                  <c:v>18.79</c:v>
                </c:pt>
                <c:pt idx="3350">
                  <c:v>18.78</c:v>
                </c:pt>
                <c:pt idx="3351">
                  <c:v>18.760000000000002</c:v>
                </c:pt>
                <c:pt idx="3352">
                  <c:v>18.75</c:v>
                </c:pt>
                <c:pt idx="3353">
                  <c:v>18.739999999999998</c:v>
                </c:pt>
                <c:pt idx="3354">
                  <c:v>18.72</c:v>
                </c:pt>
                <c:pt idx="3355">
                  <c:v>18.71</c:v>
                </c:pt>
                <c:pt idx="3356">
                  <c:v>18.690000000000001</c:v>
                </c:pt>
                <c:pt idx="3357">
                  <c:v>18.68</c:v>
                </c:pt>
                <c:pt idx="3358">
                  <c:v>18.66</c:v>
                </c:pt>
                <c:pt idx="3359">
                  <c:v>18.649999999999999</c:v>
                </c:pt>
                <c:pt idx="3360">
                  <c:v>18.64</c:v>
                </c:pt>
                <c:pt idx="3361">
                  <c:v>18.62</c:v>
                </c:pt>
                <c:pt idx="3362">
                  <c:v>18.61</c:v>
                </c:pt>
                <c:pt idx="3363">
                  <c:v>18.59</c:v>
                </c:pt>
                <c:pt idx="3364">
                  <c:v>18.579999999999998</c:v>
                </c:pt>
                <c:pt idx="3365">
                  <c:v>18.57</c:v>
                </c:pt>
                <c:pt idx="3366">
                  <c:v>18.55</c:v>
                </c:pt>
                <c:pt idx="3367">
                  <c:v>18.54</c:v>
                </c:pt>
                <c:pt idx="3368">
                  <c:v>18.52</c:v>
                </c:pt>
                <c:pt idx="3369">
                  <c:v>18.510000000000002</c:v>
                </c:pt>
                <c:pt idx="3370">
                  <c:v>18.5</c:v>
                </c:pt>
                <c:pt idx="3371">
                  <c:v>18.48</c:v>
                </c:pt>
                <c:pt idx="3372">
                  <c:v>18.47</c:v>
                </c:pt>
                <c:pt idx="3373">
                  <c:v>18.45</c:v>
                </c:pt>
                <c:pt idx="3374">
                  <c:v>18.440000000000001</c:v>
                </c:pt>
                <c:pt idx="3375">
                  <c:v>18.43</c:v>
                </c:pt>
                <c:pt idx="3376">
                  <c:v>18.41</c:v>
                </c:pt>
                <c:pt idx="3377">
                  <c:v>18.399999999999999</c:v>
                </c:pt>
                <c:pt idx="3378">
                  <c:v>18.38</c:v>
                </c:pt>
                <c:pt idx="3379">
                  <c:v>18.37</c:v>
                </c:pt>
                <c:pt idx="3380">
                  <c:v>18.36</c:v>
                </c:pt>
                <c:pt idx="3381">
                  <c:v>18.34</c:v>
                </c:pt>
                <c:pt idx="3382">
                  <c:v>18.329999999999998</c:v>
                </c:pt>
                <c:pt idx="3383">
                  <c:v>18.309999999999999</c:v>
                </c:pt>
                <c:pt idx="3384">
                  <c:v>18.3</c:v>
                </c:pt>
                <c:pt idx="3385">
                  <c:v>18.29</c:v>
                </c:pt>
                <c:pt idx="3386">
                  <c:v>18.27</c:v>
                </c:pt>
                <c:pt idx="3387">
                  <c:v>18.260000000000002</c:v>
                </c:pt>
                <c:pt idx="3388">
                  <c:v>18.239999999999998</c:v>
                </c:pt>
                <c:pt idx="3389">
                  <c:v>18.23</c:v>
                </c:pt>
                <c:pt idx="3390">
                  <c:v>18.22</c:v>
                </c:pt>
                <c:pt idx="3391">
                  <c:v>18.2</c:v>
                </c:pt>
                <c:pt idx="3392">
                  <c:v>18.190000000000001</c:v>
                </c:pt>
                <c:pt idx="3393">
                  <c:v>18.18</c:v>
                </c:pt>
                <c:pt idx="3394">
                  <c:v>18.16</c:v>
                </c:pt>
                <c:pt idx="3395">
                  <c:v>18.149999999999999</c:v>
                </c:pt>
                <c:pt idx="3396">
                  <c:v>18.13</c:v>
                </c:pt>
                <c:pt idx="3397">
                  <c:v>18.12</c:v>
                </c:pt>
                <c:pt idx="3398">
                  <c:v>18.11</c:v>
                </c:pt>
                <c:pt idx="3399">
                  <c:v>18.09</c:v>
                </c:pt>
                <c:pt idx="3400">
                  <c:v>18.079999999999998</c:v>
                </c:pt>
                <c:pt idx="3401">
                  <c:v>18.07</c:v>
                </c:pt>
                <c:pt idx="3402">
                  <c:v>18.05</c:v>
                </c:pt>
                <c:pt idx="3403">
                  <c:v>18.04</c:v>
                </c:pt>
                <c:pt idx="3404">
                  <c:v>18.02</c:v>
                </c:pt>
                <c:pt idx="3405">
                  <c:v>18.010000000000002</c:v>
                </c:pt>
                <c:pt idx="3406">
                  <c:v>18</c:v>
                </c:pt>
                <c:pt idx="3407">
                  <c:v>17.98</c:v>
                </c:pt>
                <c:pt idx="3408">
                  <c:v>17.97</c:v>
                </c:pt>
                <c:pt idx="3409">
                  <c:v>17.96</c:v>
                </c:pt>
                <c:pt idx="3410">
                  <c:v>17.940000000000001</c:v>
                </c:pt>
                <c:pt idx="3411">
                  <c:v>17.93</c:v>
                </c:pt>
                <c:pt idx="3412">
                  <c:v>17.91</c:v>
                </c:pt>
                <c:pt idx="3413">
                  <c:v>17.899999999999999</c:v>
                </c:pt>
                <c:pt idx="3414">
                  <c:v>17.89</c:v>
                </c:pt>
                <c:pt idx="3415">
                  <c:v>17.87</c:v>
                </c:pt>
                <c:pt idx="3416">
                  <c:v>17.86</c:v>
                </c:pt>
                <c:pt idx="3417">
                  <c:v>17.850000000000001</c:v>
                </c:pt>
                <c:pt idx="3418">
                  <c:v>17.829999999999998</c:v>
                </c:pt>
                <c:pt idx="3419">
                  <c:v>17.82</c:v>
                </c:pt>
                <c:pt idx="3420">
                  <c:v>17.809999999999999</c:v>
                </c:pt>
                <c:pt idx="3421">
                  <c:v>17.79</c:v>
                </c:pt>
                <c:pt idx="3422">
                  <c:v>17.78</c:v>
                </c:pt>
                <c:pt idx="3423">
                  <c:v>17.760000000000002</c:v>
                </c:pt>
                <c:pt idx="3424">
                  <c:v>17.75</c:v>
                </c:pt>
                <c:pt idx="3425">
                  <c:v>17.739999999999998</c:v>
                </c:pt>
                <c:pt idx="3426">
                  <c:v>17.72</c:v>
                </c:pt>
                <c:pt idx="3427">
                  <c:v>17.71</c:v>
                </c:pt>
                <c:pt idx="3428">
                  <c:v>17.7</c:v>
                </c:pt>
                <c:pt idx="3429">
                  <c:v>17.68</c:v>
                </c:pt>
                <c:pt idx="3430">
                  <c:v>17.670000000000002</c:v>
                </c:pt>
                <c:pt idx="3431">
                  <c:v>17.66</c:v>
                </c:pt>
                <c:pt idx="3432">
                  <c:v>17.64</c:v>
                </c:pt>
                <c:pt idx="3433">
                  <c:v>17.63</c:v>
                </c:pt>
                <c:pt idx="3434">
                  <c:v>17.62</c:v>
                </c:pt>
                <c:pt idx="3435">
                  <c:v>17.600000000000001</c:v>
                </c:pt>
                <c:pt idx="3436">
                  <c:v>17.59</c:v>
                </c:pt>
                <c:pt idx="3437">
                  <c:v>17.579999999999998</c:v>
                </c:pt>
                <c:pt idx="3438">
                  <c:v>17.559999999999999</c:v>
                </c:pt>
                <c:pt idx="3439">
                  <c:v>17.55</c:v>
                </c:pt>
                <c:pt idx="3440">
                  <c:v>17.53</c:v>
                </c:pt>
                <c:pt idx="3441">
                  <c:v>17.52</c:v>
                </c:pt>
                <c:pt idx="3442">
                  <c:v>17.510000000000002</c:v>
                </c:pt>
                <c:pt idx="3443">
                  <c:v>17.489999999999998</c:v>
                </c:pt>
                <c:pt idx="3444">
                  <c:v>17.48</c:v>
                </c:pt>
                <c:pt idx="3445">
                  <c:v>17.47</c:v>
                </c:pt>
                <c:pt idx="3446">
                  <c:v>17.45</c:v>
                </c:pt>
                <c:pt idx="3447">
                  <c:v>17.440000000000001</c:v>
                </c:pt>
                <c:pt idx="3448">
                  <c:v>17.43</c:v>
                </c:pt>
                <c:pt idx="3449">
                  <c:v>17.41</c:v>
                </c:pt>
                <c:pt idx="3450">
                  <c:v>17.399999999999999</c:v>
                </c:pt>
                <c:pt idx="3451">
                  <c:v>17.39</c:v>
                </c:pt>
                <c:pt idx="3452">
                  <c:v>17.37</c:v>
                </c:pt>
                <c:pt idx="3453">
                  <c:v>17.36</c:v>
                </c:pt>
                <c:pt idx="3454">
                  <c:v>17.350000000000001</c:v>
                </c:pt>
                <c:pt idx="3455">
                  <c:v>17.329999999999998</c:v>
                </c:pt>
                <c:pt idx="3456">
                  <c:v>17.32</c:v>
                </c:pt>
                <c:pt idx="3457">
                  <c:v>17.309999999999999</c:v>
                </c:pt>
                <c:pt idx="3458">
                  <c:v>17.29</c:v>
                </c:pt>
                <c:pt idx="3459">
                  <c:v>17.28</c:v>
                </c:pt>
                <c:pt idx="3460">
                  <c:v>17.27</c:v>
                </c:pt>
                <c:pt idx="3461">
                  <c:v>17.25</c:v>
                </c:pt>
                <c:pt idx="3462">
                  <c:v>17.239999999999998</c:v>
                </c:pt>
                <c:pt idx="3463">
                  <c:v>17.23</c:v>
                </c:pt>
                <c:pt idx="3464">
                  <c:v>17.21</c:v>
                </c:pt>
                <c:pt idx="3465">
                  <c:v>17.2</c:v>
                </c:pt>
                <c:pt idx="3466">
                  <c:v>17.190000000000001</c:v>
                </c:pt>
                <c:pt idx="3467">
                  <c:v>17.170000000000002</c:v>
                </c:pt>
                <c:pt idx="3468">
                  <c:v>17.16</c:v>
                </c:pt>
                <c:pt idx="3469">
                  <c:v>17.149999999999999</c:v>
                </c:pt>
                <c:pt idx="3470">
                  <c:v>17.13</c:v>
                </c:pt>
                <c:pt idx="3471">
                  <c:v>17.12</c:v>
                </c:pt>
                <c:pt idx="3472">
                  <c:v>17.11</c:v>
                </c:pt>
                <c:pt idx="3473">
                  <c:v>17.100000000000001</c:v>
                </c:pt>
                <c:pt idx="3474">
                  <c:v>17.079999999999998</c:v>
                </c:pt>
                <c:pt idx="3475">
                  <c:v>17.07</c:v>
                </c:pt>
                <c:pt idx="3476">
                  <c:v>17.059999999999999</c:v>
                </c:pt>
                <c:pt idx="3477">
                  <c:v>17.04</c:v>
                </c:pt>
                <c:pt idx="3478">
                  <c:v>17.03</c:v>
                </c:pt>
                <c:pt idx="3479">
                  <c:v>17.02</c:v>
                </c:pt>
                <c:pt idx="3480">
                  <c:v>17</c:v>
                </c:pt>
                <c:pt idx="3481">
                  <c:v>16.989999999999998</c:v>
                </c:pt>
                <c:pt idx="3482">
                  <c:v>16.98</c:v>
                </c:pt>
                <c:pt idx="3483">
                  <c:v>16.96</c:v>
                </c:pt>
                <c:pt idx="3484">
                  <c:v>16.95</c:v>
                </c:pt>
                <c:pt idx="3485">
                  <c:v>16.940000000000001</c:v>
                </c:pt>
                <c:pt idx="3486">
                  <c:v>16.920000000000002</c:v>
                </c:pt>
                <c:pt idx="3487">
                  <c:v>16.91</c:v>
                </c:pt>
                <c:pt idx="3488">
                  <c:v>16.899999999999999</c:v>
                </c:pt>
                <c:pt idx="3489">
                  <c:v>16.89</c:v>
                </c:pt>
                <c:pt idx="3490">
                  <c:v>16.87</c:v>
                </c:pt>
                <c:pt idx="3491">
                  <c:v>16.86</c:v>
                </c:pt>
                <c:pt idx="3492">
                  <c:v>16.850000000000001</c:v>
                </c:pt>
                <c:pt idx="3493">
                  <c:v>16.829999999999998</c:v>
                </c:pt>
                <c:pt idx="3494">
                  <c:v>16.82</c:v>
                </c:pt>
                <c:pt idx="3495">
                  <c:v>16.809999999999999</c:v>
                </c:pt>
                <c:pt idx="3496">
                  <c:v>16.79</c:v>
                </c:pt>
                <c:pt idx="3497">
                  <c:v>16.78</c:v>
                </c:pt>
                <c:pt idx="3498">
                  <c:v>16.77</c:v>
                </c:pt>
                <c:pt idx="3499">
                  <c:v>16.760000000000002</c:v>
                </c:pt>
                <c:pt idx="3500">
                  <c:v>16.739999999999998</c:v>
                </c:pt>
                <c:pt idx="3501">
                  <c:v>16.73</c:v>
                </c:pt>
                <c:pt idx="3502">
                  <c:v>16.72</c:v>
                </c:pt>
                <c:pt idx="3503">
                  <c:v>16.7</c:v>
                </c:pt>
                <c:pt idx="3504">
                  <c:v>16.690000000000001</c:v>
                </c:pt>
                <c:pt idx="3505">
                  <c:v>16.68</c:v>
                </c:pt>
                <c:pt idx="3506">
                  <c:v>16.66</c:v>
                </c:pt>
                <c:pt idx="3507">
                  <c:v>16.649999999999999</c:v>
                </c:pt>
                <c:pt idx="3508">
                  <c:v>16.64</c:v>
                </c:pt>
                <c:pt idx="3509">
                  <c:v>16.63</c:v>
                </c:pt>
                <c:pt idx="3510">
                  <c:v>16.61</c:v>
                </c:pt>
                <c:pt idx="3511">
                  <c:v>16.600000000000001</c:v>
                </c:pt>
                <c:pt idx="3512">
                  <c:v>16.59</c:v>
                </c:pt>
                <c:pt idx="3513">
                  <c:v>16.57</c:v>
                </c:pt>
                <c:pt idx="3514">
                  <c:v>16.559999999999999</c:v>
                </c:pt>
                <c:pt idx="3515">
                  <c:v>16.55</c:v>
                </c:pt>
                <c:pt idx="3516">
                  <c:v>16.54</c:v>
                </c:pt>
                <c:pt idx="3517">
                  <c:v>16.52</c:v>
                </c:pt>
                <c:pt idx="3518">
                  <c:v>16.510000000000002</c:v>
                </c:pt>
                <c:pt idx="3519">
                  <c:v>16.5</c:v>
                </c:pt>
                <c:pt idx="3520">
                  <c:v>16.48</c:v>
                </c:pt>
                <c:pt idx="3521">
                  <c:v>16.47</c:v>
                </c:pt>
                <c:pt idx="3522">
                  <c:v>16.46</c:v>
                </c:pt>
                <c:pt idx="3523">
                  <c:v>16.45</c:v>
                </c:pt>
                <c:pt idx="3524">
                  <c:v>16.43</c:v>
                </c:pt>
                <c:pt idx="3525">
                  <c:v>16.420000000000002</c:v>
                </c:pt>
                <c:pt idx="3526">
                  <c:v>16.41</c:v>
                </c:pt>
                <c:pt idx="3527">
                  <c:v>16.399999999999999</c:v>
                </c:pt>
                <c:pt idx="3528">
                  <c:v>16.38</c:v>
                </c:pt>
                <c:pt idx="3529">
                  <c:v>16.37</c:v>
                </c:pt>
                <c:pt idx="3530">
                  <c:v>16.36</c:v>
                </c:pt>
                <c:pt idx="3531">
                  <c:v>16.34</c:v>
                </c:pt>
                <c:pt idx="3532">
                  <c:v>16.329999999999998</c:v>
                </c:pt>
                <c:pt idx="3533">
                  <c:v>16.32</c:v>
                </c:pt>
                <c:pt idx="3534">
                  <c:v>16.309999999999999</c:v>
                </c:pt>
                <c:pt idx="3535">
                  <c:v>16.29</c:v>
                </c:pt>
                <c:pt idx="3536">
                  <c:v>16.28</c:v>
                </c:pt>
                <c:pt idx="3537">
                  <c:v>16.27</c:v>
                </c:pt>
                <c:pt idx="3538">
                  <c:v>16.260000000000002</c:v>
                </c:pt>
                <c:pt idx="3539">
                  <c:v>16.239999999999998</c:v>
                </c:pt>
                <c:pt idx="3540">
                  <c:v>16.23</c:v>
                </c:pt>
                <c:pt idx="3541">
                  <c:v>16.22</c:v>
                </c:pt>
                <c:pt idx="3542">
                  <c:v>16.2</c:v>
                </c:pt>
                <c:pt idx="3543">
                  <c:v>16.190000000000001</c:v>
                </c:pt>
                <c:pt idx="3544">
                  <c:v>16.18</c:v>
                </c:pt>
                <c:pt idx="3545">
                  <c:v>16.170000000000002</c:v>
                </c:pt>
                <c:pt idx="3546">
                  <c:v>16.149999999999999</c:v>
                </c:pt>
                <c:pt idx="3547">
                  <c:v>16.14</c:v>
                </c:pt>
                <c:pt idx="3548">
                  <c:v>16.13</c:v>
                </c:pt>
                <c:pt idx="3549">
                  <c:v>16.12</c:v>
                </c:pt>
                <c:pt idx="3550">
                  <c:v>16.100000000000001</c:v>
                </c:pt>
                <c:pt idx="3551">
                  <c:v>16.09</c:v>
                </c:pt>
                <c:pt idx="3552">
                  <c:v>16.079999999999998</c:v>
                </c:pt>
                <c:pt idx="3553">
                  <c:v>16.07</c:v>
                </c:pt>
                <c:pt idx="3554">
                  <c:v>16.05</c:v>
                </c:pt>
                <c:pt idx="3555">
                  <c:v>16.04</c:v>
                </c:pt>
                <c:pt idx="3556">
                  <c:v>16.03</c:v>
                </c:pt>
                <c:pt idx="3557">
                  <c:v>16.02</c:v>
                </c:pt>
                <c:pt idx="3558">
                  <c:v>16</c:v>
                </c:pt>
                <c:pt idx="3559">
                  <c:v>15.99</c:v>
                </c:pt>
                <c:pt idx="3560">
                  <c:v>15.98</c:v>
                </c:pt>
                <c:pt idx="3561">
                  <c:v>15.97</c:v>
                </c:pt>
                <c:pt idx="3562">
                  <c:v>15.95</c:v>
                </c:pt>
                <c:pt idx="3563">
                  <c:v>15.94</c:v>
                </c:pt>
                <c:pt idx="3564">
                  <c:v>15.93</c:v>
                </c:pt>
                <c:pt idx="3565">
                  <c:v>15.92</c:v>
                </c:pt>
                <c:pt idx="3566">
                  <c:v>15.9</c:v>
                </c:pt>
                <c:pt idx="3567">
                  <c:v>15.89</c:v>
                </c:pt>
                <c:pt idx="3568">
                  <c:v>15.88</c:v>
                </c:pt>
                <c:pt idx="3569">
                  <c:v>15.87</c:v>
                </c:pt>
                <c:pt idx="3570">
                  <c:v>15.85</c:v>
                </c:pt>
                <c:pt idx="3571">
                  <c:v>15.84</c:v>
                </c:pt>
                <c:pt idx="3572">
                  <c:v>15.83</c:v>
                </c:pt>
                <c:pt idx="3573">
                  <c:v>15.82</c:v>
                </c:pt>
                <c:pt idx="3574">
                  <c:v>15.8</c:v>
                </c:pt>
                <c:pt idx="3575">
                  <c:v>15.79</c:v>
                </c:pt>
                <c:pt idx="3576">
                  <c:v>15.78</c:v>
                </c:pt>
                <c:pt idx="3577">
                  <c:v>15.77</c:v>
                </c:pt>
                <c:pt idx="3578">
                  <c:v>15.76</c:v>
                </c:pt>
                <c:pt idx="3579">
                  <c:v>15.74</c:v>
                </c:pt>
                <c:pt idx="3580">
                  <c:v>15.73</c:v>
                </c:pt>
                <c:pt idx="3581">
                  <c:v>15.72</c:v>
                </c:pt>
                <c:pt idx="3582">
                  <c:v>15.71</c:v>
                </c:pt>
                <c:pt idx="3583">
                  <c:v>15.69</c:v>
                </c:pt>
                <c:pt idx="3584">
                  <c:v>15.68</c:v>
                </c:pt>
                <c:pt idx="3585">
                  <c:v>15.67</c:v>
                </c:pt>
                <c:pt idx="3586">
                  <c:v>15.66</c:v>
                </c:pt>
                <c:pt idx="3587">
                  <c:v>15.64</c:v>
                </c:pt>
                <c:pt idx="3588">
                  <c:v>15.63</c:v>
                </c:pt>
                <c:pt idx="3589">
                  <c:v>15.62</c:v>
                </c:pt>
                <c:pt idx="3590">
                  <c:v>15.61</c:v>
                </c:pt>
                <c:pt idx="3591">
                  <c:v>15.6</c:v>
                </c:pt>
                <c:pt idx="3592">
                  <c:v>15.58</c:v>
                </c:pt>
                <c:pt idx="3593">
                  <c:v>15.57</c:v>
                </c:pt>
                <c:pt idx="3594">
                  <c:v>15.56</c:v>
                </c:pt>
                <c:pt idx="3595">
                  <c:v>15.55</c:v>
                </c:pt>
                <c:pt idx="3596">
                  <c:v>15.53</c:v>
                </c:pt>
                <c:pt idx="3597">
                  <c:v>15.52</c:v>
                </c:pt>
                <c:pt idx="3598">
                  <c:v>15.51</c:v>
                </c:pt>
                <c:pt idx="3599">
                  <c:v>15.5</c:v>
                </c:pt>
                <c:pt idx="3600">
                  <c:v>15.49</c:v>
                </c:pt>
                <c:pt idx="3601">
                  <c:v>15.47</c:v>
                </c:pt>
                <c:pt idx="3602">
                  <c:v>15.46</c:v>
                </c:pt>
                <c:pt idx="3603">
                  <c:v>15.45</c:v>
                </c:pt>
                <c:pt idx="3604">
                  <c:v>15.44</c:v>
                </c:pt>
                <c:pt idx="3605">
                  <c:v>15.42</c:v>
                </c:pt>
                <c:pt idx="3606">
                  <c:v>15.41</c:v>
                </c:pt>
                <c:pt idx="3607">
                  <c:v>15.4</c:v>
                </c:pt>
                <c:pt idx="3608">
                  <c:v>15.39</c:v>
                </c:pt>
                <c:pt idx="3609">
                  <c:v>15.38</c:v>
                </c:pt>
                <c:pt idx="3610">
                  <c:v>15.36</c:v>
                </c:pt>
                <c:pt idx="3611">
                  <c:v>15.35</c:v>
                </c:pt>
                <c:pt idx="3612">
                  <c:v>15.34</c:v>
                </c:pt>
                <c:pt idx="3613">
                  <c:v>15.33</c:v>
                </c:pt>
                <c:pt idx="3614">
                  <c:v>15.32</c:v>
                </c:pt>
                <c:pt idx="3615">
                  <c:v>15.3</c:v>
                </c:pt>
                <c:pt idx="3616">
                  <c:v>15.29</c:v>
                </c:pt>
                <c:pt idx="3617">
                  <c:v>15.28</c:v>
                </c:pt>
                <c:pt idx="3618">
                  <c:v>15.27</c:v>
                </c:pt>
                <c:pt idx="3619">
                  <c:v>15.26</c:v>
                </c:pt>
                <c:pt idx="3620">
                  <c:v>15.24</c:v>
                </c:pt>
                <c:pt idx="3621">
                  <c:v>15.23</c:v>
                </c:pt>
                <c:pt idx="3622">
                  <c:v>15.22</c:v>
                </c:pt>
                <c:pt idx="3623">
                  <c:v>15.21</c:v>
                </c:pt>
                <c:pt idx="3624">
                  <c:v>15.2</c:v>
                </c:pt>
                <c:pt idx="3625">
                  <c:v>15.18</c:v>
                </c:pt>
                <c:pt idx="3626">
                  <c:v>15.17</c:v>
                </c:pt>
                <c:pt idx="3627">
                  <c:v>15.16</c:v>
                </c:pt>
                <c:pt idx="3628">
                  <c:v>15.15</c:v>
                </c:pt>
                <c:pt idx="3629">
                  <c:v>15.14</c:v>
                </c:pt>
                <c:pt idx="3630">
                  <c:v>15.12</c:v>
                </c:pt>
                <c:pt idx="3631">
                  <c:v>15.11</c:v>
                </c:pt>
                <c:pt idx="3632">
                  <c:v>15.1</c:v>
                </c:pt>
                <c:pt idx="3633">
                  <c:v>15.09</c:v>
                </c:pt>
                <c:pt idx="3634">
                  <c:v>15.08</c:v>
                </c:pt>
                <c:pt idx="3635">
                  <c:v>15.06</c:v>
                </c:pt>
                <c:pt idx="3636">
                  <c:v>15.05</c:v>
                </c:pt>
                <c:pt idx="3637">
                  <c:v>15.04</c:v>
                </c:pt>
                <c:pt idx="3638">
                  <c:v>15.03</c:v>
                </c:pt>
                <c:pt idx="3639">
                  <c:v>15.02</c:v>
                </c:pt>
                <c:pt idx="3640">
                  <c:v>15.01</c:v>
                </c:pt>
                <c:pt idx="3641">
                  <c:v>14.99</c:v>
                </c:pt>
                <c:pt idx="3642">
                  <c:v>14.98</c:v>
                </c:pt>
                <c:pt idx="3643">
                  <c:v>14.97</c:v>
                </c:pt>
                <c:pt idx="3644">
                  <c:v>14.96</c:v>
                </c:pt>
                <c:pt idx="3645">
                  <c:v>14.95</c:v>
                </c:pt>
                <c:pt idx="3646">
                  <c:v>14.93</c:v>
                </c:pt>
                <c:pt idx="3647">
                  <c:v>14.92</c:v>
                </c:pt>
                <c:pt idx="3648">
                  <c:v>14.91</c:v>
                </c:pt>
                <c:pt idx="3649">
                  <c:v>14.9</c:v>
                </c:pt>
                <c:pt idx="3650">
                  <c:v>14.89</c:v>
                </c:pt>
                <c:pt idx="3651">
                  <c:v>14.88</c:v>
                </c:pt>
                <c:pt idx="3652">
                  <c:v>14.86</c:v>
                </c:pt>
                <c:pt idx="3653">
                  <c:v>14.85</c:v>
                </c:pt>
                <c:pt idx="3654">
                  <c:v>14.84</c:v>
                </c:pt>
                <c:pt idx="3655">
                  <c:v>14.83</c:v>
                </c:pt>
                <c:pt idx="3656">
                  <c:v>14.82</c:v>
                </c:pt>
                <c:pt idx="3657">
                  <c:v>14.8</c:v>
                </c:pt>
                <c:pt idx="3658">
                  <c:v>14.79</c:v>
                </c:pt>
                <c:pt idx="3659">
                  <c:v>14.78</c:v>
                </c:pt>
                <c:pt idx="3660">
                  <c:v>14.77</c:v>
                </c:pt>
                <c:pt idx="3661">
                  <c:v>14.76</c:v>
                </c:pt>
                <c:pt idx="3662">
                  <c:v>14.75</c:v>
                </c:pt>
                <c:pt idx="3663">
                  <c:v>14.73</c:v>
                </c:pt>
                <c:pt idx="3664">
                  <c:v>14.72</c:v>
                </c:pt>
                <c:pt idx="3665">
                  <c:v>14.71</c:v>
                </c:pt>
                <c:pt idx="3666">
                  <c:v>14.7</c:v>
                </c:pt>
                <c:pt idx="3667">
                  <c:v>14.69</c:v>
                </c:pt>
                <c:pt idx="3668">
                  <c:v>14.68</c:v>
                </c:pt>
                <c:pt idx="3669">
                  <c:v>14.66</c:v>
                </c:pt>
                <c:pt idx="3670">
                  <c:v>14.65</c:v>
                </c:pt>
                <c:pt idx="3671">
                  <c:v>14.64</c:v>
                </c:pt>
                <c:pt idx="3672">
                  <c:v>14.63</c:v>
                </c:pt>
                <c:pt idx="3673">
                  <c:v>14.62</c:v>
                </c:pt>
                <c:pt idx="3674">
                  <c:v>14.61</c:v>
                </c:pt>
                <c:pt idx="3675">
                  <c:v>14.59</c:v>
                </c:pt>
                <c:pt idx="3676">
                  <c:v>14.58</c:v>
                </c:pt>
                <c:pt idx="3677">
                  <c:v>14.57</c:v>
                </c:pt>
                <c:pt idx="3678">
                  <c:v>14.56</c:v>
                </c:pt>
                <c:pt idx="3679">
                  <c:v>14.55</c:v>
                </c:pt>
                <c:pt idx="3680">
                  <c:v>14.54</c:v>
                </c:pt>
                <c:pt idx="3681">
                  <c:v>14.53</c:v>
                </c:pt>
                <c:pt idx="3682">
                  <c:v>14.51</c:v>
                </c:pt>
                <c:pt idx="3683">
                  <c:v>14.5</c:v>
                </c:pt>
                <c:pt idx="3684">
                  <c:v>14.49</c:v>
                </c:pt>
                <c:pt idx="3685">
                  <c:v>14.48</c:v>
                </c:pt>
                <c:pt idx="3686">
                  <c:v>14.47</c:v>
                </c:pt>
                <c:pt idx="3687">
                  <c:v>14.46</c:v>
                </c:pt>
                <c:pt idx="3688">
                  <c:v>14.44</c:v>
                </c:pt>
                <c:pt idx="3689">
                  <c:v>14.43</c:v>
                </c:pt>
                <c:pt idx="3690">
                  <c:v>14.42</c:v>
                </c:pt>
                <c:pt idx="3691">
                  <c:v>14.41</c:v>
                </c:pt>
                <c:pt idx="3692">
                  <c:v>14.4</c:v>
                </c:pt>
                <c:pt idx="3693">
                  <c:v>14.39</c:v>
                </c:pt>
                <c:pt idx="3694">
                  <c:v>14.38</c:v>
                </c:pt>
                <c:pt idx="3695">
                  <c:v>14.36</c:v>
                </c:pt>
                <c:pt idx="3696">
                  <c:v>14.35</c:v>
                </c:pt>
                <c:pt idx="3697">
                  <c:v>14.34</c:v>
                </c:pt>
                <c:pt idx="3698">
                  <c:v>14.33</c:v>
                </c:pt>
                <c:pt idx="3699">
                  <c:v>14.32</c:v>
                </c:pt>
                <c:pt idx="3700">
                  <c:v>14.31</c:v>
                </c:pt>
                <c:pt idx="3701">
                  <c:v>14.3</c:v>
                </c:pt>
                <c:pt idx="3702">
                  <c:v>14.28</c:v>
                </c:pt>
                <c:pt idx="3703">
                  <c:v>14.27</c:v>
                </c:pt>
                <c:pt idx="3704">
                  <c:v>14.26</c:v>
                </c:pt>
                <c:pt idx="3705">
                  <c:v>14.25</c:v>
                </c:pt>
                <c:pt idx="3706">
                  <c:v>14.24</c:v>
                </c:pt>
                <c:pt idx="3707">
                  <c:v>14.23</c:v>
                </c:pt>
                <c:pt idx="3708">
                  <c:v>14.22</c:v>
                </c:pt>
                <c:pt idx="3709">
                  <c:v>14.2</c:v>
                </c:pt>
                <c:pt idx="3710">
                  <c:v>14.19</c:v>
                </c:pt>
                <c:pt idx="3711">
                  <c:v>14.18</c:v>
                </c:pt>
                <c:pt idx="3712">
                  <c:v>14.17</c:v>
                </c:pt>
                <c:pt idx="3713">
                  <c:v>14.16</c:v>
                </c:pt>
                <c:pt idx="3714">
                  <c:v>14.15</c:v>
                </c:pt>
                <c:pt idx="3715">
                  <c:v>14.14</c:v>
                </c:pt>
                <c:pt idx="3716">
                  <c:v>14.13</c:v>
                </c:pt>
                <c:pt idx="3717">
                  <c:v>14.11</c:v>
                </c:pt>
                <c:pt idx="3718">
                  <c:v>14.1</c:v>
                </c:pt>
                <c:pt idx="3719">
                  <c:v>14.09</c:v>
                </c:pt>
                <c:pt idx="3720">
                  <c:v>14.08</c:v>
                </c:pt>
                <c:pt idx="3721">
                  <c:v>14.07</c:v>
                </c:pt>
                <c:pt idx="3722">
                  <c:v>14.06</c:v>
                </c:pt>
                <c:pt idx="3723">
                  <c:v>14.05</c:v>
                </c:pt>
                <c:pt idx="3724">
                  <c:v>14.04</c:v>
                </c:pt>
                <c:pt idx="3725">
                  <c:v>14.02</c:v>
                </c:pt>
                <c:pt idx="3726">
                  <c:v>14.01</c:v>
                </c:pt>
                <c:pt idx="3727">
                  <c:v>14</c:v>
                </c:pt>
                <c:pt idx="3728">
                  <c:v>13.99</c:v>
                </c:pt>
                <c:pt idx="3729">
                  <c:v>13.98</c:v>
                </c:pt>
                <c:pt idx="3730">
                  <c:v>13.97</c:v>
                </c:pt>
                <c:pt idx="3731">
                  <c:v>13.96</c:v>
                </c:pt>
                <c:pt idx="3732">
                  <c:v>13.95</c:v>
                </c:pt>
                <c:pt idx="3733">
                  <c:v>13.94</c:v>
                </c:pt>
                <c:pt idx="3734">
                  <c:v>13.92</c:v>
                </c:pt>
                <c:pt idx="3735">
                  <c:v>13.91</c:v>
                </c:pt>
                <c:pt idx="3736">
                  <c:v>13.9</c:v>
                </c:pt>
                <c:pt idx="3737">
                  <c:v>13.89</c:v>
                </c:pt>
                <c:pt idx="3738">
                  <c:v>13.88</c:v>
                </c:pt>
                <c:pt idx="3739">
                  <c:v>13.87</c:v>
                </c:pt>
                <c:pt idx="3740">
                  <c:v>13.86</c:v>
                </c:pt>
                <c:pt idx="3741">
                  <c:v>13.85</c:v>
                </c:pt>
                <c:pt idx="3742">
                  <c:v>13.84</c:v>
                </c:pt>
                <c:pt idx="3743">
                  <c:v>13.82</c:v>
                </c:pt>
                <c:pt idx="3744">
                  <c:v>13.81</c:v>
                </c:pt>
                <c:pt idx="3745">
                  <c:v>13.8</c:v>
                </c:pt>
                <c:pt idx="3746">
                  <c:v>13.79</c:v>
                </c:pt>
                <c:pt idx="3747">
                  <c:v>13.78</c:v>
                </c:pt>
                <c:pt idx="3748">
                  <c:v>13.77</c:v>
                </c:pt>
                <c:pt idx="3749">
                  <c:v>13.76</c:v>
                </c:pt>
                <c:pt idx="3750">
                  <c:v>13.75</c:v>
                </c:pt>
                <c:pt idx="3751">
                  <c:v>13.74</c:v>
                </c:pt>
                <c:pt idx="3752">
                  <c:v>13.72</c:v>
                </c:pt>
                <c:pt idx="3753">
                  <c:v>13.71</c:v>
                </c:pt>
                <c:pt idx="3754">
                  <c:v>13.7</c:v>
                </c:pt>
                <c:pt idx="3755">
                  <c:v>13.69</c:v>
                </c:pt>
                <c:pt idx="3756">
                  <c:v>13.68</c:v>
                </c:pt>
                <c:pt idx="3757">
                  <c:v>13.67</c:v>
                </c:pt>
                <c:pt idx="3758">
                  <c:v>13.66</c:v>
                </c:pt>
                <c:pt idx="3759">
                  <c:v>13.65</c:v>
                </c:pt>
                <c:pt idx="3760">
                  <c:v>13.64</c:v>
                </c:pt>
                <c:pt idx="3761">
                  <c:v>13.63</c:v>
                </c:pt>
                <c:pt idx="3762">
                  <c:v>13.61</c:v>
                </c:pt>
                <c:pt idx="3763">
                  <c:v>13.6</c:v>
                </c:pt>
                <c:pt idx="3764">
                  <c:v>13.59</c:v>
                </c:pt>
                <c:pt idx="3765">
                  <c:v>13.58</c:v>
                </c:pt>
                <c:pt idx="3766">
                  <c:v>13.57</c:v>
                </c:pt>
                <c:pt idx="3767">
                  <c:v>13.56</c:v>
                </c:pt>
                <c:pt idx="3768">
                  <c:v>13.55</c:v>
                </c:pt>
                <c:pt idx="3769">
                  <c:v>13.54</c:v>
                </c:pt>
                <c:pt idx="3770">
                  <c:v>13.53</c:v>
                </c:pt>
                <c:pt idx="3771">
                  <c:v>13.52</c:v>
                </c:pt>
                <c:pt idx="3772">
                  <c:v>13.51</c:v>
                </c:pt>
                <c:pt idx="3773">
                  <c:v>13.49</c:v>
                </c:pt>
                <c:pt idx="3774">
                  <c:v>13.48</c:v>
                </c:pt>
                <c:pt idx="3775">
                  <c:v>13.47</c:v>
                </c:pt>
                <c:pt idx="3776">
                  <c:v>13.46</c:v>
                </c:pt>
                <c:pt idx="3777">
                  <c:v>13.45</c:v>
                </c:pt>
                <c:pt idx="3778">
                  <c:v>13.44</c:v>
                </c:pt>
                <c:pt idx="3779">
                  <c:v>13.43</c:v>
                </c:pt>
                <c:pt idx="3780">
                  <c:v>13.42</c:v>
                </c:pt>
                <c:pt idx="3781">
                  <c:v>13.41</c:v>
                </c:pt>
                <c:pt idx="3782">
                  <c:v>13.4</c:v>
                </c:pt>
                <c:pt idx="3783">
                  <c:v>13.39</c:v>
                </c:pt>
                <c:pt idx="3784">
                  <c:v>13.38</c:v>
                </c:pt>
                <c:pt idx="3785">
                  <c:v>13.37</c:v>
                </c:pt>
                <c:pt idx="3786">
                  <c:v>13.35</c:v>
                </c:pt>
                <c:pt idx="3787">
                  <c:v>13.34</c:v>
                </c:pt>
                <c:pt idx="3788">
                  <c:v>13.33</c:v>
                </c:pt>
                <c:pt idx="3789">
                  <c:v>13.32</c:v>
                </c:pt>
                <c:pt idx="3790">
                  <c:v>13.31</c:v>
                </c:pt>
                <c:pt idx="3791">
                  <c:v>13.3</c:v>
                </c:pt>
                <c:pt idx="3792">
                  <c:v>13.29</c:v>
                </c:pt>
                <c:pt idx="3793">
                  <c:v>13.28</c:v>
                </c:pt>
                <c:pt idx="3794">
                  <c:v>13.27</c:v>
                </c:pt>
                <c:pt idx="3795">
                  <c:v>13.26</c:v>
                </c:pt>
                <c:pt idx="3796">
                  <c:v>13.25</c:v>
                </c:pt>
                <c:pt idx="3797">
                  <c:v>13.24</c:v>
                </c:pt>
                <c:pt idx="3798">
                  <c:v>13.23</c:v>
                </c:pt>
                <c:pt idx="3799">
                  <c:v>13.22</c:v>
                </c:pt>
                <c:pt idx="3800">
                  <c:v>13.2</c:v>
                </c:pt>
                <c:pt idx="3801">
                  <c:v>13.19</c:v>
                </c:pt>
                <c:pt idx="3802">
                  <c:v>13.18</c:v>
                </c:pt>
                <c:pt idx="3803">
                  <c:v>13.17</c:v>
                </c:pt>
                <c:pt idx="3804">
                  <c:v>13.16</c:v>
                </c:pt>
                <c:pt idx="3805">
                  <c:v>13.15</c:v>
                </c:pt>
                <c:pt idx="3806">
                  <c:v>13.14</c:v>
                </c:pt>
                <c:pt idx="3807">
                  <c:v>13.13</c:v>
                </c:pt>
                <c:pt idx="3808">
                  <c:v>13.12</c:v>
                </c:pt>
                <c:pt idx="3809">
                  <c:v>13.11</c:v>
                </c:pt>
                <c:pt idx="3810">
                  <c:v>13.1</c:v>
                </c:pt>
                <c:pt idx="3811">
                  <c:v>13.09</c:v>
                </c:pt>
                <c:pt idx="3812">
                  <c:v>13.08</c:v>
                </c:pt>
                <c:pt idx="3813">
                  <c:v>13.07</c:v>
                </c:pt>
                <c:pt idx="3814">
                  <c:v>13.06</c:v>
                </c:pt>
                <c:pt idx="3815">
                  <c:v>13.05</c:v>
                </c:pt>
                <c:pt idx="3816">
                  <c:v>13.03</c:v>
                </c:pt>
                <c:pt idx="3817">
                  <c:v>13.02</c:v>
                </c:pt>
                <c:pt idx="3818">
                  <c:v>13.01</c:v>
                </c:pt>
                <c:pt idx="3819">
                  <c:v>13</c:v>
                </c:pt>
                <c:pt idx="3820">
                  <c:v>12.99</c:v>
                </c:pt>
                <c:pt idx="3821">
                  <c:v>12.98</c:v>
                </c:pt>
                <c:pt idx="3822">
                  <c:v>12.97</c:v>
                </c:pt>
                <c:pt idx="3823">
                  <c:v>12.96</c:v>
                </c:pt>
                <c:pt idx="3824">
                  <c:v>12.95</c:v>
                </c:pt>
                <c:pt idx="3825">
                  <c:v>12.94</c:v>
                </c:pt>
                <c:pt idx="3826">
                  <c:v>12.93</c:v>
                </c:pt>
                <c:pt idx="3827">
                  <c:v>12.92</c:v>
                </c:pt>
                <c:pt idx="3828">
                  <c:v>12.91</c:v>
                </c:pt>
                <c:pt idx="3829">
                  <c:v>12.9</c:v>
                </c:pt>
                <c:pt idx="3830">
                  <c:v>12.89</c:v>
                </c:pt>
                <c:pt idx="3831">
                  <c:v>12.88</c:v>
                </c:pt>
                <c:pt idx="3832">
                  <c:v>12.87</c:v>
                </c:pt>
                <c:pt idx="3833">
                  <c:v>12.86</c:v>
                </c:pt>
                <c:pt idx="3834">
                  <c:v>12.85</c:v>
                </c:pt>
                <c:pt idx="3835">
                  <c:v>12.84</c:v>
                </c:pt>
                <c:pt idx="3836">
                  <c:v>12.83</c:v>
                </c:pt>
                <c:pt idx="3837">
                  <c:v>12.82</c:v>
                </c:pt>
                <c:pt idx="3838">
                  <c:v>12.8</c:v>
                </c:pt>
                <c:pt idx="3839">
                  <c:v>12.79</c:v>
                </c:pt>
                <c:pt idx="3840">
                  <c:v>12.78</c:v>
                </c:pt>
                <c:pt idx="3841">
                  <c:v>12.77</c:v>
                </c:pt>
                <c:pt idx="3842">
                  <c:v>12.76</c:v>
                </c:pt>
                <c:pt idx="3843">
                  <c:v>12.75</c:v>
                </c:pt>
                <c:pt idx="3844">
                  <c:v>12.74</c:v>
                </c:pt>
                <c:pt idx="3845">
                  <c:v>12.73</c:v>
                </c:pt>
                <c:pt idx="3846">
                  <c:v>12.72</c:v>
                </c:pt>
                <c:pt idx="3847">
                  <c:v>12.71</c:v>
                </c:pt>
                <c:pt idx="3848">
                  <c:v>12.7</c:v>
                </c:pt>
                <c:pt idx="3849">
                  <c:v>12.69</c:v>
                </c:pt>
                <c:pt idx="3850">
                  <c:v>12.68</c:v>
                </c:pt>
                <c:pt idx="3851">
                  <c:v>12.67</c:v>
                </c:pt>
                <c:pt idx="3852">
                  <c:v>12.66</c:v>
                </c:pt>
                <c:pt idx="3853">
                  <c:v>12.65</c:v>
                </c:pt>
                <c:pt idx="3854">
                  <c:v>12.64</c:v>
                </c:pt>
                <c:pt idx="3855">
                  <c:v>12.63</c:v>
                </c:pt>
                <c:pt idx="3856">
                  <c:v>12.62</c:v>
                </c:pt>
                <c:pt idx="3857">
                  <c:v>12.61</c:v>
                </c:pt>
                <c:pt idx="3858">
                  <c:v>12.6</c:v>
                </c:pt>
                <c:pt idx="3859">
                  <c:v>12.59</c:v>
                </c:pt>
                <c:pt idx="3860">
                  <c:v>12.58</c:v>
                </c:pt>
                <c:pt idx="3861">
                  <c:v>12.57</c:v>
                </c:pt>
                <c:pt idx="3862">
                  <c:v>12.56</c:v>
                </c:pt>
                <c:pt idx="3863">
                  <c:v>12.55</c:v>
                </c:pt>
                <c:pt idx="3864">
                  <c:v>12.54</c:v>
                </c:pt>
                <c:pt idx="3865">
                  <c:v>12.53</c:v>
                </c:pt>
                <c:pt idx="3866">
                  <c:v>12.52</c:v>
                </c:pt>
                <c:pt idx="3867">
                  <c:v>12.51</c:v>
                </c:pt>
                <c:pt idx="3868">
                  <c:v>12.5</c:v>
                </c:pt>
                <c:pt idx="3869">
                  <c:v>12.49</c:v>
                </c:pt>
                <c:pt idx="3870">
                  <c:v>12.48</c:v>
                </c:pt>
                <c:pt idx="3871">
                  <c:v>12.47</c:v>
                </c:pt>
                <c:pt idx="3872">
                  <c:v>12.46</c:v>
                </c:pt>
                <c:pt idx="3873">
                  <c:v>12.45</c:v>
                </c:pt>
                <c:pt idx="3874">
                  <c:v>12.44</c:v>
                </c:pt>
                <c:pt idx="3875">
                  <c:v>12.43</c:v>
                </c:pt>
                <c:pt idx="3876">
                  <c:v>12.42</c:v>
                </c:pt>
                <c:pt idx="3877">
                  <c:v>12.41</c:v>
                </c:pt>
                <c:pt idx="3878">
                  <c:v>12.4</c:v>
                </c:pt>
                <c:pt idx="3879">
                  <c:v>12.38</c:v>
                </c:pt>
                <c:pt idx="3880">
                  <c:v>12.37</c:v>
                </c:pt>
                <c:pt idx="3881">
                  <c:v>12.36</c:v>
                </c:pt>
                <c:pt idx="3882">
                  <c:v>12.35</c:v>
                </c:pt>
                <c:pt idx="3883">
                  <c:v>12.34</c:v>
                </c:pt>
                <c:pt idx="3884">
                  <c:v>12.33</c:v>
                </c:pt>
                <c:pt idx="3885">
                  <c:v>12.32</c:v>
                </c:pt>
                <c:pt idx="3886">
                  <c:v>12.31</c:v>
                </c:pt>
                <c:pt idx="3887">
                  <c:v>12.3</c:v>
                </c:pt>
                <c:pt idx="3888">
                  <c:v>12.29</c:v>
                </c:pt>
                <c:pt idx="3889">
                  <c:v>12.28</c:v>
                </c:pt>
                <c:pt idx="3890">
                  <c:v>12.27</c:v>
                </c:pt>
                <c:pt idx="3891">
                  <c:v>12.26</c:v>
                </c:pt>
                <c:pt idx="3892">
                  <c:v>12.25</c:v>
                </c:pt>
                <c:pt idx="3893">
                  <c:v>12.24</c:v>
                </c:pt>
                <c:pt idx="3894">
                  <c:v>12.23</c:v>
                </c:pt>
                <c:pt idx="3895">
                  <c:v>12.22</c:v>
                </c:pt>
                <c:pt idx="3896">
                  <c:v>12.21</c:v>
                </c:pt>
                <c:pt idx="3897">
                  <c:v>12.2</c:v>
                </c:pt>
                <c:pt idx="3898">
                  <c:v>12.19</c:v>
                </c:pt>
                <c:pt idx="3899">
                  <c:v>12.18</c:v>
                </c:pt>
                <c:pt idx="3900">
                  <c:v>12.17</c:v>
                </c:pt>
                <c:pt idx="3901">
                  <c:v>12.16</c:v>
                </c:pt>
                <c:pt idx="3902">
                  <c:v>12.15</c:v>
                </c:pt>
                <c:pt idx="3903">
                  <c:v>12.14</c:v>
                </c:pt>
                <c:pt idx="3904">
                  <c:v>12.13</c:v>
                </c:pt>
                <c:pt idx="3905">
                  <c:v>12.12</c:v>
                </c:pt>
                <c:pt idx="3906">
                  <c:v>12.12</c:v>
                </c:pt>
                <c:pt idx="3907">
                  <c:v>12.11</c:v>
                </c:pt>
                <c:pt idx="3908">
                  <c:v>12.1</c:v>
                </c:pt>
                <c:pt idx="3909">
                  <c:v>12.09</c:v>
                </c:pt>
                <c:pt idx="3910">
                  <c:v>12.08</c:v>
                </c:pt>
                <c:pt idx="3911">
                  <c:v>12.07</c:v>
                </c:pt>
                <c:pt idx="3912">
                  <c:v>12.06</c:v>
                </c:pt>
                <c:pt idx="3913">
                  <c:v>12.05</c:v>
                </c:pt>
                <c:pt idx="3914">
                  <c:v>12.04</c:v>
                </c:pt>
                <c:pt idx="3915">
                  <c:v>12.03</c:v>
                </c:pt>
                <c:pt idx="3916">
                  <c:v>12.02</c:v>
                </c:pt>
                <c:pt idx="3917">
                  <c:v>12.01</c:v>
                </c:pt>
                <c:pt idx="3918">
                  <c:v>12</c:v>
                </c:pt>
                <c:pt idx="3919">
                  <c:v>11.99</c:v>
                </c:pt>
                <c:pt idx="3920">
                  <c:v>11.98</c:v>
                </c:pt>
                <c:pt idx="3921">
                  <c:v>11.97</c:v>
                </c:pt>
                <c:pt idx="3922">
                  <c:v>11.96</c:v>
                </c:pt>
                <c:pt idx="3923">
                  <c:v>11.95</c:v>
                </c:pt>
                <c:pt idx="3924">
                  <c:v>11.94</c:v>
                </c:pt>
                <c:pt idx="3925">
                  <c:v>11.93</c:v>
                </c:pt>
                <c:pt idx="3926">
                  <c:v>11.92</c:v>
                </c:pt>
                <c:pt idx="3927">
                  <c:v>11.91</c:v>
                </c:pt>
                <c:pt idx="3928">
                  <c:v>11.9</c:v>
                </c:pt>
                <c:pt idx="3929">
                  <c:v>11.89</c:v>
                </c:pt>
                <c:pt idx="3930">
                  <c:v>11.88</c:v>
                </c:pt>
                <c:pt idx="3931">
                  <c:v>11.87</c:v>
                </c:pt>
                <c:pt idx="3932">
                  <c:v>11.86</c:v>
                </c:pt>
                <c:pt idx="3933">
                  <c:v>11.85</c:v>
                </c:pt>
                <c:pt idx="3934">
                  <c:v>11.84</c:v>
                </c:pt>
                <c:pt idx="3935">
                  <c:v>11.83</c:v>
                </c:pt>
                <c:pt idx="3936">
                  <c:v>11.82</c:v>
                </c:pt>
                <c:pt idx="3937">
                  <c:v>11.81</c:v>
                </c:pt>
                <c:pt idx="3938">
                  <c:v>11.8</c:v>
                </c:pt>
                <c:pt idx="3939">
                  <c:v>11.79</c:v>
                </c:pt>
                <c:pt idx="3940">
                  <c:v>11.78</c:v>
                </c:pt>
                <c:pt idx="3941">
                  <c:v>11.77</c:v>
                </c:pt>
                <c:pt idx="3942">
                  <c:v>11.76</c:v>
                </c:pt>
                <c:pt idx="3943">
                  <c:v>11.75</c:v>
                </c:pt>
                <c:pt idx="3944">
                  <c:v>11.74</c:v>
                </c:pt>
                <c:pt idx="3945">
                  <c:v>11.73</c:v>
                </c:pt>
                <c:pt idx="3946">
                  <c:v>11.72</c:v>
                </c:pt>
                <c:pt idx="3947">
                  <c:v>11.71</c:v>
                </c:pt>
                <c:pt idx="3948">
                  <c:v>11.71</c:v>
                </c:pt>
                <c:pt idx="3949">
                  <c:v>11.7</c:v>
                </c:pt>
                <c:pt idx="3950">
                  <c:v>11.69</c:v>
                </c:pt>
                <c:pt idx="3951">
                  <c:v>11.68</c:v>
                </c:pt>
                <c:pt idx="3952">
                  <c:v>11.67</c:v>
                </c:pt>
                <c:pt idx="3953">
                  <c:v>11.66</c:v>
                </c:pt>
                <c:pt idx="3954">
                  <c:v>11.65</c:v>
                </c:pt>
                <c:pt idx="3955">
                  <c:v>11.64</c:v>
                </c:pt>
                <c:pt idx="3956">
                  <c:v>11.63</c:v>
                </c:pt>
                <c:pt idx="3957">
                  <c:v>11.62</c:v>
                </c:pt>
                <c:pt idx="3958">
                  <c:v>11.61</c:v>
                </c:pt>
                <c:pt idx="3959">
                  <c:v>11.6</c:v>
                </c:pt>
                <c:pt idx="3960">
                  <c:v>11.59</c:v>
                </c:pt>
                <c:pt idx="3961">
                  <c:v>11.58</c:v>
                </c:pt>
                <c:pt idx="3962">
                  <c:v>11.57</c:v>
                </c:pt>
                <c:pt idx="3963">
                  <c:v>11.56</c:v>
                </c:pt>
                <c:pt idx="3964">
                  <c:v>11.55</c:v>
                </c:pt>
                <c:pt idx="3965">
                  <c:v>11.54</c:v>
                </c:pt>
                <c:pt idx="3966">
                  <c:v>11.53</c:v>
                </c:pt>
                <c:pt idx="3967">
                  <c:v>11.52</c:v>
                </c:pt>
                <c:pt idx="3968">
                  <c:v>11.51</c:v>
                </c:pt>
                <c:pt idx="3969">
                  <c:v>11.5</c:v>
                </c:pt>
                <c:pt idx="3970">
                  <c:v>11.5</c:v>
                </c:pt>
                <c:pt idx="3971">
                  <c:v>11.49</c:v>
                </c:pt>
                <c:pt idx="3972">
                  <c:v>11.48</c:v>
                </c:pt>
                <c:pt idx="3973">
                  <c:v>11.47</c:v>
                </c:pt>
                <c:pt idx="3974">
                  <c:v>11.46</c:v>
                </c:pt>
                <c:pt idx="3975">
                  <c:v>11.45</c:v>
                </c:pt>
                <c:pt idx="3976">
                  <c:v>11.44</c:v>
                </c:pt>
                <c:pt idx="3977">
                  <c:v>11.43</c:v>
                </c:pt>
                <c:pt idx="3978">
                  <c:v>11.42</c:v>
                </c:pt>
                <c:pt idx="3979">
                  <c:v>11.41</c:v>
                </c:pt>
                <c:pt idx="3980">
                  <c:v>11.4</c:v>
                </c:pt>
                <c:pt idx="3981">
                  <c:v>11.39</c:v>
                </c:pt>
                <c:pt idx="3982">
                  <c:v>11.38</c:v>
                </c:pt>
                <c:pt idx="3983">
                  <c:v>11.37</c:v>
                </c:pt>
                <c:pt idx="3984">
                  <c:v>11.36</c:v>
                </c:pt>
                <c:pt idx="3985">
                  <c:v>11.35</c:v>
                </c:pt>
                <c:pt idx="3986">
                  <c:v>11.34</c:v>
                </c:pt>
                <c:pt idx="3987">
                  <c:v>11.34</c:v>
                </c:pt>
                <c:pt idx="3988">
                  <c:v>11.33</c:v>
                </c:pt>
                <c:pt idx="3989">
                  <c:v>11.32</c:v>
                </c:pt>
                <c:pt idx="3990">
                  <c:v>11.31</c:v>
                </c:pt>
                <c:pt idx="3991">
                  <c:v>11.3</c:v>
                </c:pt>
                <c:pt idx="3992">
                  <c:v>11.29</c:v>
                </c:pt>
                <c:pt idx="3993">
                  <c:v>11.28</c:v>
                </c:pt>
                <c:pt idx="3994">
                  <c:v>11.27</c:v>
                </c:pt>
                <c:pt idx="3995">
                  <c:v>11.26</c:v>
                </c:pt>
                <c:pt idx="3996">
                  <c:v>11.25</c:v>
                </c:pt>
                <c:pt idx="3997">
                  <c:v>11.24</c:v>
                </c:pt>
                <c:pt idx="3998">
                  <c:v>11.23</c:v>
                </c:pt>
                <c:pt idx="3999">
                  <c:v>11.22</c:v>
                </c:pt>
                <c:pt idx="4000">
                  <c:v>11.21</c:v>
                </c:pt>
                <c:pt idx="4001">
                  <c:v>11.21</c:v>
                </c:pt>
                <c:pt idx="4002">
                  <c:v>11.2</c:v>
                </c:pt>
                <c:pt idx="4003">
                  <c:v>11.19</c:v>
                </c:pt>
                <c:pt idx="4004">
                  <c:v>11.18</c:v>
                </c:pt>
                <c:pt idx="4005">
                  <c:v>11.17</c:v>
                </c:pt>
                <c:pt idx="4006">
                  <c:v>11.16</c:v>
                </c:pt>
                <c:pt idx="4007">
                  <c:v>11.15</c:v>
                </c:pt>
                <c:pt idx="4008">
                  <c:v>11.14</c:v>
                </c:pt>
                <c:pt idx="4009">
                  <c:v>11.13</c:v>
                </c:pt>
                <c:pt idx="4010">
                  <c:v>11.12</c:v>
                </c:pt>
                <c:pt idx="4011">
                  <c:v>11.11</c:v>
                </c:pt>
                <c:pt idx="4012">
                  <c:v>11.1</c:v>
                </c:pt>
                <c:pt idx="4013">
                  <c:v>11.09</c:v>
                </c:pt>
                <c:pt idx="4014">
                  <c:v>11.09</c:v>
                </c:pt>
                <c:pt idx="4015">
                  <c:v>11.08</c:v>
                </c:pt>
                <c:pt idx="4016">
                  <c:v>11.07</c:v>
                </c:pt>
                <c:pt idx="4017">
                  <c:v>11.06</c:v>
                </c:pt>
                <c:pt idx="4018">
                  <c:v>11.05</c:v>
                </c:pt>
                <c:pt idx="4019">
                  <c:v>11.04</c:v>
                </c:pt>
                <c:pt idx="4020">
                  <c:v>11.03</c:v>
                </c:pt>
                <c:pt idx="4021">
                  <c:v>11.02</c:v>
                </c:pt>
                <c:pt idx="4022">
                  <c:v>11.01</c:v>
                </c:pt>
                <c:pt idx="4023">
                  <c:v>11</c:v>
                </c:pt>
                <c:pt idx="4024">
                  <c:v>10.99</c:v>
                </c:pt>
                <c:pt idx="4025">
                  <c:v>10.99</c:v>
                </c:pt>
                <c:pt idx="4026">
                  <c:v>10.98</c:v>
                </c:pt>
                <c:pt idx="4027">
                  <c:v>10.97</c:v>
                </c:pt>
                <c:pt idx="4028">
                  <c:v>10.96</c:v>
                </c:pt>
                <c:pt idx="4029">
                  <c:v>10.95</c:v>
                </c:pt>
                <c:pt idx="4030">
                  <c:v>10.94</c:v>
                </c:pt>
                <c:pt idx="4031">
                  <c:v>10.93</c:v>
                </c:pt>
                <c:pt idx="4032">
                  <c:v>10.92</c:v>
                </c:pt>
                <c:pt idx="4033">
                  <c:v>10.91</c:v>
                </c:pt>
                <c:pt idx="4034">
                  <c:v>10.9</c:v>
                </c:pt>
                <c:pt idx="4035">
                  <c:v>10.89</c:v>
                </c:pt>
                <c:pt idx="4036">
                  <c:v>10.89</c:v>
                </c:pt>
                <c:pt idx="4037">
                  <c:v>10.88</c:v>
                </c:pt>
                <c:pt idx="4038">
                  <c:v>10.87</c:v>
                </c:pt>
                <c:pt idx="4039">
                  <c:v>10.86</c:v>
                </c:pt>
                <c:pt idx="4040">
                  <c:v>10.85</c:v>
                </c:pt>
                <c:pt idx="4041">
                  <c:v>10.84</c:v>
                </c:pt>
                <c:pt idx="4042">
                  <c:v>10.83</c:v>
                </c:pt>
                <c:pt idx="4043">
                  <c:v>10.82</c:v>
                </c:pt>
                <c:pt idx="4044">
                  <c:v>10.81</c:v>
                </c:pt>
                <c:pt idx="4045">
                  <c:v>10.8</c:v>
                </c:pt>
                <c:pt idx="4046">
                  <c:v>10.8</c:v>
                </c:pt>
                <c:pt idx="4047">
                  <c:v>10.79</c:v>
                </c:pt>
                <c:pt idx="4048">
                  <c:v>10.78</c:v>
                </c:pt>
                <c:pt idx="4049">
                  <c:v>10.77</c:v>
                </c:pt>
                <c:pt idx="4050">
                  <c:v>10.76</c:v>
                </c:pt>
                <c:pt idx="4051">
                  <c:v>10.75</c:v>
                </c:pt>
                <c:pt idx="4052">
                  <c:v>10.74</c:v>
                </c:pt>
                <c:pt idx="4053">
                  <c:v>10.73</c:v>
                </c:pt>
                <c:pt idx="4054">
                  <c:v>10.72</c:v>
                </c:pt>
                <c:pt idx="4055">
                  <c:v>10.72</c:v>
                </c:pt>
                <c:pt idx="4056">
                  <c:v>10.71</c:v>
                </c:pt>
                <c:pt idx="4057">
                  <c:v>10.7</c:v>
                </c:pt>
                <c:pt idx="4058">
                  <c:v>10.69</c:v>
                </c:pt>
                <c:pt idx="4059">
                  <c:v>10.68</c:v>
                </c:pt>
                <c:pt idx="4060">
                  <c:v>10.67</c:v>
                </c:pt>
                <c:pt idx="4061">
                  <c:v>10.66</c:v>
                </c:pt>
                <c:pt idx="4062">
                  <c:v>10.65</c:v>
                </c:pt>
                <c:pt idx="4063">
                  <c:v>10.64</c:v>
                </c:pt>
                <c:pt idx="4064">
                  <c:v>10.64</c:v>
                </c:pt>
                <c:pt idx="4065">
                  <c:v>10.63</c:v>
                </c:pt>
                <c:pt idx="4066">
                  <c:v>10.62</c:v>
                </c:pt>
                <c:pt idx="4067">
                  <c:v>10.61</c:v>
                </c:pt>
                <c:pt idx="4068">
                  <c:v>10.6</c:v>
                </c:pt>
                <c:pt idx="4069">
                  <c:v>10.59</c:v>
                </c:pt>
                <c:pt idx="4070">
                  <c:v>10.58</c:v>
                </c:pt>
                <c:pt idx="4071">
                  <c:v>10.57</c:v>
                </c:pt>
                <c:pt idx="4072">
                  <c:v>10.57</c:v>
                </c:pt>
                <c:pt idx="4073">
                  <c:v>10.56</c:v>
                </c:pt>
                <c:pt idx="4074">
                  <c:v>10.55</c:v>
                </c:pt>
                <c:pt idx="4075">
                  <c:v>10.54</c:v>
                </c:pt>
                <c:pt idx="4076">
                  <c:v>10.53</c:v>
                </c:pt>
                <c:pt idx="4077">
                  <c:v>10.52</c:v>
                </c:pt>
                <c:pt idx="4078">
                  <c:v>10.51</c:v>
                </c:pt>
                <c:pt idx="4079">
                  <c:v>10.5</c:v>
                </c:pt>
                <c:pt idx="4080">
                  <c:v>10.49</c:v>
                </c:pt>
                <c:pt idx="4081">
                  <c:v>10.49</c:v>
                </c:pt>
                <c:pt idx="4082">
                  <c:v>10.48</c:v>
                </c:pt>
                <c:pt idx="4083">
                  <c:v>10.47</c:v>
                </c:pt>
                <c:pt idx="4084">
                  <c:v>10.46</c:v>
                </c:pt>
                <c:pt idx="4085">
                  <c:v>10.45</c:v>
                </c:pt>
                <c:pt idx="4086">
                  <c:v>10.44</c:v>
                </c:pt>
                <c:pt idx="4087">
                  <c:v>10.43</c:v>
                </c:pt>
                <c:pt idx="4088">
                  <c:v>10.43</c:v>
                </c:pt>
                <c:pt idx="4089">
                  <c:v>10.42</c:v>
                </c:pt>
                <c:pt idx="4090">
                  <c:v>10.41</c:v>
                </c:pt>
                <c:pt idx="4091">
                  <c:v>10.4</c:v>
                </c:pt>
                <c:pt idx="4092">
                  <c:v>10.39</c:v>
                </c:pt>
                <c:pt idx="4093">
                  <c:v>10.38</c:v>
                </c:pt>
                <c:pt idx="4094">
                  <c:v>10.37</c:v>
                </c:pt>
                <c:pt idx="4095">
                  <c:v>10.36</c:v>
                </c:pt>
                <c:pt idx="4096">
                  <c:v>10.36</c:v>
                </c:pt>
                <c:pt idx="4097">
                  <c:v>10.35</c:v>
                </c:pt>
                <c:pt idx="4098">
                  <c:v>10.34</c:v>
                </c:pt>
                <c:pt idx="4099">
                  <c:v>10.33</c:v>
                </c:pt>
                <c:pt idx="4100">
                  <c:v>10.32</c:v>
                </c:pt>
                <c:pt idx="4101">
                  <c:v>10.31</c:v>
                </c:pt>
                <c:pt idx="4102">
                  <c:v>10.3</c:v>
                </c:pt>
                <c:pt idx="4103">
                  <c:v>10.3</c:v>
                </c:pt>
                <c:pt idx="4104">
                  <c:v>10.29</c:v>
                </c:pt>
                <c:pt idx="4105">
                  <c:v>10.28</c:v>
                </c:pt>
                <c:pt idx="4106">
                  <c:v>10.27</c:v>
                </c:pt>
                <c:pt idx="4107">
                  <c:v>10.26</c:v>
                </c:pt>
                <c:pt idx="4108">
                  <c:v>10.25</c:v>
                </c:pt>
                <c:pt idx="4109">
                  <c:v>10.24</c:v>
                </c:pt>
                <c:pt idx="4110">
                  <c:v>10.24</c:v>
                </c:pt>
                <c:pt idx="4111">
                  <c:v>10.23</c:v>
                </c:pt>
                <c:pt idx="4112">
                  <c:v>10.220000000000001</c:v>
                </c:pt>
                <c:pt idx="4113">
                  <c:v>10.210000000000001</c:v>
                </c:pt>
                <c:pt idx="4114">
                  <c:v>10.199999999999999</c:v>
                </c:pt>
                <c:pt idx="4115">
                  <c:v>10.19</c:v>
                </c:pt>
                <c:pt idx="4116">
                  <c:v>10.18</c:v>
                </c:pt>
                <c:pt idx="4117">
                  <c:v>10.18</c:v>
                </c:pt>
                <c:pt idx="4118">
                  <c:v>10.17</c:v>
                </c:pt>
                <c:pt idx="4119">
                  <c:v>10.16</c:v>
                </c:pt>
                <c:pt idx="4120">
                  <c:v>10.15</c:v>
                </c:pt>
                <c:pt idx="4121">
                  <c:v>10.14</c:v>
                </c:pt>
                <c:pt idx="4122">
                  <c:v>10.130000000000001</c:v>
                </c:pt>
                <c:pt idx="4123">
                  <c:v>10.130000000000001</c:v>
                </c:pt>
                <c:pt idx="4124">
                  <c:v>10.119999999999999</c:v>
                </c:pt>
                <c:pt idx="4125">
                  <c:v>10.11</c:v>
                </c:pt>
                <c:pt idx="4126">
                  <c:v>10.1</c:v>
                </c:pt>
                <c:pt idx="4127">
                  <c:v>10.09</c:v>
                </c:pt>
                <c:pt idx="4128">
                  <c:v>10.08</c:v>
                </c:pt>
                <c:pt idx="4129">
                  <c:v>10.07</c:v>
                </c:pt>
                <c:pt idx="4130">
                  <c:v>10.07</c:v>
                </c:pt>
                <c:pt idx="4131">
                  <c:v>10.06</c:v>
                </c:pt>
                <c:pt idx="4132">
                  <c:v>10.050000000000001</c:v>
                </c:pt>
                <c:pt idx="4133">
                  <c:v>10.039999999999999</c:v>
                </c:pt>
                <c:pt idx="4134">
                  <c:v>10.029999999999999</c:v>
                </c:pt>
                <c:pt idx="4135">
                  <c:v>10.02</c:v>
                </c:pt>
                <c:pt idx="4136">
                  <c:v>10.02</c:v>
                </c:pt>
                <c:pt idx="4137">
                  <c:v>10.01</c:v>
                </c:pt>
                <c:pt idx="4138">
                  <c:v>10</c:v>
                </c:pt>
                <c:pt idx="4139">
                  <c:v>9.99</c:v>
                </c:pt>
                <c:pt idx="4140">
                  <c:v>9.98</c:v>
                </c:pt>
                <c:pt idx="4141">
                  <c:v>9.9700000000000006</c:v>
                </c:pt>
                <c:pt idx="4142">
                  <c:v>9.9700000000000006</c:v>
                </c:pt>
                <c:pt idx="4143">
                  <c:v>9.9600000000000009</c:v>
                </c:pt>
                <c:pt idx="4144">
                  <c:v>9.9499999999999993</c:v>
                </c:pt>
                <c:pt idx="4145">
                  <c:v>9.94</c:v>
                </c:pt>
                <c:pt idx="4146">
                  <c:v>9.93</c:v>
                </c:pt>
                <c:pt idx="4147">
                  <c:v>9.92</c:v>
                </c:pt>
                <c:pt idx="4148">
                  <c:v>9.92</c:v>
                </c:pt>
                <c:pt idx="4149">
                  <c:v>9.91</c:v>
                </c:pt>
                <c:pt idx="4150">
                  <c:v>9.9</c:v>
                </c:pt>
                <c:pt idx="4151">
                  <c:v>9.89</c:v>
                </c:pt>
                <c:pt idx="4152">
                  <c:v>9.8800000000000008</c:v>
                </c:pt>
                <c:pt idx="4153">
                  <c:v>9.8699999999999992</c:v>
                </c:pt>
                <c:pt idx="4154">
                  <c:v>9.8699999999999992</c:v>
                </c:pt>
                <c:pt idx="4155">
                  <c:v>9.86</c:v>
                </c:pt>
                <c:pt idx="4156">
                  <c:v>9.85</c:v>
                </c:pt>
                <c:pt idx="4157">
                  <c:v>9.84</c:v>
                </c:pt>
                <c:pt idx="4158">
                  <c:v>9.83</c:v>
                </c:pt>
                <c:pt idx="4159">
                  <c:v>9.82</c:v>
                </c:pt>
                <c:pt idx="4160">
                  <c:v>9.82</c:v>
                </c:pt>
                <c:pt idx="4161">
                  <c:v>9.81</c:v>
                </c:pt>
                <c:pt idx="4162">
                  <c:v>9.8000000000000007</c:v>
                </c:pt>
                <c:pt idx="4163">
                  <c:v>9.7899999999999991</c:v>
                </c:pt>
                <c:pt idx="4164">
                  <c:v>9.7799999999999994</c:v>
                </c:pt>
                <c:pt idx="4165">
                  <c:v>9.7799999999999994</c:v>
                </c:pt>
                <c:pt idx="4166">
                  <c:v>9.77</c:v>
                </c:pt>
                <c:pt idx="4167">
                  <c:v>9.76</c:v>
                </c:pt>
                <c:pt idx="4168">
                  <c:v>9.75</c:v>
                </c:pt>
                <c:pt idx="4169">
                  <c:v>9.74</c:v>
                </c:pt>
                <c:pt idx="4170">
                  <c:v>9.73</c:v>
                </c:pt>
                <c:pt idx="4171">
                  <c:v>9.73</c:v>
                </c:pt>
                <c:pt idx="4172">
                  <c:v>9.7200000000000006</c:v>
                </c:pt>
                <c:pt idx="4173">
                  <c:v>9.7100000000000009</c:v>
                </c:pt>
                <c:pt idx="4174">
                  <c:v>9.6999999999999993</c:v>
                </c:pt>
                <c:pt idx="4175">
                  <c:v>9.69</c:v>
                </c:pt>
                <c:pt idx="4176">
                  <c:v>9.69</c:v>
                </c:pt>
                <c:pt idx="4177">
                  <c:v>9.68</c:v>
                </c:pt>
                <c:pt idx="4178">
                  <c:v>9.67</c:v>
                </c:pt>
                <c:pt idx="4179">
                  <c:v>9.66</c:v>
                </c:pt>
                <c:pt idx="4180">
                  <c:v>9.65</c:v>
                </c:pt>
                <c:pt idx="4181">
                  <c:v>9.64</c:v>
                </c:pt>
                <c:pt idx="4182">
                  <c:v>9.64</c:v>
                </c:pt>
                <c:pt idx="4183">
                  <c:v>9.6300000000000008</c:v>
                </c:pt>
                <c:pt idx="4184">
                  <c:v>9.6199999999999992</c:v>
                </c:pt>
                <c:pt idx="4185">
                  <c:v>9.61</c:v>
                </c:pt>
                <c:pt idx="4186">
                  <c:v>9.6</c:v>
                </c:pt>
                <c:pt idx="4187">
                  <c:v>9.6</c:v>
                </c:pt>
                <c:pt idx="4188">
                  <c:v>9.59</c:v>
                </c:pt>
                <c:pt idx="4189">
                  <c:v>9.58</c:v>
                </c:pt>
                <c:pt idx="4190">
                  <c:v>9.57</c:v>
                </c:pt>
                <c:pt idx="4191">
                  <c:v>9.56</c:v>
                </c:pt>
                <c:pt idx="4192">
                  <c:v>9.56</c:v>
                </c:pt>
                <c:pt idx="4193">
                  <c:v>9.5500000000000007</c:v>
                </c:pt>
                <c:pt idx="4194">
                  <c:v>9.5399999999999991</c:v>
                </c:pt>
                <c:pt idx="4195">
                  <c:v>9.5299999999999994</c:v>
                </c:pt>
                <c:pt idx="4196">
                  <c:v>9.52</c:v>
                </c:pt>
                <c:pt idx="4197">
                  <c:v>9.52</c:v>
                </c:pt>
                <c:pt idx="4198">
                  <c:v>9.51</c:v>
                </c:pt>
                <c:pt idx="4199">
                  <c:v>9.5</c:v>
                </c:pt>
                <c:pt idx="4200">
                  <c:v>9.49</c:v>
                </c:pt>
                <c:pt idx="4201">
                  <c:v>9.48</c:v>
                </c:pt>
                <c:pt idx="4202">
                  <c:v>9.48</c:v>
                </c:pt>
                <c:pt idx="4203">
                  <c:v>9.4700000000000006</c:v>
                </c:pt>
                <c:pt idx="4204">
                  <c:v>9.4600000000000009</c:v>
                </c:pt>
                <c:pt idx="4205">
                  <c:v>9.4499999999999993</c:v>
                </c:pt>
                <c:pt idx="4206">
                  <c:v>9.44</c:v>
                </c:pt>
                <c:pt idx="4207">
                  <c:v>9.44</c:v>
                </c:pt>
                <c:pt idx="4208">
                  <c:v>9.43</c:v>
                </c:pt>
                <c:pt idx="4209">
                  <c:v>9.42</c:v>
                </c:pt>
                <c:pt idx="4210">
                  <c:v>9.41</c:v>
                </c:pt>
                <c:pt idx="4211">
                  <c:v>9.4</c:v>
                </c:pt>
                <c:pt idx="4212">
                  <c:v>9.4</c:v>
                </c:pt>
                <c:pt idx="4213">
                  <c:v>9.39</c:v>
                </c:pt>
                <c:pt idx="4214">
                  <c:v>9.3800000000000008</c:v>
                </c:pt>
                <c:pt idx="4215">
                  <c:v>9.3699999999999992</c:v>
                </c:pt>
                <c:pt idx="4216">
                  <c:v>9.36</c:v>
                </c:pt>
                <c:pt idx="4217">
                  <c:v>9.36</c:v>
                </c:pt>
                <c:pt idx="4218">
                  <c:v>9.35</c:v>
                </c:pt>
                <c:pt idx="4219">
                  <c:v>9.34</c:v>
                </c:pt>
                <c:pt idx="4220">
                  <c:v>9.33</c:v>
                </c:pt>
                <c:pt idx="4221">
                  <c:v>9.33</c:v>
                </c:pt>
                <c:pt idx="4222">
                  <c:v>9.32</c:v>
                </c:pt>
                <c:pt idx="4223">
                  <c:v>9.31</c:v>
                </c:pt>
                <c:pt idx="4224">
                  <c:v>9.3000000000000007</c:v>
                </c:pt>
                <c:pt idx="4225">
                  <c:v>9.2899999999999991</c:v>
                </c:pt>
                <c:pt idx="4226">
                  <c:v>9.2899999999999991</c:v>
                </c:pt>
                <c:pt idx="4227">
                  <c:v>9.2799999999999994</c:v>
                </c:pt>
                <c:pt idx="4228">
                  <c:v>9.27</c:v>
                </c:pt>
                <c:pt idx="4229">
                  <c:v>9.26</c:v>
                </c:pt>
                <c:pt idx="4230">
                  <c:v>9.25</c:v>
                </c:pt>
                <c:pt idx="4231">
                  <c:v>9.25</c:v>
                </c:pt>
                <c:pt idx="4232">
                  <c:v>9.24</c:v>
                </c:pt>
                <c:pt idx="4233">
                  <c:v>9.23</c:v>
                </c:pt>
                <c:pt idx="4234">
                  <c:v>9.2200000000000006</c:v>
                </c:pt>
                <c:pt idx="4235">
                  <c:v>9.2200000000000006</c:v>
                </c:pt>
                <c:pt idx="4236">
                  <c:v>9.2100000000000009</c:v>
                </c:pt>
                <c:pt idx="4237">
                  <c:v>9.1999999999999993</c:v>
                </c:pt>
                <c:pt idx="4238">
                  <c:v>9.19</c:v>
                </c:pt>
                <c:pt idx="4239">
                  <c:v>9.18</c:v>
                </c:pt>
                <c:pt idx="4240">
                  <c:v>9.18</c:v>
                </c:pt>
                <c:pt idx="4241">
                  <c:v>9.17</c:v>
                </c:pt>
                <c:pt idx="4242">
                  <c:v>9.16</c:v>
                </c:pt>
                <c:pt idx="4243">
                  <c:v>9.15</c:v>
                </c:pt>
                <c:pt idx="4244">
                  <c:v>9.15</c:v>
                </c:pt>
                <c:pt idx="4245">
                  <c:v>9.14</c:v>
                </c:pt>
                <c:pt idx="4246">
                  <c:v>9.1300000000000008</c:v>
                </c:pt>
                <c:pt idx="4247">
                  <c:v>9.1199999999999992</c:v>
                </c:pt>
                <c:pt idx="4248">
                  <c:v>9.1199999999999992</c:v>
                </c:pt>
                <c:pt idx="4249">
                  <c:v>9.11</c:v>
                </c:pt>
                <c:pt idx="4250">
                  <c:v>9.1</c:v>
                </c:pt>
                <c:pt idx="4251">
                  <c:v>9.09</c:v>
                </c:pt>
                <c:pt idx="4252">
                  <c:v>9.08</c:v>
                </c:pt>
                <c:pt idx="4253">
                  <c:v>9.08</c:v>
                </c:pt>
                <c:pt idx="4254">
                  <c:v>9.07</c:v>
                </c:pt>
                <c:pt idx="4255">
                  <c:v>9.06</c:v>
                </c:pt>
                <c:pt idx="4256">
                  <c:v>9.0500000000000007</c:v>
                </c:pt>
                <c:pt idx="4257">
                  <c:v>9.0500000000000007</c:v>
                </c:pt>
                <c:pt idx="4258">
                  <c:v>9.0399999999999991</c:v>
                </c:pt>
                <c:pt idx="4259">
                  <c:v>9.0299999999999994</c:v>
                </c:pt>
                <c:pt idx="4260">
                  <c:v>9.02</c:v>
                </c:pt>
                <c:pt idx="4261">
                  <c:v>9.02</c:v>
                </c:pt>
                <c:pt idx="4262">
                  <c:v>9.01</c:v>
                </c:pt>
                <c:pt idx="4263">
                  <c:v>9</c:v>
                </c:pt>
                <c:pt idx="4264">
                  <c:v>8.99</c:v>
                </c:pt>
                <c:pt idx="4265">
                  <c:v>8.99</c:v>
                </c:pt>
                <c:pt idx="4266">
                  <c:v>8.98</c:v>
                </c:pt>
                <c:pt idx="4267">
                  <c:v>8.9700000000000006</c:v>
                </c:pt>
                <c:pt idx="4268">
                  <c:v>8.9600000000000009</c:v>
                </c:pt>
                <c:pt idx="4269">
                  <c:v>8.9499999999999993</c:v>
                </c:pt>
                <c:pt idx="4270">
                  <c:v>8.9499999999999993</c:v>
                </c:pt>
                <c:pt idx="4271">
                  <c:v>8.94</c:v>
                </c:pt>
                <c:pt idx="4272">
                  <c:v>8.93</c:v>
                </c:pt>
                <c:pt idx="4273">
                  <c:v>8.92</c:v>
                </c:pt>
                <c:pt idx="4274">
                  <c:v>8.92</c:v>
                </c:pt>
                <c:pt idx="4275">
                  <c:v>8.91</c:v>
                </c:pt>
                <c:pt idx="4276">
                  <c:v>8.9</c:v>
                </c:pt>
                <c:pt idx="4277">
                  <c:v>8.89</c:v>
                </c:pt>
                <c:pt idx="4278">
                  <c:v>8.89</c:v>
                </c:pt>
                <c:pt idx="4279">
                  <c:v>8.8800000000000008</c:v>
                </c:pt>
                <c:pt idx="4280">
                  <c:v>8.8699999999999992</c:v>
                </c:pt>
                <c:pt idx="4281">
                  <c:v>8.86</c:v>
                </c:pt>
                <c:pt idx="4282">
                  <c:v>8.86</c:v>
                </c:pt>
                <c:pt idx="4283">
                  <c:v>8.85</c:v>
                </c:pt>
                <c:pt idx="4284">
                  <c:v>8.84</c:v>
                </c:pt>
                <c:pt idx="4285">
                  <c:v>8.83</c:v>
                </c:pt>
                <c:pt idx="4286">
                  <c:v>8.83</c:v>
                </c:pt>
                <c:pt idx="4287">
                  <c:v>8.82</c:v>
                </c:pt>
                <c:pt idx="4288">
                  <c:v>8.81</c:v>
                </c:pt>
                <c:pt idx="4289">
                  <c:v>8.8000000000000007</c:v>
                </c:pt>
                <c:pt idx="4290">
                  <c:v>8.8000000000000007</c:v>
                </c:pt>
                <c:pt idx="4291">
                  <c:v>8.7899999999999991</c:v>
                </c:pt>
                <c:pt idx="4292">
                  <c:v>8.7799999999999994</c:v>
                </c:pt>
                <c:pt idx="4293">
                  <c:v>8.77</c:v>
                </c:pt>
                <c:pt idx="4294">
                  <c:v>8.77</c:v>
                </c:pt>
                <c:pt idx="4295">
                  <c:v>8.76</c:v>
                </c:pt>
                <c:pt idx="4296">
                  <c:v>8.75</c:v>
                </c:pt>
                <c:pt idx="4297">
                  <c:v>8.74</c:v>
                </c:pt>
                <c:pt idx="4298">
                  <c:v>8.74</c:v>
                </c:pt>
                <c:pt idx="4299">
                  <c:v>8.73</c:v>
                </c:pt>
                <c:pt idx="4300">
                  <c:v>8.7200000000000006</c:v>
                </c:pt>
                <c:pt idx="4301">
                  <c:v>8.7200000000000006</c:v>
                </c:pt>
                <c:pt idx="4302">
                  <c:v>8.7100000000000009</c:v>
                </c:pt>
                <c:pt idx="4303">
                  <c:v>8.6999999999999993</c:v>
                </c:pt>
                <c:pt idx="4304">
                  <c:v>8.69</c:v>
                </c:pt>
                <c:pt idx="4305">
                  <c:v>8.69</c:v>
                </c:pt>
                <c:pt idx="4306">
                  <c:v>8.68</c:v>
                </c:pt>
                <c:pt idx="4307">
                  <c:v>8.67</c:v>
                </c:pt>
                <c:pt idx="4308">
                  <c:v>8.66</c:v>
                </c:pt>
                <c:pt idx="4309">
                  <c:v>8.66</c:v>
                </c:pt>
                <c:pt idx="4310">
                  <c:v>8.65</c:v>
                </c:pt>
                <c:pt idx="4311">
                  <c:v>8.64</c:v>
                </c:pt>
                <c:pt idx="4312">
                  <c:v>8.6300000000000008</c:v>
                </c:pt>
                <c:pt idx="4313">
                  <c:v>8.6300000000000008</c:v>
                </c:pt>
                <c:pt idx="4314">
                  <c:v>8.6199999999999992</c:v>
                </c:pt>
                <c:pt idx="4315">
                  <c:v>8.61</c:v>
                </c:pt>
                <c:pt idx="4316">
                  <c:v>8.6</c:v>
                </c:pt>
                <c:pt idx="4317">
                  <c:v>8.6</c:v>
                </c:pt>
                <c:pt idx="4318">
                  <c:v>8.59</c:v>
                </c:pt>
                <c:pt idx="4319">
                  <c:v>8.58</c:v>
                </c:pt>
                <c:pt idx="4320">
                  <c:v>8.58</c:v>
                </c:pt>
                <c:pt idx="4321">
                  <c:v>8.57</c:v>
                </c:pt>
                <c:pt idx="4322">
                  <c:v>8.56</c:v>
                </c:pt>
                <c:pt idx="4323">
                  <c:v>8.5500000000000007</c:v>
                </c:pt>
                <c:pt idx="4324">
                  <c:v>8.5500000000000007</c:v>
                </c:pt>
                <c:pt idx="4325">
                  <c:v>8.5399999999999991</c:v>
                </c:pt>
                <c:pt idx="4326">
                  <c:v>8.5299999999999994</c:v>
                </c:pt>
                <c:pt idx="4327">
                  <c:v>8.52</c:v>
                </c:pt>
                <c:pt idx="4328">
                  <c:v>8.52</c:v>
                </c:pt>
                <c:pt idx="4329">
                  <c:v>8.51</c:v>
                </c:pt>
                <c:pt idx="4330">
                  <c:v>8.5</c:v>
                </c:pt>
                <c:pt idx="4331">
                  <c:v>8.5</c:v>
                </c:pt>
                <c:pt idx="4332">
                  <c:v>8.49</c:v>
                </c:pt>
                <c:pt idx="4333">
                  <c:v>8.48</c:v>
                </c:pt>
                <c:pt idx="4334">
                  <c:v>8.4700000000000006</c:v>
                </c:pt>
                <c:pt idx="4335">
                  <c:v>8.4700000000000006</c:v>
                </c:pt>
                <c:pt idx="4336">
                  <c:v>8.4600000000000009</c:v>
                </c:pt>
                <c:pt idx="4337">
                  <c:v>8.4499999999999993</c:v>
                </c:pt>
                <c:pt idx="4338">
                  <c:v>8.4499999999999993</c:v>
                </c:pt>
                <c:pt idx="4339">
                  <c:v>8.44</c:v>
                </c:pt>
                <c:pt idx="4340">
                  <c:v>8.43</c:v>
                </c:pt>
                <c:pt idx="4341">
                  <c:v>8.42</c:v>
                </c:pt>
                <c:pt idx="4342">
                  <c:v>8.42</c:v>
                </c:pt>
                <c:pt idx="4343">
                  <c:v>8.41</c:v>
                </c:pt>
                <c:pt idx="4344">
                  <c:v>8.4</c:v>
                </c:pt>
                <c:pt idx="4345">
                  <c:v>8.39</c:v>
                </c:pt>
                <c:pt idx="4346">
                  <c:v>8.39</c:v>
                </c:pt>
                <c:pt idx="4347">
                  <c:v>8.3800000000000008</c:v>
                </c:pt>
                <c:pt idx="4348">
                  <c:v>8.3699999999999992</c:v>
                </c:pt>
                <c:pt idx="4349">
                  <c:v>8.3699999999999992</c:v>
                </c:pt>
                <c:pt idx="4350">
                  <c:v>8.36</c:v>
                </c:pt>
                <c:pt idx="4351">
                  <c:v>8.35</c:v>
                </c:pt>
                <c:pt idx="4352">
                  <c:v>8.35</c:v>
                </c:pt>
                <c:pt idx="4353">
                  <c:v>8.34</c:v>
                </c:pt>
                <c:pt idx="4354">
                  <c:v>8.33</c:v>
                </c:pt>
                <c:pt idx="4355">
                  <c:v>8.32</c:v>
                </c:pt>
                <c:pt idx="4356">
                  <c:v>8.32</c:v>
                </c:pt>
                <c:pt idx="4357">
                  <c:v>8.31</c:v>
                </c:pt>
                <c:pt idx="4358">
                  <c:v>8.3000000000000007</c:v>
                </c:pt>
                <c:pt idx="4359">
                  <c:v>8.3000000000000007</c:v>
                </c:pt>
                <c:pt idx="4360">
                  <c:v>8.2899999999999991</c:v>
                </c:pt>
                <c:pt idx="4361">
                  <c:v>8.2799999999999994</c:v>
                </c:pt>
                <c:pt idx="4362">
                  <c:v>8.27</c:v>
                </c:pt>
                <c:pt idx="4363">
                  <c:v>8.27</c:v>
                </c:pt>
                <c:pt idx="4364">
                  <c:v>8.26</c:v>
                </c:pt>
                <c:pt idx="4365">
                  <c:v>8.25</c:v>
                </c:pt>
                <c:pt idx="4366">
                  <c:v>8.25</c:v>
                </c:pt>
                <c:pt idx="4367">
                  <c:v>8.24</c:v>
                </c:pt>
                <c:pt idx="4368">
                  <c:v>8.23</c:v>
                </c:pt>
                <c:pt idx="4369">
                  <c:v>8.2200000000000006</c:v>
                </c:pt>
                <c:pt idx="4370">
                  <c:v>8.2200000000000006</c:v>
                </c:pt>
                <c:pt idx="4371">
                  <c:v>8.2100000000000009</c:v>
                </c:pt>
                <c:pt idx="4372">
                  <c:v>8.1999999999999993</c:v>
                </c:pt>
                <c:pt idx="4373">
                  <c:v>8.1999999999999993</c:v>
                </c:pt>
                <c:pt idx="4374">
                  <c:v>8.19</c:v>
                </c:pt>
                <c:pt idx="4375">
                  <c:v>8.18</c:v>
                </c:pt>
                <c:pt idx="4376">
                  <c:v>8.18</c:v>
                </c:pt>
                <c:pt idx="4377">
                  <c:v>8.17</c:v>
                </c:pt>
                <c:pt idx="4378">
                  <c:v>8.16</c:v>
                </c:pt>
                <c:pt idx="4379">
                  <c:v>8.16</c:v>
                </c:pt>
                <c:pt idx="4380">
                  <c:v>8.15</c:v>
                </c:pt>
                <c:pt idx="4381">
                  <c:v>8.14</c:v>
                </c:pt>
                <c:pt idx="4382">
                  <c:v>8.1300000000000008</c:v>
                </c:pt>
                <c:pt idx="4383">
                  <c:v>8.1300000000000008</c:v>
                </c:pt>
                <c:pt idx="4384">
                  <c:v>8.1199999999999992</c:v>
                </c:pt>
                <c:pt idx="4385">
                  <c:v>8.11</c:v>
                </c:pt>
                <c:pt idx="4386">
                  <c:v>8.11</c:v>
                </c:pt>
                <c:pt idx="4387">
                  <c:v>8.1</c:v>
                </c:pt>
                <c:pt idx="4388">
                  <c:v>8.09</c:v>
                </c:pt>
                <c:pt idx="4389">
                  <c:v>8.09</c:v>
                </c:pt>
                <c:pt idx="4390">
                  <c:v>8.08</c:v>
                </c:pt>
                <c:pt idx="4391">
                  <c:v>8.07</c:v>
                </c:pt>
                <c:pt idx="4392">
                  <c:v>8.06</c:v>
                </c:pt>
                <c:pt idx="4393">
                  <c:v>8.06</c:v>
                </c:pt>
                <c:pt idx="4394">
                  <c:v>8.0500000000000007</c:v>
                </c:pt>
                <c:pt idx="4395">
                  <c:v>8.0399999999999991</c:v>
                </c:pt>
                <c:pt idx="4396">
                  <c:v>8.0399999999999991</c:v>
                </c:pt>
                <c:pt idx="4397">
                  <c:v>8.0299999999999994</c:v>
                </c:pt>
                <c:pt idx="4398">
                  <c:v>8.02</c:v>
                </c:pt>
                <c:pt idx="4399">
                  <c:v>8.02</c:v>
                </c:pt>
                <c:pt idx="4400">
                  <c:v>8.01</c:v>
                </c:pt>
                <c:pt idx="4401">
                  <c:v>8</c:v>
                </c:pt>
                <c:pt idx="4402">
                  <c:v>8</c:v>
                </c:pt>
                <c:pt idx="4403">
                  <c:v>7.99</c:v>
                </c:pt>
                <c:pt idx="4404">
                  <c:v>7.98</c:v>
                </c:pt>
                <c:pt idx="4405">
                  <c:v>7.98</c:v>
                </c:pt>
                <c:pt idx="4406">
                  <c:v>7.97</c:v>
                </c:pt>
                <c:pt idx="4407">
                  <c:v>7.96</c:v>
                </c:pt>
                <c:pt idx="4408">
                  <c:v>7.96</c:v>
                </c:pt>
                <c:pt idx="4409">
                  <c:v>7.95</c:v>
                </c:pt>
                <c:pt idx="4410">
                  <c:v>7.94</c:v>
                </c:pt>
                <c:pt idx="4411">
                  <c:v>7.93</c:v>
                </c:pt>
                <c:pt idx="4412">
                  <c:v>7.93</c:v>
                </c:pt>
                <c:pt idx="4413">
                  <c:v>7.92</c:v>
                </c:pt>
                <c:pt idx="4414">
                  <c:v>7.91</c:v>
                </c:pt>
                <c:pt idx="4415">
                  <c:v>7.91</c:v>
                </c:pt>
                <c:pt idx="4416">
                  <c:v>7.9</c:v>
                </c:pt>
                <c:pt idx="4417">
                  <c:v>7.89</c:v>
                </c:pt>
                <c:pt idx="4418">
                  <c:v>7.89</c:v>
                </c:pt>
                <c:pt idx="4419">
                  <c:v>7.88</c:v>
                </c:pt>
                <c:pt idx="4420">
                  <c:v>7.87</c:v>
                </c:pt>
                <c:pt idx="4421">
                  <c:v>7.87</c:v>
                </c:pt>
                <c:pt idx="4422">
                  <c:v>7.86</c:v>
                </c:pt>
                <c:pt idx="4423">
                  <c:v>7.85</c:v>
                </c:pt>
                <c:pt idx="4424">
                  <c:v>7.85</c:v>
                </c:pt>
                <c:pt idx="4425">
                  <c:v>7.84</c:v>
                </c:pt>
                <c:pt idx="4426">
                  <c:v>7.83</c:v>
                </c:pt>
                <c:pt idx="4427">
                  <c:v>7.83</c:v>
                </c:pt>
                <c:pt idx="4428">
                  <c:v>7.82</c:v>
                </c:pt>
                <c:pt idx="4429">
                  <c:v>7.81</c:v>
                </c:pt>
                <c:pt idx="4430">
                  <c:v>7.81</c:v>
                </c:pt>
                <c:pt idx="4431">
                  <c:v>7.8</c:v>
                </c:pt>
                <c:pt idx="4432">
                  <c:v>7.79</c:v>
                </c:pt>
                <c:pt idx="4433">
                  <c:v>7.79</c:v>
                </c:pt>
                <c:pt idx="4434">
                  <c:v>7.78</c:v>
                </c:pt>
                <c:pt idx="4435">
                  <c:v>7.77</c:v>
                </c:pt>
                <c:pt idx="4436">
                  <c:v>7.77</c:v>
                </c:pt>
                <c:pt idx="4437">
                  <c:v>7.76</c:v>
                </c:pt>
                <c:pt idx="4438">
                  <c:v>7.75</c:v>
                </c:pt>
                <c:pt idx="4439">
                  <c:v>7.75</c:v>
                </c:pt>
                <c:pt idx="4440">
                  <c:v>7.74</c:v>
                </c:pt>
                <c:pt idx="4441">
                  <c:v>7.73</c:v>
                </c:pt>
                <c:pt idx="4442">
                  <c:v>7.73</c:v>
                </c:pt>
                <c:pt idx="4443">
                  <c:v>7.72</c:v>
                </c:pt>
                <c:pt idx="4444">
                  <c:v>7.71</c:v>
                </c:pt>
                <c:pt idx="4445">
                  <c:v>7.71</c:v>
                </c:pt>
                <c:pt idx="4446">
                  <c:v>7.7</c:v>
                </c:pt>
                <c:pt idx="4447">
                  <c:v>7.69</c:v>
                </c:pt>
                <c:pt idx="4448">
                  <c:v>7.69</c:v>
                </c:pt>
                <c:pt idx="4449">
                  <c:v>7.68</c:v>
                </c:pt>
                <c:pt idx="4450">
                  <c:v>7.67</c:v>
                </c:pt>
                <c:pt idx="4451">
                  <c:v>7.67</c:v>
                </c:pt>
                <c:pt idx="4452">
                  <c:v>7.66</c:v>
                </c:pt>
                <c:pt idx="4453">
                  <c:v>7.65</c:v>
                </c:pt>
                <c:pt idx="4454">
                  <c:v>7.65</c:v>
                </c:pt>
                <c:pt idx="4455">
                  <c:v>7.64</c:v>
                </c:pt>
                <c:pt idx="4456">
                  <c:v>7.63</c:v>
                </c:pt>
                <c:pt idx="4457">
                  <c:v>7.63</c:v>
                </c:pt>
                <c:pt idx="4458">
                  <c:v>7.62</c:v>
                </c:pt>
                <c:pt idx="4459">
                  <c:v>7.61</c:v>
                </c:pt>
                <c:pt idx="4460">
                  <c:v>7.61</c:v>
                </c:pt>
                <c:pt idx="4461">
                  <c:v>7.6</c:v>
                </c:pt>
                <c:pt idx="4462">
                  <c:v>7.6</c:v>
                </c:pt>
                <c:pt idx="4463">
                  <c:v>7.59</c:v>
                </c:pt>
                <c:pt idx="4464">
                  <c:v>7.58</c:v>
                </c:pt>
                <c:pt idx="4465">
                  <c:v>7.58</c:v>
                </c:pt>
                <c:pt idx="4466">
                  <c:v>7.57</c:v>
                </c:pt>
                <c:pt idx="4467">
                  <c:v>7.56</c:v>
                </c:pt>
                <c:pt idx="4468">
                  <c:v>7.56</c:v>
                </c:pt>
                <c:pt idx="4469">
                  <c:v>7.55</c:v>
                </c:pt>
                <c:pt idx="4470">
                  <c:v>7.54</c:v>
                </c:pt>
                <c:pt idx="4471">
                  <c:v>7.54</c:v>
                </c:pt>
                <c:pt idx="4472">
                  <c:v>7.53</c:v>
                </c:pt>
                <c:pt idx="4473">
                  <c:v>7.52</c:v>
                </c:pt>
                <c:pt idx="4474">
                  <c:v>7.52</c:v>
                </c:pt>
                <c:pt idx="4475">
                  <c:v>7.51</c:v>
                </c:pt>
                <c:pt idx="4476">
                  <c:v>7.5</c:v>
                </c:pt>
                <c:pt idx="4477">
                  <c:v>7.5</c:v>
                </c:pt>
                <c:pt idx="4478">
                  <c:v>7.49</c:v>
                </c:pt>
                <c:pt idx="4479">
                  <c:v>7.48</c:v>
                </c:pt>
                <c:pt idx="4480">
                  <c:v>7.48</c:v>
                </c:pt>
                <c:pt idx="4481">
                  <c:v>7.47</c:v>
                </c:pt>
                <c:pt idx="4482">
                  <c:v>7.47</c:v>
                </c:pt>
                <c:pt idx="4483">
                  <c:v>7.46</c:v>
                </c:pt>
                <c:pt idx="4484">
                  <c:v>7.45</c:v>
                </c:pt>
                <c:pt idx="4485">
                  <c:v>7.45</c:v>
                </c:pt>
                <c:pt idx="4486">
                  <c:v>7.44</c:v>
                </c:pt>
                <c:pt idx="4487">
                  <c:v>7.43</c:v>
                </c:pt>
                <c:pt idx="4488">
                  <c:v>7.43</c:v>
                </c:pt>
                <c:pt idx="4489">
                  <c:v>7.42</c:v>
                </c:pt>
                <c:pt idx="4490">
                  <c:v>7.41</c:v>
                </c:pt>
                <c:pt idx="4491">
                  <c:v>7.41</c:v>
                </c:pt>
                <c:pt idx="4492">
                  <c:v>7.4</c:v>
                </c:pt>
                <c:pt idx="4493">
                  <c:v>7.4</c:v>
                </c:pt>
                <c:pt idx="4494">
                  <c:v>7.39</c:v>
                </c:pt>
                <c:pt idx="4495">
                  <c:v>7.38</c:v>
                </c:pt>
                <c:pt idx="4496">
                  <c:v>7.38</c:v>
                </c:pt>
                <c:pt idx="4497">
                  <c:v>7.37</c:v>
                </c:pt>
                <c:pt idx="4498">
                  <c:v>7.36</c:v>
                </c:pt>
                <c:pt idx="4499">
                  <c:v>7.36</c:v>
                </c:pt>
                <c:pt idx="4500">
                  <c:v>7.35</c:v>
                </c:pt>
                <c:pt idx="4501">
                  <c:v>7.34</c:v>
                </c:pt>
                <c:pt idx="4502">
                  <c:v>7.34</c:v>
                </c:pt>
                <c:pt idx="4503">
                  <c:v>7.33</c:v>
                </c:pt>
                <c:pt idx="4504">
                  <c:v>7.33</c:v>
                </c:pt>
                <c:pt idx="4505">
                  <c:v>7.32</c:v>
                </c:pt>
                <c:pt idx="4506">
                  <c:v>7.31</c:v>
                </c:pt>
                <c:pt idx="4507">
                  <c:v>7.31</c:v>
                </c:pt>
                <c:pt idx="4508">
                  <c:v>7.3</c:v>
                </c:pt>
                <c:pt idx="4509">
                  <c:v>7.29</c:v>
                </c:pt>
                <c:pt idx="4510">
                  <c:v>7.29</c:v>
                </c:pt>
                <c:pt idx="4511">
                  <c:v>7.28</c:v>
                </c:pt>
                <c:pt idx="4512">
                  <c:v>7.28</c:v>
                </c:pt>
                <c:pt idx="4513">
                  <c:v>7.27</c:v>
                </c:pt>
                <c:pt idx="4514">
                  <c:v>7.26</c:v>
                </c:pt>
                <c:pt idx="4515">
                  <c:v>7.26</c:v>
                </c:pt>
                <c:pt idx="4516">
                  <c:v>7.25</c:v>
                </c:pt>
                <c:pt idx="4517">
                  <c:v>7.24</c:v>
                </c:pt>
                <c:pt idx="4518">
                  <c:v>7.24</c:v>
                </c:pt>
                <c:pt idx="4519">
                  <c:v>7.23</c:v>
                </c:pt>
                <c:pt idx="4520">
                  <c:v>7.23</c:v>
                </c:pt>
                <c:pt idx="4521">
                  <c:v>7.22</c:v>
                </c:pt>
                <c:pt idx="4522">
                  <c:v>7.21</c:v>
                </c:pt>
                <c:pt idx="4523">
                  <c:v>7.21</c:v>
                </c:pt>
                <c:pt idx="4524">
                  <c:v>7.2</c:v>
                </c:pt>
                <c:pt idx="4525">
                  <c:v>7.19</c:v>
                </c:pt>
                <c:pt idx="4526">
                  <c:v>7.19</c:v>
                </c:pt>
                <c:pt idx="4527">
                  <c:v>7.18</c:v>
                </c:pt>
                <c:pt idx="4528">
                  <c:v>7.18</c:v>
                </c:pt>
                <c:pt idx="4529">
                  <c:v>7.17</c:v>
                </c:pt>
                <c:pt idx="4530">
                  <c:v>7.16</c:v>
                </c:pt>
                <c:pt idx="4531">
                  <c:v>7.16</c:v>
                </c:pt>
                <c:pt idx="4532">
                  <c:v>7.15</c:v>
                </c:pt>
                <c:pt idx="4533">
                  <c:v>7.14</c:v>
                </c:pt>
                <c:pt idx="4534">
                  <c:v>7.14</c:v>
                </c:pt>
                <c:pt idx="4535">
                  <c:v>7.13</c:v>
                </c:pt>
                <c:pt idx="4536">
                  <c:v>7.13</c:v>
                </c:pt>
                <c:pt idx="4537">
                  <c:v>7.12</c:v>
                </c:pt>
                <c:pt idx="4538">
                  <c:v>7.11</c:v>
                </c:pt>
                <c:pt idx="4539">
                  <c:v>7.11</c:v>
                </c:pt>
                <c:pt idx="4540">
                  <c:v>7.1</c:v>
                </c:pt>
                <c:pt idx="4541">
                  <c:v>7.1</c:v>
                </c:pt>
                <c:pt idx="4542">
                  <c:v>7.09</c:v>
                </c:pt>
                <c:pt idx="4543">
                  <c:v>7.08</c:v>
                </c:pt>
                <c:pt idx="4544">
                  <c:v>7.08</c:v>
                </c:pt>
                <c:pt idx="4545">
                  <c:v>7.07</c:v>
                </c:pt>
                <c:pt idx="4546">
                  <c:v>7.06</c:v>
                </c:pt>
                <c:pt idx="4547">
                  <c:v>7.06</c:v>
                </c:pt>
                <c:pt idx="4548">
                  <c:v>7.05</c:v>
                </c:pt>
                <c:pt idx="4549">
                  <c:v>7.05</c:v>
                </c:pt>
                <c:pt idx="4550">
                  <c:v>7.04</c:v>
                </c:pt>
                <c:pt idx="4551">
                  <c:v>7.03</c:v>
                </c:pt>
                <c:pt idx="4552">
                  <c:v>7.03</c:v>
                </c:pt>
                <c:pt idx="4553">
                  <c:v>7.02</c:v>
                </c:pt>
                <c:pt idx="4554">
                  <c:v>7.02</c:v>
                </c:pt>
                <c:pt idx="4555">
                  <c:v>7.01</c:v>
                </c:pt>
                <c:pt idx="4556">
                  <c:v>7</c:v>
                </c:pt>
                <c:pt idx="4557">
                  <c:v>7</c:v>
                </c:pt>
                <c:pt idx="4558">
                  <c:v>6.99</c:v>
                </c:pt>
                <c:pt idx="4559">
                  <c:v>6.99</c:v>
                </c:pt>
                <c:pt idx="4560">
                  <c:v>6.98</c:v>
                </c:pt>
                <c:pt idx="4561">
                  <c:v>6.97</c:v>
                </c:pt>
                <c:pt idx="4562">
                  <c:v>6.97</c:v>
                </c:pt>
                <c:pt idx="4563">
                  <c:v>6.96</c:v>
                </c:pt>
                <c:pt idx="4564">
                  <c:v>6.96</c:v>
                </c:pt>
                <c:pt idx="4565">
                  <c:v>6.95</c:v>
                </c:pt>
                <c:pt idx="4566">
                  <c:v>6.94</c:v>
                </c:pt>
                <c:pt idx="4567">
                  <c:v>6.94</c:v>
                </c:pt>
                <c:pt idx="4568">
                  <c:v>6.93</c:v>
                </c:pt>
                <c:pt idx="4569">
                  <c:v>6.93</c:v>
                </c:pt>
                <c:pt idx="4570">
                  <c:v>6.92</c:v>
                </c:pt>
                <c:pt idx="4571">
                  <c:v>6.91</c:v>
                </c:pt>
                <c:pt idx="4572">
                  <c:v>6.91</c:v>
                </c:pt>
                <c:pt idx="4573">
                  <c:v>6.9</c:v>
                </c:pt>
                <c:pt idx="4574">
                  <c:v>6.9</c:v>
                </c:pt>
                <c:pt idx="4575">
                  <c:v>6.89</c:v>
                </c:pt>
                <c:pt idx="4576">
                  <c:v>6.88</c:v>
                </c:pt>
                <c:pt idx="4577">
                  <c:v>6.88</c:v>
                </c:pt>
                <c:pt idx="4578">
                  <c:v>6.87</c:v>
                </c:pt>
                <c:pt idx="4579">
                  <c:v>6.87</c:v>
                </c:pt>
                <c:pt idx="4580">
                  <c:v>6.86</c:v>
                </c:pt>
                <c:pt idx="4581">
                  <c:v>6.85</c:v>
                </c:pt>
                <c:pt idx="4582">
                  <c:v>6.85</c:v>
                </c:pt>
                <c:pt idx="4583">
                  <c:v>6.84</c:v>
                </c:pt>
                <c:pt idx="4584">
                  <c:v>6.84</c:v>
                </c:pt>
                <c:pt idx="4585">
                  <c:v>6.83</c:v>
                </c:pt>
                <c:pt idx="4586">
                  <c:v>6.82</c:v>
                </c:pt>
                <c:pt idx="4587">
                  <c:v>6.82</c:v>
                </c:pt>
                <c:pt idx="4588">
                  <c:v>6.81</c:v>
                </c:pt>
                <c:pt idx="4589">
                  <c:v>6.81</c:v>
                </c:pt>
                <c:pt idx="4590">
                  <c:v>6.8</c:v>
                </c:pt>
                <c:pt idx="4591">
                  <c:v>6.79</c:v>
                </c:pt>
                <c:pt idx="4592">
                  <c:v>6.79</c:v>
                </c:pt>
                <c:pt idx="4593">
                  <c:v>6.78</c:v>
                </c:pt>
                <c:pt idx="4594">
                  <c:v>6.78</c:v>
                </c:pt>
                <c:pt idx="4595">
                  <c:v>6.77</c:v>
                </c:pt>
                <c:pt idx="4596">
                  <c:v>6.77</c:v>
                </c:pt>
                <c:pt idx="4597">
                  <c:v>6.76</c:v>
                </c:pt>
                <c:pt idx="4598">
                  <c:v>6.75</c:v>
                </c:pt>
                <c:pt idx="4599">
                  <c:v>6.75</c:v>
                </c:pt>
                <c:pt idx="4600">
                  <c:v>6.74</c:v>
                </c:pt>
                <c:pt idx="4601">
                  <c:v>6.74</c:v>
                </c:pt>
                <c:pt idx="4602">
                  <c:v>6.73</c:v>
                </c:pt>
                <c:pt idx="4603">
                  <c:v>6.72</c:v>
                </c:pt>
                <c:pt idx="4604">
                  <c:v>6.72</c:v>
                </c:pt>
                <c:pt idx="4605">
                  <c:v>6.71</c:v>
                </c:pt>
                <c:pt idx="4606">
                  <c:v>6.71</c:v>
                </c:pt>
                <c:pt idx="4607">
                  <c:v>6.7</c:v>
                </c:pt>
                <c:pt idx="4608">
                  <c:v>6.7</c:v>
                </c:pt>
                <c:pt idx="4609">
                  <c:v>6.69</c:v>
                </c:pt>
                <c:pt idx="4610">
                  <c:v>6.68</c:v>
                </c:pt>
                <c:pt idx="4611">
                  <c:v>6.68</c:v>
                </c:pt>
                <c:pt idx="4612">
                  <c:v>6.67</c:v>
                </c:pt>
                <c:pt idx="4613">
                  <c:v>6.67</c:v>
                </c:pt>
                <c:pt idx="4614">
                  <c:v>6.66</c:v>
                </c:pt>
                <c:pt idx="4615">
                  <c:v>6.65</c:v>
                </c:pt>
                <c:pt idx="4616">
                  <c:v>6.65</c:v>
                </c:pt>
                <c:pt idx="4617">
                  <c:v>6.64</c:v>
                </c:pt>
                <c:pt idx="4618">
                  <c:v>6.64</c:v>
                </c:pt>
                <c:pt idx="4619">
                  <c:v>6.63</c:v>
                </c:pt>
                <c:pt idx="4620">
                  <c:v>6.63</c:v>
                </c:pt>
                <c:pt idx="4621">
                  <c:v>6.62</c:v>
                </c:pt>
                <c:pt idx="4622">
                  <c:v>6.61</c:v>
                </c:pt>
                <c:pt idx="4623">
                  <c:v>6.61</c:v>
                </c:pt>
                <c:pt idx="4624">
                  <c:v>6.6</c:v>
                </c:pt>
                <c:pt idx="4625">
                  <c:v>6.6</c:v>
                </c:pt>
                <c:pt idx="4626">
                  <c:v>6.59</c:v>
                </c:pt>
                <c:pt idx="4627">
                  <c:v>6.59</c:v>
                </c:pt>
                <c:pt idx="4628">
                  <c:v>6.58</c:v>
                </c:pt>
                <c:pt idx="4629">
                  <c:v>6.57</c:v>
                </c:pt>
                <c:pt idx="4630">
                  <c:v>6.57</c:v>
                </c:pt>
                <c:pt idx="4631">
                  <c:v>6.56</c:v>
                </c:pt>
                <c:pt idx="4632">
                  <c:v>6.56</c:v>
                </c:pt>
                <c:pt idx="4633">
                  <c:v>6.55</c:v>
                </c:pt>
                <c:pt idx="4634">
                  <c:v>6.55</c:v>
                </c:pt>
                <c:pt idx="4635">
                  <c:v>6.54</c:v>
                </c:pt>
                <c:pt idx="4636">
                  <c:v>6.53</c:v>
                </c:pt>
                <c:pt idx="4637">
                  <c:v>6.53</c:v>
                </c:pt>
                <c:pt idx="4638">
                  <c:v>6.52</c:v>
                </c:pt>
                <c:pt idx="4639">
                  <c:v>6.52</c:v>
                </c:pt>
                <c:pt idx="4640">
                  <c:v>6.51</c:v>
                </c:pt>
                <c:pt idx="4641">
                  <c:v>6.51</c:v>
                </c:pt>
                <c:pt idx="4642">
                  <c:v>6.5</c:v>
                </c:pt>
                <c:pt idx="4643">
                  <c:v>6.49</c:v>
                </c:pt>
                <c:pt idx="4644">
                  <c:v>6.49</c:v>
                </c:pt>
                <c:pt idx="4645">
                  <c:v>6.48</c:v>
                </c:pt>
                <c:pt idx="4646">
                  <c:v>6.48</c:v>
                </c:pt>
                <c:pt idx="4647">
                  <c:v>6.47</c:v>
                </c:pt>
                <c:pt idx="4648">
                  <c:v>6.47</c:v>
                </c:pt>
                <c:pt idx="4649">
                  <c:v>6.46</c:v>
                </c:pt>
                <c:pt idx="4650">
                  <c:v>6.46</c:v>
                </c:pt>
                <c:pt idx="4651">
                  <c:v>6.45</c:v>
                </c:pt>
                <c:pt idx="4652">
                  <c:v>6.44</c:v>
                </c:pt>
                <c:pt idx="4653">
                  <c:v>6.44</c:v>
                </c:pt>
                <c:pt idx="4654">
                  <c:v>6.43</c:v>
                </c:pt>
                <c:pt idx="4655">
                  <c:v>6.43</c:v>
                </c:pt>
                <c:pt idx="4656">
                  <c:v>6.42</c:v>
                </c:pt>
                <c:pt idx="4657">
                  <c:v>6.42</c:v>
                </c:pt>
                <c:pt idx="4658">
                  <c:v>6.41</c:v>
                </c:pt>
                <c:pt idx="4659">
                  <c:v>6.41</c:v>
                </c:pt>
                <c:pt idx="4660">
                  <c:v>6.4</c:v>
                </c:pt>
                <c:pt idx="4661">
                  <c:v>6.39</c:v>
                </c:pt>
                <c:pt idx="4662">
                  <c:v>6.39</c:v>
                </c:pt>
                <c:pt idx="4663">
                  <c:v>6.38</c:v>
                </c:pt>
                <c:pt idx="4664">
                  <c:v>6.38</c:v>
                </c:pt>
                <c:pt idx="4665">
                  <c:v>6.37</c:v>
                </c:pt>
                <c:pt idx="4666">
                  <c:v>6.37</c:v>
                </c:pt>
                <c:pt idx="4667">
                  <c:v>6.36</c:v>
                </c:pt>
                <c:pt idx="4668">
                  <c:v>6.36</c:v>
                </c:pt>
                <c:pt idx="4669">
                  <c:v>6.35</c:v>
                </c:pt>
                <c:pt idx="4670">
                  <c:v>6.34</c:v>
                </c:pt>
                <c:pt idx="4671">
                  <c:v>6.34</c:v>
                </c:pt>
                <c:pt idx="4672">
                  <c:v>6.33</c:v>
                </c:pt>
                <c:pt idx="4673">
                  <c:v>6.33</c:v>
                </c:pt>
                <c:pt idx="4674">
                  <c:v>6.32</c:v>
                </c:pt>
                <c:pt idx="4675">
                  <c:v>6.32</c:v>
                </c:pt>
                <c:pt idx="4676">
                  <c:v>6.31</c:v>
                </c:pt>
                <c:pt idx="4677">
                  <c:v>6.31</c:v>
                </c:pt>
                <c:pt idx="4678">
                  <c:v>6.3</c:v>
                </c:pt>
                <c:pt idx="4679">
                  <c:v>6.29</c:v>
                </c:pt>
                <c:pt idx="4680">
                  <c:v>6.29</c:v>
                </c:pt>
                <c:pt idx="4681">
                  <c:v>6.28</c:v>
                </c:pt>
                <c:pt idx="4682">
                  <c:v>6.28</c:v>
                </c:pt>
                <c:pt idx="4683">
                  <c:v>6.27</c:v>
                </c:pt>
                <c:pt idx="4684">
                  <c:v>6.27</c:v>
                </c:pt>
                <c:pt idx="4685">
                  <c:v>6.26</c:v>
                </c:pt>
                <c:pt idx="4686">
                  <c:v>6.26</c:v>
                </c:pt>
                <c:pt idx="4687">
                  <c:v>6.25</c:v>
                </c:pt>
                <c:pt idx="4688">
                  <c:v>6.25</c:v>
                </c:pt>
                <c:pt idx="4689">
                  <c:v>6.24</c:v>
                </c:pt>
                <c:pt idx="4690">
                  <c:v>6.23</c:v>
                </c:pt>
                <c:pt idx="4691">
                  <c:v>6.23</c:v>
                </c:pt>
                <c:pt idx="4692">
                  <c:v>6.22</c:v>
                </c:pt>
                <c:pt idx="4693">
                  <c:v>6.22</c:v>
                </c:pt>
                <c:pt idx="4694">
                  <c:v>6.21</c:v>
                </c:pt>
                <c:pt idx="4695">
                  <c:v>6.21</c:v>
                </c:pt>
                <c:pt idx="4696">
                  <c:v>6.2</c:v>
                </c:pt>
                <c:pt idx="4697">
                  <c:v>6.2</c:v>
                </c:pt>
                <c:pt idx="4698">
                  <c:v>6.19</c:v>
                </c:pt>
                <c:pt idx="4699">
                  <c:v>6.19</c:v>
                </c:pt>
                <c:pt idx="4700">
                  <c:v>6.18</c:v>
                </c:pt>
                <c:pt idx="4701">
                  <c:v>6.17</c:v>
                </c:pt>
                <c:pt idx="4702">
                  <c:v>6.17</c:v>
                </c:pt>
                <c:pt idx="4703">
                  <c:v>6.16</c:v>
                </c:pt>
                <c:pt idx="4704">
                  <c:v>6.16</c:v>
                </c:pt>
                <c:pt idx="4705">
                  <c:v>6.15</c:v>
                </c:pt>
                <c:pt idx="4706">
                  <c:v>6.15</c:v>
                </c:pt>
                <c:pt idx="4707">
                  <c:v>6.14</c:v>
                </c:pt>
                <c:pt idx="4708">
                  <c:v>6.14</c:v>
                </c:pt>
                <c:pt idx="4709">
                  <c:v>6.13</c:v>
                </c:pt>
                <c:pt idx="4710">
                  <c:v>6.13</c:v>
                </c:pt>
                <c:pt idx="4711">
                  <c:v>6.12</c:v>
                </c:pt>
                <c:pt idx="4712">
                  <c:v>6.12</c:v>
                </c:pt>
                <c:pt idx="4713">
                  <c:v>6.11</c:v>
                </c:pt>
                <c:pt idx="4714">
                  <c:v>6.11</c:v>
                </c:pt>
                <c:pt idx="4715">
                  <c:v>6.1</c:v>
                </c:pt>
                <c:pt idx="4716">
                  <c:v>6.09</c:v>
                </c:pt>
                <c:pt idx="4717">
                  <c:v>6.09</c:v>
                </c:pt>
                <c:pt idx="4718">
                  <c:v>6.08</c:v>
                </c:pt>
                <c:pt idx="4719">
                  <c:v>6.08</c:v>
                </c:pt>
                <c:pt idx="4720">
                  <c:v>6.07</c:v>
                </c:pt>
                <c:pt idx="4721">
                  <c:v>6.07</c:v>
                </c:pt>
                <c:pt idx="4722">
                  <c:v>6.06</c:v>
                </c:pt>
                <c:pt idx="4723">
                  <c:v>6.06</c:v>
                </c:pt>
                <c:pt idx="4724">
                  <c:v>6.05</c:v>
                </c:pt>
                <c:pt idx="4725">
                  <c:v>6.05</c:v>
                </c:pt>
                <c:pt idx="4726">
                  <c:v>6.04</c:v>
                </c:pt>
                <c:pt idx="4727">
                  <c:v>6.04</c:v>
                </c:pt>
                <c:pt idx="4728">
                  <c:v>6.03</c:v>
                </c:pt>
                <c:pt idx="4729">
                  <c:v>6.03</c:v>
                </c:pt>
                <c:pt idx="4730">
                  <c:v>6.02</c:v>
                </c:pt>
                <c:pt idx="4731">
                  <c:v>6.02</c:v>
                </c:pt>
                <c:pt idx="4732">
                  <c:v>6.01</c:v>
                </c:pt>
                <c:pt idx="4733">
                  <c:v>6</c:v>
                </c:pt>
                <c:pt idx="4734">
                  <c:v>6</c:v>
                </c:pt>
                <c:pt idx="4735">
                  <c:v>5.99</c:v>
                </c:pt>
                <c:pt idx="4736">
                  <c:v>5.99</c:v>
                </c:pt>
                <c:pt idx="4737">
                  <c:v>5.98</c:v>
                </c:pt>
                <c:pt idx="4738">
                  <c:v>5.98</c:v>
                </c:pt>
                <c:pt idx="4739">
                  <c:v>5.97</c:v>
                </c:pt>
                <c:pt idx="4740">
                  <c:v>5.97</c:v>
                </c:pt>
                <c:pt idx="4741">
                  <c:v>5.96</c:v>
                </c:pt>
                <c:pt idx="4742">
                  <c:v>5.96</c:v>
                </c:pt>
                <c:pt idx="4743">
                  <c:v>5.95</c:v>
                </c:pt>
                <c:pt idx="4744">
                  <c:v>5.95</c:v>
                </c:pt>
                <c:pt idx="4745">
                  <c:v>5.94</c:v>
                </c:pt>
                <c:pt idx="4746">
                  <c:v>5.94</c:v>
                </c:pt>
                <c:pt idx="4747">
                  <c:v>5.93</c:v>
                </c:pt>
                <c:pt idx="4748">
                  <c:v>5.93</c:v>
                </c:pt>
                <c:pt idx="4749">
                  <c:v>5.92</c:v>
                </c:pt>
                <c:pt idx="4750">
                  <c:v>5.92</c:v>
                </c:pt>
                <c:pt idx="4751">
                  <c:v>5.91</c:v>
                </c:pt>
                <c:pt idx="4752">
                  <c:v>5.91</c:v>
                </c:pt>
                <c:pt idx="4753">
                  <c:v>5.9</c:v>
                </c:pt>
                <c:pt idx="4754">
                  <c:v>5.9</c:v>
                </c:pt>
                <c:pt idx="4755">
                  <c:v>5.89</c:v>
                </c:pt>
                <c:pt idx="4756">
                  <c:v>5.89</c:v>
                </c:pt>
                <c:pt idx="4757">
                  <c:v>5.88</c:v>
                </c:pt>
                <c:pt idx="4758">
                  <c:v>5.87</c:v>
                </c:pt>
                <c:pt idx="4759">
                  <c:v>5.87</c:v>
                </c:pt>
                <c:pt idx="4760">
                  <c:v>5.86</c:v>
                </c:pt>
                <c:pt idx="4761">
                  <c:v>5.86</c:v>
                </c:pt>
                <c:pt idx="4762">
                  <c:v>5.85</c:v>
                </c:pt>
                <c:pt idx="4763">
                  <c:v>5.85</c:v>
                </c:pt>
                <c:pt idx="4764">
                  <c:v>5.84</c:v>
                </c:pt>
                <c:pt idx="4765">
                  <c:v>5.84</c:v>
                </c:pt>
                <c:pt idx="4766">
                  <c:v>5.83</c:v>
                </c:pt>
                <c:pt idx="4767">
                  <c:v>5.83</c:v>
                </c:pt>
                <c:pt idx="4768">
                  <c:v>5.82</c:v>
                </c:pt>
                <c:pt idx="4769">
                  <c:v>5.82</c:v>
                </c:pt>
                <c:pt idx="4770">
                  <c:v>5.81</c:v>
                </c:pt>
                <c:pt idx="4771">
                  <c:v>5.81</c:v>
                </c:pt>
                <c:pt idx="4772">
                  <c:v>5.8</c:v>
                </c:pt>
                <c:pt idx="4773">
                  <c:v>5.8</c:v>
                </c:pt>
                <c:pt idx="4774">
                  <c:v>5.79</c:v>
                </c:pt>
                <c:pt idx="4775">
                  <c:v>5.79</c:v>
                </c:pt>
                <c:pt idx="4776">
                  <c:v>5.78</c:v>
                </c:pt>
                <c:pt idx="4777">
                  <c:v>5.78</c:v>
                </c:pt>
                <c:pt idx="4778">
                  <c:v>5.77</c:v>
                </c:pt>
                <c:pt idx="4779">
                  <c:v>5.77</c:v>
                </c:pt>
                <c:pt idx="4780">
                  <c:v>5.76</c:v>
                </c:pt>
                <c:pt idx="4781">
                  <c:v>5.76</c:v>
                </c:pt>
                <c:pt idx="4782">
                  <c:v>5.75</c:v>
                </c:pt>
                <c:pt idx="4783">
                  <c:v>5.75</c:v>
                </c:pt>
                <c:pt idx="4784">
                  <c:v>5.74</c:v>
                </c:pt>
                <c:pt idx="4785">
                  <c:v>5.74</c:v>
                </c:pt>
                <c:pt idx="4786">
                  <c:v>5.73</c:v>
                </c:pt>
                <c:pt idx="4787">
                  <c:v>5.73</c:v>
                </c:pt>
                <c:pt idx="4788">
                  <c:v>5.72</c:v>
                </c:pt>
                <c:pt idx="4789">
                  <c:v>5.72</c:v>
                </c:pt>
                <c:pt idx="4790">
                  <c:v>5.71</c:v>
                </c:pt>
                <c:pt idx="4791">
                  <c:v>5.71</c:v>
                </c:pt>
                <c:pt idx="4792">
                  <c:v>5.7</c:v>
                </c:pt>
                <c:pt idx="4793">
                  <c:v>5.7</c:v>
                </c:pt>
                <c:pt idx="4794">
                  <c:v>5.69</c:v>
                </c:pt>
                <c:pt idx="4795">
                  <c:v>5.69</c:v>
                </c:pt>
                <c:pt idx="4796">
                  <c:v>5.68</c:v>
                </c:pt>
                <c:pt idx="4797">
                  <c:v>5.68</c:v>
                </c:pt>
                <c:pt idx="4798">
                  <c:v>5.67</c:v>
                </c:pt>
                <c:pt idx="4799">
                  <c:v>5.67</c:v>
                </c:pt>
                <c:pt idx="4800">
                  <c:v>5.66</c:v>
                </c:pt>
                <c:pt idx="4801">
                  <c:v>5.66</c:v>
                </c:pt>
                <c:pt idx="4802">
                  <c:v>5.65</c:v>
                </c:pt>
                <c:pt idx="4803">
                  <c:v>5.65</c:v>
                </c:pt>
                <c:pt idx="4804">
                  <c:v>5.64</c:v>
                </c:pt>
                <c:pt idx="4805">
                  <c:v>5.64</c:v>
                </c:pt>
                <c:pt idx="4806">
                  <c:v>5.63</c:v>
                </c:pt>
                <c:pt idx="4807">
                  <c:v>5.63</c:v>
                </c:pt>
                <c:pt idx="4808">
                  <c:v>5.62</c:v>
                </c:pt>
                <c:pt idx="4809">
                  <c:v>5.62</c:v>
                </c:pt>
                <c:pt idx="4810">
                  <c:v>5.61</c:v>
                </c:pt>
                <c:pt idx="4811">
                  <c:v>5.61</c:v>
                </c:pt>
                <c:pt idx="4812">
                  <c:v>5.6</c:v>
                </c:pt>
                <c:pt idx="4813">
                  <c:v>5.6</c:v>
                </c:pt>
                <c:pt idx="4814">
                  <c:v>5.59</c:v>
                </c:pt>
                <c:pt idx="4815">
                  <c:v>5.59</c:v>
                </c:pt>
                <c:pt idx="4816">
                  <c:v>5.58</c:v>
                </c:pt>
                <c:pt idx="4817">
                  <c:v>5.58</c:v>
                </c:pt>
                <c:pt idx="4818">
                  <c:v>5.57</c:v>
                </c:pt>
                <c:pt idx="4819">
                  <c:v>5.57</c:v>
                </c:pt>
                <c:pt idx="4820">
                  <c:v>5.56</c:v>
                </c:pt>
                <c:pt idx="4821">
                  <c:v>5.56</c:v>
                </c:pt>
                <c:pt idx="4822">
                  <c:v>5.55</c:v>
                </c:pt>
                <c:pt idx="4823">
                  <c:v>5.55</c:v>
                </c:pt>
                <c:pt idx="4824">
                  <c:v>5.54</c:v>
                </c:pt>
                <c:pt idx="4825">
                  <c:v>5.54</c:v>
                </c:pt>
                <c:pt idx="4826">
                  <c:v>5.53</c:v>
                </c:pt>
                <c:pt idx="4827">
                  <c:v>5.53</c:v>
                </c:pt>
                <c:pt idx="4828">
                  <c:v>5.53</c:v>
                </c:pt>
                <c:pt idx="4829">
                  <c:v>5.52</c:v>
                </c:pt>
                <c:pt idx="4830">
                  <c:v>5.52</c:v>
                </c:pt>
                <c:pt idx="4831">
                  <c:v>5.51</c:v>
                </c:pt>
                <c:pt idx="4832">
                  <c:v>5.51</c:v>
                </c:pt>
                <c:pt idx="4833">
                  <c:v>5.5</c:v>
                </c:pt>
                <c:pt idx="4834">
                  <c:v>5.5</c:v>
                </c:pt>
                <c:pt idx="4835">
                  <c:v>5.49</c:v>
                </c:pt>
                <c:pt idx="4836">
                  <c:v>5.49</c:v>
                </c:pt>
                <c:pt idx="4837">
                  <c:v>5.48</c:v>
                </c:pt>
                <c:pt idx="4838">
                  <c:v>5.48</c:v>
                </c:pt>
                <c:pt idx="4839">
                  <c:v>5.47</c:v>
                </c:pt>
                <c:pt idx="4840">
                  <c:v>5.47</c:v>
                </c:pt>
                <c:pt idx="4841">
                  <c:v>5.46</c:v>
                </c:pt>
                <c:pt idx="4842">
                  <c:v>5.46</c:v>
                </c:pt>
                <c:pt idx="4843">
                  <c:v>5.45</c:v>
                </c:pt>
                <c:pt idx="4844">
                  <c:v>5.45</c:v>
                </c:pt>
                <c:pt idx="4845">
                  <c:v>5.44</c:v>
                </c:pt>
                <c:pt idx="4846">
                  <c:v>5.44</c:v>
                </c:pt>
                <c:pt idx="4847">
                  <c:v>5.43</c:v>
                </c:pt>
                <c:pt idx="4848">
                  <c:v>5.43</c:v>
                </c:pt>
                <c:pt idx="4849">
                  <c:v>5.42</c:v>
                </c:pt>
                <c:pt idx="4850">
                  <c:v>5.42</c:v>
                </c:pt>
                <c:pt idx="4851">
                  <c:v>5.41</c:v>
                </c:pt>
                <c:pt idx="4852">
                  <c:v>5.41</c:v>
                </c:pt>
                <c:pt idx="4853">
                  <c:v>5.4</c:v>
                </c:pt>
                <c:pt idx="4854">
                  <c:v>5.4</c:v>
                </c:pt>
                <c:pt idx="4855">
                  <c:v>5.4</c:v>
                </c:pt>
                <c:pt idx="4856">
                  <c:v>5.39</c:v>
                </c:pt>
                <c:pt idx="4857">
                  <c:v>5.39</c:v>
                </c:pt>
                <c:pt idx="4858">
                  <c:v>5.38</c:v>
                </c:pt>
                <c:pt idx="4859">
                  <c:v>5.38</c:v>
                </c:pt>
                <c:pt idx="4860">
                  <c:v>5.37</c:v>
                </c:pt>
                <c:pt idx="4861">
                  <c:v>5.37</c:v>
                </c:pt>
                <c:pt idx="4862">
                  <c:v>5.36</c:v>
                </c:pt>
                <c:pt idx="4863">
                  <c:v>5.36</c:v>
                </c:pt>
                <c:pt idx="4864">
                  <c:v>5.35</c:v>
                </c:pt>
                <c:pt idx="4865">
                  <c:v>5.35</c:v>
                </c:pt>
                <c:pt idx="4866">
                  <c:v>5.34</c:v>
                </c:pt>
                <c:pt idx="4867">
                  <c:v>5.34</c:v>
                </c:pt>
                <c:pt idx="4868">
                  <c:v>5.33</c:v>
                </c:pt>
                <c:pt idx="4869">
                  <c:v>5.33</c:v>
                </c:pt>
                <c:pt idx="4870">
                  <c:v>5.32</c:v>
                </c:pt>
                <c:pt idx="4871">
                  <c:v>5.32</c:v>
                </c:pt>
                <c:pt idx="4872">
                  <c:v>5.32</c:v>
                </c:pt>
                <c:pt idx="4873">
                  <c:v>5.31</c:v>
                </c:pt>
                <c:pt idx="4874">
                  <c:v>5.31</c:v>
                </c:pt>
                <c:pt idx="4875">
                  <c:v>5.3</c:v>
                </c:pt>
                <c:pt idx="4876">
                  <c:v>5.3</c:v>
                </c:pt>
                <c:pt idx="4877">
                  <c:v>5.29</c:v>
                </c:pt>
                <c:pt idx="4878">
                  <c:v>5.29</c:v>
                </c:pt>
                <c:pt idx="4879">
                  <c:v>5.28</c:v>
                </c:pt>
                <c:pt idx="4880">
                  <c:v>5.28</c:v>
                </c:pt>
                <c:pt idx="4881">
                  <c:v>5.27</c:v>
                </c:pt>
                <c:pt idx="4882">
                  <c:v>5.27</c:v>
                </c:pt>
                <c:pt idx="4883">
                  <c:v>5.26</c:v>
                </c:pt>
                <c:pt idx="4884">
                  <c:v>5.26</c:v>
                </c:pt>
                <c:pt idx="4885">
                  <c:v>5.25</c:v>
                </c:pt>
                <c:pt idx="4886">
                  <c:v>5.25</c:v>
                </c:pt>
                <c:pt idx="4887">
                  <c:v>5.25</c:v>
                </c:pt>
                <c:pt idx="4888">
                  <c:v>5.24</c:v>
                </c:pt>
                <c:pt idx="4889">
                  <c:v>5.24</c:v>
                </c:pt>
                <c:pt idx="4890">
                  <c:v>5.23</c:v>
                </c:pt>
                <c:pt idx="4891">
                  <c:v>5.23</c:v>
                </c:pt>
                <c:pt idx="4892">
                  <c:v>5.22</c:v>
                </c:pt>
                <c:pt idx="4893">
                  <c:v>5.22</c:v>
                </c:pt>
                <c:pt idx="4894">
                  <c:v>5.21</c:v>
                </c:pt>
                <c:pt idx="4895">
                  <c:v>5.21</c:v>
                </c:pt>
                <c:pt idx="4896">
                  <c:v>5.2</c:v>
                </c:pt>
                <c:pt idx="4897">
                  <c:v>5.2</c:v>
                </c:pt>
                <c:pt idx="4898">
                  <c:v>5.19</c:v>
                </c:pt>
                <c:pt idx="4899">
                  <c:v>5.19</c:v>
                </c:pt>
                <c:pt idx="4900">
                  <c:v>5.19</c:v>
                </c:pt>
                <c:pt idx="4901">
                  <c:v>5.18</c:v>
                </c:pt>
                <c:pt idx="4902">
                  <c:v>5.18</c:v>
                </c:pt>
                <c:pt idx="4903">
                  <c:v>5.17</c:v>
                </c:pt>
                <c:pt idx="4904">
                  <c:v>5.17</c:v>
                </c:pt>
                <c:pt idx="4905">
                  <c:v>5.16</c:v>
                </c:pt>
                <c:pt idx="4906">
                  <c:v>5.16</c:v>
                </c:pt>
                <c:pt idx="4907">
                  <c:v>5.15</c:v>
                </c:pt>
                <c:pt idx="4908">
                  <c:v>5.15</c:v>
                </c:pt>
                <c:pt idx="4909">
                  <c:v>5.14</c:v>
                </c:pt>
                <c:pt idx="4910">
                  <c:v>5.14</c:v>
                </c:pt>
                <c:pt idx="4911">
                  <c:v>5.14</c:v>
                </c:pt>
                <c:pt idx="4912">
                  <c:v>5.13</c:v>
                </c:pt>
                <c:pt idx="4913">
                  <c:v>5.13</c:v>
                </c:pt>
                <c:pt idx="4914">
                  <c:v>5.12</c:v>
                </c:pt>
                <c:pt idx="4915">
                  <c:v>5.12</c:v>
                </c:pt>
                <c:pt idx="4916">
                  <c:v>5.1100000000000003</c:v>
                </c:pt>
                <c:pt idx="4917">
                  <c:v>5.1100000000000003</c:v>
                </c:pt>
                <c:pt idx="4918">
                  <c:v>5.0999999999999996</c:v>
                </c:pt>
                <c:pt idx="4919">
                  <c:v>5.0999999999999996</c:v>
                </c:pt>
                <c:pt idx="4920">
                  <c:v>5.0999999999999996</c:v>
                </c:pt>
                <c:pt idx="4921">
                  <c:v>5.09</c:v>
                </c:pt>
                <c:pt idx="4922">
                  <c:v>5.09</c:v>
                </c:pt>
                <c:pt idx="4923">
                  <c:v>5.08</c:v>
                </c:pt>
                <c:pt idx="4924">
                  <c:v>5.08</c:v>
                </c:pt>
                <c:pt idx="4925">
                  <c:v>5.07</c:v>
                </c:pt>
                <c:pt idx="4926">
                  <c:v>5.07</c:v>
                </c:pt>
                <c:pt idx="4927">
                  <c:v>5.0599999999999996</c:v>
                </c:pt>
                <c:pt idx="4928">
                  <c:v>5.0599999999999996</c:v>
                </c:pt>
                <c:pt idx="4929">
                  <c:v>5.05</c:v>
                </c:pt>
                <c:pt idx="4930">
                  <c:v>5.05</c:v>
                </c:pt>
                <c:pt idx="4931">
                  <c:v>5.05</c:v>
                </c:pt>
                <c:pt idx="4932">
                  <c:v>5.04</c:v>
                </c:pt>
                <c:pt idx="4933">
                  <c:v>5.04</c:v>
                </c:pt>
                <c:pt idx="4934">
                  <c:v>5.03</c:v>
                </c:pt>
                <c:pt idx="4935">
                  <c:v>5.03</c:v>
                </c:pt>
                <c:pt idx="4936">
                  <c:v>5.0199999999999996</c:v>
                </c:pt>
                <c:pt idx="4937">
                  <c:v>5.0199999999999996</c:v>
                </c:pt>
                <c:pt idx="4938">
                  <c:v>5.01</c:v>
                </c:pt>
                <c:pt idx="4939">
                  <c:v>5.01</c:v>
                </c:pt>
                <c:pt idx="4940">
                  <c:v>5.01</c:v>
                </c:pt>
                <c:pt idx="4941">
                  <c:v>5</c:v>
                </c:pt>
                <c:pt idx="4942">
                  <c:v>5</c:v>
                </c:pt>
                <c:pt idx="4943">
                  <c:v>4.99</c:v>
                </c:pt>
                <c:pt idx="4944">
                  <c:v>4.99</c:v>
                </c:pt>
                <c:pt idx="4945">
                  <c:v>4.9800000000000004</c:v>
                </c:pt>
                <c:pt idx="4946">
                  <c:v>4.9800000000000004</c:v>
                </c:pt>
                <c:pt idx="4947">
                  <c:v>4.9800000000000004</c:v>
                </c:pt>
                <c:pt idx="4948">
                  <c:v>4.97</c:v>
                </c:pt>
                <c:pt idx="4949">
                  <c:v>4.97</c:v>
                </c:pt>
                <c:pt idx="4950">
                  <c:v>4.96</c:v>
                </c:pt>
                <c:pt idx="4951">
                  <c:v>4.96</c:v>
                </c:pt>
                <c:pt idx="4952">
                  <c:v>4.95</c:v>
                </c:pt>
                <c:pt idx="4953">
                  <c:v>4.95</c:v>
                </c:pt>
                <c:pt idx="4954">
                  <c:v>4.9400000000000004</c:v>
                </c:pt>
                <c:pt idx="4955">
                  <c:v>4.9400000000000004</c:v>
                </c:pt>
                <c:pt idx="4956">
                  <c:v>4.9400000000000004</c:v>
                </c:pt>
                <c:pt idx="4957">
                  <c:v>4.93</c:v>
                </c:pt>
                <c:pt idx="4958">
                  <c:v>4.93</c:v>
                </c:pt>
                <c:pt idx="4959">
                  <c:v>4.92</c:v>
                </c:pt>
                <c:pt idx="4960">
                  <c:v>4.92</c:v>
                </c:pt>
                <c:pt idx="4961">
                  <c:v>4.91</c:v>
                </c:pt>
                <c:pt idx="4962">
                  <c:v>4.91</c:v>
                </c:pt>
                <c:pt idx="4963">
                  <c:v>4.91</c:v>
                </c:pt>
                <c:pt idx="4964">
                  <c:v>4.9000000000000004</c:v>
                </c:pt>
                <c:pt idx="4965">
                  <c:v>4.9000000000000004</c:v>
                </c:pt>
                <c:pt idx="4966">
                  <c:v>4.8899999999999997</c:v>
                </c:pt>
                <c:pt idx="4967">
                  <c:v>4.8899999999999997</c:v>
                </c:pt>
                <c:pt idx="4968">
                  <c:v>4.88</c:v>
                </c:pt>
                <c:pt idx="4969">
                  <c:v>4.88</c:v>
                </c:pt>
                <c:pt idx="4970">
                  <c:v>4.87</c:v>
                </c:pt>
                <c:pt idx="4971">
                  <c:v>4.87</c:v>
                </c:pt>
                <c:pt idx="4972">
                  <c:v>4.87</c:v>
                </c:pt>
                <c:pt idx="4973">
                  <c:v>4.8600000000000003</c:v>
                </c:pt>
                <c:pt idx="4974">
                  <c:v>4.8600000000000003</c:v>
                </c:pt>
                <c:pt idx="4975">
                  <c:v>4.8499999999999996</c:v>
                </c:pt>
                <c:pt idx="4976">
                  <c:v>4.8499999999999996</c:v>
                </c:pt>
                <c:pt idx="4977">
                  <c:v>4.84</c:v>
                </c:pt>
                <c:pt idx="4978">
                  <c:v>4.84</c:v>
                </c:pt>
                <c:pt idx="4979">
                  <c:v>4.84</c:v>
                </c:pt>
                <c:pt idx="4980">
                  <c:v>4.83</c:v>
                </c:pt>
                <c:pt idx="4981">
                  <c:v>4.83</c:v>
                </c:pt>
                <c:pt idx="4982">
                  <c:v>4.82</c:v>
                </c:pt>
                <c:pt idx="4983">
                  <c:v>4.82</c:v>
                </c:pt>
                <c:pt idx="4984">
                  <c:v>4.8099999999999996</c:v>
                </c:pt>
                <c:pt idx="4985">
                  <c:v>4.8099999999999996</c:v>
                </c:pt>
                <c:pt idx="4986">
                  <c:v>4.8099999999999996</c:v>
                </c:pt>
                <c:pt idx="4987">
                  <c:v>4.8</c:v>
                </c:pt>
                <c:pt idx="4988">
                  <c:v>4.8</c:v>
                </c:pt>
                <c:pt idx="4989">
                  <c:v>4.79</c:v>
                </c:pt>
                <c:pt idx="4990">
                  <c:v>4.79</c:v>
                </c:pt>
                <c:pt idx="4991">
                  <c:v>4.79</c:v>
                </c:pt>
                <c:pt idx="4992">
                  <c:v>4.78</c:v>
                </c:pt>
                <c:pt idx="4993">
                  <c:v>4.78</c:v>
                </c:pt>
                <c:pt idx="4994">
                  <c:v>4.7699999999999996</c:v>
                </c:pt>
                <c:pt idx="4995">
                  <c:v>4.7699999999999996</c:v>
                </c:pt>
                <c:pt idx="4996">
                  <c:v>4.76</c:v>
                </c:pt>
                <c:pt idx="4997">
                  <c:v>4.76</c:v>
                </c:pt>
                <c:pt idx="4998">
                  <c:v>4.76</c:v>
                </c:pt>
                <c:pt idx="4999">
                  <c:v>4.75</c:v>
                </c:pt>
                <c:pt idx="5000">
                  <c:v>4.75</c:v>
                </c:pt>
                <c:pt idx="5001">
                  <c:v>4.74</c:v>
                </c:pt>
                <c:pt idx="5002">
                  <c:v>4.74</c:v>
                </c:pt>
                <c:pt idx="5003">
                  <c:v>4.7300000000000004</c:v>
                </c:pt>
                <c:pt idx="5004">
                  <c:v>4.7300000000000004</c:v>
                </c:pt>
                <c:pt idx="5005">
                  <c:v>4.7300000000000004</c:v>
                </c:pt>
                <c:pt idx="5006">
                  <c:v>4.72</c:v>
                </c:pt>
                <c:pt idx="5007">
                  <c:v>4.72</c:v>
                </c:pt>
                <c:pt idx="5008">
                  <c:v>4.71</c:v>
                </c:pt>
                <c:pt idx="5009">
                  <c:v>4.71</c:v>
                </c:pt>
                <c:pt idx="5010">
                  <c:v>4.71</c:v>
                </c:pt>
                <c:pt idx="5011">
                  <c:v>4.7</c:v>
                </c:pt>
                <c:pt idx="5012">
                  <c:v>4.7</c:v>
                </c:pt>
                <c:pt idx="5013">
                  <c:v>4.6900000000000004</c:v>
                </c:pt>
                <c:pt idx="5014">
                  <c:v>4.6900000000000004</c:v>
                </c:pt>
                <c:pt idx="5015">
                  <c:v>4.68</c:v>
                </c:pt>
                <c:pt idx="5016">
                  <c:v>4.68</c:v>
                </c:pt>
                <c:pt idx="5017">
                  <c:v>4.68</c:v>
                </c:pt>
                <c:pt idx="5018">
                  <c:v>4.67</c:v>
                </c:pt>
                <c:pt idx="5019">
                  <c:v>4.67</c:v>
                </c:pt>
                <c:pt idx="5020">
                  <c:v>4.66</c:v>
                </c:pt>
                <c:pt idx="5021">
                  <c:v>4.66</c:v>
                </c:pt>
                <c:pt idx="5022">
                  <c:v>4.66</c:v>
                </c:pt>
                <c:pt idx="5023">
                  <c:v>4.6500000000000004</c:v>
                </c:pt>
                <c:pt idx="5024">
                  <c:v>4.6500000000000004</c:v>
                </c:pt>
                <c:pt idx="5025">
                  <c:v>4.6399999999999997</c:v>
                </c:pt>
                <c:pt idx="5026">
                  <c:v>4.6399999999999997</c:v>
                </c:pt>
                <c:pt idx="5027">
                  <c:v>4.63</c:v>
                </c:pt>
                <c:pt idx="5028">
                  <c:v>4.63</c:v>
                </c:pt>
                <c:pt idx="5029">
                  <c:v>4.63</c:v>
                </c:pt>
                <c:pt idx="5030">
                  <c:v>4.62</c:v>
                </c:pt>
                <c:pt idx="5031">
                  <c:v>4.62</c:v>
                </c:pt>
                <c:pt idx="5032">
                  <c:v>4.6100000000000003</c:v>
                </c:pt>
                <c:pt idx="5033">
                  <c:v>4.6100000000000003</c:v>
                </c:pt>
                <c:pt idx="5034">
                  <c:v>4.6100000000000003</c:v>
                </c:pt>
                <c:pt idx="5035">
                  <c:v>4.5999999999999996</c:v>
                </c:pt>
                <c:pt idx="5036">
                  <c:v>4.5999999999999996</c:v>
                </c:pt>
                <c:pt idx="5037">
                  <c:v>4.59</c:v>
                </c:pt>
                <c:pt idx="5038">
                  <c:v>4.59</c:v>
                </c:pt>
                <c:pt idx="5039">
                  <c:v>4.59</c:v>
                </c:pt>
                <c:pt idx="5040">
                  <c:v>4.58</c:v>
                </c:pt>
                <c:pt idx="5041">
                  <c:v>4.58</c:v>
                </c:pt>
                <c:pt idx="5042">
                  <c:v>4.57</c:v>
                </c:pt>
                <c:pt idx="5043">
                  <c:v>4.57</c:v>
                </c:pt>
                <c:pt idx="5044">
                  <c:v>4.57</c:v>
                </c:pt>
                <c:pt idx="5045">
                  <c:v>4.5599999999999996</c:v>
                </c:pt>
                <c:pt idx="5046">
                  <c:v>4.5599999999999996</c:v>
                </c:pt>
                <c:pt idx="5047">
                  <c:v>4.55</c:v>
                </c:pt>
                <c:pt idx="5048">
                  <c:v>4.55</c:v>
                </c:pt>
                <c:pt idx="5049">
                  <c:v>4.55</c:v>
                </c:pt>
                <c:pt idx="5050">
                  <c:v>4.54</c:v>
                </c:pt>
                <c:pt idx="5051">
                  <c:v>4.54</c:v>
                </c:pt>
                <c:pt idx="5052">
                  <c:v>4.53</c:v>
                </c:pt>
                <c:pt idx="5053">
                  <c:v>4.53</c:v>
                </c:pt>
                <c:pt idx="5054">
                  <c:v>4.53</c:v>
                </c:pt>
                <c:pt idx="5055">
                  <c:v>4.5199999999999996</c:v>
                </c:pt>
                <c:pt idx="5056">
                  <c:v>4.5199999999999996</c:v>
                </c:pt>
                <c:pt idx="5057">
                  <c:v>4.51</c:v>
                </c:pt>
                <c:pt idx="5058">
                  <c:v>4.51</c:v>
                </c:pt>
                <c:pt idx="5059">
                  <c:v>4.51</c:v>
                </c:pt>
                <c:pt idx="5060">
                  <c:v>4.5</c:v>
                </c:pt>
                <c:pt idx="5061">
                  <c:v>4.5</c:v>
                </c:pt>
                <c:pt idx="5062">
                  <c:v>4.49</c:v>
                </c:pt>
                <c:pt idx="5063">
                  <c:v>4.49</c:v>
                </c:pt>
                <c:pt idx="5064">
                  <c:v>4.49</c:v>
                </c:pt>
                <c:pt idx="5065">
                  <c:v>4.4800000000000004</c:v>
                </c:pt>
                <c:pt idx="5066">
                  <c:v>4.4800000000000004</c:v>
                </c:pt>
                <c:pt idx="5067">
                  <c:v>4.47</c:v>
                </c:pt>
                <c:pt idx="5068">
                  <c:v>4.47</c:v>
                </c:pt>
                <c:pt idx="5069">
                  <c:v>4.47</c:v>
                </c:pt>
                <c:pt idx="5070">
                  <c:v>4.46</c:v>
                </c:pt>
                <c:pt idx="5071">
                  <c:v>4.46</c:v>
                </c:pt>
                <c:pt idx="5072">
                  <c:v>4.45</c:v>
                </c:pt>
                <c:pt idx="5073">
                  <c:v>4.45</c:v>
                </c:pt>
                <c:pt idx="5074">
                  <c:v>4.45</c:v>
                </c:pt>
                <c:pt idx="5075">
                  <c:v>4.4400000000000004</c:v>
                </c:pt>
                <c:pt idx="5076">
                  <c:v>4.4400000000000004</c:v>
                </c:pt>
                <c:pt idx="5077">
                  <c:v>4.43</c:v>
                </c:pt>
                <c:pt idx="5078">
                  <c:v>4.43</c:v>
                </c:pt>
                <c:pt idx="5079">
                  <c:v>4.43</c:v>
                </c:pt>
                <c:pt idx="5080">
                  <c:v>4.42</c:v>
                </c:pt>
                <c:pt idx="5081">
                  <c:v>4.42</c:v>
                </c:pt>
                <c:pt idx="5082">
                  <c:v>4.41</c:v>
                </c:pt>
                <c:pt idx="5083">
                  <c:v>4.41</c:v>
                </c:pt>
                <c:pt idx="5084">
                  <c:v>4.41</c:v>
                </c:pt>
                <c:pt idx="5085">
                  <c:v>4.4000000000000004</c:v>
                </c:pt>
                <c:pt idx="5086">
                  <c:v>4.4000000000000004</c:v>
                </c:pt>
                <c:pt idx="5087">
                  <c:v>4.3899999999999997</c:v>
                </c:pt>
                <c:pt idx="5088">
                  <c:v>4.3899999999999997</c:v>
                </c:pt>
                <c:pt idx="5089">
                  <c:v>4.3899999999999997</c:v>
                </c:pt>
                <c:pt idx="5090">
                  <c:v>4.38</c:v>
                </c:pt>
                <c:pt idx="5091">
                  <c:v>4.38</c:v>
                </c:pt>
                <c:pt idx="5092">
                  <c:v>4.37</c:v>
                </c:pt>
                <c:pt idx="5093">
                  <c:v>4.37</c:v>
                </c:pt>
                <c:pt idx="5094">
                  <c:v>4.37</c:v>
                </c:pt>
                <c:pt idx="5095">
                  <c:v>4.3600000000000003</c:v>
                </c:pt>
                <c:pt idx="5096">
                  <c:v>4.3600000000000003</c:v>
                </c:pt>
                <c:pt idx="5097">
                  <c:v>4.3600000000000003</c:v>
                </c:pt>
                <c:pt idx="5098">
                  <c:v>4.3499999999999996</c:v>
                </c:pt>
                <c:pt idx="5099">
                  <c:v>4.3499999999999996</c:v>
                </c:pt>
                <c:pt idx="5100">
                  <c:v>4.34</c:v>
                </c:pt>
                <c:pt idx="5101">
                  <c:v>4.34</c:v>
                </c:pt>
                <c:pt idx="5102">
                  <c:v>4.34</c:v>
                </c:pt>
                <c:pt idx="5103">
                  <c:v>4.33</c:v>
                </c:pt>
                <c:pt idx="5104">
                  <c:v>4.33</c:v>
                </c:pt>
                <c:pt idx="5105">
                  <c:v>4.32</c:v>
                </c:pt>
                <c:pt idx="5106">
                  <c:v>4.32</c:v>
                </c:pt>
                <c:pt idx="5107">
                  <c:v>4.32</c:v>
                </c:pt>
                <c:pt idx="5108">
                  <c:v>4.3099999999999996</c:v>
                </c:pt>
                <c:pt idx="5109">
                  <c:v>4.3099999999999996</c:v>
                </c:pt>
                <c:pt idx="5110">
                  <c:v>4.3099999999999996</c:v>
                </c:pt>
                <c:pt idx="5111">
                  <c:v>4.3</c:v>
                </c:pt>
                <c:pt idx="5112">
                  <c:v>4.3</c:v>
                </c:pt>
                <c:pt idx="5113">
                  <c:v>4.29</c:v>
                </c:pt>
                <c:pt idx="5114">
                  <c:v>4.29</c:v>
                </c:pt>
                <c:pt idx="5115">
                  <c:v>4.29</c:v>
                </c:pt>
                <c:pt idx="5116">
                  <c:v>4.28</c:v>
                </c:pt>
                <c:pt idx="5117">
                  <c:v>4.28</c:v>
                </c:pt>
                <c:pt idx="5118">
                  <c:v>4.2699999999999996</c:v>
                </c:pt>
                <c:pt idx="5119">
                  <c:v>4.2699999999999996</c:v>
                </c:pt>
                <c:pt idx="5120">
                  <c:v>4.2699999999999996</c:v>
                </c:pt>
                <c:pt idx="5121">
                  <c:v>4.26</c:v>
                </c:pt>
                <c:pt idx="5122">
                  <c:v>4.26</c:v>
                </c:pt>
                <c:pt idx="5123">
                  <c:v>4.26</c:v>
                </c:pt>
                <c:pt idx="5124">
                  <c:v>4.25</c:v>
                </c:pt>
                <c:pt idx="5125">
                  <c:v>4.25</c:v>
                </c:pt>
                <c:pt idx="5126">
                  <c:v>4.24</c:v>
                </c:pt>
                <c:pt idx="5127">
                  <c:v>4.24</c:v>
                </c:pt>
                <c:pt idx="5128">
                  <c:v>4.24</c:v>
                </c:pt>
                <c:pt idx="5129">
                  <c:v>4.2300000000000004</c:v>
                </c:pt>
                <c:pt idx="5130">
                  <c:v>4.2300000000000004</c:v>
                </c:pt>
                <c:pt idx="5131">
                  <c:v>4.2300000000000004</c:v>
                </c:pt>
                <c:pt idx="5132">
                  <c:v>4.22</c:v>
                </c:pt>
                <c:pt idx="5133">
                  <c:v>4.22</c:v>
                </c:pt>
                <c:pt idx="5134">
                  <c:v>4.21</c:v>
                </c:pt>
                <c:pt idx="5135">
                  <c:v>4.21</c:v>
                </c:pt>
                <c:pt idx="5136">
                  <c:v>4.21</c:v>
                </c:pt>
                <c:pt idx="5137">
                  <c:v>4.2</c:v>
                </c:pt>
                <c:pt idx="5138">
                  <c:v>4.2</c:v>
                </c:pt>
                <c:pt idx="5139">
                  <c:v>4.2</c:v>
                </c:pt>
                <c:pt idx="5140">
                  <c:v>4.1900000000000004</c:v>
                </c:pt>
                <c:pt idx="5141">
                  <c:v>4.1900000000000004</c:v>
                </c:pt>
                <c:pt idx="5142">
                  <c:v>4.18</c:v>
                </c:pt>
                <c:pt idx="5143">
                  <c:v>4.18</c:v>
                </c:pt>
                <c:pt idx="5144">
                  <c:v>4.18</c:v>
                </c:pt>
                <c:pt idx="5145">
                  <c:v>4.17</c:v>
                </c:pt>
                <c:pt idx="5146">
                  <c:v>4.17</c:v>
                </c:pt>
                <c:pt idx="5147">
                  <c:v>4.17</c:v>
                </c:pt>
                <c:pt idx="5148">
                  <c:v>4.16</c:v>
                </c:pt>
                <c:pt idx="5149">
                  <c:v>4.16</c:v>
                </c:pt>
                <c:pt idx="5150">
                  <c:v>4.1500000000000004</c:v>
                </c:pt>
                <c:pt idx="5151">
                  <c:v>4.1500000000000004</c:v>
                </c:pt>
                <c:pt idx="5152">
                  <c:v>4.1500000000000004</c:v>
                </c:pt>
                <c:pt idx="5153">
                  <c:v>4.1399999999999997</c:v>
                </c:pt>
                <c:pt idx="5154">
                  <c:v>4.1399999999999997</c:v>
                </c:pt>
                <c:pt idx="5155">
                  <c:v>4.1399999999999997</c:v>
                </c:pt>
                <c:pt idx="5156">
                  <c:v>4.13</c:v>
                </c:pt>
                <c:pt idx="5157">
                  <c:v>4.13</c:v>
                </c:pt>
                <c:pt idx="5158">
                  <c:v>4.13</c:v>
                </c:pt>
                <c:pt idx="5159">
                  <c:v>4.12</c:v>
                </c:pt>
                <c:pt idx="5160">
                  <c:v>4.12</c:v>
                </c:pt>
                <c:pt idx="5161">
                  <c:v>4.1100000000000003</c:v>
                </c:pt>
                <c:pt idx="5162">
                  <c:v>4.1100000000000003</c:v>
                </c:pt>
                <c:pt idx="5163">
                  <c:v>4.1100000000000003</c:v>
                </c:pt>
                <c:pt idx="5164">
                  <c:v>4.0999999999999996</c:v>
                </c:pt>
                <c:pt idx="5165">
                  <c:v>4.0999999999999996</c:v>
                </c:pt>
                <c:pt idx="5166">
                  <c:v>4.0999999999999996</c:v>
                </c:pt>
                <c:pt idx="5167">
                  <c:v>4.09</c:v>
                </c:pt>
                <c:pt idx="5168">
                  <c:v>4.09</c:v>
                </c:pt>
                <c:pt idx="5169">
                  <c:v>4.08</c:v>
                </c:pt>
                <c:pt idx="5170">
                  <c:v>4.08</c:v>
                </c:pt>
                <c:pt idx="5171">
                  <c:v>4.08</c:v>
                </c:pt>
                <c:pt idx="5172">
                  <c:v>4.07</c:v>
                </c:pt>
                <c:pt idx="5173">
                  <c:v>4.07</c:v>
                </c:pt>
                <c:pt idx="5174">
                  <c:v>4.07</c:v>
                </c:pt>
                <c:pt idx="5175">
                  <c:v>4.0599999999999996</c:v>
                </c:pt>
                <c:pt idx="5176">
                  <c:v>4.0599999999999996</c:v>
                </c:pt>
                <c:pt idx="5177">
                  <c:v>4.0599999999999996</c:v>
                </c:pt>
                <c:pt idx="5178">
                  <c:v>4.05</c:v>
                </c:pt>
                <c:pt idx="5179">
                  <c:v>4.05</c:v>
                </c:pt>
                <c:pt idx="5180">
                  <c:v>4.04</c:v>
                </c:pt>
                <c:pt idx="5181">
                  <c:v>4.04</c:v>
                </c:pt>
                <c:pt idx="5182">
                  <c:v>4.04</c:v>
                </c:pt>
                <c:pt idx="5183">
                  <c:v>4.03</c:v>
                </c:pt>
                <c:pt idx="5184">
                  <c:v>4.03</c:v>
                </c:pt>
                <c:pt idx="5185">
                  <c:v>4.03</c:v>
                </c:pt>
                <c:pt idx="5186">
                  <c:v>4.0199999999999996</c:v>
                </c:pt>
                <c:pt idx="5187">
                  <c:v>4.0199999999999996</c:v>
                </c:pt>
                <c:pt idx="5188">
                  <c:v>4.0199999999999996</c:v>
                </c:pt>
                <c:pt idx="5189">
                  <c:v>4.01</c:v>
                </c:pt>
                <c:pt idx="5190">
                  <c:v>4.01</c:v>
                </c:pt>
                <c:pt idx="5191">
                  <c:v>4.01</c:v>
                </c:pt>
                <c:pt idx="5192">
                  <c:v>4</c:v>
                </c:pt>
                <c:pt idx="5193">
                  <c:v>4</c:v>
                </c:pt>
                <c:pt idx="5194">
                  <c:v>3.99</c:v>
                </c:pt>
                <c:pt idx="5195">
                  <c:v>3.99</c:v>
                </c:pt>
                <c:pt idx="5196">
                  <c:v>3.99</c:v>
                </c:pt>
                <c:pt idx="5197">
                  <c:v>3.98</c:v>
                </c:pt>
                <c:pt idx="5198">
                  <c:v>3.98</c:v>
                </c:pt>
                <c:pt idx="5199">
                  <c:v>3.98</c:v>
                </c:pt>
                <c:pt idx="5200">
                  <c:v>3.97</c:v>
                </c:pt>
                <c:pt idx="5201">
                  <c:v>3.97</c:v>
                </c:pt>
                <c:pt idx="5202">
                  <c:v>3.97</c:v>
                </c:pt>
                <c:pt idx="5203">
                  <c:v>3.96</c:v>
                </c:pt>
                <c:pt idx="5204">
                  <c:v>3.96</c:v>
                </c:pt>
                <c:pt idx="5205">
                  <c:v>3.96</c:v>
                </c:pt>
                <c:pt idx="5206">
                  <c:v>3.95</c:v>
                </c:pt>
                <c:pt idx="5207">
                  <c:v>3.95</c:v>
                </c:pt>
                <c:pt idx="5208">
                  <c:v>3.95</c:v>
                </c:pt>
                <c:pt idx="5209">
                  <c:v>3.94</c:v>
                </c:pt>
                <c:pt idx="5210">
                  <c:v>3.94</c:v>
                </c:pt>
                <c:pt idx="5211">
                  <c:v>3.93</c:v>
                </c:pt>
                <c:pt idx="5212">
                  <c:v>3.93</c:v>
                </c:pt>
                <c:pt idx="5213">
                  <c:v>3.93</c:v>
                </c:pt>
                <c:pt idx="5214">
                  <c:v>3.92</c:v>
                </c:pt>
                <c:pt idx="5215">
                  <c:v>3.92</c:v>
                </c:pt>
                <c:pt idx="5216">
                  <c:v>3.92</c:v>
                </c:pt>
                <c:pt idx="5217">
                  <c:v>3.91</c:v>
                </c:pt>
                <c:pt idx="5218">
                  <c:v>3.91</c:v>
                </c:pt>
                <c:pt idx="5219">
                  <c:v>3.91</c:v>
                </c:pt>
                <c:pt idx="5220">
                  <c:v>3.9</c:v>
                </c:pt>
                <c:pt idx="5221">
                  <c:v>3.9</c:v>
                </c:pt>
                <c:pt idx="5222">
                  <c:v>3.9</c:v>
                </c:pt>
                <c:pt idx="5223">
                  <c:v>3.89</c:v>
                </c:pt>
                <c:pt idx="5224">
                  <c:v>3.89</c:v>
                </c:pt>
                <c:pt idx="5225">
                  <c:v>3.89</c:v>
                </c:pt>
                <c:pt idx="5226">
                  <c:v>3.88</c:v>
                </c:pt>
                <c:pt idx="5227">
                  <c:v>3.88</c:v>
                </c:pt>
                <c:pt idx="5228">
                  <c:v>3.88</c:v>
                </c:pt>
                <c:pt idx="5229">
                  <c:v>3.87</c:v>
                </c:pt>
                <c:pt idx="5230">
                  <c:v>3.87</c:v>
                </c:pt>
                <c:pt idx="5231">
                  <c:v>3.86</c:v>
                </c:pt>
                <c:pt idx="5232">
                  <c:v>3.86</c:v>
                </c:pt>
                <c:pt idx="5233">
                  <c:v>3.86</c:v>
                </c:pt>
                <c:pt idx="5234">
                  <c:v>3.85</c:v>
                </c:pt>
                <c:pt idx="5235">
                  <c:v>3.85</c:v>
                </c:pt>
                <c:pt idx="5236">
                  <c:v>3.85</c:v>
                </c:pt>
                <c:pt idx="5237">
                  <c:v>3.84</c:v>
                </c:pt>
                <c:pt idx="5238">
                  <c:v>3.84</c:v>
                </c:pt>
                <c:pt idx="5239">
                  <c:v>3.84</c:v>
                </c:pt>
                <c:pt idx="5240">
                  <c:v>3.83</c:v>
                </c:pt>
                <c:pt idx="5241">
                  <c:v>3.83</c:v>
                </c:pt>
                <c:pt idx="5242">
                  <c:v>3.83</c:v>
                </c:pt>
                <c:pt idx="5243">
                  <c:v>3.82</c:v>
                </c:pt>
                <c:pt idx="5244">
                  <c:v>3.82</c:v>
                </c:pt>
                <c:pt idx="5245">
                  <c:v>3.82</c:v>
                </c:pt>
                <c:pt idx="5246">
                  <c:v>3.81</c:v>
                </c:pt>
                <c:pt idx="5247">
                  <c:v>3.81</c:v>
                </c:pt>
                <c:pt idx="5248">
                  <c:v>3.81</c:v>
                </c:pt>
                <c:pt idx="5249">
                  <c:v>3.8</c:v>
                </c:pt>
                <c:pt idx="5250">
                  <c:v>3.8</c:v>
                </c:pt>
                <c:pt idx="5251">
                  <c:v>3.8</c:v>
                </c:pt>
                <c:pt idx="5252">
                  <c:v>3.79</c:v>
                </c:pt>
                <c:pt idx="5253">
                  <c:v>3.79</c:v>
                </c:pt>
                <c:pt idx="5254">
                  <c:v>3.79</c:v>
                </c:pt>
                <c:pt idx="5255">
                  <c:v>3.78</c:v>
                </c:pt>
                <c:pt idx="5256">
                  <c:v>3.78</c:v>
                </c:pt>
                <c:pt idx="5257">
                  <c:v>3.78</c:v>
                </c:pt>
                <c:pt idx="5258">
                  <c:v>3.77</c:v>
                </c:pt>
                <c:pt idx="5259">
                  <c:v>3.77</c:v>
                </c:pt>
                <c:pt idx="5260">
                  <c:v>3.77</c:v>
                </c:pt>
                <c:pt idx="5261">
                  <c:v>3.76</c:v>
                </c:pt>
                <c:pt idx="5262">
                  <c:v>3.76</c:v>
                </c:pt>
                <c:pt idx="5263">
                  <c:v>3.76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EF8-4920-8477-DEE80BAA2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757807"/>
        <c:axId val="470865215"/>
      </c:lineChart>
      <c:catAx>
        <c:axId val="37475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70865215"/>
        <c:crosses val="autoZero"/>
        <c:auto val="1"/>
        <c:lblAlgn val="ctr"/>
        <c:lblOffset val="100"/>
        <c:tickLblSkip val="1000"/>
        <c:tickMarkSkip val="10"/>
        <c:noMultiLvlLbl val="0"/>
      </c:catAx>
      <c:valAx>
        <c:axId val="470865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74757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9T08:46:11.176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 1,'532'559,"-355"-363,-9 8,-9 6,15 45,-35-9,-11 6,-11 5,78 259,-95-250,-31-76,-9 3,-8 2,24 181,22 118,-83-120,-17-293,2-59</inkml:trace>
  <inkml:trace contextRef="#ctx0" brushRef="#br0" timeOffset="1603.08">3235 4017,'-44'60,"38"-46,-156 308,-169 246,-21 43,124-92,228-521,0 1,0-1,0 1,0 0,0-1,-1 1,1-1,0 1,-1 0,1-1,-1 1,0 0,1 0,-1 0,0-1,0 1,0 0,0 0,0 0,0 0,0 0,0 0,0 1,0-1,0 0,-1 0,1 1,0-1,-1 1,1-1,0 1,-1 0,1-1,0 1,-1 0,1 0,-1 0,1 0,0 0,-1 0,1 1,-1-1,1 0,0 1,-1-1,1 1,0-1,-1 1,1 0,0-1,0 1,0 0,0 0,0 0,0 0,0 0,0 0,0 0,0 0,0 1,1-1,-1 0,0 0,1 1,-1-1,1 0,0 1,-1 0,-352-511,-12-79,205 351,-9 7,-10 8,-166-155,329 362,3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0:52:51.101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1312 1,'-899'0,"879"-1,1 1,0 2,-1 0,1 0,0 2,1 1,-1 0,1 1,0 1,0 1,0 0,1 2,1 0,0 0,0 2,1 0,0 0,1 2,1 0,0 0,-10 15,17-11,0 0,1 0,1 0,0 1,2-1,0 1,1 0,1-1,1 1,0 0,2-1,0 1,1 0,0-2,1 0,0-1,2 0,-1 0,2 0,0-1,1 0,1-1,0 0,1 0,0-1,1 0,1-1,0-1,0 0,1-1,1 0,0-1,0-1,0 0,1-1,0-1,1 0,-1-1,1-1,6 0,122 14,1-7,0-7,7-6,-109 2,-20-4,0 0,0-2,0-1,-1-1,0 0,-1-2,0-1,0-1,-1 0,-1-2,0 0,0-2,-2 0,0-1,-1 0,-1-2,0 0,2-5,-9 9,0 0,-1 0,0 0,-2-1,1 0,-2-1,0 1,-1-1,-1 0,-1 0,0 0,-1 0,-1 0,0-1,-1 1,-1 0,-1 0,-1 0,0 1,-4-9,3 14,-1 1,0 0,0 0,-1 1,-1 0,1 0,-2 0,1 1,-1 0,0 1,-1 0,0 1,0 0,0 0,-1 1,-6-2,-10-4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0:52:54.515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1225 94,'-767'-89,"733"89,12-2,0 0,0 2,-1 0,1 1,0 2,0 0,0 1,0 1,1 1,0 1,0 1,1 1,0 1,0 0,1 2,-3 3,14-4,0 1,1 1,1-1,0 1,1 0,0 1,1-1,1 1,0 0,1 0,0 0,1 0,1 0,0 0,1 0,0 0,2 3,-2 16,-1-18,-2 1,1 0,0 1,2-1,0 0,0 0,2 0,0 0,1 0,0-1,1 1,1-1,1 0,0-1,1 0,0 0,1 0,7 7,7-1,2-1,1-2,0 0,1-1,0-2,2-1,-1-1,2-1,-1-2,1-1,1-1,28 2,384 7,-340-18,0 3,-56 1,1-2,-1-1,0-3,0-2,0-2,1-3,-41 9,0-1,-1 1,1-1,-1-1,0 1,0-1,0 0,-1-1,0 0,1 1,-1-1,-1-1,1 1,-1-1,0 0,0 0,-1 0,0 0,0-1,0 1,-1-1,0 0,0 0,0-4,5-177,-8 164,-26-152,25 169,0 1,0 0,-1 0,0 0,0 0,-1 0,1 1,-1 0,-1-1,1 1,-1 1,0-1,0 1,0 0,0 0,-1 0,1 1,-1-1,0 2,0-1,-1 1,1-1,0 2,-1-1,-2 0,-340-20,168-28,148 38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0:52:56.143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1241 91,'-787'0,"726"3,1 3,1 2,0 3,-35 12,87-21,1 0,-1 1,1 0,0 0,0 0,0 1,0 0,1 0,-1 1,1-1,0 1,0 0,1 1,0-1,0 1,0 0,0 0,1 0,0 0,0 0,1 1,0 0,0-1,0 5,-6 175,10-133,4-29,1 1,1-2,1 1,1-1,1 0,1-1,1-1,1 0,1 0,1-2,1 0,0 0,1-2,1 0,1-1,0-1,1-1,0-1,1-1,12 4,20 12,1-3,1-3,1-2,1-2,1-3,0-2,1-3,0-3,0-2,1-3,-1-3,45-6,-65 1,-1-1,0-1,0-3,-1-1,0-2,-1-1,-1-2,23-15,-48 22,-1 0,-1 0,0-1,0-1,-1 1,-1-1,0-1,0 1,-1-1,-1 0,0-1,-1 1,-1-1,0 0,0 0,-2 0,0 0,0 0,-1 0,-1 0,0 0,-1 0,-1 0,0 0,-2-3,0-60,0 50,-1 1,-2 0,0 0,-2 1,0 0,-2 1,-1 0,-1 0,-1 2,-1 0,0 0,-2 2,-1 0,0 1,-1 1,-1 1,-1 1,0 1,-19-10,25 14,-1 1,-1 0,0 1,0 0,0 2,-1 0,0 1,-1 1,1 1,-1 1,0 1,0 0,-14 1,15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0:52:57.994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509 92,'-377'4,"372"-4,0 0,-1 0,1 1,0-1,0 1,0 0,0 1,0-1,0 1,0 0,0 0,0 1,1-1,-1 1,1 0,0 0,0 1,0-1,0 1,0 0,1 0,0 0,0 0,0 1,0-1,1 1,0 0,0 0,0 0,0 0,1 0,0 0,0 0,0 0,1 1,-1 2,0 10,0 0,1 0,1 0,0 0,2-1,0 1,1-1,1 1,0-1,1 0,1-1,1 0,0 0,1 0,1-1,1 1,17 13,1-2,1-1,1-2,2-1,0-1,1-2,1-1,1-2,1-1,0-2,8 0,34 8,0-3,2-4,0-3,0-4,39-2,-36-1,-26 0,169-6,-223 0,0-1,0 1,-1-1,1 0,0 0,-1 0,1 0,-1-1,0 1,1-1,-1 0,-1 0,1 0,0-1,-1 1,1 0,-1-1,0 0,0 0,-1 1,1-1,-1 0,0 0,0 0,0-1,0 1,-1 0,0-4,-5-124,5 130,-9-24,-1 1,-1 0,-1 0,-2 2,0 0,-1 0,-1 1,-1 1,-2 1,1 0,-2 1,-1 2,0 0,-1 1,-1 1,0 1,-1 1,0 1,-1 1,-71-35,-2 4,-1 4,-2 4,-40-5,60 16,43 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0:52:59.497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1184 8,'-34'-8,"-421"40,79 10,362-42,1 0,-1 1,1 0,0 1,-1 1,1 0,0 1,1 0,-1 1,1 0,0 1,0 0,0 1,1 0,0 1,1 1,0-1,0 2,0-1,2 1,-1 1,1-1,0 1,1 1,1 0,0 0,0 0,-2 11,4-6,1 0,1 1,1-1,0 1,1-1,1 1,1-1,0 1,2-1,0 0,0 0,2-1,0 1,1-1,0 0,1-1,1 0,1 0,0-1,1 0,0 0,1-2,1 1,0-2,0 0,1 0,1-1,0-1,0 0,2 0,67 19,1-3,2-4,0-4,0-4,2-4,17-2,53 8,-35-1,2-5,-1-5,79-10,-198 6,1 1,0-2,-1 1,1-1,0 0,-1 0,1-1,-1 0,0 0,1 0,-1-1,0 0,0 0,-1-1,1 0,-1 0,0 0,0 0,0-1,0 0,-1 0,0 0,0 0,0-1,-1 0,1 0,-1 0,-1 0,1 0,-1 0,0-3,1-22,-3-1,0 1,-2 0,-1 0,-1 0,-2 1,-1-1,-2 1,-1 1,-1 0,-1 0,-2 1,0 0,-2 2,-1 0,-2 0,0 2,-1 0,-2 2,0 0,-1 1,-1 1,-1 2,-1 0,-1 2,-3-1,12 10,0 1,-1 0,0 1,0 2,-1 0,1 0,0 2,-1 1,0 0,1 1,-8 2,-39 0,42-3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0:53:00.829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983 103,'-714'1,"704"-3,-1 2,1-1,0 1,-1 1,1 0,0 1,0 0,0 0,0 1,0 0,0 1,1 0,-1 0,1 1,0 0,1 1,-1 0,1 1,0-1,1 1,0 1,0 0,0 0,1 0,0 1,1-1,0 1,0 1,1-1,0 1,1-1,0 1,0 0,1 0,0 6,8 278,-3-279,0 0,1 0,1-1,0 0,1 0,1 0,0-1,1 0,0 0,1-1,1 0,0 0,0-1,1-1,0 0,5 3,211 128,-175-121,2-2,0-2,1-3,0-2,1-3,2-2,74 14,-106-13,0-1,1-1,0-1,0-1,0-2,0-1,1-1,-1-1,0-1,0-2,-1 0,1-2,-1-1,-1-1,0-1,16-10,-29 14,-1 0,0-1,-1-1,1 0,-2-1,1 0,-1 0,0-1,-1 0,-1 0,1-1,-1 0,-1 0,0-1,-1 0,0 0,-1 0,0 0,-1-1,0 0,-1-1,-8-231,3 227,0 0,-1 0,-1 1,0 0,-2 0,0 0,-1 1,0 0,-1 1,-1 0,-1 0,0 1,0 0,-2 1,0 0,0 1,-1 1,0 0,-6-3,-11-6,-1 1,0 2,-2 1,0 1,0 2,-1 2,-1 1,0 1,-2 2,-64-14,1-4,1-5,-19-11,96 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0:53:02.207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1400 1,'-1065'0,"1047"1,0 1,1 1,-1 0,1 1,0 1,0 1,1 1,-1 0,2 1,-1 0,1 1,0 1,1 1,0 0,1 1,0 0,0 1,2 0,-5 8,11-10,1 0,0 1,1-1,0 1,1 0,0 0,1 0,1 0,-1 0,2 0,0 0,0 0,2 3,0 32,-3-24,2 0,0-1,2 0,0 1,1-1,1-1,2 1,0-1,1 0,1-1,0 0,12 14,10 13,2-1,2-3,1 0,3-3,1-1,2-2,2-2,1-2,1-2,2-2,1-2,1-2,1-3,1-2,1-2,1-3,52 8,-59-15,1-2,1-2,-1-3,0-2,1-1,30-8,-69 8,1-1,-1-1,0 0,1 0,-2-1,1-1,-1 1,0-2,0 0,0 0,-1 0,0-1,-1-1,0 1,0-2,-1 1,0-1,-1 0,0 0,0 0,-1-1,0 0,-1 0,0-1,-1 1,-1-1,0 1,0-4,29-111,-19 88,-2-1,-2 0,-2 0,-1-1,-1-37,-10 57,-1 0,0 0,-2 0,0 1,-2 1,0-1,0 2,-2 0,0 0,-1 1,-1 1,0 0,-1 1,-1 1,0 0,-1 1,0 1,-17-7,-258-144,275 154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0:53:03.663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1219 2,'-977'0,"968"-1,-1 0,0 1,1 0,-1 1,0 0,1 0,-1 1,1 0,-1 1,1 0,0 0,0 1,0 0,1 1,0 0,-1 0,2 1,-1 0,1 0,0 1,0 0,0 0,1 0,0 1,1 0,0 0,0 1,1 0,-2 2,4 6,0 1,1 0,1-1,1 1,0-1,1 1,1-1,0 0,2 0,0 0,1 0,0-1,1 0,1 0,1-1,4 6,186 217,-171-216,1-1,1-1,0-2,2-1,0-1,0-2,2-1,0-1,0-2,1-2,0-1,0-2,1-1,-1-2,1-1,0-2,-1-1,6-3,-33 4,0 0,0 0,-1-1,1 0,-1 0,1-1,-1 0,0 0,0-1,0 0,0 0,-1-1,0 1,0-1,0-1,-1 1,1-1,-1 0,-1 0,1-1,-1 1,0-1,0 0,-1 0,0-1,0 1,-1 0,0-1,1-4,17-232,-18 222,-2 0,0 0,-1 0,-2 0,0 0,-1 0,-1 0,-1 1,-1 0,-1 0,-1 1,-1 0,0 0,-2 1,0 1,-1 0,-1 0,0 2,-1 0,-1 0,-1 1,-3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0:53:05.041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522 0,'-7'4,"0"0,0-1,-1 0,1-1,-1 1,0-1,0-1,0 0,1 0,-1 0,0-1,0 0,0-1,-3 0,-9 1,-210 8,219-1,0 1,0-1,1 2,0 0,1 0,-1 1,2 0,0 0,0 1,0 0,2 0,-1 1,2 0,-1 0,2 0,-1 1,2 0,0 0,-2 11,0 230,9-235,1 0,0 0,2-1,0 0,1-1,1 0,1 0,0-1,1 0,1 0,0-1,1-1,1 0,0-1,1-1,0 0,1-1,0 0,1-2,0 0,0 0,1-2,0 0,1-1,-1-1,1-1,19 2,83 19,1-5,0-5,108-2,-191-13,-29 3,0-1,1 0,-1-1,1 0,0-1,-1 0,1 0,-1-1,1-1,-1 0,1 0,-1-1,0 0,0-1,0 0,-1-1,1 0,-1 0,0-1,-1 0,1-1,-1 0,-1 0,1-1,-1 1,0-2,-1 1,0-1,3-5,-3-15,-1 0,-1-1,-2 1,-1-1,-1 0,-1 1,-2-1,-1 1,-1-2,-7 0,0 0,-2 1,-1 0,-2 1,0 1,-2 1,-1 0,-1 2,-2 0,0 1,-1 2,-2 0,0 2,-1 0,-1 2,-1 2,-18-9,30 16,0 0,0 1,-1 1,0 1,-1 0,1 2,-1 0,0 1,0 1,0 0,-1 2,1 0,-18 3,-68 1,85-4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0:53:10.709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838 153,'-53'17,"-303"-35,345 18,-13-2,0 0,0 2,0 0,1 2,-1 1,0 0,1 2,0 1,0 0,0 2,1 1,0 0,1 2,0 1,-6 4,20-5,1 1,1 0,-1 0,2 0,0 1,0-1,1 1,1 0,0 0,0 0,2 0,-1 0,2 1,0-1,0 0,1 0,1 0,0-1,1 1,4 8,1 2,1 0,1 0,1-1,1-1,0 0,2-1,1-1,0 0,1-1,1 0,1-2,0 0,1-1,16 8,29 16,1-3,3-3,0-3,17 2,-16-13,1-2,0-3,2-4,-1-2,1-4,0-3,0-4,7-3,-51 4,0-1,0-2,-1 0,1-2,-1-2,-1 0,1-2,-2-1,0-1,0-1,2-4,-16 13,-2-1,1 0,-1-1,1 0,-2-1,1 0,-1 0,-1-1,1-1,-2 1,1-1,-1 0,-1-1,0 0,0 0,-1 0,0-1,-1 1,-1-1,0 0,2-11,-7-267,0 270,-1 1,-1-1,-1 1,-1-1,0 2,-2-1,0 1,-1 0,0 0,-2 1,0 1,-1 0,0 0,-1 1,-1 1,-1 0,0 1,-1 0,0 2,0 0,-1 0,-1 2,0 0,0 1,-1 1,0 0,0 2,-1 0,-2 1,-358-14,280 19,43 7,32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9T08:46:16.334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0 1,'0'854,"23"-577,-25-256,15 70,-3-87</inkml:trace>
  <inkml:trace contextRef="#ctx0" brushRef="#br0" timeOffset="1905.12">760 109,'-55'39,"-184"165,-17 1,254-205,0 1,0 1,0-1,0 0,0 0,0 1,1-1,-1 1,0-1,1 1,-1 0,1-1,0 1,0 0,0 0,0 0,0 0,0 0,0 0,0 1,1-1,-1 0,1 0,0 0,0 1,0-1,0 0,0 0,0 1,0-1,1 0,-1 0,1 0,0 0,-1 1,1-1,0 0,0 0,0 0,1-1,-1 1,0 0,1 0,0 0,83 77,-68-66,318 263,-327-268,22 26,2-2,2-1,0-1,2-2,1-2,5 1,-29-20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8T12:03:56.96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0,'70'37,"55"-6,49-11,1-20,-170 4,1 0,-1 0,0 1,0 0,0 0,-1 0,1 0,-1 1,0 0,-1 0,0 0,0 0,0 0,0 1,-1-1,0 1,-1 0,0 0,0-1,0 1,0 0,-1 0,-1 0,1 0,-1 0,0 0,0-1,-1 2,2 3,-2 563,24-402,-22 198,22-219,-18 55,-6-203,0 0,-1 0,0 1,1-2,-1 1,0 0,0-1,-1 1,1-1,0 0,-1 0,1 0,-1 0,0-1,1 1,-1-1,0 0,0 0,0-1,0 1,0-1,0 0,0 0,0 0,0-1,0 1,0-1,0 0,0 0,0 0,-2-2,-12 2,-419 0,419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9T08:46:20.832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416 412,'-67'-98,"53"84,8 9,0 0,-1 0,1 1,-1 0,0 0,0 1,-1 0,1 0,-1 0,1 1,-1 1,0-1,0 1,0 0,0 1,0 0,0 0,0 1,1 0,-1 0,0 1,0 0,1 0,-8 4,8 0,0 0,1 0,0 1,0 0,0 0,1 1,0-1,1 1,0 0,0 0,0 1,1-1,0 1,1-1,0 1,0 0,1 2,-52 174,41 16,15-129,1 185,1-245,0 0,2 0,-1 0,1-1,1 0,0 0,0-1,1 0,1 0,-1-1,2 0,-1-1,1 0,0-1,1 0,0-1,0 0,0-1,0 0,1-1,11 2,-15-6,1 0,-1-1,0 0,0-1,0 1,0-2,0 1,0-1,0-1,-1 0,0 0,1-1,-2 1,1-2,0 1,-1-1,0 0,-1-1,5-5,-4 6,75-156,-76 143,-1-1,-1 0,-1 0,-1-1,-1 1,0-1,-2 1,0-1,-2 0,1-47,4 1,0 49,0 0,-1 0,-1 0,-1 0,-1 0,0-1,-1 2,-1-1,-1 0,0 1,-7-13,2 16,-1 4</inkml:trace>
  <inkml:trace contextRef="#ctx0" brushRef="#br0" timeOffset="2304.38">872 1238,'0'-848,"1"849,-1 0,1 0,0 0,0 0,0 0,0 0,-1 0,1 0,1-1,-1 1,0 0,0-1,0 1,0-1,0 1,1-1,-1 1,0-1,0 0,1 0,-1 0,0 1,0-1,1-1,-1 1,0 0,0 0,1 0,-1-1,0 1,0 0,1-1,-1 1,0-1,0 0,0 1,0-1,0 0,0 0,0 1,0-1,0 0,0 0,-1 0,1 0,0 0,0 0,-1-1,1 1,-1 0,1 0,-1 0,0-1,1 1,-1 0,0 0,0-1,0 1,0 0,0 0,0-1,0 1,0 0,0 0,-1-1,1 1,-1 0,1-1,190 239,-161-191,-2 2,-2 1,-3 0,-1 2,-1 7,37 84,14 30,-33-110,-21-100,-5-67,-4-1,-4 1,-8-69,1 2,3-79,4 232,0 4</inkml:trace>
  <inkml:trace contextRef="#ctx0" brushRef="#br0" timeOffset="4563.39">2326 543,'-46'-84,"41"71,-2 0,0 0,0 0,-1 1,-1 0,0 1,0 0,-1 1,-1 0,0 0,0 1,-1 0,0 1,0 1,-1-1,0 2,0 0,0 1,-1 0,0 1,-2 0,-32-4,44 6,-1 0,0 0,1 0,-1 1,0 0,0 0,0 0,0 0,0 1,-1 0,1 0,0 0,0 0,0 1,0 0,0 0,0 1,0-1,1 1,-1 0,0 0,1 1,-1-1,1 1,0 0,0 0,0 0,0 1,1-1,-1 1,1 0,0 0,0 0,1 1,-1-1,-1 5,-3 205,8-203,1 0,0 0,1 0,0 0,0 0,1-1,1 1,0-1,0 0,1-1,0 1,1-1,0 0,1-1,-1 0,2 0,-1 0,1-1,0-1,0 1,1-2,0 1,0-1,10 3,-2 4,0 0,0 0,-2 2,0 0,0 1,-1 1,-1 0,-1 1,10 16,28 24,-47-51,-1 0,1 0,-1 1,0-1,0 1,-1 0,0 0,0 0,-1 0,0 0,0 0,-1 0,0 0,0 0,0 0,-1 1,0-1,0 0,-1 0,0-1,0 1,-1 0,0-1,0 1,0-1,-1 0,0 0,0 0,-1 0,0-1,1 0,-2 0,1 0,-1-1,1 0,-1 0,0 0,-1 0,1-1,-1 0,1-1,-1 1,0-1,-6 1,-117-4,112 1</inkml:trace>
  <inkml:trace contextRef="#ctx0" brushRef="#br0" timeOffset="5700.63">2825 304,'22'325,"1"72,21 60,-32-380,-5-126,-6 7,0 0</inkml:trace>
  <inkml:trace contextRef="#ctx0" brushRef="#br0" timeOffset="6745.92">2456 0,'255'77,"87"15,-70-22,-268-70,1 0,-1 1,0-1,0 1,0 0,0 0,0 1,0-1,0 1,0 0,0 0,-1 0,1 0,-1 1,1-1,-1 1,0 0,0 0,0 0,1 2,4 12</inkml:trace>
  <inkml:trace contextRef="#ctx0" brushRef="#br0" timeOffset="7741.16">3911 543,'-50'68,"-114"294,-93 86,223-378,81-102,-21 3,-2 0</inkml:trace>
  <inkml:trace contextRef="#ctx0" brushRef="#br0" timeOffset="8771.79">3976 456,'58'233,"80"198,-19-44,-86-271,-63-124,6-15,-2-1</inkml:trace>
  <inkml:trace contextRef="#ctx0" brushRef="#br0" timeOffset="9636.44">3759 1129,'42'0,"0"1,0 2,-1 2,1 1,-1 3,-1 1,20 9,9 10,-54-25</inkml:trace>
  <inkml:trace contextRef="#ctx0" brushRef="#br0" timeOffset="11656.68">4714 1541,'-34'-245,"9"137,4-1,5-1,4-8,11-191,2 310,-1 1,1-1,0 0,0 1,-1-1,1 0,0 0,0 0,0 0,1 1,-1-1,0 0,0-1,0 1,1 0,-1 0,1-1,-1 1,0 0,1-1,-1 1,1-1,-1 0,1 0,-1 1,1-1,-1 0,1 0,-1 0,1-1,-1 1,1 0,-1-1,1 1,-1-1,1 1,-1-1,1 1,-1-1,0 0,1 0,-1 0,0 0,0 0,0 0,0 0,0 0,0 0,0 0,0-1,0 1,-1 0,1-1,0 1,-1-1,1 1,-1-1,1 1,-1-1,0 1,0-1,0 1,0-1,0 1,0-1,0 1,0-1,-1 1,1-1,-1 0,32 34,-2 1,-2 1,-1 2,-2 1,-1 0,-2 2,-2 1,-1 0,-2 1,6 28,26 54,74 189,-78-205,-43-107,0 0,0 0,0 1,0-1,0 0,0 0,0 0,1 0,-1 0,0-1,0 1,0 0,0 0,0-1,0 1,0-1,0 1,0-1,0 1,0-1,0 1,0-1,0 0,0 0,-1 1,1-1,0 0,-1 0,1 0,0 0,-1 0,1 0,-1 0,1 0,-1 0,0 0,1 0,-1 0,0 0,0-1,0 1,0 0,0 0,0 0,0 0,0 0,0 0,-1 0,1-1,0 1,-1 0,1 0,-1 0,1 0,-1 0,1 0,-2 0,4-549,-2 184,0 363,-1 2,1 1,-1-1,1 0,-1 0,1 1,0-1,-1 0,1 0,0 0,0 0,0 1,0-1,0 0,0 0,0 0,0 0,0 0,0 0,0 1,0-1,1 0,-1 0,0 0,0 0,1 1,-1-1,1 0,-1 0,1 1,-1-1,1 0,-1 1,1-1,0 1,-1-1,1 1,0-1,0 1,-1-1,1 1,0-1,0 1,0 0,-1 0,1-1,0 1,0 0,0 0,0 0,0 0,0 0,8 8</inkml:trace>
  <inkml:trace contextRef="#ctx0" brushRef="#br0" timeOffset="12743.48">5713 478,'66'653,"-67"-164,1-544,0 19</inkml:trace>
  <inkml:trace contextRef="#ctx0" brushRef="#br0" timeOffset="13761.3">5344 217,'196'43,"-119"-19,-31-11,0-3,1-2,0-2,0-1,37-3,54 0,-120 2</inkml:trace>
  <inkml:trace contextRef="#ctx0" brushRef="#br0" timeOffset="15234.12">6473 1411,'3'-2,"1"1,0-1,-1 0,1 0,-1 0,0 0,1-1,-1 1,0-1,0 0,-1 0,1 0,-1 0,1-1,-1 1,0-1,-1 1,1-1,0 0,-1 1,0-1,1-3,5-9,27-55,-3-1,-4-2,-3 0,11-59,-8 37,3 1,5 1,5 2,5-3,-5 8,1 4,-6 129,82 310,-63-71,45 170,-97-442</inkml:trace>
  <inkml:trace contextRef="#ctx0" brushRef="#br0" timeOffset="16190.03">7232 1064,'-300'-9,"255"-4,31 8,0 0,1 2,-1-1,-1 2,1 0,0 0,-1 2,1 0,-1 0,1 1,-7 2,3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9T08:46:38.828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0 1,'371'61,"98"-12,-211-51,-232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9T08:46:39.978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 1,'89'16,"637"-11,-488-22,-188 13,-28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8T11:32:45.91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4304 357,'-1041'0,"950"6,0 4,0 4,1 4,1 4,-12 8,-82 32,4 7,-97 56,213-96,-173 81,6 9,-143 103,292-155,4 4,2 3,4 3,3 3,3 3,5 3,3 2,4 3,-17 45,7-3,6 2,6 2,6 3,6 2,7 1,4 8,-15 110,-6 214,28-233,-34 538,45-513,23 219,-9-434,3 0,1 0,3-1,2 0,2-1,2 0,3-2,1 0,3-1,2-1,1-2,3 0,5 2,41 34,3-3,4-4,3-4,3-3,3-4,2-4,3-5,2-4,2-4,1-4,3-5,1-5,1-4,27-1,319 60,3-20,2-20,1-19,90-22,323-13,-559-25,-2-14,200-60,-154 31,865-172,-1112 219,-3-5,0-5,80-42,10-4,-160 73,0-1,-2-2,0-2,0-1,-2-2,0-1,-2-1,0-2,-1-1,-2-2,-1 0,-1-2,20-29,6-43,-5-2,-5-3,-4-1,-5-1,16-97,-30 131,18-80,-6-2,-7-1,-7-1,-6-1,-9-89,-16 152,-4 1,-4 0,-5 1,-3 2,-4 1,-5 2,-3 1,-4 2,-3 3,-19-19,-40-69,-7 6,-7 4,-7 6,-13-2,-42-37,-9 8,-8 8,-8 9,-216-132,-273-96,-16 31,-482-162,1134 502,11 2,-1 2,-1 2,-1 3,0 2,-1 3,-31-3,55 14</inkml:trace>
  <inkml:trace contextRef="#ctx0" brushRef="#br0" timeOffset="4835.92">2850 11364,'-60'-50,"45"42,-1 1,-1 1,0 1,1 0,-1 1,-1 1,1 0,-1 1,1 1,-1 1,1 1,-1 0,1 1,0 1,0 1,0 0,0 1,-5 3,11 1,0 0,1 1,0 0,1 1,0 0,1 0,0 1,1 0,0 0,1 1,0 0,1 0,1 0,0 1,1-1,-1 6,-2 11,1 1,1 0,2 0,1 1,1-1,2 0,1 1,3 3,-6-26,1 1,0-1,1 0,0 0,0 0,1-1,0 1,0 0,1-1,0 0,1 0,0 0,0-1,1 1,0-1,0 0,0-1,1 0,0 0,1 0,-1-1,1 0,0 0,0-1,0 0,1-1,-1 1,1-2,0 1,0-1,0-1,1 1,251-2,-249-3,0 0,-1-1,1 0,-1-1,0-1,0 0,-1 0,1-1,-1 0,-1-1,0 0,0 0,0-1,-1 0,0-1,-1 1,0-2,-1 1,0-1,0 0,-1 0,-1 0,0-1,0 0,-1 0,-1 0,0 0,-1 0,0 0,0-6,1-5,0 0,-2-1,0 1,-2-1,0 1,-2 0,0 0,-2 0,0 1,-1-1,-2 2,0-1,-2 1,0 0,-1 1,-2-1,9 17,-1-1,1 1,-1 1,0-1,0 1,0 0,-1 0,1 1,-1 0,1 0,-1 1,0 0,0 0,1 0,-1 1,-6 0,6 0,0 0,0-1,0 1,1-1,-1-1,0 1,0-1,1-1,-1 1,1-1,-1 0,1 0,0-1,0 0,-1-1,-2-5</inkml:trace>
  <inkml:trace contextRef="#ctx0" brushRef="#br0" timeOffset="7049.75">2676 10539,'3'-1,"0"-1,0 0,0 1,0-1,0 0,0 0,-1-1,1 1,-1-1,1 1,-1-1,0 0,0 1,-1-1,1 0,0-1,-1 1,0 0,1 0,-2 0,1-1,0 1,0-1,-1 1,0 0,0-1,0-1,6-18,242-1063,10-274,-230 1103,-29 254,0 0,-1-1,1 1,-1 0,0 0,0 0,0 0,0 1,-1-1,1 0,-1 1,1 0,-1 0,0 0,0 0,0 0,0 0,-1 1,1-1,0 1,-1 0,1 0,0 0,-1 1,1-1,-1 1,0 0,1-1,-1 2,1-1,-1 0,1 1,-1 0,1 0,-1 0,1 0,-3 2,-12-2,-504 72,-169-75,689 3,-4-3,-1 1,1-1,0 2,0-1,0 1,-1 0,1 0,0 0,0 1,-1 0,1 0,0 1,0 0,0 0,0 0,1 1,-1 0,1 0,-1 0,1 1,0 0,0 0,1 0,-1 0,1 1,0-1,0 1,0 1,1-1,0 0,0 1,0-1,1 1,0 0,0 0,0 0,0 3,7 31,2 0,2 0,2 0,1-2,2 1,6 9,13 39,140 388,-117-239,-34-132,5-2,3-1,34 71,40 109,-53-132,-37-114,36 155,-46-113,0-61</inkml:trace>
  <inkml:trace contextRef="#ctx0" brushRef="#br0" timeOffset="8970.84">4760 11451,'-2'-7,"-1"1,0 0,0 0,-1 1,0-1,0 1,0 0,-1 0,1 0,-1 0,0 1,-1 0,1 0,-1 0,0 1,0 0,-18-11,0 1,-1 1,0 2,-1 0,0 2,0 1,-1 1,0 1,0 1,0 2,-1 1,0 1,18 1,1 0,0 1,0 0,0 1,0 0,0 0,1 1,0 0,-1 1,1 0,1 0,-1 0,1 1,0 0,0 1,1 0,0 0,0 0,0 0,1 1,0 0,1 0,0 1,-3 7,3-9,-1 1,2-1,-1 1,1 0,0 0,1 0,0 1,0-1,0 0,1 1,1-1,0 1,0 0,0-1,1 1,0-1,1 0,0 1,0-1,1 0,0 0,0 0,1 0,0-1,0 0,1 1,0-1,0-1,1 1,0-1,0 0,0 0,1-1,0 0,40 28,2-3,1-2,1-1,1-4,1-1,1-3,1-2,30 4,-76-20,-4 2,2-1,-1-1,0 1,0-1,0 0,1 0,-1-1,0 0,1 0,-1 0,0-1,1 0,-1 0,0 0,0-1,0 0,0-1,0 1,0-1,-1 0,1 0,-1-1,0 0,3-2,2-19,-1 0,-1-1,-1-1,-1 1,-2-1,0 0,-2 0,-1 0,-1 0,-2 0,0-1,-4-12,6 39,-5-14,0 0,0 0,-2 1,0-1,0 2,-2-1,1 1,-2 0,0 1,0 0,-1 0,0 1,-1 1,-1 0,0 0,0 1,0 1,-1 1,0 0,-1 0,0 1,0 1,0 1,-12-2,5-4,4 1,4 0</inkml:trace>
  <inkml:trace contextRef="#ctx0" brushRef="#br0" timeOffset="11229.96">4521 10582,'65'-215,"-10"62,-7-2,-7-1,-7-3,-6-1,1-96,-21-600,-12 467,37 135,-33 254,1-2,1 0,-1-1,0 1,1 0,-1 0,-1-1,1 1,0-1,0 1,-1-1,0 1,1-1,-1 1,0-1,0 1,0-1,-1 0,1 1,0-1,-1 1,0-1,0 1,0 0,0-1,0 1,0 0,0 0,-1-1,1 1,-1 0,0 0,1 1,-1-1,0 0,0 1,0-1,0 1,0-1,-1 1,1 0,0 0,-1 0,1 0,-1 0,-1 1,-385 3,-373-3,759-1,1 1,-1 1,0-1,1 0,-1 1,0-1,1 1,-1 0,0 0,1 0,-1 0,1 0,0 0,-1 1,1-1,0 1,0 0,0 0,0-1,0 1,0 1,0-1,1 0,-1 0,1 1,0-1,0 1,-1-1,2 1,-1-1,0 1,0 0,1-1,0 1,-1 0,1-1,0 1,0 0,0 0,1 1,23 122,-18-104,159 404,-87-250,34 252,88 267,-192-653,34 315,-9-151,-25-179,-7-23,-1 1,1-1,-1 1,1-1,1 0,-1 0,1 1,-1-1,1 0,0 0,1 0,-1-1,1 1,0-1,0 1,0-1,0 0,0 0,1 0,-1 0,1-1,0 0,0 1,0-1,0-1,0 1,0 0,0-1,1 0,3 1,34-3,-23-1</inkml:trace>
  <inkml:trace contextRef="#ctx0" brushRef="#br0" timeOffset="12950.17">6844 11386,'-2'-5,"-2"0,1 0,0 0,-1 1,0 0,0 0,0 0,0 0,-1 0,1 1,-1 0,0 0,0 0,0 1,0-1,-1 1,1 0,-1 1,-3-1,5 0,-39-10,1 2,-2 1,1 3,-1 1,0 2,0 3,0 1,-31 5,66-6,1-1,-1 2,0-1,0 1,0 1,0 0,1 0,-1 0,1 1,-1 1,1-1,0 1,0 1,1-1,-1 1,1 1,0-1,1 1,-1 1,1-1,0 1,1 0,-1 0,2 1,-1-1,1 1,0 0,0 0,1 1,0-1,1 1,0 1,-1 3,0-1,2 1,-1 0,2-1,0 1,0 0,1 0,1-1,0 1,0-1,2 1,-1-1,2 0,-1 0,2 0,0-1,0 0,1 0,0-1,1 1,0-1,0-1,1 0,4 3,14 9,0-1,1-2,1-1,1-1,0-1,1-2,0-1,1-1,1-2,0-1,20 1,165-6,-213-3,-1-1,1 0,-1 0,1 0,-1-1,0 1,1-1,-1 0,0 0,0-1,0 1,-1-1,1 0,-1 0,1 0,-1 0,0-1,0 1,0-1,-1 0,1 0,-1 0,0 0,0 0,0 0,-1-1,1 1,-1-1,0 1,0-1,-1-2,11-155,-11 151,2-11,-2 0,-1 1,0-1,-2 0,-1 1,0-1,-1 1,-2 0,0 0,-1 1,-1 0,-5-7,8 15,-1-1,0 1,-1 0,0 1,-1 0,-1 0,1 1,-2 0,1 1,-1 0,-1 0,0 2,0-1,0 1,-1 1,-11-4,-9 1,19 5</inkml:trace>
  <inkml:trace contextRef="#ctx0" brushRef="#br0" timeOffset="15219.61">6475 10669,'18'-75,"76"-406,73-464,-121 694,22-210,-26 85,-44-75,-1 446,0 1,0-1,-1 1,1 0,-1 1,0-1,0 1,-1-1,1 1,-1 1,1-1,-1 0,0 1,0 0,0 0,-1 1,1 0,0-1,0 2,-1-1,1 1,-1-1,1 1,0 1,-1-1,1 1,-1 0,1 0,0 1,0 0,-4 1,-13-1,-246 24,-28-4,-115-22,408 0,1 1,-1 0,1 0,-1 0,1 0,-1 0,1 1,0-1,0 1,0-1,-1 1,2 0,-1 0,0 0,0 0,1 0,-1 0,1 0,-1 1,1-1,0 0,0 1,0-1,0 1,1 0,-1-1,0 1,1-1,0 1,0 0,0-1,0 1,0 0,1-1,-1 3,17 101,-16-102,150 420,-21 27,-84-148,-34 86,-15-234,7 273,58-119,20-55,-53-182,-3-25,-19-37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0:52:41.909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1013 95,'-86'-42,"43"29,0 2,-1 1,0 3,0 1,-1 2,0 3,0 1,-42 6,69-1,0 0,1 0,0 2,0 0,1 1,0 1,0 0,1 1,-4 4,-21 12,28-19,-1 0,2 0,-1 1,1 1,0 0,1 0,0 1,1 1,0-1,0 1,1 1,1 0,0 0,0 0,1 1,1 0,0 0,1 0,1 1,0 0,0-1,1 1,1 12,0-17,-1 9,0 0,1 0,1 0,0 0,2 0,0-1,1 1,0 0,2-1,0 0,1 0,1 0,0-1,1 0,1 0,0-1,2 0,4 5,4-6,0 0,2-1,-1-1,2-1,0-1,0-1,0-1,1-1,0-1,1-1,-1-1,1 0,0-2,0-1,0-2,0 0,0-1,22-5,58 4,170 2,-259-1,1 0,-1-1,1 0,-1-2,0 0,-1 0,1-1,-1-1,0 0,-1-1,0-1,0 0,-1-1,0 0,0-1,-1 0,-1-1,0 0,-1 0,0-1,0-1,-2 1,4-10,-8 16,4-8,0-1,-1 0,-1 0,0 0,-1 0,-1-1,0 0,-2 1,0-1,0 0,-2 0,0 0,-1 0,0 1,-2-1,0 1,-5-13,5 17,-1 0,0 1,-1 0,0 0,-1 1,0 0,0 0,-1 0,0 1,-1 0,0 1,-1 0,1 0,-1 1,-1 1,0-1,0 2,0-1,0 1,-1 1,0 0,0 1,0 0,0 1,0 0,-12 1,3 2,2 0</inkml:trace>
  <inkml:trace contextRef="#ctx0" brushRef="#br0" timeOffset="1833.82">970 854,'-459'13,"368"-4,64-8,-1 0,1 1,0 2,0 1,0 1,1 1,-1 1,2 2,-1 0,1 2,1 1,-17 12,33-15,1 1,0 0,1 1,0-1,0 1,2 1,0-1,0 0,1 1,0 0,1 0,1 0,0 0,1 0,0 0,1 0,0 0,1 0,3 9,-1 46,-4-36,-2-18,1 1,0-1,0 1,2 0,0 0,0-1,1 1,1-1,1 0,0 1,1-1,0-1,1 1,0-1,1 0,1-1,0 1,1-1,0-1,1 0,9 9,161 13,4-8,0-8,1-9,88-10,-124 1,-144 1,0 0,-1 0,1-1,0 0,-1 0,1 0,-1 0,0-1,1 1,-1-1,0-1,0 1,0 0,0-1,-1 0,1 0,-1 0,1 0,-1-1,0 1,0-1,-1 0,1 1,-1-2,0 1,0 0,0 0,0 0,-1-1,0 1,0-1,1-3,5-164,-9 140,-1 13,-1 0,0 0,-2 1,0-1,-1 1,-1 1,-1 0,0 0,-1 0,-1 1,0 1,-1 0,-1 0,-1 1,0 1,0 0,-1 1,-1 1,0 0,0 1,-1 1,-1 1,-8-3,-93-16,101 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0:52:48.074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795 0,'-58'4,"0"3,1 2,0 3,0 2,-7 6,45-15,-13 2,1 0,0 3,0 0,1 2,1 1,0 2,0 0,2 2,0 1,1 2,-23 21,40-24,1 0,1 1,0 0,2 0,0 0,1 1,0 0,2 0,0-1,2 1,0 0,0 0,2 0,1 0,3 13,-5-23,0 2,1-1,0 0,1 1,0-1,1 0,0 0,0 0,1-1,0 0,1 0,0 0,1 0,-1-1,2 0,-1-1,1 1,0-2,1 1,-1-1,1 0,0-1,1 0,0 0,6 1,261 62,-218-58,326 6,-271-18,-106 3,0 0,0 0,0-1,1 0,-1-1,0 1,0-1,0-1,0 0,0 0,0 0,-1-1,1-1,-1 1,1-1,-1 0,0 0,-1-1,1 0,-1-1,0 1,0-1,-1 0,0 0,0-1,0 0,-1 0,0 0,0 0,-1 0,1-1,-2 0,1 0,-1 0,0-3,3-21,-2 0,-2-1,0 0,-2 1,-2-1,-1 1,-1-1,-2 1,-1 1,-2 0,-1 0,-1 1,-2 0,0 1,-5-4,11 20,-1 1,0 0,-1 1,0-1,-1 2,0-1,-1 2,0 0,0 0,-1 1,0 0,0 1,-9-3,-2 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0:52:49.705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1118 22,'-67'-17,"-443"12,168 6,334-1,0 0,0 0,0 1,1 0,-1 0,0 1,1 0,-1 0,1 1,0 0,0 0,0 1,0 0,0 0,1 0,0 1,0 0,0 0,0 1,1 0,0 0,0 0,1 0,0 1,0 0,0 0,1 0,0 0,0 1,0 2,-2 11,2-1,0 1,1 0,1 0,1 0,1 0,1 0,0 0,2-1,1 1,0-1,1 0,1 0,1-1,1 0,1 0,0-1,2 0,0-1,0 0,2-1,0-1,1 0,0-1,1 0,1-2,0 1,1-2,6 3,3-2,0-1,1-1,0-1,0-1,1-2,0-1,1-1,-1-1,16-2,42 0,0-3,0-4,0-4,81-21,-145 25,28-6,-2-2,1-2,-2-2,0-3,14-9,-55 26,1-1,-1 0,0 0,0-1,0 0,-1 0,0-1,0 1,0-1,-1-1,0 1,-1-1,0 0,0 0,0 0,-1 0,-1-1,1 1,-1-1,-1 0,1 0,-1 0,-1 0,0 1,0-1,-1 0,0 0,-1 0,1 0,-2 1,1-1,-1 1,-1-1,1 1,-1 0,-1 1,-2-5,-8-3,-1 0,0 1,-1 0,0 1,-1 1,0 1,-1 0,-1 2,0 0,0 1,0 1,-1 1,-18-3,4-2,-274-77,280 77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BCA9A-1DDE-4D1C-88D0-E438D6C0D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E4608A-19CF-486A-9F9D-B76200184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AC37C9-37D4-4182-874B-6C8E29C5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F6B385-829E-41B5-BB14-B52CAC98C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3988D4-BE90-482E-A131-104C1A81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31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BF9E8-F309-40D4-AF49-ECB941C7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9204A1-D2F2-4D5F-8129-A70B28E8D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78BB1C-C283-4229-B028-792ED47D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5AB56C-C478-4A22-8080-36C106A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95F200-703D-463F-93F0-1EDFC5C8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07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67C8A71-85A1-4BCF-856F-02BD846D2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158A0D-8EA5-487F-ABB9-2E3FEA4A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6C7A2D-8983-444A-B6D4-DB4CF294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A92F34-CD26-4581-B090-640BD006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4AE7BC-10BF-4EDE-B79E-90C68899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0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58F07-A461-4F5D-B14D-364E5211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644A9B-F2A8-4F77-8D84-8B12D922E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F7FA5C-8490-4AD5-AA94-99BDB7CB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5402AC-630C-4137-BE5E-0AA4B5AEC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C2E6C7-A0D1-4CF3-A89E-3D9973C0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78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B4E2D-0B88-4EE5-A913-17D63874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AA5DE61-06E8-4B99-9DF8-10E2FC88E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8A2C9C-C5AC-42C4-9F73-C973F93D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C19656-2F13-41AB-8EB6-FB650188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1E0468-1AFA-4CAB-AC93-121BA3AF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05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80D2F-65F3-46C1-9193-A85D8F26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94CD5B-7159-49E6-9AFE-A84A69326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6D221E-226E-4293-BACC-D91E5E011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B23393-FC34-4236-948F-AE7311498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D78846-85FF-46DF-816D-CEBB4011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EFA073-849C-4EDE-9BA8-0070D5EE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42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E821B-E7BA-4B2C-908B-F2565FC90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230460C-6CAC-496F-893F-40DAD55E2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9F6A449-C051-4DC5-AE64-610916CA1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60B90B6-9461-444F-A70A-0DA63F811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9F5F5A6-7F95-4D24-956B-B1B7C93E3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067C93B-EFAC-4B4A-B305-C6748C49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BCEB66-F323-4412-8BD1-9AAE3F37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9E0D3-C1B2-46DB-9E62-1A33839C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99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BF6AB-0518-4F94-A92E-5F94AA3D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080C0E-BA95-4903-B495-AFAB69CD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1256D6-D850-4124-893C-F7CC88AB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3CD3A7-F33E-4CA4-A851-0DBCCAAF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8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3CE6598-41B3-465F-A422-29EBA947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5DE16A2-39BA-4BCA-99E6-B75CBD54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21D652-561C-423E-9BF6-D529DDF9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74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C5C5A-323B-428A-9B99-0157D7B1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40C503-FBBC-44ED-862D-486C0CB3F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A7BE69B-5018-4F82-B478-75EF3617B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CCEB11-A89F-4E04-A309-DC4A886B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1F5039-CA88-47F2-BD9D-1655ACEF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B48278-A4FF-482E-A1B9-10EE8F79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05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1B257-8450-4F27-96A5-1D7C98640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EE4D670-89E1-4814-B84A-DB2FEE123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3402142-D05A-4C1B-B142-D9F0D5AB6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945025-AC2A-4643-929E-15F2F3D1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1A078A-F842-491E-9A8F-9A19E1FC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72CA50-19FB-4499-BDB8-4EB6F870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2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0C52C7-C927-4F22-9256-7569706B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87FDB78-8300-471B-8402-A56364D28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545185-2733-43CA-B35C-63C11CA89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92CBD-58EF-449E-88E4-410EE9D7DDBF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7453A8-5770-407A-BBDF-1F3EF4F62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CC6D6C-42D1-4713-9285-0C813D9EC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3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12.xml"/><Relationship Id="rId18" Type="http://schemas.openxmlformats.org/officeDocument/2006/relationships/image" Target="../media/image30.png"/><Relationship Id="rId26" Type="http://schemas.openxmlformats.org/officeDocument/2006/relationships/image" Target="../media/image34.png"/><Relationship Id="rId3" Type="http://schemas.openxmlformats.org/officeDocument/2006/relationships/customXml" Target="../ink/ink7.xml"/><Relationship Id="rId21" Type="http://schemas.openxmlformats.org/officeDocument/2006/relationships/customXml" Target="../ink/ink16.xml"/><Relationship Id="rId7" Type="http://schemas.openxmlformats.org/officeDocument/2006/relationships/customXml" Target="../ink/ink9.xml"/><Relationship Id="rId12" Type="http://schemas.openxmlformats.org/officeDocument/2006/relationships/image" Target="../media/image27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2" Type="http://schemas.openxmlformats.org/officeDocument/2006/relationships/image" Target="../media/image14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customXml" Target="../ink/ink11.xml"/><Relationship Id="rId24" Type="http://schemas.openxmlformats.org/officeDocument/2006/relationships/image" Target="../media/image33.png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35.png"/><Relationship Id="rId10" Type="http://schemas.openxmlformats.org/officeDocument/2006/relationships/image" Target="../media/image26.png"/><Relationship Id="rId19" Type="http://schemas.openxmlformats.org/officeDocument/2006/relationships/customXml" Target="../ink/ink15.xml"/><Relationship Id="rId4" Type="http://schemas.openxmlformats.org/officeDocument/2006/relationships/image" Target="../media/image23.png"/><Relationship Id="rId9" Type="http://schemas.openxmlformats.org/officeDocument/2006/relationships/customXml" Target="../ink/ink10.xml"/><Relationship Id="rId14" Type="http://schemas.openxmlformats.org/officeDocument/2006/relationships/image" Target="../media/image28.png"/><Relationship Id="rId22" Type="http://schemas.openxmlformats.org/officeDocument/2006/relationships/image" Target="../media/image32.png"/><Relationship Id="rId27" Type="http://schemas.openxmlformats.org/officeDocument/2006/relationships/customXml" Target="../ink/ink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customXml" Target="../ink/ink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52DDA-5413-42E3-8206-A2C6EE1729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Logistická regrese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C1EC2C-15F3-4173-86A3-A08559A71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196"/>
            <a:ext cx="9144000" cy="1655762"/>
          </a:xfrm>
        </p:spPr>
        <p:txBody>
          <a:bodyPr/>
          <a:lstStyle/>
          <a:p>
            <a:r>
              <a:rPr lang="sk-SK" dirty="0"/>
              <a:t>POLn4001</a:t>
            </a:r>
          </a:p>
          <a:p>
            <a:r>
              <a:rPr lang="sk-SK" dirty="0"/>
              <a:t>21.11.2024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845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554E19-9ED2-4C0C-843E-C4657686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baseline="30000" dirty="0"/>
              <a:t>2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22B032-9BFD-4531-8194-57C6855A7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lineární regresi R</a:t>
            </a:r>
            <a:r>
              <a:rPr lang="cs-CZ" baseline="30000" dirty="0"/>
              <a:t>2</a:t>
            </a:r>
            <a:r>
              <a:rPr lang="cs-CZ" dirty="0"/>
              <a:t> vyjadřuje, jaký podíl variability závislé proměnné je vysvětlen pomocí modelu</a:t>
            </a:r>
          </a:p>
          <a:p>
            <a:endParaRPr lang="sk-SK" dirty="0"/>
          </a:p>
          <a:p>
            <a:r>
              <a:rPr lang="cs-CZ" dirty="0"/>
              <a:t>V logistické regresi se R</a:t>
            </a:r>
            <a:r>
              <a:rPr lang="cs-CZ" baseline="30000" dirty="0"/>
              <a:t>2</a:t>
            </a:r>
            <a:r>
              <a:rPr lang="cs-CZ" dirty="0"/>
              <a:t> interpretuje podobně, ale nejde o ekvivalent</a:t>
            </a:r>
          </a:p>
          <a:p>
            <a:endParaRPr lang="sk-SK" dirty="0"/>
          </a:p>
          <a:p>
            <a:r>
              <a:rPr lang="cs-CZ" dirty="0"/>
              <a:t>Více </a:t>
            </a:r>
            <a:r>
              <a:rPr lang="sk-SK" dirty="0"/>
              <a:t>variant, SPSS produkuje </a:t>
            </a:r>
            <a:r>
              <a:rPr lang="sk-SK" dirty="0" err="1"/>
              <a:t>Cox</a:t>
            </a:r>
            <a:r>
              <a:rPr lang="sk-SK" dirty="0"/>
              <a:t> </a:t>
            </a:r>
            <a:r>
              <a:rPr lang="en-US" dirty="0"/>
              <a:t>&amp;</a:t>
            </a:r>
            <a:r>
              <a:rPr lang="sk-SK" dirty="0"/>
              <a:t> </a:t>
            </a:r>
            <a:r>
              <a:rPr lang="sk-SK" dirty="0" err="1"/>
              <a:t>Snell</a:t>
            </a:r>
            <a:r>
              <a:rPr lang="sk-SK" dirty="0"/>
              <a:t> a </a:t>
            </a:r>
            <a:r>
              <a:rPr lang="sk-SK" dirty="0" err="1"/>
              <a:t>Nagelkerke</a:t>
            </a:r>
            <a:endParaRPr lang="sk-SK" dirty="0"/>
          </a:p>
          <a:p>
            <a:endParaRPr lang="sk-SK" dirty="0"/>
          </a:p>
          <a:p>
            <a:r>
              <a:rPr lang="cs-CZ" dirty="0"/>
              <a:t>Mnozí autoři výpovědní </a:t>
            </a:r>
            <a:r>
              <a:rPr lang="sk-SK" dirty="0"/>
              <a:t>hodnotu R</a:t>
            </a:r>
            <a:r>
              <a:rPr lang="sk-SK" baseline="30000" dirty="0"/>
              <a:t>2</a:t>
            </a:r>
            <a:r>
              <a:rPr lang="sk-SK" dirty="0"/>
              <a:t> v logistické </a:t>
            </a:r>
            <a:r>
              <a:rPr lang="cs-CZ" dirty="0"/>
              <a:t>regresi zpochybňují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69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E79E7-E46F-4C57-8F69-F889D886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Konstanta a regresní koeficienty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F45993-0931-45DB-A427-9004E44E9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Konstanta:</a:t>
            </a:r>
          </a:p>
          <a:p>
            <a:pPr lvl="1"/>
            <a:r>
              <a:rPr lang="cs-CZ" dirty="0"/>
              <a:t>Odhadovaná hodnota závislé proměnné, když je hodnota všech nezávislých proměnných rovna 0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Ve výstupu SPSS zapisováno jako </a:t>
            </a:r>
            <a:r>
              <a:rPr lang="cs-CZ" dirty="0" err="1">
                <a:sym typeface="Wingdings" panose="05000000000000000000" pitchFamily="2" charset="2"/>
              </a:rPr>
              <a:t>Constant</a:t>
            </a:r>
            <a:endParaRPr lang="cs-CZ" dirty="0"/>
          </a:p>
          <a:p>
            <a:endParaRPr lang="cs-CZ" dirty="0"/>
          </a:p>
          <a:p>
            <a:r>
              <a:rPr lang="cs-CZ" dirty="0"/>
              <a:t>Koeficienty:</a:t>
            </a:r>
          </a:p>
          <a:p>
            <a:pPr lvl="1"/>
            <a:r>
              <a:rPr lang="cs-CZ" dirty="0"/>
              <a:t>Odhadovaný efekt nezávislé proměnné na závislou proměnnou</a:t>
            </a:r>
          </a:p>
          <a:p>
            <a:pPr lvl="1"/>
            <a:r>
              <a:rPr lang="cs-CZ" dirty="0"/>
              <a:t>Jak se změní hodnota závislé proměnné, pokud se hodnota nezávislé proměnné zvýší o jednotku</a:t>
            </a:r>
          </a:p>
          <a:p>
            <a:pPr lvl="1"/>
            <a:r>
              <a:rPr lang="cs-CZ" dirty="0"/>
              <a:t>Náročnější intuitivní interpretace – hodnota je v podobě logaritmu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Ve výstupu SPSS zapisováno jako B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7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EC312-69D3-4A2A-BD11-7BD139FF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Odds</a:t>
            </a:r>
            <a:r>
              <a:rPr lang="cs-CZ" dirty="0"/>
              <a:t> ratio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21BB1A-8859-4638-9CA1-1AA33C85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Ukazatel efektu prediktorů, jednoduchá interpretace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Ukazuje, jak se se zvýšením nezávislé proměnné o jednotku mění šance na to, že nastane konkrétní výstup v závislé proměnné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Hodnota 1 znamená žádný efekt, hodnoty nad 1 znamenají nárůst šancí, hodnoty pod 1 pokles šancí</a:t>
            </a:r>
          </a:p>
          <a:p>
            <a:endParaRPr lang="cs-CZ" dirty="0"/>
          </a:p>
          <a:p>
            <a:r>
              <a:rPr lang="cs-CZ" dirty="0">
                <a:sym typeface="Wingdings" panose="05000000000000000000" pitchFamily="2" charset="2"/>
              </a:rPr>
              <a:t>Ve výstupu SPSS zapisováno jako Exp(B)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551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6AAF9-45A0-4371-8D3E-0122A18D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Logistická vs. lineární regrese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0F477FD-AF39-45C7-8379-A5A42302C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76872"/>
            <a:ext cx="6496694" cy="67791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ADDB1F1-82A4-4658-9284-3B77B03A9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16" y="3909385"/>
            <a:ext cx="6695728" cy="1063618"/>
          </a:xfrm>
          <a:prstGeom prst="rect">
            <a:avLst/>
          </a:prstGeom>
        </p:spPr>
      </p:pic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53A63FAD-BBB9-44E7-80D2-FE02DD686AC9}"/>
              </a:ext>
            </a:extLst>
          </p:cNvPr>
          <p:cNvSpPr/>
          <p:nvPr/>
        </p:nvSpPr>
        <p:spPr>
          <a:xfrm>
            <a:off x="1619672" y="2192129"/>
            <a:ext cx="5874637" cy="729315"/>
          </a:xfrm>
          <a:custGeom>
            <a:avLst/>
            <a:gdLst>
              <a:gd name="connsiteX0" fmla="*/ 444183 w 6637593"/>
              <a:gd name="connsiteY0" fmla="*/ 145718 h 729315"/>
              <a:gd name="connsiteX1" fmla="*/ 387622 w 6637593"/>
              <a:gd name="connsiteY1" fmla="*/ 136292 h 729315"/>
              <a:gd name="connsiteX2" fmla="*/ 283927 w 6637593"/>
              <a:gd name="connsiteY2" fmla="*/ 155145 h 729315"/>
              <a:gd name="connsiteX3" fmla="*/ 246220 w 6637593"/>
              <a:gd name="connsiteY3" fmla="*/ 183426 h 729315"/>
              <a:gd name="connsiteX4" fmla="*/ 208513 w 6637593"/>
              <a:gd name="connsiteY4" fmla="*/ 202279 h 729315"/>
              <a:gd name="connsiteX5" fmla="*/ 189659 w 6637593"/>
              <a:gd name="connsiteY5" fmla="*/ 230560 h 729315"/>
              <a:gd name="connsiteX6" fmla="*/ 123672 w 6637593"/>
              <a:gd name="connsiteY6" fmla="*/ 258840 h 729315"/>
              <a:gd name="connsiteX7" fmla="*/ 38830 w 6637593"/>
              <a:gd name="connsiteY7" fmla="*/ 334255 h 729315"/>
              <a:gd name="connsiteX8" fmla="*/ 29404 w 6637593"/>
              <a:gd name="connsiteY8" fmla="*/ 362535 h 729315"/>
              <a:gd name="connsiteX9" fmla="*/ 1123 w 6637593"/>
              <a:gd name="connsiteY9" fmla="*/ 390815 h 729315"/>
              <a:gd name="connsiteX10" fmla="*/ 10550 w 6637593"/>
              <a:gd name="connsiteY10" fmla="*/ 456803 h 729315"/>
              <a:gd name="connsiteX11" fmla="*/ 19977 w 6637593"/>
              <a:gd name="connsiteY11" fmla="*/ 485083 h 729315"/>
              <a:gd name="connsiteX12" fmla="*/ 76538 w 6637593"/>
              <a:gd name="connsiteY12" fmla="*/ 522791 h 729315"/>
              <a:gd name="connsiteX13" fmla="*/ 114245 w 6637593"/>
              <a:gd name="connsiteY13" fmla="*/ 551071 h 729315"/>
              <a:gd name="connsiteX14" fmla="*/ 199086 w 6637593"/>
              <a:gd name="connsiteY14" fmla="*/ 598205 h 729315"/>
              <a:gd name="connsiteX15" fmla="*/ 321635 w 6637593"/>
              <a:gd name="connsiteY15" fmla="*/ 654766 h 729315"/>
              <a:gd name="connsiteX16" fmla="*/ 368769 w 6637593"/>
              <a:gd name="connsiteY16" fmla="*/ 664193 h 729315"/>
              <a:gd name="connsiteX17" fmla="*/ 481890 w 6637593"/>
              <a:gd name="connsiteY17" fmla="*/ 683046 h 729315"/>
              <a:gd name="connsiteX18" fmla="*/ 604439 w 6637593"/>
              <a:gd name="connsiteY18" fmla="*/ 701900 h 729315"/>
              <a:gd name="connsiteX19" fmla="*/ 736414 w 6637593"/>
              <a:gd name="connsiteY19" fmla="*/ 720753 h 729315"/>
              <a:gd name="connsiteX20" fmla="*/ 1320876 w 6637593"/>
              <a:gd name="connsiteY20" fmla="*/ 711327 h 729315"/>
              <a:gd name="connsiteX21" fmla="*/ 2301263 w 6637593"/>
              <a:gd name="connsiteY21" fmla="*/ 711327 h 729315"/>
              <a:gd name="connsiteX22" fmla="*/ 2338971 w 6637593"/>
              <a:gd name="connsiteY22" fmla="*/ 701900 h 729315"/>
              <a:gd name="connsiteX23" fmla="*/ 2470946 w 6637593"/>
              <a:gd name="connsiteY23" fmla="*/ 683046 h 729315"/>
              <a:gd name="connsiteX24" fmla="*/ 2527507 w 6637593"/>
              <a:gd name="connsiteY24" fmla="*/ 673619 h 729315"/>
              <a:gd name="connsiteX25" fmla="*/ 2555787 w 6637593"/>
              <a:gd name="connsiteY25" fmla="*/ 664193 h 729315"/>
              <a:gd name="connsiteX26" fmla="*/ 2631202 w 6637593"/>
              <a:gd name="connsiteY26" fmla="*/ 654766 h 729315"/>
              <a:gd name="connsiteX27" fmla="*/ 3111969 w 6637593"/>
              <a:gd name="connsiteY27" fmla="*/ 664193 h 729315"/>
              <a:gd name="connsiteX28" fmla="*/ 3187383 w 6637593"/>
              <a:gd name="connsiteY28" fmla="*/ 673619 h 729315"/>
              <a:gd name="connsiteX29" fmla="*/ 3668150 w 6637593"/>
              <a:gd name="connsiteY29" fmla="*/ 683046 h 729315"/>
              <a:gd name="connsiteX30" fmla="*/ 4139490 w 6637593"/>
              <a:gd name="connsiteY30" fmla="*/ 673619 h 729315"/>
              <a:gd name="connsiteX31" fmla="*/ 4271465 w 6637593"/>
              <a:gd name="connsiteY31" fmla="*/ 654766 h 729315"/>
              <a:gd name="connsiteX32" fmla="*/ 4544843 w 6637593"/>
              <a:gd name="connsiteY32" fmla="*/ 626485 h 729315"/>
              <a:gd name="connsiteX33" fmla="*/ 4950195 w 6637593"/>
              <a:gd name="connsiteY33" fmla="*/ 635912 h 729315"/>
              <a:gd name="connsiteX34" fmla="*/ 5016183 w 6637593"/>
              <a:gd name="connsiteY34" fmla="*/ 645339 h 729315"/>
              <a:gd name="connsiteX35" fmla="*/ 5289560 w 6637593"/>
              <a:gd name="connsiteY35" fmla="*/ 654766 h 729315"/>
              <a:gd name="connsiteX36" fmla="*/ 5393255 w 6637593"/>
              <a:gd name="connsiteY36" fmla="*/ 664193 h 729315"/>
              <a:gd name="connsiteX37" fmla="*/ 5430962 w 6637593"/>
              <a:gd name="connsiteY37" fmla="*/ 673619 h 729315"/>
              <a:gd name="connsiteX38" fmla="*/ 5478096 w 6637593"/>
              <a:gd name="connsiteY38" fmla="*/ 683046 h 729315"/>
              <a:gd name="connsiteX39" fmla="*/ 5647779 w 6637593"/>
              <a:gd name="connsiteY39" fmla="*/ 701900 h 729315"/>
              <a:gd name="connsiteX40" fmla="*/ 5685486 w 6637593"/>
              <a:gd name="connsiteY40" fmla="*/ 711327 h 729315"/>
              <a:gd name="connsiteX41" fmla="*/ 6477338 w 6637593"/>
              <a:gd name="connsiteY41" fmla="*/ 692473 h 729315"/>
              <a:gd name="connsiteX42" fmla="*/ 6533898 w 6637593"/>
              <a:gd name="connsiteY42" fmla="*/ 654766 h 729315"/>
              <a:gd name="connsiteX43" fmla="*/ 6590459 w 6637593"/>
              <a:gd name="connsiteY43" fmla="*/ 607632 h 729315"/>
              <a:gd name="connsiteX44" fmla="*/ 6628166 w 6637593"/>
              <a:gd name="connsiteY44" fmla="*/ 551071 h 729315"/>
              <a:gd name="connsiteX45" fmla="*/ 6637593 w 6637593"/>
              <a:gd name="connsiteY45" fmla="*/ 522791 h 729315"/>
              <a:gd name="connsiteX46" fmla="*/ 6628166 w 6637593"/>
              <a:gd name="connsiteY46" fmla="*/ 371962 h 729315"/>
              <a:gd name="connsiteX47" fmla="*/ 6581032 w 6637593"/>
              <a:gd name="connsiteY47" fmla="*/ 315401 h 729315"/>
              <a:gd name="connsiteX48" fmla="*/ 6562179 w 6637593"/>
              <a:gd name="connsiteY48" fmla="*/ 287120 h 729315"/>
              <a:gd name="connsiteX49" fmla="*/ 6533898 w 6637593"/>
              <a:gd name="connsiteY49" fmla="*/ 258840 h 729315"/>
              <a:gd name="connsiteX50" fmla="*/ 6515045 w 6637593"/>
              <a:gd name="connsiteY50" fmla="*/ 230560 h 729315"/>
              <a:gd name="connsiteX51" fmla="*/ 6486764 w 6637593"/>
              <a:gd name="connsiteY51" fmla="*/ 221133 h 729315"/>
              <a:gd name="connsiteX52" fmla="*/ 6467911 w 6637593"/>
              <a:gd name="connsiteY52" fmla="*/ 192852 h 729315"/>
              <a:gd name="connsiteX53" fmla="*/ 6401923 w 6637593"/>
              <a:gd name="connsiteY53" fmla="*/ 155145 h 729315"/>
              <a:gd name="connsiteX54" fmla="*/ 6373643 w 6637593"/>
              <a:gd name="connsiteY54" fmla="*/ 136292 h 729315"/>
              <a:gd name="connsiteX55" fmla="*/ 6326509 w 6637593"/>
              <a:gd name="connsiteY55" fmla="*/ 126865 h 729315"/>
              <a:gd name="connsiteX56" fmla="*/ 5855169 w 6637593"/>
              <a:gd name="connsiteY56" fmla="*/ 117438 h 729315"/>
              <a:gd name="connsiteX57" fmla="*/ 5742047 w 6637593"/>
              <a:gd name="connsiteY57" fmla="*/ 89158 h 729315"/>
              <a:gd name="connsiteX58" fmla="*/ 5195292 w 6637593"/>
              <a:gd name="connsiteY58" fmla="*/ 89158 h 729315"/>
              <a:gd name="connsiteX59" fmla="*/ 4921915 w 6637593"/>
              <a:gd name="connsiteY59" fmla="*/ 98584 h 729315"/>
              <a:gd name="connsiteX60" fmla="*/ 3932100 w 6637593"/>
              <a:gd name="connsiteY60" fmla="*/ 98584 h 729315"/>
              <a:gd name="connsiteX61" fmla="*/ 3866113 w 6637593"/>
              <a:gd name="connsiteY61" fmla="*/ 89158 h 729315"/>
              <a:gd name="connsiteX62" fmla="*/ 3705857 w 6637593"/>
              <a:gd name="connsiteY62" fmla="*/ 70304 h 729315"/>
              <a:gd name="connsiteX63" fmla="*/ 3338212 w 6637593"/>
              <a:gd name="connsiteY63" fmla="*/ 79731 h 729315"/>
              <a:gd name="connsiteX64" fmla="*/ 3234517 w 6637593"/>
              <a:gd name="connsiteY64" fmla="*/ 98584 h 729315"/>
              <a:gd name="connsiteX65" fmla="*/ 3187383 w 6637593"/>
              <a:gd name="connsiteY65" fmla="*/ 108011 h 729315"/>
              <a:gd name="connsiteX66" fmla="*/ 2687762 w 6637593"/>
              <a:gd name="connsiteY66" fmla="*/ 98584 h 729315"/>
              <a:gd name="connsiteX67" fmla="*/ 2584068 w 6637593"/>
              <a:gd name="connsiteY67" fmla="*/ 79731 h 729315"/>
              <a:gd name="connsiteX68" fmla="*/ 2555787 w 6637593"/>
              <a:gd name="connsiteY68" fmla="*/ 70304 h 729315"/>
              <a:gd name="connsiteX69" fmla="*/ 2489799 w 6637593"/>
              <a:gd name="connsiteY69" fmla="*/ 60877 h 729315"/>
              <a:gd name="connsiteX70" fmla="*/ 2461519 w 6637593"/>
              <a:gd name="connsiteY70" fmla="*/ 51450 h 729315"/>
              <a:gd name="connsiteX71" fmla="*/ 2254129 w 6637593"/>
              <a:gd name="connsiteY71" fmla="*/ 32597 h 729315"/>
              <a:gd name="connsiteX72" fmla="*/ 1613107 w 6637593"/>
              <a:gd name="connsiteY72" fmla="*/ 13743 h 729315"/>
              <a:gd name="connsiteX73" fmla="*/ 1000364 w 6637593"/>
              <a:gd name="connsiteY73" fmla="*/ 13743 h 729315"/>
              <a:gd name="connsiteX74" fmla="*/ 924950 w 6637593"/>
              <a:gd name="connsiteY74" fmla="*/ 32597 h 729315"/>
              <a:gd name="connsiteX75" fmla="*/ 849536 w 6637593"/>
              <a:gd name="connsiteY75" fmla="*/ 51450 h 729315"/>
              <a:gd name="connsiteX76" fmla="*/ 717560 w 6637593"/>
              <a:gd name="connsiteY76" fmla="*/ 79731 h 729315"/>
              <a:gd name="connsiteX77" fmla="*/ 623292 w 6637593"/>
              <a:gd name="connsiteY77" fmla="*/ 89158 h 729315"/>
              <a:gd name="connsiteX78" fmla="*/ 595012 w 6637593"/>
              <a:gd name="connsiteY78" fmla="*/ 98584 h 729315"/>
              <a:gd name="connsiteX79" fmla="*/ 491317 w 6637593"/>
              <a:gd name="connsiteY79" fmla="*/ 117438 h 729315"/>
              <a:gd name="connsiteX80" fmla="*/ 434756 w 6637593"/>
              <a:gd name="connsiteY80" fmla="*/ 136292 h 729315"/>
              <a:gd name="connsiteX81" fmla="*/ 406476 w 6637593"/>
              <a:gd name="connsiteY81" fmla="*/ 145718 h 729315"/>
              <a:gd name="connsiteX82" fmla="*/ 378195 w 6637593"/>
              <a:gd name="connsiteY82" fmla="*/ 155145 h 729315"/>
              <a:gd name="connsiteX83" fmla="*/ 359342 w 6637593"/>
              <a:gd name="connsiteY83" fmla="*/ 155145 h 72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637593" h="729315">
                <a:moveTo>
                  <a:pt x="444183" y="145718"/>
                </a:moveTo>
                <a:cubicBezTo>
                  <a:pt x="425329" y="142576"/>
                  <a:pt x="406736" y="136292"/>
                  <a:pt x="387622" y="136292"/>
                </a:cubicBezTo>
                <a:cubicBezTo>
                  <a:pt x="334323" y="136292"/>
                  <a:pt x="323699" y="141888"/>
                  <a:pt x="283927" y="155145"/>
                </a:cubicBezTo>
                <a:cubicBezTo>
                  <a:pt x="271358" y="164572"/>
                  <a:pt x="259543" y="175099"/>
                  <a:pt x="246220" y="183426"/>
                </a:cubicBezTo>
                <a:cubicBezTo>
                  <a:pt x="234304" y="190874"/>
                  <a:pt x="219308" y="193283"/>
                  <a:pt x="208513" y="202279"/>
                </a:cubicBezTo>
                <a:cubicBezTo>
                  <a:pt x="199809" y="209532"/>
                  <a:pt x="198363" y="223307"/>
                  <a:pt x="189659" y="230560"/>
                </a:cubicBezTo>
                <a:cubicBezTo>
                  <a:pt x="174129" y="243501"/>
                  <a:pt x="143317" y="252291"/>
                  <a:pt x="123672" y="258840"/>
                </a:cubicBezTo>
                <a:cubicBezTo>
                  <a:pt x="59100" y="323412"/>
                  <a:pt x="89296" y="300611"/>
                  <a:pt x="38830" y="334255"/>
                </a:cubicBezTo>
                <a:cubicBezTo>
                  <a:pt x="35688" y="343682"/>
                  <a:pt x="34916" y="354267"/>
                  <a:pt x="29404" y="362535"/>
                </a:cubicBezTo>
                <a:cubicBezTo>
                  <a:pt x="22009" y="373627"/>
                  <a:pt x="3738" y="377742"/>
                  <a:pt x="1123" y="390815"/>
                </a:cubicBezTo>
                <a:cubicBezTo>
                  <a:pt x="-3235" y="412603"/>
                  <a:pt x="6192" y="435015"/>
                  <a:pt x="10550" y="456803"/>
                </a:cubicBezTo>
                <a:cubicBezTo>
                  <a:pt x="12499" y="466547"/>
                  <a:pt x="12951" y="478057"/>
                  <a:pt x="19977" y="485083"/>
                </a:cubicBezTo>
                <a:cubicBezTo>
                  <a:pt x="36000" y="501106"/>
                  <a:pt x="58410" y="509195"/>
                  <a:pt x="76538" y="522791"/>
                </a:cubicBezTo>
                <a:cubicBezTo>
                  <a:pt x="89107" y="532218"/>
                  <a:pt x="101374" y="542061"/>
                  <a:pt x="114245" y="551071"/>
                </a:cubicBezTo>
                <a:cubicBezTo>
                  <a:pt x="226322" y="629524"/>
                  <a:pt x="128590" y="566161"/>
                  <a:pt x="199086" y="598205"/>
                </a:cubicBezTo>
                <a:cubicBezTo>
                  <a:pt x="237570" y="615698"/>
                  <a:pt x="279754" y="642201"/>
                  <a:pt x="321635" y="654766"/>
                </a:cubicBezTo>
                <a:cubicBezTo>
                  <a:pt x="336982" y="659370"/>
                  <a:pt x="352990" y="661409"/>
                  <a:pt x="368769" y="664193"/>
                </a:cubicBezTo>
                <a:cubicBezTo>
                  <a:pt x="406414" y="670836"/>
                  <a:pt x="444047" y="677640"/>
                  <a:pt x="481890" y="683046"/>
                </a:cubicBezTo>
                <a:cubicBezTo>
                  <a:pt x="566800" y="695176"/>
                  <a:pt x="525961" y="688820"/>
                  <a:pt x="604439" y="701900"/>
                </a:cubicBezTo>
                <a:cubicBezTo>
                  <a:pt x="656777" y="719347"/>
                  <a:pt x="653799" y="720753"/>
                  <a:pt x="736414" y="720753"/>
                </a:cubicBezTo>
                <a:cubicBezTo>
                  <a:pt x="931260" y="720753"/>
                  <a:pt x="1126055" y="714469"/>
                  <a:pt x="1320876" y="711327"/>
                </a:cubicBezTo>
                <a:cubicBezTo>
                  <a:pt x="1783075" y="720955"/>
                  <a:pt x="1816465" y="727486"/>
                  <a:pt x="2301263" y="711327"/>
                </a:cubicBezTo>
                <a:cubicBezTo>
                  <a:pt x="2314212" y="710895"/>
                  <a:pt x="2326191" y="704030"/>
                  <a:pt x="2338971" y="701900"/>
                </a:cubicBezTo>
                <a:cubicBezTo>
                  <a:pt x="2382805" y="694594"/>
                  <a:pt x="2427112" y="690352"/>
                  <a:pt x="2470946" y="683046"/>
                </a:cubicBezTo>
                <a:cubicBezTo>
                  <a:pt x="2489800" y="679904"/>
                  <a:pt x="2508848" y="677765"/>
                  <a:pt x="2527507" y="673619"/>
                </a:cubicBezTo>
                <a:cubicBezTo>
                  <a:pt x="2537207" y="671464"/>
                  <a:pt x="2546011" y="665970"/>
                  <a:pt x="2555787" y="664193"/>
                </a:cubicBezTo>
                <a:cubicBezTo>
                  <a:pt x="2580712" y="659661"/>
                  <a:pt x="2606064" y="657908"/>
                  <a:pt x="2631202" y="654766"/>
                </a:cubicBezTo>
                <a:lnTo>
                  <a:pt x="3111969" y="664193"/>
                </a:lnTo>
                <a:cubicBezTo>
                  <a:pt x="3137288" y="665051"/>
                  <a:pt x="3162064" y="672761"/>
                  <a:pt x="3187383" y="673619"/>
                </a:cubicBezTo>
                <a:cubicBezTo>
                  <a:pt x="3347577" y="679049"/>
                  <a:pt x="3507894" y="679904"/>
                  <a:pt x="3668150" y="683046"/>
                </a:cubicBezTo>
                <a:lnTo>
                  <a:pt x="4139490" y="673619"/>
                </a:lnTo>
                <a:cubicBezTo>
                  <a:pt x="4182182" y="672147"/>
                  <a:pt x="4228913" y="660569"/>
                  <a:pt x="4271465" y="654766"/>
                </a:cubicBezTo>
                <a:cubicBezTo>
                  <a:pt x="4426340" y="633646"/>
                  <a:pt x="4401378" y="637521"/>
                  <a:pt x="4544843" y="626485"/>
                </a:cubicBezTo>
                <a:lnTo>
                  <a:pt x="4950195" y="635912"/>
                </a:lnTo>
                <a:cubicBezTo>
                  <a:pt x="4972397" y="636800"/>
                  <a:pt x="4993998" y="644106"/>
                  <a:pt x="5016183" y="645339"/>
                </a:cubicBezTo>
                <a:cubicBezTo>
                  <a:pt x="5107222" y="650397"/>
                  <a:pt x="5198434" y="651624"/>
                  <a:pt x="5289560" y="654766"/>
                </a:cubicBezTo>
                <a:cubicBezTo>
                  <a:pt x="5324125" y="657908"/>
                  <a:pt x="5358852" y="659606"/>
                  <a:pt x="5393255" y="664193"/>
                </a:cubicBezTo>
                <a:cubicBezTo>
                  <a:pt x="5406097" y="665905"/>
                  <a:pt x="5418315" y="670809"/>
                  <a:pt x="5430962" y="673619"/>
                </a:cubicBezTo>
                <a:cubicBezTo>
                  <a:pt x="5446603" y="677095"/>
                  <a:pt x="5462260" y="680610"/>
                  <a:pt x="5478096" y="683046"/>
                </a:cubicBezTo>
                <a:cubicBezTo>
                  <a:pt x="5527657" y="690671"/>
                  <a:pt x="5599590" y="697081"/>
                  <a:pt x="5647779" y="701900"/>
                </a:cubicBezTo>
                <a:cubicBezTo>
                  <a:pt x="5660348" y="705042"/>
                  <a:pt x="5672530" y="711327"/>
                  <a:pt x="5685486" y="711327"/>
                </a:cubicBezTo>
                <a:cubicBezTo>
                  <a:pt x="6414229" y="711327"/>
                  <a:pt x="6197712" y="762380"/>
                  <a:pt x="6477338" y="692473"/>
                </a:cubicBezTo>
                <a:lnTo>
                  <a:pt x="6533898" y="654766"/>
                </a:lnTo>
                <a:cubicBezTo>
                  <a:pt x="6559036" y="638007"/>
                  <a:pt x="6570918" y="632757"/>
                  <a:pt x="6590459" y="607632"/>
                </a:cubicBezTo>
                <a:cubicBezTo>
                  <a:pt x="6604370" y="589746"/>
                  <a:pt x="6621000" y="572567"/>
                  <a:pt x="6628166" y="551071"/>
                </a:cubicBezTo>
                <a:lnTo>
                  <a:pt x="6637593" y="522791"/>
                </a:lnTo>
                <a:cubicBezTo>
                  <a:pt x="6634451" y="472515"/>
                  <a:pt x="6636022" y="421720"/>
                  <a:pt x="6628166" y="371962"/>
                </a:cubicBezTo>
                <a:cubicBezTo>
                  <a:pt x="6625430" y="354633"/>
                  <a:pt x="6589658" y="325753"/>
                  <a:pt x="6581032" y="315401"/>
                </a:cubicBezTo>
                <a:cubicBezTo>
                  <a:pt x="6573779" y="306697"/>
                  <a:pt x="6569432" y="295824"/>
                  <a:pt x="6562179" y="287120"/>
                </a:cubicBezTo>
                <a:cubicBezTo>
                  <a:pt x="6553644" y="276878"/>
                  <a:pt x="6542433" y="269082"/>
                  <a:pt x="6533898" y="258840"/>
                </a:cubicBezTo>
                <a:cubicBezTo>
                  <a:pt x="6526645" y="250137"/>
                  <a:pt x="6523892" y="237637"/>
                  <a:pt x="6515045" y="230560"/>
                </a:cubicBezTo>
                <a:cubicBezTo>
                  <a:pt x="6507286" y="224352"/>
                  <a:pt x="6496191" y="224275"/>
                  <a:pt x="6486764" y="221133"/>
                </a:cubicBezTo>
                <a:cubicBezTo>
                  <a:pt x="6480480" y="211706"/>
                  <a:pt x="6475922" y="200863"/>
                  <a:pt x="6467911" y="192852"/>
                </a:cubicBezTo>
                <a:cubicBezTo>
                  <a:pt x="6452604" y="177545"/>
                  <a:pt x="6419168" y="165000"/>
                  <a:pt x="6401923" y="155145"/>
                </a:cubicBezTo>
                <a:cubicBezTo>
                  <a:pt x="6392086" y="149524"/>
                  <a:pt x="6384251" y="140270"/>
                  <a:pt x="6373643" y="136292"/>
                </a:cubicBezTo>
                <a:cubicBezTo>
                  <a:pt x="6358641" y="130666"/>
                  <a:pt x="6342521" y="127447"/>
                  <a:pt x="6326509" y="126865"/>
                </a:cubicBezTo>
                <a:cubicBezTo>
                  <a:pt x="6169468" y="121154"/>
                  <a:pt x="6012282" y="120580"/>
                  <a:pt x="5855169" y="117438"/>
                </a:cubicBezTo>
                <a:cubicBezTo>
                  <a:pt x="5780475" y="92540"/>
                  <a:pt x="5818211" y="101851"/>
                  <a:pt x="5742047" y="89158"/>
                </a:cubicBezTo>
                <a:cubicBezTo>
                  <a:pt x="5550262" y="25230"/>
                  <a:pt x="5715377" y="76775"/>
                  <a:pt x="5195292" y="89158"/>
                </a:cubicBezTo>
                <a:cubicBezTo>
                  <a:pt x="5104138" y="91328"/>
                  <a:pt x="5013041" y="95442"/>
                  <a:pt x="4921915" y="98584"/>
                </a:cubicBezTo>
                <a:cubicBezTo>
                  <a:pt x="4528150" y="131398"/>
                  <a:pt x="4764796" y="115237"/>
                  <a:pt x="3932100" y="98584"/>
                </a:cubicBezTo>
                <a:cubicBezTo>
                  <a:pt x="3909885" y="98140"/>
                  <a:pt x="3888180" y="91754"/>
                  <a:pt x="3866113" y="89158"/>
                </a:cubicBezTo>
                <a:cubicBezTo>
                  <a:pt x="3668315" y="65888"/>
                  <a:pt x="3860395" y="92381"/>
                  <a:pt x="3705857" y="70304"/>
                </a:cubicBezTo>
                <a:lnTo>
                  <a:pt x="3338212" y="79731"/>
                </a:lnTo>
                <a:cubicBezTo>
                  <a:pt x="3287432" y="81939"/>
                  <a:pt x="3277434" y="89047"/>
                  <a:pt x="3234517" y="98584"/>
                </a:cubicBezTo>
                <a:cubicBezTo>
                  <a:pt x="3218876" y="102060"/>
                  <a:pt x="3203094" y="104869"/>
                  <a:pt x="3187383" y="108011"/>
                </a:cubicBezTo>
                <a:lnTo>
                  <a:pt x="2687762" y="98584"/>
                </a:lnTo>
                <a:cubicBezTo>
                  <a:pt x="2678034" y="98254"/>
                  <a:pt x="2597437" y="83073"/>
                  <a:pt x="2584068" y="79731"/>
                </a:cubicBezTo>
                <a:cubicBezTo>
                  <a:pt x="2574428" y="77321"/>
                  <a:pt x="2565531" y="72253"/>
                  <a:pt x="2555787" y="70304"/>
                </a:cubicBezTo>
                <a:cubicBezTo>
                  <a:pt x="2533999" y="65946"/>
                  <a:pt x="2511795" y="64019"/>
                  <a:pt x="2489799" y="60877"/>
                </a:cubicBezTo>
                <a:cubicBezTo>
                  <a:pt x="2480372" y="57735"/>
                  <a:pt x="2471263" y="53399"/>
                  <a:pt x="2461519" y="51450"/>
                </a:cubicBezTo>
                <a:cubicBezTo>
                  <a:pt x="2399570" y="39061"/>
                  <a:pt x="2309693" y="35601"/>
                  <a:pt x="2254129" y="32597"/>
                </a:cubicBezTo>
                <a:cubicBezTo>
                  <a:pt x="1995934" y="18640"/>
                  <a:pt x="1920321" y="20422"/>
                  <a:pt x="1613107" y="13743"/>
                </a:cubicBezTo>
                <a:cubicBezTo>
                  <a:pt x="1346462" y="-6769"/>
                  <a:pt x="1456327" y="-2256"/>
                  <a:pt x="1000364" y="13743"/>
                </a:cubicBezTo>
                <a:cubicBezTo>
                  <a:pt x="965074" y="14981"/>
                  <a:pt x="955042" y="24390"/>
                  <a:pt x="924950" y="32597"/>
                </a:cubicBezTo>
                <a:cubicBezTo>
                  <a:pt x="899951" y="39415"/>
                  <a:pt x="874674" y="45166"/>
                  <a:pt x="849536" y="51450"/>
                </a:cubicBezTo>
                <a:cubicBezTo>
                  <a:pt x="809573" y="61441"/>
                  <a:pt x="753218" y="76165"/>
                  <a:pt x="717560" y="79731"/>
                </a:cubicBezTo>
                <a:lnTo>
                  <a:pt x="623292" y="89158"/>
                </a:lnTo>
                <a:cubicBezTo>
                  <a:pt x="613865" y="92300"/>
                  <a:pt x="604652" y="96174"/>
                  <a:pt x="595012" y="98584"/>
                </a:cubicBezTo>
                <a:cubicBezTo>
                  <a:pt x="568657" y="105172"/>
                  <a:pt x="516536" y="113235"/>
                  <a:pt x="491317" y="117438"/>
                </a:cubicBezTo>
                <a:lnTo>
                  <a:pt x="434756" y="136292"/>
                </a:lnTo>
                <a:lnTo>
                  <a:pt x="406476" y="145718"/>
                </a:lnTo>
                <a:cubicBezTo>
                  <a:pt x="397049" y="148860"/>
                  <a:pt x="388132" y="155145"/>
                  <a:pt x="378195" y="155145"/>
                </a:cubicBezTo>
                <a:lnTo>
                  <a:pt x="359342" y="15514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FDA367B3-B433-4E50-9B4D-139DB943A9C5}"/>
              </a:ext>
            </a:extLst>
          </p:cNvPr>
          <p:cNvSpPr/>
          <p:nvPr/>
        </p:nvSpPr>
        <p:spPr>
          <a:xfrm>
            <a:off x="3318600" y="4365104"/>
            <a:ext cx="4201848" cy="504056"/>
          </a:xfrm>
          <a:custGeom>
            <a:avLst/>
            <a:gdLst>
              <a:gd name="connsiteX0" fmla="*/ 444183 w 6637593"/>
              <a:gd name="connsiteY0" fmla="*/ 145718 h 729315"/>
              <a:gd name="connsiteX1" fmla="*/ 387622 w 6637593"/>
              <a:gd name="connsiteY1" fmla="*/ 136292 h 729315"/>
              <a:gd name="connsiteX2" fmla="*/ 283927 w 6637593"/>
              <a:gd name="connsiteY2" fmla="*/ 155145 h 729315"/>
              <a:gd name="connsiteX3" fmla="*/ 246220 w 6637593"/>
              <a:gd name="connsiteY3" fmla="*/ 183426 h 729315"/>
              <a:gd name="connsiteX4" fmla="*/ 208513 w 6637593"/>
              <a:gd name="connsiteY4" fmla="*/ 202279 h 729315"/>
              <a:gd name="connsiteX5" fmla="*/ 189659 w 6637593"/>
              <a:gd name="connsiteY5" fmla="*/ 230560 h 729315"/>
              <a:gd name="connsiteX6" fmla="*/ 123672 w 6637593"/>
              <a:gd name="connsiteY6" fmla="*/ 258840 h 729315"/>
              <a:gd name="connsiteX7" fmla="*/ 38830 w 6637593"/>
              <a:gd name="connsiteY7" fmla="*/ 334255 h 729315"/>
              <a:gd name="connsiteX8" fmla="*/ 29404 w 6637593"/>
              <a:gd name="connsiteY8" fmla="*/ 362535 h 729315"/>
              <a:gd name="connsiteX9" fmla="*/ 1123 w 6637593"/>
              <a:gd name="connsiteY9" fmla="*/ 390815 h 729315"/>
              <a:gd name="connsiteX10" fmla="*/ 10550 w 6637593"/>
              <a:gd name="connsiteY10" fmla="*/ 456803 h 729315"/>
              <a:gd name="connsiteX11" fmla="*/ 19977 w 6637593"/>
              <a:gd name="connsiteY11" fmla="*/ 485083 h 729315"/>
              <a:gd name="connsiteX12" fmla="*/ 76538 w 6637593"/>
              <a:gd name="connsiteY12" fmla="*/ 522791 h 729315"/>
              <a:gd name="connsiteX13" fmla="*/ 114245 w 6637593"/>
              <a:gd name="connsiteY13" fmla="*/ 551071 h 729315"/>
              <a:gd name="connsiteX14" fmla="*/ 199086 w 6637593"/>
              <a:gd name="connsiteY14" fmla="*/ 598205 h 729315"/>
              <a:gd name="connsiteX15" fmla="*/ 321635 w 6637593"/>
              <a:gd name="connsiteY15" fmla="*/ 654766 h 729315"/>
              <a:gd name="connsiteX16" fmla="*/ 368769 w 6637593"/>
              <a:gd name="connsiteY16" fmla="*/ 664193 h 729315"/>
              <a:gd name="connsiteX17" fmla="*/ 481890 w 6637593"/>
              <a:gd name="connsiteY17" fmla="*/ 683046 h 729315"/>
              <a:gd name="connsiteX18" fmla="*/ 604439 w 6637593"/>
              <a:gd name="connsiteY18" fmla="*/ 701900 h 729315"/>
              <a:gd name="connsiteX19" fmla="*/ 736414 w 6637593"/>
              <a:gd name="connsiteY19" fmla="*/ 720753 h 729315"/>
              <a:gd name="connsiteX20" fmla="*/ 1320876 w 6637593"/>
              <a:gd name="connsiteY20" fmla="*/ 711327 h 729315"/>
              <a:gd name="connsiteX21" fmla="*/ 2301263 w 6637593"/>
              <a:gd name="connsiteY21" fmla="*/ 711327 h 729315"/>
              <a:gd name="connsiteX22" fmla="*/ 2338971 w 6637593"/>
              <a:gd name="connsiteY22" fmla="*/ 701900 h 729315"/>
              <a:gd name="connsiteX23" fmla="*/ 2470946 w 6637593"/>
              <a:gd name="connsiteY23" fmla="*/ 683046 h 729315"/>
              <a:gd name="connsiteX24" fmla="*/ 2527507 w 6637593"/>
              <a:gd name="connsiteY24" fmla="*/ 673619 h 729315"/>
              <a:gd name="connsiteX25" fmla="*/ 2555787 w 6637593"/>
              <a:gd name="connsiteY25" fmla="*/ 664193 h 729315"/>
              <a:gd name="connsiteX26" fmla="*/ 2631202 w 6637593"/>
              <a:gd name="connsiteY26" fmla="*/ 654766 h 729315"/>
              <a:gd name="connsiteX27" fmla="*/ 3111969 w 6637593"/>
              <a:gd name="connsiteY27" fmla="*/ 664193 h 729315"/>
              <a:gd name="connsiteX28" fmla="*/ 3187383 w 6637593"/>
              <a:gd name="connsiteY28" fmla="*/ 673619 h 729315"/>
              <a:gd name="connsiteX29" fmla="*/ 3668150 w 6637593"/>
              <a:gd name="connsiteY29" fmla="*/ 683046 h 729315"/>
              <a:gd name="connsiteX30" fmla="*/ 4139490 w 6637593"/>
              <a:gd name="connsiteY30" fmla="*/ 673619 h 729315"/>
              <a:gd name="connsiteX31" fmla="*/ 4271465 w 6637593"/>
              <a:gd name="connsiteY31" fmla="*/ 654766 h 729315"/>
              <a:gd name="connsiteX32" fmla="*/ 4544843 w 6637593"/>
              <a:gd name="connsiteY32" fmla="*/ 626485 h 729315"/>
              <a:gd name="connsiteX33" fmla="*/ 4950195 w 6637593"/>
              <a:gd name="connsiteY33" fmla="*/ 635912 h 729315"/>
              <a:gd name="connsiteX34" fmla="*/ 5016183 w 6637593"/>
              <a:gd name="connsiteY34" fmla="*/ 645339 h 729315"/>
              <a:gd name="connsiteX35" fmla="*/ 5289560 w 6637593"/>
              <a:gd name="connsiteY35" fmla="*/ 654766 h 729315"/>
              <a:gd name="connsiteX36" fmla="*/ 5393255 w 6637593"/>
              <a:gd name="connsiteY36" fmla="*/ 664193 h 729315"/>
              <a:gd name="connsiteX37" fmla="*/ 5430962 w 6637593"/>
              <a:gd name="connsiteY37" fmla="*/ 673619 h 729315"/>
              <a:gd name="connsiteX38" fmla="*/ 5478096 w 6637593"/>
              <a:gd name="connsiteY38" fmla="*/ 683046 h 729315"/>
              <a:gd name="connsiteX39" fmla="*/ 5647779 w 6637593"/>
              <a:gd name="connsiteY39" fmla="*/ 701900 h 729315"/>
              <a:gd name="connsiteX40" fmla="*/ 5685486 w 6637593"/>
              <a:gd name="connsiteY40" fmla="*/ 711327 h 729315"/>
              <a:gd name="connsiteX41" fmla="*/ 6477338 w 6637593"/>
              <a:gd name="connsiteY41" fmla="*/ 692473 h 729315"/>
              <a:gd name="connsiteX42" fmla="*/ 6533898 w 6637593"/>
              <a:gd name="connsiteY42" fmla="*/ 654766 h 729315"/>
              <a:gd name="connsiteX43" fmla="*/ 6590459 w 6637593"/>
              <a:gd name="connsiteY43" fmla="*/ 607632 h 729315"/>
              <a:gd name="connsiteX44" fmla="*/ 6628166 w 6637593"/>
              <a:gd name="connsiteY44" fmla="*/ 551071 h 729315"/>
              <a:gd name="connsiteX45" fmla="*/ 6637593 w 6637593"/>
              <a:gd name="connsiteY45" fmla="*/ 522791 h 729315"/>
              <a:gd name="connsiteX46" fmla="*/ 6628166 w 6637593"/>
              <a:gd name="connsiteY46" fmla="*/ 371962 h 729315"/>
              <a:gd name="connsiteX47" fmla="*/ 6581032 w 6637593"/>
              <a:gd name="connsiteY47" fmla="*/ 315401 h 729315"/>
              <a:gd name="connsiteX48" fmla="*/ 6562179 w 6637593"/>
              <a:gd name="connsiteY48" fmla="*/ 287120 h 729315"/>
              <a:gd name="connsiteX49" fmla="*/ 6533898 w 6637593"/>
              <a:gd name="connsiteY49" fmla="*/ 258840 h 729315"/>
              <a:gd name="connsiteX50" fmla="*/ 6515045 w 6637593"/>
              <a:gd name="connsiteY50" fmla="*/ 230560 h 729315"/>
              <a:gd name="connsiteX51" fmla="*/ 6486764 w 6637593"/>
              <a:gd name="connsiteY51" fmla="*/ 221133 h 729315"/>
              <a:gd name="connsiteX52" fmla="*/ 6467911 w 6637593"/>
              <a:gd name="connsiteY52" fmla="*/ 192852 h 729315"/>
              <a:gd name="connsiteX53" fmla="*/ 6401923 w 6637593"/>
              <a:gd name="connsiteY53" fmla="*/ 155145 h 729315"/>
              <a:gd name="connsiteX54" fmla="*/ 6373643 w 6637593"/>
              <a:gd name="connsiteY54" fmla="*/ 136292 h 729315"/>
              <a:gd name="connsiteX55" fmla="*/ 6326509 w 6637593"/>
              <a:gd name="connsiteY55" fmla="*/ 126865 h 729315"/>
              <a:gd name="connsiteX56" fmla="*/ 5855169 w 6637593"/>
              <a:gd name="connsiteY56" fmla="*/ 117438 h 729315"/>
              <a:gd name="connsiteX57" fmla="*/ 5742047 w 6637593"/>
              <a:gd name="connsiteY57" fmla="*/ 89158 h 729315"/>
              <a:gd name="connsiteX58" fmla="*/ 5195292 w 6637593"/>
              <a:gd name="connsiteY58" fmla="*/ 89158 h 729315"/>
              <a:gd name="connsiteX59" fmla="*/ 4921915 w 6637593"/>
              <a:gd name="connsiteY59" fmla="*/ 98584 h 729315"/>
              <a:gd name="connsiteX60" fmla="*/ 3932100 w 6637593"/>
              <a:gd name="connsiteY60" fmla="*/ 98584 h 729315"/>
              <a:gd name="connsiteX61" fmla="*/ 3866113 w 6637593"/>
              <a:gd name="connsiteY61" fmla="*/ 89158 h 729315"/>
              <a:gd name="connsiteX62" fmla="*/ 3705857 w 6637593"/>
              <a:gd name="connsiteY62" fmla="*/ 70304 h 729315"/>
              <a:gd name="connsiteX63" fmla="*/ 3338212 w 6637593"/>
              <a:gd name="connsiteY63" fmla="*/ 79731 h 729315"/>
              <a:gd name="connsiteX64" fmla="*/ 3234517 w 6637593"/>
              <a:gd name="connsiteY64" fmla="*/ 98584 h 729315"/>
              <a:gd name="connsiteX65" fmla="*/ 3187383 w 6637593"/>
              <a:gd name="connsiteY65" fmla="*/ 108011 h 729315"/>
              <a:gd name="connsiteX66" fmla="*/ 2687762 w 6637593"/>
              <a:gd name="connsiteY66" fmla="*/ 98584 h 729315"/>
              <a:gd name="connsiteX67" fmla="*/ 2584068 w 6637593"/>
              <a:gd name="connsiteY67" fmla="*/ 79731 h 729315"/>
              <a:gd name="connsiteX68" fmla="*/ 2555787 w 6637593"/>
              <a:gd name="connsiteY68" fmla="*/ 70304 h 729315"/>
              <a:gd name="connsiteX69" fmla="*/ 2489799 w 6637593"/>
              <a:gd name="connsiteY69" fmla="*/ 60877 h 729315"/>
              <a:gd name="connsiteX70" fmla="*/ 2461519 w 6637593"/>
              <a:gd name="connsiteY70" fmla="*/ 51450 h 729315"/>
              <a:gd name="connsiteX71" fmla="*/ 2254129 w 6637593"/>
              <a:gd name="connsiteY71" fmla="*/ 32597 h 729315"/>
              <a:gd name="connsiteX72" fmla="*/ 1613107 w 6637593"/>
              <a:gd name="connsiteY72" fmla="*/ 13743 h 729315"/>
              <a:gd name="connsiteX73" fmla="*/ 1000364 w 6637593"/>
              <a:gd name="connsiteY73" fmla="*/ 13743 h 729315"/>
              <a:gd name="connsiteX74" fmla="*/ 924950 w 6637593"/>
              <a:gd name="connsiteY74" fmla="*/ 32597 h 729315"/>
              <a:gd name="connsiteX75" fmla="*/ 849536 w 6637593"/>
              <a:gd name="connsiteY75" fmla="*/ 51450 h 729315"/>
              <a:gd name="connsiteX76" fmla="*/ 717560 w 6637593"/>
              <a:gd name="connsiteY76" fmla="*/ 79731 h 729315"/>
              <a:gd name="connsiteX77" fmla="*/ 623292 w 6637593"/>
              <a:gd name="connsiteY77" fmla="*/ 89158 h 729315"/>
              <a:gd name="connsiteX78" fmla="*/ 595012 w 6637593"/>
              <a:gd name="connsiteY78" fmla="*/ 98584 h 729315"/>
              <a:gd name="connsiteX79" fmla="*/ 491317 w 6637593"/>
              <a:gd name="connsiteY79" fmla="*/ 117438 h 729315"/>
              <a:gd name="connsiteX80" fmla="*/ 434756 w 6637593"/>
              <a:gd name="connsiteY80" fmla="*/ 136292 h 729315"/>
              <a:gd name="connsiteX81" fmla="*/ 406476 w 6637593"/>
              <a:gd name="connsiteY81" fmla="*/ 145718 h 729315"/>
              <a:gd name="connsiteX82" fmla="*/ 378195 w 6637593"/>
              <a:gd name="connsiteY82" fmla="*/ 155145 h 729315"/>
              <a:gd name="connsiteX83" fmla="*/ 359342 w 6637593"/>
              <a:gd name="connsiteY83" fmla="*/ 155145 h 72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637593" h="729315">
                <a:moveTo>
                  <a:pt x="444183" y="145718"/>
                </a:moveTo>
                <a:cubicBezTo>
                  <a:pt x="425329" y="142576"/>
                  <a:pt x="406736" y="136292"/>
                  <a:pt x="387622" y="136292"/>
                </a:cubicBezTo>
                <a:cubicBezTo>
                  <a:pt x="334323" y="136292"/>
                  <a:pt x="323699" y="141888"/>
                  <a:pt x="283927" y="155145"/>
                </a:cubicBezTo>
                <a:cubicBezTo>
                  <a:pt x="271358" y="164572"/>
                  <a:pt x="259543" y="175099"/>
                  <a:pt x="246220" y="183426"/>
                </a:cubicBezTo>
                <a:cubicBezTo>
                  <a:pt x="234304" y="190874"/>
                  <a:pt x="219308" y="193283"/>
                  <a:pt x="208513" y="202279"/>
                </a:cubicBezTo>
                <a:cubicBezTo>
                  <a:pt x="199809" y="209532"/>
                  <a:pt x="198363" y="223307"/>
                  <a:pt x="189659" y="230560"/>
                </a:cubicBezTo>
                <a:cubicBezTo>
                  <a:pt x="174129" y="243501"/>
                  <a:pt x="143317" y="252291"/>
                  <a:pt x="123672" y="258840"/>
                </a:cubicBezTo>
                <a:cubicBezTo>
                  <a:pt x="59100" y="323412"/>
                  <a:pt x="89296" y="300611"/>
                  <a:pt x="38830" y="334255"/>
                </a:cubicBezTo>
                <a:cubicBezTo>
                  <a:pt x="35688" y="343682"/>
                  <a:pt x="34916" y="354267"/>
                  <a:pt x="29404" y="362535"/>
                </a:cubicBezTo>
                <a:cubicBezTo>
                  <a:pt x="22009" y="373627"/>
                  <a:pt x="3738" y="377742"/>
                  <a:pt x="1123" y="390815"/>
                </a:cubicBezTo>
                <a:cubicBezTo>
                  <a:pt x="-3235" y="412603"/>
                  <a:pt x="6192" y="435015"/>
                  <a:pt x="10550" y="456803"/>
                </a:cubicBezTo>
                <a:cubicBezTo>
                  <a:pt x="12499" y="466547"/>
                  <a:pt x="12951" y="478057"/>
                  <a:pt x="19977" y="485083"/>
                </a:cubicBezTo>
                <a:cubicBezTo>
                  <a:pt x="36000" y="501106"/>
                  <a:pt x="58410" y="509195"/>
                  <a:pt x="76538" y="522791"/>
                </a:cubicBezTo>
                <a:cubicBezTo>
                  <a:pt x="89107" y="532218"/>
                  <a:pt x="101374" y="542061"/>
                  <a:pt x="114245" y="551071"/>
                </a:cubicBezTo>
                <a:cubicBezTo>
                  <a:pt x="226322" y="629524"/>
                  <a:pt x="128590" y="566161"/>
                  <a:pt x="199086" y="598205"/>
                </a:cubicBezTo>
                <a:cubicBezTo>
                  <a:pt x="237570" y="615698"/>
                  <a:pt x="279754" y="642201"/>
                  <a:pt x="321635" y="654766"/>
                </a:cubicBezTo>
                <a:cubicBezTo>
                  <a:pt x="336982" y="659370"/>
                  <a:pt x="352990" y="661409"/>
                  <a:pt x="368769" y="664193"/>
                </a:cubicBezTo>
                <a:cubicBezTo>
                  <a:pt x="406414" y="670836"/>
                  <a:pt x="444047" y="677640"/>
                  <a:pt x="481890" y="683046"/>
                </a:cubicBezTo>
                <a:cubicBezTo>
                  <a:pt x="566800" y="695176"/>
                  <a:pt x="525961" y="688820"/>
                  <a:pt x="604439" y="701900"/>
                </a:cubicBezTo>
                <a:cubicBezTo>
                  <a:pt x="656777" y="719347"/>
                  <a:pt x="653799" y="720753"/>
                  <a:pt x="736414" y="720753"/>
                </a:cubicBezTo>
                <a:cubicBezTo>
                  <a:pt x="931260" y="720753"/>
                  <a:pt x="1126055" y="714469"/>
                  <a:pt x="1320876" y="711327"/>
                </a:cubicBezTo>
                <a:cubicBezTo>
                  <a:pt x="1783075" y="720955"/>
                  <a:pt x="1816465" y="727486"/>
                  <a:pt x="2301263" y="711327"/>
                </a:cubicBezTo>
                <a:cubicBezTo>
                  <a:pt x="2314212" y="710895"/>
                  <a:pt x="2326191" y="704030"/>
                  <a:pt x="2338971" y="701900"/>
                </a:cubicBezTo>
                <a:cubicBezTo>
                  <a:pt x="2382805" y="694594"/>
                  <a:pt x="2427112" y="690352"/>
                  <a:pt x="2470946" y="683046"/>
                </a:cubicBezTo>
                <a:cubicBezTo>
                  <a:pt x="2489800" y="679904"/>
                  <a:pt x="2508848" y="677765"/>
                  <a:pt x="2527507" y="673619"/>
                </a:cubicBezTo>
                <a:cubicBezTo>
                  <a:pt x="2537207" y="671464"/>
                  <a:pt x="2546011" y="665970"/>
                  <a:pt x="2555787" y="664193"/>
                </a:cubicBezTo>
                <a:cubicBezTo>
                  <a:pt x="2580712" y="659661"/>
                  <a:pt x="2606064" y="657908"/>
                  <a:pt x="2631202" y="654766"/>
                </a:cubicBezTo>
                <a:lnTo>
                  <a:pt x="3111969" y="664193"/>
                </a:lnTo>
                <a:cubicBezTo>
                  <a:pt x="3137288" y="665051"/>
                  <a:pt x="3162064" y="672761"/>
                  <a:pt x="3187383" y="673619"/>
                </a:cubicBezTo>
                <a:cubicBezTo>
                  <a:pt x="3347577" y="679049"/>
                  <a:pt x="3507894" y="679904"/>
                  <a:pt x="3668150" y="683046"/>
                </a:cubicBezTo>
                <a:lnTo>
                  <a:pt x="4139490" y="673619"/>
                </a:lnTo>
                <a:cubicBezTo>
                  <a:pt x="4182182" y="672147"/>
                  <a:pt x="4228913" y="660569"/>
                  <a:pt x="4271465" y="654766"/>
                </a:cubicBezTo>
                <a:cubicBezTo>
                  <a:pt x="4426340" y="633646"/>
                  <a:pt x="4401378" y="637521"/>
                  <a:pt x="4544843" y="626485"/>
                </a:cubicBezTo>
                <a:lnTo>
                  <a:pt x="4950195" y="635912"/>
                </a:lnTo>
                <a:cubicBezTo>
                  <a:pt x="4972397" y="636800"/>
                  <a:pt x="4993998" y="644106"/>
                  <a:pt x="5016183" y="645339"/>
                </a:cubicBezTo>
                <a:cubicBezTo>
                  <a:pt x="5107222" y="650397"/>
                  <a:pt x="5198434" y="651624"/>
                  <a:pt x="5289560" y="654766"/>
                </a:cubicBezTo>
                <a:cubicBezTo>
                  <a:pt x="5324125" y="657908"/>
                  <a:pt x="5358852" y="659606"/>
                  <a:pt x="5393255" y="664193"/>
                </a:cubicBezTo>
                <a:cubicBezTo>
                  <a:pt x="5406097" y="665905"/>
                  <a:pt x="5418315" y="670809"/>
                  <a:pt x="5430962" y="673619"/>
                </a:cubicBezTo>
                <a:cubicBezTo>
                  <a:pt x="5446603" y="677095"/>
                  <a:pt x="5462260" y="680610"/>
                  <a:pt x="5478096" y="683046"/>
                </a:cubicBezTo>
                <a:cubicBezTo>
                  <a:pt x="5527657" y="690671"/>
                  <a:pt x="5599590" y="697081"/>
                  <a:pt x="5647779" y="701900"/>
                </a:cubicBezTo>
                <a:cubicBezTo>
                  <a:pt x="5660348" y="705042"/>
                  <a:pt x="5672530" y="711327"/>
                  <a:pt x="5685486" y="711327"/>
                </a:cubicBezTo>
                <a:cubicBezTo>
                  <a:pt x="6414229" y="711327"/>
                  <a:pt x="6197712" y="762380"/>
                  <a:pt x="6477338" y="692473"/>
                </a:cubicBezTo>
                <a:lnTo>
                  <a:pt x="6533898" y="654766"/>
                </a:lnTo>
                <a:cubicBezTo>
                  <a:pt x="6559036" y="638007"/>
                  <a:pt x="6570918" y="632757"/>
                  <a:pt x="6590459" y="607632"/>
                </a:cubicBezTo>
                <a:cubicBezTo>
                  <a:pt x="6604370" y="589746"/>
                  <a:pt x="6621000" y="572567"/>
                  <a:pt x="6628166" y="551071"/>
                </a:cubicBezTo>
                <a:lnTo>
                  <a:pt x="6637593" y="522791"/>
                </a:lnTo>
                <a:cubicBezTo>
                  <a:pt x="6634451" y="472515"/>
                  <a:pt x="6636022" y="421720"/>
                  <a:pt x="6628166" y="371962"/>
                </a:cubicBezTo>
                <a:cubicBezTo>
                  <a:pt x="6625430" y="354633"/>
                  <a:pt x="6589658" y="325753"/>
                  <a:pt x="6581032" y="315401"/>
                </a:cubicBezTo>
                <a:cubicBezTo>
                  <a:pt x="6573779" y="306697"/>
                  <a:pt x="6569432" y="295824"/>
                  <a:pt x="6562179" y="287120"/>
                </a:cubicBezTo>
                <a:cubicBezTo>
                  <a:pt x="6553644" y="276878"/>
                  <a:pt x="6542433" y="269082"/>
                  <a:pt x="6533898" y="258840"/>
                </a:cubicBezTo>
                <a:cubicBezTo>
                  <a:pt x="6526645" y="250137"/>
                  <a:pt x="6523892" y="237637"/>
                  <a:pt x="6515045" y="230560"/>
                </a:cubicBezTo>
                <a:cubicBezTo>
                  <a:pt x="6507286" y="224352"/>
                  <a:pt x="6496191" y="224275"/>
                  <a:pt x="6486764" y="221133"/>
                </a:cubicBezTo>
                <a:cubicBezTo>
                  <a:pt x="6480480" y="211706"/>
                  <a:pt x="6475922" y="200863"/>
                  <a:pt x="6467911" y="192852"/>
                </a:cubicBezTo>
                <a:cubicBezTo>
                  <a:pt x="6452604" y="177545"/>
                  <a:pt x="6419168" y="165000"/>
                  <a:pt x="6401923" y="155145"/>
                </a:cubicBezTo>
                <a:cubicBezTo>
                  <a:pt x="6392086" y="149524"/>
                  <a:pt x="6384251" y="140270"/>
                  <a:pt x="6373643" y="136292"/>
                </a:cubicBezTo>
                <a:cubicBezTo>
                  <a:pt x="6358641" y="130666"/>
                  <a:pt x="6342521" y="127447"/>
                  <a:pt x="6326509" y="126865"/>
                </a:cubicBezTo>
                <a:cubicBezTo>
                  <a:pt x="6169468" y="121154"/>
                  <a:pt x="6012282" y="120580"/>
                  <a:pt x="5855169" y="117438"/>
                </a:cubicBezTo>
                <a:cubicBezTo>
                  <a:pt x="5780475" y="92540"/>
                  <a:pt x="5818211" y="101851"/>
                  <a:pt x="5742047" y="89158"/>
                </a:cubicBezTo>
                <a:cubicBezTo>
                  <a:pt x="5550262" y="25230"/>
                  <a:pt x="5715377" y="76775"/>
                  <a:pt x="5195292" y="89158"/>
                </a:cubicBezTo>
                <a:cubicBezTo>
                  <a:pt x="5104138" y="91328"/>
                  <a:pt x="5013041" y="95442"/>
                  <a:pt x="4921915" y="98584"/>
                </a:cubicBezTo>
                <a:cubicBezTo>
                  <a:pt x="4528150" y="131398"/>
                  <a:pt x="4764796" y="115237"/>
                  <a:pt x="3932100" y="98584"/>
                </a:cubicBezTo>
                <a:cubicBezTo>
                  <a:pt x="3909885" y="98140"/>
                  <a:pt x="3888180" y="91754"/>
                  <a:pt x="3866113" y="89158"/>
                </a:cubicBezTo>
                <a:cubicBezTo>
                  <a:pt x="3668315" y="65888"/>
                  <a:pt x="3860395" y="92381"/>
                  <a:pt x="3705857" y="70304"/>
                </a:cubicBezTo>
                <a:lnTo>
                  <a:pt x="3338212" y="79731"/>
                </a:lnTo>
                <a:cubicBezTo>
                  <a:pt x="3287432" y="81939"/>
                  <a:pt x="3277434" y="89047"/>
                  <a:pt x="3234517" y="98584"/>
                </a:cubicBezTo>
                <a:cubicBezTo>
                  <a:pt x="3218876" y="102060"/>
                  <a:pt x="3203094" y="104869"/>
                  <a:pt x="3187383" y="108011"/>
                </a:cubicBezTo>
                <a:lnTo>
                  <a:pt x="2687762" y="98584"/>
                </a:lnTo>
                <a:cubicBezTo>
                  <a:pt x="2678034" y="98254"/>
                  <a:pt x="2597437" y="83073"/>
                  <a:pt x="2584068" y="79731"/>
                </a:cubicBezTo>
                <a:cubicBezTo>
                  <a:pt x="2574428" y="77321"/>
                  <a:pt x="2565531" y="72253"/>
                  <a:pt x="2555787" y="70304"/>
                </a:cubicBezTo>
                <a:cubicBezTo>
                  <a:pt x="2533999" y="65946"/>
                  <a:pt x="2511795" y="64019"/>
                  <a:pt x="2489799" y="60877"/>
                </a:cubicBezTo>
                <a:cubicBezTo>
                  <a:pt x="2480372" y="57735"/>
                  <a:pt x="2471263" y="53399"/>
                  <a:pt x="2461519" y="51450"/>
                </a:cubicBezTo>
                <a:cubicBezTo>
                  <a:pt x="2399570" y="39061"/>
                  <a:pt x="2309693" y="35601"/>
                  <a:pt x="2254129" y="32597"/>
                </a:cubicBezTo>
                <a:cubicBezTo>
                  <a:pt x="1995934" y="18640"/>
                  <a:pt x="1920321" y="20422"/>
                  <a:pt x="1613107" y="13743"/>
                </a:cubicBezTo>
                <a:cubicBezTo>
                  <a:pt x="1346462" y="-6769"/>
                  <a:pt x="1456327" y="-2256"/>
                  <a:pt x="1000364" y="13743"/>
                </a:cubicBezTo>
                <a:cubicBezTo>
                  <a:pt x="965074" y="14981"/>
                  <a:pt x="955042" y="24390"/>
                  <a:pt x="924950" y="32597"/>
                </a:cubicBezTo>
                <a:cubicBezTo>
                  <a:pt x="899951" y="39415"/>
                  <a:pt x="874674" y="45166"/>
                  <a:pt x="849536" y="51450"/>
                </a:cubicBezTo>
                <a:cubicBezTo>
                  <a:pt x="809573" y="61441"/>
                  <a:pt x="753218" y="76165"/>
                  <a:pt x="717560" y="79731"/>
                </a:cubicBezTo>
                <a:lnTo>
                  <a:pt x="623292" y="89158"/>
                </a:lnTo>
                <a:cubicBezTo>
                  <a:pt x="613865" y="92300"/>
                  <a:pt x="604652" y="96174"/>
                  <a:pt x="595012" y="98584"/>
                </a:cubicBezTo>
                <a:cubicBezTo>
                  <a:pt x="568657" y="105172"/>
                  <a:pt x="516536" y="113235"/>
                  <a:pt x="491317" y="117438"/>
                </a:cubicBezTo>
                <a:lnTo>
                  <a:pt x="434756" y="136292"/>
                </a:lnTo>
                <a:lnTo>
                  <a:pt x="406476" y="145718"/>
                </a:lnTo>
                <a:cubicBezTo>
                  <a:pt x="397049" y="148860"/>
                  <a:pt x="388132" y="155145"/>
                  <a:pt x="378195" y="155145"/>
                </a:cubicBezTo>
                <a:lnTo>
                  <a:pt x="359342" y="15514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0157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B3880-C80C-4FD3-81F3-71B30C27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CB7072-C960-4587-8F7C-80CC92475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ym typeface="Wingdings" panose="05000000000000000000" pitchFamily="2" charset="2"/>
              </a:rPr>
              <a:t>Faktory úspěchu Zuzany </a:t>
            </a:r>
            <a:r>
              <a:rPr lang="cs-CZ" dirty="0" err="1">
                <a:sym typeface="Wingdings" panose="05000000000000000000" pitchFamily="2" charset="2"/>
              </a:rPr>
              <a:t>Čaputové</a:t>
            </a:r>
            <a:r>
              <a:rPr lang="cs-CZ" dirty="0">
                <a:sym typeface="Wingdings" panose="05000000000000000000" pitchFamily="2" charset="2"/>
              </a:rPr>
              <a:t> ve volbách 2019 na Slovensku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Závislá proměnná: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Binární (0/1)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1 = ZČ získala v obci nejvíc hlasů ze všech, 0 = ZČ nezískala tento počet hlasů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Nezávislé proměnné: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Podíl obyvatel obce s VŠ vzděláním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Podíl Maďarů v obci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Podíl hlasů ĽSNS v parlamentních volbách </a:t>
            </a:r>
          </a:p>
          <a:p>
            <a:pPr lvl="1"/>
            <a:r>
              <a:rPr lang="cs-CZ" dirty="0"/>
              <a:t>Velikost počtu obyvatel obce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690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9B7A91-FD65-441F-8AD5-43339A70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v SPSS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89D210-C397-4153-B67B-CE1E35DF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>
                <a:sym typeface="Wingdings" panose="05000000000000000000" pitchFamily="2" charset="2"/>
              </a:rPr>
              <a:t>Analyze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Regression</a:t>
            </a:r>
            <a:r>
              <a:rPr lang="cs-CZ" dirty="0">
                <a:sym typeface="Wingdings" panose="05000000000000000000" pitchFamily="2" charset="2"/>
              </a:rPr>
              <a:t>  Binary </a:t>
            </a:r>
            <a:r>
              <a:rPr lang="cs-CZ" dirty="0" err="1">
                <a:sym typeface="Wingdings" panose="05000000000000000000" pitchFamily="2" charset="2"/>
              </a:rPr>
              <a:t>Logistic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Závislá proměnná do </a:t>
            </a:r>
            <a:r>
              <a:rPr lang="cs-CZ" i="1" dirty="0" err="1">
                <a:sym typeface="Wingdings" panose="05000000000000000000" pitchFamily="2" charset="2"/>
              </a:rPr>
              <a:t>Dependent</a:t>
            </a:r>
            <a:endParaRPr lang="cs-CZ" i="1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Nezávislé do </a:t>
            </a:r>
            <a:r>
              <a:rPr lang="cs-CZ" i="1" dirty="0" err="1">
                <a:sym typeface="Wingdings" panose="05000000000000000000" pitchFamily="2" charset="2"/>
              </a:rPr>
              <a:t>Covariates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Doporučené možnosti v </a:t>
            </a:r>
            <a:r>
              <a:rPr lang="cs-CZ" i="1" dirty="0" err="1">
                <a:sym typeface="Wingdings" panose="05000000000000000000" pitchFamily="2" charset="2"/>
              </a:rPr>
              <a:t>Options</a:t>
            </a:r>
            <a:r>
              <a:rPr lang="cs-CZ" dirty="0">
                <a:sym typeface="Wingdings" panose="05000000000000000000" pitchFamily="2" charset="2"/>
              </a:rPr>
              <a:t> a </a:t>
            </a:r>
            <a:r>
              <a:rPr lang="cs-CZ" i="1" dirty="0" err="1">
                <a:sym typeface="Wingdings" panose="05000000000000000000" pitchFamily="2" charset="2"/>
              </a:rPr>
              <a:t>Save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Field</a:t>
            </a:r>
            <a:r>
              <a:rPr lang="cs-CZ" dirty="0">
                <a:sym typeface="Wingdings" panose="05000000000000000000" pitchFamily="2" charset="2"/>
              </a:rPr>
              <a:t>, 281-282)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Výběr metody: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Enter – všechny proměnné vstoupí do modelu okamžitě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Forward/</a:t>
            </a:r>
            <a:r>
              <a:rPr lang="cs-CZ" dirty="0" err="1">
                <a:sym typeface="Wingdings" panose="05000000000000000000" pitchFamily="2" charset="2"/>
              </a:rPr>
              <a:t>Backward</a:t>
            </a:r>
            <a:r>
              <a:rPr lang="cs-CZ" dirty="0">
                <a:sym typeface="Wingdings" panose="05000000000000000000" pitchFamily="2" charset="2"/>
              </a:rPr>
              <a:t> – postupné vkládání / ubírání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Závisí od cílů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441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B3880-C80C-4FD3-81F3-71B30C27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Model 1 (VŠ, Maďaři, ĽSNS)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0C354D5A-2F9F-4982-BF7D-065984741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843" y="2250037"/>
            <a:ext cx="3686722" cy="1325563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3DACB4C4-463A-4B50-BE4F-34162153E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660" y="4134949"/>
            <a:ext cx="6503089" cy="18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9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8346-DAAA-4268-9135-F4EF3D04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efektů - VŠ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C2FAD9-BF2A-48A6-BD6F-5431D53B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  <a:p>
            <a:r>
              <a:rPr lang="cs-CZ" dirty="0"/>
              <a:t>Regresní koeficient B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Jak se při zvýšení hodnoty nezávislé proměnné o jednotku změní logaritmus hodnoty závislé proměnné</a:t>
            </a:r>
          </a:p>
          <a:p>
            <a:pPr lvl="1"/>
            <a:r>
              <a:rPr lang="cs-CZ" dirty="0"/>
              <a:t>Zvýšení podílu lidí s VŠ vzděláním o 1 procentní bod vede k zvýšení logaritmu hodnoty závislé proměnné o 0,148 (ne příliš intuitivní)</a:t>
            </a:r>
          </a:p>
          <a:p>
            <a:endParaRPr lang="cs-CZ" dirty="0"/>
          </a:p>
          <a:p>
            <a:r>
              <a:rPr lang="cs-CZ" dirty="0"/>
              <a:t>Poměr šancí (</a:t>
            </a:r>
            <a:r>
              <a:rPr lang="cs-CZ" dirty="0" err="1"/>
              <a:t>Odds</a:t>
            </a:r>
            <a:r>
              <a:rPr lang="cs-CZ" dirty="0"/>
              <a:t> Ratio):</a:t>
            </a:r>
          </a:p>
          <a:p>
            <a:pPr lvl="1"/>
            <a:r>
              <a:rPr lang="cs-CZ" dirty="0"/>
              <a:t>Jednodušší interpretace efektu</a:t>
            </a:r>
          </a:p>
          <a:p>
            <a:pPr lvl="1"/>
            <a:r>
              <a:rPr lang="cs-CZ" dirty="0"/>
              <a:t>1,159 &gt; 1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zvýšení podílu lidí s VŠ vzděláním o 1 procentní bod </a:t>
            </a:r>
            <a:r>
              <a:rPr lang="cs-CZ" b="1" dirty="0"/>
              <a:t>zvyšuje o 15,9 procenta šanci</a:t>
            </a:r>
            <a:r>
              <a:rPr lang="cs-CZ" dirty="0"/>
              <a:t>, že ZČ získá v obcí nejvíc hlasů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175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8346-DAAA-4268-9135-F4EF3D04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efektů – Maďaři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C2FAD9-BF2A-48A6-BD6F-5431D53B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  <a:p>
            <a:r>
              <a:rPr lang="cs-CZ" dirty="0"/>
              <a:t>Regresní koeficient B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Jak se při zvýšení hodnoty nezávislé proměnné o jednotku změní logaritmus hodnoty závislé proměnné</a:t>
            </a:r>
          </a:p>
          <a:p>
            <a:pPr lvl="1"/>
            <a:r>
              <a:rPr lang="cs-CZ" dirty="0"/>
              <a:t>Zvýšení podílu Maďarů v obci o 1 procentní bod vede k zvýšení logaritmu hodnoty závislé proměnné o 0,048 (ne příliš intuitivní)</a:t>
            </a:r>
          </a:p>
          <a:p>
            <a:endParaRPr lang="cs-CZ" dirty="0"/>
          </a:p>
          <a:p>
            <a:r>
              <a:rPr lang="cs-CZ" dirty="0"/>
              <a:t>Poměr šancí (</a:t>
            </a:r>
            <a:r>
              <a:rPr lang="cs-CZ" dirty="0" err="1"/>
              <a:t>Odds</a:t>
            </a:r>
            <a:r>
              <a:rPr lang="cs-CZ" dirty="0"/>
              <a:t> Ratio):</a:t>
            </a:r>
          </a:p>
          <a:p>
            <a:pPr lvl="1"/>
            <a:r>
              <a:rPr lang="cs-CZ" dirty="0"/>
              <a:t>Jednodušší interpretace efektu</a:t>
            </a:r>
          </a:p>
          <a:p>
            <a:pPr lvl="1"/>
            <a:r>
              <a:rPr lang="cs-CZ" dirty="0"/>
              <a:t>1,049 &gt; 1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zvýšení podílu lidí s VŠ vzděláním o 1 procentní bod </a:t>
            </a:r>
            <a:r>
              <a:rPr lang="cs-CZ" b="1" dirty="0"/>
              <a:t>zvyšuje o 4,9 procenta šanci</a:t>
            </a:r>
            <a:r>
              <a:rPr lang="cs-CZ" dirty="0"/>
              <a:t>, že ZČ získá v obcí nejvíc hlasů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991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8346-DAAA-4268-9135-F4EF3D04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efektů – ĽSNS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C2FAD9-BF2A-48A6-BD6F-5431D53B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  <a:p>
            <a:r>
              <a:rPr lang="cs-CZ" dirty="0"/>
              <a:t>Regresní koeficient B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Jak se při zvýšení hodnoty nezávislé proměnné o jednotku změní logaritmus hodnoty závislé proměnné</a:t>
            </a:r>
          </a:p>
          <a:p>
            <a:pPr lvl="1"/>
            <a:r>
              <a:rPr lang="cs-CZ" dirty="0"/>
              <a:t>Zvýšení podílu hlasů pro ĽSNS v obci o 1 procentní bod vede k snížení logaritmu hodnoty závislé proměnné o 0,093 (ne příliš intuitivní)</a:t>
            </a:r>
          </a:p>
          <a:p>
            <a:endParaRPr lang="cs-CZ" dirty="0"/>
          </a:p>
          <a:p>
            <a:r>
              <a:rPr lang="cs-CZ" dirty="0"/>
              <a:t>Poměr šancí (</a:t>
            </a:r>
            <a:r>
              <a:rPr lang="cs-CZ" dirty="0" err="1"/>
              <a:t>Odds</a:t>
            </a:r>
            <a:r>
              <a:rPr lang="cs-CZ" dirty="0"/>
              <a:t> Ratio):</a:t>
            </a:r>
          </a:p>
          <a:p>
            <a:pPr lvl="1"/>
            <a:r>
              <a:rPr lang="cs-CZ" dirty="0"/>
              <a:t>Jednodušší interpretace efektu</a:t>
            </a:r>
          </a:p>
          <a:p>
            <a:pPr lvl="1"/>
            <a:r>
              <a:rPr lang="cs-CZ" dirty="0"/>
              <a:t>0,911 &lt; 1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zvýšení podílu hlasů pro ĽSNS v obci o 1 procentní bod </a:t>
            </a:r>
            <a:r>
              <a:rPr lang="cs-CZ" b="1" dirty="0"/>
              <a:t>snižuje o 8,9 procenta šanci</a:t>
            </a:r>
            <a:r>
              <a:rPr lang="cs-CZ" dirty="0"/>
              <a:t>, že ZČ získá v obci nejvíc hlasů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73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B26DB-129B-4A45-AFDB-83DD053C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Logistická regrese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78C62C-9AE8-46F6-806D-7600ED785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Technika, pomocí které se zjišťuje vliv nezávislých proměnných na závislou proměnnou</a:t>
            </a:r>
          </a:p>
          <a:p>
            <a:endParaRPr lang="cs-CZ" dirty="0"/>
          </a:p>
          <a:p>
            <a:r>
              <a:rPr lang="cs-CZ" dirty="0"/>
              <a:t>Požadavky na proměnné:</a:t>
            </a:r>
          </a:p>
          <a:p>
            <a:pPr lvl="1"/>
            <a:r>
              <a:rPr lang="cs-CZ" dirty="0"/>
              <a:t>Přesně jedna závislá proměnná – kategorické</a:t>
            </a:r>
          </a:p>
          <a:p>
            <a:pPr lvl="1"/>
            <a:r>
              <a:rPr lang="cs-CZ" dirty="0"/>
              <a:t>Jedna nebo víc nezávislých proměnných</a:t>
            </a:r>
          </a:p>
          <a:p>
            <a:pPr lvl="1"/>
            <a:r>
              <a:rPr lang="cs-CZ" dirty="0"/>
              <a:t>Nezávislé proměnné mohou být všech typů</a:t>
            </a:r>
          </a:p>
          <a:p>
            <a:endParaRPr lang="cs-CZ" dirty="0"/>
          </a:p>
          <a:p>
            <a:r>
              <a:rPr lang="cs-CZ" dirty="0"/>
              <a:t>Důležitá je vždy teorie – cílem není počítat regresní modely s desítkami nezávislých proměnných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669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6AAF9-45A0-4371-8D3E-0122A18D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Logistická vs. lineární regrese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0F477FD-AF39-45C7-8379-A5A42302C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76872"/>
            <a:ext cx="6496694" cy="67791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ADDB1F1-82A4-4658-9284-3B77B03A9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16" y="3909385"/>
            <a:ext cx="6695728" cy="1063618"/>
          </a:xfrm>
          <a:prstGeom prst="rect">
            <a:avLst/>
          </a:prstGeom>
        </p:spPr>
      </p:pic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53A63FAD-BBB9-44E7-80D2-FE02DD686AC9}"/>
              </a:ext>
            </a:extLst>
          </p:cNvPr>
          <p:cNvSpPr/>
          <p:nvPr/>
        </p:nvSpPr>
        <p:spPr>
          <a:xfrm>
            <a:off x="1619672" y="2192129"/>
            <a:ext cx="5874637" cy="729315"/>
          </a:xfrm>
          <a:custGeom>
            <a:avLst/>
            <a:gdLst>
              <a:gd name="connsiteX0" fmla="*/ 444183 w 6637593"/>
              <a:gd name="connsiteY0" fmla="*/ 145718 h 729315"/>
              <a:gd name="connsiteX1" fmla="*/ 387622 w 6637593"/>
              <a:gd name="connsiteY1" fmla="*/ 136292 h 729315"/>
              <a:gd name="connsiteX2" fmla="*/ 283927 w 6637593"/>
              <a:gd name="connsiteY2" fmla="*/ 155145 h 729315"/>
              <a:gd name="connsiteX3" fmla="*/ 246220 w 6637593"/>
              <a:gd name="connsiteY3" fmla="*/ 183426 h 729315"/>
              <a:gd name="connsiteX4" fmla="*/ 208513 w 6637593"/>
              <a:gd name="connsiteY4" fmla="*/ 202279 h 729315"/>
              <a:gd name="connsiteX5" fmla="*/ 189659 w 6637593"/>
              <a:gd name="connsiteY5" fmla="*/ 230560 h 729315"/>
              <a:gd name="connsiteX6" fmla="*/ 123672 w 6637593"/>
              <a:gd name="connsiteY6" fmla="*/ 258840 h 729315"/>
              <a:gd name="connsiteX7" fmla="*/ 38830 w 6637593"/>
              <a:gd name="connsiteY7" fmla="*/ 334255 h 729315"/>
              <a:gd name="connsiteX8" fmla="*/ 29404 w 6637593"/>
              <a:gd name="connsiteY8" fmla="*/ 362535 h 729315"/>
              <a:gd name="connsiteX9" fmla="*/ 1123 w 6637593"/>
              <a:gd name="connsiteY9" fmla="*/ 390815 h 729315"/>
              <a:gd name="connsiteX10" fmla="*/ 10550 w 6637593"/>
              <a:gd name="connsiteY10" fmla="*/ 456803 h 729315"/>
              <a:gd name="connsiteX11" fmla="*/ 19977 w 6637593"/>
              <a:gd name="connsiteY11" fmla="*/ 485083 h 729315"/>
              <a:gd name="connsiteX12" fmla="*/ 76538 w 6637593"/>
              <a:gd name="connsiteY12" fmla="*/ 522791 h 729315"/>
              <a:gd name="connsiteX13" fmla="*/ 114245 w 6637593"/>
              <a:gd name="connsiteY13" fmla="*/ 551071 h 729315"/>
              <a:gd name="connsiteX14" fmla="*/ 199086 w 6637593"/>
              <a:gd name="connsiteY14" fmla="*/ 598205 h 729315"/>
              <a:gd name="connsiteX15" fmla="*/ 321635 w 6637593"/>
              <a:gd name="connsiteY15" fmla="*/ 654766 h 729315"/>
              <a:gd name="connsiteX16" fmla="*/ 368769 w 6637593"/>
              <a:gd name="connsiteY16" fmla="*/ 664193 h 729315"/>
              <a:gd name="connsiteX17" fmla="*/ 481890 w 6637593"/>
              <a:gd name="connsiteY17" fmla="*/ 683046 h 729315"/>
              <a:gd name="connsiteX18" fmla="*/ 604439 w 6637593"/>
              <a:gd name="connsiteY18" fmla="*/ 701900 h 729315"/>
              <a:gd name="connsiteX19" fmla="*/ 736414 w 6637593"/>
              <a:gd name="connsiteY19" fmla="*/ 720753 h 729315"/>
              <a:gd name="connsiteX20" fmla="*/ 1320876 w 6637593"/>
              <a:gd name="connsiteY20" fmla="*/ 711327 h 729315"/>
              <a:gd name="connsiteX21" fmla="*/ 2301263 w 6637593"/>
              <a:gd name="connsiteY21" fmla="*/ 711327 h 729315"/>
              <a:gd name="connsiteX22" fmla="*/ 2338971 w 6637593"/>
              <a:gd name="connsiteY22" fmla="*/ 701900 h 729315"/>
              <a:gd name="connsiteX23" fmla="*/ 2470946 w 6637593"/>
              <a:gd name="connsiteY23" fmla="*/ 683046 h 729315"/>
              <a:gd name="connsiteX24" fmla="*/ 2527507 w 6637593"/>
              <a:gd name="connsiteY24" fmla="*/ 673619 h 729315"/>
              <a:gd name="connsiteX25" fmla="*/ 2555787 w 6637593"/>
              <a:gd name="connsiteY25" fmla="*/ 664193 h 729315"/>
              <a:gd name="connsiteX26" fmla="*/ 2631202 w 6637593"/>
              <a:gd name="connsiteY26" fmla="*/ 654766 h 729315"/>
              <a:gd name="connsiteX27" fmla="*/ 3111969 w 6637593"/>
              <a:gd name="connsiteY27" fmla="*/ 664193 h 729315"/>
              <a:gd name="connsiteX28" fmla="*/ 3187383 w 6637593"/>
              <a:gd name="connsiteY28" fmla="*/ 673619 h 729315"/>
              <a:gd name="connsiteX29" fmla="*/ 3668150 w 6637593"/>
              <a:gd name="connsiteY29" fmla="*/ 683046 h 729315"/>
              <a:gd name="connsiteX30" fmla="*/ 4139490 w 6637593"/>
              <a:gd name="connsiteY30" fmla="*/ 673619 h 729315"/>
              <a:gd name="connsiteX31" fmla="*/ 4271465 w 6637593"/>
              <a:gd name="connsiteY31" fmla="*/ 654766 h 729315"/>
              <a:gd name="connsiteX32" fmla="*/ 4544843 w 6637593"/>
              <a:gd name="connsiteY32" fmla="*/ 626485 h 729315"/>
              <a:gd name="connsiteX33" fmla="*/ 4950195 w 6637593"/>
              <a:gd name="connsiteY33" fmla="*/ 635912 h 729315"/>
              <a:gd name="connsiteX34" fmla="*/ 5016183 w 6637593"/>
              <a:gd name="connsiteY34" fmla="*/ 645339 h 729315"/>
              <a:gd name="connsiteX35" fmla="*/ 5289560 w 6637593"/>
              <a:gd name="connsiteY35" fmla="*/ 654766 h 729315"/>
              <a:gd name="connsiteX36" fmla="*/ 5393255 w 6637593"/>
              <a:gd name="connsiteY36" fmla="*/ 664193 h 729315"/>
              <a:gd name="connsiteX37" fmla="*/ 5430962 w 6637593"/>
              <a:gd name="connsiteY37" fmla="*/ 673619 h 729315"/>
              <a:gd name="connsiteX38" fmla="*/ 5478096 w 6637593"/>
              <a:gd name="connsiteY38" fmla="*/ 683046 h 729315"/>
              <a:gd name="connsiteX39" fmla="*/ 5647779 w 6637593"/>
              <a:gd name="connsiteY39" fmla="*/ 701900 h 729315"/>
              <a:gd name="connsiteX40" fmla="*/ 5685486 w 6637593"/>
              <a:gd name="connsiteY40" fmla="*/ 711327 h 729315"/>
              <a:gd name="connsiteX41" fmla="*/ 6477338 w 6637593"/>
              <a:gd name="connsiteY41" fmla="*/ 692473 h 729315"/>
              <a:gd name="connsiteX42" fmla="*/ 6533898 w 6637593"/>
              <a:gd name="connsiteY42" fmla="*/ 654766 h 729315"/>
              <a:gd name="connsiteX43" fmla="*/ 6590459 w 6637593"/>
              <a:gd name="connsiteY43" fmla="*/ 607632 h 729315"/>
              <a:gd name="connsiteX44" fmla="*/ 6628166 w 6637593"/>
              <a:gd name="connsiteY44" fmla="*/ 551071 h 729315"/>
              <a:gd name="connsiteX45" fmla="*/ 6637593 w 6637593"/>
              <a:gd name="connsiteY45" fmla="*/ 522791 h 729315"/>
              <a:gd name="connsiteX46" fmla="*/ 6628166 w 6637593"/>
              <a:gd name="connsiteY46" fmla="*/ 371962 h 729315"/>
              <a:gd name="connsiteX47" fmla="*/ 6581032 w 6637593"/>
              <a:gd name="connsiteY47" fmla="*/ 315401 h 729315"/>
              <a:gd name="connsiteX48" fmla="*/ 6562179 w 6637593"/>
              <a:gd name="connsiteY48" fmla="*/ 287120 h 729315"/>
              <a:gd name="connsiteX49" fmla="*/ 6533898 w 6637593"/>
              <a:gd name="connsiteY49" fmla="*/ 258840 h 729315"/>
              <a:gd name="connsiteX50" fmla="*/ 6515045 w 6637593"/>
              <a:gd name="connsiteY50" fmla="*/ 230560 h 729315"/>
              <a:gd name="connsiteX51" fmla="*/ 6486764 w 6637593"/>
              <a:gd name="connsiteY51" fmla="*/ 221133 h 729315"/>
              <a:gd name="connsiteX52" fmla="*/ 6467911 w 6637593"/>
              <a:gd name="connsiteY52" fmla="*/ 192852 h 729315"/>
              <a:gd name="connsiteX53" fmla="*/ 6401923 w 6637593"/>
              <a:gd name="connsiteY53" fmla="*/ 155145 h 729315"/>
              <a:gd name="connsiteX54" fmla="*/ 6373643 w 6637593"/>
              <a:gd name="connsiteY54" fmla="*/ 136292 h 729315"/>
              <a:gd name="connsiteX55" fmla="*/ 6326509 w 6637593"/>
              <a:gd name="connsiteY55" fmla="*/ 126865 h 729315"/>
              <a:gd name="connsiteX56" fmla="*/ 5855169 w 6637593"/>
              <a:gd name="connsiteY56" fmla="*/ 117438 h 729315"/>
              <a:gd name="connsiteX57" fmla="*/ 5742047 w 6637593"/>
              <a:gd name="connsiteY57" fmla="*/ 89158 h 729315"/>
              <a:gd name="connsiteX58" fmla="*/ 5195292 w 6637593"/>
              <a:gd name="connsiteY58" fmla="*/ 89158 h 729315"/>
              <a:gd name="connsiteX59" fmla="*/ 4921915 w 6637593"/>
              <a:gd name="connsiteY59" fmla="*/ 98584 h 729315"/>
              <a:gd name="connsiteX60" fmla="*/ 3932100 w 6637593"/>
              <a:gd name="connsiteY60" fmla="*/ 98584 h 729315"/>
              <a:gd name="connsiteX61" fmla="*/ 3866113 w 6637593"/>
              <a:gd name="connsiteY61" fmla="*/ 89158 h 729315"/>
              <a:gd name="connsiteX62" fmla="*/ 3705857 w 6637593"/>
              <a:gd name="connsiteY62" fmla="*/ 70304 h 729315"/>
              <a:gd name="connsiteX63" fmla="*/ 3338212 w 6637593"/>
              <a:gd name="connsiteY63" fmla="*/ 79731 h 729315"/>
              <a:gd name="connsiteX64" fmla="*/ 3234517 w 6637593"/>
              <a:gd name="connsiteY64" fmla="*/ 98584 h 729315"/>
              <a:gd name="connsiteX65" fmla="*/ 3187383 w 6637593"/>
              <a:gd name="connsiteY65" fmla="*/ 108011 h 729315"/>
              <a:gd name="connsiteX66" fmla="*/ 2687762 w 6637593"/>
              <a:gd name="connsiteY66" fmla="*/ 98584 h 729315"/>
              <a:gd name="connsiteX67" fmla="*/ 2584068 w 6637593"/>
              <a:gd name="connsiteY67" fmla="*/ 79731 h 729315"/>
              <a:gd name="connsiteX68" fmla="*/ 2555787 w 6637593"/>
              <a:gd name="connsiteY68" fmla="*/ 70304 h 729315"/>
              <a:gd name="connsiteX69" fmla="*/ 2489799 w 6637593"/>
              <a:gd name="connsiteY69" fmla="*/ 60877 h 729315"/>
              <a:gd name="connsiteX70" fmla="*/ 2461519 w 6637593"/>
              <a:gd name="connsiteY70" fmla="*/ 51450 h 729315"/>
              <a:gd name="connsiteX71" fmla="*/ 2254129 w 6637593"/>
              <a:gd name="connsiteY71" fmla="*/ 32597 h 729315"/>
              <a:gd name="connsiteX72" fmla="*/ 1613107 w 6637593"/>
              <a:gd name="connsiteY72" fmla="*/ 13743 h 729315"/>
              <a:gd name="connsiteX73" fmla="*/ 1000364 w 6637593"/>
              <a:gd name="connsiteY73" fmla="*/ 13743 h 729315"/>
              <a:gd name="connsiteX74" fmla="*/ 924950 w 6637593"/>
              <a:gd name="connsiteY74" fmla="*/ 32597 h 729315"/>
              <a:gd name="connsiteX75" fmla="*/ 849536 w 6637593"/>
              <a:gd name="connsiteY75" fmla="*/ 51450 h 729315"/>
              <a:gd name="connsiteX76" fmla="*/ 717560 w 6637593"/>
              <a:gd name="connsiteY76" fmla="*/ 79731 h 729315"/>
              <a:gd name="connsiteX77" fmla="*/ 623292 w 6637593"/>
              <a:gd name="connsiteY77" fmla="*/ 89158 h 729315"/>
              <a:gd name="connsiteX78" fmla="*/ 595012 w 6637593"/>
              <a:gd name="connsiteY78" fmla="*/ 98584 h 729315"/>
              <a:gd name="connsiteX79" fmla="*/ 491317 w 6637593"/>
              <a:gd name="connsiteY79" fmla="*/ 117438 h 729315"/>
              <a:gd name="connsiteX80" fmla="*/ 434756 w 6637593"/>
              <a:gd name="connsiteY80" fmla="*/ 136292 h 729315"/>
              <a:gd name="connsiteX81" fmla="*/ 406476 w 6637593"/>
              <a:gd name="connsiteY81" fmla="*/ 145718 h 729315"/>
              <a:gd name="connsiteX82" fmla="*/ 378195 w 6637593"/>
              <a:gd name="connsiteY82" fmla="*/ 155145 h 729315"/>
              <a:gd name="connsiteX83" fmla="*/ 359342 w 6637593"/>
              <a:gd name="connsiteY83" fmla="*/ 155145 h 72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637593" h="729315">
                <a:moveTo>
                  <a:pt x="444183" y="145718"/>
                </a:moveTo>
                <a:cubicBezTo>
                  <a:pt x="425329" y="142576"/>
                  <a:pt x="406736" y="136292"/>
                  <a:pt x="387622" y="136292"/>
                </a:cubicBezTo>
                <a:cubicBezTo>
                  <a:pt x="334323" y="136292"/>
                  <a:pt x="323699" y="141888"/>
                  <a:pt x="283927" y="155145"/>
                </a:cubicBezTo>
                <a:cubicBezTo>
                  <a:pt x="271358" y="164572"/>
                  <a:pt x="259543" y="175099"/>
                  <a:pt x="246220" y="183426"/>
                </a:cubicBezTo>
                <a:cubicBezTo>
                  <a:pt x="234304" y="190874"/>
                  <a:pt x="219308" y="193283"/>
                  <a:pt x="208513" y="202279"/>
                </a:cubicBezTo>
                <a:cubicBezTo>
                  <a:pt x="199809" y="209532"/>
                  <a:pt x="198363" y="223307"/>
                  <a:pt x="189659" y="230560"/>
                </a:cubicBezTo>
                <a:cubicBezTo>
                  <a:pt x="174129" y="243501"/>
                  <a:pt x="143317" y="252291"/>
                  <a:pt x="123672" y="258840"/>
                </a:cubicBezTo>
                <a:cubicBezTo>
                  <a:pt x="59100" y="323412"/>
                  <a:pt x="89296" y="300611"/>
                  <a:pt x="38830" y="334255"/>
                </a:cubicBezTo>
                <a:cubicBezTo>
                  <a:pt x="35688" y="343682"/>
                  <a:pt x="34916" y="354267"/>
                  <a:pt x="29404" y="362535"/>
                </a:cubicBezTo>
                <a:cubicBezTo>
                  <a:pt x="22009" y="373627"/>
                  <a:pt x="3738" y="377742"/>
                  <a:pt x="1123" y="390815"/>
                </a:cubicBezTo>
                <a:cubicBezTo>
                  <a:pt x="-3235" y="412603"/>
                  <a:pt x="6192" y="435015"/>
                  <a:pt x="10550" y="456803"/>
                </a:cubicBezTo>
                <a:cubicBezTo>
                  <a:pt x="12499" y="466547"/>
                  <a:pt x="12951" y="478057"/>
                  <a:pt x="19977" y="485083"/>
                </a:cubicBezTo>
                <a:cubicBezTo>
                  <a:pt x="36000" y="501106"/>
                  <a:pt x="58410" y="509195"/>
                  <a:pt x="76538" y="522791"/>
                </a:cubicBezTo>
                <a:cubicBezTo>
                  <a:pt x="89107" y="532218"/>
                  <a:pt x="101374" y="542061"/>
                  <a:pt x="114245" y="551071"/>
                </a:cubicBezTo>
                <a:cubicBezTo>
                  <a:pt x="226322" y="629524"/>
                  <a:pt x="128590" y="566161"/>
                  <a:pt x="199086" y="598205"/>
                </a:cubicBezTo>
                <a:cubicBezTo>
                  <a:pt x="237570" y="615698"/>
                  <a:pt x="279754" y="642201"/>
                  <a:pt x="321635" y="654766"/>
                </a:cubicBezTo>
                <a:cubicBezTo>
                  <a:pt x="336982" y="659370"/>
                  <a:pt x="352990" y="661409"/>
                  <a:pt x="368769" y="664193"/>
                </a:cubicBezTo>
                <a:cubicBezTo>
                  <a:pt x="406414" y="670836"/>
                  <a:pt x="444047" y="677640"/>
                  <a:pt x="481890" y="683046"/>
                </a:cubicBezTo>
                <a:cubicBezTo>
                  <a:pt x="566800" y="695176"/>
                  <a:pt x="525961" y="688820"/>
                  <a:pt x="604439" y="701900"/>
                </a:cubicBezTo>
                <a:cubicBezTo>
                  <a:pt x="656777" y="719347"/>
                  <a:pt x="653799" y="720753"/>
                  <a:pt x="736414" y="720753"/>
                </a:cubicBezTo>
                <a:cubicBezTo>
                  <a:pt x="931260" y="720753"/>
                  <a:pt x="1126055" y="714469"/>
                  <a:pt x="1320876" y="711327"/>
                </a:cubicBezTo>
                <a:cubicBezTo>
                  <a:pt x="1783075" y="720955"/>
                  <a:pt x="1816465" y="727486"/>
                  <a:pt x="2301263" y="711327"/>
                </a:cubicBezTo>
                <a:cubicBezTo>
                  <a:pt x="2314212" y="710895"/>
                  <a:pt x="2326191" y="704030"/>
                  <a:pt x="2338971" y="701900"/>
                </a:cubicBezTo>
                <a:cubicBezTo>
                  <a:pt x="2382805" y="694594"/>
                  <a:pt x="2427112" y="690352"/>
                  <a:pt x="2470946" y="683046"/>
                </a:cubicBezTo>
                <a:cubicBezTo>
                  <a:pt x="2489800" y="679904"/>
                  <a:pt x="2508848" y="677765"/>
                  <a:pt x="2527507" y="673619"/>
                </a:cubicBezTo>
                <a:cubicBezTo>
                  <a:pt x="2537207" y="671464"/>
                  <a:pt x="2546011" y="665970"/>
                  <a:pt x="2555787" y="664193"/>
                </a:cubicBezTo>
                <a:cubicBezTo>
                  <a:pt x="2580712" y="659661"/>
                  <a:pt x="2606064" y="657908"/>
                  <a:pt x="2631202" y="654766"/>
                </a:cubicBezTo>
                <a:lnTo>
                  <a:pt x="3111969" y="664193"/>
                </a:lnTo>
                <a:cubicBezTo>
                  <a:pt x="3137288" y="665051"/>
                  <a:pt x="3162064" y="672761"/>
                  <a:pt x="3187383" y="673619"/>
                </a:cubicBezTo>
                <a:cubicBezTo>
                  <a:pt x="3347577" y="679049"/>
                  <a:pt x="3507894" y="679904"/>
                  <a:pt x="3668150" y="683046"/>
                </a:cubicBezTo>
                <a:lnTo>
                  <a:pt x="4139490" y="673619"/>
                </a:lnTo>
                <a:cubicBezTo>
                  <a:pt x="4182182" y="672147"/>
                  <a:pt x="4228913" y="660569"/>
                  <a:pt x="4271465" y="654766"/>
                </a:cubicBezTo>
                <a:cubicBezTo>
                  <a:pt x="4426340" y="633646"/>
                  <a:pt x="4401378" y="637521"/>
                  <a:pt x="4544843" y="626485"/>
                </a:cubicBezTo>
                <a:lnTo>
                  <a:pt x="4950195" y="635912"/>
                </a:lnTo>
                <a:cubicBezTo>
                  <a:pt x="4972397" y="636800"/>
                  <a:pt x="4993998" y="644106"/>
                  <a:pt x="5016183" y="645339"/>
                </a:cubicBezTo>
                <a:cubicBezTo>
                  <a:pt x="5107222" y="650397"/>
                  <a:pt x="5198434" y="651624"/>
                  <a:pt x="5289560" y="654766"/>
                </a:cubicBezTo>
                <a:cubicBezTo>
                  <a:pt x="5324125" y="657908"/>
                  <a:pt x="5358852" y="659606"/>
                  <a:pt x="5393255" y="664193"/>
                </a:cubicBezTo>
                <a:cubicBezTo>
                  <a:pt x="5406097" y="665905"/>
                  <a:pt x="5418315" y="670809"/>
                  <a:pt x="5430962" y="673619"/>
                </a:cubicBezTo>
                <a:cubicBezTo>
                  <a:pt x="5446603" y="677095"/>
                  <a:pt x="5462260" y="680610"/>
                  <a:pt x="5478096" y="683046"/>
                </a:cubicBezTo>
                <a:cubicBezTo>
                  <a:pt x="5527657" y="690671"/>
                  <a:pt x="5599590" y="697081"/>
                  <a:pt x="5647779" y="701900"/>
                </a:cubicBezTo>
                <a:cubicBezTo>
                  <a:pt x="5660348" y="705042"/>
                  <a:pt x="5672530" y="711327"/>
                  <a:pt x="5685486" y="711327"/>
                </a:cubicBezTo>
                <a:cubicBezTo>
                  <a:pt x="6414229" y="711327"/>
                  <a:pt x="6197712" y="762380"/>
                  <a:pt x="6477338" y="692473"/>
                </a:cubicBezTo>
                <a:lnTo>
                  <a:pt x="6533898" y="654766"/>
                </a:lnTo>
                <a:cubicBezTo>
                  <a:pt x="6559036" y="638007"/>
                  <a:pt x="6570918" y="632757"/>
                  <a:pt x="6590459" y="607632"/>
                </a:cubicBezTo>
                <a:cubicBezTo>
                  <a:pt x="6604370" y="589746"/>
                  <a:pt x="6621000" y="572567"/>
                  <a:pt x="6628166" y="551071"/>
                </a:cubicBezTo>
                <a:lnTo>
                  <a:pt x="6637593" y="522791"/>
                </a:lnTo>
                <a:cubicBezTo>
                  <a:pt x="6634451" y="472515"/>
                  <a:pt x="6636022" y="421720"/>
                  <a:pt x="6628166" y="371962"/>
                </a:cubicBezTo>
                <a:cubicBezTo>
                  <a:pt x="6625430" y="354633"/>
                  <a:pt x="6589658" y="325753"/>
                  <a:pt x="6581032" y="315401"/>
                </a:cubicBezTo>
                <a:cubicBezTo>
                  <a:pt x="6573779" y="306697"/>
                  <a:pt x="6569432" y="295824"/>
                  <a:pt x="6562179" y="287120"/>
                </a:cubicBezTo>
                <a:cubicBezTo>
                  <a:pt x="6553644" y="276878"/>
                  <a:pt x="6542433" y="269082"/>
                  <a:pt x="6533898" y="258840"/>
                </a:cubicBezTo>
                <a:cubicBezTo>
                  <a:pt x="6526645" y="250137"/>
                  <a:pt x="6523892" y="237637"/>
                  <a:pt x="6515045" y="230560"/>
                </a:cubicBezTo>
                <a:cubicBezTo>
                  <a:pt x="6507286" y="224352"/>
                  <a:pt x="6496191" y="224275"/>
                  <a:pt x="6486764" y="221133"/>
                </a:cubicBezTo>
                <a:cubicBezTo>
                  <a:pt x="6480480" y="211706"/>
                  <a:pt x="6475922" y="200863"/>
                  <a:pt x="6467911" y="192852"/>
                </a:cubicBezTo>
                <a:cubicBezTo>
                  <a:pt x="6452604" y="177545"/>
                  <a:pt x="6419168" y="165000"/>
                  <a:pt x="6401923" y="155145"/>
                </a:cubicBezTo>
                <a:cubicBezTo>
                  <a:pt x="6392086" y="149524"/>
                  <a:pt x="6384251" y="140270"/>
                  <a:pt x="6373643" y="136292"/>
                </a:cubicBezTo>
                <a:cubicBezTo>
                  <a:pt x="6358641" y="130666"/>
                  <a:pt x="6342521" y="127447"/>
                  <a:pt x="6326509" y="126865"/>
                </a:cubicBezTo>
                <a:cubicBezTo>
                  <a:pt x="6169468" y="121154"/>
                  <a:pt x="6012282" y="120580"/>
                  <a:pt x="5855169" y="117438"/>
                </a:cubicBezTo>
                <a:cubicBezTo>
                  <a:pt x="5780475" y="92540"/>
                  <a:pt x="5818211" y="101851"/>
                  <a:pt x="5742047" y="89158"/>
                </a:cubicBezTo>
                <a:cubicBezTo>
                  <a:pt x="5550262" y="25230"/>
                  <a:pt x="5715377" y="76775"/>
                  <a:pt x="5195292" y="89158"/>
                </a:cubicBezTo>
                <a:cubicBezTo>
                  <a:pt x="5104138" y="91328"/>
                  <a:pt x="5013041" y="95442"/>
                  <a:pt x="4921915" y="98584"/>
                </a:cubicBezTo>
                <a:cubicBezTo>
                  <a:pt x="4528150" y="131398"/>
                  <a:pt x="4764796" y="115237"/>
                  <a:pt x="3932100" y="98584"/>
                </a:cubicBezTo>
                <a:cubicBezTo>
                  <a:pt x="3909885" y="98140"/>
                  <a:pt x="3888180" y="91754"/>
                  <a:pt x="3866113" y="89158"/>
                </a:cubicBezTo>
                <a:cubicBezTo>
                  <a:pt x="3668315" y="65888"/>
                  <a:pt x="3860395" y="92381"/>
                  <a:pt x="3705857" y="70304"/>
                </a:cubicBezTo>
                <a:lnTo>
                  <a:pt x="3338212" y="79731"/>
                </a:lnTo>
                <a:cubicBezTo>
                  <a:pt x="3287432" y="81939"/>
                  <a:pt x="3277434" y="89047"/>
                  <a:pt x="3234517" y="98584"/>
                </a:cubicBezTo>
                <a:cubicBezTo>
                  <a:pt x="3218876" y="102060"/>
                  <a:pt x="3203094" y="104869"/>
                  <a:pt x="3187383" y="108011"/>
                </a:cubicBezTo>
                <a:lnTo>
                  <a:pt x="2687762" y="98584"/>
                </a:lnTo>
                <a:cubicBezTo>
                  <a:pt x="2678034" y="98254"/>
                  <a:pt x="2597437" y="83073"/>
                  <a:pt x="2584068" y="79731"/>
                </a:cubicBezTo>
                <a:cubicBezTo>
                  <a:pt x="2574428" y="77321"/>
                  <a:pt x="2565531" y="72253"/>
                  <a:pt x="2555787" y="70304"/>
                </a:cubicBezTo>
                <a:cubicBezTo>
                  <a:pt x="2533999" y="65946"/>
                  <a:pt x="2511795" y="64019"/>
                  <a:pt x="2489799" y="60877"/>
                </a:cubicBezTo>
                <a:cubicBezTo>
                  <a:pt x="2480372" y="57735"/>
                  <a:pt x="2471263" y="53399"/>
                  <a:pt x="2461519" y="51450"/>
                </a:cubicBezTo>
                <a:cubicBezTo>
                  <a:pt x="2399570" y="39061"/>
                  <a:pt x="2309693" y="35601"/>
                  <a:pt x="2254129" y="32597"/>
                </a:cubicBezTo>
                <a:cubicBezTo>
                  <a:pt x="1995934" y="18640"/>
                  <a:pt x="1920321" y="20422"/>
                  <a:pt x="1613107" y="13743"/>
                </a:cubicBezTo>
                <a:cubicBezTo>
                  <a:pt x="1346462" y="-6769"/>
                  <a:pt x="1456327" y="-2256"/>
                  <a:pt x="1000364" y="13743"/>
                </a:cubicBezTo>
                <a:cubicBezTo>
                  <a:pt x="965074" y="14981"/>
                  <a:pt x="955042" y="24390"/>
                  <a:pt x="924950" y="32597"/>
                </a:cubicBezTo>
                <a:cubicBezTo>
                  <a:pt x="899951" y="39415"/>
                  <a:pt x="874674" y="45166"/>
                  <a:pt x="849536" y="51450"/>
                </a:cubicBezTo>
                <a:cubicBezTo>
                  <a:pt x="809573" y="61441"/>
                  <a:pt x="753218" y="76165"/>
                  <a:pt x="717560" y="79731"/>
                </a:cubicBezTo>
                <a:lnTo>
                  <a:pt x="623292" y="89158"/>
                </a:lnTo>
                <a:cubicBezTo>
                  <a:pt x="613865" y="92300"/>
                  <a:pt x="604652" y="96174"/>
                  <a:pt x="595012" y="98584"/>
                </a:cubicBezTo>
                <a:cubicBezTo>
                  <a:pt x="568657" y="105172"/>
                  <a:pt x="516536" y="113235"/>
                  <a:pt x="491317" y="117438"/>
                </a:cubicBezTo>
                <a:lnTo>
                  <a:pt x="434756" y="136292"/>
                </a:lnTo>
                <a:lnTo>
                  <a:pt x="406476" y="145718"/>
                </a:lnTo>
                <a:cubicBezTo>
                  <a:pt x="397049" y="148860"/>
                  <a:pt x="388132" y="155145"/>
                  <a:pt x="378195" y="155145"/>
                </a:cubicBezTo>
                <a:lnTo>
                  <a:pt x="359342" y="15514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FDA367B3-B433-4E50-9B4D-139DB943A9C5}"/>
              </a:ext>
            </a:extLst>
          </p:cNvPr>
          <p:cNvSpPr/>
          <p:nvPr/>
        </p:nvSpPr>
        <p:spPr>
          <a:xfrm>
            <a:off x="3318600" y="4365104"/>
            <a:ext cx="4201848" cy="504056"/>
          </a:xfrm>
          <a:custGeom>
            <a:avLst/>
            <a:gdLst>
              <a:gd name="connsiteX0" fmla="*/ 444183 w 6637593"/>
              <a:gd name="connsiteY0" fmla="*/ 145718 h 729315"/>
              <a:gd name="connsiteX1" fmla="*/ 387622 w 6637593"/>
              <a:gd name="connsiteY1" fmla="*/ 136292 h 729315"/>
              <a:gd name="connsiteX2" fmla="*/ 283927 w 6637593"/>
              <a:gd name="connsiteY2" fmla="*/ 155145 h 729315"/>
              <a:gd name="connsiteX3" fmla="*/ 246220 w 6637593"/>
              <a:gd name="connsiteY3" fmla="*/ 183426 h 729315"/>
              <a:gd name="connsiteX4" fmla="*/ 208513 w 6637593"/>
              <a:gd name="connsiteY4" fmla="*/ 202279 h 729315"/>
              <a:gd name="connsiteX5" fmla="*/ 189659 w 6637593"/>
              <a:gd name="connsiteY5" fmla="*/ 230560 h 729315"/>
              <a:gd name="connsiteX6" fmla="*/ 123672 w 6637593"/>
              <a:gd name="connsiteY6" fmla="*/ 258840 h 729315"/>
              <a:gd name="connsiteX7" fmla="*/ 38830 w 6637593"/>
              <a:gd name="connsiteY7" fmla="*/ 334255 h 729315"/>
              <a:gd name="connsiteX8" fmla="*/ 29404 w 6637593"/>
              <a:gd name="connsiteY8" fmla="*/ 362535 h 729315"/>
              <a:gd name="connsiteX9" fmla="*/ 1123 w 6637593"/>
              <a:gd name="connsiteY9" fmla="*/ 390815 h 729315"/>
              <a:gd name="connsiteX10" fmla="*/ 10550 w 6637593"/>
              <a:gd name="connsiteY10" fmla="*/ 456803 h 729315"/>
              <a:gd name="connsiteX11" fmla="*/ 19977 w 6637593"/>
              <a:gd name="connsiteY11" fmla="*/ 485083 h 729315"/>
              <a:gd name="connsiteX12" fmla="*/ 76538 w 6637593"/>
              <a:gd name="connsiteY12" fmla="*/ 522791 h 729315"/>
              <a:gd name="connsiteX13" fmla="*/ 114245 w 6637593"/>
              <a:gd name="connsiteY13" fmla="*/ 551071 h 729315"/>
              <a:gd name="connsiteX14" fmla="*/ 199086 w 6637593"/>
              <a:gd name="connsiteY14" fmla="*/ 598205 h 729315"/>
              <a:gd name="connsiteX15" fmla="*/ 321635 w 6637593"/>
              <a:gd name="connsiteY15" fmla="*/ 654766 h 729315"/>
              <a:gd name="connsiteX16" fmla="*/ 368769 w 6637593"/>
              <a:gd name="connsiteY16" fmla="*/ 664193 h 729315"/>
              <a:gd name="connsiteX17" fmla="*/ 481890 w 6637593"/>
              <a:gd name="connsiteY17" fmla="*/ 683046 h 729315"/>
              <a:gd name="connsiteX18" fmla="*/ 604439 w 6637593"/>
              <a:gd name="connsiteY18" fmla="*/ 701900 h 729315"/>
              <a:gd name="connsiteX19" fmla="*/ 736414 w 6637593"/>
              <a:gd name="connsiteY19" fmla="*/ 720753 h 729315"/>
              <a:gd name="connsiteX20" fmla="*/ 1320876 w 6637593"/>
              <a:gd name="connsiteY20" fmla="*/ 711327 h 729315"/>
              <a:gd name="connsiteX21" fmla="*/ 2301263 w 6637593"/>
              <a:gd name="connsiteY21" fmla="*/ 711327 h 729315"/>
              <a:gd name="connsiteX22" fmla="*/ 2338971 w 6637593"/>
              <a:gd name="connsiteY22" fmla="*/ 701900 h 729315"/>
              <a:gd name="connsiteX23" fmla="*/ 2470946 w 6637593"/>
              <a:gd name="connsiteY23" fmla="*/ 683046 h 729315"/>
              <a:gd name="connsiteX24" fmla="*/ 2527507 w 6637593"/>
              <a:gd name="connsiteY24" fmla="*/ 673619 h 729315"/>
              <a:gd name="connsiteX25" fmla="*/ 2555787 w 6637593"/>
              <a:gd name="connsiteY25" fmla="*/ 664193 h 729315"/>
              <a:gd name="connsiteX26" fmla="*/ 2631202 w 6637593"/>
              <a:gd name="connsiteY26" fmla="*/ 654766 h 729315"/>
              <a:gd name="connsiteX27" fmla="*/ 3111969 w 6637593"/>
              <a:gd name="connsiteY27" fmla="*/ 664193 h 729315"/>
              <a:gd name="connsiteX28" fmla="*/ 3187383 w 6637593"/>
              <a:gd name="connsiteY28" fmla="*/ 673619 h 729315"/>
              <a:gd name="connsiteX29" fmla="*/ 3668150 w 6637593"/>
              <a:gd name="connsiteY29" fmla="*/ 683046 h 729315"/>
              <a:gd name="connsiteX30" fmla="*/ 4139490 w 6637593"/>
              <a:gd name="connsiteY30" fmla="*/ 673619 h 729315"/>
              <a:gd name="connsiteX31" fmla="*/ 4271465 w 6637593"/>
              <a:gd name="connsiteY31" fmla="*/ 654766 h 729315"/>
              <a:gd name="connsiteX32" fmla="*/ 4544843 w 6637593"/>
              <a:gd name="connsiteY32" fmla="*/ 626485 h 729315"/>
              <a:gd name="connsiteX33" fmla="*/ 4950195 w 6637593"/>
              <a:gd name="connsiteY33" fmla="*/ 635912 h 729315"/>
              <a:gd name="connsiteX34" fmla="*/ 5016183 w 6637593"/>
              <a:gd name="connsiteY34" fmla="*/ 645339 h 729315"/>
              <a:gd name="connsiteX35" fmla="*/ 5289560 w 6637593"/>
              <a:gd name="connsiteY35" fmla="*/ 654766 h 729315"/>
              <a:gd name="connsiteX36" fmla="*/ 5393255 w 6637593"/>
              <a:gd name="connsiteY36" fmla="*/ 664193 h 729315"/>
              <a:gd name="connsiteX37" fmla="*/ 5430962 w 6637593"/>
              <a:gd name="connsiteY37" fmla="*/ 673619 h 729315"/>
              <a:gd name="connsiteX38" fmla="*/ 5478096 w 6637593"/>
              <a:gd name="connsiteY38" fmla="*/ 683046 h 729315"/>
              <a:gd name="connsiteX39" fmla="*/ 5647779 w 6637593"/>
              <a:gd name="connsiteY39" fmla="*/ 701900 h 729315"/>
              <a:gd name="connsiteX40" fmla="*/ 5685486 w 6637593"/>
              <a:gd name="connsiteY40" fmla="*/ 711327 h 729315"/>
              <a:gd name="connsiteX41" fmla="*/ 6477338 w 6637593"/>
              <a:gd name="connsiteY41" fmla="*/ 692473 h 729315"/>
              <a:gd name="connsiteX42" fmla="*/ 6533898 w 6637593"/>
              <a:gd name="connsiteY42" fmla="*/ 654766 h 729315"/>
              <a:gd name="connsiteX43" fmla="*/ 6590459 w 6637593"/>
              <a:gd name="connsiteY43" fmla="*/ 607632 h 729315"/>
              <a:gd name="connsiteX44" fmla="*/ 6628166 w 6637593"/>
              <a:gd name="connsiteY44" fmla="*/ 551071 h 729315"/>
              <a:gd name="connsiteX45" fmla="*/ 6637593 w 6637593"/>
              <a:gd name="connsiteY45" fmla="*/ 522791 h 729315"/>
              <a:gd name="connsiteX46" fmla="*/ 6628166 w 6637593"/>
              <a:gd name="connsiteY46" fmla="*/ 371962 h 729315"/>
              <a:gd name="connsiteX47" fmla="*/ 6581032 w 6637593"/>
              <a:gd name="connsiteY47" fmla="*/ 315401 h 729315"/>
              <a:gd name="connsiteX48" fmla="*/ 6562179 w 6637593"/>
              <a:gd name="connsiteY48" fmla="*/ 287120 h 729315"/>
              <a:gd name="connsiteX49" fmla="*/ 6533898 w 6637593"/>
              <a:gd name="connsiteY49" fmla="*/ 258840 h 729315"/>
              <a:gd name="connsiteX50" fmla="*/ 6515045 w 6637593"/>
              <a:gd name="connsiteY50" fmla="*/ 230560 h 729315"/>
              <a:gd name="connsiteX51" fmla="*/ 6486764 w 6637593"/>
              <a:gd name="connsiteY51" fmla="*/ 221133 h 729315"/>
              <a:gd name="connsiteX52" fmla="*/ 6467911 w 6637593"/>
              <a:gd name="connsiteY52" fmla="*/ 192852 h 729315"/>
              <a:gd name="connsiteX53" fmla="*/ 6401923 w 6637593"/>
              <a:gd name="connsiteY53" fmla="*/ 155145 h 729315"/>
              <a:gd name="connsiteX54" fmla="*/ 6373643 w 6637593"/>
              <a:gd name="connsiteY54" fmla="*/ 136292 h 729315"/>
              <a:gd name="connsiteX55" fmla="*/ 6326509 w 6637593"/>
              <a:gd name="connsiteY55" fmla="*/ 126865 h 729315"/>
              <a:gd name="connsiteX56" fmla="*/ 5855169 w 6637593"/>
              <a:gd name="connsiteY56" fmla="*/ 117438 h 729315"/>
              <a:gd name="connsiteX57" fmla="*/ 5742047 w 6637593"/>
              <a:gd name="connsiteY57" fmla="*/ 89158 h 729315"/>
              <a:gd name="connsiteX58" fmla="*/ 5195292 w 6637593"/>
              <a:gd name="connsiteY58" fmla="*/ 89158 h 729315"/>
              <a:gd name="connsiteX59" fmla="*/ 4921915 w 6637593"/>
              <a:gd name="connsiteY59" fmla="*/ 98584 h 729315"/>
              <a:gd name="connsiteX60" fmla="*/ 3932100 w 6637593"/>
              <a:gd name="connsiteY60" fmla="*/ 98584 h 729315"/>
              <a:gd name="connsiteX61" fmla="*/ 3866113 w 6637593"/>
              <a:gd name="connsiteY61" fmla="*/ 89158 h 729315"/>
              <a:gd name="connsiteX62" fmla="*/ 3705857 w 6637593"/>
              <a:gd name="connsiteY62" fmla="*/ 70304 h 729315"/>
              <a:gd name="connsiteX63" fmla="*/ 3338212 w 6637593"/>
              <a:gd name="connsiteY63" fmla="*/ 79731 h 729315"/>
              <a:gd name="connsiteX64" fmla="*/ 3234517 w 6637593"/>
              <a:gd name="connsiteY64" fmla="*/ 98584 h 729315"/>
              <a:gd name="connsiteX65" fmla="*/ 3187383 w 6637593"/>
              <a:gd name="connsiteY65" fmla="*/ 108011 h 729315"/>
              <a:gd name="connsiteX66" fmla="*/ 2687762 w 6637593"/>
              <a:gd name="connsiteY66" fmla="*/ 98584 h 729315"/>
              <a:gd name="connsiteX67" fmla="*/ 2584068 w 6637593"/>
              <a:gd name="connsiteY67" fmla="*/ 79731 h 729315"/>
              <a:gd name="connsiteX68" fmla="*/ 2555787 w 6637593"/>
              <a:gd name="connsiteY68" fmla="*/ 70304 h 729315"/>
              <a:gd name="connsiteX69" fmla="*/ 2489799 w 6637593"/>
              <a:gd name="connsiteY69" fmla="*/ 60877 h 729315"/>
              <a:gd name="connsiteX70" fmla="*/ 2461519 w 6637593"/>
              <a:gd name="connsiteY70" fmla="*/ 51450 h 729315"/>
              <a:gd name="connsiteX71" fmla="*/ 2254129 w 6637593"/>
              <a:gd name="connsiteY71" fmla="*/ 32597 h 729315"/>
              <a:gd name="connsiteX72" fmla="*/ 1613107 w 6637593"/>
              <a:gd name="connsiteY72" fmla="*/ 13743 h 729315"/>
              <a:gd name="connsiteX73" fmla="*/ 1000364 w 6637593"/>
              <a:gd name="connsiteY73" fmla="*/ 13743 h 729315"/>
              <a:gd name="connsiteX74" fmla="*/ 924950 w 6637593"/>
              <a:gd name="connsiteY74" fmla="*/ 32597 h 729315"/>
              <a:gd name="connsiteX75" fmla="*/ 849536 w 6637593"/>
              <a:gd name="connsiteY75" fmla="*/ 51450 h 729315"/>
              <a:gd name="connsiteX76" fmla="*/ 717560 w 6637593"/>
              <a:gd name="connsiteY76" fmla="*/ 79731 h 729315"/>
              <a:gd name="connsiteX77" fmla="*/ 623292 w 6637593"/>
              <a:gd name="connsiteY77" fmla="*/ 89158 h 729315"/>
              <a:gd name="connsiteX78" fmla="*/ 595012 w 6637593"/>
              <a:gd name="connsiteY78" fmla="*/ 98584 h 729315"/>
              <a:gd name="connsiteX79" fmla="*/ 491317 w 6637593"/>
              <a:gd name="connsiteY79" fmla="*/ 117438 h 729315"/>
              <a:gd name="connsiteX80" fmla="*/ 434756 w 6637593"/>
              <a:gd name="connsiteY80" fmla="*/ 136292 h 729315"/>
              <a:gd name="connsiteX81" fmla="*/ 406476 w 6637593"/>
              <a:gd name="connsiteY81" fmla="*/ 145718 h 729315"/>
              <a:gd name="connsiteX82" fmla="*/ 378195 w 6637593"/>
              <a:gd name="connsiteY82" fmla="*/ 155145 h 729315"/>
              <a:gd name="connsiteX83" fmla="*/ 359342 w 6637593"/>
              <a:gd name="connsiteY83" fmla="*/ 155145 h 72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637593" h="729315">
                <a:moveTo>
                  <a:pt x="444183" y="145718"/>
                </a:moveTo>
                <a:cubicBezTo>
                  <a:pt x="425329" y="142576"/>
                  <a:pt x="406736" y="136292"/>
                  <a:pt x="387622" y="136292"/>
                </a:cubicBezTo>
                <a:cubicBezTo>
                  <a:pt x="334323" y="136292"/>
                  <a:pt x="323699" y="141888"/>
                  <a:pt x="283927" y="155145"/>
                </a:cubicBezTo>
                <a:cubicBezTo>
                  <a:pt x="271358" y="164572"/>
                  <a:pt x="259543" y="175099"/>
                  <a:pt x="246220" y="183426"/>
                </a:cubicBezTo>
                <a:cubicBezTo>
                  <a:pt x="234304" y="190874"/>
                  <a:pt x="219308" y="193283"/>
                  <a:pt x="208513" y="202279"/>
                </a:cubicBezTo>
                <a:cubicBezTo>
                  <a:pt x="199809" y="209532"/>
                  <a:pt x="198363" y="223307"/>
                  <a:pt x="189659" y="230560"/>
                </a:cubicBezTo>
                <a:cubicBezTo>
                  <a:pt x="174129" y="243501"/>
                  <a:pt x="143317" y="252291"/>
                  <a:pt x="123672" y="258840"/>
                </a:cubicBezTo>
                <a:cubicBezTo>
                  <a:pt x="59100" y="323412"/>
                  <a:pt x="89296" y="300611"/>
                  <a:pt x="38830" y="334255"/>
                </a:cubicBezTo>
                <a:cubicBezTo>
                  <a:pt x="35688" y="343682"/>
                  <a:pt x="34916" y="354267"/>
                  <a:pt x="29404" y="362535"/>
                </a:cubicBezTo>
                <a:cubicBezTo>
                  <a:pt x="22009" y="373627"/>
                  <a:pt x="3738" y="377742"/>
                  <a:pt x="1123" y="390815"/>
                </a:cubicBezTo>
                <a:cubicBezTo>
                  <a:pt x="-3235" y="412603"/>
                  <a:pt x="6192" y="435015"/>
                  <a:pt x="10550" y="456803"/>
                </a:cubicBezTo>
                <a:cubicBezTo>
                  <a:pt x="12499" y="466547"/>
                  <a:pt x="12951" y="478057"/>
                  <a:pt x="19977" y="485083"/>
                </a:cubicBezTo>
                <a:cubicBezTo>
                  <a:pt x="36000" y="501106"/>
                  <a:pt x="58410" y="509195"/>
                  <a:pt x="76538" y="522791"/>
                </a:cubicBezTo>
                <a:cubicBezTo>
                  <a:pt x="89107" y="532218"/>
                  <a:pt x="101374" y="542061"/>
                  <a:pt x="114245" y="551071"/>
                </a:cubicBezTo>
                <a:cubicBezTo>
                  <a:pt x="226322" y="629524"/>
                  <a:pt x="128590" y="566161"/>
                  <a:pt x="199086" y="598205"/>
                </a:cubicBezTo>
                <a:cubicBezTo>
                  <a:pt x="237570" y="615698"/>
                  <a:pt x="279754" y="642201"/>
                  <a:pt x="321635" y="654766"/>
                </a:cubicBezTo>
                <a:cubicBezTo>
                  <a:pt x="336982" y="659370"/>
                  <a:pt x="352990" y="661409"/>
                  <a:pt x="368769" y="664193"/>
                </a:cubicBezTo>
                <a:cubicBezTo>
                  <a:pt x="406414" y="670836"/>
                  <a:pt x="444047" y="677640"/>
                  <a:pt x="481890" y="683046"/>
                </a:cubicBezTo>
                <a:cubicBezTo>
                  <a:pt x="566800" y="695176"/>
                  <a:pt x="525961" y="688820"/>
                  <a:pt x="604439" y="701900"/>
                </a:cubicBezTo>
                <a:cubicBezTo>
                  <a:pt x="656777" y="719347"/>
                  <a:pt x="653799" y="720753"/>
                  <a:pt x="736414" y="720753"/>
                </a:cubicBezTo>
                <a:cubicBezTo>
                  <a:pt x="931260" y="720753"/>
                  <a:pt x="1126055" y="714469"/>
                  <a:pt x="1320876" y="711327"/>
                </a:cubicBezTo>
                <a:cubicBezTo>
                  <a:pt x="1783075" y="720955"/>
                  <a:pt x="1816465" y="727486"/>
                  <a:pt x="2301263" y="711327"/>
                </a:cubicBezTo>
                <a:cubicBezTo>
                  <a:pt x="2314212" y="710895"/>
                  <a:pt x="2326191" y="704030"/>
                  <a:pt x="2338971" y="701900"/>
                </a:cubicBezTo>
                <a:cubicBezTo>
                  <a:pt x="2382805" y="694594"/>
                  <a:pt x="2427112" y="690352"/>
                  <a:pt x="2470946" y="683046"/>
                </a:cubicBezTo>
                <a:cubicBezTo>
                  <a:pt x="2489800" y="679904"/>
                  <a:pt x="2508848" y="677765"/>
                  <a:pt x="2527507" y="673619"/>
                </a:cubicBezTo>
                <a:cubicBezTo>
                  <a:pt x="2537207" y="671464"/>
                  <a:pt x="2546011" y="665970"/>
                  <a:pt x="2555787" y="664193"/>
                </a:cubicBezTo>
                <a:cubicBezTo>
                  <a:pt x="2580712" y="659661"/>
                  <a:pt x="2606064" y="657908"/>
                  <a:pt x="2631202" y="654766"/>
                </a:cubicBezTo>
                <a:lnTo>
                  <a:pt x="3111969" y="664193"/>
                </a:lnTo>
                <a:cubicBezTo>
                  <a:pt x="3137288" y="665051"/>
                  <a:pt x="3162064" y="672761"/>
                  <a:pt x="3187383" y="673619"/>
                </a:cubicBezTo>
                <a:cubicBezTo>
                  <a:pt x="3347577" y="679049"/>
                  <a:pt x="3507894" y="679904"/>
                  <a:pt x="3668150" y="683046"/>
                </a:cubicBezTo>
                <a:lnTo>
                  <a:pt x="4139490" y="673619"/>
                </a:lnTo>
                <a:cubicBezTo>
                  <a:pt x="4182182" y="672147"/>
                  <a:pt x="4228913" y="660569"/>
                  <a:pt x="4271465" y="654766"/>
                </a:cubicBezTo>
                <a:cubicBezTo>
                  <a:pt x="4426340" y="633646"/>
                  <a:pt x="4401378" y="637521"/>
                  <a:pt x="4544843" y="626485"/>
                </a:cubicBezTo>
                <a:lnTo>
                  <a:pt x="4950195" y="635912"/>
                </a:lnTo>
                <a:cubicBezTo>
                  <a:pt x="4972397" y="636800"/>
                  <a:pt x="4993998" y="644106"/>
                  <a:pt x="5016183" y="645339"/>
                </a:cubicBezTo>
                <a:cubicBezTo>
                  <a:pt x="5107222" y="650397"/>
                  <a:pt x="5198434" y="651624"/>
                  <a:pt x="5289560" y="654766"/>
                </a:cubicBezTo>
                <a:cubicBezTo>
                  <a:pt x="5324125" y="657908"/>
                  <a:pt x="5358852" y="659606"/>
                  <a:pt x="5393255" y="664193"/>
                </a:cubicBezTo>
                <a:cubicBezTo>
                  <a:pt x="5406097" y="665905"/>
                  <a:pt x="5418315" y="670809"/>
                  <a:pt x="5430962" y="673619"/>
                </a:cubicBezTo>
                <a:cubicBezTo>
                  <a:pt x="5446603" y="677095"/>
                  <a:pt x="5462260" y="680610"/>
                  <a:pt x="5478096" y="683046"/>
                </a:cubicBezTo>
                <a:cubicBezTo>
                  <a:pt x="5527657" y="690671"/>
                  <a:pt x="5599590" y="697081"/>
                  <a:pt x="5647779" y="701900"/>
                </a:cubicBezTo>
                <a:cubicBezTo>
                  <a:pt x="5660348" y="705042"/>
                  <a:pt x="5672530" y="711327"/>
                  <a:pt x="5685486" y="711327"/>
                </a:cubicBezTo>
                <a:cubicBezTo>
                  <a:pt x="6414229" y="711327"/>
                  <a:pt x="6197712" y="762380"/>
                  <a:pt x="6477338" y="692473"/>
                </a:cubicBezTo>
                <a:lnTo>
                  <a:pt x="6533898" y="654766"/>
                </a:lnTo>
                <a:cubicBezTo>
                  <a:pt x="6559036" y="638007"/>
                  <a:pt x="6570918" y="632757"/>
                  <a:pt x="6590459" y="607632"/>
                </a:cubicBezTo>
                <a:cubicBezTo>
                  <a:pt x="6604370" y="589746"/>
                  <a:pt x="6621000" y="572567"/>
                  <a:pt x="6628166" y="551071"/>
                </a:cubicBezTo>
                <a:lnTo>
                  <a:pt x="6637593" y="522791"/>
                </a:lnTo>
                <a:cubicBezTo>
                  <a:pt x="6634451" y="472515"/>
                  <a:pt x="6636022" y="421720"/>
                  <a:pt x="6628166" y="371962"/>
                </a:cubicBezTo>
                <a:cubicBezTo>
                  <a:pt x="6625430" y="354633"/>
                  <a:pt x="6589658" y="325753"/>
                  <a:pt x="6581032" y="315401"/>
                </a:cubicBezTo>
                <a:cubicBezTo>
                  <a:pt x="6573779" y="306697"/>
                  <a:pt x="6569432" y="295824"/>
                  <a:pt x="6562179" y="287120"/>
                </a:cubicBezTo>
                <a:cubicBezTo>
                  <a:pt x="6553644" y="276878"/>
                  <a:pt x="6542433" y="269082"/>
                  <a:pt x="6533898" y="258840"/>
                </a:cubicBezTo>
                <a:cubicBezTo>
                  <a:pt x="6526645" y="250137"/>
                  <a:pt x="6523892" y="237637"/>
                  <a:pt x="6515045" y="230560"/>
                </a:cubicBezTo>
                <a:cubicBezTo>
                  <a:pt x="6507286" y="224352"/>
                  <a:pt x="6496191" y="224275"/>
                  <a:pt x="6486764" y="221133"/>
                </a:cubicBezTo>
                <a:cubicBezTo>
                  <a:pt x="6480480" y="211706"/>
                  <a:pt x="6475922" y="200863"/>
                  <a:pt x="6467911" y="192852"/>
                </a:cubicBezTo>
                <a:cubicBezTo>
                  <a:pt x="6452604" y="177545"/>
                  <a:pt x="6419168" y="165000"/>
                  <a:pt x="6401923" y="155145"/>
                </a:cubicBezTo>
                <a:cubicBezTo>
                  <a:pt x="6392086" y="149524"/>
                  <a:pt x="6384251" y="140270"/>
                  <a:pt x="6373643" y="136292"/>
                </a:cubicBezTo>
                <a:cubicBezTo>
                  <a:pt x="6358641" y="130666"/>
                  <a:pt x="6342521" y="127447"/>
                  <a:pt x="6326509" y="126865"/>
                </a:cubicBezTo>
                <a:cubicBezTo>
                  <a:pt x="6169468" y="121154"/>
                  <a:pt x="6012282" y="120580"/>
                  <a:pt x="5855169" y="117438"/>
                </a:cubicBezTo>
                <a:cubicBezTo>
                  <a:pt x="5780475" y="92540"/>
                  <a:pt x="5818211" y="101851"/>
                  <a:pt x="5742047" y="89158"/>
                </a:cubicBezTo>
                <a:cubicBezTo>
                  <a:pt x="5550262" y="25230"/>
                  <a:pt x="5715377" y="76775"/>
                  <a:pt x="5195292" y="89158"/>
                </a:cubicBezTo>
                <a:cubicBezTo>
                  <a:pt x="5104138" y="91328"/>
                  <a:pt x="5013041" y="95442"/>
                  <a:pt x="4921915" y="98584"/>
                </a:cubicBezTo>
                <a:cubicBezTo>
                  <a:pt x="4528150" y="131398"/>
                  <a:pt x="4764796" y="115237"/>
                  <a:pt x="3932100" y="98584"/>
                </a:cubicBezTo>
                <a:cubicBezTo>
                  <a:pt x="3909885" y="98140"/>
                  <a:pt x="3888180" y="91754"/>
                  <a:pt x="3866113" y="89158"/>
                </a:cubicBezTo>
                <a:cubicBezTo>
                  <a:pt x="3668315" y="65888"/>
                  <a:pt x="3860395" y="92381"/>
                  <a:pt x="3705857" y="70304"/>
                </a:cubicBezTo>
                <a:lnTo>
                  <a:pt x="3338212" y="79731"/>
                </a:lnTo>
                <a:cubicBezTo>
                  <a:pt x="3287432" y="81939"/>
                  <a:pt x="3277434" y="89047"/>
                  <a:pt x="3234517" y="98584"/>
                </a:cubicBezTo>
                <a:cubicBezTo>
                  <a:pt x="3218876" y="102060"/>
                  <a:pt x="3203094" y="104869"/>
                  <a:pt x="3187383" y="108011"/>
                </a:cubicBezTo>
                <a:lnTo>
                  <a:pt x="2687762" y="98584"/>
                </a:lnTo>
                <a:cubicBezTo>
                  <a:pt x="2678034" y="98254"/>
                  <a:pt x="2597437" y="83073"/>
                  <a:pt x="2584068" y="79731"/>
                </a:cubicBezTo>
                <a:cubicBezTo>
                  <a:pt x="2574428" y="77321"/>
                  <a:pt x="2565531" y="72253"/>
                  <a:pt x="2555787" y="70304"/>
                </a:cubicBezTo>
                <a:cubicBezTo>
                  <a:pt x="2533999" y="65946"/>
                  <a:pt x="2511795" y="64019"/>
                  <a:pt x="2489799" y="60877"/>
                </a:cubicBezTo>
                <a:cubicBezTo>
                  <a:pt x="2480372" y="57735"/>
                  <a:pt x="2471263" y="53399"/>
                  <a:pt x="2461519" y="51450"/>
                </a:cubicBezTo>
                <a:cubicBezTo>
                  <a:pt x="2399570" y="39061"/>
                  <a:pt x="2309693" y="35601"/>
                  <a:pt x="2254129" y="32597"/>
                </a:cubicBezTo>
                <a:cubicBezTo>
                  <a:pt x="1995934" y="18640"/>
                  <a:pt x="1920321" y="20422"/>
                  <a:pt x="1613107" y="13743"/>
                </a:cubicBezTo>
                <a:cubicBezTo>
                  <a:pt x="1346462" y="-6769"/>
                  <a:pt x="1456327" y="-2256"/>
                  <a:pt x="1000364" y="13743"/>
                </a:cubicBezTo>
                <a:cubicBezTo>
                  <a:pt x="965074" y="14981"/>
                  <a:pt x="955042" y="24390"/>
                  <a:pt x="924950" y="32597"/>
                </a:cubicBezTo>
                <a:cubicBezTo>
                  <a:pt x="899951" y="39415"/>
                  <a:pt x="874674" y="45166"/>
                  <a:pt x="849536" y="51450"/>
                </a:cubicBezTo>
                <a:cubicBezTo>
                  <a:pt x="809573" y="61441"/>
                  <a:pt x="753218" y="76165"/>
                  <a:pt x="717560" y="79731"/>
                </a:cubicBezTo>
                <a:lnTo>
                  <a:pt x="623292" y="89158"/>
                </a:lnTo>
                <a:cubicBezTo>
                  <a:pt x="613865" y="92300"/>
                  <a:pt x="604652" y="96174"/>
                  <a:pt x="595012" y="98584"/>
                </a:cubicBezTo>
                <a:cubicBezTo>
                  <a:pt x="568657" y="105172"/>
                  <a:pt x="516536" y="113235"/>
                  <a:pt x="491317" y="117438"/>
                </a:cubicBezTo>
                <a:lnTo>
                  <a:pt x="434756" y="136292"/>
                </a:lnTo>
                <a:lnTo>
                  <a:pt x="406476" y="145718"/>
                </a:lnTo>
                <a:cubicBezTo>
                  <a:pt x="397049" y="148860"/>
                  <a:pt x="388132" y="155145"/>
                  <a:pt x="378195" y="155145"/>
                </a:cubicBezTo>
                <a:lnTo>
                  <a:pt x="359342" y="15514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9579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0C5E0B2-6C05-4365-B14F-61D3CEDFF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435" y="321041"/>
            <a:ext cx="7175110" cy="208609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2BCAD0B-1EBF-400C-8BB5-40D70D436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643" y="3683400"/>
            <a:ext cx="6582694" cy="1257475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174E236F-7E6A-4324-B7A1-C2A44F2C8F9A}"/>
              </a:ext>
            </a:extLst>
          </p:cNvPr>
          <p:cNvSpPr/>
          <p:nvPr/>
        </p:nvSpPr>
        <p:spPr>
          <a:xfrm>
            <a:off x="4048370" y="1797538"/>
            <a:ext cx="804984" cy="29425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411E60D1-95BA-42C2-ABD9-72F0D590BAF6}"/>
              </a:ext>
            </a:extLst>
          </p:cNvPr>
          <p:cNvSpPr/>
          <p:nvPr/>
        </p:nvSpPr>
        <p:spPr>
          <a:xfrm>
            <a:off x="5048738" y="4226167"/>
            <a:ext cx="406400" cy="48650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03D89F7-C207-4E62-A6EA-AA78A6B13703}"/>
              </a:ext>
            </a:extLst>
          </p:cNvPr>
          <p:cNvSpPr/>
          <p:nvPr/>
        </p:nvSpPr>
        <p:spPr>
          <a:xfrm>
            <a:off x="4044463" y="949569"/>
            <a:ext cx="804984" cy="29425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C26C841F-E7D8-4EB5-B993-B79A02FB69E0}"/>
              </a:ext>
            </a:extLst>
          </p:cNvPr>
          <p:cNvSpPr/>
          <p:nvPr/>
        </p:nvSpPr>
        <p:spPr>
          <a:xfrm>
            <a:off x="7674708" y="4226167"/>
            <a:ext cx="406400" cy="48650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F25DFDAE-E2C8-43D8-A757-85C290A2B947}"/>
              </a:ext>
            </a:extLst>
          </p:cNvPr>
          <p:cNvSpPr/>
          <p:nvPr/>
        </p:nvSpPr>
        <p:spPr>
          <a:xfrm>
            <a:off x="5627076" y="4226167"/>
            <a:ext cx="406400" cy="48650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F8BB008A-4588-4CC8-9C1D-3C4EFB606D01}"/>
              </a:ext>
            </a:extLst>
          </p:cNvPr>
          <p:cNvSpPr/>
          <p:nvPr/>
        </p:nvSpPr>
        <p:spPr>
          <a:xfrm>
            <a:off x="4044463" y="1517172"/>
            <a:ext cx="804984" cy="29425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B89327EC-C33A-473B-82A4-9354711BF2C0}"/>
              </a:ext>
            </a:extLst>
          </p:cNvPr>
          <p:cNvSpPr/>
          <p:nvPr/>
        </p:nvSpPr>
        <p:spPr>
          <a:xfrm>
            <a:off x="4044463" y="1236007"/>
            <a:ext cx="804984" cy="2942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9C4C3A2-DB86-41D3-B889-202ED4A2BCEE}"/>
              </a:ext>
            </a:extLst>
          </p:cNvPr>
          <p:cNvSpPr/>
          <p:nvPr/>
        </p:nvSpPr>
        <p:spPr>
          <a:xfrm>
            <a:off x="6650892" y="4229096"/>
            <a:ext cx="406400" cy="4865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8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D4CFB-17C9-4F8D-AD1C-71E2F64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7688"/>
            <a:ext cx="10515600" cy="729396"/>
          </a:xfrm>
        </p:spPr>
        <p:txBody>
          <a:bodyPr>
            <a:normAutofit/>
          </a:bodyPr>
          <a:lstStyle/>
          <a:p>
            <a:pPr algn="ctr"/>
            <a:r>
              <a:rPr lang="sk-SK" sz="3600" dirty="0"/>
              <a:t>b</a:t>
            </a:r>
            <a:r>
              <a:rPr lang="sk-SK" sz="3600" baseline="-25000" dirty="0"/>
              <a:t>0</a:t>
            </a:r>
            <a:r>
              <a:rPr lang="sk-SK" sz="3600" dirty="0"/>
              <a:t> + b</a:t>
            </a:r>
            <a:r>
              <a:rPr lang="sk-SK" sz="3600" baseline="-25000" dirty="0"/>
              <a:t>1</a:t>
            </a:r>
            <a:r>
              <a:rPr lang="sk-SK" sz="3600" dirty="0"/>
              <a:t>X</a:t>
            </a:r>
            <a:r>
              <a:rPr lang="sk-SK" sz="3600" baseline="-25000" dirty="0"/>
              <a:t>1</a:t>
            </a:r>
            <a:r>
              <a:rPr lang="sk-SK" sz="3600" dirty="0"/>
              <a:t> + b</a:t>
            </a:r>
            <a:r>
              <a:rPr lang="sk-SK" sz="3600" baseline="-25000" dirty="0"/>
              <a:t>2</a:t>
            </a:r>
            <a:r>
              <a:rPr lang="sk-SK" sz="3600" dirty="0"/>
              <a:t>X</a:t>
            </a:r>
            <a:r>
              <a:rPr lang="sk-SK" sz="3600" baseline="-25000" dirty="0"/>
              <a:t>2</a:t>
            </a:r>
            <a:r>
              <a:rPr lang="sk-SK" sz="3600" dirty="0"/>
              <a:t> + b</a:t>
            </a:r>
            <a:r>
              <a:rPr lang="sk-SK" sz="3600" baseline="-25000" dirty="0"/>
              <a:t>3</a:t>
            </a:r>
            <a:r>
              <a:rPr lang="sk-SK" sz="3600" dirty="0"/>
              <a:t>X</a:t>
            </a:r>
            <a:r>
              <a:rPr lang="sk-SK" sz="3600" baseline="-25000" dirty="0"/>
              <a:t>3</a:t>
            </a:r>
            <a:endParaRPr lang="en-US" sz="3600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3980D59-0DCA-450F-A08D-E4CC37E9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707"/>
            <a:ext cx="10515600" cy="4525107"/>
          </a:xfrm>
        </p:spPr>
        <p:txBody>
          <a:bodyPr>
            <a:normAutofit fontScale="85000" lnSpcReduction="20000"/>
          </a:bodyPr>
          <a:lstStyle/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0</a:t>
            </a:r>
            <a:r>
              <a:rPr lang="sk-SK" sz="2400" dirty="0">
                <a:sym typeface="Wingdings" panose="05000000000000000000" pitchFamily="2" charset="2"/>
              </a:rPr>
              <a:t> = -0,809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0,148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0,048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-0,093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0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0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0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-0,809 + 0,148*0 + 0,048*0 + (-0,093)*0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-0,809 + 0 + 0 + 0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= -0,809</a:t>
            </a:r>
          </a:p>
          <a:p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1B731BB-D990-417A-864A-1C51BE60D5EA}"/>
              </a:ext>
            </a:extLst>
          </p:cNvPr>
          <p:cNvSpPr txBox="1">
            <a:spLocks/>
          </p:cNvSpPr>
          <p:nvPr/>
        </p:nvSpPr>
        <p:spPr>
          <a:xfrm>
            <a:off x="838200" y="480583"/>
            <a:ext cx="10515600" cy="72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Modelová obec 1 – 0 % VŠ, 0 % Maďarů, 0 % ĽSNS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599124EF-2569-4336-B970-3B60AD4A630A}"/>
                  </a:ext>
                </a:extLst>
              </p14:cNvPr>
              <p14:cNvContentPartPr/>
              <p14:nvPr/>
            </p14:nvContentPartPr>
            <p14:xfrm>
              <a:off x="8893628" y="1234326"/>
              <a:ext cx="1164960" cy="21999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599124EF-2569-4336-B970-3B60AD4A63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7977" y="1198686"/>
                <a:ext cx="1236622" cy="22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C3726178-F90A-44FD-A864-FA3D81FF3273}"/>
                  </a:ext>
                </a:extLst>
              </p14:cNvPr>
              <p14:cNvContentPartPr/>
              <p14:nvPr/>
            </p14:nvContentPartPr>
            <p14:xfrm>
              <a:off x="8355428" y="3774520"/>
              <a:ext cx="322560" cy="44964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C3726178-F90A-44FD-A864-FA3D81FF32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9428" y="3738880"/>
                <a:ext cx="3942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6FE2EC0B-FB8C-4542-B3F1-E1CC6571DA81}"/>
                  </a:ext>
                </a:extLst>
              </p14:cNvPr>
              <p14:cNvContentPartPr/>
              <p14:nvPr/>
            </p14:nvContentPartPr>
            <p14:xfrm>
              <a:off x="8893628" y="3704320"/>
              <a:ext cx="2612160" cy="58428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6FE2EC0B-FB8C-4542-B3F1-E1CC6571DA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57633" y="3668320"/>
                <a:ext cx="268379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F08CAD48-93DF-432C-839D-A594A3BD92A9}"/>
                  </a:ext>
                </a:extLst>
              </p14:cNvPr>
              <p14:cNvContentPartPr/>
              <p14:nvPr/>
            </p14:nvContentPartPr>
            <p14:xfrm>
              <a:off x="7378388" y="3907360"/>
              <a:ext cx="405000" cy="3996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F08CAD48-93DF-432C-839D-A594A3BD92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42388" y="3871720"/>
                <a:ext cx="4766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B6248D27-621F-4C97-A432-85D5942DE8B6}"/>
                  </a:ext>
                </a:extLst>
              </p14:cNvPr>
              <p14:cNvContentPartPr/>
              <p14:nvPr/>
            </p14:nvContentPartPr>
            <p14:xfrm>
              <a:off x="7339148" y="4118320"/>
              <a:ext cx="405360" cy="828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B6248D27-621F-4C97-A432-85D5942DE8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03508" y="4082320"/>
                <a:ext cx="477000" cy="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1729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5DB16A-18D2-444B-9CB5-82DD5B1D3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661"/>
            <a:ext cx="10515600" cy="5739301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B 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(-0,809) = 0,445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P =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 / (1 +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(B))</a:t>
            </a:r>
          </a:p>
          <a:p>
            <a:r>
              <a:rPr lang="sk-SK" dirty="0">
                <a:sym typeface="Wingdings" panose="05000000000000000000" pitchFamily="2" charset="2"/>
              </a:rPr>
              <a:t>P = 0,445 / (1 + 0,445)</a:t>
            </a:r>
          </a:p>
          <a:p>
            <a:r>
              <a:rPr lang="sk-SK" dirty="0">
                <a:sym typeface="Wingdings" panose="05000000000000000000" pitchFamily="2" charset="2"/>
              </a:rPr>
              <a:t>P = 0,445 / 1,445</a:t>
            </a:r>
          </a:p>
          <a:p>
            <a:r>
              <a:rPr lang="sk-SK" dirty="0">
                <a:sym typeface="Wingdings" panose="05000000000000000000" pitchFamily="2" charset="2"/>
              </a:rPr>
              <a:t>P = 0,3079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Pravděpodobnost, že ZČ získá nejvíc hlasů ze všech kandidátů v obci s danými vlastnostmi je téměř </a:t>
            </a:r>
            <a:r>
              <a:rPr lang="cs-CZ" b="1" dirty="0">
                <a:sym typeface="Wingdings" panose="05000000000000000000" pitchFamily="2" charset="2"/>
              </a:rPr>
              <a:t>31 procent</a:t>
            </a:r>
          </a:p>
          <a:p>
            <a:endParaRPr lang="cs-CZ" b="1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974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D4CFB-17C9-4F8D-AD1C-71E2F64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7688"/>
            <a:ext cx="10515600" cy="729396"/>
          </a:xfrm>
        </p:spPr>
        <p:txBody>
          <a:bodyPr>
            <a:normAutofit/>
          </a:bodyPr>
          <a:lstStyle/>
          <a:p>
            <a:pPr algn="ctr"/>
            <a:r>
              <a:rPr lang="sk-SK" sz="3600" dirty="0"/>
              <a:t>b</a:t>
            </a:r>
            <a:r>
              <a:rPr lang="sk-SK" sz="3600" baseline="-25000" dirty="0"/>
              <a:t>0</a:t>
            </a:r>
            <a:r>
              <a:rPr lang="sk-SK" sz="3600" dirty="0"/>
              <a:t> + b</a:t>
            </a:r>
            <a:r>
              <a:rPr lang="sk-SK" sz="3600" baseline="-25000" dirty="0"/>
              <a:t>1</a:t>
            </a:r>
            <a:r>
              <a:rPr lang="sk-SK" sz="3600" dirty="0"/>
              <a:t>X</a:t>
            </a:r>
            <a:r>
              <a:rPr lang="sk-SK" sz="3600" baseline="-25000" dirty="0"/>
              <a:t>1</a:t>
            </a:r>
            <a:r>
              <a:rPr lang="sk-SK" sz="3600" dirty="0"/>
              <a:t> + b</a:t>
            </a:r>
            <a:r>
              <a:rPr lang="sk-SK" sz="3600" baseline="-25000" dirty="0"/>
              <a:t>2</a:t>
            </a:r>
            <a:r>
              <a:rPr lang="sk-SK" sz="3600" dirty="0"/>
              <a:t>X</a:t>
            </a:r>
            <a:r>
              <a:rPr lang="sk-SK" sz="3600" baseline="-25000" dirty="0"/>
              <a:t>2</a:t>
            </a:r>
            <a:r>
              <a:rPr lang="sk-SK" sz="3600" dirty="0"/>
              <a:t> + b</a:t>
            </a:r>
            <a:r>
              <a:rPr lang="sk-SK" sz="3600" baseline="-25000" dirty="0"/>
              <a:t>3</a:t>
            </a:r>
            <a:r>
              <a:rPr lang="sk-SK" sz="3600" dirty="0"/>
              <a:t>X</a:t>
            </a:r>
            <a:r>
              <a:rPr lang="sk-SK" sz="3600" baseline="-25000" dirty="0"/>
              <a:t>3</a:t>
            </a:r>
            <a:endParaRPr lang="en-US" sz="3600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3980D59-0DCA-450F-A08D-E4CC37E9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707"/>
            <a:ext cx="10515600" cy="4525107"/>
          </a:xfrm>
        </p:spPr>
        <p:txBody>
          <a:bodyPr>
            <a:normAutofit fontScale="85000" lnSpcReduction="20000"/>
          </a:bodyPr>
          <a:lstStyle/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0</a:t>
            </a:r>
            <a:r>
              <a:rPr lang="sk-SK" sz="2400" dirty="0">
                <a:sym typeface="Wingdings" panose="05000000000000000000" pitchFamily="2" charset="2"/>
              </a:rPr>
              <a:t> = -0,809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0,148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0,048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-0,093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24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13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6,7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-0,809 + 0,148*24 + 0,048*13 + (-0,093)*6,7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-0,809 + 3,552 + 0,624 – 0,6231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= 2,7439</a:t>
            </a:r>
          </a:p>
          <a:p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1B731BB-D990-417A-864A-1C51BE60D5EA}"/>
              </a:ext>
            </a:extLst>
          </p:cNvPr>
          <p:cNvSpPr txBox="1">
            <a:spLocks/>
          </p:cNvSpPr>
          <p:nvPr/>
        </p:nvSpPr>
        <p:spPr>
          <a:xfrm>
            <a:off x="838200" y="480583"/>
            <a:ext cx="10515600" cy="72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Modelová obec 2 – 24 % VŠ, 13 % Maďarů, 6,7 % ĽSNS</a:t>
            </a:r>
          </a:p>
        </p:txBody>
      </p:sp>
    </p:spTree>
    <p:extLst>
      <p:ext uri="{BB962C8B-B14F-4D97-AF65-F5344CB8AC3E}">
        <p14:creationId xmlns:p14="http://schemas.microsoft.com/office/powerpoint/2010/main" val="1930556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5DB16A-18D2-444B-9CB5-82DD5B1D3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661"/>
            <a:ext cx="10515600" cy="5739301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B 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(2,7439) = 15,55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P =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 / (1 +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(B))</a:t>
            </a:r>
          </a:p>
          <a:p>
            <a:r>
              <a:rPr lang="sk-SK" dirty="0">
                <a:sym typeface="Wingdings" panose="05000000000000000000" pitchFamily="2" charset="2"/>
              </a:rPr>
              <a:t>P = 15,55 / (1 + 15,55)</a:t>
            </a:r>
          </a:p>
          <a:p>
            <a:r>
              <a:rPr lang="sk-SK" dirty="0">
                <a:sym typeface="Wingdings" panose="05000000000000000000" pitchFamily="2" charset="2"/>
              </a:rPr>
              <a:t>P = 15,55 / 16,55</a:t>
            </a:r>
          </a:p>
          <a:p>
            <a:r>
              <a:rPr lang="sk-SK" dirty="0">
                <a:sym typeface="Wingdings" panose="05000000000000000000" pitchFamily="2" charset="2"/>
              </a:rPr>
              <a:t>P = 0,9396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Pravděpodobnost, že ZČ získá nejvíc hlasů ze všech kandidátů v obci s danými vlastnostmi je 93,96, tedy téměř </a:t>
            </a:r>
            <a:r>
              <a:rPr lang="cs-CZ" b="1" dirty="0">
                <a:sym typeface="Wingdings" panose="05000000000000000000" pitchFamily="2" charset="2"/>
              </a:rPr>
              <a:t>94 procent</a:t>
            </a:r>
          </a:p>
          <a:p>
            <a:endParaRPr lang="cs-CZ" b="1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841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B3880-C80C-4FD3-81F3-71B30C27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Model 2 (VŠ, Maďaři, ĽSNS, Město)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96DAEBA-27F1-4C44-BC69-B3C7EFBA6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428" y="2303217"/>
            <a:ext cx="3686719" cy="132556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F569291-E9BF-486E-A636-A32FF5EC7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910" y="4321908"/>
            <a:ext cx="5880039" cy="1927346"/>
          </a:xfrm>
          <a:prstGeom prst="rect">
            <a:avLst/>
          </a:prstGeom>
        </p:spPr>
      </p:pic>
      <p:pic>
        <p:nvPicPr>
          <p:cNvPr id="1026" name="Picture 2" descr="Safety sign General warning | 300 * 264 mm">
            <a:extLst>
              <a:ext uri="{FF2B5EF4-FFF2-40B4-BE49-F238E27FC236}">
                <a16:creationId xmlns:a16="http://schemas.microsoft.com/office/drawing/2014/main" id="{9F03463F-4504-4A3D-A9A8-4ECF88F14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538" y="2217615"/>
            <a:ext cx="1653442" cy="132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1460C08-B011-4EBC-AD3E-D39DA2455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783" y="3628779"/>
            <a:ext cx="2876951" cy="4286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B70EB6EE-8796-4BFE-B097-0F046F18B9B8}"/>
                  </a:ext>
                </a:extLst>
              </p14:cNvPr>
              <p14:cNvContentPartPr/>
              <p14:nvPr/>
            </p14:nvContentPartPr>
            <p14:xfrm>
              <a:off x="8532188" y="1903206"/>
              <a:ext cx="3332160" cy="431784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B70EB6EE-8796-4BFE-B097-0F046F18B9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23188" y="1894206"/>
                <a:ext cx="3349800" cy="433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9980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9C0D0A-5B98-4069-A720-D427DADA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Dummy</a:t>
            </a:r>
            <a:r>
              <a:rPr lang="cs-CZ" dirty="0"/>
              <a:t> proměnné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F139AE-D297-47D8-A1F3-77E78F0CA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Mají pouze dvě hodnoty (typicky 0/1)</a:t>
            </a:r>
          </a:p>
          <a:p>
            <a:endParaRPr lang="cs-CZ" dirty="0"/>
          </a:p>
          <a:p>
            <a:r>
              <a:rPr lang="cs-CZ" dirty="0"/>
              <a:t>Nárůst jejich hodnoty „o jednotku“ je kompletně vyčerpá – není možný opakovaný nárůst jejich hodnoty</a:t>
            </a:r>
          </a:p>
          <a:p>
            <a:endParaRPr lang="cs-CZ" dirty="0"/>
          </a:p>
          <a:p>
            <a:r>
              <a:rPr lang="cs-CZ" dirty="0"/>
              <a:t>Nižší hodnota (0) tak v modelu vystupuje v roli </a:t>
            </a:r>
            <a:r>
              <a:rPr lang="cs-CZ" b="1" dirty="0"/>
              <a:t>referenční kategorie</a:t>
            </a:r>
            <a:r>
              <a:rPr lang="cs-CZ" dirty="0"/>
              <a:t>, vůči které je efekt poměřován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82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8346-DAAA-4268-9135-F4EF3D04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efektů – Město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C2FAD9-BF2A-48A6-BD6F-5431D53B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dirty="0"/>
          </a:p>
          <a:p>
            <a:r>
              <a:rPr lang="cs-CZ" dirty="0"/>
              <a:t>Regresní koeficient B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Jak se při zvýšení hodnoty nezávislé proměnné o jednotku změní logaritmus hodnoty závislé proměnné</a:t>
            </a:r>
          </a:p>
          <a:p>
            <a:pPr lvl="1"/>
            <a:r>
              <a:rPr lang="cs-CZ" dirty="0"/>
              <a:t>Ve městech (1) je oproti malým obcím (0) logaritmus závislé proměnné vyšší o 0,377 (ne příliš intuitivní)</a:t>
            </a:r>
          </a:p>
          <a:p>
            <a:endParaRPr lang="cs-CZ" dirty="0"/>
          </a:p>
          <a:p>
            <a:r>
              <a:rPr lang="cs-CZ" dirty="0"/>
              <a:t>Poměr šancí (</a:t>
            </a:r>
            <a:r>
              <a:rPr lang="cs-CZ" dirty="0" err="1"/>
              <a:t>Odds</a:t>
            </a:r>
            <a:r>
              <a:rPr lang="cs-CZ" dirty="0"/>
              <a:t> Ratio):</a:t>
            </a:r>
          </a:p>
          <a:p>
            <a:pPr lvl="1"/>
            <a:r>
              <a:rPr lang="cs-CZ" dirty="0"/>
              <a:t>Jednodušší interpretace efektu</a:t>
            </a:r>
          </a:p>
          <a:p>
            <a:pPr lvl="1"/>
            <a:r>
              <a:rPr lang="cs-CZ" dirty="0"/>
              <a:t>1,458 &gt; 1 </a:t>
            </a:r>
            <a:r>
              <a:rPr lang="cs-CZ" dirty="0">
                <a:sym typeface="Wingdings" panose="05000000000000000000" pitchFamily="2" charset="2"/>
              </a:rPr>
              <a:t> šance na to, že ZČ získá lokálně nejvíc hlasů, je ve městech ve srovnání s malými obcemi o 45,8 % vyšší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Jinými slovy, ve městech má ZČ podstatně vyšší šanci na vítězství než v malých obcích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889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3980D59-0DCA-450F-A08D-E4CC37E9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707"/>
            <a:ext cx="10515600" cy="4525107"/>
          </a:xfrm>
        </p:spPr>
        <p:txBody>
          <a:bodyPr>
            <a:normAutofit fontScale="70000" lnSpcReduction="20000"/>
          </a:bodyPr>
          <a:lstStyle/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0</a:t>
            </a:r>
            <a:r>
              <a:rPr lang="sk-SK" sz="2400" dirty="0">
                <a:sym typeface="Wingdings" panose="05000000000000000000" pitchFamily="2" charset="2"/>
              </a:rPr>
              <a:t> = -0,771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0,141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0,048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-0,093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4</a:t>
            </a:r>
            <a:r>
              <a:rPr lang="sk-SK" sz="2400" dirty="0">
                <a:sym typeface="Wingdings" panose="05000000000000000000" pitchFamily="2" charset="2"/>
              </a:rPr>
              <a:t> = 0,377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10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5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8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4</a:t>
            </a:r>
            <a:r>
              <a:rPr lang="sk-SK" sz="2400" dirty="0">
                <a:sym typeface="Wingdings" panose="05000000000000000000" pitchFamily="2" charset="2"/>
              </a:rPr>
              <a:t> = 1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-0,771 + 0,141*10 + 0,048*5 + (-0,093)*8 + 0,377*1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-0,771 + 1,41 + 0,24 – 0,744 + 0,377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= 0,512</a:t>
            </a:r>
          </a:p>
          <a:p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1B731BB-D990-417A-864A-1C51BE60D5EA}"/>
              </a:ext>
            </a:extLst>
          </p:cNvPr>
          <p:cNvSpPr txBox="1">
            <a:spLocks/>
          </p:cNvSpPr>
          <p:nvPr/>
        </p:nvSpPr>
        <p:spPr>
          <a:xfrm>
            <a:off x="838200" y="480583"/>
            <a:ext cx="10515600" cy="72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Modelová obec 3 – 10 % VŠ, 5 % Maďarů, 8 % ĽSNS, Město (ano)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3741177-ACC3-41AA-8646-12FFE443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33"/>
            <a:ext cx="10515600" cy="1087744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b</a:t>
            </a:r>
            <a:r>
              <a:rPr lang="cs-CZ" sz="4000" baseline="-25000" dirty="0"/>
              <a:t>0</a:t>
            </a:r>
            <a:r>
              <a:rPr lang="cs-CZ" sz="4000" dirty="0"/>
              <a:t> = b</a:t>
            </a:r>
            <a:r>
              <a:rPr lang="cs-CZ" sz="4000" baseline="-25000" dirty="0"/>
              <a:t>1</a:t>
            </a:r>
            <a:r>
              <a:rPr lang="cs-CZ" sz="4000" dirty="0"/>
              <a:t>X</a:t>
            </a:r>
            <a:r>
              <a:rPr lang="cs-CZ" sz="4000" baseline="-25000" dirty="0"/>
              <a:t>1</a:t>
            </a:r>
            <a:r>
              <a:rPr lang="cs-CZ" sz="4000" dirty="0"/>
              <a:t> + b</a:t>
            </a:r>
            <a:r>
              <a:rPr lang="cs-CZ" sz="4000" baseline="-25000" dirty="0"/>
              <a:t>2</a:t>
            </a:r>
            <a:r>
              <a:rPr lang="cs-CZ" sz="4000" dirty="0"/>
              <a:t>X</a:t>
            </a:r>
            <a:r>
              <a:rPr lang="cs-CZ" sz="4000" baseline="-25000" dirty="0"/>
              <a:t>2</a:t>
            </a:r>
            <a:r>
              <a:rPr lang="cs-CZ" sz="4000" dirty="0"/>
              <a:t> + b</a:t>
            </a:r>
            <a:r>
              <a:rPr lang="cs-CZ" sz="4000" baseline="-25000" dirty="0"/>
              <a:t>3</a:t>
            </a:r>
            <a:r>
              <a:rPr lang="cs-CZ" sz="4000" dirty="0"/>
              <a:t>X</a:t>
            </a:r>
            <a:r>
              <a:rPr lang="cs-CZ" sz="4000" baseline="-25000" dirty="0"/>
              <a:t>3</a:t>
            </a:r>
            <a:r>
              <a:rPr lang="cs-CZ" sz="4000" dirty="0"/>
              <a:t> + b</a:t>
            </a:r>
            <a:r>
              <a:rPr lang="cs-CZ" sz="4000" baseline="-25000" dirty="0"/>
              <a:t>4</a:t>
            </a:r>
            <a:r>
              <a:rPr lang="cs-CZ" sz="4000" dirty="0"/>
              <a:t>X</a:t>
            </a:r>
            <a:r>
              <a:rPr lang="cs-CZ" sz="4000" baseline="-25000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0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7C2F3A-9AE1-4F55-B7E2-D09B67B8A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Logistická regrese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832B68-72E6-4DBB-A7A0-A08FD4678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Dokáže dát odpovědi na mnohé otázky</a:t>
            </a:r>
          </a:p>
          <a:p>
            <a:pPr>
              <a:buNone/>
            </a:pPr>
            <a:endParaRPr lang="sk-SK" dirty="0"/>
          </a:p>
          <a:p>
            <a:pPr lvl="1"/>
            <a:r>
              <a:rPr lang="sk-SK" dirty="0"/>
              <a:t>Zvyšuje </a:t>
            </a:r>
            <a:r>
              <a:rPr lang="sk-SK" dirty="0" err="1"/>
              <a:t>se</a:t>
            </a:r>
            <a:r>
              <a:rPr lang="sk-SK" dirty="0"/>
              <a:t> šance kandidáta na zvolení, </a:t>
            </a:r>
            <a:r>
              <a:rPr lang="sk-SK" dirty="0" err="1"/>
              <a:t>pokud</a:t>
            </a:r>
            <a:r>
              <a:rPr lang="sk-SK" dirty="0"/>
              <a:t> </a:t>
            </a:r>
            <a:r>
              <a:rPr lang="sk-SK" dirty="0" err="1"/>
              <a:t>získá</a:t>
            </a:r>
            <a:r>
              <a:rPr lang="sk-SK" dirty="0"/>
              <a:t> titul Mgr.?</a:t>
            </a:r>
          </a:p>
          <a:p>
            <a:endParaRPr lang="sk-SK" sz="2400" dirty="0"/>
          </a:p>
          <a:p>
            <a:pPr lvl="1"/>
            <a:r>
              <a:rPr lang="sk-SK" dirty="0" err="1"/>
              <a:t>Ovlivňuje</a:t>
            </a:r>
            <a:r>
              <a:rPr lang="sk-SK" dirty="0"/>
              <a:t> šance </a:t>
            </a:r>
            <a:r>
              <a:rPr lang="sk-SK" dirty="0" err="1"/>
              <a:t>Realu</a:t>
            </a:r>
            <a:r>
              <a:rPr lang="sk-SK" dirty="0"/>
              <a:t> Madrid na výhru v zápase to, </a:t>
            </a:r>
            <a:r>
              <a:rPr lang="sk-SK" dirty="0" err="1"/>
              <a:t>kdo</a:t>
            </a:r>
            <a:r>
              <a:rPr lang="sk-SK" dirty="0"/>
              <a:t> je jeho </a:t>
            </a:r>
            <a:r>
              <a:rPr lang="sk-SK" dirty="0" err="1"/>
              <a:t>aktuálním</a:t>
            </a:r>
            <a:r>
              <a:rPr lang="sk-SK" dirty="0"/>
              <a:t> </a:t>
            </a:r>
            <a:r>
              <a:rPr lang="sk-SK" dirty="0" err="1"/>
              <a:t>trenérem</a:t>
            </a:r>
            <a:r>
              <a:rPr lang="sk-SK" dirty="0"/>
              <a:t>?</a:t>
            </a:r>
          </a:p>
          <a:p>
            <a:pPr lvl="1"/>
            <a:endParaRPr lang="sk-SK" dirty="0"/>
          </a:p>
          <a:p>
            <a:pPr lvl="1"/>
            <a:r>
              <a:rPr lang="sk-SK" dirty="0" err="1"/>
              <a:t>Mají</a:t>
            </a:r>
            <a:r>
              <a:rPr lang="sk-SK" dirty="0"/>
              <a:t> </a:t>
            </a:r>
            <a:r>
              <a:rPr lang="sk-SK" dirty="0" err="1"/>
              <a:t>studenti</a:t>
            </a:r>
            <a:r>
              <a:rPr lang="sk-SK" dirty="0"/>
              <a:t>, </a:t>
            </a:r>
            <a:r>
              <a:rPr lang="sk-SK" dirty="0" err="1"/>
              <a:t>kteří</a:t>
            </a:r>
            <a:r>
              <a:rPr lang="sk-SK" dirty="0"/>
              <a:t> </a:t>
            </a:r>
            <a:r>
              <a:rPr lang="sk-SK" dirty="0" err="1"/>
              <a:t>pravidelně</a:t>
            </a:r>
            <a:r>
              <a:rPr lang="sk-SK" dirty="0"/>
              <a:t> </a:t>
            </a:r>
            <a:r>
              <a:rPr lang="sk-SK" dirty="0" err="1"/>
              <a:t>navštěvují</a:t>
            </a:r>
            <a:r>
              <a:rPr lang="sk-SK" dirty="0"/>
              <a:t> </a:t>
            </a:r>
            <a:r>
              <a:rPr lang="sk-SK" dirty="0" err="1"/>
              <a:t>přednášky</a:t>
            </a:r>
            <a:r>
              <a:rPr lang="sk-SK" dirty="0"/>
              <a:t>, vyšší šanci na </a:t>
            </a:r>
            <a:r>
              <a:rPr lang="sk-SK" dirty="0" err="1"/>
              <a:t>úspěšné</a:t>
            </a:r>
            <a:r>
              <a:rPr lang="sk-SK" dirty="0"/>
              <a:t> </a:t>
            </a:r>
            <a:r>
              <a:rPr lang="sk-SK" dirty="0" err="1"/>
              <a:t>absolvování</a:t>
            </a:r>
            <a:r>
              <a:rPr lang="sk-SK" dirty="0"/>
              <a:t> kurzu?</a:t>
            </a:r>
          </a:p>
          <a:p>
            <a:pPr lvl="1"/>
            <a:endParaRPr lang="sk-SK" dirty="0"/>
          </a:p>
          <a:p>
            <a:pPr lvl="1"/>
            <a:r>
              <a:rPr lang="cs-CZ" dirty="0"/>
              <a:t>Mají uchazeči o práci s praxí vyšší šanci na úspěch ve výběrovém řízení?</a:t>
            </a:r>
          </a:p>
          <a:p>
            <a:endParaRPr lang="cs-CZ" dirty="0"/>
          </a:p>
        </p:txBody>
      </p:sp>
      <p:pic>
        <p:nvPicPr>
          <p:cNvPr id="4" name="Picture 2" descr="Výsledek obrázku pro job interview">
            <a:extLst>
              <a:ext uri="{FF2B5EF4-FFF2-40B4-BE49-F238E27FC236}">
                <a16:creationId xmlns:a16="http://schemas.microsoft.com/office/drawing/2014/main" id="{F4EA7E2B-C657-4F3D-94B7-4AA0F5748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815" y="209273"/>
            <a:ext cx="269972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24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5DB16A-18D2-444B-9CB5-82DD5B1D3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661"/>
            <a:ext cx="10515600" cy="5739301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B 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(0,512) = 1,67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P =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 / (1 +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(B))</a:t>
            </a:r>
          </a:p>
          <a:p>
            <a:r>
              <a:rPr lang="sk-SK" dirty="0">
                <a:sym typeface="Wingdings" panose="05000000000000000000" pitchFamily="2" charset="2"/>
              </a:rPr>
              <a:t>P = 1,67 / (1 + 1,67)</a:t>
            </a:r>
          </a:p>
          <a:p>
            <a:r>
              <a:rPr lang="sk-SK" dirty="0">
                <a:sym typeface="Wingdings" panose="05000000000000000000" pitchFamily="2" charset="2"/>
              </a:rPr>
              <a:t>P = 1,67 / 2,67</a:t>
            </a:r>
          </a:p>
          <a:p>
            <a:r>
              <a:rPr lang="sk-SK" dirty="0">
                <a:sym typeface="Wingdings" panose="05000000000000000000" pitchFamily="2" charset="2"/>
              </a:rPr>
              <a:t>P = 0,6255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Pravděpodobnost, že ZČ získá nejvíc hlasů ze všech kandidátů v obci s danými vlastnostmi je </a:t>
            </a:r>
            <a:r>
              <a:rPr lang="cs-CZ" b="1" dirty="0">
                <a:sym typeface="Wingdings" panose="05000000000000000000" pitchFamily="2" charset="2"/>
              </a:rPr>
              <a:t>62,6 procent</a:t>
            </a:r>
          </a:p>
          <a:p>
            <a:endParaRPr lang="cs-CZ" b="1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673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3980D59-0DCA-450F-A08D-E4CC37E9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707"/>
            <a:ext cx="10515600" cy="4525107"/>
          </a:xfrm>
        </p:spPr>
        <p:txBody>
          <a:bodyPr>
            <a:normAutofit fontScale="70000" lnSpcReduction="20000"/>
          </a:bodyPr>
          <a:lstStyle/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0</a:t>
            </a:r>
            <a:r>
              <a:rPr lang="sk-SK" sz="2400" dirty="0">
                <a:sym typeface="Wingdings" panose="05000000000000000000" pitchFamily="2" charset="2"/>
              </a:rPr>
              <a:t> = -0,771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0,141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0,048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-0,093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4</a:t>
            </a:r>
            <a:r>
              <a:rPr lang="sk-SK" sz="2400" dirty="0">
                <a:sym typeface="Wingdings" panose="05000000000000000000" pitchFamily="2" charset="2"/>
              </a:rPr>
              <a:t> = 0,377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10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5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8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4</a:t>
            </a:r>
            <a:r>
              <a:rPr lang="sk-SK" sz="2400" dirty="0">
                <a:sym typeface="Wingdings" panose="05000000000000000000" pitchFamily="2" charset="2"/>
              </a:rPr>
              <a:t> = 0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-0,771 + 0,141*10 + 0,048*5 + (-0,093)*8 + 0,377*0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-0,771 + 1,41 + 0,24 – 0,744 + 0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= 0,135</a:t>
            </a:r>
          </a:p>
          <a:p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1B731BB-D990-417A-864A-1C51BE60D5EA}"/>
              </a:ext>
            </a:extLst>
          </p:cNvPr>
          <p:cNvSpPr txBox="1">
            <a:spLocks/>
          </p:cNvSpPr>
          <p:nvPr/>
        </p:nvSpPr>
        <p:spPr>
          <a:xfrm>
            <a:off x="838200" y="480583"/>
            <a:ext cx="10515600" cy="72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Modelová obec 4 – 10 % VŠ, 5 % Maďarů, 8 % ĽSNS, </a:t>
            </a:r>
            <a:r>
              <a:rPr lang="cs-CZ" dirty="0">
                <a:highlight>
                  <a:srgbClr val="00FFFF"/>
                </a:highlight>
              </a:rPr>
              <a:t>Město (ne)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3741177-ACC3-41AA-8646-12FFE443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33"/>
            <a:ext cx="10515600" cy="1087744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b</a:t>
            </a:r>
            <a:r>
              <a:rPr lang="cs-CZ" sz="4000" baseline="-25000" dirty="0"/>
              <a:t>0</a:t>
            </a:r>
            <a:r>
              <a:rPr lang="cs-CZ" sz="4000" dirty="0"/>
              <a:t> = b</a:t>
            </a:r>
            <a:r>
              <a:rPr lang="cs-CZ" sz="4000" baseline="-25000" dirty="0"/>
              <a:t>1</a:t>
            </a:r>
            <a:r>
              <a:rPr lang="cs-CZ" sz="4000" dirty="0"/>
              <a:t>X</a:t>
            </a:r>
            <a:r>
              <a:rPr lang="cs-CZ" sz="4000" baseline="-25000" dirty="0"/>
              <a:t>1</a:t>
            </a:r>
            <a:r>
              <a:rPr lang="cs-CZ" sz="4000" dirty="0"/>
              <a:t> + b</a:t>
            </a:r>
            <a:r>
              <a:rPr lang="cs-CZ" sz="4000" baseline="-25000" dirty="0"/>
              <a:t>2</a:t>
            </a:r>
            <a:r>
              <a:rPr lang="cs-CZ" sz="4000" dirty="0"/>
              <a:t>X</a:t>
            </a:r>
            <a:r>
              <a:rPr lang="cs-CZ" sz="4000" baseline="-25000" dirty="0"/>
              <a:t>2</a:t>
            </a:r>
            <a:r>
              <a:rPr lang="cs-CZ" sz="4000" dirty="0"/>
              <a:t> + b</a:t>
            </a:r>
            <a:r>
              <a:rPr lang="cs-CZ" sz="4000" baseline="-25000" dirty="0"/>
              <a:t>3</a:t>
            </a:r>
            <a:r>
              <a:rPr lang="cs-CZ" sz="4000" dirty="0"/>
              <a:t>X</a:t>
            </a:r>
            <a:r>
              <a:rPr lang="cs-CZ" sz="4000" baseline="-25000" dirty="0"/>
              <a:t>3</a:t>
            </a:r>
            <a:r>
              <a:rPr lang="cs-CZ" sz="4000" dirty="0"/>
              <a:t> + b</a:t>
            </a:r>
            <a:r>
              <a:rPr lang="cs-CZ" sz="4000" baseline="-25000" dirty="0"/>
              <a:t>4</a:t>
            </a:r>
            <a:r>
              <a:rPr lang="cs-CZ" sz="4000" dirty="0"/>
              <a:t>X</a:t>
            </a:r>
            <a:r>
              <a:rPr lang="cs-CZ" sz="4000" baseline="-25000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39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5DB16A-18D2-444B-9CB5-82DD5B1D3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661"/>
            <a:ext cx="10515600" cy="5739301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B 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(0,135) = 1,14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P =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 / (1 +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(B))</a:t>
            </a:r>
          </a:p>
          <a:p>
            <a:r>
              <a:rPr lang="sk-SK" dirty="0">
                <a:sym typeface="Wingdings" panose="05000000000000000000" pitchFamily="2" charset="2"/>
              </a:rPr>
              <a:t>P = 1,14 / (1 + 1,14)</a:t>
            </a:r>
          </a:p>
          <a:p>
            <a:r>
              <a:rPr lang="sk-SK" dirty="0">
                <a:sym typeface="Wingdings" panose="05000000000000000000" pitchFamily="2" charset="2"/>
              </a:rPr>
              <a:t>P = 1,14 / 2,14</a:t>
            </a:r>
          </a:p>
          <a:p>
            <a:r>
              <a:rPr lang="sk-SK" dirty="0">
                <a:sym typeface="Wingdings" panose="05000000000000000000" pitchFamily="2" charset="2"/>
              </a:rPr>
              <a:t>P = 0,5327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Pravděpodobnost, že ZČ získá nejvíc hlasů ze všech kandidátů v obci s danými vlastnostmi je </a:t>
            </a:r>
            <a:r>
              <a:rPr lang="cs-CZ" b="1" dirty="0">
                <a:sym typeface="Wingdings" panose="05000000000000000000" pitchFamily="2" charset="2"/>
              </a:rPr>
              <a:t>53,3 procent</a:t>
            </a:r>
          </a:p>
          <a:p>
            <a:endParaRPr lang="cs-CZ" b="1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068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E8C31-FE47-434F-B3BD-4790F9F6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Kategorické nezávislé proměnné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98CAAF-A09F-4560-A670-0061440D4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Stejná logika jako u </a:t>
            </a:r>
            <a:r>
              <a:rPr lang="cs-CZ" dirty="0" err="1"/>
              <a:t>dummy</a:t>
            </a:r>
            <a:r>
              <a:rPr lang="cs-CZ" dirty="0"/>
              <a:t> proměnných</a:t>
            </a:r>
          </a:p>
          <a:p>
            <a:endParaRPr lang="cs-CZ" dirty="0"/>
          </a:p>
          <a:p>
            <a:r>
              <a:rPr lang="cs-CZ" dirty="0"/>
              <a:t>Např. dny v týdnu, druhy zvířat, politické strany</a:t>
            </a:r>
          </a:p>
          <a:p>
            <a:endParaRPr lang="cs-CZ" dirty="0"/>
          </a:p>
          <a:p>
            <a:r>
              <a:rPr lang="cs-CZ" dirty="0"/>
              <a:t>Postup:</a:t>
            </a:r>
          </a:p>
          <a:p>
            <a:pPr lvl="1"/>
            <a:r>
              <a:rPr lang="cs-CZ" dirty="0"/>
              <a:t>Vytvořit </a:t>
            </a:r>
            <a:r>
              <a:rPr lang="cs-CZ" dirty="0" err="1"/>
              <a:t>dummy</a:t>
            </a:r>
            <a:r>
              <a:rPr lang="cs-CZ" dirty="0"/>
              <a:t> proměnné</a:t>
            </a:r>
          </a:p>
          <a:p>
            <a:pPr lvl="1"/>
            <a:r>
              <a:rPr lang="cs-CZ" dirty="0"/>
              <a:t>Do modelu dát všechny kromě jedné – ta plní roli referenční kategorie</a:t>
            </a:r>
          </a:p>
          <a:p>
            <a:pPr lvl="1"/>
            <a:r>
              <a:rPr lang="cs-CZ" dirty="0"/>
              <a:t>Koeficienty pro jednotlivé kategorie v modelu se poměřují vůči referenční kategorii</a:t>
            </a:r>
          </a:p>
          <a:p>
            <a:pPr lvl="1"/>
            <a:r>
              <a:rPr lang="cs-CZ" dirty="0"/>
              <a:t>(</a:t>
            </a:r>
            <a:r>
              <a:rPr lang="cs-CZ" i="1" dirty="0"/>
              <a:t>SPSS umožňuje místo tvorby </a:t>
            </a:r>
            <a:r>
              <a:rPr lang="cs-CZ" i="1" dirty="0" err="1"/>
              <a:t>dummy</a:t>
            </a:r>
            <a:r>
              <a:rPr lang="cs-CZ" i="1" dirty="0"/>
              <a:t> proměnných označit proměnnou jako kategorickou, výsledky modelu jsou stejné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92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B3880-C80C-4FD3-81F3-71B30C27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Model 3 (VŠ, Maďaři, ĽSNS, velikostní kategorie obcí)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FC5ECD8-5CFA-4ACC-97E7-76A968BC6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Proměnná mapující počet obyvatel obce byla upravená na 4 </a:t>
            </a:r>
            <a:r>
              <a:rPr lang="cs-CZ" dirty="0" err="1"/>
              <a:t>dummy</a:t>
            </a:r>
            <a:r>
              <a:rPr lang="cs-CZ" dirty="0"/>
              <a:t> proměnné:</a:t>
            </a:r>
          </a:p>
          <a:p>
            <a:pPr lvl="1"/>
            <a:r>
              <a:rPr lang="cs-CZ" dirty="0"/>
              <a:t>Obyv1 – obce do 500 obyvatel (1), ostatní obce (0)</a:t>
            </a:r>
          </a:p>
          <a:p>
            <a:pPr lvl="1"/>
            <a:r>
              <a:rPr lang="cs-CZ" dirty="0"/>
              <a:t>Obyv2 – obce mezi 501 a 1000 ob. (1), ostatní obce (0)</a:t>
            </a:r>
          </a:p>
          <a:p>
            <a:pPr lvl="1"/>
            <a:r>
              <a:rPr lang="cs-CZ" dirty="0"/>
              <a:t>Obyv3 – obce mezi 1001 a 5000 ob. (1), ostatní obce (0)</a:t>
            </a:r>
          </a:p>
          <a:p>
            <a:pPr lvl="1"/>
            <a:r>
              <a:rPr lang="cs-CZ" dirty="0"/>
              <a:t>Obyv4 – obce s 5001+ ob. (1), ostatní obce (0)</a:t>
            </a:r>
          </a:p>
          <a:p>
            <a:endParaRPr lang="cs-CZ" dirty="0"/>
          </a:p>
          <a:p>
            <a:r>
              <a:rPr lang="cs-CZ" dirty="0"/>
              <a:t>Jako referenční kategorie zvolena proměnná Obyv1</a:t>
            </a:r>
          </a:p>
          <a:p>
            <a:r>
              <a:rPr lang="cs-CZ" dirty="0"/>
              <a:t>Do modelu vstupují Obyv2, Obyv3 a Obyv4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03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666E328C-5E4C-4F44-875D-F25DD76C7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086" y="1140807"/>
            <a:ext cx="7213828" cy="457638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9ADB7ED6-00D0-40C5-AC45-FFD20AB22F3D}"/>
                  </a:ext>
                </a:extLst>
              </p14:cNvPr>
              <p14:cNvContentPartPr/>
              <p14:nvPr/>
            </p14:nvContentPartPr>
            <p14:xfrm>
              <a:off x="7637948" y="1482006"/>
              <a:ext cx="499680" cy="621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9ADB7ED6-00D0-40C5-AC45-FFD20AB22F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2308" y="1446345"/>
                <a:ext cx="571320" cy="693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0E63B518-2714-41B2-BFFE-4694A45C14F6}"/>
                  </a:ext>
                </a:extLst>
              </p14:cNvPr>
              <p14:cNvContentPartPr/>
              <p14:nvPr/>
            </p14:nvContentPartPr>
            <p14:xfrm>
              <a:off x="8865548" y="2063046"/>
              <a:ext cx="445680" cy="31428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0E63B518-2714-41B2-BFFE-4694A45C14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29908" y="2027046"/>
                <a:ext cx="5173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9E6749AD-E831-4968-8D0E-A273D73B16B5}"/>
                  </a:ext>
                </a:extLst>
              </p14:cNvPr>
              <p14:cNvContentPartPr/>
              <p14:nvPr/>
            </p14:nvContentPartPr>
            <p14:xfrm>
              <a:off x="7662788" y="2406846"/>
              <a:ext cx="543600" cy="26784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9E6749AD-E831-4968-8D0E-A273D73B16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26788" y="2370846"/>
                <a:ext cx="61524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45F279F5-02BB-4A70-9100-E9B7D8625F43}"/>
                  </a:ext>
                </a:extLst>
              </p14:cNvPr>
              <p14:cNvContentPartPr/>
              <p14:nvPr/>
            </p14:nvContentPartPr>
            <p14:xfrm>
              <a:off x="6467588" y="2695926"/>
              <a:ext cx="515520" cy="2829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45F279F5-02BB-4A70-9100-E9B7D8625F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31588" y="2659926"/>
                <a:ext cx="5871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EF2756FF-4DA8-4BED-9D73-5827E2DC68BD}"/>
                  </a:ext>
                </a:extLst>
              </p14:cNvPr>
              <p14:cNvContentPartPr/>
              <p14:nvPr/>
            </p14:nvContentPartPr>
            <p14:xfrm>
              <a:off x="7632188" y="2990406"/>
              <a:ext cx="567360" cy="30924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EF2756FF-4DA8-4BED-9D73-5827E2DC68B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96548" y="2954766"/>
                <a:ext cx="63900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39A76A0F-3FB4-42FA-AAA1-F9E1EDBA1B48}"/>
                  </a:ext>
                </a:extLst>
              </p14:cNvPr>
              <p14:cNvContentPartPr/>
              <p14:nvPr/>
            </p14:nvContentPartPr>
            <p14:xfrm>
              <a:off x="5242868" y="3288846"/>
              <a:ext cx="579960" cy="38700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39A76A0F-3FB4-42FA-AAA1-F9E1EDBA1B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06868" y="3252846"/>
                <a:ext cx="65160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825F1415-988E-4590-9B08-77DBE05C6CCA}"/>
                  </a:ext>
                </a:extLst>
              </p14:cNvPr>
              <p14:cNvContentPartPr/>
              <p14:nvPr/>
            </p14:nvContentPartPr>
            <p14:xfrm>
              <a:off x="7608428" y="3569646"/>
              <a:ext cx="522000" cy="30564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825F1415-988E-4590-9B08-77DBE05C6CC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72788" y="3534006"/>
                <a:ext cx="59364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7F05030E-F19C-41A6-8A5D-6F2DE48FCF4F}"/>
                  </a:ext>
                </a:extLst>
              </p14:cNvPr>
              <p14:cNvContentPartPr/>
              <p14:nvPr/>
            </p14:nvContentPartPr>
            <p14:xfrm>
              <a:off x="6364988" y="3904446"/>
              <a:ext cx="632520" cy="32508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7F05030E-F19C-41A6-8A5D-6F2DE48FCF4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28988" y="3868446"/>
                <a:ext cx="7041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E8AB13D0-04C7-4202-9995-181AF52CAE59}"/>
                  </a:ext>
                </a:extLst>
              </p14:cNvPr>
              <p14:cNvContentPartPr/>
              <p14:nvPr/>
            </p14:nvContentPartPr>
            <p14:xfrm>
              <a:off x="7570988" y="4167606"/>
              <a:ext cx="543240" cy="39780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E8AB13D0-04C7-4202-9995-181AF52CAE5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35348" y="4131606"/>
                <a:ext cx="61488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FB5C9D3F-B000-4E99-87E7-0A0BDE0822EF}"/>
                  </a:ext>
                </a:extLst>
              </p14:cNvPr>
              <p14:cNvContentPartPr/>
              <p14:nvPr/>
            </p14:nvContentPartPr>
            <p14:xfrm>
              <a:off x="6381188" y="4446606"/>
              <a:ext cx="591120" cy="45648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FB5C9D3F-B000-4E99-87E7-0A0BDE0822E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45188" y="4410966"/>
                <a:ext cx="66276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2D0158C1-13C3-466D-9EB4-1332F1B50065}"/>
                  </a:ext>
                </a:extLst>
              </p14:cNvPr>
              <p14:cNvContentPartPr/>
              <p14:nvPr/>
            </p14:nvContentPartPr>
            <p14:xfrm>
              <a:off x="5305508" y="4805526"/>
              <a:ext cx="439200" cy="30924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2D0158C1-13C3-466D-9EB4-1332F1B5006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69508" y="4769526"/>
                <a:ext cx="51084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1BF882A1-3B0C-42EC-B902-F5C65AED62B9}"/>
                  </a:ext>
                </a:extLst>
              </p14:cNvPr>
              <p14:cNvContentPartPr/>
              <p14:nvPr/>
            </p14:nvContentPartPr>
            <p14:xfrm>
              <a:off x="5290388" y="5118726"/>
              <a:ext cx="473760" cy="34092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1BF882A1-3B0C-42EC-B902-F5C65AED62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54748" y="5082726"/>
                <a:ext cx="5454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3D8CDD28-A91A-4808-965A-9E235AD2D3F7}"/>
                  </a:ext>
                </a:extLst>
              </p14:cNvPr>
              <p14:cNvContentPartPr/>
              <p14:nvPr/>
            </p14:nvContentPartPr>
            <p14:xfrm>
              <a:off x="6357068" y="5368566"/>
              <a:ext cx="639000" cy="37872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3D8CDD28-A91A-4808-965A-9E235AD2D3F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21068" y="5332566"/>
                <a:ext cx="710640" cy="4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4955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B3880-C80C-4FD3-81F3-71B30C27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Model 3 (VŠ, Maďaři, ĽSNS, velikostní kategorie obcí)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F94B3D-0430-43B3-97B0-73EA6BF60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40" y="1728419"/>
            <a:ext cx="3874537" cy="13930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F48C72A-DB20-49CC-9337-4E60D7FCB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28" y="3736489"/>
            <a:ext cx="6376404" cy="24403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5710F72F-96B0-4BB0-B723-88F854A54976}"/>
                  </a:ext>
                </a:extLst>
              </p14:cNvPr>
              <p14:cNvContentPartPr/>
              <p14:nvPr/>
            </p14:nvContentPartPr>
            <p14:xfrm>
              <a:off x="7167985" y="4956665"/>
              <a:ext cx="236520" cy="64512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5710F72F-96B0-4BB0-B723-88F854A549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8985" y="4947665"/>
                <a:ext cx="254160" cy="6627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D096585A-995C-47B0-9989-DB977FE56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458" y="5100272"/>
            <a:ext cx="4719912" cy="440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Společná referenční kategorie Obyv1 (obce do 500 lidí)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99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8346-DAAA-4268-9135-F4EF3D04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efektů – Vel. kategorie obcí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C2FAD9-BF2A-48A6-BD6F-5431D53B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Poměr šancí (</a:t>
            </a:r>
            <a:r>
              <a:rPr lang="cs-CZ" dirty="0" err="1"/>
              <a:t>Odds</a:t>
            </a:r>
            <a:r>
              <a:rPr lang="cs-CZ" dirty="0"/>
              <a:t> Ratio):</a:t>
            </a:r>
          </a:p>
          <a:p>
            <a:pPr lvl="1"/>
            <a:r>
              <a:rPr lang="cs-CZ" dirty="0"/>
              <a:t>Obyv2: 1,421 &gt; 1 </a:t>
            </a:r>
            <a:r>
              <a:rPr lang="cs-CZ" dirty="0">
                <a:sym typeface="Wingdings" panose="05000000000000000000" pitchFamily="2" charset="2"/>
              </a:rPr>
              <a:t> V obcích s 501-1000 obyvateli je </a:t>
            </a:r>
            <a:r>
              <a:rPr lang="cs-CZ" b="1" dirty="0">
                <a:sym typeface="Wingdings" panose="05000000000000000000" pitchFamily="2" charset="2"/>
              </a:rPr>
              <a:t>oproti obcím do 500 lidí</a:t>
            </a:r>
            <a:r>
              <a:rPr lang="cs-CZ" dirty="0">
                <a:sym typeface="Wingdings" panose="05000000000000000000" pitchFamily="2" charset="2"/>
              </a:rPr>
              <a:t> šance ZČ na lokální vítězství vyšší o 42,1 %</a:t>
            </a:r>
          </a:p>
          <a:p>
            <a:pPr lvl="1"/>
            <a:r>
              <a:rPr lang="cs-CZ" dirty="0"/>
              <a:t>Obyv3: 2,094 &gt; 1 </a:t>
            </a:r>
            <a:r>
              <a:rPr lang="cs-CZ" dirty="0">
                <a:sym typeface="Wingdings" panose="05000000000000000000" pitchFamily="2" charset="2"/>
              </a:rPr>
              <a:t> V obcích s 1001-5000 obyvateli je </a:t>
            </a:r>
            <a:r>
              <a:rPr lang="cs-CZ" b="1" dirty="0">
                <a:sym typeface="Wingdings" panose="05000000000000000000" pitchFamily="2" charset="2"/>
              </a:rPr>
              <a:t>oproti obcím do 500 lidí </a:t>
            </a:r>
            <a:r>
              <a:rPr lang="cs-CZ" dirty="0">
                <a:sym typeface="Wingdings" panose="05000000000000000000" pitchFamily="2" charset="2"/>
              </a:rPr>
              <a:t>šance ZČ na lokální vítězství téměř 2,1 násobně vyšší</a:t>
            </a:r>
          </a:p>
          <a:p>
            <a:pPr lvl="1"/>
            <a:r>
              <a:rPr lang="cs-CZ" dirty="0"/>
              <a:t>Obyv4: 2,174 &gt; 1 </a:t>
            </a:r>
            <a:r>
              <a:rPr lang="cs-CZ" dirty="0">
                <a:sym typeface="Wingdings" panose="05000000000000000000" pitchFamily="2" charset="2"/>
              </a:rPr>
              <a:t> V obcích s 5000 a víc obyvatel je </a:t>
            </a:r>
            <a:r>
              <a:rPr lang="cs-CZ" b="1" dirty="0">
                <a:sym typeface="Wingdings" panose="05000000000000000000" pitchFamily="2" charset="2"/>
              </a:rPr>
              <a:t>oproti obcím do 500 lidí </a:t>
            </a:r>
            <a:r>
              <a:rPr lang="cs-CZ" dirty="0">
                <a:sym typeface="Wingdings" panose="05000000000000000000" pitchFamily="2" charset="2"/>
              </a:rPr>
              <a:t>šance ZČ na lokální vítězství téměř 2,2 násobně vyšší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/>
          </a:p>
          <a:p>
            <a:r>
              <a:rPr lang="cs-CZ" dirty="0">
                <a:sym typeface="Wingdings" panose="05000000000000000000" pitchFamily="2" charset="2"/>
              </a:rPr>
              <a:t>Věcný závěr je, že v obcích s větší velikostí se ZČ dařilo podstatně lépe než v malých obcích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721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86204-8C96-4F8E-B37F-A6F1C3B3B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pro interpretaci efektů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8D0D69-90B8-450A-98BA-9A4C376D6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Vždy poznat vlastnosti nezávislých proměnných</a:t>
            </a:r>
          </a:p>
          <a:p>
            <a:pPr lvl="1"/>
            <a:r>
              <a:rPr lang="cs-CZ" dirty="0"/>
              <a:t>Kardinální proměnné</a:t>
            </a:r>
          </a:p>
          <a:p>
            <a:pPr lvl="1"/>
            <a:r>
              <a:rPr lang="cs-CZ" dirty="0" err="1"/>
              <a:t>Dummy</a:t>
            </a:r>
            <a:r>
              <a:rPr lang="cs-CZ" dirty="0"/>
              <a:t> proměnné</a:t>
            </a:r>
          </a:p>
          <a:p>
            <a:pPr lvl="1"/>
            <a:r>
              <a:rPr lang="cs-CZ" dirty="0"/>
              <a:t>Kategorické proměnné s 3+ hodnotami</a:t>
            </a:r>
          </a:p>
          <a:p>
            <a:endParaRPr lang="cs-CZ" dirty="0"/>
          </a:p>
          <a:p>
            <a:r>
              <a:rPr lang="cs-CZ" dirty="0" err="1"/>
              <a:t>Signifikantnost</a:t>
            </a:r>
            <a:r>
              <a:rPr lang="cs-CZ" dirty="0"/>
              <a:t> – závisí od povahy dat (vzorek/populace, reprezentativní vzorek?)</a:t>
            </a:r>
          </a:p>
          <a:p>
            <a:endParaRPr lang="cs-CZ" dirty="0"/>
          </a:p>
          <a:p>
            <a:r>
              <a:rPr lang="cs-CZ" dirty="0"/>
              <a:t>Při počítání pravděpodobností nikdy nevynechat konstantu ani žádnou proměnnou, která je součástí modelu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41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5539D-CEC8-49D0-B79B-EE17B1FD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 výsledků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536921-4A88-406C-8938-AB4A9578C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SPSS značně omezená</a:t>
            </a:r>
          </a:p>
          <a:p>
            <a:endParaRPr lang="cs-CZ" dirty="0"/>
          </a:p>
          <a:p>
            <a:r>
              <a:rPr lang="cs-CZ" dirty="0"/>
              <a:t>(Limitovaná) možnost využití jiného softwaru:</a:t>
            </a:r>
          </a:p>
          <a:p>
            <a:pPr lvl="1"/>
            <a:r>
              <a:rPr lang="cs-CZ" dirty="0"/>
              <a:t>Znázornění efektu jedné nezávislé proměnné</a:t>
            </a:r>
          </a:p>
          <a:p>
            <a:pPr lvl="1"/>
            <a:r>
              <a:rPr lang="cs-CZ" dirty="0"/>
              <a:t>Je potřebné spočítat pravděpodobnosti s postupnou změnou dané nezávislé proměnné</a:t>
            </a:r>
          </a:p>
          <a:p>
            <a:pPr lvl="1"/>
            <a:r>
              <a:rPr lang="cs-CZ" dirty="0"/>
              <a:t>Ostatní nezávislé proměnné musí být </a:t>
            </a:r>
            <a:r>
              <a:rPr lang="cs-CZ" b="1" dirty="0"/>
              <a:t>po celý čas konstantní!</a:t>
            </a:r>
          </a:p>
          <a:p>
            <a:pPr lvl="1"/>
            <a:r>
              <a:rPr lang="cs-CZ" dirty="0"/>
              <a:t>Zanesení hodnot do grafu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2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5E469-A6B3-4872-BEB5-331C23E62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Logistická regrese – dva typy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D16B60-6F45-4B74-B8C3-DB30C72E6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/>
              <a:t>Binární</a:t>
            </a:r>
            <a:r>
              <a:rPr lang="sk-SK" dirty="0"/>
              <a:t> (</a:t>
            </a:r>
            <a:r>
              <a:rPr lang="sk-SK" dirty="0" err="1"/>
              <a:t>binomial</a:t>
            </a:r>
            <a:r>
              <a:rPr lang="sk-SK" dirty="0"/>
              <a:t>):</a:t>
            </a:r>
          </a:p>
          <a:p>
            <a:pPr lvl="1"/>
            <a:r>
              <a:rPr lang="cs-CZ" dirty="0"/>
              <a:t>Závislá proměnná má dvě hodnoty (0/1)</a:t>
            </a:r>
          </a:p>
          <a:p>
            <a:pPr lvl="1"/>
            <a:r>
              <a:rPr lang="cs-CZ" dirty="0"/>
              <a:t>Příklady – (0) Kandidát byl, (1) nebyl zvolený, </a:t>
            </a:r>
          </a:p>
          <a:p>
            <a:pPr marL="457200" lvl="1" indent="0">
              <a:buNone/>
            </a:pPr>
            <a:r>
              <a:rPr lang="cs-CZ" dirty="0"/>
              <a:t>                      (0) Volič se zúčastnil, (1) nezúčastnil voleb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 err="1"/>
              <a:t>Multinomiální</a:t>
            </a:r>
            <a:r>
              <a:rPr lang="sk-SK" dirty="0"/>
              <a:t> (</a:t>
            </a:r>
            <a:r>
              <a:rPr lang="sk-SK" dirty="0" err="1"/>
              <a:t>multinomial</a:t>
            </a:r>
            <a:r>
              <a:rPr lang="sk-SK" dirty="0"/>
              <a:t>, </a:t>
            </a:r>
            <a:r>
              <a:rPr lang="sk-SK" dirty="0" err="1"/>
              <a:t>polynomial</a:t>
            </a:r>
            <a:r>
              <a:rPr lang="sk-SK" dirty="0"/>
              <a:t>):</a:t>
            </a:r>
          </a:p>
          <a:p>
            <a:pPr lvl="1"/>
            <a:r>
              <a:rPr lang="cs-CZ" dirty="0"/>
              <a:t>Závislá proměnná má více než dvě hodnoty (0/1/2)</a:t>
            </a:r>
          </a:p>
          <a:p>
            <a:pPr lvl="1"/>
            <a:r>
              <a:rPr lang="cs-CZ" dirty="0"/>
              <a:t>Příklady – (0) Občan se nezúčastnil voleb, (1) zúčastnil a </a:t>
            </a:r>
          </a:p>
          <a:p>
            <a:pPr marL="457200" lvl="1" indent="0">
              <a:buNone/>
            </a:pPr>
            <a:r>
              <a:rPr lang="cs-CZ" dirty="0"/>
              <a:t>    volil vládní stranu, (2) zúčastnil a volil opoziční stranu</a:t>
            </a:r>
          </a:p>
          <a:p>
            <a:endParaRPr lang="cs-CZ" dirty="0"/>
          </a:p>
        </p:txBody>
      </p:sp>
      <p:pic>
        <p:nvPicPr>
          <p:cNvPr id="1026" name="Picture 2" descr="Forest path,winter,crossroads,free pictures, free photos - free image from  needpix.com">
            <a:extLst>
              <a:ext uri="{FF2B5EF4-FFF2-40B4-BE49-F238E27FC236}">
                <a16:creationId xmlns:a16="http://schemas.microsoft.com/office/drawing/2014/main" id="{E9863D10-2475-4B2E-8C6E-9AF1138A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38" y="1301872"/>
            <a:ext cx="3173047" cy="23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ossroads on Holgate Pasture © Oliver Dixon :: Geograph Britain and Ireland">
            <a:extLst>
              <a:ext uri="{FF2B5EF4-FFF2-40B4-BE49-F238E27FC236}">
                <a16:creationId xmlns:a16="http://schemas.microsoft.com/office/drawing/2014/main" id="{85928CCA-B0E3-410C-996A-B7DD40861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38" y="4001294"/>
            <a:ext cx="3173047" cy="23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01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919C59-3015-4E66-949E-762B762A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 výsledků (ĽSNS z Modelu 1)</a:t>
            </a:r>
            <a:endParaRPr lang="en-US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EF255EE-350A-44E2-A9C8-451BC82EAD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781596"/>
              </p:ext>
            </p:extLst>
          </p:nvPr>
        </p:nvGraphicFramePr>
        <p:xfrm>
          <a:off x="838200" y="1825625"/>
          <a:ext cx="10515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59833308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307963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718945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53495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Maďaři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ĽSNS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(ZČ 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31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95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37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9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53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539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02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875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6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10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56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710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733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10CDE-06AF-4D7F-A409-C820D8A2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 výsledků (efekt ĽSNS z Modelu 1)</a:t>
            </a:r>
            <a:endParaRPr lang="en-GB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C7E2704-FAF9-4225-AA28-3E50FAE36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9313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5885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857A0-9F93-4148-87DC-1DFA03DB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Předpoklady a kontrola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CBC5CB-B642-4B26-A051-9753E1D25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Vhodný typ závislé proměnné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Nezávislost pozorování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Absence </a:t>
            </a:r>
            <a:r>
              <a:rPr lang="cs-CZ" dirty="0" err="1">
                <a:sym typeface="Wingdings" panose="05000000000000000000" pitchFamily="2" charset="2"/>
              </a:rPr>
              <a:t>multikolinearity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sk-SK" dirty="0" err="1">
                <a:sym typeface="Wingdings" panose="05000000000000000000" pitchFamily="2" charset="2"/>
              </a:rPr>
              <a:t>Rezidua</a:t>
            </a:r>
            <a:endParaRPr lang="sk-SK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5989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1DB2D-F366-4C55-B221-C436AC03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</a:t>
            </a:r>
            <a:r>
              <a:rPr lang="cs-CZ" dirty="0" err="1"/>
              <a:t>multikolinearity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C7AB42-3636-4DA9-8E92-165270BFF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Týká se pouze modelů s více než 1 nezávislou proměnnou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dirty="0"/>
              <a:t>Totožný postup jako u lineární regrese (SPSS nemá samostatné testování pro logistickou regresi)</a:t>
            </a:r>
          </a:p>
          <a:p>
            <a:endParaRPr lang="cs-CZ" dirty="0"/>
          </a:p>
          <a:p>
            <a:r>
              <a:rPr lang="cs-CZ" dirty="0"/>
              <a:t>VIF – hodnoty nad 5 (10) indikují </a:t>
            </a:r>
            <a:r>
              <a:rPr lang="cs-CZ" dirty="0" err="1"/>
              <a:t>multikolinearitu</a:t>
            </a:r>
            <a:endParaRPr lang="cs-CZ" dirty="0"/>
          </a:p>
          <a:p>
            <a:r>
              <a:rPr lang="cs-CZ" dirty="0"/>
              <a:t>Tolerance (1 / VIF) – hodnoty pod 0,1 (0,2) jsou problém</a:t>
            </a:r>
          </a:p>
          <a:p>
            <a:r>
              <a:rPr lang="cs-CZ" dirty="0" err="1"/>
              <a:t>Eigenvalues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Proměnné by neměly mít vysokou variabilitu na stejných hladinách malých </a:t>
            </a:r>
            <a:r>
              <a:rPr lang="cs-CZ" dirty="0" err="1"/>
              <a:t>eigenvalues</a:t>
            </a:r>
            <a:endParaRPr lang="cs-CZ" dirty="0"/>
          </a:p>
          <a:p>
            <a:endParaRPr lang="cs-CZ" dirty="0"/>
          </a:p>
          <a:p>
            <a:r>
              <a:rPr lang="cs-CZ" dirty="0"/>
              <a:t>Pozor na </a:t>
            </a:r>
            <a:r>
              <a:rPr lang="cs-CZ" dirty="0" err="1"/>
              <a:t>dummy</a:t>
            </a:r>
            <a:r>
              <a:rPr lang="cs-CZ" dirty="0"/>
              <a:t> proměnné vytvořené z jedené kategorické proměnné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610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D43E1-852B-4896-A938-FA466328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</a:t>
            </a:r>
            <a:r>
              <a:rPr lang="cs-CZ" dirty="0" err="1"/>
              <a:t>multikolinearity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6D056F-B317-401E-9086-95F24C2F8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Analyze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Regression</a:t>
            </a:r>
            <a:r>
              <a:rPr lang="cs-CZ" dirty="0">
                <a:sym typeface="Wingdings" panose="05000000000000000000" pitchFamily="2" charset="2"/>
              </a:rPr>
              <a:t> – </a:t>
            </a:r>
            <a:r>
              <a:rPr lang="cs-CZ" dirty="0" err="1">
                <a:sym typeface="Wingdings" panose="05000000000000000000" pitchFamily="2" charset="2"/>
              </a:rPr>
              <a:t>Linear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Nastavit proměnné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 </a:t>
            </a:r>
            <a:r>
              <a:rPr lang="cs-CZ" i="1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zvolit </a:t>
            </a:r>
            <a:r>
              <a:rPr lang="cs-CZ" i="1" dirty="0" err="1">
                <a:sym typeface="Wingdings" panose="05000000000000000000" pitchFamily="2" charset="2"/>
              </a:rPr>
              <a:t>Collinearity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Diagnostics</a:t>
            </a:r>
            <a:endParaRPr lang="cs-CZ" i="1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Ostatní možnosti je možné vypnout (</a:t>
            </a:r>
            <a:r>
              <a:rPr lang="cs-CZ" i="1" dirty="0" err="1">
                <a:sym typeface="Wingdings" panose="05000000000000000000" pitchFamily="2" charset="2"/>
              </a:rPr>
              <a:t>Estimates</a:t>
            </a:r>
            <a:r>
              <a:rPr lang="cs-CZ" dirty="0">
                <a:sym typeface="Wingdings" panose="05000000000000000000" pitchFamily="2" charset="2"/>
              </a:rPr>
              <a:t>) – jde nám pouze o test </a:t>
            </a:r>
            <a:r>
              <a:rPr lang="cs-CZ" dirty="0" err="1">
                <a:sym typeface="Wingdings" panose="05000000000000000000" pitchFamily="2" charset="2"/>
              </a:rPr>
              <a:t>multikolinearity</a:t>
            </a:r>
            <a:r>
              <a:rPr lang="cs-CZ" dirty="0">
                <a:sym typeface="Wingdings" panose="05000000000000000000" pitchFamily="2" charset="2"/>
              </a:rPr>
              <a:t> 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2B5755-706A-452A-B432-7D211688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095" y="3741860"/>
            <a:ext cx="2877498" cy="27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76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76717A6-6E33-480C-96C6-B984ACA9C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12" y="881550"/>
            <a:ext cx="3457575" cy="178117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4692B18-43DB-4244-A35B-59E410685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49" y="3429000"/>
            <a:ext cx="62865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69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1F230-4C70-4A2B-B59D-BA91A9AA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</a:t>
            </a:r>
            <a:r>
              <a:rPr lang="cs-CZ" dirty="0" err="1"/>
              <a:t>multikolinearity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22383D-3AF8-491B-BB60-679E0A3A1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v případě zjištění </a:t>
            </a:r>
            <a:r>
              <a:rPr lang="cs-CZ" dirty="0" err="1"/>
              <a:t>multikolinearity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/>
              <a:t>Není možné zjistit unikátní efekty příslušných nezávislých proměnných</a:t>
            </a:r>
          </a:p>
          <a:p>
            <a:endParaRPr lang="cs-CZ" dirty="0"/>
          </a:p>
          <a:p>
            <a:r>
              <a:rPr lang="cs-CZ" dirty="0"/>
              <a:t>Možnosti</a:t>
            </a:r>
          </a:p>
          <a:p>
            <a:pPr lvl="1"/>
            <a:r>
              <a:rPr lang="cs-CZ" dirty="0"/>
              <a:t>Vyhodit jednu z příslušných proměnných</a:t>
            </a:r>
          </a:p>
          <a:p>
            <a:pPr lvl="1"/>
            <a:r>
              <a:rPr lang="cs-CZ" dirty="0"/>
              <a:t>Separátní modely vždy pouze s jednou z daných proměnných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7518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0E0AB-5669-4B6D-8E4A-A04991A1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Rezidua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1733DA-F94F-4B92-9D47-C79D8F9B8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Přijatelné hodnoty: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95 % případů v rámci pásma -2 až 2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99 % případů v rámci pásma -2,5 až 2,5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0DFFBF-4093-48C2-B0C0-5D9FF5DCA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66" y="3785854"/>
            <a:ext cx="6287377" cy="23911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DBED555-2E5B-47C9-9D8B-8515FD61F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497" y="3871591"/>
            <a:ext cx="3486637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57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6168E-3440-4645-BD92-6B29B005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problémy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3B4194-8070-4B3F-8D8A-DBB1094A5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Nedostatek informací od prediktorů: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Neexistují data pro všechny kombinace hodnot proměnných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„Prázdná místa“ v kombinaci hodnot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Kompletní oddělení: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Zdánlivý paradox - nastává, když pomocí nezávislé proměnné anebo proměnných dokážeme dokonale predikovat závislou proměnnou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Řešení – více dat anebo méně proměnných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5861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2E7A5E3-0F6A-46FD-B302-12B3A4190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01" y="667531"/>
            <a:ext cx="7654597" cy="55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70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1E58F-449A-4B9F-ACEE-3438C7D9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body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708B0C-A15A-4A5C-A4BB-4BDE16080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Předpokladem lineární regrese je lineární vztah mezi nezávislými a závislou proměnnou</a:t>
            </a:r>
          </a:p>
          <a:p>
            <a:endParaRPr lang="cs-CZ" dirty="0"/>
          </a:p>
          <a:p>
            <a:r>
              <a:rPr lang="cs-CZ" dirty="0"/>
              <a:t>Binární závislá proměnná toto neumožňuje, proto je tu lineární regrese nepoužitelná</a:t>
            </a:r>
          </a:p>
          <a:p>
            <a:endParaRPr lang="cs-CZ" dirty="0"/>
          </a:p>
          <a:p>
            <a:r>
              <a:rPr lang="cs-CZ" dirty="0"/>
              <a:t>Logistická regrese absenci lineárního vztahu obchází použitím logaritmu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86430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F236E07-28FB-4361-8943-BAE70C737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76262"/>
            <a:ext cx="79819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68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A04CBF0-3FA8-48D9-A98E-9719A25E74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041860"/>
              </p:ext>
            </p:extLst>
          </p:nvPr>
        </p:nvGraphicFramePr>
        <p:xfrm>
          <a:off x="2387588" y="728700"/>
          <a:ext cx="741682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102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12">
            <a:extLst>
              <a:ext uri="{FF2B5EF4-FFF2-40B4-BE49-F238E27FC236}">
                <a16:creationId xmlns:a16="http://schemas.microsoft.com/office/drawing/2014/main" id="{EFB60D11-3A14-40B7-B61D-2B4515E2E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537" y="885512"/>
            <a:ext cx="5560047" cy="4880676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17C9428-CB88-443D-9A97-5F4066CE3FC1}"/>
              </a:ext>
            </a:extLst>
          </p:cNvPr>
          <p:cNvGraphicFramePr>
            <a:graphicFrameLocks/>
          </p:cNvGraphicFramePr>
          <p:nvPr/>
        </p:nvGraphicFramePr>
        <p:xfrm>
          <a:off x="2423592" y="728700"/>
          <a:ext cx="734481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514FDC45-F231-4F9A-ACB2-21FE9AF49AE6}"/>
              </a:ext>
            </a:extLst>
          </p:cNvPr>
          <p:cNvCxnSpPr/>
          <p:nvPr/>
        </p:nvCxnSpPr>
        <p:spPr>
          <a:xfrm flipV="1">
            <a:off x="3126371" y="869644"/>
            <a:ext cx="5688632" cy="4896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95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3CF50-B113-42C6-B186-A0934CC1A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logistické regrese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60E343-7726-4355-A663-03FA0E109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její pomocí můžeme zjistit?</a:t>
            </a:r>
          </a:p>
          <a:p>
            <a:pPr lvl="1"/>
            <a:r>
              <a:rPr lang="cs-CZ" dirty="0"/>
              <a:t>Vhodnost modelu na analyzovaná data</a:t>
            </a:r>
          </a:p>
          <a:p>
            <a:pPr lvl="1"/>
            <a:r>
              <a:rPr lang="cs-CZ" dirty="0"/>
              <a:t>Efekt každé nezávislé proměnné</a:t>
            </a:r>
          </a:p>
          <a:p>
            <a:endParaRPr lang="sk-SK" dirty="0"/>
          </a:p>
          <a:p>
            <a:r>
              <a:rPr lang="sk-SK" dirty="0" err="1"/>
              <a:t>Důležité</a:t>
            </a:r>
            <a:r>
              <a:rPr lang="sk-SK" dirty="0"/>
              <a:t> výstupy:</a:t>
            </a:r>
          </a:p>
          <a:p>
            <a:pPr lvl="1"/>
            <a:r>
              <a:rPr lang="sk-SK" dirty="0"/>
              <a:t>Log-</a:t>
            </a:r>
            <a:r>
              <a:rPr lang="sk-SK" dirty="0" err="1"/>
              <a:t>likelihood</a:t>
            </a:r>
            <a:endParaRPr lang="sk-SK" dirty="0"/>
          </a:p>
          <a:p>
            <a:pPr lvl="1"/>
            <a:r>
              <a:rPr lang="sk-SK" dirty="0"/>
              <a:t>R</a:t>
            </a:r>
            <a:r>
              <a:rPr lang="sk-SK" baseline="30000" dirty="0"/>
              <a:t>2</a:t>
            </a:r>
            <a:endParaRPr lang="sk-SK" dirty="0"/>
          </a:p>
          <a:p>
            <a:pPr lvl="1"/>
            <a:r>
              <a:rPr lang="sk-SK" dirty="0" err="1"/>
              <a:t>Konstanta</a:t>
            </a:r>
            <a:endParaRPr lang="sk-SK" dirty="0"/>
          </a:p>
          <a:p>
            <a:pPr lvl="1"/>
            <a:r>
              <a:rPr lang="sk-SK" dirty="0" err="1"/>
              <a:t>Odds</a:t>
            </a:r>
            <a:r>
              <a:rPr lang="sk-SK" dirty="0"/>
              <a:t> </a:t>
            </a:r>
            <a:r>
              <a:rPr lang="sk-SK" dirty="0" err="1"/>
              <a:t>ratio</a:t>
            </a:r>
            <a:endParaRPr lang="sk-SK" dirty="0"/>
          </a:p>
          <a:p>
            <a:pPr lvl="1"/>
            <a:r>
              <a:rPr lang="cs-CZ" dirty="0"/>
              <a:t>Pravděpodobnosti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48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A93C6-8B05-4325-89EE-04F292A4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Log-</a:t>
            </a:r>
            <a:r>
              <a:rPr lang="cs-CZ" dirty="0" err="1"/>
              <a:t>likelihood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6A8AA9-19A5-4265-87CD-F8752B3C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Srovnává</a:t>
            </a:r>
            <a:r>
              <a:rPr lang="sk-SK" dirty="0"/>
              <a:t> </a:t>
            </a:r>
            <a:r>
              <a:rPr lang="cs-CZ" dirty="0"/>
              <a:t>skutečná</a:t>
            </a:r>
            <a:r>
              <a:rPr lang="sk-SK" dirty="0"/>
              <a:t> (pozorovaná) a </a:t>
            </a:r>
            <a:r>
              <a:rPr lang="cs-CZ" dirty="0"/>
              <a:t>modelem</a:t>
            </a:r>
            <a:r>
              <a:rPr lang="sk-SK" dirty="0"/>
              <a:t> </a:t>
            </a:r>
            <a:r>
              <a:rPr lang="cs-CZ" dirty="0"/>
              <a:t>předpokládaná data</a:t>
            </a:r>
          </a:p>
          <a:p>
            <a:endParaRPr lang="sk-SK" dirty="0"/>
          </a:p>
          <a:p>
            <a:r>
              <a:rPr lang="cs-CZ" dirty="0"/>
              <a:t>Ukazuje, jak model pasuje na analyzovaná data</a:t>
            </a:r>
          </a:p>
          <a:p>
            <a:endParaRPr lang="cs-CZ" dirty="0"/>
          </a:p>
          <a:p>
            <a:r>
              <a:rPr lang="cs-CZ" dirty="0"/>
              <a:t>Jeho hodnota vyjadřuje, jaký podíl variability zůstává po aplikaci modelu </a:t>
            </a:r>
            <a:r>
              <a:rPr lang="cs-CZ" b="1" dirty="0"/>
              <a:t>nevysvětlený</a:t>
            </a:r>
          </a:p>
          <a:p>
            <a:endParaRPr lang="cs-CZ" dirty="0"/>
          </a:p>
          <a:p>
            <a:r>
              <a:rPr lang="cs-CZ" dirty="0"/>
              <a:t>Vyšší hodnoty ukazují na slabší sílu modelu a naopak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9385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2228</Words>
  <Application>Microsoft Office PowerPoint</Application>
  <PresentationFormat>Širokouhlá</PresentationFormat>
  <Paragraphs>401</Paragraphs>
  <Slides>50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Motiv Office</vt:lpstr>
      <vt:lpstr>Logistická regrese</vt:lpstr>
      <vt:lpstr>Logistická regrese</vt:lpstr>
      <vt:lpstr>Logistická regrese</vt:lpstr>
      <vt:lpstr>Logistická regrese – dva typy</vt:lpstr>
      <vt:lpstr>Základní body</vt:lpstr>
      <vt:lpstr>Prezentácia programu PowerPoint</vt:lpstr>
      <vt:lpstr>Prezentácia programu PowerPoint</vt:lpstr>
      <vt:lpstr>Výstupy logistické regrese</vt:lpstr>
      <vt:lpstr>Log-likelihood</vt:lpstr>
      <vt:lpstr>R2</vt:lpstr>
      <vt:lpstr>Konstanta a regresní koeficienty</vt:lpstr>
      <vt:lpstr>Odds ratio </vt:lpstr>
      <vt:lpstr>Logistická vs. lineární regrese</vt:lpstr>
      <vt:lpstr>Příklad</vt:lpstr>
      <vt:lpstr>Práce v SPSS</vt:lpstr>
      <vt:lpstr>Model 1 (VŠ, Maďaři, ĽSNS)</vt:lpstr>
      <vt:lpstr>Interpretace efektů - VŠ </vt:lpstr>
      <vt:lpstr>Interpretace efektů – Maďaři </vt:lpstr>
      <vt:lpstr>Interpretace efektů – ĽSNS </vt:lpstr>
      <vt:lpstr>Logistická vs. lineární regrese</vt:lpstr>
      <vt:lpstr>Prezentácia programu PowerPoint</vt:lpstr>
      <vt:lpstr>b0 + b1X1 + b2X2 + b3X3</vt:lpstr>
      <vt:lpstr>Prezentácia programu PowerPoint</vt:lpstr>
      <vt:lpstr>b0 + b1X1 + b2X2 + b3X3</vt:lpstr>
      <vt:lpstr>Prezentácia programu PowerPoint</vt:lpstr>
      <vt:lpstr>Model 2 (VŠ, Maďaři, ĽSNS, Město)</vt:lpstr>
      <vt:lpstr>Dummy proměnné</vt:lpstr>
      <vt:lpstr>Interpretace efektů – Město </vt:lpstr>
      <vt:lpstr>b0 = b1X1 + b2X2 + b3X3 + b4X4</vt:lpstr>
      <vt:lpstr>Prezentácia programu PowerPoint</vt:lpstr>
      <vt:lpstr>b0 = b1X1 + b2X2 + b3X3 + b4X4</vt:lpstr>
      <vt:lpstr>Prezentácia programu PowerPoint</vt:lpstr>
      <vt:lpstr>Kategorické nezávislé proměnné</vt:lpstr>
      <vt:lpstr>Model 3 (VŠ, Maďaři, ĽSNS, velikostní kategorie obcí)</vt:lpstr>
      <vt:lpstr>Prezentácia programu PowerPoint</vt:lpstr>
      <vt:lpstr>Model 3 (VŠ, Maďaři, ĽSNS, velikostní kategorie obcí)</vt:lpstr>
      <vt:lpstr>Interpretace efektů – Vel. kategorie obcí </vt:lpstr>
      <vt:lpstr>Důležité pro interpretaci efektů</vt:lpstr>
      <vt:lpstr>Vizualizace výsledků</vt:lpstr>
      <vt:lpstr>Vizualizace výsledků (ĽSNS z Modelu 1)</vt:lpstr>
      <vt:lpstr>Vizualizace výsledků (efekt ĽSNS z Modelu 1)</vt:lpstr>
      <vt:lpstr>Předpoklady a kontrola</vt:lpstr>
      <vt:lpstr>Testování multikolinearity </vt:lpstr>
      <vt:lpstr>Testování multikolinearity </vt:lpstr>
      <vt:lpstr>Prezentácia programu PowerPoint</vt:lpstr>
      <vt:lpstr>Testování multikolinearity </vt:lpstr>
      <vt:lpstr>Rezidua</vt:lpstr>
      <vt:lpstr>Možné problémy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Logistická regrese</dc:title>
  <dc:creator>Peter Spáč</dc:creator>
  <cp:lastModifiedBy>Peter Spáč</cp:lastModifiedBy>
  <cp:revision>10</cp:revision>
  <dcterms:created xsi:type="dcterms:W3CDTF">2021-11-18T10:25:13Z</dcterms:created>
  <dcterms:modified xsi:type="dcterms:W3CDTF">2024-11-21T21:49:39Z</dcterms:modified>
</cp:coreProperties>
</file>