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301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97" r:id="rId30"/>
    <p:sldId id="298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9B26616F-0E8B-41BE-A391-530AD1400676}"/>
    <pc:docChg chg="addSld modSld">
      <pc:chgData name="Peter Spáč" userId="2e8d26cd-55d7-4d78-8227-1866407259d9" providerId="ADAL" clId="{9B26616F-0E8B-41BE-A391-530AD1400676}" dt="2024-10-24T09:49:07.608" v="9"/>
      <pc:docMkLst>
        <pc:docMk/>
      </pc:docMkLst>
      <pc:sldChg chg="modSp">
        <pc:chgData name="Peter Spáč" userId="2e8d26cd-55d7-4d78-8227-1866407259d9" providerId="ADAL" clId="{9B26616F-0E8B-41BE-A391-530AD1400676}" dt="2024-10-24T09:40:02.316" v="2"/>
        <pc:sldMkLst>
          <pc:docMk/>
          <pc:sldMk cId="383970950" sldId="256"/>
        </pc:sldMkLst>
        <pc:spChg chg="mod">
          <ac:chgData name="Peter Spáč" userId="2e8d26cd-55d7-4d78-8227-1866407259d9" providerId="ADAL" clId="{9B26616F-0E8B-41BE-A391-530AD1400676}" dt="2024-10-24T09:40:02.316" v="2"/>
          <ac:spMkLst>
            <pc:docMk/>
            <pc:sldMk cId="383970950" sldId="256"/>
            <ac:spMk id="3" creationId="{8CF78B7C-76DD-4539-9DF7-2E896B110F88}"/>
          </ac:spMkLst>
        </pc:spChg>
      </pc:sldChg>
      <pc:sldChg chg="modSp">
        <pc:chgData name="Peter Spáč" userId="2e8d26cd-55d7-4d78-8227-1866407259d9" providerId="ADAL" clId="{9B26616F-0E8B-41BE-A391-530AD1400676}" dt="2024-10-24T09:48:45.689" v="8"/>
        <pc:sldMkLst>
          <pc:docMk/>
          <pc:sldMk cId="3238495018" sldId="267"/>
        </pc:sldMkLst>
        <pc:spChg chg="mod">
          <ac:chgData name="Peter Spáč" userId="2e8d26cd-55d7-4d78-8227-1866407259d9" providerId="ADAL" clId="{9B26616F-0E8B-41BE-A391-530AD1400676}" dt="2024-10-24T09:48:45.689" v="8"/>
          <ac:spMkLst>
            <pc:docMk/>
            <pc:sldMk cId="3238495018" sldId="267"/>
            <ac:spMk id="3" creationId="{9CAEDB65-3BC1-4DBB-9CF9-7B44D92E1F7E}"/>
          </ac:spMkLst>
        </pc:spChg>
      </pc:sldChg>
      <pc:sldChg chg="add">
        <pc:chgData name="Peter Spáč" userId="2e8d26cd-55d7-4d78-8227-1866407259d9" providerId="ADAL" clId="{9B26616F-0E8B-41BE-A391-530AD1400676}" dt="2024-10-24T09:49:07.608" v="9"/>
        <pc:sldMkLst>
          <pc:docMk/>
          <pc:sldMk cId="1182691371" sldId="301"/>
        </pc:sldMkLst>
      </pc:sldChg>
    </pc:docChg>
  </pc:docChgLst>
  <pc:docChgLst>
    <pc:chgData name="Peter Spáč" userId="2e8d26cd-55d7-4d78-8227-1866407259d9" providerId="ADAL" clId="{31EEEC56-1AB8-42B4-8666-756F415267A7}"/>
    <pc:docChg chg="delSld modSld">
      <pc:chgData name="Peter Spáč" userId="2e8d26cd-55d7-4d78-8227-1866407259d9" providerId="ADAL" clId="{31EEEC56-1AB8-42B4-8666-756F415267A7}" dt="2024-10-24T16:24:06.953" v="12" actId="20577"/>
      <pc:docMkLst>
        <pc:docMk/>
      </pc:docMkLst>
      <pc:sldChg chg="del">
        <pc:chgData name="Peter Spáč" userId="2e8d26cd-55d7-4d78-8227-1866407259d9" providerId="ADAL" clId="{31EEEC56-1AB8-42B4-8666-756F415267A7}" dt="2024-10-24T16:23:33.551" v="0" actId="47"/>
        <pc:sldMkLst>
          <pc:docMk/>
          <pc:sldMk cId="737226683" sldId="262"/>
        </pc:sldMkLst>
      </pc:sldChg>
      <pc:sldChg chg="del">
        <pc:chgData name="Peter Spáč" userId="2e8d26cd-55d7-4d78-8227-1866407259d9" providerId="ADAL" clId="{31EEEC56-1AB8-42B4-8666-756F415267A7}" dt="2024-10-24T16:23:34.046" v="1" actId="47"/>
        <pc:sldMkLst>
          <pc:docMk/>
          <pc:sldMk cId="1354210981" sldId="263"/>
        </pc:sldMkLst>
      </pc:sldChg>
      <pc:sldChg chg="del">
        <pc:chgData name="Peter Spáč" userId="2e8d26cd-55d7-4d78-8227-1866407259d9" providerId="ADAL" clId="{31EEEC56-1AB8-42B4-8666-756F415267A7}" dt="2024-10-24T16:23:51.625" v="2" actId="47"/>
        <pc:sldMkLst>
          <pc:docMk/>
          <pc:sldMk cId="2497391906" sldId="286"/>
        </pc:sldMkLst>
      </pc:sldChg>
      <pc:sldChg chg="del">
        <pc:chgData name="Peter Spáč" userId="2e8d26cd-55d7-4d78-8227-1866407259d9" providerId="ADAL" clId="{31EEEC56-1AB8-42B4-8666-756F415267A7}" dt="2024-10-24T16:23:52.386" v="3" actId="47"/>
        <pc:sldMkLst>
          <pc:docMk/>
          <pc:sldMk cId="113121816" sldId="287"/>
        </pc:sldMkLst>
      </pc:sldChg>
      <pc:sldChg chg="del">
        <pc:chgData name="Peter Spáč" userId="2e8d26cd-55d7-4d78-8227-1866407259d9" providerId="ADAL" clId="{31EEEC56-1AB8-42B4-8666-756F415267A7}" dt="2024-10-24T16:23:53.065" v="4" actId="47"/>
        <pc:sldMkLst>
          <pc:docMk/>
          <pc:sldMk cId="1274584242" sldId="288"/>
        </pc:sldMkLst>
      </pc:sldChg>
      <pc:sldChg chg="modSp mod">
        <pc:chgData name="Peter Spáč" userId="2e8d26cd-55d7-4d78-8227-1866407259d9" providerId="ADAL" clId="{31EEEC56-1AB8-42B4-8666-756F415267A7}" dt="2024-10-24T16:24:06.953" v="12" actId="20577"/>
        <pc:sldMkLst>
          <pc:docMk/>
          <pc:sldMk cId="139618926" sldId="298"/>
        </pc:sldMkLst>
        <pc:spChg chg="mod">
          <ac:chgData name="Peter Spáč" userId="2e8d26cd-55d7-4d78-8227-1866407259d9" providerId="ADAL" clId="{31EEEC56-1AB8-42B4-8666-756F415267A7}" dt="2024-10-24T16:24:06.953" v="12" actId="20577"/>
          <ac:spMkLst>
            <pc:docMk/>
            <pc:sldMk cId="139618926" sldId="298"/>
            <ac:spMk id="3" creationId="{98DC224B-30CF-4AF9-AECE-B71E8513CF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C79DF-09B6-4055-9D9C-53A62895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751383-DF82-4E10-91FB-692314DC7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55484-3819-4944-8C20-E88A4CC4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25793-1738-40A3-B98F-CD32B7D5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46E44-760F-4314-BBD5-384334AA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28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C5DD-1AFA-4A00-995A-D940B6C4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836749-F018-45D7-A29C-0F5D7638C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DFB85-B182-4050-B706-CB3BBBF7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C2F9A-1418-44E0-924D-D4518282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3DB1C-6B6B-4EEC-9DBC-E925FAFD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1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32B32B-4B35-47CA-AD44-C987C7264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CA1DCF-B140-46F1-9764-8E2A0612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BD9AB-4DCA-4533-A3A5-7998C3AA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C6B22-EA9B-4198-8CFF-4353AF6D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FF8FA-9BE0-4E93-BB7D-10FAB2EE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6A9D3-AF5A-4402-A441-227A3C0E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F2EF16-B0CA-419D-84ED-51100F06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968D8-8EF2-4D2D-ACFA-80B525C0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F7818-54A5-4E8A-8F61-D95096E0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047ABC-4C9E-43BC-825C-39160278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3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FB384-4A53-4DA8-B9D1-85385D4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D4F2DC-E029-467D-80E2-D8B6E0BD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A258E-154C-4349-9D90-687B6CCD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ED7E4-3247-4C64-A471-E504EBEC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C9CF8-3AC3-4977-871E-30FDAC2C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5D7D6-9BF2-4AA9-9261-05F956E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53C28F-EDBF-4E6B-9FF8-9774A45A5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0510CD-4F51-4CED-95D4-3DB179336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7DBE34-05B1-4DCF-8F0E-FC161D63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D57078-829E-4826-B9FA-8830198B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4012D4-2EB6-48D0-9C2F-8C401B3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1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57623-3351-4CBE-BDAB-DFC9F877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7162896-7268-451B-8783-AE961EAD4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EFBC93-1B0A-4027-B806-3598AEE07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0F8DAB-08E6-40AD-BE0F-D34300801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E5B3D1-966C-4FE4-927D-29EB75B20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41E4C94-F4D9-485A-9745-7756A17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A8CAF9-0BE3-422A-B784-711DAFB4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CEBBF3-5541-40F3-8DFA-A836FBBA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3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1ECBD-C964-4C26-A70F-2E614236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028DC9-DC71-404C-B306-5C06DAC9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AC8AA0-585C-4094-B283-7298CE7B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4FE437-648F-4EB7-A044-4EBF4B96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0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F1E43A-6EAB-4AD9-8119-F466F394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6B2DBF-EB9D-44A5-A86B-69B2A07A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C3657B-E1E5-46E7-B2F7-7E5780FA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00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8EB8-A3BE-4DBF-A8A7-5B8D4AE8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C7CD1-7BEC-4524-BFDC-066DDC6C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5F476E-6A19-450E-8B6C-FD0F15227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2E7FC1-41B3-45C9-858F-4FCE17C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179750-157B-47A2-87D2-EFF06E71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1AD674-7347-48CA-B565-890CB89E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9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A0409-772D-4295-BC25-BE6C6392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9397DE-CA2F-4A6B-B264-2E9EB34F5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6F9DC5-C12F-46BF-872B-4D6666AB2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BF20E-9DD1-43C6-AA32-8ACB8531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427282-93C1-42B2-AB51-FC143E8F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D62831-F3CF-4991-B164-C7EBC49F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9C1384-F21E-4D95-84C7-83B89787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141F35-E722-4F3B-AA4D-848A063A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EE7B2A-059B-475E-AE83-C21C24999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7862-9B3F-4634-BE15-4857D1491A79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DCD409-9246-433E-BC02-F85D6A0BB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7BFBD-68DE-407F-917B-3F10C600A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8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E527A-4A5C-40ED-B820-E179E1DF3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F78B7C-76DD-4539-9DF7-2E896B110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sk-SK" dirty="0"/>
              <a:t>POLn4001 </a:t>
            </a:r>
            <a:r>
              <a:rPr lang="cs-CZ" dirty="0"/>
              <a:t>Kvantitativní přístupy v politologii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97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E2E27-AB13-471E-8C1A-5D2101FE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AEDB65-3BC1-4DBB-9CF9-7B44D92E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 – s růstem jedné proměnné roste druhá</a:t>
            </a:r>
          </a:p>
          <a:p>
            <a:pPr lvl="1"/>
            <a:r>
              <a:rPr lang="cs-CZ" dirty="0"/>
              <a:t>-1  = perfektní záporná souvislost – s růstem jedné proměnné klesá druhá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49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5176A-181D-4860-A7C2-01505BBE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AD67B-8271-4257-9265-066B8068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</a:t>
            </a:r>
            <a:r>
              <a:rPr lang="cs-CZ" dirty="0" err="1"/>
              <a:t>zásadný</a:t>
            </a:r>
            <a:r>
              <a:rPr lang="cs-CZ" dirty="0"/>
              <a:t> rozdíl není)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21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95BE3-3366-41A9-BE33-26962052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3" y="5734793"/>
            <a:ext cx="11692805" cy="1325563"/>
          </a:xfrm>
        </p:spPr>
        <p:txBody>
          <a:bodyPr>
            <a:normAutofit/>
          </a:bodyPr>
          <a:lstStyle/>
          <a:p>
            <a:r>
              <a:rPr lang="cs-CZ" sz="1200" dirty="0"/>
              <a:t>Autor: </a:t>
            </a:r>
            <a:r>
              <a:rPr lang="cs-CZ" sz="1200" dirty="0" err="1"/>
              <a:t>DenisBoigelot</a:t>
            </a:r>
            <a:r>
              <a:rPr lang="cs-CZ" sz="1200" dirty="0"/>
              <a:t>, </a:t>
            </a:r>
            <a:r>
              <a:rPr lang="cs-CZ" sz="1200" dirty="0" err="1"/>
              <a:t>original</a:t>
            </a:r>
            <a:r>
              <a:rPr lang="cs-CZ" sz="1200" dirty="0"/>
              <a:t> </a:t>
            </a:r>
            <a:r>
              <a:rPr lang="cs-CZ" sz="1200" dirty="0" err="1"/>
              <a:t>uploader</a:t>
            </a:r>
            <a:r>
              <a:rPr lang="cs-CZ" sz="1200" dirty="0"/>
              <a:t> </a:t>
            </a:r>
            <a:r>
              <a:rPr lang="cs-CZ" sz="1200" dirty="0" err="1"/>
              <a:t>was</a:t>
            </a:r>
            <a:r>
              <a:rPr lang="cs-CZ" sz="1200" dirty="0"/>
              <a:t> </a:t>
            </a:r>
            <a:r>
              <a:rPr lang="cs-CZ" sz="1200" dirty="0" err="1"/>
              <a:t>Imagecreator</a:t>
            </a:r>
            <a:r>
              <a:rPr lang="cs-CZ" sz="1200" dirty="0"/>
              <a:t>, CC0, https://commons.wikimedia.org/w/index.php?curid=15165296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8496E7-661A-4ED4-A94E-981F10D0C1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035" y="1383455"/>
            <a:ext cx="952630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69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15C3F-885A-495A-8C2C-417BAE9F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6D4818-23D4-4882-9445-F4FCD8E5A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83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B2D7B-838E-4D1A-95B7-1AA4C3FE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37C938-DC2B-4A17-9EF6-726EDD727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154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E11BD-2BA9-4398-84C9-6B74CD92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9DE06-9C90-4E32-B797-1C2C2F5F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58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855FB-23EC-48F9-8F35-CF7D2F51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61FC3-8FF9-4FBD-8F55-2BA299F0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</a:t>
            </a:r>
            <a:r>
              <a:rPr lang="sk-SK" dirty="0"/>
              <a:t> analýzou je vhodné si </a:t>
            </a:r>
            <a:r>
              <a:rPr lang="sk-SK" dirty="0" err="1"/>
              <a:t>data</a:t>
            </a:r>
            <a:r>
              <a:rPr lang="sk-SK" dirty="0"/>
              <a:t>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927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A30329B-F31E-42CE-8964-FD2DA7FA4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9280" y="1825625"/>
            <a:ext cx="77934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8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9AEC0-0375-4614-888B-76B37D96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077CB-C6DA-4181-8D16-C2CD589D7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</a:t>
            </a:r>
            <a:r>
              <a:rPr lang="cs-CZ" i="1" dirty="0" err="1">
                <a:sym typeface="Wingdings" pitchFamily="2" charset="2"/>
              </a:rPr>
              <a:t>significant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79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6B8BA-A132-4560-8528-59700E80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FFE618AE-FCDB-4D2A-9003-3316B3A2F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03983"/>
              </p:ext>
            </p:extLst>
          </p:nvPr>
        </p:nvGraphicFramePr>
        <p:xfrm>
          <a:off x="2819636" y="2130425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40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66D1E-C8CD-4488-89E4-E9C49E2E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E9284D-62C5-4054-BBE6-F52105A2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72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28C0A-3732-4851-9C24-14408739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0716E4B1-EB5A-4376-9CCB-E5E7A4825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94909"/>
              </p:ext>
            </p:extLst>
          </p:nvPr>
        </p:nvGraphicFramePr>
        <p:xfrm>
          <a:off x="2639616" y="2028825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91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F6F28-BB97-491C-B656-58ED08B0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A4475-60E1-49A2-8D75-513C58A6C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153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F8B2-6A1E-4B95-8E02-81F24C44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F9D85-8332-4453-B9D5-A3E8AB0A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546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471F-CC43-4E12-8A0F-C033A209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8D5013-D529-48B1-A7A2-5323778ACF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572" y="2110154"/>
            <a:ext cx="7190856" cy="372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52571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FC76B-885A-46B6-A5D9-7F466917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41D961-7199-4E69-8C7E-03A345ED6A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647" y="2094524"/>
            <a:ext cx="7160705" cy="371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284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44A6-B424-46BB-9EC2-D82C262E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6C61A-4745-45B0-802B-F3D09304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67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1C893-4438-411A-A642-0C383083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ECF7A-16A0-4943-B9BA-C0A0F9AE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776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3BAE-9063-40BE-A3CC-76084CFE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941C0-3DB6-4655-A20F-F0A9B6DB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462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3FEC1-F5A9-4230-87DD-71792376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výsledků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D48F-5E59-475C-8822-3A1DE7C6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165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B154A-04B1-41FD-98D3-ACC739BF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489778-BEE0-4AAF-AF74-1E86B9962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261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7295F-4276-4A7E-9480-807E1402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40984-5F9E-4192-A47B-4F8B736F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075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9115-F035-4600-9214-8761B289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C224B-30CF-4AF9-AECE-B71E8513C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/>
              <a:t>Nepoužívat </a:t>
            </a:r>
            <a:r>
              <a:rPr lang="cs-CZ" dirty="0"/>
              <a:t>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1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EF92B-CC11-4C67-818E-2F3A1795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7449E2-037C-463C-B0AB-610B1A960B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1756" y="3110525"/>
            <a:ext cx="9068487" cy="147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266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0412E-4DDB-4A4E-91EE-48B436F2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0E6319-2DA3-413B-AB5F-D5151FDF05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0160" y="1825625"/>
            <a:ext cx="4831680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99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8FF9B-BBF3-46B0-A8B4-8D40208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07536-FAC3-42B9-A797-96933C215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2B6B6B13-0E11-4704-993F-4CC455593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654" y="2886400"/>
            <a:ext cx="3306223" cy="104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B9D73EB-86F7-4CEC-BC6C-4B0729415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653" y="5204953"/>
            <a:ext cx="3355749" cy="97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891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B27FE73B-ACE5-4BB2-906F-967289E658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285373"/>
              </p:ext>
            </p:extLst>
          </p:nvPr>
        </p:nvGraphicFramePr>
        <p:xfrm>
          <a:off x="2221069" y="434488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id="{0384C5DA-1F35-4C5F-B578-926FEF14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961" y="3029886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225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B43A5-313B-4282-96A2-12005720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7D1B4D-FA7A-482D-AB3D-C0DB6E216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91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5921C-7EB4-466A-AA18-5E9B871A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EB4FF-374A-4085-97DB-8B7B5595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87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1047</Words>
  <Application>Microsoft Office PowerPoint</Application>
  <PresentationFormat>Širokoúhlá obrazovka</PresentationFormat>
  <Paragraphs>267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Times New Roman</vt:lpstr>
      <vt:lpstr>Motiv Office</vt:lpstr>
      <vt:lpstr>Korelace</vt:lpstr>
      <vt:lpstr>Korelace</vt:lpstr>
      <vt:lpstr>Kovariance</vt:lpstr>
      <vt:lpstr>Kovariance (Field 2009: 168)</vt:lpstr>
      <vt:lpstr>Kovariance (Field 2009: 168)</vt:lpstr>
      <vt:lpstr>Výpočet</vt:lpstr>
      <vt:lpstr>Prezentace aplikace PowerPoint</vt:lpstr>
      <vt:lpstr>Kovariance</vt:lpstr>
      <vt:lpstr>Kovariance</vt:lpstr>
      <vt:lpstr>Pearsonův korelační koeficient</vt:lpstr>
      <vt:lpstr>Pearsonův korelační koeficient</vt:lpstr>
      <vt:lpstr>Autor: DenisBoigelot, original uploader was Imagecreator, CC0, https://commons.wikimedia.org/w/index.php?curid=15165296</vt:lpstr>
      <vt:lpstr>Druhy korelace</vt:lpstr>
      <vt:lpstr>Bivariační korelace</vt:lpstr>
      <vt:lpstr>Pearsonův korelační koeficient</vt:lpstr>
      <vt:lpstr>Práce v SPSS</vt:lpstr>
      <vt:lpstr>Prezentace aplikace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Kendallovo tau</vt:lpstr>
      <vt:lpstr>Interpretace výsledků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</dc:title>
  <dc:creator>Peter Spáč</dc:creator>
  <cp:lastModifiedBy>Peter Spáč</cp:lastModifiedBy>
  <cp:revision>2</cp:revision>
  <dcterms:created xsi:type="dcterms:W3CDTF">2021-10-14T09:09:22Z</dcterms:created>
  <dcterms:modified xsi:type="dcterms:W3CDTF">2024-10-24T16:24:08Z</dcterms:modified>
</cp:coreProperties>
</file>