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70" r:id="rId15"/>
    <p:sldId id="271" r:id="rId16"/>
    <p:sldId id="273" r:id="rId17"/>
    <p:sldId id="272" r:id="rId18"/>
    <p:sldId id="276" r:id="rId19"/>
    <p:sldId id="274" r:id="rId20"/>
    <p:sldId id="275" r:id="rId21"/>
    <p:sldId id="277" r:id="rId22"/>
    <p:sldId id="278" r:id="rId23"/>
    <p:sldId id="279" r:id="rId24"/>
    <p:sldId id="283" r:id="rId25"/>
    <p:sldId id="285" r:id="rId26"/>
    <p:sldId id="286"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0CB4B-C0F2-039E-C242-24090801614F}" v="1312" dt="2024-12-01T22:14:29.285"/>
    <p1510:client id="{FC02382B-0487-46C0-B52C-65FADE6F4D75}" v="31" dt="2024-12-02T01:13:10.49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3917" autoAdjust="0"/>
  </p:normalViewPr>
  <p:slideViewPr>
    <p:cSldViewPr snapToGrid="0">
      <p:cViewPr varScale="1">
        <p:scale>
          <a:sx n="69" d="100"/>
          <a:sy n="69" d="100"/>
        </p:scale>
        <p:origin x="4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Heřmanová" userId="8f0259a84b07045e" providerId="Windows Live" clId="Web-{CCF0CB4B-C0F2-039E-C242-24090801614F}"/>
    <pc:docChg chg="addSld modSld addMainMaster delMainMaster">
      <pc:chgData name="Marie Heřmanová" userId="8f0259a84b07045e" providerId="Windows Live" clId="Web-{CCF0CB4B-C0F2-039E-C242-24090801614F}" dt="2024-12-01T22:14:29.285" v="1328"/>
      <pc:docMkLst>
        <pc:docMk/>
      </pc:docMkLst>
      <pc:sldChg chg="addSp delSp modSp mod setBg modClrScheme chgLayout">
        <pc:chgData name="Marie Heřmanová" userId="8f0259a84b07045e" providerId="Windows Live" clId="Web-{CCF0CB4B-C0F2-039E-C242-24090801614F}" dt="2024-12-01T21:51:24.570" v="289"/>
        <pc:sldMkLst>
          <pc:docMk/>
          <pc:sldMk cId="3799523001" sldId="256"/>
        </pc:sldMkLst>
        <pc:spChg chg="mod">
          <ac:chgData name="Marie Heřmanová" userId="8f0259a84b07045e" providerId="Windows Live" clId="Web-{CCF0CB4B-C0F2-039E-C242-24090801614F}" dt="2024-12-01T21:51:24.570" v="289"/>
          <ac:spMkLst>
            <pc:docMk/>
            <pc:sldMk cId="3799523001" sldId="256"/>
            <ac:spMk id="2" creationId="{00000000-0000-0000-0000-000000000000}"/>
          </ac:spMkLst>
        </pc:spChg>
        <pc:spChg chg="mod">
          <ac:chgData name="Marie Heřmanová" userId="8f0259a84b07045e" providerId="Windows Live" clId="Web-{CCF0CB4B-C0F2-039E-C242-24090801614F}" dt="2024-12-01T21:51:24.570" v="289"/>
          <ac:spMkLst>
            <pc:docMk/>
            <pc:sldMk cId="3799523001" sldId="256"/>
            <ac:spMk id="3" creationId="{00000000-0000-0000-0000-000000000000}"/>
          </ac:spMkLst>
        </pc:spChg>
        <pc:spChg chg="add del">
          <ac:chgData name="Marie Heřmanová" userId="8f0259a84b07045e" providerId="Windows Live" clId="Web-{CCF0CB4B-C0F2-039E-C242-24090801614F}" dt="2024-12-01T21:51:24.570" v="289"/>
          <ac:spMkLst>
            <pc:docMk/>
            <pc:sldMk cId="3799523001" sldId="256"/>
            <ac:spMk id="9" creationId="{724060E5-BA89-DD1D-4406-2DD9FDF7F491}"/>
          </ac:spMkLst>
        </pc:spChg>
        <pc:spChg chg="add del">
          <ac:chgData name="Marie Heřmanová" userId="8f0259a84b07045e" providerId="Windows Live" clId="Web-{CCF0CB4B-C0F2-039E-C242-24090801614F}" dt="2024-12-01T21:51:18.100" v="286"/>
          <ac:spMkLst>
            <pc:docMk/>
            <pc:sldMk cId="3799523001" sldId="256"/>
            <ac:spMk id="14" creationId="{328A8B5D-091F-8F28-EAE5-D366B96B27D3}"/>
          </ac:spMkLst>
        </pc:spChg>
        <pc:spChg chg="add del">
          <ac:chgData name="Marie Heřmanová" userId="8f0259a84b07045e" providerId="Windows Live" clId="Web-{CCF0CB4B-C0F2-039E-C242-24090801614F}" dt="2024-12-01T21:51:18.100" v="286"/>
          <ac:spMkLst>
            <pc:docMk/>
            <pc:sldMk cId="3799523001" sldId="256"/>
            <ac:spMk id="16" creationId="{EA482A06-0FA1-DF3A-657C-33FC99466AEC}"/>
          </ac:spMkLst>
        </pc:spChg>
        <pc:spChg chg="add del">
          <ac:chgData name="Marie Heřmanová" userId="8f0259a84b07045e" providerId="Windows Live" clId="Web-{CCF0CB4B-C0F2-039E-C242-24090801614F}" dt="2024-12-01T21:51:18.100" v="286"/>
          <ac:spMkLst>
            <pc:docMk/>
            <pc:sldMk cId="3799523001" sldId="256"/>
            <ac:spMk id="18" creationId="{A007258F-B97F-F3D0-C605-607D51065C04}"/>
          </ac:spMkLst>
        </pc:spChg>
        <pc:spChg chg="add del">
          <ac:chgData name="Marie Heřmanová" userId="8f0259a84b07045e" providerId="Windows Live" clId="Web-{CCF0CB4B-C0F2-039E-C242-24090801614F}" dt="2024-12-01T21:51:24.555" v="288"/>
          <ac:spMkLst>
            <pc:docMk/>
            <pc:sldMk cId="3799523001" sldId="256"/>
            <ac:spMk id="20" creationId="{9905FB9D-6ED8-2118-A8CC-0A3F6576555C}"/>
          </ac:spMkLst>
        </pc:spChg>
        <pc:spChg chg="add del">
          <ac:chgData name="Marie Heřmanová" userId="8f0259a84b07045e" providerId="Windows Live" clId="Web-{CCF0CB4B-C0F2-039E-C242-24090801614F}" dt="2024-12-01T21:51:24.555" v="288"/>
          <ac:spMkLst>
            <pc:docMk/>
            <pc:sldMk cId="3799523001" sldId="256"/>
            <ac:spMk id="21" creationId="{78186003-468A-23AA-0BF4-10ABE1EC612B}"/>
          </ac:spMkLst>
        </pc:spChg>
        <pc:spChg chg="add">
          <ac:chgData name="Marie Heřmanová" userId="8f0259a84b07045e" providerId="Windows Live" clId="Web-{CCF0CB4B-C0F2-039E-C242-24090801614F}" dt="2024-12-01T21:51:24.570" v="289"/>
          <ac:spMkLst>
            <pc:docMk/>
            <pc:sldMk cId="3799523001" sldId="256"/>
            <ac:spMk id="23" creationId="{F08B39A7-5BF4-341C-12CB-5518793A2ABC}"/>
          </ac:spMkLst>
        </pc:spChg>
        <pc:picChg chg="add mod ord">
          <ac:chgData name="Marie Heřmanová" userId="8f0259a84b07045e" providerId="Windows Live" clId="Web-{CCF0CB4B-C0F2-039E-C242-24090801614F}" dt="2024-12-01T21:51:24.570" v="289"/>
          <ac:picMkLst>
            <pc:docMk/>
            <pc:sldMk cId="3799523001" sldId="256"/>
            <ac:picMk id="4" creationId="{EDDB7087-9E73-D7D0-4048-44A40DC4F4B6}"/>
          </ac:picMkLst>
        </pc:picChg>
      </pc:sldChg>
      <pc:sldChg chg="addSp delSp modSp new mod setBg">
        <pc:chgData name="Marie Heřmanová" userId="8f0259a84b07045e" providerId="Windows Live" clId="Web-{CCF0CB4B-C0F2-039E-C242-24090801614F}" dt="2024-12-01T21:50:53.053" v="283"/>
        <pc:sldMkLst>
          <pc:docMk/>
          <pc:sldMk cId="1756879776" sldId="257"/>
        </pc:sldMkLst>
        <pc:spChg chg="mod">
          <ac:chgData name="Marie Heřmanová" userId="8f0259a84b07045e" providerId="Windows Live" clId="Web-{CCF0CB4B-C0F2-039E-C242-24090801614F}" dt="2024-12-01T21:50:53.053" v="283"/>
          <ac:spMkLst>
            <pc:docMk/>
            <pc:sldMk cId="1756879776" sldId="257"/>
            <ac:spMk id="2" creationId="{A8AF6C3A-B7E3-E29D-4767-DF5CDBC5369E}"/>
          </ac:spMkLst>
        </pc:spChg>
        <pc:spChg chg="add del">
          <ac:chgData name="Marie Heřmanová" userId="8f0259a84b07045e" providerId="Windows Live" clId="Web-{CCF0CB4B-C0F2-039E-C242-24090801614F}" dt="2024-12-01T21:49:02.866" v="112"/>
          <ac:spMkLst>
            <pc:docMk/>
            <pc:sldMk cId="1756879776" sldId="257"/>
            <ac:spMk id="3" creationId="{9151376E-0D27-0D98-F0AB-BAFCBC2701B9}"/>
          </ac:spMkLst>
        </pc:spChg>
        <pc:spChg chg="mod">
          <ac:chgData name="Marie Heřmanová" userId="8f0259a84b07045e" providerId="Windows Live" clId="Web-{CCF0CB4B-C0F2-039E-C242-24090801614F}" dt="2024-12-01T21:50:53.053" v="283"/>
          <ac:spMkLst>
            <pc:docMk/>
            <pc:sldMk cId="1756879776" sldId="257"/>
            <ac:spMk id="4" creationId="{F9DC360E-146A-7EB9-FC4D-D003E7FC9159}"/>
          </ac:spMkLst>
        </pc:spChg>
        <pc:spChg chg="mod">
          <ac:chgData name="Marie Heřmanová" userId="8f0259a84b07045e" providerId="Windows Live" clId="Web-{CCF0CB4B-C0F2-039E-C242-24090801614F}" dt="2024-12-01T21:50:53.053" v="283"/>
          <ac:spMkLst>
            <pc:docMk/>
            <pc:sldMk cId="1756879776" sldId="257"/>
            <ac:spMk id="5" creationId="{E4C83E0D-3A49-38FB-200D-6250EFD634FD}"/>
          </ac:spMkLst>
        </pc:spChg>
        <pc:spChg chg="mod">
          <ac:chgData name="Marie Heřmanová" userId="8f0259a84b07045e" providerId="Windows Live" clId="Web-{CCF0CB4B-C0F2-039E-C242-24090801614F}" dt="2024-12-01T21:50:53.053" v="283"/>
          <ac:spMkLst>
            <pc:docMk/>
            <pc:sldMk cId="1756879776" sldId="257"/>
            <ac:spMk id="6" creationId="{86F3F085-7F0C-7A33-A3B3-00503C6ACA78}"/>
          </ac:spMkLst>
        </pc:spChg>
        <pc:spChg chg="add del">
          <ac:chgData name="Marie Heřmanová" userId="8f0259a84b07045e" providerId="Windows Live" clId="Web-{CCF0CB4B-C0F2-039E-C242-24090801614F}" dt="2024-12-01T21:49:02.866" v="111"/>
          <ac:spMkLst>
            <pc:docMk/>
            <pc:sldMk cId="1756879776" sldId="257"/>
            <ac:spMk id="11" creationId="{4DA98259-D420-72D4-1855-AEFBF0D89D5E}"/>
          </ac:spMkLst>
        </pc:spChg>
        <pc:spChg chg="add del">
          <ac:chgData name="Marie Heřmanová" userId="8f0259a84b07045e" providerId="Windows Live" clId="Web-{CCF0CB4B-C0F2-039E-C242-24090801614F}" dt="2024-12-01T21:49:02.866" v="111"/>
          <ac:spMkLst>
            <pc:docMk/>
            <pc:sldMk cId="1756879776" sldId="257"/>
            <ac:spMk id="13" creationId="{C99E1366-DC8F-6B1F-64A3-6273A4C27276}"/>
          </ac:spMkLst>
        </pc:spChg>
        <pc:spChg chg="add del">
          <ac:chgData name="Marie Heřmanová" userId="8f0259a84b07045e" providerId="Windows Live" clId="Web-{CCF0CB4B-C0F2-039E-C242-24090801614F}" dt="2024-12-01T21:49:02.866" v="111"/>
          <ac:spMkLst>
            <pc:docMk/>
            <pc:sldMk cId="1756879776" sldId="257"/>
            <ac:spMk id="15" creationId="{EF045B17-63A8-2370-CA7A-F47ED6F70BBD}"/>
          </ac:spMkLst>
        </pc:spChg>
        <pc:spChg chg="add del">
          <ac:chgData name="Marie Heřmanová" userId="8f0259a84b07045e" providerId="Windows Live" clId="Web-{CCF0CB4B-C0F2-039E-C242-24090801614F}" dt="2024-12-01T21:50:53.053" v="283"/>
          <ac:spMkLst>
            <pc:docMk/>
            <pc:sldMk cId="1756879776" sldId="257"/>
            <ac:spMk id="17" creationId="{39921ADB-B43D-32C5-18EE-18AF3C436D98}"/>
          </ac:spMkLst>
        </pc:spChg>
        <pc:spChg chg="add del">
          <ac:chgData name="Marie Heřmanová" userId="8f0259a84b07045e" providerId="Windows Live" clId="Web-{CCF0CB4B-C0F2-039E-C242-24090801614F}" dt="2024-12-01T21:50:53.053" v="283"/>
          <ac:spMkLst>
            <pc:docMk/>
            <pc:sldMk cId="1756879776" sldId="257"/>
            <ac:spMk id="18" creationId="{B58AFC1D-8D9D-F3F4-C409-17B27BA86E19}"/>
          </ac:spMkLst>
        </pc:spChg>
        <pc:spChg chg="add del">
          <ac:chgData name="Marie Heřmanová" userId="8f0259a84b07045e" providerId="Windows Live" clId="Web-{CCF0CB4B-C0F2-039E-C242-24090801614F}" dt="2024-12-01T21:50:53.053" v="283"/>
          <ac:spMkLst>
            <pc:docMk/>
            <pc:sldMk cId="1756879776" sldId="257"/>
            <ac:spMk id="19" creationId="{CE56D5D3-3105-1C66-5BAB-FA7B033D57CF}"/>
          </ac:spMkLst>
        </pc:spChg>
        <pc:spChg chg="add del mod">
          <ac:chgData name="Marie Heřmanová" userId="8f0259a84b07045e" providerId="Windows Live" clId="Web-{CCF0CB4B-C0F2-039E-C242-24090801614F}" dt="2024-12-01T21:50:53.053" v="283"/>
          <ac:spMkLst>
            <pc:docMk/>
            <pc:sldMk cId="1756879776" sldId="257"/>
            <ac:spMk id="20" creationId="{9151376E-0D27-0D98-F0AB-BAFCBC2701B9}"/>
          </ac:spMkLst>
        </pc:spChg>
        <pc:spChg chg="add">
          <ac:chgData name="Marie Heřmanová" userId="8f0259a84b07045e" providerId="Windows Live" clId="Web-{CCF0CB4B-C0F2-039E-C242-24090801614F}" dt="2024-12-01T21:50:53.053" v="283"/>
          <ac:spMkLst>
            <pc:docMk/>
            <pc:sldMk cId="1756879776" sldId="257"/>
            <ac:spMk id="26" creationId="{AF904DB4-22D2-4F22-B1B8-ADDDBB7FF6F5}"/>
          </ac:spMkLst>
        </pc:spChg>
        <pc:spChg chg="add">
          <ac:chgData name="Marie Heřmanová" userId="8f0259a84b07045e" providerId="Windows Live" clId="Web-{CCF0CB4B-C0F2-039E-C242-24090801614F}" dt="2024-12-01T21:50:53.053" v="283"/>
          <ac:spMkLst>
            <pc:docMk/>
            <pc:sldMk cId="1756879776" sldId="257"/>
            <ac:spMk id="28" creationId="{F60C5463-4C1F-6EA2-5253-B3A2FE16A3C3}"/>
          </ac:spMkLst>
        </pc:spChg>
      </pc:sldChg>
      <pc:sldChg chg="addSp delSp modSp new mod setBg">
        <pc:chgData name="Marie Heřmanová" userId="8f0259a84b07045e" providerId="Windows Live" clId="Web-{CCF0CB4B-C0F2-039E-C242-24090801614F}" dt="2024-12-01T21:55:15.131" v="460" actId="20577"/>
        <pc:sldMkLst>
          <pc:docMk/>
          <pc:sldMk cId="1210991615" sldId="258"/>
        </pc:sldMkLst>
        <pc:spChg chg="mod">
          <ac:chgData name="Marie Heřmanová" userId="8f0259a84b07045e" providerId="Windows Live" clId="Web-{CCF0CB4B-C0F2-039E-C242-24090801614F}" dt="2024-12-01T21:54:31.616" v="453" actId="20577"/>
          <ac:spMkLst>
            <pc:docMk/>
            <pc:sldMk cId="1210991615" sldId="258"/>
            <ac:spMk id="2" creationId="{38173629-2802-767A-3657-C93EF218C863}"/>
          </ac:spMkLst>
        </pc:spChg>
        <pc:spChg chg="add del">
          <ac:chgData name="Marie Heřmanová" userId="8f0259a84b07045e" providerId="Windows Live" clId="Web-{CCF0CB4B-C0F2-039E-C242-24090801614F}" dt="2024-12-01T21:52:15.382" v="294"/>
          <ac:spMkLst>
            <pc:docMk/>
            <pc:sldMk cId="1210991615" sldId="258"/>
            <ac:spMk id="3" creationId="{D1A5142D-03E5-D726-5917-B73604D82F0F}"/>
          </ac:spMkLst>
        </pc:spChg>
        <pc:spChg chg="mod">
          <ac:chgData name="Marie Heřmanová" userId="8f0259a84b07045e" providerId="Windows Live" clId="Web-{CCF0CB4B-C0F2-039E-C242-24090801614F}" dt="2024-12-01T21:54:11.788" v="451"/>
          <ac:spMkLst>
            <pc:docMk/>
            <pc:sldMk cId="1210991615" sldId="258"/>
            <ac:spMk id="4" creationId="{B824F0F8-3D44-97E9-0C24-9DAFBCA80B9B}"/>
          </ac:spMkLst>
        </pc:spChg>
        <pc:spChg chg="mod">
          <ac:chgData name="Marie Heřmanová" userId="8f0259a84b07045e" providerId="Windows Live" clId="Web-{CCF0CB4B-C0F2-039E-C242-24090801614F}" dt="2024-12-01T21:54:11.788" v="451"/>
          <ac:spMkLst>
            <pc:docMk/>
            <pc:sldMk cId="1210991615" sldId="258"/>
            <ac:spMk id="5" creationId="{BD221E75-2C06-94D3-8E1B-50609D07EB3C}"/>
          </ac:spMkLst>
        </pc:spChg>
        <pc:spChg chg="mod">
          <ac:chgData name="Marie Heřmanová" userId="8f0259a84b07045e" providerId="Windows Live" clId="Web-{CCF0CB4B-C0F2-039E-C242-24090801614F}" dt="2024-12-01T21:54:11.788" v="451"/>
          <ac:spMkLst>
            <pc:docMk/>
            <pc:sldMk cId="1210991615" sldId="258"/>
            <ac:spMk id="6" creationId="{FEC9FF42-2518-5F69-5932-C863B105AB0D}"/>
          </ac:spMkLst>
        </pc:spChg>
        <pc:spChg chg="add del">
          <ac:chgData name="Marie Heřmanová" userId="8f0259a84b07045e" providerId="Windows Live" clId="Web-{CCF0CB4B-C0F2-039E-C242-24090801614F}" dt="2024-12-01T21:52:03.242" v="291"/>
          <ac:spMkLst>
            <pc:docMk/>
            <pc:sldMk cId="1210991615" sldId="258"/>
            <ac:spMk id="11" creationId="{4DA98259-D420-72D4-1855-AEFBF0D89D5E}"/>
          </ac:spMkLst>
        </pc:spChg>
        <pc:spChg chg="add del">
          <ac:chgData name="Marie Heřmanová" userId="8f0259a84b07045e" providerId="Windows Live" clId="Web-{CCF0CB4B-C0F2-039E-C242-24090801614F}" dt="2024-12-01T21:52:03.242" v="291"/>
          <ac:spMkLst>
            <pc:docMk/>
            <pc:sldMk cId="1210991615" sldId="258"/>
            <ac:spMk id="13" creationId="{C99E1366-DC8F-6B1F-64A3-6273A4C27276}"/>
          </ac:spMkLst>
        </pc:spChg>
        <pc:spChg chg="add del">
          <ac:chgData name="Marie Heřmanová" userId="8f0259a84b07045e" providerId="Windows Live" clId="Web-{CCF0CB4B-C0F2-039E-C242-24090801614F}" dt="2024-12-01T21:52:03.242" v="291"/>
          <ac:spMkLst>
            <pc:docMk/>
            <pc:sldMk cId="1210991615" sldId="258"/>
            <ac:spMk id="15" creationId="{EF045B17-63A8-2370-CA7A-F47ED6F70BBD}"/>
          </ac:spMkLst>
        </pc:spChg>
        <pc:spChg chg="add del">
          <ac:chgData name="Marie Heřmanová" userId="8f0259a84b07045e" providerId="Windows Live" clId="Web-{CCF0CB4B-C0F2-039E-C242-24090801614F}" dt="2024-12-01T21:52:15.367" v="293"/>
          <ac:spMkLst>
            <pc:docMk/>
            <pc:sldMk cId="1210991615" sldId="258"/>
            <ac:spMk id="17" creationId="{1C5C69E9-B57A-3177-B049-D730A923DCC3}"/>
          </ac:spMkLst>
        </pc:spChg>
        <pc:spChg chg="add del">
          <ac:chgData name="Marie Heřmanová" userId="8f0259a84b07045e" providerId="Windows Live" clId="Web-{CCF0CB4B-C0F2-039E-C242-24090801614F}" dt="2024-12-01T21:52:15.367" v="293"/>
          <ac:spMkLst>
            <pc:docMk/>
            <pc:sldMk cId="1210991615" sldId="258"/>
            <ac:spMk id="18" creationId="{ACA446E0-FE0A-182A-D18F-A0EC0BCC8A81}"/>
          </ac:spMkLst>
        </pc:spChg>
        <pc:spChg chg="add del">
          <ac:chgData name="Marie Heřmanová" userId="8f0259a84b07045e" providerId="Windows Live" clId="Web-{CCF0CB4B-C0F2-039E-C242-24090801614F}" dt="2024-12-01T21:52:15.367" v="293"/>
          <ac:spMkLst>
            <pc:docMk/>
            <pc:sldMk cId="1210991615" sldId="258"/>
            <ac:spMk id="19" creationId="{E211868D-08FC-FBC3-AE79-ACFE41F57D6F}"/>
          </ac:spMkLst>
        </pc:spChg>
        <pc:spChg chg="add del">
          <ac:chgData name="Marie Heřmanová" userId="8f0259a84b07045e" providerId="Windows Live" clId="Web-{CCF0CB4B-C0F2-039E-C242-24090801614F}" dt="2024-12-01T21:54:11.788" v="451"/>
          <ac:spMkLst>
            <pc:docMk/>
            <pc:sldMk cId="1210991615" sldId="258"/>
            <ac:spMk id="21" creationId="{88CA9E9D-6A76-A56D-C4DE-0910EA872523}"/>
          </ac:spMkLst>
        </pc:spChg>
        <pc:spChg chg="add del">
          <ac:chgData name="Marie Heřmanová" userId="8f0259a84b07045e" providerId="Windows Live" clId="Web-{CCF0CB4B-C0F2-039E-C242-24090801614F}" dt="2024-12-01T21:54:11.788" v="451"/>
          <ac:spMkLst>
            <pc:docMk/>
            <pc:sldMk cId="1210991615" sldId="258"/>
            <ac:spMk id="22" creationId="{DFB7E5ED-F72A-DBA0-549D-BABA6DACABFA}"/>
          </ac:spMkLst>
        </pc:spChg>
        <pc:spChg chg="add mod">
          <ac:chgData name="Marie Heřmanová" userId="8f0259a84b07045e" providerId="Windows Live" clId="Web-{CCF0CB4B-C0F2-039E-C242-24090801614F}" dt="2024-12-01T21:55:15.131" v="460" actId="20577"/>
          <ac:spMkLst>
            <pc:docMk/>
            <pc:sldMk cId="1210991615" sldId="258"/>
            <ac:spMk id="23" creationId="{D1A5142D-03E5-D726-5917-B73604D82F0F}"/>
          </ac:spMkLst>
        </pc:spChg>
        <pc:spChg chg="add del">
          <ac:chgData name="Marie Heřmanová" userId="8f0259a84b07045e" providerId="Windows Live" clId="Web-{CCF0CB4B-C0F2-039E-C242-24090801614F}" dt="2024-12-01T21:54:11.788" v="450"/>
          <ac:spMkLst>
            <pc:docMk/>
            <pc:sldMk cId="1210991615" sldId="258"/>
            <ac:spMk id="28" creationId="{CD27C0D7-534E-7663-6D59-C34BF44DB927}"/>
          </ac:spMkLst>
        </pc:spChg>
        <pc:spChg chg="add del">
          <ac:chgData name="Marie Heřmanová" userId="8f0259a84b07045e" providerId="Windows Live" clId="Web-{CCF0CB4B-C0F2-039E-C242-24090801614F}" dt="2024-12-01T21:54:11.788" v="450"/>
          <ac:spMkLst>
            <pc:docMk/>
            <pc:sldMk cId="1210991615" sldId="258"/>
            <ac:spMk id="30" creationId="{B58AFC1D-8D9D-F3F4-C409-17B27BA86E19}"/>
          </ac:spMkLst>
        </pc:spChg>
        <pc:spChg chg="add del">
          <ac:chgData name="Marie Heřmanová" userId="8f0259a84b07045e" providerId="Windows Live" clId="Web-{CCF0CB4B-C0F2-039E-C242-24090801614F}" dt="2024-12-01T21:54:11.788" v="450"/>
          <ac:spMkLst>
            <pc:docMk/>
            <pc:sldMk cId="1210991615" sldId="258"/>
            <ac:spMk id="32" creationId="{B6791671-3F3C-C776-5E9D-71163E0350FB}"/>
          </ac:spMkLst>
        </pc:spChg>
        <pc:spChg chg="add">
          <ac:chgData name="Marie Heřmanová" userId="8f0259a84b07045e" providerId="Windows Live" clId="Web-{CCF0CB4B-C0F2-039E-C242-24090801614F}" dt="2024-12-01T21:54:11.788" v="451"/>
          <ac:spMkLst>
            <pc:docMk/>
            <pc:sldMk cId="1210991615" sldId="258"/>
            <ac:spMk id="34" creationId="{39921ADB-B43D-32C5-18EE-18AF3C436D98}"/>
          </ac:spMkLst>
        </pc:spChg>
        <pc:spChg chg="add">
          <ac:chgData name="Marie Heřmanová" userId="8f0259a84b07045e" providerId="Windows Live" clId="Web-{CCF0CB4B-C0F2-039E-C242-24090801614F}" dt="2024-12-01T21:54:11.788" v="451"/>
          <ac:spMkLst>
            <pc:docMk/>
            <pc:sldMk cId="1210991615" sldId="258"/>
            <ac:spMk id="35" creationId="{B58AFC1D-8D9D-F3F4-C409-17B27BA86E19}"/>
          </ac:spMkLst>
        </pc:spChg>
        <pc:spChg chg="add">
          <ac:chgData name="Marie Heřmanová" userId="8f0259a84b07045e" providerId="Windows Live" clId="Web-{CCF0CB4B-C0F2-039E-C242-24090801614F}" dt="2024-12-01T21:54:11.788" v="451"/>
          <ac:spMkLst>
            <pc:docMk/>
            <pc:sldMk cId="1210991615" sldId="258"/>
            <ac:spMk id="36" creationId="{CE56D5D3-3105-1C66-5BAB-FA7B033D57CF}"/>
          </ac:spMkLst>
        </pc:spChg>
      </pc:sldChg>
      <pc:sldChg chg="addSp delSp modSp new mod setBg">
        <pc:chgData name="Marie Heřmanová" userId="8f0259a84b07045e" providerId="Windows Live" clId="Web-{CCF0CB4B-C0F2-039E-C242-24090801614F}" dt="2024-12-01T22:00:54.456" v="687" actId="20577"/>
        <pc:sldMkLst>
          <pc:docMk/>
          <pc:sldMk cId="2641653553" sldId="259"/>
        </pc:sldMkLst>
        <pc:spChg chg="mod">
          <ac:chgData name="Marie Heřmanová" userId="8f0259a84b07045e" providerId="Windows Live" clId="Web-{CCF0CB4B-C0F2-039E-C242-24090801614F}" dt="2024-12-01T22:00:31.613" v="684"/>
          <ac:spMkLst>
            <pc:docMk/>
            <pc:sldMk cId="2641653553" sldId="259"/>
            <ac:spMk id="2" creationId="{1D8A1062-42F4-82F9-C4DD-DB7BBCF4C869}"/>
          </ac:spMkLst>
        </pc:spChg>
        <pc:spChg chg="mod ord">
          <ac:chgData name="Marie Heřmanová" userId="8f0259a84b07045e" providerId="Windows Live" clId="Web-{CCF0CB4B-C0F2-039E-C242-24090801614F}" dt="2024-12-01T22:00:54.456" v="687" actId="20577"/>
          <ac:spMkLst>
            <pc:docMk/>
            <pc:sldMk cId="2641653553" sldId="259"/>
            <ac:spMk id="3" creationId="{826557D6-F316-3B95-3279-463A3A25BAAA}"/>
          </ac:spMkLst>
        </pc:spChg>
        <pc:spChg chg="mod">
          <ac:chgData name="Marie Heřmanová" userId="8f0259a84b07045e" providerId="Windows Live" clId="Web-{CCF0CB4B-C0F2-039E-C242-24090801614F}" dt="2024-12-01T22:00:31.613" v="684"/>
          <ac:spMkLst>
            <pc:docMk/>
            <pc:sldMk cId="2641653553" sldId="259"/>
            <ac:spMk id="4" creationId="{15220087-9B5A-AB29-D87D-9DD0B611F512}"/>
          </ac:spMkLst>
        </pc:spChg>
        <pc:spChg chg="mod">
          <ac:chgData name="Marie Heřmanová" userId="8f0259a84b07045e" providerId="Windows Live" clId="Web-{CCF0CB4B-C0F2-039E-C242-24090801614F}" dt="2024-12-01T22:00:31.613" v="684"/>
          <ac:spMkLst>
            <pc:docMk/>
            <pc:sldMk cId="2641653553" sldId="259"/>
            <ac:spMk id="5" creationId="{66A8E729-A791-9C74-E87F-41F6D024DFE9}"/>
          </ac:spMkLst>
        </pc:spChg>
        <pc:spChg chg="mod">
          <ac:chgData name="Marie Heřmanová" userId="8f0259a84b07045e" providerId="Windows Live" clId="Web-{CCF0CB4B-C0F2-039E-C242-24090801614F}" dt="2024-12-01T22:00:31.613" v="684"/>
          <ac:spMkLst>
            <pc:docMk/>
            <pc:sldMk cId="2641653553" sldId="259"/>
            <ac:spMk id="6" creationId="{528F2CDA-7627-7B0C-6A5D-2137CB76FF92}"/>
          </ac:spMkLst>
        </pc:spChg>
        <pc:spChg chg="add del">
          <ac:chgData name="Marie Heřmanová" userId="8f0259a84b07045e" providerId="Windows Live" clId="Web-{CCF0CB4B-C0F2-039E-C242-24090801614F}" dt="2024-12-01T22:00:31.597" v="683"/>
          <ac:spMkLst>
            <pc:docMk/>
            <pc:sldMk cId="2641653553" sldId="259"/>
            <ac:spMk id="11" creationId="{CD27C0D7-534E-7663-6D59-C34BF44DB927}"/>
          </ac:spMkLst>
        </pc:spChg>
        <pc:spChg chg="add del">
          <ac:chgData name="Marie Heřmanová" userId="8f0259a84b07045e" providerId="Windows Live" clId="Web-{CCF0CB4B-C0F2-039E-C242-24090801614F}" dt="2024-12-01T22:00:31.597" v="683"/>
          <ac:spMkLst>
            <pc:docMk/>
            <pc:sldMk cId="2641653553" sldId="259"/>
            <ac:spMk id="13" creationId="{B58AFC1D-8D9D-F3F4-C409-17B27BA86E19}"/>
          </ac:spMkLst>
        </pc:spChg>
        <pc:spChg chg="add del">
          <ac:chgData name="Marie Heřmanová" userId="8f0259a84b07045e" providerId="Windows Live" clId="Web-{CCF0CB4B-C0F2-039E-C242-24090801614F}" dt="2024-12-01T22:00:31.597" v="683"/>
          <ac:spMkLst>
            <pc:docMk/>
            <pc:sldMk cId="2641653553" sldId="259"/>
            <ac:spMk id="15" creationId="{B6791671-3F3C-C776-5E9D-71163E0350FB}"/>
          </ac:spMkLst>
        </pc:spChg>
        <pc:spChg chg="add">
          <ac:chgData name="Marie Heřmanová" userId="8f0259a84b07045e" providerId="Windows Live" clId="Web-{CCF0CB4B-C0F2-039E-C242-24090801614F}" dt="2024-12-01T22:00:31.613" v="684"/>
          <ac:spMkLst>
            <pc:docMk/>
            <pc:sldMk cId="2641653553" sldId="259"/>
            <ac:spMk id="17" creationId="{39921ADB-B43D-32C5-18EE-18AF3C436D98}"/>
          </ac:spMkLst>
        </pc:spChg>
        <pc:spChg chg="add">
          <ac:chgData name="Marie Heřmanová" userId="8f0259a84b07045e" providerId="Windows Live" clId="Web-{CCF0CB4B-C0F2-039E-C242-24090801614F}" dt="2024-12-01T22:00:31.613" v="684"/>
          <ac:spMkLst>
            <pc:docMk/>
            <pc:sldMk cId="2641653553" sldId="259"/>
            <ac:spMk id="18" creationId="{B58AFC1D-8D9D-F3F4-C409-17B27BA86E19}"/>
          </ac:spMkLst>
        </pc:spChg>
        <pc:spChg chg="add">
          <ac:chgData name="Marie Heřmanová" userId="8f0259a84b07045e" providerId="Windows Live" clId="Web-{CCF0CB4B-C0F2-039E-C242-24090801614F}" dt="2024-12-01T22:00:31.613" v="684"/>
          <ac:spMkLst>
            <pc:docMk/>
            <pc:sldMk cId="2641653553" sldId="259"/>
            <ac:spMk id="19" creationId="{CE56D5D3-3105-1C66-5BAB-FA7B033D57CF}"/>
          </ac:spMkLst>
        </pc:spChg>
      </pc:sldChg>
      <pc:sldChg chg="addSp modSp new mod setBg">
        <pc:chgData name="Marie Heřmanová" userId="8f0259a84b07045e" providerId="Windows Live" clId="Web-{CCF0CB4B-C0F2-039E-C242-24090801614F}" dt="2024-12-01T22:08:59.046" v="1049" actId="20577"/>
        <pc:sldMkLst>
          <pc:docMk/>
          <pc:sldMk cId="2330372699" sldId="260"/>
        </pc:sldMkLst>
        <pc:spChg chg="mod">
          <ac:chgData name="Marie Heřmanová" userId="8f0259a84b07045e" providerId="Windows Live" clId="Web-{CCF0CB4B-C0F2-039E-C242-24090801614F}" dt="2024-12-01T22:07:55.672" v="1038"/>
          <ac:spMkLst>
            <pc:docMk/>
            <pc:sldMk cId="2330372699" sldId="260"/>
            <ac:spMk id="2" creationId="{A9F37B06-DEDA-3F22-ABFE-1C496EAA26B6}"/>
          </ac:spMkLst>
        </pc:spChg>
        <pc:spChg chg="mod ord">
          <ac:chgData name="Marie Heřmanová" userId="8f0259a84b07045e" providerId="Windows Live" clId="Web-{CCF0CB4B-C0F2-039E-C242-24090801614F}" dt="2024-12-01T22:08:59.046" v="1049" actId="20577"/>
          <ac:spMkLst>
            <pc:docMk/>
            <pc:sldMk cId="2330372699" sldId="260"/>
            <ac:spMk id="3" creationId="{1ED8FB67-0DF7-786E-3ACB-33C491AD920A}"/>
          </ac:spMkLst>
        </pc:spChg>
        <pc:spChg chg="mod">
          <ac:chgData name="Marie Heřmanová" userId="8f0259a84b07045e" providerId="Windows Live" clId="Web-{CCF0CB4B-C0F2-039E-C242-24090801614F}" dt="2024-12-01T22:07:55.672" v="1038"/>
          <ac:spMkLst>
            <pc:docMk/>
            <pc:sldMk cId="2330372699" sldId="260"/>
            <ac:spMk id="4" creationId="{E27411FB-23ED-81B3-5627-DD68137F8CF5}"/>
          </ac:spMkLst>
        </pc:spChg>
        <pc:spChg chg="mod">
          <ac:chgData name="Marie Heřmanová" userId="8f0259a84b07045e" providerId="Windows Live" clId="Web-{CCF0CB4B-C0F2-039E-C242-24090801614F}" dt="2024-12-01T22:07:55.672" v="1038"/>
          <ac:spMkLst>
            <pc:docMk/>
            <pc:sldMk cId="2330372699" sldId="260"/>
            <ac:spMk id="5" creationId="{C08ABF96-C271-E0D2-A8FB-9173DDF33F93}"/>
          </ac:spMkLst>
        </pc:spChg>
        <pc:spChg chg="mod">
          <ac:chgData name="Marie Heřmanová" userId="8f0259a84b07045e" providerId="Windows Live" clId="Web-{CCF0CB4B-C0F2-039E-C242-24090801614F}" dt="2024-12-01T22:07:55.672" v="1038"/>
          <ac:spMkLst>
            <pc:docMk/>
            <pc:sldMk cId="2330372699" sldId="260"/>
            <ac:spMk id="6" creationId="{1A57AD04-DA58-5CA0-5B9A-0D44900E979B}"/>
          </ac:spMkLst>
        </pc:spChg>
        <pc:spChg chg="add">
          <ac:chgData name="Marie Heřmanová" userId="8f0259a84b07045e" providerId="Windows Live" clId="Web-{CCF0CB4B-C0F2-039E-C242-24090801614F}" dt="2024-12-01T22:07:55.672" v="1038"/>
          <ac:spMkLst>
            <pc:docMk/>
            <pc:sldMk cId="2330372699" sldId="260"/>
            <ac:spMk id="11" creationId="{39921ADB-B43D-32C5-18EE-18AF3C436D98}"/>
          </ac:spMkLst>
        </pc:spChg>
        <pc:spChg chg="add">
          <ac:chgData name="Marie Heřmanová" userId="8f0259a84b07045e" providerId="Windows Live" clId="Web-{CCF0CB4B-C0F2-039E-C242-24090801614F}" dt="2024-12-01T22:07:55.672" v="1038"/>
          <ac:spMkLst>
            <pc:docMk/>
            <pc:sldMk cId="2330372699" sldId="260"/>
            <ac:spMk id="13" creationId="{B58AFC1D-8D9D-F3F4-C409-17B27BA86E19}"/>
          </ac:spMkLst>
        </pc:spChg>
        <pc:spChg chg="add">
          <ac:chgData name="Marie Heřmanová" userId="8f0259a84b07045e" providerId="Windows Live" clId="Web-{CCF0CB4B-C0F2-039E-C242-24090801614F}" dt="2024-12-01T22:07:55.672" v="1038"/>
          <ac:spMkLst>
            <pc:docMk/>
            <pc:sldMk cId="2330372699" sldId="260"/>
            <ac:spMk id="15" creationId="{CE56D5D3-3105-1C66-5BAB-FA7B033D57CF}"/>
          </ac:spMkLst>
        </pc:spChg>
      </pc:sldChg>
      <pc:sldChg chg="addSp modSp new mod setBg">
        <pc:chgData name="Marie Heřmanová" userId="8f0259a84b07045e" providerId="Windows Live" clId="Web-{CCF0CB4B-C0F2-039E-C242-24090801614F}" dt="2024-12-01T22:14:21.801" v="1327" actId="20577"/>
        <pc:sldMkLst>
          <pc:docMk/>
          <pc:sldMk cId="3176418496" sldId="261"/>
        </pc:sldMkLst>
        <pc:spChg chg="mod">
          <ac:chgData name="Marie Heřmanová" userId="8f0259a84b07045e" providerId="Windows Live" clId="Web-{CCF0CB4B-C0F2-039E-C242-24090801614F}" dt="2024-12-01T22:14:03.692" v="1325"/>
          <ac:spMkLst>
            <pc:docMk/>
            <pc:sldMk cId="3176418496" sldId="261"/>
            <ac:spMk id="2" creationId="{11567F22-317F-12A3-7EC8-5A0803B08C40}"/>
          </ac:spMkLst>
        </pc:spChg>
        <pc:spChg chg="mod ord">
          <ac:chgData name="Marie Heřmanová" userId="8f0259a84b07045e" providerId="Windows Live" clId="Web-{CCF0CB4B-C0F2-039E-C242-24090801614F}" dt="2024-12-01T22:14:21.801" v="1327" actId="20577"/>
          <ac:spMkLst>
            <pc:docMk/>
            <pc:sldMk cId="3176418496" sldId="261"/>
            <ac:spMk id="3" creationId="{91D66E34-44B6-F2CB-63D1-8AF5A5A341ED}"/>
          </ac:spMkLst>
        </pc:spChg>
        <pc:spChg chg="mod">
          <ac:chgData name="Marie Heřmanová" userId="8f0259a84b07045e" providerId="Windows Live" clId="Web-{CCF0CB4B-C0F2-039E-C242-24090801614F}" dt="2024-12-01T22:14:03.692" v="1325"/>
          <ac:spMkLst>
            <pc:docMk/>
            <pc:sldMk cId="3176418496" sldId="261"/>
            <ac:spMk id="4" creationId="{709263A1-819C-DCB9-BEBB-1E2C6F4A1027}"/>
          </ac:spMkLst>
        </pc:spChg>
        <pc:spChg chg="mod">
          <ac:chgData name="Marie Heřmanová" userId="8f0259a84b07045e" providerId="Windows Live" clId="Web-{CCF0CB4B-C0F2-039E-C242-24090801614F}" dt="2024-12-01T22:14:03.692" v="1325"/>
          <ac:spMkLst>
            <pc:docMk/>
            <pc:sldMk cId="3176418496" sldId="261"/>
            <ac:spMk id="5" creationId="{BB8F2D2F-435E-9CCE-E41E-20490B81D4E8}"/>
          </ac:spMkLst>
        </pc:spChg>
        <pc:spChg chg="mod">
          <ac:chgData name="Marie Heřmanová" userId="8f0259a84b07045e" providerId="Windows Live" clId="Web-{CCF0CB4B-C0F2-039E-C242-24090801614F}" dt="2024-12-01T22:14:03.692" v="1325"/>
          <ac:spMkLst>
            <pc:docMk/>
            <pc:sldMk cId="3176418496" sldId="261"/>
            <ac:spMk id="6" creationId="{EFAE07B8-A3EF-25D4-68CF-3E4CEC2F213B}"/>
          </ac:spMkLst>
        </pc:spChg>
        <pc:spChg chg="add">
          <ac:chgData name="Marie Heřmanová" userId="8f0259a84b07045e" providerId="Windows Live" clId="Web-{CCF0CB4B-C0F2-039E-C242-24090801614F}" dt="2024-12-01T22:14:03.692" v="1325"/>
          <ac:spMkLst>
            <pc:docMk/>
            <pc:sldMk cId="3176418496" sldId="261"/>
            <ac:spMk id="11" creationId="{39921ADB-B43D-32C5-18EE-18AF3C436D98}"/>
          </ac:spMkLst>
        </pc:spChg>
        <pc:spChg chg="add">
          <ac:chgData name="Marie Heřmanová" userId="8f0259a84b07045e" providerId="Windows Live" clId="Web-{CCF0CB4B-C0F2-039E-C242-24090801614F}" dt="2024-12-01T22:14:03.692" v="1325"/>
          <ac:spMkLst>
            <pc:docMk/>
            <pc:sldMk cId="3176418496" sldId="261"/>
            <ac:spMk id="13" creationId="{B58AFC1D-8D9D-F3F4-C409-17B27BA86E19}"/>
          </ac:spMkLst>
        </pc:spChg>
        <pc:spChg chg="add">
          <ac:chgData name="Marie Heřmanová" userId="8f0259a84b07045e" providerId="Windows Live" clId="Web-{CCF0CB4B-C0F2-039E-C242-24090801614F}" dt="2024-12-01T22:14:03.692" v="1325"/>
          <ac:spMkLst>
            <pc:docMk/>
            <pc:sldMk cId="3176418496" sldId="261"/>
            <ac:spMk id="15" creationId="{CE56D5D3-3105-1C66-5BAB-FA7B033D57CF}"/>
          </ac:spMkLst>
        </pc:spChg>
      </pc:sldChg>
      <pc:sldChg chg="new">
        <pc:chgData name="Marie Heřmanová" userId="8f0259a84b07045e" providerId="Windows Live" clId="Web-{CCF0CB4B-C0F2-039E-C242-24090801614F}" dt="2024-12-01T22:14:29.285" v="1328"/>
        <pc:sldMkLst>
          <pc:docMk/>
          <pc:sldMk cId="3146607372" sldId="262"/>
        </pc:sldMkLst>
      </pc:sldChg>
      <pc:sldMasterChg chg="del delSldLayout">
        <pc:chgData name="Marie Heřmanová" userId="8f0259a84b07045e" providerId="Windows Live" clId="Web-{CCF0CB4B-C0F2-039E-C242-24090801614F}" dt="2024-12-01T21:48:23.442" v="108"/>
        <pc:sldMasterMkLst>
          <pc:docMk/>
          <pc:sldMasterMk cId="464252367" sldId="2147483648"/>
        </pc:sldMasterMkLst>
        <pc:sldLayoutChg chg="del">
          <pc:chgData name="Marie Heřmanová" userId="8f0259a84b07045e" providerId="Windows Live" clId="Web-{CCF0CB4B-C0F2-039E-C242-24090801614F}" dt="2024-12-01T21:48:23.442" v="108"/>
          <pc:sldLayoutMkLst>
            <pc:docMk/>
            <pc:sldMasterMk cId="464252367" sldId="2147483648"/>
            <pc:sldLayoutMk cId="1771309689" sldId="2147483649"/>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21655345" sldId="2147483650"/>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2957285559" sldId="2147483651"/>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3426106184" sldId="2147483652"/>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597578085" sldId="2147483653"/>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3514983867" sldId="2147483654"/>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2973794414" sldId="2147483655"/>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3504307544" sldId="2147483656"/>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4088594436" sldId="2147483657"/>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707188527" sldId="2147483658"/>
          </pc:sldLayoutMkLst>
        </pc:sldLayoutChg>
        <pc:sldLayoutChg chg="del">
          <pc:chgData name="Marie Heřmanová" userId="8f0259a84b07045e" providerId="Windows Live" clId="Web-{CCF0CB4B-C0F2-039E-C242-24090801614F}" dt="2024-12-01T21:48:23.442" v="108"/>
          <pc:sldLayoutMkLst>
            <pc:docMk/>
            <pc:sldMasterMk cId="464252367" sldId="2147483648"/>
            <pc:sldLayoutMk cId="1955787437" sldId="2147483659"/>
          </pc:sldLayoutMkLst>
        </pc:sldLayoutChg>
      </pc:sldMasterChg>
      <pc:sldMasterChg chg="add replId addSldLayout">
        <pc:chgData name="Marie Heřmanová" userId="8f0259a84b07045e" providerId="Windows Live" clId="Web-{CCF0CB4B-C0F2-039E-C242-24090801614F}" dt="2024-12-01T21:48:23.442" v="108"/>
        <pc:sldMasterMkLst>
          <pc:docMk/>
          <pc:sldMasterMk cId="3077805619" sldId="2147483660"/>
        </pc:sldMasterMkLst>
        <pc:sldLayoutChg chg="add">
          <pc:chgData name="Marie Heřmanová" userId="8f0259a84b07045e" providerId="Windows Live" clId="Web-{CCF0CB4B-C0F2-039E-C242-24090801614F}" dt="2024-12-01T21:48:23.442" v="108"/>
          <pc:sldLayoutMkLst>
            <pc:docMk/>
            <pc:sldMasterMk cId="3077805619" sldId="2147483660"/>
            <pc:sldLayoutMk cId="1659248468" sldId="2147483661"/>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3443364397" sldId="2147483662"/>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1706055519" sldId="2147483663"/>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1209088465" sldId="2147483664"/>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1826080639" sldId="2147483665"/>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1280736106" sldId="2147483666"/>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159217978" sldId="2147483667"/>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52217868" sldId="2147483668"/>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2372509983" sldId="2147483669"/>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87061410" sldId="2147483670"/>
          </pc:sldLayoutMkLst>
        </pc:sldLayoutChg>
        <pc:sldLayoutChg chg="add replId">
          <pc:chgData name="Marie Heřmanová" userId="8f0259a84b07045e" providerId="Windows Live" clId="Web-{CCF0CB4B-C0F2-039E-C242-24090801614F}" dt="2024-12-01T21:48:23.442" v="108"/>
          <pc:sldLayoutMkLst>
            <pc:docMk/>
            <pc:sldMasterMk cId="3077805619" sldId="2147483660"/>
            <pc:sldLayoutMk cId="2598221105" sldId="2147483671"/>
          </pc:sldLayoutMkLst>
        </pc:sldLayoutChg>
      </pc:sldMasterChg>
    </pc:docChg>
  </pc:docChgLst>
  <pc:docChgLst>
    <pc:chgData name="Marie Heřmanová" userId="8f0259a84b07045e" providerId="LiveId" clId="{FC02382B-0487-46C0-B52C-65FADE6F4D75}"/>
    <pc:docChg chg="undo custSel addSld delSld modSld sldOrd">
      <pc:chgData name="Marie Heřmanová" userId="8f0259a84b07045e" providerId="LiveId" clId="{FC02382B-0487-46C0-B52C-65FADE6F4D75}" dt="2024-12-02T01:16:52.223" v="4601" actId="478"/>
      <pc:docMkLst>
        <pc:docMk/>
      </pc:docMkLst>
      <pc:sldChg chg="addSp delSp modSp mod delDesignElem">
        <pc:chgData name="Marie Heřmanová" userId="8f0259a84b07045e" providerId="LiveId" clId="{FC02382B-0487-46C0-B52C-65FADE6F4D75}" dt="2024-12-02T01:13:10.496" v="4578"/>
        <pc:sldMkLst>
          <pc:docMk/>
          <pc:sldMk cId="3799523001" sldId="256"/>
        </pc:sldMkLst>
        <pc:spChg chg="mod">
          <ac:chgData name="Marie Heřmanová" userId="8f0259a84b07045e" providerId="LiveId" clId="{FC02382B-0487-46C0-B52C-65FADE6F4D75}" dt="2024-12-02T01:13:10.496" v="4578"/>
          <ac:spMkLst>
            <pc:docMk/>
            <pc:sldMk cId="3799523001" sldId="256"/>
            <ac:spMk id="2" creationId="{00000000-0000-0000-0000-000000000000}"/>
          </ac:spMkLst>
        </pc:spChg>
        <pc:spChg chg="mod">
          <ac:chgData name="Marie Heřmanová" userId="8f0259a84b07045e" providerId="LiveId" clId="{FC02382B-0487-46C0-B52C-65FADE6F4D75}" dt="2024-12-02T01:13:09.190" v="4576"/>
          <ac:spMkLst>
            <pc:docMk/>
            <pc:sldMk cId="3799523001" sldId="256"/>
            <ac:spMk id="3" creationId="{00000000-0000-0000-0000-000000000000}"/>
          </ac:spMkLst>
        </pc:spChg>
        <pc:spChg chg="add del">
          <ac:chgData name="Marie Heřmanová" userId="8f0259a84b07045e" providerId="LiveId" clId="{FC02382B-0487-46C0-B52C-65FADE6F4D75}" dt="2024-12-02T01:13:10.496" v="4578"/>
          <ac:spMkLst>
            <pc:docMk/>
            <pc:sldMk cId="3799523001" sldId="256"/>
            <ac:spMk id="23" creationId="{F08B39A7-5BF4-341C-12CB-5518793A2ABC}"/>
          </ac:spMkLst>
        </pc:spChg>
      </pc:sldChg>
      <pc:sldChg chg="addSp delSp modSp mod delDesignElem">
        <pc:chgData name="Marie Heřmanová" userId="8f0259a84b07045e" providerId="LiveId" clId="{FC02382B-0487-46C0-B52C-65FADE6F4D75}" dt="2024-12-02T01:13:10.496" v="4578"/>
        <pc:sldMkLst>
          <pc:docMk/>
          <pc:sldMk cId="1756879776" sldId="257"/>
        </pc:sldMkLst>
        <pc:spChg chg="mod">
          <ac:chgData name="Marie Heřmanová" userId="8f0259a84b07045e" providerId="LiveId" clId="{FC02382B-0487-46C0-B52C-65FADE6F4D75}" dt="2024-12-02T01:13:10.496" v="4578"/>
          <ac:spMkLst>
            <pc:docMk/>
            <pc:sldMk cId="1756879776" sldId="257"/>
            <ac:spMk id="4" creationId="{F9DC360E-146A-7EB9-FC4D-D003E7FC9159}"/>
          </ac:spMkLst>
        </pc:spChg>
        <pc:spChg chg="del">
          <ac:chgData name="Marie Heřmanová" userId="8f0259a84b07045e" providerId="LiveId" clId="{FC02382B-0487-46C0-B52C-65FADE6F4D75}" dt="2024-12-02T00:33:05.727" v="662" actId="478"/>
          <ac:spMkLst>
            <pc:docMk/>
            <pc:sldMk cId="1756879776" sldId="257"/>
            <ac:spMk id="5" creationId="{E4C83E0D-3A49-38FB-200D-6250EFD634FD}"/>
          </ac:spMkLst>
        </pc:spChg>
        <pc:spChg chg="mod">
          <ac:chgData name="Marie Heřmanová" userId="8f0259a84b07045e" providerId="LiveId" clId="{FC02382B-0487-46C0-B52C-65FADE6F4D75}" dt="2024-12-02T01:13:10.496" v="4578"/>
          <ac:spMkLst>
            <pc:docMk/>
            <pc:sldMk cId="1756879776" sldId="257"/>
            <ac:spMk id="6" creationId="{86F3F085-7F0C-7A33-A3B3-00503C6ACA78}"/>
          </ac:spMkLst>
        </pc:spChg>
        <pc:spChg chg="add del">
          <ac:chgData name="Marie Heřmanová" userId="8f0259a84b07045e" providerId="LiveId" clId="{FC02382B-0487-46C0-B52C-65FADE6F4D75}" dt="2024-12-02T01:13:10.496" v="4578"/>
          <ac:spMkLst>
            <pc:docMk/>
            <pc:sldMk cId="1756879776" sldId="257"/>
            <ac:spMk id="26" creationId="{AF904DB4-22D2-4F22-B1B8-ADDDBB7FF6F5}"/>
          </ac:spMkLst>
        </pc:spChg>
        <pc:spChg chg="add del">
          <ac:chgData name="Marie Heřmanová" userId="8f0259a84b07045e" providerId="LiveId" clId="{FC02382B-0487-46C0-B52C-65FADE6F4D75}" dt="2024-12-02T01:13:10.496" v="4578"/>
          <ac:spMkLst>
            <pc:docMk/>
            <pc:sldMk cId="1756879776" sldId="257"/>
            <ac:spMk id="28" creationId="{F60C5463-4C1F-6EA2-5253-B3A2FE16A3C3}"/>
          </ac:spMkLst>
        </pc:spChg>
      </pc:sldChg>
      <pc:sldChg chg="addSp delSp modSp mod delDesignElem">
        <pc:chgData name="Marie Heřmanová" userId="8f0259a84b07045e" providerId="LiveId" clId="{FC02382B-0487-46C0-B52C-65FADE6F4D75}" dt="2024-12-02T01:13:10.496" v="4578"/>
        <pc:sldMkLst>
          <pc:docMk/>
          <pc:sldMk cId="1210991615" sldId="258"/>
        </pc:sldMkLst>
        <pc:spChg chg="del">
          <ac:chgData name="Marie Heřmanová" userId="8f0259a84b07045e" providerId="LiveId" clId="{FC02382B-0487-46C0-B52C-65FADE6F4D75}" dt="2024-12-02T00:32:55.581" v="660" actId="478"/>
          <ac:spMkLst>
            <pc:docMk/>
            <pc:sldMk cId="1210991615" sldId="258"/>
            <ac:spMk id="4" creationId="{B824F0F8-3D44-97E9-0C24-9DAFBCA80B9B}"/>
          </ac:spMkLst>
        </pc:spChg>
        <pc:spChg chg="del">
          <ac:chgData name="Marie Heřmanová" userId="8f0259a84b07045e" providerId="LiveId" clId="{FC02382B-0487-46C0-B52C-65FADE6F4D75}" dt="2024-12-02T00:32:59.472" v="661" actId="478"/>
          <ac:spMkLst>
            <pc:docMk/>
            <pc:sldMk cId="1210991615" sldId="258"/>
            <ac:spMk id="5" creationId="{BD221E75-2C06-94D3-8E1B-50609D07EB3C}"/>
          </ac:spMkLst>
        </pc:spChg>
        <pc:spChg chg="mod">
          <ac:chgData name="Marie Heřmanová" userId="8f0259a84b07045e" providerId="LiveId" clId="{FC02382B-0487-46C0-B52C-65FADE6F4D75}" dt="2024-12-02T01:13:10.496" v="4578"/>
          <ac:spMkLst>
            <pc:docMk/>
            <pc:sldMk cId="1210991615" sldId="258"/>
            <ac:spMk id="6" creationId="{FEC9FF42-2518-5F69-5932-C863B105AB0D}"/>
          </ac:spMkLst>
        </pc:spChg>
        <pc:spChg chg="add del">
          <ac:chgData name="Marie Heřmanová" userId="8f0259a84b07045e" providerId="LiveId" clId="{FC02382B-0487-46C0-B52C-65FADE6F4D75}" dt="2024-12-02T01:13:10.496" v="4578"/>
          <ac:spMkLst>
            <pc:docMk/>
            <pc:sldMk cId="1210991615" sldId="258"/>
            <ac:spMk id="34" creationId="{39921ADB-B43D-32C5-18EE-18AF3C436D98}"/>
          </ac:spMkLst>
        </pc:spChg>
        <pc:spChg chg="add del">
          <ac:chgData name="Marie Heřmanová" userId="8f0259a84b07045e" providerId="LiveId" clId="{FC02382B-0487-46C0-B52C-65FADE6F4D75}" dt="2024-12-02T01:13:10.496" v="4578"/>
          <ac:spMkLst>
            <pc:docMk/>
            <pc:sldMk cId="1210991615" sldId="258"/>
            <ac:spMk id="35" creationId="{B58AFC1D-8D9D-F3F4-C409-17B27BA86E19}"/>
          </ac:spMkLst>
        </pc:spChg>
        <pc:spChg chg="add del">
          <ac:chgData name="Marie Heřmanová" userId="8f0259a84b07045e" providerId="LiveId" clId="{FC02382B-0487-46C0-B52C-65FADE6F4D75}" dt="2024-12-02T01:13:10.496" v="4578"/>
          <ac:spMkLst>
            <pc:docMk/>
            <pc:sldMk cId="1210991615" sldId="258"/>
            <ac:spMk id="36" creationId="{CE56D5D3-3105-1C66-5BAB-FA7B033D57CF}"/>
          </ac:spMkLst>
        </pc:spChg>
      </pc:sldChg>
      <pc:sldChg chg="addSp delSp modSp mod delDesignElem">
        <pc:chgData name="Marie Heřmanová" userId="8f0259a84b07045e" providerId="LiveId" clId="{FC02382B-0487-46C0-B52C-65FADE6F4D75}" dt="2024-12-02T01:13:10.496" v="4578"/>
        <pc:sldMkLst>
          <pc:docMk/>
          <pc:sldMk cId="2641653553" sldId="259"/>
        </pc:sldMkLst>
        <pc:spChg chg="del">
          <ac:chgData name="Marie Heřmanová" userId="8f0259a84b07045e" providerId="LiveId" clId="{FC02382B-0487-46C0-B52C-65FADE6F4D75}" dt="2024-12-02T00:32:48.560" v="658" actId="478"/>
          <ac:spMkLst>
            <pc:docMk/>
            <pc:sldMk cId="2641653553" sldId="259"/>
            <ac:spMk id="4" creationId="{15220087-9B5A-AB29-D87D-9DD0B611F512}"/>
          </ac:spMkLst>
        </pc:spChg>
        <pc:spChg chg="del">
          <ac:chgData name="Marie Heřmanová" userId="8f0259a84b07045e" providerId="LiveId" clId="{FC02382B-0487-46C0-B52C-65FADE6F4D75}" dt="2024-12-02T00:32:50.933" v="659" actId="478"/>
          <ac:spMkLst>
            <pc:docMk/>
            <pc:sldMk cId="2641653553" sldId="259"/>
            <ac:spMk id="5" creationId="{66A8E729-A791-9C74-E87F-41F6D024DFE9}"/>
          </ac:spMkLst>
        </pc:spChg>
        <pc:spChg chg="mod">
          <ac:chgData name="Marie Heřmanová" userId="8f0259a84b07045e" providerId="LiveId" clId="{FC02382B-0487-46C0-B52C-65FADE6F4D75}" dt="2024-12-02T01:13:10.496" v="4578"/>
          <ac:spMkLst>
            <pc:docMk/>
            <pc:sldMk cId="2641653553" sldId="259"/>
            <ac:spMk id="6" creationId="{528F2CDA-7627-7B0C-6A5D-2137CB76FF92}"/>
          </ac:spMkLst>
        </pc:spChg>
        <pc:spChg chg="add del">
          <ac:chgData name="Marie Heřmanová" userId="8f0259a84b07045e" providerId="LiveId" clId="{FC02382B-0487-46C0-B52C-65FADE6F4D75}" dt="2024-12-02T01:13:10.496" v="4578"/>
          <ac:spMkLst>
            <pc:docMk/>
            <pc:sldMk cId="2641653553" sldId="259"/>
            <ac:spMk id="17" creationId="{39921ADB-B43D-32C5-18EE-18AF3C436D98}"/>
          </ac:spMkLst>
        </pc:spChg>
        <pc:spChg chg="add del">
          <ac:chgData name="Marie Heřmanová" userId="8f0259a84b07045e" providerId="LiveId" clId="{FC02382B-0487-46C0-B52C-65FADE6F4D75}" dt="2024-12-02T01:13:10.496" v="4578"/>
          <ac:spMkLst>
            <pc:docMk/>
            <pc:sldMk cId="2641653553" sldId="259"/>
            <ac:spMk id="18" creationId="{B58AFC1D-8D9D-F3F4-C409-17B27BA86E19}"/>
          </ac:spMkLst>
        </pc:spChg>
        <pc:spChg chg="add del">
          <ac:chgData name="Marie Heřmanová" userId="8f0259a84b07045e" providerId="LiveId" clId="{FC02382B-0487-46C0-B52C-65FADE6F4D75}" dt="2024-12-02T01:13:10.496" v="4578"/>
          <ac:spMkLst>
            <pc:docMk/>
            <pc:sldMk cId="2641653553" sldId="259"/>
            <ac:spMk id="19" creationId="{CE56D5D3-3105-1C66-5BAB-FA7B033D57CF}"/>
          </ac:spMkLst>
        </pc:spChg>
      </pc:sldChg>
      <pc:sldChg chg="addSp delSp modSp mod delDesignElem">
        <pc:chgData name="Marie Heřmanová" userId="8f0259a84b07045e" providerId="LiveId" clId="{FC02382B-0487-46C0-B52C-65FADE6F4D75}" dt="2024-12-02T01:13:10.496" v="4578"/>
        <pc:sldMkLst>
          <pc:docMk/>
          <pc:sldMk cId="2330372699" sldId="260"/>
        </pc:sldMkLst>
        <pc:spChg chg="del">
          <ac:chgData name="Marie Heřmanová" userId="8f0259a84b07045e" providerId="LiveId" clId="{FC02382B-0487-46C0-B52C-65FADE6F4D75}" dt="2024-12-02T00:32:41.819" v="656" actId="478"/>
          <ac:spMkLst>
            <pc:docMk/>
            <pc:sldMk cId="2330372699" sldId="260"/>
            <ac:spMk id="4" creationId="{E27411FB-23ED-81B3-5627-DD68137F8CF5}"/>
          </ac:spMkLst>
        </pc:spChg>
        <pc:spChg chg="del">
          <ac:chgData name="Marie Heřmanová" userId="8f0259a84b07045e" providerId="LiveId" clId="{FC02382B-0487-46C0-B52C-65FADE6F4D75}" dt="2024-12-02T00:32:44.898" v="657" actId="478"/>
          <ac:spMkLst>
            <pc:docMk/>
            <pc:sldMk cId="2330372699" sldId="260"/>
            <ac:spMk id="5" creationId="{C08ABF96-C271-E0D2-A8FB-9173DDF33F93}"/>
          </ac:spMkLst>
        </pc:spChg>
        <pc:spChg chg="mod">
          <ac:chgData name="Marie Heřmanová" userId="8f0259a84b07045e" providerId="LiveId" clId="{FC02382B-0487-46C0-B52C-65FADE6F4D75}" dt="2024-12-02T01:13:10.496" v="4578"/>
          <ac:spMkLst>
            <pc:docMk/>
            <pc:sldMk cId="2330372699" sldId="260"/>
            <ac:spMk id="6" creationId="{1A57AD04-DA58-5CA0-5B9A-0D44900E979B}"/>
          </ac:spMkLst>
        </pc:spChg>
        <pc:spChg chg="add del">
          <ac:chgData name="Marie Heřmanová" userId="8f0259a84b07045e" providerId="LiveId" clId="{FC02382B-0487-46C0-B52C-65FADE6F4D75}" dt="2024-12-02T01:13:10.496" v="4578"/>
          <ac:spMkLst>
            <pc:docMk/>
            <pc:sldMk cId="2330372699" sldId="260"/>
            <ac:spMk id="11" creationId="{39921ADB-B43D-32C5-18EE-18AF3C436D98}"/>
          </ac:spMkLst>
        </pc:spChg>
        <pc:spChg chg="add del">
          <ac:chgData name="Marie Heřmanová" userId="8f0259a84b07045e" providerId="LiveId" clId="{FC02382B-0487-46C0-B52C-65FADE6F4D75}" dt="2024-12-02T01:13:10.496" v="4578"/>
          <ac:spMkLst>
            <pc:docMk/>
            <pc:sldMk cId="2330372699" sldId="260"/>
            <ac:spMk id="13" creationId="{B58AFC1D-8D9D-F3F4-C409-17B27BA86E19}"/>
          </ac:spMkLst>
        </pc:spChg>
        <pc:spChg chg="add del">
          <ac:chgData name="Marie Heřmanová" userId="8f0259a84b07045e" providerId="LiveId" clId="{FC02382B-0487-46C0-B52C-65FADE6F4D75}" dt="2024-12-02T01:13:10.496" v="4578"/>
          <ac:spMkLst>
            <pc:docMk/>
            <pc:sldMk cId="2330372699" sldId="260"/>
            <ac:spMk id="15" creationId="{CE56D5D3-3105-1C66-5BAB-FA7B033D57CF}"/>
          </ac:spMkLst>
        </pc:spChg>
      </pc:sldChg>
      <pc:sldChg chg="addSp delSp modSp mod delDesignElem">
        <pc:chgData name="Marie Heřmanová" userId="8f0259a84b07045e" providerId="LiveId" clId="{FC02382B-0487-46C0-B52C-65FADE6F4D75}" dt="2024-12-02T01:13:10.496" v="4578"/>
        <pc:sldMkLst>
          <pc:docMk/>
          <pc:sldMk cId="3176418496" sldId="261"/>
        </pc:sldMkLst>
        <pc:spChg chg="mod">
          <ac:chgData name="Marie Heřmanová" userId="8f0259a84b07045e" providerId="LiveId" clId="{FC02382B-0487-46C0-B52C-65FADE6F4D75}" dt="2024-12-02T01:12:58.509" v="4572"/>
          <ac:spMkLst>
            <pc:docMk/>
            <pc:sldMk cId="3176418496" sldId="261"/>
            <ac:spMk id="3" creationId="{91D66E34-44B6-F2CB-63D1-8AF5A5A341ED}"/>
          </ac:spMkLst>
        </pc:spChg>
        <pc:spChg chg="del">
          <ac:chgData name="Marie Heřmanová" userId="8f0259a84b07045e" providerId="LiveId" clId="{FC02382B-0487-46C0-B52C-65FADE6F4D75}" dt="2024-12-02T00:32:33.580" v="654" actId="478"/>
          <ac:spMkLst>
            <pc:docMk/>
            <pc:sldMk cId="3176418496" sldId="261"/>
            <ac:spMk id="4" creationId="{709263A1-819C-DCB9-BEBB-1E2C6F4A1027}"/>
          </ac:spMkLst>
        </pc:spChg>
        <pc:spChg chg="del">
          <ac:chgData name="Marie Heřmanová" userId="8f0259a84b07045e" providerId="LiveId" clId="{FC02382B-0487-46C0-B52C-65FADE6F4D75}" dt="2024-12-02T00:32:36.358" v="655" actId="478"/>
          <ac:spMkLst>
            <pc:docMk/>
            <pc:sldMk cId="3176418496" sldId="261"/>
            <ac:spMk id="5" creationId="{BB8F2D2F-435E-9CCE-E41E-20490B81D4E8}"/>
          </ac:spMkLst>
        </pc:spChg>
        <pc:spChg chg="mod">
          <ac:chgData name="Marie Heřmanová" userId="8f0259a84b07045e" providerId="LiveId" clId="{FC02382B-0487-46C0-B52C-65FADE6F4D75}" dt="2024-12-02T01:13:10.496" v="4578"/>
          <ac:spMkLst>
            <pc:docMk/>
            <pc:sldMk cId="3176418496" sldId="261"/>
            <ac:spMk id="6" creationId="{EFAE07B8-A3EF-25D4-68CF-3E4CEC2F213B}"/>
          </ac:spMkLst>
        </pc:spChg>
        <pc:spChg chg="add del">
          <ac:chgData name="Marie Heřmanová" userId="8f0259a84b07045e" providerId="LiveId" clId="{FC02382B-0487-46C0-B52C-65FADE6F4D75}" dt="2024-12-02T01:13:10.496" v="4578"/>
          <ac:spMkLst>
            <pc:docMk/>
            <pc:sldMk cId="3176418496" sldId="261"/>
            <ac:spMk id="11" creationId="{39921ADB-B43D-32C5-18EE-18AF3C436D98}"/>
          </ac:spMkLst>
        </pc:spChg>
        <pc:spChg chg="add del">
          <ac:chgData name="Marie Heřmanová" userId="8f0259a84b07045e" providerId="LiveId" clId="{FC02382B-0487-46C0-B52C-65FADE6F4D75}" dt="2024-12-02T01:13:10.496" v="4578"/>
          <ac:spMkLst>
            <pc:docMk/>
            <pc:sldMk cId="3176418496" sldId="261"/>
            <ac:spMk id="13" creationId="{B58AFC1D-8D9D-F3F4-C409-17B27BA86E19}"/>
          </ac:spMkLst>
        </pc:spChg>
        <pc:spChg chg="add del">
          <ac:chgData name="Marie Heřmanová" userId="8f0259a84b07045e" providerId="LiveId" clId="{FC02382B-0487-46C0-B52C-65FADE6F4D75}" dt="2024-12-02T01:13:10.496" v="4578"/>
          <ac:spMkLst>
            <pc:docMk/>
            <pc:sldMk cId="3176418496" sldId="261"/>
            <ac:spMk id="15" creationId="{CE56D5D3-3105-1C66-5BAB-FA7B033D57CF}"/>
          </ac:spMkLst>
        </pc:spChg>
      </pc:sldChg>
      <pc:sldChg chg="addSp delSp modSp mod delDesignElem">
        <pc:chgData name="Marie Heřmanová" userId="8f0259a84b07045e" providerId="LiveId" clId="{FC02382B-0487-46C0-B52C-65FADE6F4D75}" dt="2024-12-02T01:13:10.496" v="4578"/>
        <pc:sldMkLst>
          <pc:docMk/>
          <pc:sldMk cId="3146607372" sldId="262"/>
        </pc:sldMkLst>
        <pc:spChg chg="mod">
          <ac:chgData name="Marie Heřmanová" userId="8f0259a84b07045e" providerId="LiveId" clId="{FC02382B-0487-46C0-B52C-65FADE6F4D75}" dt="2024-12-02T01:04:56.132" v="3473" actId="20577"/>
          <ac:spMkLst>
            <pc:docMk/>
            <pc:sldMk cId="3146607372" sldId="262"/>
            <ac:spMk id="2" creationId="{2606F94D-06C6-8956-D6F3-74DD7673F63F}"/>
          </ac:spMkLst>
        </pc:spChg>
        <pc:spChg chg="del">
          <ac:chgData name="Marie Heřmanová" userId="8f0259a84b07045e" providerId="LiveId" clId="{FC02382B-0487-46C0-B52C-65FADE6F4D75}" dt="2024-12-02T00:32:23.594" v="652" actId="478"/>
          <ac:spMkLst>
            <pc:docMk/>
            <pc:sldMk cId="3146607372" sldId="262"/>
            <ac:spMk id="4" creationId="{75749C32-B671-F0CD-B853-0A8259CBEF5A}"/>
          </ac:spMkLst>
        </pc:spChg>
        <pc:spChg chg="del">
          <ac:chgData name="Marie Heřmanová" userId="8f0259a84b07045e" providerId="LiveId" clId="{FC02382B-0487-46C0-B52C-65FADE6F4D75}" dt="2024-12-02T00:32:27.908" v="653" actId="478"/>
          <ac:spMkLst>
            <pc:docMk/>
            <pc:sldMk cId="3146607372" sldId="262"/>
            <ac:spMk id="5" creationId="{AE88EE7B-8C45-EE22-48A0-C2BDC418DC02}"/>
          </ac:spMkLst>
        </pc:spChg>
        <pc:spChg chg="mod">
          <ac:chgData name="Marie Heřmanová" userId="8f0259a84b07045e" providerId="LiveId" clId="{FC02382B-0487-46C0-B52C-65FADE6F4D75}" dt="2024-12-02T01:13:10.496" v="4578"/>
          <ac:spMkLst>
            <pc:docMk/>
            <pc:sldMk cId="3146607372" sldId="262"/>
            <ac:spMk id="6" creationId="{7F9254B5-5E52-C6EF-4710-16AFAA6C05CC}"/>
          </ac:spMkLst>
        </pc:spChg>
        <pc:spChg chg="add del">
          <ac:chgData name="Marie Heřmanová" userId="8f0259a84b07045e" providerId="LiveId" clId="{FC02382B-0487-46C0-B52C-65FADE6F4D75}" dt="2024-12-02T01:13:10.496" v="4578"/>
          <ac:spMkLst>
            <pc:docMk/>
            <pc:sldMk cId="3146607372" sldId="262"/>
            <ac:spMk id="27" creationId="{AF904DB4-22D2-4F22-B1B8-ADDDBB7FF6F5}"/>
          </ac:spMkLst>
        </pc:spChg>
        <pc:spChg chg="add del">
          <ac:chgData name="Marie Heřmanová" userId="8f0259a84b07045e" providerId="LiveId" clId="{FC02382B-0487-46C0-B52C-65FADE6F4D75}" dt="2024-12-02T01:13:10.496" v="4578"/>
          <ac:spMkLst>
            <pc:docMk/>
            <pc:sldMk cId="3146607372" sldId="262"/>
            <ac:spMk id="29" creationId="{F60C5463-4C1F-6EA2-5253-B3A2FE16A3C3}"/>
          </ac:spMkLst>
        </pc:spChg>
      </pc:sldChg>
      <pc:sldChg chg="addSp delSp modSp mod delDesignElem">
        <pc:chgData name="Marie Heřmanová" userId="8f0259a84b07045e" providerId="LiveId" clId="{FC02382B-0487-46C0-B52C-65FADE6F4D75}" dt="2024-12-02T01:13:10.496" v="4578"/>
        <pc:sldMkLst>
          <pc:docMk/>
          <pc:sldMk cId="4291204421" sldId="263"/>
        </pc:sldMkLst>
        <pc:spChg chg="add del">
          <ac:chgData name="Marie Heřmanová" userId="8f0259a84b07045e" providerId="LiveId" clId="{FC02382B-0487-46C0-B52C-65FADE6F4D75}" dt="2024-12-02T00:35:21.275" v="711" actId="478"/>
          <ac:spMkLst>
            <pc:docMk/>
            <pc:sldMk cId="4291204421" sldId="263"/>
            <ac:spMk id="2" creationId="{5C01068F-3074-F005-54F6-3FF3762E7533}"/>
          </ac:spMkLst>
        </pc:spChg>
        <pc:spChg chg="del mod">
          <ac:chgData name="Marie Heřmanová" userId="8f0259a84b07045e" providerId="LiveId" clId="{FC02382B-0487-46C0-B52C-65FADE6F4D75}" dt="2024-12-02T00:35:24.611" v="712" actId="478"/>
          <ac:spMkLst>
            <pc:docMk/>
            <pc:sldMk cId="4291204421" sldId="263"/>
            <ac:spMk id="4" creationId="{4131C6FA-351E-BDAA-09FD-33412794BAD6}"/>
          </ac:spMkLst>
        </pc:spChg>
        <pc:spChg chg="del mod">
          <ac:chgData name="Marie Heřmanová" userId="8f0259a84b07045e" providerId="LiveId" clId="{FC02382B-0487-46C0-B52C-65FADE6F4D75}" dt="2024-12-02T00:36:25.323" v="717" actId="478"/>
          <ac:spMkLst>
            <pc:docMk/>
            <pc:sldMk cId="4291204421" sldId="263"/>
            <ac:spMk id="5" creationId="{3941393C-D748-EE7A-78CE-DDE6BB9CC3A3}"/>
          </ac:spMkLst>
        </pc:spChg>
        <pc:spChg chg="mod">
          <ac:chgData name="Marie Heřmanová" userId="8f0259a84b07045e" providerId="LiveId" clId="{FC02382B-0487-46C0-B52C-65FADE6F4D75}" dt="2024-12-02T01:13:10.496" v="4578"/>
          <ac:spMkLst>
            <pc:docMk/>
            <pc:sldMk cId="4291204421" sldId="263"/>
            <ac:spMk id="6" creationId="{C303F866-69AF-AA25-27B7-C7A61966A2DC}"/>
          </ac:spMkLst>
        </pc:spChg>
        <pc:spChg chg="mod">
          <ac:chgData name="Marie Heřmanová" userId="8f0259a84b07045e" providerId="LiveId" clId="{FC02382B-0487-46C0-B52C-65FADE6F4D75}" dt="2024-12-02T01:13:10.496" v="4578"/>
          <ac:spMkLst>
            <pc:docMk/>
            <pc:sldMk cId="4291204421" sldId="263"/>
            <ac:spMk id="7" creationId="{6B9DC35C-F214-A083-CEFE-45137B23851D}"/>
          </ac:spMkLst>
        </pc:spChg>
        <pc:spChg chg="del">
          <ac:chgData name="Marie Heřmanová" userId="8f0259a84b07045e" providerId="LiveId" clId="{FC02382B-0487-46C0-B52C-65FADE6F4D75}" dt="2024-12-02T00:36:12.566" v="714" actId="26606"/>
          <ac:spMkLst>
            <pc:docMk/>
            <pc:sldMk cId="4291204421" sldId="263"/>
            <ac:spMk id="12" creationId="{120B24CF-AC7E-3BE2-2BBC-1B26095237AA}"/>
          </ac:spMkLst>
        </pc:spChg>
        <pc:spChg chg="del">
          <ac:chgData name="Marie Heřmanová" userId="8f0259a84b07045e" providerId="LiveId" clId="{FC02382B-0487-46C0-B52C-65FADE6F4D75}" dt="2024-12-02T00:36:12.566" v="714" actId="26606"/>
          <ac:spMkLst>
            <pc:docMk/>
            <pc:sldMk cId="4291204421" sldId="263"/>
            <ac:spMk id="14" creationId="{70BDA69F-811F-FB78-69A3-048E9F51459D}"/>
          </ac:spMkLst>
        </pc:spChg>
        <pc:spChg chg="add del">
          <ac:chgData name="Marie Heřmanová" userId="8f0259a84b07045e" providerId="LiveId" clId="{FC02382B-0487-46C0-B52C-65FADE6F4D75}" dt="2024-12-02T01:13:10.496" v="4578"/>
          <ac:spMkLst>
            <pc:docMk/>
            <pc:sldMk cId="4291204421" sldId="263"/>
            <ac:spMk id="19" creationId="{64B04182-BBFB-AB05-0885-6E210C0029BD}"/>
          </ac:spMkLst>
        </pc:spChg>
        <pc:picChg chg="add del mod ord">
          <ac:chgData name="Marie Heřmanová" userId="8f0259a84b07045e" providerId="LiveId" clId="{FC02382B-0487-46C0-B52C-65FADE6F4D75}" dt="2024-12-02T00:36:18.139" v="716" actId="478"/>
          <ac:picMkLst>
            <pc:docMk/>
            <pc:sldMk cId="4291204421" sldId="263"/>
            <ac:picMk id="3" creationId="{49B75E18-23E7-1D1F-BB7B-38C0F0721F45}"/>
          </ac:picMkLst>
        </pc:picChg>
      </pc:sldChg>
      <pc:sldChg chg="addSp delSp modSp mod delDesignElem">
        <pc:chgData name="Marie Heřmanová" userId="8f0259a84b07045e" providerId="LiveId" clId="{FC02382B-0487-46C0-B52C-65FADE6F4D75}" dt="2024-12-02T01:13:10.496" v="4578"/>
        <pc:sldMkLst>
          <pc:docMk/>
          <pc:sldMk cId="879603433" sldId="264"/>
        </pc:sldMkLst>
        <pc:spChg chg="del mod">
          <ac:chgData name="Marie Heřmanová" userId="8f0259a84b07045e" providerId="LiveId" clId="{FC02382B-0487-46C0-B52C-65FADE6F4D75}" dt="2024-12-02T00:32:19.148" v="651" actId="478"/>
          <ac:spMkLst>
            <pc:docMk/>
            <pc:sldMk cId="879603433" sldId="264"/>
            <ac:spMk id="4" creationId="{D6983AFD-916D-1B64-8683-8A6A730572BE}"/>
          </ac:spMkLst>
        </pc:spChg>
        <pc:spChg chg="del mod">
          <ac:chgData name="Marie Heřmanová" userId="8f0259a84b07045e" providerId="LiveId" clId="{FC02382B-0487-46C0-B52C-65FADE6F4D75}" dt="2024-12-02T00:32:12.863" v="649" actId="478"/>
          <ac:spMkLst>
            <pc:docMk/>
            <pc:sldMk cId="879603433" sldId="264"/>
            <ac:spMk id="5" creationId="{68B94ABB-A578-0389-B405-6E77610987B2}"/>
          </ac:spMkLst>
        </pc:spChg>
        <pc:spChg chg="mod">
          <ac:chgData name="Marie Heřmanová" userId="8f0259a84b07045e" providerId="LiveId" clId="{FC02382B-0487-46C0-B52C-65FADE6F4D75}" dt="2024-12-02T01:13:10.496" v="4578"/>
          <ac:spMkLst>
            <pc:docMk/>
            <pc:sldMk cId="879603433" sldId="264"/>
            <ac:spMk id="6" creationId="{D0535BBC-3689-50B5-BC4E-A4720F9D3E75}"/>
          </ac:spMkLst>
        </pc:spChg>
        <pc:spChg chg="mod">
          <ac:chgData name="Marie Heřmanová" userId="8f0259a84b07045e" providerId="LiveId" clId="{FC02382B-0487-46C0-B52C-65FADE6F4D75}" dt="2024-12-02T00:21:50.983" v="2" actId="26606"/>
          <ac:spMkLst>
            <pc:docMk/>
            <pc:sldMk cId="879603433" sldId="264"/>
            <ac:spMk id="7" creationId="{2BE94B07-06C4-01DF-9A66-E6AF23990E67}"/>
          </ac:spMkLst>
        </pc:spChg>
        <pc:spChg chg="add del">
          <ac:chgData name="Marie Heřmanová" userId="8f0259a84b07045e" providerId="LiveId" clId="{FC02382B-0487-46C0-B52C-65FADE6F4D75}" dt="2024-12-02T00:21:50.983" v="3" actId="26606"/>
          <ac:spMkLst>
            <pc:docMk/>
            <pc:sldMk cId="879603433" sldId="264"/>
            <ac:spMk id="8" creationId="{19A11097-AA38-37AC-A670-13AF93DD7392}"/>
          </ac:spMkLst>
        </pc:spChg>
        <pc:spChg chg="add del">
          <ac:chgData name="Marie Heřmanová" userId="8f0259a84b07045e" providerId="LiveId" clId="{FC02382B-0487-46C0-B52C-65FADE6F4D75}" dt="2024-12-02T00:21:50.983" v="3" actId="26606"/>
          <ac:spMkLst>
            <pc:docMk/>
            <pc:sldMk cId="879603433" sldId="264"/>
            <ac:spMk id="13" creationId="{39921ADB-B43D-32C5-18EE-18AF3C436D98}"/>
          </ac:spMkLst>
        </pc:spChg>
        <pc:spChg chg="add del">
          <ac:chgData name="Marie Heřmanová" userId="8f0259a84b07045e" providerId="LiveId" clId="{FC02382B-0487-46C0-B52C-65FADE6F4D75}" dt="2024-12-02T00:21:50.983" v="3" actId="26606"/>
          <ac:spMkLst>
            <pc:docMk/>
            <pc:sldMk cId="879603433" sldId="264"/>
            <ac:spMk id="15" creationId="{B58AFC1D-8D9D-F3F4-C409-17B27BA86E19}"/>
          </ac:spMkLst>
        </pc:spChg>
        <pc:spChg chg="add del">
          <ac:chgData name="Marie Heřmanová" userId="8f0259a84b07045e" providerId="LiveId" clId="{FC02382B-0487-46C0-B52C-65FADE6F4D75}" dt="2024-12-02T00:21:50.983" v="3" actId="26606"/>
          <ac:spMkLst>
            <pc:docMk/>
            <pc:sldMk cId="879603433" sldId="264"/>
            <ac:spMk id="17" creationId="{CE56D5D3-3105-1C66-5BAB-FA7B033D57CF}"/>
          </ac:spMkLst>
        </pc:spChg>
        <pc:spChg chg="add del">
          <ac:chgData name="Marie Heřmanová" userId="8f0259a84b07045e" providerId="LiveId" clId="{FC02382B-0487-46C0-B52C-65FADE6F4D75}" dt="2024-12-02T01:13:10.496" v="4578"/>
          <ac:spMkLst>
            <pc:docMk/>
            <pc:sldMk cId="879603433" sldId="264"/>
            <ac:spMk id="22" creationId="{39921ADB-B43D-32C5-18EE-18AF3C436D98}"/>
          </ac:spMkLst>
        </pc:spChg>
        <pc:spChg chg="add del">
          <ac:chgData name="Marie Heřmanová" userId="8f0259a84b07045e" providerId="LiveId" clId="{FC02382B-0487-46C0-B52C-65FADE6F4D75}" dt="2024-12-02T00:21:50.983" v="2" actId="26606"/>
          <ac:spMkLst>
            <pc:docMk/>
            <pc:sldMk cId="879603433" sldId="264"/>
            <ac:spMk id="23" creationId="{AF904DB4-22D2-4F22-B1B8-ADDDBB7FF6F5}"/>
          </ac:spMkLst>
        </pc:spChg>
        <pc:spChg chg="add del">
          <ac:chgData name="Marie Heřmanová" userId="8f0259a84b07045e" providerId="LiveId" clId="{FC02382B-0487-46C0-B52C-65FADE6F4D75}" dt="2024-12-02T01:13:10.496" v="4578"/>
          <ac:spMkLst>
            <pc:docMk/>
            <pc:sldMk cId="879603433" sldId="264"/>
            <ac:spMk id="24" creationId="{B58AFC1D-8D9D-F3F4-C409-17B27BA86E19}"/>
          </ac:spMkLst>
        </pc:spChg>
        <pc:spChg chg="add del">
          <ac:chgData name="Marie Heřmanová" userId="8f0259a84b07045e" providerId="LiveId" clId="{FC02382B-0487-46C0-B52C-65FADE6F4D75}" dt="2024-12-02T00:21:50.983" v="2" actId="26606"/>
          <ac:spMkLst>
            <pc:docMk/>
            <pc:sldMk cId="879603433" sldId="264"/>
            <ac:spMk id="25" creationId="{F60C5463-4C1F-6EA2-5253-B3A2FE16A3C3}"/>
          </ac:spMkLst>
        </pc:spChg>
        <pc:spChg chg="add del">
          <ac:chgData name="Marie Heřmanová" userId="8f0259a84b07045e" providerId="LiveId" clId="{FC02382B-0487-46C0-B52C-65FADE6F4D75}" dt="2024-12-02T01:13:10.496" v="4578"/>
          <ac:spMkLst>
            <pc:docMk/>
            <pc:sldMk cId="879603433" sldId="264"/>
            <ac:spMk id="26" creationId="{CE56D5D3-3105-1C66-5BAB-FA7B033D57CF}"/>
          </ac:spMkLst>
        </pc:spChg>
        <pc:spChg chg="add">
          <ac:chgData name="Marie Heřmanová" userId="8f0259a84b07045e" providerId="LiveId" clId="{FC02382B-0487-46C0-B52C-65FADE6F4D75}" dt="2024-12-02T00:21:50.983" v="3" actId="26606"/>
          <ac:spMkLst>
            <pc:docMk/>
            <pc:sldMk cId="879603433" sldId="264"/>
            <ac:spMk id="27" creationId="{19A11097-AA38-37AC-A670-13AF93DD7392}"/>
          </ac:spMkLst>
        </pc:spChg>
        <pc:graphicFrameChg chg="add del">
          <ac:chgData name="Marie Heřmanová" userId="8f0259a84b07045e" providerId="LiveId" clId="{FC02382B-0487-46C0-B52C-65FADE6F4D75}" dt="2024-12-02T00:21:50.983" v="2" actId="26606"/>
          <ac:graphicFrameMkLst>
            <pc:docMk/>
            <pc:sldMk cId="879603433" sldId="264"/>
            <ac:graphicFrameMk id="19" creationId="{588165B8-F785-AF5C-6BF0-9571D6F2295C}"/>
          </ac:graphicFrameMkLst>
        </pc:graphicFrameChg>
      </pc:sldChg>
      <pc:sldChg chg="addSp delSp modSp mod setBg delDesignElem">
        <pc:chgData name="Marie Heřmanová" userId="8f0259a84b07045e" providerId="LiveId" clId="{FC02382B-0487-46C0-B52C-65FADE6F4D75}" dt="2024-12-02T01:13:10.496" v="4578"/>
        <pc:sldMkLst>
          <pc:docMk/>
          <pc:sldMk cId="2954735526" sldId="265"/>
        </pc:sldMkLst>
        <pc:spChg chg="mod">
          <ac:chgData name="Marie Heřmanová" userId="8f0259a84b07045e" providerId="LiveId" clId="{FC02382B-0487-46C0-B52C-65FADE6F4D75}" dt="2024-12-02T00:21:38.785" v="0" actId="26606"/>
          <ac:spMkLst>
            <pc:docMk/>
            <pc:sldMk cId="2954735526" sldId="265"/>
            <ac:spMk id="2" creationId="{FA8EB19C-99BA-C9EB-68DC-1858D85290D1}"/>
          </ac:spMkLst>
        </pc:spChg>
        <pc:spChg chg="del">
          <ac:chgData name="Marie Heřmanová" userId="8f0259a84b07045e" providerId="LiveId" clId="{FC02382B-0487-46C0-B52C-65FADE6F4D75}" dt="2024-12-02T00:21:38.785" v="0" actId="26606"/>
          <ac:spMkLst>
            <pc:docMk/>
            <pc:sldMk cId="2954735526" sldId="265"/>
            <ac:spMk id="3" creationId="{0C5A3722-5E00-F3BE-F69E-8C2C17F92AA2}"/>
          </ac:spMkLst>
        </pc:spChg>
        <pc:spChg chg="del mod">
          <ac:chgData name="Marie Heřmanová" userId="8f0259a84b07045e" providerId="LiveId" clId="{FC02382B-0487-46C0-B52C-65FADE6F4D75}" dt="2024-12-02T00:32:08.303" v="648" actId="478"/>
          <ac:spMkLst>
            <pc:docMk/>
            <pc:sldMk cId="2954735526" sldId="265"/>
            <ac:spMk id="4" creationId="{217EC7AD-8E57-9CE3-69A5-D58639D1851C}"/>
          </ac:spMkLst>
        </pc:spChg>
        <pc:spChg chg="del mod">
          <ac:chgData name="Marie Heřmanová" userId="8f0259a84b07045e" providerId="LiveId" clId="{FC02382B-0487-46C0-B52C-65FADE6F4D75}" dt="2024-12-02T00:32:03.108" v="647" actId="478"/>
          <ac:spMkLst>
            <pc:docMk/>
            <pc:sldMk cId="2954735526" sldId="265"/>
            <ac:spMk id="5" creationId="{6FC6103E-D222-5949-5C67-267B0B41AF06}"/>
          </ac:spMkLst>
        </pc:spChg>
        <pc:spChg chg="mod">
          <ac:chgData name="Marie Heřmanová" userId="8f0259a84b07045e" providerId="LiveId" clId="{FC02382B-0487-46C0-B52C-65FADE6F4D75}" dt="2024-12-02T01:13:10.496" v="4578"/>
          <ac:spMkLst>
            <pc:docMk/>
            <pc:sldMk cId="2954735526" sldId="265"/>
            <ac:spMk id="6" creationId="{3296636E-0FF2-BB1F-86AA-AF7D7C21630D}"/>
          </ac:spMkLst>
        </pc:spChg>
        <pc:spChg chg="add del">
          <ac:chgData name="Marie Heřmanová" userId="8f0259a84b07045e" providerId="LiveId" clId="{FC02382B-0487-46C0-B52C-65FADE6F4D75}" dt="2024-12-02T01:13:10.496" v="4578"/>
          <ac:spMkLst>
            <pc:docMk/>
            <pc:sldMk cId="2954735526" sldId="265"/>
            <ac:spMk id="12" creationId="{AF904DB4-22D2-4F22-B1B8-ADDDBB7FF6F5}"/>
          </ac:spMkLst>
        </pc:spChg>
        <pc:spChg chg="add del">
          <ac:chgData name="Marie Heřmanová" userId="8f0259a84b07045e" providerId="LiveId" clId="{FC02382B-0487-46C0-B52C-65FADE6F4D75}" dt="2024-12-02T01:13:10.496" v="4578"/>
          <ac:spMkLst>
            <pc:docMk/>
            <pc:sldMk cId="2954735526" sldId="265"/>
            <ac:spMk id="14" creationId="{F60C5463-4C1F-6EA2-5253-B3A2FE16A3C3}"/>
          </ac:spMkLst>
        </pc:spChg>
        <pc:graphicFrameChg chg="add">
          <ac:chgData name="Marie Heřmanová" userId="8f0259a84b07045e" providerId="LiveId" clId="{FC02382B-0487-46C0-B52C-65FADE6F4D75}" dt="2024-12-02T00:21:38.785" v="0" actId="26606"/>
          <ac:graphicFrameMkLst>
            <pc:docMk/>
            <pc:sldMk cId="2954735526" sldId="265"/>
            <ac:graphicFrameMk id="8" creationId="{9EC59461-E3C4-70AB-F36A-9A33A0FC1D10}"/>
          </ac:graphicFrameMkLst>
        </pc:graphicFrameChg>
      </pc:sldChg>
      <pc:sldChg chg="addSp delSp modSp mod delDesignElem">
        <pc:chgData name="Marie Heřmanová" userId="8f0259a84b07045e" providerId="LiveId" clId="{FC02382B-0487-46C0-B52C-65FADE6F4D75}" dt="2024-12-02T01:13:10.496" v="4578"/>
        <pc:sldMkLst>
          <pc:docMk/>
          <pc:sldMk cId="2642047240" sldId="266"/>
        </pc:sldMkLst>
        <pc:spChg chg="mod">
          <ac:chgData name="Marie Heřmanová" userId="8f0259a84b07045e" providerId="LiveId" clId="{FC02382B-0487-46C0-B52C-65FADE6F4D75}" dt="2024-12-02T01:13:10.496" v="4578"/>
          <ac:spMkLst>
            <pc:docMk/>
            <pc:sldMk cId="2642047240" sldId="266"/>
            <ac:spMk id="3" creationId="{C864FD30-F11B-7CA9-24BB-6EB81B385A73}"/>
          </ac:spMkLst>
        </pc:spChg>
        <pc:spChg chg="del mod">
          <ac:chgData name="Marie Heřmanová" userId="8f0259a84b07045e" providerId="LiveId" clId="{FC02382B-0487-46C0-B52C-65FADE6F4D75}" dt="2024-12-02T00:31:52.230" v="645" actId="478"/>
          <ac:spMkLst>
            <pc:docMk/>
            <pc:sldMk cId="2642047240" sldId="266"/>
            <ac:spMk id="4" creationId="{D15A9F33-FC10-00AA-773E-AD5806DA4317}"/>
          </ac:spMkLst>
        </pc:spChg>
        <pc:spChg chg="del">
          <ac:chgData name="Marie Heřmanová" userId="8f0259a84b07045e" providerId="LiveId" clId="{FC02382B-0487-46C0-B52C-65FADE6F4D75}" dt="2024-12-02T00:31:55.829" v="646" actId="478"/>
          <ac:spMkLst>
            <pc:docMk/>
            <pc:sldMk cId="2642047240" sldId="266"/>
            <ac:spMk id="5" creationId="{EF32943A-7E7B-C9DC-1221-8D73AF85B611}"/>
          </ac:spMkLst>
        </pc:spChg>
        <pc:spChg chg="mod">
          <ac:chgData name="Marie Heřmanová" userId="8f0259a84b07045e" providerId="LiveId" clId="{FC02382B-0487-46C0-B52C-65FADE6F4D75}" dt="2024-12-02T01:13:10.496" v="4578"/>
          <ac:spMkLst>
            <pc:docMk/>
            <pc:sldMk cId="2642047240" sldId="266"/>
            <ac:spMk id="6" creationId="{DF52508C-EC86-2D9F-AC0B-61D6731A6E66}"/>
          </ac:spMkLst>
        </pc:spChg>
        <pc:spChg chg="add del">
          <ac:chgData name="Marie Heřmanová" userId="8f0259a84b07045e" providerId="LiveId" clId="{FC02382B-0487-46C0-B52C-65FADE6F4D75}" dt="2024-12-02T01:13:10.496" v="4578"/>
          <ac:spMkLst>
            <pc:docMk/>
            <pc:sldMk cId="2642047240" sldId="266"/>
            <ac:spMk id="12" creationId="{332F2A31-C129-2298-9973-26A0E0FAAEFD}"/>
          </ac:spMkLst>
        </pc:spChg>
      </pc:sldChg>
      <pc:sldChg chg="addSp delSp modSp mod setBg">
        <pc:chgData name="Marie Heřmanová" userId="8f0259a84b07045e" providerId="LiveId" clId="{FC02382B-0487-46C0-B52C-65FADE6F4D75}" dt="2024-12-02T00:22:22.289" v="11" actId="26606"/>
        <pc:sldMkLst>
          <pc:docMk/>
          <pc:sldMk cId="112938906" sldId="268"/>
        </pc:sldMkLst>
        <pc:spChg chg="add del">
          <ac:chgData name="Marie Heřmanová" userId="8f0259a84b07045e" providerId="LiveId" clId="{FC02382B-0487-46C0-B52C-65FADE6F4D75}" dt="2024-12-02T00:22:05.249" v="5" actId="26606"/>
          <ac:spMkLst>
            <pc:docMk/>
            <pc:sldMk cId="112938906" sldId="268"/>
            <ac:spMk id="9" creationId="{65BA6870-D03B-59F6-3B20-ECB878D96EBE}"/>
          </ac:spMkLst>
        </pc:spChg>
        <pc:spChg chg="add del">
          <ac:chgData name="Marie Heřmanová" userId="8f0259a84b07045e" providerId="LiveId" clId="{FC02382B-0487-46C0-B52C-65FADE6F4D75}" dt="2024-12-02T00:22:05.249" v="5" actId="26606"/>
          <ac:spMkLst>
            <pc:docMk/>
            <pc:sldMk cId="112938906" sldId="268"/>
            <ac:spMk id="11" creationId="{7007C44E-5608-5BA7-E07F-64016EA2A287}"/>
          </ac:spMkLst>
        </pc:spChg>
        <pc:spChg chg="add del">
          <ac:chgData name="Marie Heřmanová" userId="8f0259a84b07045e" providerId="LiveId" clId="{FC02382B-0487-46C0-B52C-65FADE6F4D75}" dt="2024-12-02T00:22:22.289" v="11" actId="26606"/>
          <ac:spMkLst>
            <pc:docMk/>
            <pc:sldMk cId="112938906" sldId="268"/>
            <ac:spMk id="13" creationId="{2BACB578-9F18-1F13-E0A5-6901B279799C}"/>
          </ac:spMkLst>
        </pc:spChg>
        <pc:graphicFrameChg chg="add mod modGraphic">
          <ac:chgData name="Marie Heřmanová" userId="8f0259a84b07045e" providerId="LiveId" clId="{FC02382B-0487-46C0-B52C-65FADE6F4D75}" dt="2024-12-02T00:22:22.289" v="11" actId="26606"/>
          <ac:graphicFrameMkLst>
            <pc:docMk/>
            <pc:sldMk cId="112938906" sldId="268"/>
            <ac:graphicFrameMk id="4" creationId="{094B19A4-76E1-AFDD-C62C-C308611D56A0}"/>
          </ac:graphicFrameMkLst>
        </pc:graphicFrameChg>
      </pc:sldChg>
      <pc:sldChg chg="addSp delSp modSp mod setBg delDesignElem">
        <pc:chgData name="Marie Heřmanová" userId="8f0259a84b07045e" providerId="LiveId" clId="{FC02382B-0487-46C0-B52C-65FADE6F4D75}" dt="2024-12-02T01:13:10.496" v="4578"/>
        <pc:sldMkLst>
          <pc:docMk/>
          <pc:sldMk cId="3106430072" sldId="269"/>
        </pc:sldMkLst>
        <pc:spChg chg="mod">
          <ac:chgData name="Marie Heřmanová" userId="8f0259a84b07045e" providerId="LiveId" clId="{FC02382B-0487-46C0-B52C-65FADE6F4D75}" dt="2024-12-02T01:13:10.496" v="4578"/>
          <ac:spMkLst>
            <pc:docMk/>
            <pc:sldMk cId="3106430072" sldId="269"/>
            <ac:spMk id="2" creationId="{09031A9F-65A8-DBAB-FAAE-E0120363C949}"/>
          </ac:spMkLst>
        </pc:spChg>
        <pc:spChg chg="mod ord">
          <ac:chgData name="Marie Heřmanová" userId="8f0259a84b07045e" providerId="LiveId" clId="{FC02382B-0487-46C0-B52C-65FADE6F4D75}" dt="2024-12-02T00:24:53.184" v="21" actId="114"/>
          <ac:spMkLst>
            <pc:docMk/>
            <pc:sldMk cId="3106430072" sldId="269"/>
            <ac:spMk id="3" creationId="{5BAA6D6A-6EA2-4CD3-57E0-0CD8DBE275EE}"/>
          </ac:spMkLst>
        </pc:spChg>
        <pc:spChg chg="del mod">
          <ac:chgData name="Marie Heřmanová" userId="8f0259a84b07045e" providerId="LiveId" clId="{FC02382B-0487-46C0-B52C-65FADE6F4D75}" dt="2024-12-02T00:31:43.720" v="644" actId="478"/>
          <ac:spMkLst>
            <pc:docMk/>
            <pc:sldMk cId="3106430072" sldId="269"/>
            <ac:spMk id="4" creationId="{D91DFF3F-F5D5-5B97-1F7C-D266F2AD72BE}"/>
          </ac:spMkLst>
        </pc:spChg>
        <pc:spChg chg="del mod">
          <ac:chgData name="Marie Heřmanová" userId="8f0259a84b07045e" providerId="LiveId" clId="{FC02382B-0487-46C0-B52C-65FADE6F4D75}" dt="2024-12-02T00:31:40.661" v="642" actId="478"/>
          <ac:spMkLst>
            <pc:docMk/>
            <pc:sldMk cId="3106430072" sldId="269"/>
            <ac:spMk id="5" creationId="{98FE6AF8-1126-8C85-4FBD-ECFCD7281723}"/>
          </ac:spMkLst>
        </pc:spChg>
        <pc:spChg chg="mod">
          <ac:chgData name="Marie Heřmanová" userId="8f0259a84b07045e" providerId="LiveId" clId="{FC02382B-0487-46C0-B52C-65FADE6F4D75}" dt="2024-12-02T01:13:10.496" v="4578"/>
          <ac:spMkLst>
            <pc:docMk/>
            <pc:sldMk cId="3106430072" sldId="269"/>
            <ac:spMk id="6" creationId="{EB6907A6-B8C5-5F0D-4A7D-D249BD5C22B6}"/>
          </ac:spMkLst>
        </pc:spChg>
        <pc:spChg chg="add del">
          <ac:chgData name="Marie Heřmanová" userId="8f0259a84b07045e" providerId="LiveId" clId="{FC02382B-0487-46C0-B52C-65FADE6F4D75}" dt="2024-12-02T00:24:33.199" v="16" actId="26606"/>
          <ac:spMkLst>
            <pc:docMk/>
            <pc:sldMk cId="3106430072" sldId="269"/>
            <ac:spMk id="1031" creationId="{30C58FCB-AB15-8F2D-ECB3-614828E4362E}"/>
          </ac:spMkLst>
        </pc:spChg>
        <pc:spChg chg="add del">
          <ac:chgData name="Marie Heřmanová" userId="8f0259a84b07045e" providerId="LiveId" clId="{FC02382B-0487-46C0-B52C-65FADE6F4D75}" dt="2024-12-02T01:13:10.496" v="4578"/>
          <ac:spMkLst>
            <pc:docMk/>
            <pc:sldMk cId="3106430072" sldId="269"/>
            <ac:spMk id="1033" creationId="{332F2A31-C129-2298-9973-26A0E0FAAEFD}"/>
          </ac:spMkLst>
        </pc:spChg>
        <pc:picChg chg="add mod ord">
          <ac:chgData name="Marie Heřmanová" userId="8f0259a84b07045e" providerId="LiveId" clId="{FC02382B-0487-46C0-B52C-65FADE6F4D75}" dt="2024-12-02T00:24:33.215" v="17" actId="26606"/>
          <ac:picMkLst>
            <pc:docMk/>
            <pc:sldMk cId="3106430072" sldId="269"/>
            <ac:picMk id="1026" creationId="{524B1346-7C32-BDD6-C8D1-F46A27470740}"/>
          </ac:picMkLst>
        </pc:picChg>
      </pc:sldChg>
      <pc:sldChg chg="addSp delSp modSp mod setBg delDesignElem">
        <pc:chgData name="Marie Heřmanová" userId="8f0259a84b07045e" providerId="LiveId" clId="{FC02382B-0487-46C0-B52C-65FADE6F4D75}" dt="2024-12-02T01:13:10.496" v="4578"/>
        <pc:sldMkLst>
          <pc:docMk/>
          <pc:sldMk cId="2194779365" sldId="270"/>
        </pc:sldMkLst>
        <pc:spChg chg="mod">
          <ac:chgData name="Marie Heřmanová" userId="8f0259a84b07045e" providerId="LiveId" clId="{FC02382B-0487-46C0-B52C-65FADE6F4D75}" dt="2024-12-02T00:25:12.708" v="22" actId="26606"/>
          <ac:spMkLst>
            <pc:docMk/>
            <pc:sldMk cId="2194779365" sldId="270"/>
            <ac:spMk id="2" creationId="{1E86CB38-21B2-4467-928B-3504BB37C8A5}"/>
          </ac:spMkLst>
        </pc:spChg>
        <pc:spChg chg="mod ord">
          <ac:chgData name="Marie Heřmanová" userId="8f0259a84b07045e" providerId="LiveId" clId="{FC02382B-0487-46C0-B52C-65FADE6F4D75}" dt="2024-12-02T01:13:09.190" v="4576"/>
          <ac:spMkLst>
            <pc:docMk/>
            <pc:sldMk cId="2194779365" sldId="270"/>
            <ac:spMk id="3" creationId="{74F53708-87C6-CA24-9D8C-C89F979C6531}"/>
          </ac:spMkLst>
        </pc:spChg>
        <pc:spChg chg="del mod">
          <ac:chgData name="Marie Heřmanová" userId="8f0259a84b07045e" providerId="LiveId" clId="{FC02382B-0487-46C0-B52C-65FADE6F4D75}" dt="2024-12-02T00:31:22.173" v="638" actId="478"/>
          <ac:spMkLst>
            <pc:docMk/>
            <pc:sldMk cId="2194779365" sldId="270"/>
            <ac:spMk id="4" creationId="{00C51082-0B1D-3E62-957F-506D858C0EC2}"/>
          </ac:spMkLst>
        </pc:spChg>
        <pc:spChg chg="mod">
          <ac:chgData name="Marie Heřmanová" userId="8f0259a84b07045e" providerId="LiveId" clId="{FC02382B-0487-46C0-B52C-65FADE6F4D75}" dt="2024-12-02T01:13:10.496" v="4578"/>
          <ac:spMkLst>
            <pc:docMk/>
            <pc:sldMk cId="2194779365" sldId="270"/>
            <ac:spMk id="5" creationId="{C02DB139-5F71-4ED3-1817-B2DC4AA795AA}"/>
          </ac:spMkLst>
        </pc:spChg>
        <pc:spChg chg="mod">
          <ac:chgData name="Marie Heřmanová" userId="8f0259a84b07045e" providerId="LiveId" clId="{FC02382B-0487-46C0-B52C-65FADE6F4D75}" dt="2024-12-02T01:13:10.496" v="4578"/>
          <ac:spMkLst>
            <pc:docMk/>
            <pc:sldMk cId="2194779365" sldId="270"/>
            <ac:spMk id="6" creationId="{87AA792C-1A5C-E38F-3A7C-4FF2B3373CA9}"/>
          </ac:spMkLst>
        </pc:spChg>
        <pc:spChg chg="add del">
          <ac:chgData name="Marie Heřmanová" userId="8f0259a84b07045e" providerId="LiveId" clId="{FC02382B-0487-46C0-B52C-65FADE6F4D75}" dt="2024-12-02T01:13:10.496" v="4578"/>
          <ac:spMkLst>
            <pc:docMk/>
            <pc:sldMk cId="2194779365" sldId="270"/>
            <ac:spMk id="11" creationId="{39921ADB-B43D-32C5-18EE-18AF3C436D98}"/>
          </ac:spMkLst>
        </pc:spChg>
        <pc:spChg chg="add del">
          <ac:chgData name="Marie Heřmanová" userId="8f0259a84b07045e" providerId="LiveId" clId="{FC02382B-0487-46C0-B52C-65FADE6F4D75}" dt="2024-12-02T01:13:10.496" v="4578"/>
          <ac:spMkLst>
            <pc:docMk/>
            <pc:sldMk cId="2194779365" sldId="270"/>
            <ac:spMk id="13" creationId="{B58AFC1D-8D9D-F3F4-C409-17B27BA86E19}"/>
          </ac:spMkLst>
        </pc:spChg>
        <pc:spChg chg="add del">
          <ac:chgData name="Marie Heřmanová" userId="8f0259a84b07045e" providerId="LiveId" clId="{FC02382B-0487-46C0-B52C-65FADE6F4D75}" dt="2024-12-02T01:13:10.496" v="4578"/>
          <ac:spMkLst>
            <pc:docMk/>
            <pc:sldMk cId="2194779365" sldId="270"/>
            <ac:spMk id="15" creationId="{CE56D5D3-3105-1C66-5BAB-FA7B033D57CF}"/>
          </ac:spMkLst>
        </pc:spChg>
      </pc:sldChg>
      <pc:sldChg chg="addSp delSp modSp new mod setBg delDesignElem">
        <pc:chgData name="Marie Heřmanová" userId="8f0259a84b07045e" providerId="LiveId" clId="{FC02382B-0487-46C0-B52C-65FADE6F4D75}" dt="2024-12-02T01:13:10.496" v="4578"/>
        <pc:sldMkLst>
          <pc:docMk/>
          <pc:sldMk cId="2779496073" sldId="271"/>
        </pc:sldMkLst>
        <pc:spChg chg="mod">
          <ac:chgData name="Marie Heřmanová" userId="8f0259a84b07045e" providerId="LiveId" clId="{FC02382B-0487-46C0-B52C-65FADE6F4D75}" dt="2024-12-02T00:29:59.791" v="617" actId="26606"/>
          <ac:spMkLst>
            <pc:docMk/>
            <pc:sldMk cId="2779496073" sldId="271"/>
            <ac:spMk id="2" creationId="{A75063CE-D6FB-73FF-046C-08F25643D418}"/>
          </ac:spMkLst>
        </pc:spChg>
        <pc:spChg chg="mod ord">
          <ac:chgData name="Marie Heřmanová" userId="8f0259a84b07045e" providerId="LiveId" clId="{FC02382B-0487-46C0-B52C-65FADE6F4D75}" dt="2024-12-02T01:13:09.190" v="4576"/>
          <ac:spMkLst>
            <pc:docMk/>
            <pc:sldMk cId="2779496073" sldId="271"/>
            <ac:spMk id="3" creationId="{2A2921B9-814B-5695-AAB3-69241B7E2786}"/>
          </ac:spMkLst>
        </pc:spChg>
        <pc:spChg chg="del mod">
          <ac:chgData name="Marie Heřmanová" userId="8f0259a84b07045e" providerId="LiveId" clId="{FC02382B-0487-46C0-B52C-65FADE6F4D75}" dt="2024-12-02T00:31:28.868" v="639" actId="478"/>
          <ac:spMkLst>
            <pc:docMk/>
            <pc:sldMk cId="2779496073" sldId="271"/>
            <ac:spMk id="4" creationId="{A41A4BF3-9CC5-EC5D-29FF-20A380B7A900}"/>
          </ac:spMkLst>
        </pc:spChg>
        <pc:spChg chg="del mod">
          <ac:chgData name="Marie Heřmanová" userId="8f0259a84b07045e" providerId="LiveId" clId="{FC02382B-0487-46C0-B52C-65FADE6F4D75}" dt="2024-12-02T00:31:32.590" v="640" actId="478"/>
          <ac:spMkLst>
            <pc:docMk/>
            <pc:sldMk cId="2779496073" sldId="271"/>
            <ac:spMk id="5" creationId="{B7725CA7-2653-2309-0897-A01032B43959}"/>
          </ac:spMkLst>
        </pc:spChg>
        <pc:spChg chg="mod">
          <ac:chgData name="Marie Heřmanová" userId="8f0259a84b07045e" providerId="LiveId" clId="{FC02382B-0487-46C0-B52C-65FADE6F4D75}" dt="2024-12-02T01:13:10.496" v="4578"/>
          <ac:spMkLst>
            <pc:docMk/>
            <pc:sldMk cId="2779496073" sldId="271"/>
            <ac:spMk id="6" creationId="{261D277F-1B03-B35C-0AE1-C6BE087D69EC}"/>
          </ac:spMkLst>
        </pc:spChg>
        <pc:spChg chg="add del">
          <ac:chgData name="Marie Heřmanová" userId="8f0259a84b07045e" providerId="LiveId" clId="{FC02382B-0487-46C0-B52C-65FADE6F4D75}" dt="2024-12-02T00:29:59.791" v="617" actId="26606"/>
          <ac:spMkLst>
            <pc:docMk/>
            <pc:sldMk cId="2779496073" sldId="271"/>
            <ac:spMk id="12" creationId="{332F2A31-C129-2298-9973-26A0E0FAAEFD}"/>
          </ac:spMkLst>
        </pc:spChg>
        <pc:spChg chg="add del">
          <ac:chgData name="Marie Heřmanová" userId="8f0259a84b07045e" providerId="LiveId" clId="{FC02382B-0487-46C0-B52C-65FADE6F4D75}" dt="2024-12-02T00:29:57.172" v="614" actId="26606"/>
          <ac:spMkLst>
            <pc:docMk/>
            <pc:sldMk cId="2779496073" sldId="271"/>
            <ac:spMk id="17" creationId="{332F2A31-C129-2298-9973-26A0E0FAAEFD}"/>
          </ac:spMkLst>
        </pc:spChg>
        <pc:spChg chg="add del">
          <ac:chgData name="Marie Heřmanová" userId="8f0259a84b07045e" providerId="LiveId" clId="{FC02382B-0487-46C0-B52C-65FADE6F4D75}" dt="2024-12-02T00:29:59.791" v="616" actId="26606"/>
          <ac:spMkLst>
            <pc:docMk/>
            <pc:sldMk cId="2779496073" sldId="271"/>
            <ac:spMk id="19" creationId="{30C58FCB-AB15-8F2D-ECB3-614828E4362E}"/>
          </ac:spMkLst>
        </pc:spChg>
        <pc:spChg chg="add del">
          <ac:chgData name="Marie Heřmanová" userId="8f0259a84b07045e" providerId="LiveId" clId="{FC02382B-0487-46C0-B52C-65FADE6F4D75}" dt="2024-12-02T00:30:16.447" v="622" actId="26606"/>
          <ac:spMkLst>
            <pc:docMk/>
            <pc:sldMk cId="2779496073" sldId="271"/>
            <ac:spMk id="21" creationId="{7A2BC11C-25CD-BA01-B738-D4A5DD658DFD}"/>
          </ac:spMkLst>
        </pc:spChg>
        <pc:spChg chg="add del">
          <ac:chgData name="Marie Heřmanová" userId="8f0259a84b07045e" providerId="LiveId" clId="{FC02382B-0487-46C0-B52C-65FADE6F4D75}" dt="2024-12-02T00:30:16.447" v="622" actId="26606"/>
          <ac:spMkLst>
            <pc:docMk/>
            <pc:sldMk cId="2779496073" sldId="271"/>
            <ac:spMk id="22" creationId="{7EDC370B-A1E5-1BCE-360E-25CD04D0F331}"/>
          </ac:spMkLst>
        </pc:spChg>
        <pc:spChg chg="add del">
          <ac:chgData name="Marie Heřmanová" userId="8f0259a84b07045e" providerId="LiveId" clId="{FC02382B-0487-46C0-B52C-65FADE6F4D75}" dt="2024-12-02T01:13:10.496" v="4578"/>
          <ac:spMkLst>
            <pc:docMk/>
            <pc:sldMk cId="2779496073" sldId="271"/>
            <ac:spMk id="27" creationId="{7A2BC11C-25CD-BA01-B738-D4A5DD658DFD}"/>
          </ac:spMkLst>
        </pc:spChg>
        <pc:spChg chg="add del">
          <ac:chgData name="Marie Heřmanová" userId="8f0259a84b07045e" providerId="LiveId" clId="{FC02382B-0487-46C0-B52C-65FADE6F4D75}" dt="2024-12-02T01:13:10.496" v="4578"/>
          <ac:spMkLst>
            <pc:docMk/>
            <pc:sldMk cId="2779496073" sldId="271"/>
            <ac:spMk id="29" creationId="{7EDC370B-A1E5-1BCE-360E-25CD04D0F331}"/>
          </ac:spMkLst>
        </pc:spChg>
        <pc:picChg chg="add mod ord">
          <ac:chgData name="Marie Heřmanová" userId="8f0259a84b07045e" providerId="LiveId" clId="{FC02382B-0487-46C0-B52C-65FADE6F4D75}" dt="2024-12-02T00:29:59.791" v="617" actId="26606"/>
          <ac:picMkLst>
            <pc:docMk/>
            <pc:sldMk cId="2779496073" sldId="271"/>
            <ac:picMk id="7" creationId="{1840F1B1-F2BD-1433-3840-6B84095BB906}"/>
          </ac:picMkLst>
        </pc:picChg>
      </pc:sldChg>
      <pc:sldChg chg="addSp delSp modSp new mod ord setBg modClrScheme delDesignElem chgLayout">
        <pc:chgData name="Marie Heřmanová" userId="8f0259a84b07045e" providerId="LiveId" clId="{FC02382B-0487-46C0-B52C-65FADE6F4D75}" dt="2024-12-02T01:13:10.496" v="4578"/>
        <pc:sldMkLst>
          <pc:docMk/>
          <pc:sldMk cId="1736927463" sldId="272"/>
        </pc:sldMkLst>
        <pc:spChg chg="del mod ord">
          <ac:chgData name="Marie Heřmanová" userId="8f0259a84b07045e" providerId="LiveId" clId="{FC02382B-0487-46C0-B52C-65FADE6F4D75}" dt="2024-12-02T00:33:30.749" v="663" actId="700"/>
          <ac:spMkLst>
            <pc:docMk/>
            <pc:sldMk cId="1736927463" sldId="272"/>
            <ac:spMk id="2" creationId="{FCA601FE-CFD0-7C99-1D2C-5A971D7DC371}"/>
          </ac:spMkLst>
        </pc:spChg>
        <pc:spChg chg="del mod ord">
          <ac:chgData name="Marie Heřmanová" userId="8f0259a84b07045e" providerId="LiveId" clId="{FC02382B-0487-46C0-B52C-65FADE6F4D75}" dt="2024-12-02T00:33:30.749" v="663" actId="700"/>
          <ac:spMkLst>
            <pc:docMk/>
            <pc:sldMk cId="1736927463" sldId="272"/>
            <ac:spMk id="3" creationId="{8A10E499-F8E1-4FF0-C6CF-7A6D0072A88B}"/>
          </ac:spMkLst>
        </pc:spChg>
        <pc:spChg chg="del">
          <ac:chgData name="Marie Heřmanová" userId="8f0259a84b07045e" providerId="LiveId" clId="{FC02382B-0487-46C0-B52C-65FADE6F4D75}" dt="2024-12-02T00:31:14.490" v="637" actId="478"/>
          <ac:spMkLst>
            <pc:docMk/>
            <pc:sldMk cId="1736927463" sldId="272"/>
            <ac:spMk id="4" creationId="{A1A832C1-811D-9B00-CF38-39CD7C9D90B8}"/>
          </ac:spMkLst>
        </pc:spChg>
        <pc:spChg chg="del">
          <ac:chgData name="Marie Heřmanová" userId="8f0259a84b07045e" providerId="LiveId" clId="{FC02382B-0487-46C0-B52C-65FADE6F4D75}" dt="2024-12-02T00:31:07.372" v="636" actId="478"/>
          <ac:spMkLst>
            <pc:docMk/>
            <pc:sldMk cId="1736927463" sldId="272"/>
            <ac:spMk id="5" creationId="{AE9365C4-D52B-F51A-E7FF-2A62F8AAF261}"/>
          </ac:spMkLst>
        </pc:spChg>
        <pc:spChg chg="mod ord">
          <ac:chgData name="Marie Heřmanová" userId="8f0259a84b07045e" providerId="LiveId" clId="{FC02382B-0487-46C0-B52C-65FADE6F4D75}" dt="2024-12-02T01:13:10.496" v="4578"/>
          <ac:spMkLst>
            <pc:docMk/>
            <pc:sldMk cId="1736927463" sldId="272"/>
            <ac:spMk id="6" creationId="{4EDA1C43-31F2-D377-C927-B1A06A72DFE2}"/>
          </ac:spMkLst>
        </pc:spChg>
        <pc:spChg chg="add mod ord">
          <ac:chgData name="Marie Heřmanová" userId="8f0259a84b07045e" providerId="LiveId" clId="{FC02382B-0487-46C0-B52C-65FADE6F4D75}" dt="2024-12-02T01:13:10.496" v="4578"/>
          <ac:spMkLst>
            <pc:docMk/>
            <pc:sldMk cId="1736927463" sldId="272"/>
            <ac:spMk id="7" creationId="{3859FC6B-F164-D179-317A-D255C682DDC8}"/>
          </ac:spMkLst>
        </pc:spChg>
        <pc:spChg chg="add mod ord">
          <ac:chgData name="Marie Heřmanová" userId="8f0259a84b07045e" providerId="LiveId" clId="{FC02382B-0487-46C0-B52C-65FADE6F4D75}" dt="2024-12-02T00:38:01.177" v="756" actId="26606"/>
          <ac:spMkLst>
            <pc:docMk/>
            <pc:sldMk cId="1736927463" sldId="272"/>
            <ac:spMk id="8" creationId="{0DA115D5-C023-D535-BD50-A9F6E8D98430}"/>
          </ac:spMkLst>
        </pc:spChg>
        <pc:spChg chg="add del">
          <ac:chgData name="Marie Heřmanová" userId="8f0259a84b07045e" providerId="LiveId" clId="{FC02382B-0487-46C0-B52C-65FADE6F4D75}" dt="2024-12-02T01:13:10.496" v="4578"/>
          <ac:spMkLst>
            <pc:docMk/>
            <pc:sldMk cId="1736927463" sldId="272"/>
            <ac:spMk id="14" creationId="{64B04182-BBFB-AB05-0885-6E210C0029BD}"/>
          </ac:spMkLst>
        </pc:spChg>
        <pc:picChg chg="add mod">
          <ac:chgData name="Marie Heřmanová" userId="8f0259a84b07045e" providerId="LiveId" clId="{FC02382B-0487-46C0-B52C-65FADE6F4D75}" dt="2024-12-02T00:38:01.177" v="756" actId="26606"/>
          <ac:picMkLst>
            <pc:docMk/>
            <pc:sldMk cId="1736927463" sldId="272"/>
            <ac:picMk id="9" creationId="{E083BB65-6B99-E797-6C55-91DEB088B395}"/>
          </ac:picMkLst>
        </pc:picChg>
      </pc:sldChg>
      <pc:sldChg chg="add">
        <pc:chgData name="Marie Heřmanová" userId="8f0259a84b07045e" providerId="LiveId" clId="{FC02382B-0487-46C0-B52C-65FADE6F4D75}" dt="2024-12-02T00:30:55.707" v="633"/>
        <pc:sldMkLst>
          <pc:docMk/>
          <pc:sldMk cId="4015865446" sldId="273"/>
        </pc:sldMkLst>
      </pc:sldChg>
      <pc:sldChg chg="addSp delSp modSp new mod setBg modClrScheme delDesignElem chgLayout">
        <pc:chgData name="Marie Heřmanová" userId="8f0259a84b07045e" providerId="LiveId" clId="{FC02382B-0487-46C0-B52C-65FADE6F4D75}" dt="2024-12-02T01:16:37.658" v="4598" actId="478"/>
        <pc:sldMkLst>
          <pc:docMk/>
          <pc:sldMk cId="948107463" sldId="274"/>
        </pc:sldMkLst>
        <pc:spChg chg="del mod ord">
          <ac:chgData name="Marie Heřmanová" userId="8f0259a84b07045e" providerId="LiveId" clId="{FC02382B-0487-46C0-B52C-65FADE6F4D75}" dt="2024-12-02T00:38:08.951" v="758" actId="700"/>
          <ac:spMkLst>
            <pc:docMk/>
            <pc:sldMk cId="948107463" sldId="274"/>
            <ac:spMk id="2" creationId="{09E66BBD-DED8-2BBE-1B3C-AA71082F1432}"/>
          </ac:spMkLst>
        </pc:spChg>
        <pc:spChg chg="del mod ord">
          <ac:chgData name="Marie Heřmanová" userId="8f0259a84b07045e" providerId="LiveId" clId="{FC02382B-0487-46C0-B52C-65FADE6F4D75}" dt="2024-12-02T00:38:08.951" v="758" actId="700"/>
          <ac:spMkLst>
            <pc:docMk/>
            <pc:sldMk cId="948107463" sldId="274"/>
            <ac:spMk id="3" creationId="{CA8F5650-99E1-2B6F-CE23-637063C7F1AF}"/>
          </ac:spMkLst>
        </pc:spChg>
        <pc:spChg chg="del mod ord">
          <ac:chgData name="Marie Heřmanová" userId="8f0259a84b07045e" providerId="LiveId" clId="{FC02382B-0487-46C0-B52C-65FADE6F4D75}" dt="2024-12-02T01:16:37.658" v="4598" actId="478"/>
          <ac:spMkLst>
            <pc:docMk/>
            <pc:sldMk cId="948107463" sldId="274"/>
            <ac:spMk id="4" creationId="{26650831-F9E4-EBDD-001B-808170724E8E}"/>
          </ac:spMkLst>
        </pc:spChg>
        <pc:spChg chg="mod ord">
          <ac:chgData name="Marie Heřmanová" userId="8f0259a84b07045e" providerId="LiveId" clId="{FC02382B-0487-46C0-B52C-65FADE6F4D75}" dt="2024-12-02T01:13:10.496" v="4578"/>
          <ac:spMkLst>
            <pc:docMk/>
            <pc:sldMk cId="948107463" sldId="274"/>
            <ac:spMk id="5" creationId="{E347F9F7-3392-4D4F-85EE-DFBBDCD09F94}"/>
          </ac:spMkLst>
        </pc:spChg>
        <pc:spChg chg="mod ord">
          <ac:chgData name="Marie Heřmanová" userId="8f0259a84b07045e" providerId="LiveId" clId="{FC02382B-0487-46C0-B52C-65FADE6F4D75}" dt="2024-12-02T01:13:10.496" v="4578"/>
          <ac:spMkLst>
            <pc:docMk/>
            <pc:sldMk cId="948107463" sldId="274"/>
            <ac:spMk id="6" creationId="{51A27473-F3D1-5162-DD4D-D106A489FA68}"/>
          </ac:spMkLst>
        </pc:spChg>
        <pc:spChg chg="add mod ord">
          <ac:chgData name="Marie Heřmanová" userId="8f0259a84b07045e" providerId="LiveId" clId="{FC02382B-0487-46C0-B52C-65FADE6F4D75}" dt="2024-12-02T00:43:44.602" v="816" actId="26606"/>
          <ac:spMkLst>
            <pc:docMk/>
            <pc:sldMk cId="948107463" sldId="274"/>
            <ac:spMk id="7" creationId="{790B65D4-150E-52A4-35E5-A03D289FA7B1}"/>
          </ac:spMkLst>
        </pc:spChg>
        <pc:spChg chg="add mod ord">
          <ac:chgData name="Marie Heřmanová" userId="8f0259a84b07045e" providerId="LiveId" clId="{FC02382B-0487-46C0-B52C-65FADE6F4D75}" dt="2024-12-02T00:44:00.198" v="818" actId="14100"/>
          <ac:spMkLst>
            <pc:docMk/>
            <pc:sldMk cId="948107463" sldId="274"/>
            <ac:spMk id="8" creationId="{0B199FFE-1C7A-0CC2-1076-748B68887CD9}"/>
          </ac:spMkLst>
        </pc:spChg>
        <pc:spChg chg="add del">
          <ac:chgData name="Marie Heřmanová" userId="8f0259a84b07045e" providerId="LiveId" clId="{FC02382B-0487-46C0-B52C-65FADE6F4D75}" dt="2024-12-02T00:43:44.602" v="816" actId="26606"/>
          <ac:spMkLst>
            <pc:docMk/>
            <pc:sldMk cId="948107463" sldId="274"/>
            <ac:spMk id="14" creationId="{30C58FCB-AB15-8F2D-ECB3-614828E4362E}"/>
          </ac:spMkLst>
        </pc:spChg>
        <pc:spChg chg="add del">
          <ac:chgData name="Marie Heřmanová" userId="8f0259a84b07045e" providerId="LiveId" clId="{FC02382B-0487-46C0-B52C-65FADE6F4D75}" dt="2024-12-02T01:13:10.496" v="4578"/>
          <ac:spMkLst>
            <pc:docMk/>
            <pc:sldMk cId="948107463" sldId="274"/>
            <ac:spMk id="19" creationId="{332F2A31-C129-2298-9973-26A0E0FAAEFD}"/>
          </ac:spMkLst>
        </pc:spChg>
        <pc:picChg chg="add del mod ord">
          <ac:chgData name="Marie Heřmanová" userId="8f0259a84b07045e" providerId="LiveId" clId="{FC02382B-0487-46C0-B52C-65FADE6F4D75}" dt="2024-12-02T00:58:41.768" v="3415" actId="478"/>
          <ac:picMkLst>
            <pc:docMk/>
            <pc:sldMk cId="948107463" sldId="274"/>
            <ac:picMk id="9" creationId="{AC1000FF-65FA-2DED-15A8-849E67B4D35A}"/>
          </ac:picMkLst>
        </pc:picChg>
        <pc:picChg chg="add mod">
          <ac:chgData name="Marie Heřmanová" userId="8f0259a84b07045e" providerId="LiveId" clId="{FC02382B-0487-46C0-B52C-65FADE6F4D75}" dt="2024-12-02T00:58:48.100" v="3417"/>
          <ac:picMkLst>
            <pc:docMk/>
            <pc:sldMk cId="948107463" sldId="274"/>
            <ac:picMk id="10" creationId="{3241F119-4032-8B8E-350B-F0437044BFE8}"/>
          </ac:picMkLst>
        </pc:picChg>
      </pc:sldChg>
      <pc:sldChg chg="addSp delSp modSp new mod setBg delDesignElem">
        <pc:chgData name="Marie Heřmanová" userId="8f0259a84b07045e" providerId="LiveId" clId="{FC02382B-0487-46C0-B52C-65FADE6F4D75}" dt="2024-12-02T01:13:10.496" v="4578"/>
        <pc:sldMkLst>
          <pc:docMk/>
          <pc:sldMk cId="778694444" sldId="275"/>
        </pc:sldMkLst>
        <pc:spChg chg="mod">
          <ac:chgData name="Marie Heřmanová" userId="8f0259a84b07045e" providerId="LiveId" clId="{FC02382B-0487-46C0-B52C-65FADE6F4D75}" dt="2024-12-02T01:13:10.496" v="4578"/>
          <ac:spMkLst>
            <pc:docMk/>
            <pc:sldMk cId="778694444" sldId="275"/>
            <ac:spMk id="2" creationId="{B1F4314B-9363-83AA-4F0E-A075566AB83E}"/>
          </ac:spMkLst>
        </pc:spChg>
        <pc:spChg chg="mod ord">
          <ac:chgData name="Marie Heřmanová" userId="8f0259a84b07045e" providerId="LiveId" clId="{FC02382B-0487-46C0-B52C-65FADE6F4D75}" dt="2024-12-02T01:13:10.496" v="4578"/>
          <ac:spMkLst>
            <pc:docMk/>
            <pc:sldMk cId="778694444" sldId="275"/>
            <ac:spMk id="3" creationId="{BDDFEE19-4946-6781-9505-6E7111BB5CCF}"/>
          </ac:spMkLst>
        </pc:spChg>
        <pc:spChg chg="mod">
          <ac:chgData name="Marie Heřmanová" userId="8f0259a84b07045e" providerId="LiveId" clId="{FC02382B-0487-46C0-B52C-65FADE6F4D75}" dt="2024-12-02T01:13:10.496" v="4578"/>
          <ac:spMkLst>
            <pc:docMk/>
            <pc:sldMk cId="778694444" sldId="275"/>
            <ac:spMk id="4" creationId="{466C459C-1A3C-CD4E-8316-883E136EA099}"/>
          </ac:spMkLst>
        </pc:spChg>
        <pc:spChg chg="mod">
          <ac:chgData name="Marie Heřmanová" userId="8f0259a84b07045e" providerId="LiveId" clId="{FC02382B-0487-46C0-B52C-65FADE6F4D75}" dt="2024-12-02T01:13:10.496" v="4578"/>
          <ac:spMkLst>
            <pc:docMk/>
            <pc:sldMk cId="778694444" sldId="275"/>
            <ac:spMk id="5" creationId="{CAE5A303-35CA-CE08-BE02-21D530729CF8}"/>
          </ac:spMkLst>
        </pc:spChg>
        <pc:spChg chg="mod">
          <ac:chgData name="Marie Heřmanová" userId="8f0259a84b07045e" providerId="LiveId" clId="{FC02382B-0487-46C0-B52C-65FADE6F4D75}" dt="2024-12-02T01:13:10.496" v="4578"/>
          <ac:spMkLst>
            <pc:docMk/>
            <pc:sldMk cId="778694444" sldId="275"/>
            <ac:spMk id="6" creationId="{45F01A6F-E57F-FC59-EFA3-F6261ED21AD6}"/>
          </ac:spMkLst>
        </pc:spChg>
        <pc:spChg chg="add del">
          <ac:chgData name="Marie Heřmanová" userId="8f0259a84b07045e" providerId="LiveId" clId="{FC02382B-0487-46C0-B52C-65FADE6F4D75}" dt="2024-12-02T01:13:10.496" v="4578"/>
          <ac:spMkLst>
            <pc:docMk/>
            <pc:sldMk cId="778694444" sldId="275"/>
            <ac:spMk id="12" creationId="{332F2A31-C129-2298-9973-26A0E0FAAEFD}"/>
          </ac:spMkLst>
        </pc:spChg>
        <pc:picChg chg="add del mod ord">
          <ac:chgData name="Marie Heřmanová" userId="8f0259a84b07045e" providerId="LiveId" clId="{FC02382B-0487-46C0-B52C-65FADE6F4D75}" dt="2024-12-02T00:58:45.648" v="3416" actId="21"/>
          <ac:picMkLst>
            <pc:docMk/>
            <pc:sldMk cId="778694444" sldId="275"/>
            <ac:picMk id="7" creationId="{3241F119-4032-8B8E-350B-F0437044BFE8}"/>
          </ac:picMkLst>
        </pc:picChg>
        <pc:picChg chg="add mod">
          <ac:chgData name="Marie Heřmanová" userId="8f0259a84b07045e" providerId="LiveId" clId="{FC02382B-0487-46C0-B52C-65FADE6F4D75}" dt="2024-12-02T00:59:10.898" v="3422" actId="14100"/>
          <ac:picMkLst>
            <pc:docMk/>
            <pc:sldMk cId="778694444" sldId="275"/>
            <ac:picMk id="8" creationId="{23A98749-D20C-DFDA-3FC5-2ACE11F41FB8}"/>
          </ac:picMkLst>
        </pc:picChg>
      </pc:sldChg>
      <pc:sldChg chg="addSp delSp modSp new mod setBg modClrScheme chgLayout">
        <pc:chgData name="Marie Heřmanová" userId="8f0259a84b07045e" providerId="LiveId" clId="{FC02382B-0487-46C0-B52C-65FADE6F4D75}" dt="2024-12-02T01:13:29.327" v="4579" actId="26606"/>
        <pc:sldMkLst>
          <pc:docMk/>
          <pc:sldMk cId="3654250393" sldId="276"/>
        </pc:sldMkLst>
        <pc:spChg chg="del mod ord">
          <ac:chgData name="Marie Heřmanová" userId="8f0259a84b07045e" providerId="LiveId" clId="{FC02382B-0487-46C0-B52C-65FADE6F4D75}" dt="2024-12-02T00:47:50.244" v="899" actId="700"/>
          <ac:spMkLst>
            <pc:docMk/>
            <pc:sldMk cId="3654250393" sldId="276"/>
            <ac:spMk id="2" creationId="{5BEBDC7E-7D65-B109-4529-5816B9EBFBF0}"/>
          </ac:spMkLst>
        </pc:spChg>
        <pc:spChg chg="del mod ord">
          <ac:chgData name="Marie Heřmanová" userId="8f0259a84b07045e" providerId="LiveId" clId="{FC02382B-0487-46C0-B52C-65FADE6F4D75}" dt="2024-12-02T00:47:50.244" v="899" actId="700"/>
          <ac:spMkLst>
            <pc:docMk/>
            <pc:sldMk cId="3654250393" sldId="276"/>
            <ac:spMk id="3" creationId="{08C03A17-A9AE-F127-6A40-C27AB27DAAEC}"/>
          </ac:spMkLst>
        </pc:spChg>
        <pc:spChg chg="mod ord">
          <ac:chgData name="Marie Heřmanová" userId="8f0259a84b07045e" providerId="LiveId" clId="{FC02382B-0487-46C0-B52C-65FADE6F4D75}" dt="2024-12-02T01:13:29.327" v="4579" actId="26606"/>
          <ac:spMkLst>
            <pc:docMk/>
            <pc:sldMk cId="3654250393" sldId="276"/>
            <ac:spMk id="4" creationId="{0A3C334B-CC0A-8D26-26AB-D0F566C620F8}"/>
          </ac:spMkLst>
        </pc:spChg>
        <pc:spChg chg="mod ord">
          <ac:chgData name="Marie Heřmanová" userId="8f0259a84b07045e" providerId="LiveId" clId="{FC02382B-0487-46C0-B52C-65FADE6F4D75}" dt="2024-12-02T01:13:29.327" v="4579" actId="26606"/>
          <ac:spMkLst>
            <pc:docMk/>
            <pc:sldMk cId="3654250393" sldId="276"/>
            <ac:spMk id="5" creationId="{2369A304-CAF6-5DC4-FB97-85B759CA5F06}"/>
          </ac:spMkLst>
        </pc:spChg>
        <pc:spChg chg="mod ord">
          <ac:chgData name="Marie Heřmanová" userId="8f0259a84b07045e" providerId="LiveId" clId="{FC02382B-0487-46C0-B52C-65FADE6F4D75}" dt="2024-12-02T01:13:29.327" v="4579" actId="26606"/>
          <ac:spMkLst>
            <pc:docMk/>
            <pc:sldMk cId="3654250393" sldId="276"/>
            <ac:spMk id="6" creationId="{E6FB0FE7-9BB0-E044-523C-99BDF526CCC5}"/>
          </ac:spMkLst>
        </pc:spChg>
        <pc:spChg chg="add mod ord">
          <ac:chgData name="Marie Heřmanová" userId="8f0259a84b07045e" providerId="LiveId" clId="{FC02382B-0487-46C0-B52C-65FADE6F4D75}" dt="2024-12-02T01:13:29.327" v="4579" actId="26606"/>
          <ac:spMkLst>
            <pc:docMk/>
            <pc:sldMk cId="3654250393" sldId="276"/>
            <ac:spMk id="7" creationId="{341A88CF-7912-CB7D-104F-EB85E380BC4C}"/>
          </ac:spMkLst>
        </pc:spChg>
        <pc:spChg chg="add del mod ord">
          <ac:chgData name="Marie Heřmanová" userId="8f0259a84b07045e" providerId="LiveId" clId="{FC02382B-0487-46C0-B52C-65FADE6F4D75}" dt="2024-12-02T01:13:29.327" v="4579" actId="26606"/>
          <ac:spMkLst>
            <pc:docMk/>
            <pc:sldMk cId="3654250393" sldId="276"/>
            <ac:spMk id="8" creationId="{3F1B68C0-DADE-A210-EB57-71AD4E275E43}"/>
          </ac:spMkLst>
        </pc:spChg>
        <pc:spChg chg="add">
          <ac:chgData name="Marie Heřmanová" userId="8f0259a84b07045e" providerId="LiveId" clId="{FC02382B-0487-46C0-B52C-65FADE6F4D75}" dt="2024-12-02T01:13:29.327" v="4579" actId="26606"/>
          <ac:spMkLst>
            <pc:docMk/>
            <pc:sldMk cId="3654250393" sldId="276"/>
            <ac:spMk id="14" creationId="{AF904DB4-22D2-4F22-B1B8-ADDDBB7FF6F5}"/>
          </ac:spMkLst>
        </pc:spChg>
        <pc:spChg chg="add">
          <ac:chgData name="Marie Heřmanová" userId="8f0259a84b07045e" providerId="LiveId" clId="{FC02382B-0487-46C0-B52C-65FADE6F4D75}" dt="2024-12-02T01:13:29.327" v="4579" actId="26606"/>
          <ac:spMkLst>
            <pc:docMk/>
            <pc:sldMk cId="3654250393" sldId="276"/>
            <ac:spMk id="16" creationId="{F60C5463-4C1F-6EA2-5253-B3A2FE16A3C3}"/>
          </ac:spMkLst>
        </pc:spChg>
        <pc:graphicFrameChg chg="add">
          <ac:chgData name="Marie Heřmanová" userId="8f0259a84b07045e" providerId="LiveId" clId="{FC02382B-0487-46C0-B52C-65FADE6F4D75}" dt="2024-12-02T01:13:29.327" v="4579" actId="26606"/>
          <ac:graphicFrameMkLst>
            <pc:docMk/>
            <pc:sldMk cId="3654250393" sldId="276"/>
            <ac:graphicFrameMk id="10" creationId="{FCB88970-B887-6845-5B74-68AF60872CBD}"/>
          </ac:graphicFrameMkLst>
        </pc:graphicFrameChg>
      </pc:sldChg>
      <pc:sldChg chg="delSp modSp new mod">
        <pc:chgData name="Marie Heřmanová" userId="8f0259a84b07045e" providerId="LiveId" clId="{FC02382B-0487-46C0-B52C-65FADE6F4D75}" dt="2024-12-02T01:16:48.521" v="4600" actId="478"/>
        <pc:sldMkLst>
          <pc:docMk/>
          <pc:sldMk cId="3788528616" sldId="277"/>
        </pc:sldMkLst>
        <pc:spChg chg="mod">
          <ac:chgData name="Marie Heřmanová" userId="8f0259a84b07045e" providerId="LiveId" clId="{FC02382B-0487-46C0-B52C-65FADE6F4D75}" dt="2024-12-02T01:13:10.496" v="4578"/>
          <ac:spMkLst>
            <pc:docMk/>
            <pc:sldMk cId="3788528616" sldId="277"/>
            <ac:spMk id="2" creationId="{3A94F306-B08C-A040-536A-CC8C0DE793F1}"/>
          </ac:spMkLst>
        </pc:spChg>
        <pc:spChg chg="mod">
          <ac:chgData name="Marie Heřmanová" userId="8f0259a84b07045e" providerId="LiveId" clId="{FC02382B-0487-46C0-B52C-65FADE6F4D75}" dt="2024-12-02T01:13:10.496" v="4578"/>
          <ac:spMkLst>
            <pc:docMk/>
            <pc:sldMk cId="3788528616" sldId="277"/>
            <ac:spMk id="3" creationId="{73304A63-5DDC-E339-23C6-1978A9C9C1A3}"/>
          </ac:spMkLst>
        </pc:spChg>
        <pc:spChg chg="del mod">
          <ac:chgData name="Marie Heřmanová" userId="8f0259a84b07045e" providerId="LiveId" clId="{FC02382B-0487-46C0-B52C-65FADE6F4D75}" dt="2024-12-02T01:16:45.865" v="4599" actId="478"/>
          <ac:spMkLst>
            <pc:docMk/>
            <pc:sldMk cId="3788528616" sldId="277"/>
            <ac:spMk id="4" creationId="{39C1F036-D153-BFA6-A8B2-20D2F1C3E67F}"/>
          </ac:spMkLst>
        </pc:spChg>
        <pc:spChg chg="del mod">
          <ac:chgData name="Marie Heřmanová" userId="8f0259a84b07045e" providerId="LiveId" clId="{FC02382B-0487-46C0-B52C-65FADE6F4D75}" dt="2024-12-02T01:16:48.521" v="4600" actId="478"/>
          <ac:spMkLst>
            <pc:docMk/>
            <pc:sldMk cId="3788528616" sldId="277"/>
            <ac:spMk id="5" creationId="{E543CA8F-9EFB-FB74-DECB-31E9E984A217}"/>
          </ac:spMkLst>
        </pc:spChg>
        <pc:spChg chg="mod">
          <ac:chgData name="Marie Heřmanová" userId="8f0259a84b07045e" providerId="LiveId" clId="{FC02382B-0487-46C0-B52C-65FADE6F4D75}" dt="2024-12-02T01:13:10.496" v="4578"/>
          <ac:spMkLst>
            <pc:docMk/>
            <pc:sldMk cId="3788528616" sldId="277"/>
            <ac:spMk id="6" creationId="{ED77AF5B-0F7E-37D5-FFAB-D24F03530571}"/>
          </ac:spMkLst>
        </pc:spChg>
      </pc:sldChg>
      <pc:sldChg chg="addSp delSp modSp new mod setBg delDesignElem">
        <pc:chgData name="Marie Heřmanová" userId="8f0259a84b07045e" providerId="LiveId" clId="{FC02382B-0487-46C0-B52C-65FADE6F4D75}" dt="2024-12-02T01:16:52.223" v="4601" actId="478"/>
        <pc:sldMkLst>
          <pc:docMk/>
          <pc:sldMk cId="3736256293" sldId="278"/>
        </pc:sldMkLst>
        <pc:spChg chg="mod">
          <ac:chgData name="Marie Heřmanová" userId="8f0259a84b07045e" providerId="LiveId" clId="{FC02382B-0487-46C0-B52C-65FADE6F4D75}" dt="2024-12-02T01:13:57.591" v="4580" actId="26606"/>
          <ac:spMkLst>
            <pc:docMk/>
            <pc:sldMk cId="3736256293" sldId="278"/>
            <ac:spMk id="2" creationId="{517C2053-749A-0567-DFD0-A14E6B9948AD}"/>
          </ac:spMkLst>
        </pc:spChg>
        <pc:spChg chg="mod ord">
          <ac:chgData name="Marie Heřmanová" userId="8f0259a84b07045e" providerId="LiveId" clId="{FC02382B-0487-46C0-B52C-65FADE6F4D75}" dt="2024-12-02T01:14:16.701" v="4586" actId="113"/>
          <ac:spMkLst>
            <pc:docMk/>
            <pc:sldMk cId="3736256293" sldId="278"/>
            <ac:spMk id="3" creationId="{711B0016-BBFF-1B51-5BD3-6E3B8D86097C}"/>
          </ac:spMkLst>
        </pc:spChg>
        <pc:spChg chg="del mod">
          <ac:chgData name="Marie Heřmanová" userId="8f0259a84b07045e" providerId="LiveId" clId="{FC02382B-0487-46C0-B52C-65FADE6F4D75}" dt="2024-12-02T01:16:52.223" v="4601" actId="478"/>
          <ac:spMkLst>
            <pc:docMk/>
            <pc:sldMk cId="3736256293" sldId="278"/>
            <ac:spMk id="4" creationId="{5E2494A5-99AE-38A4-5FBE-78196F4025A1}"/>
          </ac:spMkLst>
        </pc:spChg>
        <pc:spChg chg="mod">
          <ac:chgData name="Marie Heřmanová" userId="8f0259a84b07045e" providerId="LiveId" clId="{FC02382B-0487-46C0-B52C-65FADE6F4D75}" dt="2024-12-02T01:13:57.591" v="4580" actId="26606"/>
          <ac:spMkLst>
            <pc:docMk/>
            <pc:sldMk cId="3736256293" sldId="278"/>
            <ac:spMk id="5" creationId="{6DE05689-76B3-DD5E-8381-9A6275170574}"/>
          </ac:spMkLst>
        </pc:spChg>
        <pc:spChg chg="mod">
          <ac:chgData name="Marie Heřmanová" userId="8f0259a84b07045e" providerId="LiveId" clId="{FC02382B-0487-46C0-B52C-65FADE6F4D75}" dt="2024-12-02T01:13:57.591" v="4580" actId="26606"/>
          <ac:spMkLst>
            <pc:docMk/>
            <pc:sldMk cId="3736256293" sldId="278"/>
            <ac:spMk id="6" creationId="{72590046-6377-642A-EC7F-B40504798A7B}"/>
          </ac:spMkLst>
        </pc:spChg>
        <pc:spChg chg="add del">
          <ac:chgData name="Marie Heřmanová" userId="8f0259a84b07045e" providerId="LiveId" clId="{FC02382B-0487-46C0-B52C-65FADE6F4D75}" dt="2024-12-02T01:13:57.591" v="4580" actId="26606"/>
          <ac:spMkLst>
            <pc:docMk/>
            <pc:sldMk cId="3736256293" sldId="278"/>
            <ac:spMk id="12" creationId="{FA042AA3-5BE5-3AE5-5A03-B899D5ADD98C}"/>
          </ac:spMkLst>
        </pc:spChg>
        <pc:spChg chg="add">
          <ac:chgData name="Marie Heřmanová" userId="8f0259a84b07045e" providerId="LiveId" clId="{FC02382B-0487-46C0-B52C-65FADE6F4D75}" dt="2024-12-02T01:13:57.591" v="4580" actId="26606"/>
          <ac:spMkLst>
            <pc:docMk/>
            <pc:sldMk cId="3736256293" sldId="278"/>
            <ac:spMk id="17" creationId="{332F2A31-C129-2298-9973-26A0E0FAAEFD}"/>
          </ac:spMkLst>
        </pc:spChg>
        <pc:picChg chg="add mod ord">
          <ac:chgData name="Marie Heřmanová" userId="8f0259a84b07045e" providerId="LiveId" clId="{FC02382B-0487-46C0-B52C-65FADE6F4D75}" dt="2024-12-02T01:13:57.591" v="4580" actId="26606"/>
          <ac:picMkLst>
            <pc:docMk/>
            <pc:sldMk cId="3736256293" sldId="278"/>
            <ac:picMk id="7" creationId="{EC886D12-B16B-2721-708C-F699101FCB54}"/>
          </ac:picMkLst>
        </pc:picChg>
      </pc:sldChg>
      <pc:sldChg chg="modSp ord">
        <pc:chgData name="Marie Heřmanová" userId="8f0259a84b07045e" providerId="LiveId" clId="{FC02382B-0487-46C0-B52C-65FADE6F4D75}" dt="2024-12-02T01:13:10.496" v="4578"/>
        <pc:sldMkLst>
          <pc:docMk/>
          <pc:sldMk cId="2774992768" sldId="283"/>
        </pc:sldMkLst>
        <pc:picChg chg="mod">
          <ac:chgData name="Marie Heřmanová" userId="8f0259a84b07045e" providerId="LiveId" clId="{FC02382B-0487-46C0-B52C-65FADE6F4D75}" dt="2024-12-02T01:13:10.496" v="4578"/>
          <ac:picMkLst>
            <pc:docMk/>
            <pc:sldMk cId="2774992768" sldId="283"/>
            <ac:picMk id="4" creationId="{3F42BCF4-2D19-20F9-5E6C-F9DFD917509C}"/>
          </ac:picMkLst>
        </pc:picChg>
      </pc:sldChg>
      <pc:sldChg chg="modSp mod">
        <pc:chgData name="Marie Heřmanová" userId="8f0259a84b07045e" providerId="LiveId" clId="{FC02382B-0487-46C0-B52C-65FADE6F4D75}" dt="2024-12-02T01:03:28.331" v="3426" actId="13926"/>
        <pc:sldMkLst>
          <pc:docMk/>
          <pc:sldMk cId="1573366872" sldId="285"/>
        </pc:sldMkLst>
        <pc:spChg chg="mod">
          <ac:chgData name="Marie Heřmanová" userId="8f0259a84b07045e" providerId="LiveId" clId="{FC02382B-0487-46C0-B52C-65FADE6F4D75}" dt="2024-12-02T01:03:28.331" v="3426" actId="13926"/>
          <ac:spMkLst>
            <pc:docMk/>
            <pc:sldMk cId="1573366872" sldId="285"/>
            <ac:spMk id="3" creationId="{A479F12F-B340-FC42-B487-43CED263C194}"/>
          </ac:spMkLst>
        </pc:spChg>
      </pc:sldChg>
      <pc:sldChg chg="addSp delSp modSp new mod setBg modClrScheme chgLayout">
        <pc:chgData name="Marie Heřmanová" userId="8f0259a84b07045e" providerId="LiveId" clId="{FC02382B-0487-46C0-B52C-65FADE6F4D75}" dt="2024-12-02T01:14:56.256" v="4597" actId="26606"/>
        <pc:sldMkLst>
          <pc:docMk/>
          <pc:sldMk cId="3610945981" sldId="286"/>
        </pc:sldMkLst>
        <pc:spChg chg="del mod">
          <ac:chgData name="Marie Heřmanová" userId="8f0259a84b07045e" providerId="LiveId" clId="{FC02382B-0487-46C0-B52C-65FADE6F4D75}" dt="2024-12-02T01:03:58.176" v="3432" actId="478"/>
          <ac:spMkLst>
            <pc:docMk/>
            <pc:sldMk cId="3610945981" sldId="286"/>
            <ac:spMk id="2" creationId="{9A514973-10EA-27E9-9A46-D37AF9B7658A}"/>
          </ac:spMkLst>
        </pc:spChg>
        <pc:spChg chg="del">
          <ac:chgData name="Marie Heřmanová" userId="8f0259a84b07045e" providerId="LiveId" clId="{FC02382B-0487-46C0-B52C-65FADE6F4D75}" dt="2024-12-02T01:03:52.732" v="3430" actId="478"/>
          <ac:spMkLst>
            <pc:docMk/>
            <pc:sldMk cId="3610945981" sldId="286"/>
            <ac:spMk id="3" creationId="{224974C6-DF80-A1EA-B267-6AC31940422C}"/>
          </ac:spMkLst>
        </pc:spChg>
        <pc:spChg chg="mod ord">
          <ac:chgData name="Marie Heřmanová" userId="8f0259a84b07045e" providerId="LiveId" clId="{FC02382B-0487-46C0-B52C-65FADE6F4D75}" dt="2024-12-02T01:14:56.256" v="4596" actId="26606"/>
          <ac:spMkLst>
            <pc:docMk/>
            <pc:sldMk cId="3610945981" sldId="286"/>
            <ac:spMk id="4" creationId="{4A8535F9-9327-455C-21BB-426883309898}"/>
          </ac:spMkLst>
        </pc:spChg>
        <pc:spChg chg="add mod ord">
          <ac:chgData name="Marie Heřmanová" userId="8f0259a84b07045e" providerId="LiveId" clId="{FC02382B-0487-46C0-B52C-65FADE6F4D75}" dt="2024-12-02T01:14:56.256" v="4597" actId="26606"/>
          <ac:spMkLst>
            <pc:docMk/>
            <pc:sldMk cId="3610945981" sldId="286"/>
            <ac:spMk id="5" creationId="{4C3E9324-606C-FBBA-0AD1-AC6726821363}"/>
          </ac:spMkLst>
        </pc:spChg>
        <pc:spChg chg="add del mod ord">
          <ac:chgData name="Marie Heřmanová" userId="8f0259a84b07045e" providerId="LiveId" clId="{FC02382B-0487-46C0-B52C-65FADE6F4D75}" dt="2024-12-02T01:05:23.708" v="3474" actId="700"/>
          <ac:spMkLst>
            <pc:docMk/>
            <pc:sldMk cId="3610945981" sldId="286"/>
            <ac:spMk id="6" creationId="{99830C52-FC5E-2E01-8D6D-162F6CA7926B}"/>
          </ac:spMkLst>
        </pc:spChg>
        <pc:spChg chg="add del mod ord">
          <ac:chgData name="Marie Heřmanová" userId="8f0259a84b07045e" providerId="LiveId" clId="{FC02382B-0487-46C0-B52C-65FADE6F4D75}" dt="2024-12-02T01:14:56.256" v="4597" actId="26606"/>
          <ac:spMkLst>
            <pc:docMk/>
            <pc:sldMk cId="3610945981" sldId="286"/>
            <ac:spMk id="7" creationId="{B4CD9DDC-5A93-2699-443A-BFB451C7A68E}"/>
          </ac:spMkLst>
        </pc:spChg>
        <pc:spChg chg="add del">
          <ac:chgData name="Marie Heřmanová" userId="8f0259a84b07045e" providerId="LiveId" clId="{FC02382B-0487-46C0-B52C-65FADE6F4D75}" dt="2024-12-02T01:14:39.469" v="4588" actId="26606"/>
          <ac:spMkLst>
            <pc:docMk/>
            <pc:sldMk cId="3610945981" sldId="286"/>
            <ac:spMk id="12" creationId="{CD27C0D7-534E-7663-6D59-C34BF44DB927}"/>
          </ac:spMkLst>
        </pc:spChg>
        <pc:spChg chg="add del">
          <ac:chgData name="Marie Heřmanová" userId="8f0259a84b07045e" providerId="LiveId" clId="{FC02382B-0487-46C0-B52C-65FADE6F4D75}" dt="2024-12-02T01:14:39.469" v="4588" actId="26606"/>
          <ac:spMkLst>
            <pc:docMk/>
            <pc:sldMk cId="3610945981" sldId="286"/>
            <ac:spMk id="14" creationId="{B58AFC1D-8D9D-F3F4-C409-17B27BA86E19}"/>
          </ac:spMkLst>
        </pc:spChg>
        <pc:spChg chg="add del">
          <ac:chgData name="Marie Heřmanová" userId="8f0259a84b07045e" providerId="LiveId" clId="{FC02382B-0487-46C0-B52C-65FADE6F4D75}" dt="2024-12-02T01:14:39.469" v="4588" actId="26606"/>
          <ac:spMkLst>
            <pc:docMk/>
            <pc:sldMk cId="3610945981" sldId="286"/>
            <ac:spMk id="16" creationId="{B6791671-3F3C-C776-5E9D-71163E0350FB}"/>
          </ac:spMkLst>
        </pc:spChg>
        <pc:spChg chg="add del">
          <ac:chgData name="Marie Heřmanová" userId="8f0259a84b07045e" providerId="LiveId" clId="{FC02382B-0487-46C0-B52C-65FADE6F4D75}" dt="2024-12-02T01:14:40.773" v="4590" actId="26606"/>
          <ac:spMkLst>
            <pc:docMk/>
            <pc:sldMk cId="3610945981" sldId="286"/>
            <ac:spMk id="18" creationId="{AF904DB4-22D2-4F22-B1B8-ADDDBB7FF6F5}"/>
          </ac:spMkLst>
        </pc:spChg>
        <pc:spChg chg="add del">
          <ac:chgData name="Marie Heřmanová" userId="8f0259a84b07045e" providerId="LiveId" clId="{FC02382B-0487-46C0-B52C-65FADE6F4D75}" dt="2024-12-02T01:14:40.773" v="4590" actId="26606"/>
          <ac:spMkLst>
            <pc:docMk/>
            <pc:sldMk cId="3610945981" sldId="286"/>
            <ac:spMk id="19" creationId="{CE56D5D3-3105-1C66-5BAB-FA7B033D57CF}"/>
          </ac:spMkLst>
        </pc:spChg>
        <pc:spChg chg="add del">
          <ac:chgData name="Marie Heřmanová" userId="8f0259a84b07045e" providerId="LiveId" clId="{FC02382B-0487-46C0-B52C-65FADE6F4D75}" dt="2024-12-02T01:14:42.185" v="4592" actId="26606"/>
          <ac:spMkLst>
            <pc:docMk/>
            <pc:sldMk cId="3610945981" sldId="286"/>
            <ac:spMk id="21" creationId="{CD27C0D7-534E-7663-6D59-C34BF44DB927}"/>
          </ac:spMkLst>
        </pc:spChg>
        <pc:spChg chg="add del">
          <ac:chgData name="Marie Heřmanová" userId="8f0259a84b07045e" providerId="LiveId" clId="{FC02382B-0487-46C0-B52C-65FADE6F4D75}" dt="2024-12-02T01:14:42.185" v="4592" actId="26606"/>
          <ac:spMkLst>
            <pc:docMk/>
            <pc:sldMk cId="3610945981" sldId="286"/>
            <ac:spMk id="22" creationId="{B58AFC1D-8D9D-F3F4-C409-17B27BA86E19}"/>
          </ac:spMkLst>
        </pc:spChg>
        <pc:spChg chg="add del">
          <ac:chgData name="Marie Heřmanová" userId="8f0259a84b07045e" providerId="LiveId" clId="{FC02382B-0487-46C0-B52C-65FADE6F4D75}" dt="2024-12-02T01:14:42.185" v="4592" actId="26606"/>
          <ac:spMkLst>
            <pc:docMk/>
            <pc:sldMk cId="3610945981" sldId="286"/>
            <ac:spMk id="23" creationId="{B6791671-3F3C-C776-5E9D-71163E0350FB}"/>
          </ac:spMkLst>
        </pc:spChg>
        <pc:spChg chg="add del">
          <ac:chgData name="Marie Heřmanová" userId="8f0259a84b07045e" providerId="LiveId" clId="{FC02382B-0487-46C0-B52C-65FADE6F4D75}" dt="2024-12-02T01:14:56.256" v="4597" actId="26606"/>
          <ac:spMkLst>
            <pc:docMk/>
            <pc:sldMk cId="3610945981" sldId="286"/>
            <ac:spMk id="25" creationId="{39921ADB-B43D-32C5-18EE-18AF3C436D98}"/>
          </ac:spMkLst>
        </pc:spChg>
        <pc:spChg chg="add del">
          <ac:chgData name="Marie Heřmanová" userId="8f0259a84b07045e" providerId="LiveId" clId="{FC02382B-0487-46C0-B52C-65FADE6F4D75}" dt="2024-12-02T01:14:56.256" v="4597" actId="26606"/>
          <ac:spMkLst>
            <pc:docMk/>
            <pc:sldMk cId="3610945981" sldId="286"/>
            <ac:spMk id="26" creationId="{B58AFC1D-8D9D-F3F4-C409-17B27BA86E19}"/>
          </ac:spMkLst>
        </pc:spChg>
        <pc:spChg chg="add del">
          <ac:chgData name="Marie Heřmanová" userId="8f0259a84b07045e" providerId="LiveId" clId="{FC02382B-0487-46C0-B52C-65FADE6F4D75}" dt="2024-12-02T01:14:56.256" v="4597" actId="26606"/>
          <ac:spMkLst>
            <pc:docMk/>
            <pc:sldMk cId="3610945981" sldId="286"/>
            <ac:spMk id="27" creationId="{CE56D5D3-3105-1C66-5BAB-FA7B033D57CF}"/>
          </ac:spMkLst>
        </pc:spChg>
        <pc:spChg chg="add">
          <ac:chgData name="Marie Heřmanová" userId="8f0259a84b07045e" providerId="LiveId" clId="{FC02382B-0487-46C0-B52C-65FADE6F4D75}" dt="2024-12-02T01:14:56.256" v="4597" actId="26606"/>
          <ac:spMkLst>
            <pc:docMk/>
            <pc:sldMk cId="3610945981" sldId="286"/>
            <ac:spMk id="32" creationId="{CD27C0D7-534E-7663-6D59-C34BF44DB927}"/>
          </ac:spMkLst>
        </pc:spChg>
        <pc:spChg chg="add del">
          <ac:chgData name="Marie Heřmanová" userId="8f0259a84b07045e" providerId="LiveId" clId="{FC02382B-0487-46C0-B52C-65FADE6F4D75}" dt="2024-12-02T01:14:56.256" v="4596" actId="26606"/>
          <ac:spMkLst>
            <pc:docMk/>
            <pc:sldMk cId="3610945981" sldId="286"/>
            <ac:spMk id="33" creationId="{AF904DB4-22D2-4F22-B1B8-ADDDBB7FF6F5}"/>
          </ac:spMkLst>
        </pc:spChg>
        <pc:spChg chg="add">
          <ac:chgData name="Marie Heřmanová" userId="8f0259a84b07045e" providerId="LiveId" clId="{FC02382B-0487-46C0-B52C-65FADE6F4D75}" dt="2024-12-02T01:14:56.256" v="4597" actId="26606"/>
          <ac:spMkLst>
            <pc:docMk/>
            <pc:sldMk cId="3610945981" sldId="286"/>
            <ac:spMk id="34" creationId="{B58AFC1D-8D9D-F3F4-C409-17B27BA86E19}"/>
          </ac:spMkLst>
        </pc:spChg>
        <pc:spChg chg="add del">
          <ac:chgData name="Marie Heřmanová" userId="8f0259a84b07045e" providerId="LiveId" clId="{FC02382B-0487-46C0-B52C-65FADE6F4D75}" dt="2024-12-02T01:14:56.256" v="4596" actId="26606"/>
          <ac:spMkLst>
            <pc:docMk/>
            <pc:sldMk cId="3610945981" sldId="286"/>
            <ac:spMk id="35" creationId="{F60C5463-4C1F-6EA2-5253-B3A2FE16A3C3}"/>
          </ac:spMkLst>
        </pc:spChg>
        <pc:spChg chg="add">
          <ac:chgData name="Marie Heřmanová" userId="8f0259a84b07045e" providerId="LiveId" clId="{FC02382B-0487-46C0-B52C-65FADE6F4D75}" dt="2024-12-02T01:14:56.256" v="4597" actId="26606"/>
          <ac:spMkLst>
            <pc:docMk/>
            <pc:sldMk cId="3610945981" sldId="286"/>
            <ac:spMk id="36" creationId="{B6791671-3F3C-C776-5E9D-71163E0350FB}"/>
          </ac:spMkLst>
        </pc:spChg>
        <pc:spChg chg="add">
          <ac:chgData name="Marie Heřmanová" userId="8f0259a84b07045e" providerId="LiveId" clId="{FC02382B-0487-46C0-B52C-65FADE6F4D75}" dt="2024-12-02T01:14:56.256" v="4597" actId="26606"/>
          <ac:spMkLst>
            <pc:docMk/>
            <pc:sldMk cId="3610945981" sldId="286"/>
            <ac:spMk id="37" creationId="{B4CD9DDC-5A93-2699-443A-BFB451C7A68E}"/>
          </ac:spMkLst>
        </pc:spChg>
        <pc:graphicFrameChg chg="add del">
          <ac:chgData name="Marie Heřmanová" userId="8f0259a84b07045e" providerId="LiveId" clId="{FC02382B-0487-46C0-B52C-65FADE6F4D75}" dt="2024-12-02T01:14:56.256" v="4596" actId="26606"/>
          <ac:graphicFrameMkLst>
            <pc:docMk/>
            <pc:sldMk cId="3610945981" sldId="286"/>
            <ac:graphicFrameMk id="29" creationId="{0CAB938C-2BDE-9BBC-8D95-3F3C599B394C}"/>
          </ac:graphicFrameMkLst>
        </pc:graphicFrameChg>
      </pc:sldChg>
      <pc:sldChg chg="new del">
        <pc:chgData name="Marie Heřmanová" userId="8f0259a84b07045e" providerId="LiveId" clId="{FC02382B-0487-46C0-B52C-65FADE6F4D75}" dt="2024-12-02T01:09:25.407" v="4457" actId="2696"/>
        <pc:sldMkLst>
          <pc:docMk/>
          <pc:sldMk cId="1029695512"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47C6A-588F-4B5F-948F-B7B8A7A9A03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3CDD44C-1F7C-4636-9CE7-C10A76DFE08A}">
      <dgm:prSet/>
      <dgm:spPr/>
      <dgm:t>
        <a:bodyPr/>
        <a:lstStyle/>
        <a:p>
          <a:r>
            <a:rPr lang="cs-CZ"/>
            <a:t>Obecný rámec: gender a dezinformace v online prostoru</a:t>
          </a:r>
          <a:endParaRPr lang="en-US"/>
        </a:p>
      </dgm:t>
    </dgm:pt>
    <dgm:pt modelId="{F937DD2C-4C08-4EFA-A99A-037F26098200}" type="parTrans" cxnId="{39F92883-E73E-49DF-8CA5-524438BE7643}">
      <dgm:prSet/>
      <dgm:spPr/>
      <dgm:t>
        <a:bodyPr/>
        <a:lstStyle/>
        <a:p>
          <a:endParaRPr lang="en-US"/>
        </a:p>
      </dgm:t>
    </dgm:pt>
    <dgm:pt modelId="{F5F9CA41-4987-49B3-A256-B559EF59EC63}" type="sibTrans" cxnId="{39F92883-E73E-49DF-8CA5-524438BE7643}">
      <dgm:prSet/>
      <dgm:spPr/>
      <dgm:t>
        <a:bodyPr/>
        <a:lstStyle/>
        <a:p>
          <a:endParaRPr lang="en-US"/>
        </a:p>
      </dgm:t>
    </dgm:pt>
    <dgm:pt modelId="{AADAC349-D665-4C04-B11E-99E7EECF9B66}">
      <dgm:prSet/>
      <dgm:spPr/>
      <dgm:t>
        <a:bodyPr/>
        <a:lstStyle/>
        <a:p>
          <a:r>
            <a:rPr lang="cs-CZ"/>
            <a:t>Příklad I: Konspiritualita a české influencerky na Instagramu během pandemie COVID-19</a:t>
          </a:r>
          <a:endParaRPr lang="en-US"/>
        </a:p>
      </dgm:t>
    </dgm:pt>
    <dgm:pt modelId="{0AFEAD3A-26C3-4C87-9403-8B36C758DF5A}" type="parTrans" cxnId="{6B8D0ADD-2B9B-4EE4-B635-D8EC6A3A2BB9}">
      <dgm:prSet/>
      <dgm:spPr/>
      <dgm:t>
        <a:bodyPr/>
        <a:lstStyle/>
        <a:p>
          <a:endParaRPr lang="en-US"/>
        </a:p>
      </dgm:t>
    </dgm:pt>
    <dgm:pt modelId="{109F79EE-24B5-42EA-9CA1-6A27C8D02400}" type="sibTrans" cxnId="{6B8D0ADD-2B9B-4EE4-B635-D8EC6A3A2BB9}">
      <dgm:prSet/>
      <dgm:spPr/>
      <dgm:t>
        <a:bodyPr/>
        <a:lstStyle/>
        <a:p>
          <a:endParaRPr lang="en-US"/>
        </a:p>
      </dgm:t>
    </dgm:pt>
    <dgm:pt modelId="{699EEC7E-3562-4157-9416-E807A74231A8}">
      <dgm:prSet/>
      <dgm:spPr/>
      <dgm:t>
        <a:bodyPr/>
        <a:lstStyle/>
        <a:p>
          <a:r>
            <a:rPr lang="cs-CZ"/>
            <a:t>Příklad II. Slovanské sesterství a panslavistické konspirace</a:t>
          </a:r>
          <a:endParaRPr lang="en-US"/>
        </a:p>
      </dgm:t>
    </dgm:pt>
    <dgm:pt modelId="{C4B674A0-6BB2-420B-9D38-4CA0C23163EE}" type="parTrans" cxnId="{2E046B9A-8368-40C6-9B98-860BBE192F77}">
      <dgm:prSet/>
      <dgm:spPr/>
      <dgm:t>
        <a:bodyPr/>
        <a:lstStyle/>
        <a:p>
          <a:endParaRPr lang="en-US"/>
        </a:p>
      </dgm:t>
    </dgm:pt>
    <dgm:pt modelId="{58B9FCA2-AB40-4E85-B845-859BAB54CAFB}" type="sibTrans" cxnId="{2E046B9A-8368-40C6-9B98-860BBE192F77}">
      <dgm:prSet/>
      <dgm:spPr/>
      <dgm:t>
        <a:bodyPr/>
        <a:lstStyle/>
        <a:p>
          <a:endParaRPr lang="en-US"/>
        </a:p>
      </dgm:t>
    </dgm:pt>
    <dgm:pt modelId="{A863C634-2A98-4F82-A4EB-11078C432975}">
      <dgm:prSet/>
      <dgm:spPr/>
      <dgm:t>
        <a:bodyPr/>
        <a:lstStyle/>
        <a:p>
          <a:r>
            <a:rPr lang="cs-CZ"/>
            <a:t>Závěr: genderové nerovnosti v online prostoru a jejich dopad na politickou participaci</a:t>
          </a:r>
          <a:endParaRPr lang="en-US"/>
        </a:p>
      </dgm:t>
    </dgm:pt>
    <dgm:pt modelId="{D8D278F1-9356-456A-9CB9-4B744445215A}" type="parTrans" cxnId="{6AB3FDD7-BDB6-4703-A320-6F1C48EB5308}">
      <dgm:prSet/>
      <dgm:spPr/>
      <dgm:t>
        <a:bodyPr/>
        <a:lstStyle/>
        <a:p>
          <a:endParaRPr lang="en-US"/>
        </a:p>
      </dgm:t>
    </dgm:pt>
    <dgm:pt modelId="{00976418-3D01-4C3F-BF36-6B63E059C875}" type="sibTrans" cxnId="{6AB3FDD7-BDB6-4703-A320-6F1C48EB5308}">
      <dgm:prSet/>
      <dgm:spPr/>
      <dgm:t>
        <a:bodyPr/>
        <a:lstStyle/>
        <a:p>
          <a:endParaRPr lang="en-US"/>
        </a:p>
      </dgm:t>
    </dgm:pt>
    <dgm:pt modelId="{90452388-8FDA-42C8-A4BC-788A4DC6DB20}" type="pres">
      <dgm:prSet presAssocID="{ABD47C6A-588F-4B5F-948F-B7B8A7A9A03B}" presName="vert0" presStyleCnt="0">
        <dgm:presLayoutVars>
          <dgm:dir/>
          <dgm:animOne val="branch"/>
          <dgm:animLvl val="lvl"/>
        </dgm:presLayoutVars>
      </dgm:prSet>
      <dgm:spPr/>
    </dgm:pt>
    <dgm:pt modelId="{656ACDD3-B23C-4945-B9F3-F2D1D0EB83D8}" type="pres">
      <dgm:prSet presAssocID="{23CDD44C-1F7C-4636-9CE7-C10A76DFE08A}" presName="thickLine" presStyleLbl="alignNode1" presStyleIdx="0" presStyleCnt="4"/>
      <dgm:spPr/>
    </dgm:pt>
    <dgm:pt modelId="{43392D55-A200-4257-92E2-DBA34FCC074C}" type="pres">
      <dgm:prSet presAssocID="{23CDD44C-1F7C-4636-9CE7-C10A76DFE08A}" presName="horz1" presStyleCnt="0"/>
      <dgm:spPr/>
    </dgm:pt>
    <dgm:pt modelId="{B62A207F-0C37-4FC2-8728-EB58F40D5115}" type="pres">
      <dgm:prSet presAssocID="{23CDD44C-1F7C-4636-9CE7-C10A76DFE08A}" presName="tx1" presStyleLbl="revTx" presStyleIdx="0" presStyleCnt="4"/>
      <dgm:spPr/>
    </dgm:pt>
    <dgm:pt modelId="{B247CBFB-FBB7-400C-8EA1-6CFDB0570132}" type="pres">
      <dgm:prSet presAssocID="{23CDD44C-1F7C-4636-9CE7-C10A76DFE08A}" presName="vert1" presStyleCnt="0"/>
      <dgm:spPr/>
    </dgm:pt>
    <dgm:pt modelId="{6E0C607F-3D9E-4AA3-8C9C-8F1632F135B4}" type="pres">
      <dgm:prSet presAssocID="{AADAC349-D665-4C04-B11E-99E7EECF9B66}" presName="thickLine" presStyleLbl="alignNode1" presStyleIdx="1" presStyleCnt="4"/>
      <dgm:spPr/>
    </dgm:pt>
    <dgm:pt modelId="{93B8E823-5123-48DB-BAD6-8FA5A1AC1203}" type="pres">
      <dgm:prSet presAssocID="{AADAC349-D665-4C04-B11E-99E7EECF9B66}" presName="horz1" presStyleCnt="0"/>
      <dgm:spPr/>
    </dgm:pt>
    <dgm:pt modelId="{A8AA19BE-B03E-4A71-A27C-5CF76306CEFE}" type="pres">
      <dgm:prSet presAssocID="{AADAC349-D665-4C04-B11E-99E7EECF9B66}" presName="tx1" presStyleLbl="revTx" presStyleIdx="1" presStyleCnt="4"/>
      <dgm:spPr/>
    </dgm:pt>
    <dgm:pt modelId="{9FC1CB5D-F635-4111-9800-DC88211FC82E}" type="pres">
      <dgm:prSet presAssocID="{AADAC349-D665-4C04-B11E-99E7EECF9B66}" presName="vert1" presStyleCnt="0"/>
      <dgm:spPr/>
    </dgm:pt>
    <dgm:pt modelId="{87E1EA52-023F-4433-AA92-16B8BA836B63}" type="pres">
      <dgm:prSet presAssocID="{699EEC7E-3562-4157-9416-E807A74231A8}" presName="thickLine" presStyleLbl="alignNode1" presStyleIdx="2" presStyleCnt="4"/>
      <dgm:spPr/>
    </dgm:pt>
    <dgm:pt modelId="{56616C45-7C72-497C-B341-707CB1441EB2}" type="pres">
      <dgm:prSet presAssocID="{699EEC7E-3562-4157-9416-E807A74231A8}" presName="horz1" presStyleCnt="0"/>
      <dgm:spPr/>
    </dgm:pt>
    <dgm:pt modelId="{28F5A805-6B6B-4735-87A3-060DB302A147}" type="pres">
      <dgm:prSet presAssocID="{699EEC7E-3562-4157-9416-E807A74231A8}" presName="tx1" presStyleLbl="revTx" presStyleIdx="2" presStyleCnt="4"/>
      <dgm:spPr/>
    </dgm:pt>
    <dgm:pt modelId="{155FDAE6-30AB-4F0D-BA9E-7A85382416D6}" type="pres">
      <dgm:prSet presAssocID="{699EEC7E-3562-4157-9416-E807A74231A8}" presName="vert1" presStyleCnt="0"/>
      <dgm:spPr/>
    </dgm:pt>
    <dgm:pt modelId="{624D528E-32F1-4A4C-9EF9-C3AD6D42D0F1}" type="pres">
      <dgm:prSet presAssocID="{A863C634-2A98-4F82-A4EB-11078C432975}" presName="thickLine" presStyleLbl="alignNode1" presStyleIdx="3" presStyleCnt="4"/>
      <dgm:spPr/>
    </dgm:pt>
    <dgm:pt modelId="{1D25D598-AEBB-4DDB-969B-4C6BF07993F7}" type="pres">
      <dgm:prSet presAssocID="{A863C634-2A98-4F82-A4EB-11078C432975}" presName="horz1" presStyleCnt="0"/>
      <dgm:spPr/>
    </dgm:pt>
    <dgm:pt modelId="{29344AF8-3B1B-4265-9350-52F7E4343BBE}" type="pres">
      <dgm:prSet presAssocID="{A863C634-2A98-4F82-A4EB-11078C432975}" presName="tx1" presStyleLbl="revTx" presStyleIdx="3" presStyleCnt="4"/>
      <dgm:spPr/>
    </dgm:pt>
    <dgm:pt modelId="{DAD07DEF-9CBF-4838-B71E-DE0464989964}" type="pres">
      <dgm:prSet presAssocID="{A863C634-2A98-4F82-A4EB-11078C432975}" presName="vert1" presStyleCnt="0"/>
      <dgm:spPr/>
    </dgm:pt>
  </dgm:ptLst>
  <dgm:cxnLst>
    <dgm:cxn modelId="{A7A44B1C-B7AA-44CF-B704-B1B5E175B253}" type="presOf" srcId="{AADAC349-D665-4C04-B11E-99E7EECF9B66}" destId="{A8AA19BE-B03E-4A71-A27C-5CF76306CEFE}" srcOrd="0" destOrd="0" presId="urn:microsoft.com/office/officeart/2008/layout/LinedList"/>
    <dgm:cxn modelId="{3C30BB4E-021C-48B1-AC85-51938BF18675}" type="presOf" srcId="{699EEC7E-3562-4157-9416-E807A74231A8}" destId="{28F5A805-6B6B-4735-87A3-060DB302A147}" srcOrd="0" destOrd="0" presId="urn:microsoft.com/office/officeart/2008/layout/LinedList"/>
    <dgm:cxn modelId="{39F92883-E73E-49DF-8CA5-524438BE7643}" srcId="{ABD47C6A-588F-4B5F-948F-B7B8A7A9A03B}" destId="{23CDD44C-1F7C-4636-9CE7-C10A76DFE08A}" srcOrd="0" destOrd="0" parTransId="{F937DD2C-4C08-4EFA-A99A-037F26098200}" sibTransId="{F5F9CA41-4987-49B3-A256-B559EF59EC63}"/>
    <dgm:cxn modelId="{0A02F684-F53C-49D4-841A-5E97BD21874B}" type="presOf" srcId="{ABD47C6A-588F-4B5F-948F-B7B8A7A9A03B}" destId="{90452388-8FDA-42C8-A4BC-788A4DC6DB20}" srcOrd="0" destOrd="0" presId="urn:microsoft.com/office/officeart/2008/layout/LinedList"/>
    <dgm:cxn modelId="{2E046B9A-8368-40C6-9B98-860BBE192F77}" srcId="{ABD47C6A-588F-4B5F-948F-B7B8A7A9A03B}" destId="{699EEC7E-3562-4157-9416-E807A74231A8}" srcOrd="2" destOrd="0" parTransId="{C4B674A0-6BB2-420B-9D38-4CA0C23163EE}" sibTransId="{58B9FCA2-AB40-4E85-B845-859BAB54CAFB}"/>
    <dgm:cxn modelId="{2EAD0AC8-FBF7-44E5-A886-89A2A32ED205}" type="presOf" srcId="{23CDD44C-1F7C-4636-9CE7-C10A76DFE08A}" destId="{B62A207F-0C37-4FC2-8728-EB58F40D5115}" srcOrd="0" destOrd="0" presId="urn:microsoft.com/office/officeart/2008/layout/LinedList"/>
    <dgm:cxn modelId="{A31B30D7-1FA9-4F2C-A749-DC27B0AE9B5F}" type="presOf" srcId="{A863C634-2A98-4F82-A4EB-11078C432975}" destId="{29344AF8-3B1B-4265-9350-52F7E4343BBE}" srcOrd="0" destOrd="0" presId="urn:microsoft.com/office/officeart/2008/layout/LinedList"/>
    <dgm:cxn modelId="{6AB3FDD7-BDB6-4703-A320-6F1C48EB5308}" srcId="{ABD47C6A-588F-4B5F-948F-B7B8A7A9A03B}" destId="{A863C634-2A98-4F82-A4EB-11078C432975}" srcOrd="3" destOrd="0" parTransId="{D8D278F1-9356-456A-9CB9-4B744445215A}" sibTransId="{00976418-3D01-4C3F-BF36-6B63E059C875}"/>
    <dgm:cxn modelId="{6B8D0ADD-2B9B-4EE4-B635-D8EC6A3A2BB9}" srcId="{ABD47C6A-588F-4B5F-948F-B7B8A7A9A03B}" destId="{AADAC349-D665-4C04-B11E-99E7EECF9B66}" srcOrd="1" destOrd="0" parTransId="{0AFEAD3A-26C3-4C87-9403-8B36C758DF5A}" sibTransId="{109F79EE-24B5-42EA-9CA1-6A27C8D02400}"/>
    <dgm:cxn modelId="{B5742A64-21BD-4DFC-B767-E2F59A032D91}" type="presParOf" srcId="{90452388-8FDA-42C8-A4BC-788A4DC6DB20}" destId="{656ACDD3-B23C-4945-B9F3-F2D1D0EB83D8}" srcOrd="0" destOrd="0" presId="urn:microsoft.com/office/officeart/2008/layout/LinedList"/>
    <dgm:cxn modelId="{7F53FC40-87AD-48D4-95AA-4D9E5D520D60}" type="presParOf" srcId="{90452388-8FDA-42C8-A4BC-788A4DC6DB20}" destId="{43392D55-A200-4257-92E2-DBA34FCC074C}" srcOrd="1" destOrd="0" presId="urn:microsoft.com/office/officeart/2008/layout/LinedList"/>
    <dgm:cxn modelId="{6E85A25D-75F8-45E4-8F90-7B41EAB512F8}" type="presParOf" srcId="{43392D55-A200-4257-92E2-DBA34FCC074C}" destId="{B62A207F-0C37-4FC2-8728-EB58F40D5115}" srcOrd="0" destOrd="0" presId="urn:microsoft.com/office/officeart/2008/layout/LinedList"/>
    <dgm:cxn modelId="{A33B8264-17DD-43CD-AAB5-38D86C5E08D2}" type="presParOf" srcId="{43392D55-A200-4257-92E2-DBA34FCC074C}" destId="{B247CBFB-FBB7-400C-8EA1-6CFDB0570132}" srcOrd="1" destOrd="0" presId="urn:microsoft.com/office/officeart/2008/layout/LinedList"/>
    <dgm:cxn modelId="{346E99BB-640F-4910-BFF9-C22725AB99D5}" type="presParOf" srcId="{90452388-8FDA-42C8-A4BC-788A4DC6DB20}" destId="{6E0C607F-3D9E-4AA3-8C9C-8F1632F135B4}" srcOrd="2" destOrd="0" presId="urn:microsoft.com/office/officeart/2008/layout/LinedList"/>
    <dgm:cxn modelId="{DCD345E9-03F6-4C6A-8455-99DEEB93633E}" type="presParOf" srcId="{90452388-8FDA-42C8-A4BC-788A4DC6DB20}" destId="{93B8E823-5123-48DB-BAD6-8FA5A1AC1203}" srcOrd="3" destOrd="0" presId="urn:microsoft.com/office/officeart/2008/layout/LinedList"/>
    <dgm:cxn modelId="{EF154570-741D-4079-80C7-68D33419E88C}" type="presParOf" srcId="{93B8E823-5123-48DB-BAD6-8FA5A1AC1203}" destId="{A8AA19BE-B03E-4A71-A27C-5CF76306CEFE}" srcOrd="0" destOrd="0" presId="urn:microsoft.com/office/officeart/2008/layout/LinedList"/>
    <dgm:cxn modelId="{56C9E717-E5FE-4C1F-967D-EE4116E63C91}" type="presParOf" srcId="{93B8E823-5123-48DB-BAD6-8FA5A1AC1203}" destId="{9FC1CB5D-F635-4111-9800-DC88211FC82E}" srcOrd="1" destOrd="0" presId="urn:microsoft.com/office/officeart/2008/layout/LinedList"/>
    <dgm:cxn modelId="{5E1519D4-14A6-405E-B805-2A9C91E377FE}" type="presParOf" srcId="{90452388-8FDA-42C8-A4BC-788A4DC6DB20}" destId="{87E1EA52-023F-4433-AA92-16B8BA836B63}" srcOrd="4" destOrd="0" presId="urn:microsoft.com/office/officeart/2008/layout/LinedList"/>
    <dgm:cxn modelId="{07BDB2D9-0DEA-4EDB-BE51-AC7D853568FD}" type="presParOf" srcId="{90452388-8FDA-42C8-A4BC-788A4DC6DB20}" destId="{56616C45-7C72-497C-B341-707CB1441EB2}" srcOrd="5" destOrd="0" presId="urn:microsoft.com/office/officeart/2008/layout/LinedList"/>
    <dgm:cxn modelId="{E5957E05-7AD9-4A7A-8072-29309809EEBD}" type="presParOf" srcId="{56616C45-7C72-497C-B341-707CB1441EB2}" destId="{28F5A805-6B6B-4735-87A3-060DB302A147}" srcOrd="0" destOrd="0" presId="urn:microsoft.com/office/officeart/2008/layout/LinedList"/>
    <dgm:cxn modelId="{11CDA11F-2997-466A-8904-89ACDB020EFF}" type="presParOf" srcId="{56616C45-7C72-497C-B341-707CB1441EB2}" destId="{155FDAE6-30AB-4F0D-BA9E-7A85382416D6}" srcOrd="1" destOrd="0" presId="urn:microsoft.com/office/officeart/2008/layout/LinedList"/>
    <dgm:cxn modelId="{07F6FAE1-06E6-48E5-93CB-1A66D23E4515}" type="presParOf" srcId="{90452388-8FDA-42C8-A4BC-788A4DC6DB20}" destId="{624D528E-32F1-4A4C-9EF9-C3AD6D42D0F1}" srcOrd="6" destOrd="0" presId="urn:microsoft.com/office/officeart/2008/layout/LinedList"/>
    <dgm:cxn modelId="{6C40DD03-461D-4AE4-B9CF-55FE525D3305}" type="presParOf" srcId="{90452388-8FDA-42C8-A4BC-788A4DC6DB20}" destId="{1D25D598-AEBB-4DDB-969B-4C6BF07993F7}" srcOrd="7" destOrd="0" presId="urn:microsoft.com/office/officeart/2008/layout/LinedList"/>
    <dgm:cxn modelId="{4729CAF1-6998-43CE-B3E2-86D6EA5D5072}" type="presParOf" srcId="{1D25D598-AEBB-4DDB-969B-4C6BF07993F7}" destId="{29344AF8-3B1B-4265-9350-52F7E4343BBE}" srcOrd="0" destOrd="0" presId="urn:microsoft.com/office/officeart/2008/layout/LinedList"/>
    <dgm:cxn modelId="{6554DF90-4BF1-46D2-BA86-BDA289761683}" type="presParOf" srcId="{1D25D598-AEBB-4DDB-969B-4C6BF07993F7}" destId="{DAD07DEF-9CBF-4838-B71E-DE04649899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31B7B-1171-4919-A749-C0E5200D5D3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6EA0604-DCD7-4510-BE55-D240CE4C8DCB}">
      <dgm:prSet/>
      <dgm:spPr/>
      <dgm:t>
        <a:bodyPr/>
        <a:lstStyle/>
        <a:p>
          <a:r>
            <a:rPr lang="cs-CZ"/>
            <a:t>Gender je využíván/zneužíván v rámci různých DN/KT, zejména na konzervativní/pravicové části politického spektra</a:t>
          </a:r>
          <a:endParaRPr lang="en-US"/>
        </a:p>
      </dgm:t>
    </dgm:pt>
    <dgm:pt modelId="{4823869B-03B7-4A1A-9634-33BBA8B5CCF2}" type="parTrans" cxnId="{57DBC1C7-2607-4969-B7E1-7539BF790A31}">
      <dgm:prSet/>
      <dgm:spPr/>
      <dgm:t>
        <a:bodyPr/>
        <a:lstStyle/>
        <a:p>
          <a:endParaRPr lang="en-US"/>
        </a:p>
      </dgm:t>
    </dgm:pt>
    <dgm:pt modelId="{2235BFC5-C6B2-4834-B34E-E1FE564B7528}" type="sibTrans" cxnId="{57DBC1C7-2607-4969-B7E1-7539BF790A31}">
      <dgm:prSet/>
      <dgm:spPr/>
      <dgm:t>
        <a:bodyPr/>
        <a:lstStyle/>
        <a:p>
          <a:endParaRPr lang="en-US"/>
        </a:p>
      </dgm:t>
    </dgm:pt>
    <dgm:pt modelId="{EDF0D0AE-CDE7-4652-ABB7-4FFE491ADB33}">
      <dgm:prSet/>
      <dgm:spPr/>
      <dgm:t>
        <a:bodyPr/>
        <a:lstStyle/>
        <a:p>
          <a:r>
            <a:rPr lang="cs-CZ"/>
            <a:t>Tyto narativy mají dopad především na postavení žen a LGBTQ+ lidí ve společnosti</a:t>
          </a:r>
          <a:endParaRPr lang="en-US"/>
        </a:p>
      </dgm:t>
    </dgm:pt>
    <dgm:pt modelId="{426D8A47-9268-4DC4-B4EB-78C129348B5D}" type="parTrans" cxnId="{D78FCB66-3CF7-433E-993C-EA7162A0D33A}">
      <dgm:prSet/>
      <dgm:spPr/>
      <dgm:t>
        <a:bodyPr/>
        <a:lstStyle/>
        <a:p>
          <a:endParaRPr lang="en-US"/>
        </a:p>
      </dgm:t>
    </dgm:pt>
    <dgm:pt modelId="{C6DCEC3F-E391-46D0-85C1-955F71423632}" type="sibTrans" cxnId="{D78FCB66-3CF7-433E-993C-EA7162A0D33A}">
      <dgm:prSet/>
      <dgm:spPr/>
      <dgm:t>
        <a:bodyPr/>
        <a:lstStyle/>
        <a:p>
          <a:endParaRPr lang="en-US"/>
        </a:p>
      </dgm:t>
    </dgm:pt>
    <dgm:pt modelId="{F0279832-F6E7-43C8-AF25-5DD99A471BB0}">
      <dgm:prSet/>
      <dgm:spPr/>
      <dgm:t>
        <a:bodyPr/>
        <a:lstStyle/>
        <a:p>
          <a:r>
            <a:rPr lang="cs-CZ"/>
            <a:t>Gender hraje roli v recepci a šíření dezinformací, ale výzkum neukazuje jednoznačně jakou</a:t>
          </a:r>
          <a:endParaRPr lang="en-US"/>
        </a:p>
      </dgm:t>
    </dgm:pt>
    <dgm:pt modelId="{6B359248-747F-4D97-8F2E-E39892091DEA}" type="parTrans" cxnId="{2A34FF10-6C09-4E5F-92B3-5E36489FFE26}">
      <dgm:prSet/>
      <dgm:spPr/>
      <dgm:t>
        <a:bodyPr/>
        <a:lstStyle/>
        <a:p>
          <a:endParaRPr lang="en-US"/>
        </a:p>
      </dgm:t>
    </dgm:pt>
    <dgm:pt modelId="{F1DCE4F0-476E-4D42-85BC-DB04C3C5B0B4}" type="sibTrans" cxnId="{2A34FF10-6C09-4E5F-92B3-5E36489FFE26}">
      <dgm:prSet/>
      <dgm:spPr/>
      <dgm:t>
        <a:bodyPr/>
        <a:lstStyle/>
        <a:p>
          <a:endParaRPr lang="en-US"/>
        </a:p>
      </dgm:t>
    </dgm:pt>
    <dgm:pt modelId="{C66ADCDB-C089-4793-9727-94B2822EC4C5}">
      <dgm:prSet/>
      <dgm:spPr/>
      <dgm:t>
        <a:bodyPr/>
        <a:lstStyle/>
        <a:p>
          <a:r>
            <a:rPr lang="cs-CZ"/>
            <a:t>Gender hraje roli v produkci dezinformací – ženy produkují (a následně konzumují) jiný typ DN/KT než muži</a:t>
          </a:r>
          <a:endParaRPr lang="en-US"/>
        </a:p>
      </dgm:t>
    </dgm:pt>
    <dgm:pt modelId="{629F116D-74F0-4673-9E84-5511CC2A11CD}" type="parTrans" cxnId="{D30905E6-412E-4322-A9C3-52300C9DA946}">
      <dgm:prSet/>
      <dgm:spPr/>
      <dgm:t>
        <a:bodyPr/>
        <a:lstStyle/>
        <a:p>
          <a:endParaRPr lang="en-US"/>
        </a:p>
      </dgm:t>
    </dgm:pt>
    <dgm:pt modelId="{CE5F5C66-1CA1-4212-8511-ECCB8041144E}" type="sibTrans" cxnId="{D30905E6-412E-4322-A9C3-52300C9DA946}">
      <dgm:prSet/>
      <dgm:spPr/>
      <dgm:t>
        <a:bodyPr/>
        <a:lstStyle/>
        <a:p>
          <a:endParaRPr lang="en-US"/>
        </a:p>
      </dgm:t>
    </dgm:pt>
    <dgm:pt modelId="{EA688847-B939-4083-8C3B-24ECD9F60790}" type="pres">
      <dgm:prSet presAssocID="{94731B7B-1171-4919-A749-C0E5200D5D3E}" presName="vert0" presStyleCnt="0">
        <dgm:presLayoutVars>
          <dgm:dir/>
          <dgm:animOne val="branch"/>
          <dgm:animLvl val="lvl"/>
        </dgm:presLayoutVars>
      </dgm:prSet>
      <dgm:spPr/>
    </dgm:pt>
    <dgm:pt modelId="{7DF3EEE3-4E46-47A2-B5D3-FF2247DF3D9D}" type="pres">
      <dgm:prSet presAssocID="{26EA0604-DCD7-4510-BE55-D240CE4C8DCB}" presName="thickLine" presStyleLbl="alignNode1" presStyleIdx="0" presStyleCnt="4"/>
      <dgm:spPr/>
    </dgm:pt>
    <dgm:pt modelId="{5A6F8A96-3094-49C7-9372-5B913E73DD26}" type="pres">
      <dgm:prSet presAssocID="{26EA0604-DCD7-4510-BE55-D240CE4C8DCB}" presName="horz1" presStyleCnt="0"/>
      <dgm:spPr/>
    </dgm:pt>
    <dgm:pt modelId="{6700B036-57A2-4AFB-A61B-FC32FC9161AD}" type="pres">
      <dgm:prSet presAssocID="{26EA0604-DCD7-4510-BE55-D240CE4C8DCB}" presName="tx1" presStyleLbl="revTx" presStyleIdx="0" presStyleCnt="4"/>
      <dgm:spPr/>
    </dgm:pt>
    <dgm:pt modelId="{DD474993-9DF6-40E0-A8DB-23669A4B8B90}" type="pres">
      <dgm:prSet presAssocID="{26EA0604-DCD7-4510-BE55-D240CE4C8DCB}" presName="vert1" presStyleCnt="0"/>
      <dgm:spPr/>
    </dgm:pt>
    <dgm:pt modelId="{D744A609-E347-448C-B305-96AE2D368A0C}" type="pres">
      <dgm:prSet presAssocID="{EDF0D0AE-CDE7-4652-ABB7-4FFE491ADB33}" presName="thickLine" presStyleLbl="alignNode1" presStyleIdx="1" presStyleCnt="4"/>
      <dgm:spPr/>
    </dgm:pt>
    <dgm:pt modelId="{67D1AFA1-1F71-4783-ABD5-18D7B2D0AAF1}" type="pres">
      <dgm:prSet presAssocID="{EDF0D0AE-CDE7-4652-ABB7-4FFE491ADB33}" presName="horz1" presStyleCnt="0"/>
      <dgm:spPr/>
    </dgm:pt>
    <dgm:pt modelId="{72944EA2-992A-4590-8E21-26004D90725C}" type="pres">
      <dgm:prSet presAssocID="{EDF0D0AE-CDE7-4652-ABB7-4FFE491ADB33}" presName="tx1" presStyleLbl="revTx" presStyleIdx="1" presStyleCnt="4"/>
      <dgm:spPr/>
    </dgm:pt>
    <dgm:pt modelId="{D3348CDC-4907-4CF5-8387-3D3B632A031E}" type="pres">
      <dgm:prSet presAssocID="{EDF0D0AE-CDE7-4652-ABB7-4FFE491ADB33}" presName="vert1" presStyleCnt="0"/>
      <dgm:spPr/>
    </dgm:pt>
    <dgm:pt modelId="{9EA3D4B7-F345-4889-AAF3-F6FA55DDBD4E}" type="pres">
      <dgm:prSet presAssocID="{F0279832-F6E7-43C8-AF25-5DD99A471BB0}" presName="thickLine" presStyleLbl="alignNode1" presStyleIdx="2" presStyleCnt="4"/>
      <dgm:spPr/>
    </dgm:pt>
    <dgm:pt modelId="{327F45E3-CFA6-402F-82D2-54E695351113}" type="pres">
      <dgm:prSet presAssocID="{F0279832-F6E7-43C8-AF25-5DD99A471BB0}" presName="horz1" presStyleCnt="0"/>
      <dgm:spPr/>
    </dgm:pt>
    <dgm:pt modelId="{EF4E5209-DF75-4825-89AC-3C1B356AE5CB}" type="pres">
      <dgm:prSet presAssocID="{F0279832-F6E7-43C8-AF25-5DD99A471BB0}" presName="tx1" presStyleLbl="revTx" presStyleIdx="2" presStyleCnt="4"/>
      <dgm:spPr/>
    </dgm:pt>
    <dgm:pt modelId="{721528CC-2D80-4F95-B6E0-F54DBFD6DDDF}" type="pres">
      <dgm:prSet presAssocID="{F0279832-F6E7-43C8-AF25-5DD99A471BB0}" presName="vert1" presStyleCnt="0"/>
      <dgm:spPr/>
    </dgm:pt>
    <dgm:pt modelId="{38CA2828-21F4-427C-86B4-C2D8D2756601}" type="pres">
      <dgm:prSet presAssocID="{C66ADCDB-C089-4793-9727-94B2822EC4C5}" presName="thickLine" presStyleLbl="alignNode1" presStyleIdx="3" presStyleCnt="4"/>
      <dgm:spPr/>
    </dgm:pt>
    <dgm:pt modelId="{0B64EAA7-789C-4763-91F7-309AA70E131F}" type="pres">
      <dgm:prSet presAssocID="{C66ADCDB-C089-4793-9727-94B2822EC4C5}" presName="horz1" presStyleCnt="0"/>
      <dgm:spPr/>
    </dgm:pt>
    <dgm:pt modelId="{B7340855-0FFC-4EA3-BD3C-29BB77DA7106}" type="pres">
      <dgm:prSet presAssocID="{C66ADCDB-C089-4793-9727-94B2822EC4C5}" presName="tx1" presStyleLbl="revTx" presStyleIdx="3" presStyleCnt="4"/>
      <dgm:spPr/>
    </dgm:pt>
    <dgm:pt modelId="{858D00FC-B628-4D71-99EE-8D502D6E9F29}" type="pres">
      <dgm:prSet presAssocID="{C66ADCDB-C089-4793-9727-94B2822EC4C5}" presName="vert1" presStyleCnt="0"/>
      <dgm:spPr/>
    </dgm:pt>
  </dgm:ptLst>
  <dgm:cxnLst>
    <dgm:cxn modelId="{2A34FF10-6C09-4E5F-92B3-5E36489FFE26}" srcId="{94731B7B-1171-4919-A749-C0E5200D5D3E}" destId="{F0279832-F6E7-43C8-AF25-5DD99A471BB0}" srcOrd="2" destOrd="0" parTransId="{6B359248-747F-4D97-8F2E-E39892091DEA}" sibTransId="{F1DCE4F0-476E-4D42-85BC-DB04C3C5B0B4}"/>
    <dgm:cxn modelId="{303ED95B-2F02-4D4A-9302-257DB1AA2935}" type="presOf" srcId="{EDF0D0AE-CDE7-4652-ABB7-4FFE491ADB33}" destId="{72944EA2-992A-4590-8E21-26004D90725C}" srcOrd="0" destOrd="0" presId="urn:microsoft.com/office/officeart/2008/layout/LinedList"/>
    <dgm:cxn modelId="{04289F64-41BE-456D-8220-4EC4D5C2D664}" type="presOf" srcId="{C66ADCDB-C089-4793-9727-94B2822EC4C5}" destId="{B7340855-0FFC-4EA3-BD3C-29BB77DA7106}" srcOrd="0" destOrd="0" presId="urn:microsoft.com/office/officeart/2008/layout/LinedList"/>
    <dgm:cxn modelId="{D78FCB66-3CF7-433E-993C-EA7162A0D33A}" srcId="{94731B7B-1171-4919-A749-C0E5200D5D3E}" destId="{EDF0D0AE-CDE7-4652-ABB7-4FFE491ADB33}" srcOrd="1" destOrd="0" parTransId="{426D8A47-9268-4DC4-B4EB-78C129348B5D}" sibTransId="{C6DCEC3F-E391-46D0-85C1-955F71423632}"/>
    <dgm:cxn modelId="{7BA7807C-5D19-4FA1-B48D-A478F323EB3B}" type="presOf" srcId="{94731B7B-1171-4919-A749-C0E5200D5D3E}" destId="{EA688847-B939-4083-8C3B-24ECD9F60790}" srcOrd="0" destOrd="0" presId="urn:microsoft.com/office/officeart/2008/layout/LinedList"/>
    <dgm:cxn modelId="{57DBC1C7-2607-4969-B7E1-7539BF790A31}" srcId="{94731B7B-1171-4919-A749-C0E5200D5D3E}" destId="{26EA0604-DCD7-4510-BE55-D240CE4C8DCB}" srcOrd="0" destOrd="0" parTransId="{4823869B-03B7-4A1A-9634-33BBA8B5CCF2}" sibTransId="{2235BFC5-C6B2-4834-B34E-E1FE564B7528}"/>
    <dgm:cxn modelId="{0EF7A8D1-D320-4DFA-9C29-10BC9BA91662}" type="presOf" srcId="{F0279832-F6E7-43C8-AF25-5DD99A471BB0}" destId="{EF4E5209-DF75-4825-89AC-3C1B356AE5CB}" srcOrd="0" destOrd="0" presId="urn:microsoft.com/office/officeart/2008/layout/LinedList"/>
    <dgm:cxn modelId="{D30905E6-412E-4322-A9C3-52300C9DA946}" srcId="{94731B7B-1171-4919-A749-C0E5200D5D3E}" destId="{C66ADCDB-C089-4793-9727-94B2822EC4C5}" srcOrd="3" destOrd="0" parTransId="{629F116D-74F0-4673-9E84-5511CC2A11CD}" sibTransId="{CE5F5C66-1CA1-4212-8511-ECCB8041144E}"/>
    <dgm:cxn modelId="{BD5A98E7-1B51-447D-831F-B633C648AD94}" type="presOf" srcId="{26EA0604-DCD7-4510-BE55-D240CE4C8DCB}" destId="{6700B036-57A2-4AFB-A61B-FC32FC9161AD}" srcOrd="0" destOrd="0" presId="urn:microsoft.com/office/officeart/2008/layout/LinedList"/>
    <dgm:cxn modelId="{D6116093-1698-40DE-B71C-5A74B8EAA7FB}" type="presParOf" srcId="{EA688847-B939-4083-8C3B-24ECD9F60790}" destId="{7DF3EEE3-4E46-47A2-B5D3-FF2247DF3D9D}" srcOrd="0" destOrd="0" presId="urn:microsoft.com/office/officeart/2008/layout/LinedList"/>
    <dgm:cxn modelId="{9E2A4CBA-73E0-4303-AEEA-9956B19891AD}" type="presParOf" srcId="{EA688847-B939-4083-8C3B-24ECD9F60790}" destId="{5A6F8A96-3094-49C7-9372-5B913E73DD26}" srcOrd="1" destOrd="0" presId="urn:microsoft.com/office/officeart/2008/layout/LinedList"/>
    <dgm:cxn modelId="{7875DB62-38CC-4165-B701-E3394ABF8C6F}" type="presParOf" srcId="{5A6F8A96-3094-49C7-9372-5B913E73DD26}" destId="{6700B036-57A2-4AFB-A61B-FC32FC9161AD}" srcOrd="0" destOrd="0" presId="urn:microsoft.com/office/officeart/2008/layout/LinedList"/>
    <dgm:cxn modelId="{3F5E15F1-1842-4935-A53B-69DEB531CA3D}" type="presParOf" srcId="{5A6F8A96-3094-49C7-9372-5B913E73DD26}" destId="{DD474993-9DF6-40E0-A8DB-23669A4B8B90}" srcOrd="1" destOrd="0" presId="urn:microsoft.com/office/officeart/2008/layout/LinedList"/>
    <dgm:cxn modelId="{EF8271FE-100E-44F9-9D39-0DF4FD8D5AE0}" type="presParOf" srcId="{EA688847-B939-4083-8C3B-24ECD9F60790}" destId="{D744A609-E347-448C-B305-96AE2D368A0C}" srcOrd="2" destOrd="0" presId="urn:microsoft.com/office/officeart/2008/layout/LinedList"/>
    <dgm:cxn modelId="{B1CBC916-3FBB-425B-9463-F585D0B07E94}" type="presParOf" srcId="{EA688847-B939-4083-8C3B-24ECD9F60790}" destId="{67D1AFA1-1F71-4783-ABD5-18D7B2D0AAF1}" srcOrd="3" destOrd="0" presId="urn:microsoft.com/office/officeart/2008/layout/LinedList"/>
    <dgm:cxn modelId="{692B79BF-4E5A-461C-8D0A-4F3C202CC07B}" type="presParOf" srcId="{67D1AFA1-1F71-4783-ABD5-18D7B2D0AAF1}" destId="{72944EA2-992A-4590-8E21-26004D90725C}" srcOrd="0" destOrd="0" presId="urn:microsoft.com/office/officeart/2008/layout/LinedList"/>
    <dgm:cxn modelId="{B87B8591-C37E-47D4-ACC1-FB019B3C5DCC}" type="presParOf" srcId="{67D1AFA1-1F71-4783-ABD5-18D7B2D0AAF1}" destId="{D3348CDC-4907-4CF5-8387-3D3B632A031E}" srcOrd="1" destOrd="0" presId="urn:microsoft.com/office/officeart/2008/layout/LinedList"/>
    <dgm:cxn modelId="{DEE64C59-4A07-4A2D-A150-6F213F27E113}" type="presParOf" srcId="{EA688847-B939-4083-8C3B-24ECD9F60790}" destId="{9EA3D4B7-F345-4889-AAF3-F6FA55DDBD4E}" srcOrd="4" destOrd="0" presId="urn:microsoft.com/office/officeart/2008/layout/LinedList"/>
    <dgm:cxn modelId="{CBDF87C4-8F8E-4BFF-8449-4F5F88DCC1A5}" type="presParOf" srcId="{EA688847-B939-4083-8C3B-24ECD9F60790}" destId="{327F45E3-CFA6-402F-82D2-54E695351113}" srcOrd="5" destOrd="0" presId="urn:microsoft.com/office/officeart/2008/layout/LinedList"/>
    <dgm:cxn modelId="{6458214E-1C6B-41C0-9EA0-8E10FCA937E0}" type="presParOf" srcId="{327F45E3-CFA6-402F-82D2-54E695351113}" destId="{EF4E5209-DF75-4825-89AC-3C1B356AE5CB}" srcOrd="0" destOrd="0" presId="urn:microsoft.com/office/officeart/2008/layout/LinedList"/>
    <dgm:cxn modelId="{90F2F4A9-2099-4E15-8B81-EEFFFDB0407F}" type="presParOf" srcId="{327F45E3-CFA6-402F-82D2-54E695351113}" destId="{721528CC-2D80-4F95-B6E0-F54DBFD6DDDF}" srcOrd="1" destOrd="0" presId="urn:microsoft.com/office/officeart/2008/layout/LinedList"/>
    <dgm:cxn modelId="{99ED965D-EF03-403C-8C45-EDB1AFB14F5C}" type="presParOf" srcId="{EA688847-B939-4083-8C3B-24ECD9F60790}" destId="{38CA2828-21F4-427C-86B4-C2D8D2756601}" srcOrd="6" destOrd="0" presId="urn:microsoft.com/office/officeart/2008/layout/LinedList"/>
    <dgm:cxn modelId="{5558DB1B-AC52-445D-BB2C-42A0577C0476}" type="presParOf" srcId="{EA688847-B939-4083-8C3B-24ECD9F60790}" destId="{0B64EAA7-789C-4763-91F7-309AA70E131F}" srcOrd="7" destOrd="0" presId="urn:microsoft.com/office/officeart/2008/layout/LinedList"/>
    <dgm:cxn modelId="{77D9C735-19D3-4E36-A8B5-2C82B620C6E7}" type="presParOf" srcId="{0B64EAA7-789C-4763-91F7-309AA70E131F}" destId="{B7340855-0FFC-4EA3-BD3C-29BB77DA7106}" srcOrd="0" destOrd="0" presId="urn:microsoft.com/office/officeart/2008/layout/LinedList"/>
    <dgm:cxn modelId="{7FC69B61-5602-44EA-8D1A-6881D0D47CA6}" type="presParOf" srcId="{0B64EAA7-789C-4763-91F7-309AA70E131F}" destId="{858D00FC-B628-4D71-99EE-8D502D6E9F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F7E3EC-48EC-4B98-AEE7-38D589765F0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CD75620-CCF9-4395-862D-882E0D68A326}">
      <dgm:prSet/>
      <dgm:spPr/>
      <dgm:t>
        <a:bodyPr/>
        <a:lstStyle/>
        <a:p>
          <a:r>
            <a:rPr lang="cs-CZ"/>
            <a:t>Online a offline etnografie (zúčastněné pozorováná na Instagramu)</a:t>
          </a:r>
          <a:endParaRPr lang="en-US"/>
        </a:p>
      </dgm:t>
    </dgm:pt>
    <dgm:pt modelId="{7D246DA1-E0DB-45AA-81F9-C62A833B64EC}" type="parTrans" cxnId="{00AFC158-2944-4B00-B72C-0B19360CDBCE}">
      <dgm:prSet/>
      <dgm:spPr/>
      <dgm:t>
        <a:bodyPr/>
        <a:lstStyle/>
        <a:p>
          <a:endParaRPr lang="en-US"/>
        </a:p>
      </dgm:t>
    </dgm:pt>
    <dgm:pt modelId="{25DC81FB-26A8-4FB6-BDEB-7CA757547350}" type="sibTrans" cxnId="{00AFC158-2944-4B00-B72C-0B19360CDBCE}">
      <dgm:prSet/>
      <dgm:spPr/>
      <dgm:t>
        <a:bodyPr/>
        <a:lstStyle/>
        <a:p>
          <a:endParaRPr lang="en-US"/>
        </a:p>
      </dgm:t>
    </dgm:pt>
    <dgm:pt modelId="{932A9FB2-7FDD-4715-8B54-66774489AAB1}">
      <dgm:prSet/>
      <dgm:spPr/>
      <dgm:t>
        <a:bodyPr/>
        <a:lstStyle/>
        <a:p>
          <a:r>
            <a:rPr lang="cs-CZ"/>
            <a:t>polo-strukturované rozhovory</a:t>
          </a:r>
          <a:endParaRPr lang="en-US"/>
        </a:p>
      </dgm:t>
    </dgm:pt>
    <dgm:pt modelId="{DD3DE245-E435-4A0C-BAC6-C52DF6FE6F4A}" type="parTrans" cxnId="{9D6B90F9-6257-4F77-A81D-3D5289426445}">
      <dgm:prSet/>
      <dgm:spPr/>
      <dgm:t>
        <a:bodyPr/>
        <a:lstStyle/>
        <a:p>
          <a:endParaRPr lang="en-US"/>
        </a:p>
      </dgm:t>
    </dgm:pt>
    <dgm:pt modelId="{B0B5842E-122A-4B79-AF01-FC5CD43245A6}" type="sibTrans" cxnId="{9D6B90F9-6257-4F77-A81D-3D5289426445}">
      <dgm:prSet/>
      <dgm:spPr/>
      <dgm:t>
        <a:bodyPr/>
        <a:lstStyle/>
        <a:p>
          <a:endParaRPr lang="en-US"/>
        </a:p>
      </dgm:t>
    </dgm:pt>
    <dgm:pt modelId="{BD655EB2-CAF4-49EF-BFA1-87F7380331F9}">
      <dgm:prSet/>
      <dgm:spPr/>
      <dgm:t>
        <a:bodyPr/>
        <a:lstStyle/>
        <a:p>
          <a:r>
            <a:rPr lang="cs-CZ"/>
            <a:t>Etnografická analýza obsahu (Altheide a Schneider 2013), tematická obsahová analýza (2018)</a:t>
          </a:r>
          <a:endParaRPr lang="en-US"/>
        </a:p>
      </dgm:t>
    </dgm:pt>
    <dgm:pt modelId="{A7BEA75A-790C-4440-BF46-6EBAD339B4A2}" type="parTrans" cxnId="{DC25DA89-3391-42CF-B517-4BA41231D784}">
      <dgm:prSet/>
      <dgm:spPr/>
      <dgm:t>
        <a:bodyPr/>
        <a:lstStyle/>
        <a:p>
          <a:endParaRPr lang="en-US"/>
        </a:p>
      </dgm:t>
    </dgm:pt>
    <dgm:pt modelId="{FB0B30E3-4696-4ABE-A856-DC1E70207418}" type="sibTrans" cxnId="{DC25DA89-3391-42CF-B517-4BA41231D784}">
      <dgm:prSet/>
      <dgm:spPr/>
      <dgm:t>
        <a:bodyPr/>
        <a:lstStyle/>
        <a:p>
          <a:endParaRPr lang="en-US"/>
        </a:p>
      </dgm:t>
    </dgm:pt>
    <dgm:pt modelId="{1CF84589-132F-4754-8C7E-DFAA4D21CC4D}">
      <dgm:prSet/>
      <dgm:spPr/>
      <dgm:t>
        <a:bodyPr/>
        <a:lstStyle/>
        <a:p>
          <a:r>
            <a:rPr lang="cs-CZ"/>
            <a:t>Influencerky, které se zaměřují na zdraví, wellness, spiritualitu, rodinu, mateřství </a:t>
          </a:r>
          <a:endParaRPr lang="en-US"/>
        </a:p>
      </dgm:t>
    </dgm:pt>
    <dgm:pt modelId="{E88F8DFB-6B21-4FE0-920C-428150D0A9A6}" type="parTrans" cxnId="{3AB50E2F-2632-427A-8AA0-BC4BC764A6E5}">
      <dgm:prSet/>
      <dgm:spPr/>
      <dgm:t>
        <a:bodyPr/>
        <a:lstStyle/>
        <a:p>
          <a:endParaRPr lang="en-US"/>
        </a:p>
      </dgm:t>
    </dgm:pt>
    <dgm:pt modelId="{3D691453-3831-4BCA-892D-8CEAB701DFB4}" type="sibTrans" cxnId="{3AB50E2F-2632-427A-8AA0-BC4BC764A6E5}">
      <dgm:prSet/>
      <dgm:spPr/>
      <dgm:t>
        <a:bodyPr/>
        <a:lstStyle/>
        <a:p>
          <a:endParaRPr lang="en-US"/>
        </a:p>
      </dgm:t>
    </dgm:pt>
    <dgm:pt modelId="{3E806D85-4BE4-4102-9C89-D89A98AE844E}" type="pres">
      <dgm:prSet presAssocID="{C3F7E3EC-48EC-4B98-AEE7-38D589765F0C}" presName="vert0" presStyleCnt="0">
        <dgm:presLayoutVars>
          <dgm:dir/>
          <dgm:animOne val="branch"/>
          <dgm:animLvl val="lvl"/>
        </dgm:presLayoutVars>
      </dgm:prSet>
      <dgm:spPr/>
    </dgm:pt>
    <dgm:pt modelId="{2CD7610C-17E3-4D7B-8D1E-9B98EB429D46}" type="pres">
      <dgm:prSet presAssocID="{ACD75620-CCF9-4395-862D-882E0D68A326}" presName="thickLine" presStyleLbl="alignNode1" presStyleIdx="0" presStyleCnt="4"/>
      <dgm:spPr/>
    </dgm:pt>
    <dgm:pt modelId="{AF719503-318C-4CF0-A6A1-A740326245B4}" type="pres">
      <dgm:prSet presAssocID="{ACD75620-CCF9-4395-862D-882E0D68A326}" presName="horz1" presStyleCnt="0"/>
      <dgm:spPr/>
    </dgm:pt>
    <dgm:pt modelId="{6AA42B61-CE3B-4D38-A8E9-60B66EBECCA9}" type="pres">
      <dgm:prSet presAssocID="{ACD75620-CCF9-4395-862D-882E0D68A326}" presName="tx1" presStyleLbl="revTx" presStyleIdx="0" presStyleCnt="4"/>
      <dgm:spPr/>
    </dgm:pt>
    <dgm:pt modelId="{85560CB2-C50D-4AEE-88D6-7944F98C376A}" type="pres">
      <dgm:prSet presAssocID="{ACD75620-CCF9-4395-862D-882E0D68A326}" presName="vert1" presStyleCnt="0"/>
      <dgm:spPr/>
    </dgm:pt>
    <dgm:pt modelId="{6B38D90F-BFE1-40B1-9396-BA680E726E1A}" type="pres">
      <dgm:prSet presAssocID="{932A9FB2-7FDD-4715-8B54-66774489AAB1}" presName="thickLine" presStyleLbl="alignNode1" presStyleIdx="1" presStyleCnt="4"/>
      <dgm:spPr/>
    </dgm:pt>
    <dgm:pt modelId="{B1C73AAB-153C-4D13-8226-9BAAFCA52BF5}" type="pres">
      <dgm:prSet presAssocID="{932A9FB2-7FDD-4715-8B54-66774489AAB1}" presName="horz1" presStyleCnt="0"/>
      <dgm:spPr/>
    </dgm:pt>
    <dgm:pt modelId="{93ABE3F6-1AA4-4AF3-9C79-E5B003F8CBED}" type="pres">
      <dgm:prSet presAssocID="{932A9FB2-7FDD-4715-8B54-66774489AAB1}" presName="tx1" presStyleLbl="revTx" presStyleIdx="1" presStyleCnt="4"/>
      <dgm:spPr/>
    </dgm:pt>
    <dgm:pt modelId="{31D3148A-E634-4521-AA13-8EBB8AC37E77}" type="pres">
      <dgm:prSet presAssocID="{932A9FB2-7FDD-4715-8B54-66774489AAB1}" presName="vert1" presStyleCnt="0"/>
      <dgm:spPr/>
    </dgm:pt>
    <dgm:pt modelId="{2DA39A30-BE1F-4ECB-9FDB-3832EF0E1880}" type="pres">
      <dgm:prSet presAssocID="{BD655EB2-CAF4-49EF-BFA1-87F7380331F9}" presName="thickLine" presStyleLbl="alignNode1" presStyleIdx="2" presStyleCnt="4"/>
      <dgm:spPr/>
    </dgm:pt>
    <dgm:pt modelId="{BDCA9562-5097-44B0-8717-8A8BECF6572B}" type="pres">
      <dgm:prSet presAssocID="{BD655EB2-CAF4-49EF-BFA1-87F7380331F9}" presName="horz1" presStyleCnt="0"/>
      <dgm:spPr/>
    </dgm:pt>
    <dgm:pt modelId="{8BD8DCF7-6F6C-4611-B6E0-14EC67933161}" type="pres">
      <dgm:prSet presAssocID="{BD655EB2-CAF4-49EF-BFA1-87F7380331F9}" presName="tx1" presStyleLbl="revTx" presStyleIdx="2" presStyleCnt="4"/>
      <dgm:spPr/>
    </dgm:pt>
    <dgm:pt modelId="{4D6D69FF-48E8-499C-AD6A-0C6723202201}" type="pres">
      <dgm:prSet presAssocID="{BD655EB2-CAF4-49EF-BFA1-87F7380331F9}" presName="vert1" presStyleCnt="0"/>
      <dgm:spPr/>
    </dgm:pt>
    <dgm:pt modelId="{910E4932-E026-4A16-B995-AA99046D963E}" type="pres">
      <dgm:prSet presAssocID="{1CF84589-132F-4754-8C7E-DFAA4D21CC4D}" presName="thickLine" presStyleLbl="alignNode1" presStyleIdx="3" presStyleCnt="4"/>
      <dgm:spPr/>
    </dgm:pt>
    <dgm:pt modelId="{82B2A9BF-EA8F-4C41-8745-079D5DA78457}" type="pres">
      <dgm:prSet presAssocID="{1CF84589-132F-4754-8C7E-DFAA4D21CC4D}" presName="horz1" presStyleCnt="0"/>
      <dgm:spPr/>
    </dgm:pt>
    <dgm:pt modelId="{CB4B76A2-CE40-4E11-AD99-ADDF2FC7CF09}" type="pres">
      <dgm:prSet presAssocID="{1CF84589-132F-4754-8C7E-DFAA4D21CC4D}" presName="tx1" presStyleLbl="revTx" presStyleIdx="3" presStyleCnt="4"/>
      <dgm:spPr/>
    </dgm:pt>
    <dgm:pt modelId="{E424B993-71EF-4852-A2BE-A33B48BFF7B1}" type="pres">
      <dgm:prSet presAssocID="{1CF84589-132F-4754-8C7E-DFAA4D21CC4D}" presName="vert1" presStyleCnt="0"/>
      <dgm:spPr/>
    </dgm:pt>
  </dgm:ptLst>
  <dgm:cxnLst>
    <dgm:cxn modelId="{84F80614-6A8D-4BF9-A5E5-E85D2DBEB0E5}" type="presOf" srcId="{C3F7E3EC-48EC-4B98-AEE7-38D589765F0C}" destId="{3E806D85-4BE4-4102-9C89-D89A98AE844E}" srcOrd="0" destOrd="0" presId="urn:microsoft.com/office/officeart/2008/layout/LinedList"/>
    <dgm:cxn modelId="{24AC032F-3635-4B4C-83CD-9C28E3DBA27B}" type="presOf" srcId="{1CF84589-132F-4754-8C7E-DFAA4D21CC4D}" destId="{CB4B76A2-CE40-4E11-AD99-ADDF2FC7CF09}" srcOrd="0" destOrd="0" presId="urn:microsoft.com/office/officeart/2008/layout/LinedList"/>
    <dgm:cxn modelId="{3AB50E2F-2632-427A-8AA0-BC4BC764A6E5}" srcId="{C3F7E3EC-48EC-4B98-AEE7-38D589765F0C}" destId="{1CF84589-132F-4754-8C7E-DFAA4D21CC4D}" srcOrd="3" destOrd="0" parTransId="{E88F8DFB-6B21-4FE0-920C-428150D0A9A6}" sibTransId="{3D691453-3831-4BCA-892D-8CEAB701DFB4}"/>
    <dgm:cxn modelId="{03A5D65B-20BE-408F-B53C-06459D5D1638}" type="presOf" srcId="{932A9FB2-7FDD-4715-8B54-66774489AAB1}" destId="{93ABE3F6-1AA4-4AF3-9C79-E5B003F8CBED}" srcOrd="0" destOrd="0" presId="urn:microsoft.com/office/officeart/2008/layout/LinedList"/>
    <dgm:cxn modelId="{00AFC158-2944-4B00-B72C-0B19360CDBCE}" srcId="{C3F7E3EC-48EC-4B98-AEE7-38D589765F0C}" destId="{ACD75620-CCF9-4395-862D-882E0D68A326}" srcOrd="0" destOrd="0" parTransId="{7D246DA1-E0DB-45AA-81F9-C62A833B64EC}" sibTransId="{25DC81FB-26A8-4FB6-BDEB-7CA757547350}"/>
    <dgm:cxn modelId="{DC25DA89-3391-42CF-B517-4BA41231D784}" srcId="{C3F7E3EC-48EC-4B98-AEE7-38D589765F0C}" destId="{BD655EB2-CAF4-49EF-BFA1-87F7380331F9}" srcOrd="2" destOrd="0" parTransId="{A7BEA75A-790C-4440-BF46-6EBAD339B4A2}" sibTransId="{FB0B30E3-4696-4ABE-A856-DC1E70207418}"/>
    <dgm:cxn modelId="{9CCC4BBF-97C3-426B-BF9B-C8DB5A9EFCAF}" type="presOf" srcId="{BD655EB2-CAF4-49EF-BFA1-87F7380331F9}" destId="{8BD8DCF7-6F6C-4611-B6E0-14EC67933161}" srcOrd="0" destOrd="0" presId="urn:microsoft.com/office/officeart/2008/layout/LinedList"/>
    <dgm:cxn modelId="{A13723F1-E0FD-452F-B7E7-22ADC6A65D4F}" type="presOf" srcId="{ACD75620-CCF9-4395-862D-882E0D68A326}" destId="{6AA42B61-CE3B-4D38-A8E9-60B66EBECCA9}" srcOrd="0" destOrd="0" presId="urn:microsoft.com/office/officeart/2008/layout/LinedList"/>
    <dgm:cxn modelId="{9D6B90F9-6257-4F77-A81D-3D5289426445}" srcId="{C3F7E3EC-48EC-4B98-AEE7-38D589765F0C}" destId="{932A9FB2-7FDD-4715-8B54-66774489AAB1}" srcOrd="1" destOrd="0" parTransId="{DD3DE245-E435-4A0C-BAC6-C52DF6FE6F4A}" sibTransId="{B0B5842E-122A-4B79-AF01-FC5CD43245A6}"/>
    <dgm:cxn modelId="{FFBDD1BE-9FD4-4594-8802-5A7BE2FF3C7D}" type="presParOf" srcId="{3E806D85-4BE4-4102-9C89-D89A98AE844E}" destId="{2CD7610C-17E3-4D7B-8D1E-9B98EB429D46}" srcOrd="0" destOrd="0" presId="urn:microsoft.com/office/officeart/2008/layout/LinedList"/>
    <dgm:cxn modelId="{C3F49DB2-EEE7-4CD2-ADCD-569971B6EE15}" type="presParOf" srcId="{3E806D85-4BE4-4102-9C89-D89A98AE844E}" destId="{AF719503-318C-4CF0-A6A1-A740326245B4}" srcOrd="1" destOrd="0" presId="urn:microsoft.com/office/officeart/2008/layout/LinedList"/>
    <dgm:cxn modelId="{AD6BD9AB-2A57-46E0-A3C1-F0537EC43385}" type="presParOf" srcId="{AF719503-318C-4CF0-A6A1-A740326245B4}" destId="{6AA42B61-CE3B-4D38-A8E9-60B66EBECCA9}" srcOrd="0" destOrd="0" presId="urn:microsoft.com/office/officeart/2008/layout/LinedList"/>
    <dgm:cxn modelId="{23CA4EDC-64A8-4BC8-8AFE-5F59D78CCF73}" type="presParOf" srcId="{AF719503-318C-4CF0-A6A1-A740326245B4}" destId="{85560CB2-C50D-4AEE-88D6-7944F98C376A}" srcOrd="1" destOrd="0" presId="urn:microsoft.com/office/officeart/2008/layout/LinedList"/>
    <dgm:cxn modelId="{8C5542D9-283E-48EF-AF54-ED3ECEED2911}" type="presParOf" srcId="{3E806D85-4BE4-4102-9C89-D89A98AE844E}" destId="{6B38D90F-BFE1-40B1-9396-BA680E726E1A}" srcOrd="2" destOrd="0" presId="urn:microsoft.com/office/officeart/2008/layout/LinedList"/>
    <dgm:cxn modelId="{5FDFF987-D9AE-48B1-AFC3-4DD3E70865C9}" type="presParOf" srcId="{3E806D85-4BE4-4102-9C89-D89A98AE844E}" destId="{B1C73AAB-153C-4D13-8226-9BAAFCA52BF5}" srcOrd="3" destOrd="0" presId="urn:microsoft.com/office/officeart/2008/layout/LinedList"/>
    <dgm:cxn modelId="{209C58AE-1899-4AF4-A30E-379CED7669E6}" type="presParOf" srcId="{B1C73AAB-153C-4D13-8226-9BAAFCA52BF5}" destId="{93ABE3F6-1AA4-4AF3-9C79-E5B003F8CBED}" srcOrd="0" destOrd="0" presId="urn:microsoft.com/office/officeart/2008/layout/LinedList"/>
    <dgm:cxn modelId="{DA883E27-A570-43E8-BA41-703B777603A5}" type="presParOf" srcId="{B1C73AAB-153C-4D13-8226-9BAAFCA52BF5}" destId="{31D3148A-E634-4521-AA13-8EBB8AC37E77}" srcOrd="1" destOrd="0" presId="urn:microsoft.com/office/officeart/2008/layout/LinedList"/>
    <dgm:cxn modelId="{98ACA343-B538-4306-AE7F-7DABE8429C23}" type="presParOf" srcId="{3E806D85-4BE4-4102-9C89-D89A98AE844E}" destId="{2DA39A30-BE1F-4ECB-9FDB-3832EF0E1880}" srcOrd="4" destOrd="0" presId="urn:microsoft.com/office/officeart/2008/layout/LinedList"/>
    <dgm:cxn modelId="{33D56B29-AA3E-47A1-89DB-88CC3CA88CEA}" type="presParOf" srcId="{3E806D85-4BE4-4102-9C89-D89A98AE844E}" destId="{BDCA9562-5097-44B0-8717-8A8BECF6572B}" srcOrd="5" destOrd="0" presId="urn:microsoft.com/office/officeart/2008/layout/LinedList"/>
    <dgm:cxn modelId="{4C28DF5B-0B5C-4E8E-9D3D-70AA6A10F2FF}" type="presParOf" srcId="{BDCA9562-5097-44B0-8717-8A8BECF6572B}" destId="{8BD8DCF7-6F6C-4611-B6E0-14EC67933161}" srcOrd="0" destOrd="0" presId="urn:microsoft.com/office/officeart/2008/layout/LinedList"/>
    <dgm:cxn modelId="{45239FAC-6174-47B0-ADF9-88858358BCBB}" type="presParOf" srcId="{BDCA9562-5097-44B0-8717-8A8BECF6572B}" destId="{4D6D69FF-48E8-499C-AD6A-0C6723202201}" srcOrd="1" destOrd="0" presId="urn:microsoft.com/office/officeart/2008/layout/LinedList"/>
    <dgm:cxn modelId="{EC02C01C-9FD5-4190-A149-2D8C19E0F43F}" type="presParOf" srcId="{3E806D85-4BE4-4102-9C89-D89A98AE844E}" destId="{910E4932-E026-4A16-B995-AA99046D963E}" srcOrd="6" destOrd="0" presId="urn:microsoft.com/office/officeart/2008/layout/LinedList"/>
    <dgm:cxn modelId="{51D8267F-506C-47CF-A0C8-FEB38079AF2F}" type="presParOf" srcId="{3E806D85-4BE4-4102-9C89-D89A98AE844E}" destId="{82B2A9BF-EA8F-4C41-8745-079D5DA78457}" srcOrd="7" destOrd="0" presId="urn:microsoft.com/office/officeart/2008/layout/LinedList"/>
    <dgm:cxn modelId="{13986AF2-BE47-439C-9C60-23D63D345EF3}" type="presParOf" srcId="{82B2A9BF-EA8F-4C41-8745-079D5DA78457}" destId="{CB4B76A2-CE40-4E11-AD99-ADDF2FC7CF09}" srcOrd="0" destOrd="0" presId="urn:microsoft.com/office/officeart/2008/layout/LinedList"/>
    <dgm:cxn modelId="{C5B11E95-9CDD-4E4D-B15A-81601E80F63E}" type="presParOf" srcId="{82B2A9BF-EA8F-4C41-8745-079D5DA78457}" destId="{E424B993-71EF-4852-A2BE-A33B48BFF7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C0DABC-898E-4EBE-8157-1FF803AA20C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5F75398-7EE0-45A5-AA58-FDD68321BB04}">
      <dgm:prSet/>
      <dgm:spPr/>
      <dgm:t>
        <a:bodyPr/>
        <a:lstStyle/>
        <a:p>
          <a:r>
            <a:rPr lang="cs-CZ"/>
            <a:t>Zúčastněné pozorování online a offline</a:t>
          </a:r>
          <a:endParaRPr lang="en-US"/>
        </a:p>
      </dgm:t>
    </dgm:pt>
    <dgm:pt modelId="{36E2E86C-B432-4F4F-88EF-24481F808378}" type="parTrans" cxnId="{95172B36-6E01-481B-A869-44D6CA313DBF}">
      <dgm:prSet/>
      <dgm:spPr/>
      <dgm:t>
        <a:bodyPr/>
        <a:lstStyle/>
        <a:p>
          <a:endParaRPr lang="en-US"/>
        </a:p>
      </dgm:t>
    </dgm:pt>
    <dgm:pt modelId="{56EB0ADA-C055-4DB7-8245-CE6152D38642}" type="sibTrans" cxnId="{95172B36-6E01-481B-A869-44D6CA313DBF}">
      <dgm:prSet/>
      <dgm:spPr/>
      <dgm:t>
        <a:bodyPr/>
        <a:lstStyle/>
        <a:p>
          <a:endParaRPr lang="en-US"/>
        </a:p>
      </dgm:t>
    </dgm:pt>
    <dgm:pt modelId="{7FFDB7F5-C2F8-4C38-8DB1-3CA68743EFA2}">
      <dgm:prSet/>
      <dgm:spPr/>
      <dgm:t>
        <a:bodyPr/>
        <a:lstStyle/>
        <a:p>
          <a:r>
            <a:rPr lang="cs-CZ"/>
            <a:t>Tématická obsahová analýza dat (texty, vizuály) z Telegramu </a:t>
          </a:r>
          <a:endParaRPr lang="en-US"/>
        </a:p>
      </dgm:t>
    </dgm:pt>
    <dgm:pt modelId="{968078A3-EFAA-4E3C-92A0-21DBB9EBA41B}" type="parTrans" cxnId="{9DE19850-1875-4592-A7D9-1AF800ADCFF2}">
      <dgm:prSet/>
      <dgm:spPr/>
      <dgm:t>
        <a:bodyPr/>
        <a:lstStyle/>
        <a:p>
          <a:endParaRPr lang="en-US"/>
        </a:p>
      </dgm:t>
    </dgm:pt>
    <dgm:pt modelId="{80EA2021-AFE2-42AF-8C2F-29A6D303C205}" type="sibTrans" cxnId="{9DE19850-1875-4592-A7D9-1AF800ADCFF2}">
      <dgm:prSet/>
      <dgm:spPr/>
      <dgm:t>
        <a:bodyPr/>
        <a:lstStyle/>
        <a:p>
          <a:endParaRPr lang="en-US"/>
        </a:p>
      </dgm:t>
    </dgm:pt>
    <dgm:pt modelId="{41D03DFC-ABE5-4862-A97C-3036BEBFF6EE}">
      <dgm:prSet/>
      <dgm:spPr/>
      <dgm:t>
        <a:bodyPr/>
        <a:lstStyle/>
        <a:p>
          <a:r>
            <a:rPr lang="cs-CZ"/>
            <a:t>Otevřený výzkum (pod vlastní identitou) – nevýhody etnografie v okrajovém (fringe) online prostředí a v konspiračních prostorech </a:t>
          </a:r>
          <a:endParaRPr lang="en-US"/>
        </a:p>
      </dgm:t>
    </dgm:pt>
    <dgm:pt modelId="{CC75BF2D-02F2-49D8-9C84-BD9F092CE83B}" type="parTrans" cxnId="{8A0DA7F7-B98C-4957-A2B0-20AF5718E109}">
      <dgm:prSet/>
      <dgm:spPr/>
      <dgm:t>
        <a:bodyPr/>
        <a:lstStyle/>
        <a:p>
          <a:endParaRPr lang="en-US"/>
        </a:p>
      </dgm:t>
    </dgm:pt>
    <dgm:pt modelId="{1A1CDAE0-6603-4C68-AEF3-102ACC7314F6}" type="sibTrans" cxnId="{8A0DA7F7-B98C-4957-A2B0-20AF5718E109}">
      <dgm:prSet/>
      <dgm:spPr/>
      <dgm:t>
        <a:bodyPr/>
        <a:lstStyle/>
        <a:p>
          <a:endParaRPr lang="en-US"/>
        </a:p>
      </dgm:t>
    </dgm:pt>
    <dgm:pt modelId="{F6A03B40-324E-478D-8289-726B59F7A09C}">
      <dgm:prSet/>
      <dgm:spPr/>
      <dgm:t>
        <a:bodyPr/>
        <a:lstStyle/>
        <a:p>
          <a:r>
            <a:rPr lang="cs-CZ"/>
            <a:t>Ve výzkumu už nelze dál pokračovat od té doby, co byl publikován. </a:t>
          </a:r>
          <a:endParaRPr lang="en-US"/>
        </a:p>
      </dgm:t>
    </dgm:pt>
    <dgm:pt modelId="{7F7C9D87-A125-4555-9E00-97D86CF2952E}" type="parTrans" cxnId="{389B484B-65FE-42D2-9BF7-45238E634F8D}">
      <dgm:prSet/>
      <dgm:spPr/>
      <dgm:t>
        <a:bodyPr/>
        <a:lstStyle/>
        <a:p>
          <a:endParaRPr lang="en-US"/>
        </a:p>
      </dgm:t>
    </dgm:pt>
    <dgm:pt modelId="{D6EE4AAA-1608-41FC-80AC-5D68E3E52D04}" type="sibTrans" cxnId="{389B484B-65FE-42D2-9BF7-45238E634F8D}">
      <dgm:prSet/>
      <dgm:spPr/>
      <dgm:t>
        <a:bodyPr/>
        <a:lstStyle/>
        <a:p>
          <a:endParaRPr lang="en-US"/>
        </a:p>
      </dgm:t>
    </dgm:pt>
    <dgm:pt modelId="{AC2271A4-9F74-4E55-9B4A-826BB96EEABE}" type="pres">
      <dgm:prSet presAssocID="{AFC0DABC-898E-4EBE-8157-1FF803AA20CB}" presName="vert0" presStyleCnt="0">
        <dgm:presLayoutVars>
          <dgm:dir/>
          <dgm:animOne val="branch"/>
          <dgm:animLvl val="lvl"/>
        </dgm:presLayoutVars>
      </dgm:prSet>
      <dgm:spPr/>
    </dgm:pt>
    <dgm:pt modelId="{25957554-7E5D-40C9-8C9A-FD46FD45E812}" type="pres">
      <dgm:prSet presAssocID="{C5F75398-7EE0-45A5-AA58-FDD68321BB04}" presName="thickLine" presStyleLbl="alignNode1" presStyleIdx="0" presStyleCnt="4"/>
      <dgm:spPr/>
    </dgm:pt>
    <dgm:pt modelId="{6F1A9577-05AE-4E28-9884-A8F166EBF1E7}" type="pres">
      <dgm:prSet presAssocID="{C5F75398-7EE0-45A5-AA58-FDD68321BB04}" presName="horz1" presStyleCnt="0"/>
      <dgm:spPr/>
    </dgm:pt>
    <dgm:pt modelId="{2E42E6F5-EF82-44E0-B3AB-4790ECE03D45}" type="pres">
      <dgm:prSet presAssocID="{C5F75398-7EE0-45A5-AA58-FDD68321BB04}" presName="tx1" presStyleLbl="revTx" presStyleIdx="0" presStyleCnt="4"/>
      <dgm:spPr/>
    </dgm:pt>
    <dgm:pt modelId="{8CA0CEB9-0DE4-4045-A91E-FB5E7A7586DB}" type="pres">
      <dgm:prSet presAssocID="{C5F75398-7EE0-45A5-AA58-FDD68321BB04}" presName="vert1" presStyleCnt="0"/>
      <dgm:spPr/>
    </dgm:pt>
    <dgm:pt modelId="{38A289BE-49FB-44DC-A73E-81CA453B1DA6}" type="pres">
      <dgm:prSet presAssocID="{7FFDB7F5-C2F8-4C38-8DB1-3CA68743EFA2}" presName="thickLine" presStyleLbl="alignNode1" presStyleIdx="1" presStyleCnt="4"/>
      <dgm:spPr/>
    </dgm:pt>
    <dgm:pt modelId="{DDFDFD4A-A342-4F1F-8354-8DE5AB9D1776}" type="pres">
      <dgm:prSet presAssocID="{7FFDB7F5-C2F8-4C38-8DB1-3CA68743EFA2}" presName="horz1" presStyleCnt="0"/>
      <dgm:spPr/>
    </dgm:pt>
    <dgm:pt modelId="{E0888810-1575-404F-B3D8-BE87ACE81FFB}" type="pres">
      <dgm:prSet presAssocID="{7FFDB7F5-C2F8-4C38-8DB1-3CA68743EFA2}" presName="tx1" presStyleLbl="revTx" presStyleIdx="1" presStyleCnt="4"/>
      <dgm:spPr/>
    </dgm:pt>
    <dgm:pt modelId="{B5371C39-90D5-4CA7-B37E-CAA417C13B73}" type="pres">
      <dgm:prSet presAssocID="{7FFDB7F5-C2F8-4C38-8DB1-3CA68743EFA2}" presName="vert1" presStyleCnt="0"/>
      <dgm:spPr/>
    </dgm:pt>
    <dgm:pt modelId="{F4CED687-72DC-4CC6-86E2-6E60B326CD53}" type="pres">
      <dgm:prSet presAssocID="{41D03DFC-ABE5-4862-A97C-3036BEBFF6EE}" presName="thickLine" presStyleLbl="alignNode1" presStyleIdx="2" presStyleCnt="4"/>
      <dgm:spPr/>
    </dgm:pt>
    <dgm:pt modelId="{D53438FF-765D-40AB-800F-F4D246B49CD7}" type="pres">
      <dgm:prSet presAssocID="{41D03DFC-ABE5-4862-A97C-3036BEBFF6EE}" presName="horz1" presStyleCnt="0"/>
      <dgm:spPr/>
    </dgm:pt>
    <dgm:pt modelId="{DDCA36B7-ACBC-4A91-BE29-E381134ABE36}" type="pres">
      <dgm:prSet presAssocID="{41D03DFC-ABE5-4862-A97C-3036BEBFF6EE}" presName="tx1" presStyleLbl="revTx" presStyleIdx="2" presStyleCnt="4"/>
      <dgm:spPr/>
    </dgm:pt>
    <dgm:pt modelId="{5932FA7B-43ED-4B45-91A5-0232CB305634}" type="pres">
      <dgm:prSet presAssocID="{41D03DFC-ABE5-4862-A97C-3036BEBFF6EE}" presName="vert1" presStyleCnt="0"/>
      <dgm:spPr/>
    </dgm:pt>
    <dgm:pt modelId="{F5EEF24F-5D69-4995-8A4A-BEB2952DE406}" type="pres">
      <dgm:prSet presAssocID="{F6A03B40-324E-478D-8289-726B59F7A09C}" presName="thickLine" presStyleLbl="alignNode1" presStyleIdx="3" presStyleCnt="4"/>
      <dgm:spPr/>
    </dgm:pt>
    <dgm:pt modelId="{308FF4AA-9622-41BD-9BAF-6F23CE986328}" type="pres">
      <dgm:prSet presAssocID="{F6A03B40-324E-478D-8289-726B59F7A09C}" presName="horz1" presStyleCnt="0"/>
      <dgm:spPr/>
    </dgm:pt>
    <dgm:pt modelId="{D5E7BC33-91B4-4035-B928-82DC1EDFBA17}" type="pres">
      <dgm:prSet presAssocID="{F6A03B40-324E-478D-8289-726B59F7A09C}" presName="tx1" presStyleLbl="revTx" presStyleIdx="3" presStyleCnt="4"/>
      <dgm:spPr/>
    </dgm:pt>
    <dgm:pt modelId="{1B28B8B7-A54E-4F8C-911F-534F80991E68}" type="pres">
      <dgm:prSet presAssocID="{F6A03B40-324E-478D-8289-726B59F7A09C}" presName="vert1" presStyleCnt="0"/>
      <dgm:spPr/>
    </dgm:pt>
  </dgm:ptLst>
  <dgm:cxnLst>
    <dgm:cxn modelId="{0EBF0C2A-BB62-4006-80EA-948FD6935666}" type="presOf" srcId="{AFC0DABC-898E-4EBE-8157-1FF803AA20CB}" destId="{AC2271A4-9F74-4E55-9B4A-826BB96EEABE}" srcOrd="0" destOrd="0" presId="urn:microsoft.com/office/officeart/2008/layout/LinedList"/>
    <dgm:cxn modelId="{95172B36-6E01-481B-A869-44D6CA313DBF}" srcId="{AFC0DABC-898E-4EBE-8157-1FF803AA20CB}" destId="{C5F75398-7EE0-45A5-AA58-FDD68321BB04}" srcOrd="0" destOrd="0" parTransId="{36E2E86C-B432-4F4F-88EF-24481F808378}" sibTransId="{56EB0ADA-C055-4DB7-8245-CE6152D38642}"/>
    <dgm:cxn modelId="{389B484B-65FE-42D2-9BF7-45238E634F8D}" srcId="{AFC0DABC-898E-4EBE-8157-1FF803AA20CB}" destId="{F6A03B40-324E-478D-8289-726B59F7A09C}" srcOrd="3" destOrd="0" parTransId="{7F7C9D87-A125-4555-9E00-97D86CF2952E}" sibTransId="{D6EE4AAA-1608-41FC-80AC-5D68E3E52D04}"/>
    <dgm:cxn modelId="{C28CA06E-7644-48BE-981A-2550D9DDFF6B}" type="presOf" srcId="{F6A03B40-324E-478D-8289-726B59F7A09C}" destId="{D5E7BC33-91B4-4035-B928-82DC1EDFBA17}" srcOrd="0" destOrd="0" presId="urn:microsoft.com/office/officeart/2008/layout/LinedList"/>
    <dgm:cxn modelId="{44558D4F-6E1B-4629-A783-B5374091AD42}" type="presOf" srcId="{7FFDB7F5-C2F8-4C38-8DB1-3CA68743EFA2}" destId="{E0888810-1575-404F-B3D8-BE87ACE81FFB}" srcOrd="0" destOrd="0" presId="urn:microsoft.com/office/officeart/2008/layout/LinedList"/>
    <dgm:cxn modelId="{9DE19850-1875-4592-A7D9-1AF800ADCFF2}" srcId="{AFC0DABC-898E-4EBE-8157-1FF803AA20CB}" destId="{7FFDB7F5-C2F8-4C38-8DB1-3CA68743EFA2}" srcOrd="1" destOrd="0" parTransId="{968078A3-EFAA-4E3C-92A0-21DBB9EBA41B}" sibTransId="{80EA2021-AFE2-42AF-8C2F-29A6D303C205}"/>
    <dgm:cxn modelId="{F9482352-CE6D-44D1-B9BB-AA5B30F1DEFF}" type="presOf" srcId="{41D03DFC-ABE5-4862-A97C-3036BEBFF6EE}" destId="{DDCA36B7-ACBC-4A91-BE29-E381134ABE36}" srcOrd="0" destOrd="0" presId="urn:microsoft.com/office/officeart/2008/layout/LinedList"/>
    <dgm:cxn modelId="{CA714EA8-8E66-49B0-8F62-46998CAAE7AB}" type="presOf" srcId="{C5F75398-7EE0-45A5-AA58-FDD68321BB04}" destId="{2E42E6F5-EF82-44E0-B3AB-4790ECE03D45}" srcOrd="0" destOrd="0" presId="urn:microsoft.com/office/officeart/2008/layout/LinedList"/>
    <dgm:cxn modelId="{8A0DA7F7-B98C-4957-A2B0-20AF5718E109}" srcId="{AFC0DABC-898E-4EBE-8157-1FF803AA20CB}" destId="{41D03DFC-ABE5-4862-A97C-3036BEBFF6EE}" srcOrd="2" destOrd="0" parTransId="{CC75BF2D-02F2-49D8-9C84-BD9F092CE83B}" sibTransId="{1A1CDAE0-6603-4C68-AEF3-102ACC7314F6}"/>
    <dgm:cxn modelId="{F3143F45-E265-4B43-8CAA-93B02F1676D8}" type="presParOf" srcId="{AC2271A4-9F74-4E55-9B4A-826BB96EEABE}" destId="{25957554-7E5D-40C9-8C9A-FD46FD45E812}" srcOrd="0" destOrd="0" presId="urn:microsoft.com/office/officeart/2008/layout/LinedList"/>
    <dgm:cxn modelId="{4262ED6B-EB2B-4F53-9332-F83D664068BE}" type="presParOf" srcId="{AC2271A4-9F74-4E55-9B4A-826BB96EEABE}" destId="{6F1A9577-05AE-4E28-9884-A8F166EBF1E7}" srcOrd="1" destOrd="0" presId="urn:microsoft.com/office/officeart/2008/layout/LinedList"/>
    <dgm:cxn modelId="{A71D934C-0BDF-4B0B-B59D-455D15DD5F92}" type="presParOf" srcId="{6F1A9577-05AE-4E28-9884-A8F166EBF1E7}" destId="{2E42E6F5-EF82-44E0-B3AB-4790ECE03D45}" srcOrd="0" destOrd="0" presId="urn:microsoft.com/office/officeart/2008/layout/LinedList"/>
    <dgm:cxn modelId="{2F16BA72-54D0-44C9-B88B-E10BE8824F06}" type="presParOf" srcId="{6F1A9577-05AE-4E28-9884-A8F166EBF1E7}" destId="{8CA0CEB9-0DE4-4045-A91E-FB5E7A7586DB}" srcOrd="1" destOrd="0" presId="urn:microsoft.com/office/officeart/2008/layout/LinedList"/>
    <dgm:cxn modelId="{7F7941B5-C9D2-421C-8AF6-A534A0A9CBC6}" type="presParOf" srcId="{AC2271A4-9F74-4E55-9B4A-826BB96EEABE}" destId="{38A289BE-49FB-44DC-A73E-81CA453B1DA6}" srcOrd="2" destOrd="0" presId="urn:microsoft.com/office/officeart/2008/layout/LinedList"/>
    <dgm:cxn modelId="{B13C8CBD-9791-44C9-9863-F1D80EFA893B}" type="presParOf" srcId="{AC2271A4-9F74-4E55-9B4A-826BB96EEABE}" destId="{DDFDFD4A-A342-4F1F-8354-8DE5AB9D1776}" srcOrd="3" destOrd="0" presId="urn:microsoft.com/office/officeart/2008/layout/LinedList"/>
    <dgm:cxn modelId="{A50D94F1-9CE7-4A15-B5AC-BB173FB8A122}" type="presParOf" srcId="{DDFDFD4A-A342-4F1F-8354-8DE5AB9D1776}" destId="{E0888810-1575-404F-B3D8-BE87ACE81FFB}" srcOrd="0" destOrd="0" presId="urn:microsoft.com/office/officeart/2008/layout/LinedList"/>
    <dgm:cxn modelId="{B9717672-64F0-4583-A1DB-543A1FA97DC9}" type="presParOf" srcId="{DDFDFD4A-A342-4F1F-8354-8DE5AB9D1776}" destId="{B5371C39-90D5-4CA7-B37E-CAA417C13B73}" srcOrd="1" destOrd="0" presId="urn:microsoft.com/office/officeart/2008/layout/LinedList"/>
    <dgm:cxn modelId="{902A4F42-762F-439E-AEC0-38FA47A82F0C}" type="presParOf" srcId="{AC2271A4-9F74-4E55-9B4A-826BB96EEABE}" destId="{F4CED687-72DC-4CC6-86E2-6E60B326CD53}" srcOrd="4" destOrd="0" presId="urn:microsoft.com/office/officeart/2008/layout/LinedList"/>
    <dgm:cxn modelId="{5949A7FA-E56B-4257-A20F-4A5F8BEB14A0}" type="presParOf" srcId="{AC2271A4-9F74-4E55-9B4A-826BB96EEABE}" destId="{D53438FF-765D-40AB-800F-F4D246B49CD7}" srcOrd="5" destOrd="0" presId="urn:microsoft.com/office/officeart/2008/layout/LinedList"/>
    <dgm:cxn modelId="{4E085BC1-DB40-4E86-A731-C4E69A1D9BDB}" type="presParOf" srcId="{D53438FF-765D-40AB-800F-F4D246B49CD7}" destId="{DDCA36B7-ACBC-4A91-BE29-E381134ABE36}" srcOrd="0" destOrd="0" presId="urn:microsoft.com/office/officeart/2008/layout/LinedList"/>
    <dgm:cxn modelId="{0416A4F6-C09D-4775-8C44-320C2E694573}" type="presParOf" srcId="{D53438FF-765D-40AB-800F-F4D246B49CD7}" destId="{5932FA7B-43ED-4B45-91A5-0232CB305634}" srcOrd="1" destOrd="0" presId="urn:microsoft.com/office/officeart/2008/layout/LinedList"/>
    <dgm:cxn modelId="{634482BD-A922-458E-8085-8BA88B6FA818}" type="presParOf" srcId="{AC2271A4-9F74-4E55-9B4A-826BB96EEABE}" destId="{F5EEF24F-5D69-4995-8A4A-BEB2952DE406}" srcOrd="6" destOrd="0" presId="urn:microsoft.com/office/officeart/2008/layout/LinedList"/>
    <dgm:cxn modelId="{54EEB4E6-9C8A-45CA-8309-F2C263A9E039}" type="presParOf" srcId="{AC2271A4-9F74-4E55-9B4A-826BB96EEABE}" destId="{308FF4AA-9622-41BD-9BAF-6F23CE986328}" srcOrd="7" destOrd="0" presId="urn:microsoft.com/office/officeart/2008/layout/LinedList"/>
    <dgm:cxn modelId="{0417D821-2B65-442D-B11A-D8F98523EA95}" type="presParOf" srcId="{308FF4AA-9622-41BD-9BAF-6F23CE986328}" destId="{D5E7BC33-91B4-4035-B928-82DC1EDFBA17}" srcOrd="0" destOrd="0" presId="urn:microsoft.com/office/officeart/2008/layout/LinedList"/>
    <dgm:cxn modelId="{17E4C19E-6F31-4DDC-9819-BA3CB76EEBD7}" type="presParOf" srcId="{308FF4AA-9622-41BD-9BAF-6F23CE986328}" destId="{1B28B8B7-A54E-4F8C-911F-534F80991E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ACDD3-B23C-4945-B9F3-F2D1D0EB83D8}">
      <dsp:nvSpPr>
        <dsp:cNvPr id="0" name=""/>
        <dsp:cNvSpPr/>
      </dsp:nvSpPr>
      <dsp:spPr>
        <a:xfrm>
          <a:off x="0" y="0"/>
          <a:ext cx="638833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A207F-0C37-4FC2-8728-EB58F40D5115}">
      <dsp:nvSpPr>
        <dsp:cNvPr id="0" name=""/>
        <dsp:cNvSpPr/>
      </dsp:nvSpPr>
      <dsp:spPr>
        <a:xfrm>
          <a:off x="0" y="0"/>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Obecný rámec: gender a dezinformace v online prostoru</a:t>
          </a:r>
          <a:endParaRPr lang="en-US" sz="2600" kern="1200"/>
        </a:p>
      </dsp:txBody>
      <dsp:txXfrm>
        <a:off x="0" y="0"/>
        <a:ext cx="6388331" cy="1297852"/>
      </dsp:txXfrm>
    </dsp:sp>
    <dsp:sp modelId="{6E0C607F-3D9E-4AA3-8C9C-8F1632F135B4}">
      <dsp:nvSpPr>
        <dsp:cNvPr id="0" name=""/>
        <dsp:cNvSpPr/>
      </dsp:nvSpPr>
      <dsp:spPr>
        <a:xfrm>
          <a:off x="0" y="1297852"/>
          <a:ext cx="6388331" cy="0"/>
        </a:xfrm>
        <a:prstGeom prst="line">
          <a:avLst/>
        </a:prstGeom>
        <a:solidFill>
          <a:schemeClr val="accent2">
            <a:hueOff val="-501607"/>
            <a:satOff val="7849"/>
            <a:lumOff val="4967"/>
            <a:alphaOff val="0"/>
          </a:schemeClr>
        </a:solidFill>
        <a:ln w="12700" cap="flat" cmpd="sng" algn="ctr">
          <a:solidFill>
            <a:schemeClr val="accent2">
              <a:hueOff val="-501607"/>
              <a:satOff val="7849"/>
              <a:lumOff val="49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A19BE-B03E-4A71-A27C-5CF76306CEFE}">
      <dsp:nvSpPr>
        <dsp:cNvPr id="0" name=""/>
        <dsp:cNvSpPr/>
      </dsp:nvSpPr>
      <dsp:spPr>
        <a:xfrm>
          <a:off x="0" y="1297852"/>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Příklad I: Konspiritualita a české influencerky na Instagramu během pandemie COVID-19</a:t>
          </a:r>
          <a:endParaRPr lang="en-US" sz="2600" kern="1200"/>
        </a:p>
      </dsp:txBody>
      <dsp:txXfrm>
        <a:off x="0" y="1297852"/>
        <a:ext cx="6388331" cy="1297852"/>
      </dsp:txXfrm>
    </dsp:sp>
    <dsp:sp modelId="{87E1EA52-023F-4433-AA92-16B8BA836B63}">
      <dsp:nvSpPr>
        <dsp:cNvPr id="0" name=""/>
        <dsp:cNvSpPr/>
      </dsp:nvSpPr>
      <dsp:spPr>
        <a:xfrm>
          <a:off x="0" y="2595704"/>
          <a:ext cx="6388331" cy="0"/>
        </a:xfrm>
        <a:prstGeom prst="line">
          <a:avLst/>
        </a:prstGeom>
        <a:solidFill>
          <a:schemeClr val="accent2">
            <a:hueOff val="-1003215"/>
            <a:satOff val="15699"/>
            <a:lumOff val="9935"/>
            <a:alphaOff val="0"/>
          </a:schemeClr>
        </a:solidFill>
        <a:ln w="12700" cap="flat" cmpd="sng" algn="ctr">
          <a:solidFill>
            <a:schemeClr val="accent2">
              <a:hueOff val="-1003215"/>
              <a:satOff val="15699"/>
              <a:lumOff val="9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5A805-6B6B-4735-87A3-060DB302A147}">
      <dsp:nvSpPr>
        <dsp:cNvPr id="0" name=""/>
        <dsp:cNvSpPr/>
      </dsp:nvSpPr>
      <dsp:spPr>
        <a:xfrm>
          <a:off x="0" y="2595704"/>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Příklad II. Slovanské sesterství a panslavistické konspirace</a:t>
          </a:r>
          <a:endParaRPr lang="en-US" sz="2600" kern="1200"/>
        </a:p>
      </dsp:txBody>
      <dsp:txXfrm>
        <a:off x="0" y="2595704"/>
        <a:ext cx="6388331" cy="1297852"/>
      </dsp:txXfrm>
    </dsp:sp>
    <dsp:sp modelId="{624D528E-32F1-4A4C-9EF9-C3AD6D42D0F1}">
      <dsp:nvSpPr>
        <dsp:cNvPr id="0" name=""/>
        <dsp:cNvSpPr/>
      </dsp:nvSpPr>
      <dsp:spPr>
        <a:xfrm>
          <a:off x="0" y="3893556"/>
          <a:ext cx="6388331" cy="0"/>
        </a:xfrm>
        <a:prstGeom prst="line">
          <a:avLst/>
        </a:prstGeom>
        <a:solidFill>
          <a:schemeClr val="accent2">
            <a:hueOff val="-1504822"/>
            <a:satOff val="23548"/>
            <a:lumOff val="14902"/>
            <a:alphaOff val="0"/>
          </a:schemeClr>
        </a:solidFill>
        <a:ln w="12700" cap="flat" cmpd="sng" algn="ctr">
          <a:solidFill>
            <a:schemeClr val="accent2">
              <a:hueOff val="-1504822"/>
              <a:satOff val="23548"/>
              <a:lumOff val="1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44AF8-3B1B-4265-9350-52F7E4343BBE}">
      <dsp:nvSpPr>
        <dsp:cNvPr id="0" name=""/>
        <dsp:cNvSpPr/>
      </dsp:nvSpPr>
      <dsp:spPr>
        <a:xfrm>
          <a:off x="0" y="3893556"/>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Závěr: genderové nerovnosti v online prostoru a jejich dopad na politickou participaci</a:t>
          </a:r>
          <a:endParaRPr lang="en-US" sz="2600" kern="1200"/>
        </a:p>
      </dsp:txBody>
      <dsp:txXfrm>
        <a:off x="0" y="3893556"/>
        <a:ext cx="6388331" cy="1297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3EEE3-4E46-47A2-B5D3-FF2247DF3D9D}">
      <dsp:nvSpPr>
        <dsp:cNvPr id="0" name=""/>
        <dsp:cNvSpPr/>
      </dsp:nvSpPr>
      <dsp:spPr>
        <a:xfrm>
          <a:off x="0" y="0"/>
          <a:ext cx="638833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0B036-57A2-4AFB-A61B-FC32FC9161AD}">
      <dsp:nvSpPr>
        <dsp:cNvPr id="0" name=""/>
        <dsp:cNvSpPr/>
      </dsp:nvSpPr>
      <dsp:spPr>
        <a:xfrm>
          <a:off x="0" y="0"/>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Gender je využíván/zneužíván v rámci různých DN/KT, zejména na konzervativní/pravicové části politického spektra</a:t>
          </a:r>
          <a:endParaRPr lang="en-US" sz="2200" kern="1200"/>
        </a:p>
      </dsp:txBody>
      <dsp:txXfrm>
        <a:off x="0" y="0"/>
        <a:ext cx="6388331" cy="1297852"/>
      </dsp:txXfrm>
    </dsp:sp>
    <dsp:sp modelId="{D744A609-E347-448C-B305-96AE2D368A0C}">
      <dsp:nvSpPr>
        <dsp:cNvPr id="0" name=""/>
        <dsp:cNvSpPr/>
      </dsp:nvSpPr>
      <dsp:spPr>
        <a:xfrm>
          <a:off x="0" y="1297852"/>
          <a:ext cx="6388331" cy="0"/>
        </a:xfrm>
        <a:prstGeom prst="line">
          <a:avLst/>
        </a:prstGeom>
        <a:solidFill>
          <a:schemeClr val="accent2">
            <a:hueOff val="-501607"/>
            <a:satOff val="7849"/>
            <a:lumOff val="4967"/>
            <a:alphaOff val="0"/>
          </a:schemeClr>
        </a:solidFill>
        <a:ln w="12700" cap="flat" cmpd="sng" algn="ctr">
          <a:solidFill>
            <a:schemeClr val="accent2">
              <a:hueOff val="-501607"/>
              <a:satOff val="7849"/>
              <a:lumOff val="49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44EA2-992A-4590-8E21-26004D90725C}">
      <dsp:nvSpPr>
        <dsp:cNvPr id="0" name=""/>
        <dsp:cNvSpPr/>
      </dsp:nvSpPr>
      <dsp:spPr>
        <a:xfrm>
          <a:off x="0" y="1297852"/>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Tyto narativy mají dopad především na postavení žen a LGBTQ+ lidí ve společnosti</a:t>
          </a:r>
          <a:endParaRPr lang="en-US" sz="2200" kern="1200"/>
        </a:p>
      </dsp:txBody>
      <dsp:txXfrm>
        <a:off x="0" y="1297852"/>
        <a:ext cx="6388331" cy="1297852"/>
      </dsp:txXfrm>
    </dsp:sp>
    <dsp:sp modelId="{9EA3D4B7-F345-4889-AAF3-F6FA55DDBD4E}">
      <dsp:nvSpPr>
        <dsp:cNvPr id="0" name=""/>
        <dsp:cNvSpPr/>
      </dsp:nvSpPr>
      <dsp:spPr>
        <a:xfrm>
          <a:off x="0" y="2595704"/>
          <a:ext cx="6388331" cy="0"/>
        </a:xfrm>
        <a:prstGeom prst="line">
          <a:avLst/>
        </a:prstGeom>
        <a:solidFill>
          <a:schemeClr val="accent2">
            <a:hueOff val="-1003215"/>
            <a:satOff val="15699"/>
            <a:lumOff val="9935"/>
            <a:alphaOff val="0"/>
          </a:schemeClr>
        </a:solidFill>
        <a:ln w="12700" cap="flat" cmpd="sng" algn="ctr">
          <a:solidFill>
            <a:schemeClr val="accent2">
              <a:hueOff val="-1003215"/>
              <a:satOff val="15699"/>
              <a:lumOff val="9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E5209-DF75-4825-89AC-3C1B356AE5CB}">
      <dsp:nvSpPr>
        <dsp:cNvPr id="0" name=""/>
        <dsp:cNvSpPr/>
      </dsp:nvSpPr>
      <dsp:spPr>
        <a:xfrm>
          <a:off x="0" y="2595704"/>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Gender hraje roli v recepci a šíření dezinformací, ale výzkum neukazuje jednoznačně jakou</a:t>
          </a:r>
          <a:endParaRPr lang="en-US" sz="2200" kern="1200"/>
        </a:p>
      </dsp:txBody>
      <dsp:txXfrm>
        <a:off x="0" y="2595704"/>
        <a:ext cx="6388331" cy="1297852"/>
      </dsp:txXfrm>
    </dsp:sp>
    <dsp:sp modelId="{38CA2828-21F4-427C-86B4-C2D8D2756601}">
      <dsp:nvSpPr>
        <dsp:cNvPr id="0" name=""/>
        <dsp:cNvSpPr/>
      </dsp:nvSpPr>
      <dsp:spPr>
        <a:xfrm>
          <a:off x="0" y="3893556"/>
          <a:ext cx="6388331" cy="0"/>
        </a:xfrm>
        <a:prstGeom prst="line">
          <a:avLst/>
        </a:prstGeom>
        <a:solidFill>
          <a:schemeClr val="accent2">
            <a:hueOff val="-1504822"/>
            <a:satOff val="23548"/>
            <a:lumOff val="14902"/>
            <a:alphaOff val="0"/>
          </a:schemeClr>
        </a:solidFill>
        <a:ln w="12700" cap="flat" cmpd="sng" algn="ctr">
          <a:solidFill>
            <a:schemeClr val="accent2">
              <a:hueOff val="-1504822"/>
              <a:satOff val="23548"/>
              <a:lumOff val="1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40855-0FFC-4EA3-BD3C-29BB77DA7106}">
      <dsp:nvSpPr>
        <dsp:cNvPr id="0" name=""/>
        <dsp:cNvSpPr/>
      </dsp:nvSpPr>
      <dsp:spPr>
        <a:xfrm>
          <a:off x="0" y="3893556"/>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Gender hraje roli v produkci dezinformací – ženy produkují (a následně konzumují) jiný typ DN/KT než muži</a:t>
          </a:r>
          <a:endParaRPr lang="en-US" sz="2200" kern="1200"/>
        </a:p>
      </dsp:txBody>
      <dsp:txXfrm>
        <a:off x="0" y="3893556"/>
        <a:ext cx="6388331" cy="1297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610C-17E3-4D7B-8D1E-9B98EB429D46}">
      <dsp:nvSpPr>
        <dsp:cNvPr id="0" name=""/>
        <dsp:cNvSpPr/>
      </dsp:nvSpPr>
      <dsp:spPr>
        <a:xfrm>
          <a:off x="0" y="0"/>
          <a:ext cx="638833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42B61-CE3B-4D38-A8E9-60B66EBECCA9}">
      <dsp:nvSpPr>
        <dsp:cNvPr id="0" name=""/>
        <dsp:cNvSpPr/>
      </dsp:nvSpPr>
      <dsp:spPr>
        <a:xfrm>
          <a:off x="0" y="0"/>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Online a offline etnografie (zúčastněné pozorováná na Instagramu)</a:t>
          </a:r>
          <a:endParaRPr lang="en-US" sz="2600" kern="1200"/>
        </a:p>
      </dsp:txBody>
      <dsp:txXfrm>
        <a:off x="0" y="0"/>
        <a:ext cx="6388331" cy="1297852"/>
      </dsp:txXfrm>
    </dsp:sp>
    <dsp:sp modelId="{6B38D90F-BFE1-40B1-9396-BA680E726E1A}">
      <dsp:nvSpPr>
        <dsp:cNvPr id="0" name=""/>
        <dsp:cNvSpPr/>
      </dsp:nvSpPr>
      <dsp:spPr>
        <a:xfrm>
          <a:off x="0" y="1297852"/>
          <a:ext cx="6388331" cy="0"/>
        </a:xfrm>
        <a:prstGeom prst="line">
          <a:avLst/>
        </a:prstGeom>
        <a:solidFill>
          <a:schemeClr val="accent2">
            <a:hueOff val="-501607"/>
            <a:satOff val="7849"/>
            <a:lumOff val="4967"/>
            <a:alphaOff val="0"/>
          </a:schemeClr>
        </a:solidFill>
        <a:ln w="12700" cap="flat" cmpd="sng" algn="ctr">
          <a:solidFill>
            <a:schemeClr val="accent2">
              <a:hueOff val="-501607"/>
              <a:satOff val="7849"/>
              <a:lumOff val="49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BE3F6-1AA4-4AF3-9C79-E5B003F8CBED}">
      <dsp:nvSpPr>
        <dsp:cNvPr id="0" name=""/>
        <dsp:cNvSpPr/>
      </dsp:nvSpPr>
      <dsp:spPr>
        <a:xfrm>
          <a:off x="0" y="1297852"/>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polo-strukturované rozhovory</a:t>
          </a:r>
          <a:endParaRPr lang="en-US" sz="2600" kern="1200"/>
        </a:p>
      </dsp:txBody>
      <dsp:txXfrm>
        <a:off x="0" y="1297852"/>
        <a:ext cx="6388331" cy="1297852"/>
      </dsp:txXfrm>
    </dsp:sp>
    <dsp:sp modelId="{2DA39A30-BE1F-4ECB-9FDB-3832EF0E1880}">
      <dsp:nvSpPr>
        <dsp:cNvPr id="0" name=""/>
        <dsp:cNvSpPr/>
      </dsp:nvSpPr>
      <dsp:spPr>
        <a:xfrm>
          <a:off x="0" y="2595704"/>
          <a:ext cx="6388331" cy="0"/>
        </a:xfrm>
        <a:prstGeom prst="line">
          <a:avLst/>
        </a:prstGeom>
        <a:solidFill>
          <a:schemeClr val="accent2">
            <a:hueOff val="-1003215"/>
            <a:satOff val="15699"/>
            <a:lumOff val="9935"/>
            <a:alphaOff val="0"/>
          </a:schemeClr>
        </a:solidFill>
        <a:ln w="12700" cap="flat" cmpd="sng" algn="ctr">
          <a:solidFill>
            <a:schemeClr val="accent2">
              <a:hueOff val="-1003215"/>
              <a:satOff val="15699"/>
              <a:lumOff val="9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8DCF7-6F6C-4611-B6E0-14EC67933161}">
      <dsp:nvSpPr>
        <dsp:cNvPr id="0" name=""/>
        <dsp:cNvSpPr/>
      </dsp:nvSpPr>
      <dsp:spPr>
        <a:xfrm>
          <a:off x="0" y="2595704"/>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Etnografická analýza obsahu (Altheide a Schneider 2013), tematická obsahová analýza (2018)</a:t>
          </a:r>
          <a:endParaRPr lang="en-US" sz="2600" kern="1200"/>
        </a:p>
      </dsp:txBody>
      <dsp:txXfrm>
        <a:off x="0" y="2595704"/>
        <a:ext cx="6388331" cy="1297852"/>
      </dsp:txXfrm>
    </dsp:sp>
    <dsp:sp modelId="{910E4932-E026-4A16-B995-AA99046D963E}">
      <dsp:nvSpPr>
        <dsp:cNvPr id="0" name=""/>
        <dsp:cNvSpPr/>
      </dsp:nvSpPr>
      <dsp:spPr>
        <a:xfrm>
          <a:off x="0" y="3893556"/>
          <a:ext cx="6388331" cy="0"/>
        </a:xfrm>
        <a:prstGeom prst="line">
          <a:avLst/>
        </a:prstGeom>
        <a:solidFill>
          <a:schemeClr val="accent2">
            <a:hueOff val="-1504822"/>
            <a:satOff val="23548"/>
            <a:lumOff val="14902"/>
            <a:alphaOff val="0"/>
          </a:schemeClr>
        </a:solidFill>
        <a:ln w="12700" cap="flat" cmpd="sng" algn="ctr">
          <a:solidFill>
            <a:schemeClr val="accent2">
              <a:hueOff val="-1504822"/>
              <a:satOff val="23548"/>
              <a:lumOff val="1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B76A2-CE40-4E11-AD99-ADDF2FC7CF09}">
      <dsp:nvSpPr>
        <dsp:cNvPr id="0" name=""/>
        <dsp:cNvSpPr/>
      </dsp:nvSpPr>
      <dsp:spPr>
        <a:xfrm>
          <a:off x="0" y="3893556"/>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Influencerky, které se zaměřují na zdraví, wellness, spiritualitu, rodinu, mateřství </a:t>
          </a:r>
          <a:endParaRPr lang="en-US" sz="2600" kern="1200"/>
        </a:p>
      </dsp:txBody>
      <dsp:txXfrm>
        <a:off x="0" y="3893556"/>
        <a:ext cx="6388331" cy="1297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57554-7E5D-40C9-8C9A-FD46FD45E812}">
      <dsp:nvSpPr>
        <dsp:cNvPr id="0" name=""/>
        <dsp:cNvSpPr/>
      </dsp:nvSpPr>
      <dsp:spPr>
        <a:xfrm>
          <a:off x="0" y="0"/>
          <a:ext cx="638833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2E6F5-EF82-44E0-B3AB-4790ECE03D45}">
      <dsp:nvSpPr>
        <dsp:cNvPr id="0" name=""/>
        <dsp:cNvSpPr/>
      </dsp:nvSpPr>
      <dsp:spPr>
        <a:xfrm>
          <a:off x="0" y="0"/>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Zúčastněné pozorování online a offline</a:t>
          </a:r>
          <a:endParaRPr lang="en-US" sz="2300" kern="1200"/>
        </a:p>
      </dsp:txBody>
      <dsp:txXfrm>
        <a:off x="0" y="0"/>
        <a:ext cx="6388331" cy="1297852"/>
      </dsp:txXfrm>
    </dsp:sp>
    <dsp:sp modelId="{38A289BE-49FB-44DC-A73E-81CA453B1DA6}">
      <dsp:nvSpPr>
        <dsp:cNvPr id="0" name=""/>
        <dsp:cNvSpPr/>
      </dsp:nvSpPr>
      <dsp:spPr>
        <a:xfrm>
          <a:off x="0" y="1297852"/>
          <a:ext cx="6388331" cy="0"/>
        </a:xfrm>
        <a:prstGeom prst="line">
          <a:avLst/>
        </a:prstGeom>
        <a:solidFill>
          <a:schemeClr val="accent2">
            <a:hueOff val="-501607"/>
            <a:satOff val="7849"/>
            <a:lumOff val="4967"/>
            <a:alphaOff val="0"/>
          </a:schemeClr>
        </a:solidFill>
        <a:ln w="12700" cap="flat" cmpd="sng" algn="ctr">
          <a:solidFill>
            <a:schemeClr val="accent2">
              <a:hueOff val="-501607"/>
              <a:satOff val="7849"/>
              <a:lumOff val="49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88810-1575-404F-B3D8-BE87ACE81FFB}">
      <dsp:nvSpPr>
        <dsp:cNvPr id="0" name=""/>
        <dsp:cNvSpPr/>
      </dsp:nvSpPr>
      <dsp:spPr>
        <a:xfrm>
          <a:off x="0" y="1297852"/>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Tématická obsahová analýza dat (texty, vizuály) z Telegramu </a:t>
          </a:r>
          <a:endParaRPr lang="en-US" sz="2300" kern="1200"/>
        </a:p>
      </dsp:txBody>
      <dsp:txXfrm>
        <a:off x="0" y="1297852"/>
        <a:ext cx="6388331" cy="1297852"/>
      </dsp:txXfrm>
    </dsp:sp>
    <dsp:sp modelId="{F4CED687-72DC-4CC6-86E2-6E60B326CD53}">
      <dsp:nvSpPr>
        <dsp:cNvPr id="0" name=""/>
        <dsp:cNvSpPr/>
      </dsp:nvSpPr>
      <dsp:spPr>
        <a:xfrm>
          <a:off x="0" y="2595704"/>
          <a:ext cx="6388331" cy="0"/>
        </a:xfrm>
        <a:prstGeom prst="line">
          <a:avLst/>
        </a:prstGeom>
        <a:solidFill>
          <a:schemeClr val="accent2">
            <a:hueOff val="-1003215"/>
            <a:satOff val="15699"/>
            <a:lumOff val="9935"/>
            <a:alphaOff val="0"/>
          </a:schemeClr>
        </a:solidFill>
        <a:ln w="12700" cap="flat" cmpd="sng" algn="ctr">
          <a:solidFill>
            <a:schemeClr val="accent2">
              <a:hueOff val="-1003215"/>
              <a:satOff val="15699"/>
              <a:lumOff val="9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A36B7-ACBC-4A91-BE29-E381134ABE36}">
      <dsp:nvSpPr>
        <dsp:cNvPr id="0" name=""/>
        <dsp:cNvSpPr/>
      </dsp:nvSpPr>
      <dsp:spPr>
        <a:xfrm>
          <a:off x="0" y="2595704"/>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Otevřený výzkum (pod vlastní identitou) – nevýhody etnografie v okrajovém (fringe) online prostředí a v konspiračních prostorech </a:t>
          </a:r>
          <a:endParaRPr lang="en-US" sz="2300" kern="1200"/>
        </a:p>
      </dsp:txBody>
      <dsp:txXfrm>
        <a:off x="0" y="2595704"/>
        <a:ext cx="6388331" cy="1297852"/>
      </dsp:txXfrm>
    </dsp:sp>
    <dsp:sp modelId="{F5EEF24F-5D69-4995-8A4A-BEB2952DE406}">
      <dsp:nvSpPr>
        <dsp:cNvPr id="0" name=""/>
        <dsp:cNvSpPr/>
      </dsp:nvSpPr>
      <dsp:spPr>
        <a:xfrm>
          <a:off x="0" y="3893556"/>
          <a:ext cx="6388331" cy="0"/>
        </a:xfrm>
        <a:prstGeom prst="line">
          <a:avLst/>
        </a:prstGeom>
        <a:solidFill>
          <a:schemeClr val="accent2">
            <a:hueOff val="-1504822"/>
            <a:satOff val="23548"/>
            <a:lumOff val="14902"/>
            <a:alphaOff val="0"/>
          </a:schemeClr>
        </a:solidFill>
        <a:ln w="12700" cap="flat" cmpd="sng" algn="ctr">
          <a:solidFill>
            <a:schemeClr val="accent2">
              <a:hueOff val="-1504822"/>
              <a:satOff val="23548"/>
              <a:lumOff val="1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7BC33-91B4-4035-B928-82DC1EDFBA17}">
      <dsp:nvSpPr>
        <dsp:cNvPr id="0" name=""/>
        <dsp:cNvSpPr/>
      </dsp:nvSpPr>
      <dsp:spPr>
        <a:xfrm>
          <a:off x="0" y="3893556"/>
          <a:ext cx="6388331" cy="129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Ve výzkumu už nelze dál pokračovat od té doby, co byl publikován. </a:t>
          </a:r>
          <a:endParaRPr lang="en-US" sz="2300" kern="1200"/>
        </a:p>
      </dsp:txBody>
      <dsp:txXfrm>
        <a:off x="0" y="3893556"/>
        <a:ext cx="6388331" cy="12978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10827-092C-4222-BEEE-725B57FB7123}" type="datetimeFigureOut">
              <a:rPr lang="cs-CZ" smtClean="0"/>
              <a:t>01.12.2024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F2A15-64A7-4792-937B-6800F4A11770}" type="slidenum">
              <a:rPr lang="cs-CZ" smtClean="0"/>
              <a:t>‹#›</a:t>
            </a:fld>
            <a:endParaRPr lang="cs-CZ"/>
          </a:p>
        </p:txBody>
      </p:sp>
    </p:spTree>
    <p:extLst>
      <p:ext uri="{BB962C8B-B14F-4D97-AF65-F5344CB8AC3E}">
        <p14:creationId xmlns:p14="http://schemas.microsoft.com/office/powerpoint/2010/main" val="306926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dirty="0">
              <a:solidFill>
                <a:srgbClr val="000000"/>
              </a:solidFill>
              <a:effectLst/>
              <a:latin typeface="Times New Roman" panose="02020603050405020304" pitchFamily="18" charset="0"/>
              <a:ea typeface="Noto Sans CJK HK"/>
              <a:cs typeface="Calibri" panose="020F0502020204030204" pitchFamily="34" charset="0"/>
            </a:endParaRP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0B412-B872-429F-AB54-33D49136DB4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9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0B412-B872-429F-AB54-33D49136DB4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84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EEF2A15-64A7-4792-937B-6800F4A11770}" type="slidenum">
              <a:rPr lang="cs-CZ" smtClean="0"/>
              <a:t>26</a:t>
            </a:fld>
            <a:endParaRPr lang="cs-CZ"/>
          </a:p>
        </p:txBody>
      </p:sp>
    </p:spTree>
    <p:extLst>
      <p:ext uri="{BB962C8B-B14F-4D97-AF65-F5344CB8AC3E}">
        <p14:creationId xmlns:p14="http://schemas.microsoft.com/office/powerpoint/2010/main" val="422732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F2EE3B7B-C7B5-42CF-90CF-67B3D21B2314}" type="datetime1">
              <a:rPr lang="en-US" smtClean="0"/>
              <a:t>12/1/2024</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59822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6BAD9902-F134-45BD-ABD2-80C28059B090}" type="datetime1">
              <a:rPr lang="en-US" smtClean="0"/>
              <a:t>12/1/2024</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44336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C2B04DB0-379A-41B7-9B29-7F42F0D571D5}" type="datetime1">
              <a:rPr lang="en-US" smtClean="0"/>
              <a:t>12/1/2024</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65924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0F996519-E62D-4F8C-AE1E-36928EC7D15C}" type="datetime1">
              <a:rPr lang="en-US" smtClean="0"/>
              <a:t>12/1/2024</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8706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6477AEB6-FCE1-4CD5-923B-84E54F1460D5}" type="datetime1">
              <a:rPr lang="en-US" smtClean="0"/>
              <a:t>12/1/2024</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37250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96374C2F-71A1-43C9-B2F6-A4FAC8157F1A}" type="datetime1">
              <a:rPr lang="en-US" smtClean="0"/>
              <a:t>12/1/2024</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522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AD631DCC-9916-4BB7-A2E9-25EC84C740A7}" type="datetime1">
              <a:rPr lang="en-US" smtClean="0"/>
              <a:t>12/1/2024</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5921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AF59146A-335D-4B7F-86AE-5D483B1F631C}" type="datetime1">
              <a:rPr lang="en-US" smtClean="0"/>
              <a:t>12/1/2024</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28073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DD71D8EC-8E17-4CE6-99C2-C22488572868}" type="datetime1">
              <a:rPr lang="en-US" smtClean="0"/>
              <a:t>12/1/2024</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82608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9A750ABA-DFFA-4B13-BB77-624D9164A38B}" type="datetime1">
              <a:rPr lang="en-US" smtClean="0"/>
              <a:t>12/1/2024</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20908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3220A08F-2B1D-4498-A043-7C299B1C2561}" type="datetime1">
              <a:rPr lang="en-US" smtClean="0"/>
              <a:t>12/1/2024</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70605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567E9B64-DC09-41C8-9DE3-DA74AF8D2F97}" type="datetime1">
              <a:rPr lang="en-US" smtClean="0"/>
              <a:t>12/1/2024</a:t>
            </a:fld>
            <a:endParaRPr lang="en-US" dirty="0"/>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3077805619"/>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bFm-hw2rUeA?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s://citap.unc.edu/publications/critical-disinformation-stud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F08B39A7-5BF4-341C-12CB-5518793A2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mělecké ozdobné koule">
            <a:extLst>
              <a:ext uri="{FF2B5EF4-FFF2-40B4-BE49-F238E27FC236}">
                <a16:creationId xmlns:a16="http://schemas.microsoft.com/office/drawing/2014/main" id="{EDDB7087-9E73-D7D0-4048-44A40DC4F4B6}"/>
              </a:ext>
            </a:extLst>
          </p:cNvPr>
          <p:cNvPicPr>
            <a:picLocks noChangeAspect="1"/>
          </p:cNvPicPr>
          <p:nvPr/>
        </p:nvPicPr>
        <p:blipFill>
          <a:blip r:embed="rId2"/>
          <a:srcRect l="6064" r="6064"/>
          <a:stretch/>
        </p:blipFill>
        <p:spPr>
          <a:xfrm>
            <a:off x="4157001" y="-1"/>
            <a:ext cx="8035000" cy="6858001"/>
          </a:xfrm>
          <a:custGeom>
            <a:avLst/>
            <a:gdLst/>
            <a:ahLst/>
            <a:cxnLst/>
            <a:rect l="l" t="t" r="r" b="b"/>
            <a:pathLst>
              <a:path w="8035000" h="6858001">
                <a:moveTo>
                  <a:pt x="0" y="0"/>
                </a:moveTo>
                <a:lnTo>
                  <a:pt x="8035000" y="0"/>
                </a:lnTo>
                <a:lnTo>
                  <a:pt x="8035000" y="6858001"/>
                </a:lnTo>
                <a:lnTo>
                  <a:pt x="137897" y="6858001"/>
                </a:lnTo>
                <a:lnTo>
                  <a:pt x="274509" y="6844229"/>
                </a:lnTo>
                <a:cubicBezTo>
                  <a:pt x="583423" y="6781017"/>
                  <a:pt x="815799" y="6507690"/>
                  <a:pt x="815799" y="6180089"/>
                </a:cubicBezTo>
                <a:lnTo>
                  <a:pt x="815799" y="677915"/>
                </a:lnTo>
                <a:cubicBezTo>
                  <a:pt x="815799" y="303514"/>
                  <a:pt x="512287" y="2"/>
                  <a:pt x="137886" y="2"/>
                </a:cubicBezTo>
                <a:lnTo>
                  <a:pt x="0" y="2"/>
                </a:lnTo>
                <a:close/>
              </a:path>
            </a:pathLst>
          </a:custGeom>
        </p:spPr>
      </p:pic>
      <p:sp>
        <p:nvSpPr>
          <p:cNvPr id="2" name="Nadpis 1"/>
          <p:cNvSpPr>
            <a:spLocks noGrp="1"/>
          </p:cNvSpPr>
          <p:nvPr>
            <p:ph type="ctrTitle"/>
          </p:nvPr>
        </p:nvSpPr>
        <p:spPr>
          <a:xfrm>
            <a:off x="312252" y="752136"/>
            <a:ext cx="3944703" cy="3553163"/>
          </a:xfrm>
        </p:spPr>
        <p:txBody>
          <a:bodyPr anchor="t">
            <a:normAutofit/>
          </a:bodyPr>
          <a:lstStyle/>
          <a:p>
            <a:r>
              <a:rPr lang="cs-CZ" sz="4800"/>
              <a:t>Konspirační teorie a gender v online prostoru</a:t>
            </a:r>
          </a:p>
        </p:txBody>
      </p:sp>
      <p:sp>
        <p:nvSpPr>
          <p:cNvPr id="3" name="Podnadpis 2"/>
          <p:cNvSpPr>
            <a:spLocks noGrp="1"/>
          </p:cNvSpPr>
          <p:nvPr>
            <p:ph type="subTitle" idx="1"/>
          </p:nvPr>
        </p:nvSpPr>
        <p:spPr>
          <a:xfrm>
            <a:off x="312252" y="4762123"/>
            <a:ext cx="3698627" cy="1257678"/>
          </a:xfrm>
        </p:spPr>
        <p:txBody>
          <a:bodyPr vert="horz" lIns="91440" tIns="45720" rIns="91440" bIns="45720" rtlCol="0" anchor="b">
            <a:normAutofit/>
          </a:bodyPr>
          <a:lstStyle/>
          <a:p>
            <a:pPr>
              <a:lnSpc>
                <a:spcPct val="110000"/>
              </a:lnSpc>
            </a:pPr>
            <a:r>
              <a:rPr lang="cs-CZ" dirty="0"/>
              <a:t>Mgr. Marie Heřmanová, PhD</a:t>
            </a:r>
          </a:p>
          <a:p>
            <a:pPr>
              <a:lnSpc>
                <a:spcPct val="110000"/>
              </a:lnSpc>
            </a:pPr>
            <a:r>
              <a:rPr lang="cs-CZ" dirty="0"/>
              <a:t>Sociologický ústav AV ČR / CITAP – UNC </a:t>
            </a:r>
            <a:r>
              <a:rPr lang="cs-CZ" dirty="0" err="1"/>
              <a:t>Chapel</a:t>
            </a:r>
            <a:r>
              <a:rPr lang="cs-CZ" dirty="0"/>
              <a:t> </a:t>
            </a:r>
            <a:r>
              <a:rPr lang="cs-CZ" dirty="0" err="1"/>
              <a:t>Hill</a:t>
            </a:r>
            <a:endParaRPr lang="cs-CZ" dirty="0"/>
          </a:p>
        </p:txBody>
      </p:sp>
    </p:spTree>
    <p:extLst>
      <p:ext uri="{BB962C8B-B14F-4D97-AF65-F5344CB8AC3E}">
        <p14:creationId xmlns:p14="http://schemas.microsoft.com/office/powerpoint/2010/main" val="379952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FA8EB19C-99BA-C9EB-68DC-1858D85290D1}"/>
              </a:ext>
            </a:extLst>
          </p:cNvPr>
          <p:cNvSpPr>
            <a:spLocks noGrp="1"/>
          </p:cNvSpPr>
          <p:nvPr>
            <p:ph type="title"/>
          </p:nvPr>
        </p:nvSpPr>
        <p:spPr>
          <a:xfrm>
            <a:off x="317057" y="753762"/>
            <a:ext cx="3229942" cy="5436609"/>
          </a:xfrm>
        </p:spPr>
        <p:txBody>
          <a:bodyPr anchor="t">
            <a:normAutofit/>
          </a:bodyPr>
          <a:lstStyle/>
          <a:p>
            <a:r>
              <a:rPr lang="cs-CZ" sz="3700">
                <a:solidFill>
                  <a:schemeClr val="bg1"/>
                </a:solidFill>
              </a:rPr>
              <a:t>Metodologie</a:t>
            </a:r>
          </a:p>
        </p:txBody>
      </p:sp>
      <p:sp>
        <p:nvSpPr>
          <p:cNvPr id="6" name="Zástupný symbol pro číslo snímku 5">
            <a:extLst>
              <a:ext uri="{FF2B5EF4-FFF2-40B4-BE49-F238E27FC236}">
                <a16:creationId xmlns:a16="http://schemas.microsoft.com/office/drawing/2014/main" id="{3296636E-0FF2-BB1F-86AA-AF7D7C21630D}"/>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10</a:t>
            </a:fld>
            <a:endParaRPr lang="en-US"/>
          </a:p>
        </p:txBody>
      </p:sp>
      <p:graphicFrame>
        <p:nvGraphicFramePr>
          <p:cNvPr id="8" name="Zástupný obsah 2">
            <a:extLst>
              <a:ext uri="{FF2B5EF4-FFF2-40B4-BE49-F238E27FC236}">
                <a16:creationId xmlns:a16="http://schemas.microsoft.com/office/drawing/2014/main" id="{9EC59461-E3C4-70AB-F36A-9A33A0FC1D10}"/>
              </a:ext>
            </a:extLst>
          </p:cNvPr>
          <p:cNvGraphicFramePr>
            <a:graphicFrameLocks noGrp="1"/>
          </p:cNvGraphicFramePr>
          <p:nvPr>
            <p:ph idx="1"/>
            <p:extLst>
              <p:ext uri="{D42A27DB-BD31-4B8C-83A1-F6EECF244321}">
                <p14:modId xmlns:p14="http://schemas.microsoft.com/office/powerpoint/2010/main" val="78072869"/>
              </p:ext>
            </p:extLst>
          </p:nvPr>
        </p:nvGraphicFramePr>
        <p:xfrm>
          <a:off x="5015619" y="838201"/>
          <a:ext cx="6388331" cy="519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73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094B19A4-76E1-AFDD-C62C-C308611D56A0}"/>
              </a:ext>
            </a:extLst>
          </p:cNvPr>
          <p:cNvGraphicFramePr>
            <a:graphicFrameLocks noGrp="1"/>
          </p:cNvGraphicFramePr>
          <p:nvPr>
            <p:ph idx="1"/>
            <p:extLst>
              <p:ext uri="{D42A27DB-BD31-4B8C-83A1-F6EECF244321}">
                <p14:modId xmlns:p14="http://schemas.microsoft.com/office/powerpoint/2010/main" val="4064213675"/>
              </p:ext>
            </p:extLst>
          </p:nvPr>
        </p:nvGraphicFramePr>
        <p:xfrm>
          <a:off x="539646" y="791245"/>
          <a:ext cx="11081926" cy="5052965"/>
        </p:xfrm>
        <a:graphic>
          <a:graphicData uri="http://schemas.openxmlformats.org/drawingml/2006/table">
            <a:tbl>
              <a:tblPr>
                <a:tableStyleId>{5C22544A-7EE6-4342-B048-85BDC9FD1C3A}</a:tableStyleId>
              </a:tblPr>
              <a:tblGrid>
                <a:gridCol w="655965">
                  <a:extLst>
                    <a:ext uri="{9D8B030D-6E8A-4147-A177-3AD203B41FA5}">
                      <a16:colId xmlns:a16="http://schemas.microsoft.com/office/drawing/2014/main" val="623246655"/>
                    </a:ext>
                  </a:extLst>
                </a:gridCol>
                <a:gridCol w="4510667">
                  <a:extLst>
                    <a:ext uri="{9D8B030D-6E8A-4147-A177-3AD203B41FA5}">
                      <a16:colId xmlns:a16="http://schemas.microsoft.com/office/drawing/2014/main" val="1533749186"/>
                    </a:ext>
                  </a:extLst>
                </a:gridCol>
                <a:gridCol w="4971997">
                  <a:extLst>
                    <a:ext uri="{9D8B030D-6E8A-4147-A177-3AD203B41FA5}">
                      <a16:colId xmlns:a16="http://schemas.microsoft.com/office/drawing/2014/main" val="3316401513"/>
                    </a:ext>
                  </a:extLst>
                </a:gridCol>
                <a:gridCol w="943297">
                  <a:extLst>
                    <a:ext uri="{9D8B030D-6E8A-4147-A177-3AD203B41FA5}">
                      <a16:colId xmlns:a16="http://schemas.microsoft.com/office/drawing/2014/main" val="3607880004"/>
                    </a:ext>
                  </a:extLst>
                </a:gridCol>
              </a:tblGrid>
              <a:tr h="390959">
                <a:tc>
                  <a:txBody>
                    <a:bodyPr/>
                    <a:lstStyle/>
                    <a:p>
                      <a:pPr>
                        <a:lnSpc>
                          <a:spcPct val="150000"/>
                        </a:lnSpc>
                      </a:pPr>
                      <a:r>
                        <a:rPr lang="en-GB" sz="1300" b="1" kern="0">
                          <a:effectLst/>
                        </a:rPr>
                        <a:t>Name</a:t>
                      </a:r>
                      <a:endParaRPr lang="cs-CZ" sz="1300" b="1"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b="1" kern="0">
                          <a:effectLst/>
                        </a:rPr>
                        <a:t>Type of content</a:t>
                      </a:r>
                      <a:endParaRPr lang="cs-CZ" sz="1300" b="1" kern="100" dirty="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b="1" kern="0">
                          <a:effectLst/>
                        </a:rPr>
                        <a:t>Type of conspiracy narratives/disinformation</a:t>
                      </a:r>
                      <a:endParaRPr lang="cs-CZ" sz="1300" b="1"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b="1" kern="0">
                          <a:effectLst/>
                        </a:rPr>
                        <a:t>Followers </a:t>
                      </a:r>
                      <a:endParaRPr lang="cs-CZ" sz="1300" b="1" kern="100">
                        <a:effectLst/>
                        <a:latin typeface="Liberation Serif" panose="02020603050405020304" pitchFamily="18" charset="0"/>
                        <a:ea typeface="Noto Sans CJK HK"/>
                        <a:cs typeface="Lohit Marathi"/>
                      </a:endParaRPr>
                    </a:p>
                  </a:txBody>
                  <a:tcPr marL="39435" marR="39435" marT="0" marB="0"/>
                </a:tc>
                <a:extLst>
                  <a:ext uri="{0D108BD9-81ED-4DB2-BD59-A6C34878D82A}">
                    <a16:rowId xmlns:a16="http://schemas.microsoft.com/office/drawing/2014/main" val="918380204"/>
                  </a:ext>
                </a:extLst>
              </a:tr>
              <a:tr h="777001">
                <a:tc>
                  <a:txBody>
                    <a:bodyPr/>
                    <a:lstStyle/>
                    <a:p>
                      <a:pPr>
                        <a:lnSpc>
                          <a:spcPct val="150000"/>
                        </a:lnSpc>
                      </a:pPr>
                      <a:r>
                        <a:rPr lang="en-GB" sz="1300" kern="0">
                          <a:effectLst/>
                        </a:rPr>
                        <a:t>Leila</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Food, health, wellness, meditation</a:t>
                      </a:r>
                      <a:endParaRPr lang="cs-CZ" sz="1300" kern="100" dirty="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5G chips in covid-vaccination, covid-denialism, anti-mask, reality manifesting</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300K +</a:t>
                      </a:r>
                      <a:endParaRPr lang="cs-CZ" sz="1300" kern="100">
                        <a:effectLst/>
                        <a:latin typeface="Liberation Serif" panose="02020603050405020304" pitchFamily="18" charset="0"/>
                        <a:ea typeface="Noto Sans CJK HK"/>
                        <a:cs typeface="Lohit Marathi"/>
                      </a:endParaRPr>
                    </a:p>
                  </a:txBody>
                  <a:tcPr marL="39435" marR="39435" marT="0" marB="0"/>
                </a:tc>
                <a:extLst>
                  <a:ext uri="{0D108BD9-81ED-4DB2-BD59-A6C34878D82A}">
                    <a16:rowId xmlns:a16="http://schemas.microsoft.com/office/drawing/2014/main" val="1764699207"/>
                  </a:ext>
                </a:extLst>
              </a:tr>
              <a:tr h="777001">
                <a:tc>
                  <a:txBody>
                    <a:bodyPr/>
                    <a:lstStyle/>
                    <a:p>
                      <a:pPr>
                        <a:lnSpc>
                          <a:spcPct val="150000"/>
                        </a:lnSpc>
                      </a:pPr>
                      <a:r>
                        <a:rPr lang="en-GB" sz="1300" kern="0">
                          <a:effectLst/>
                        </a:rPr>
                        <a:t>Kristin</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Family and parenting, relationship, mental wellbeingh, yoga, body positivity</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“alternative” treatments of covid, reality manifesting, natural immunity vs vaccines</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5K +</a:t>
                      </a:r>
                      <a:endParaRPr lang="cs-CZ" sz="1300" kern="100">
                        <a:effectLst/>
                        <a:latin typeface="Liberation Serif" panose="02020603050405020304" pitchFamily="18" charset="0"/>
                        <a:ea typeface="Noto Sans CJK HK"/>
                        <a:cs typeface="Lohit Marathi"/>
                      </a:endParaRPr>
                    </a:p>
                  </a:txBody>
                  <a:tcPr marL="39435" marR="39435" marT="0" marB="0"/>
                </a:tc>
                <a:extLst>
                  <a:ext uri="{0D108BD9-81ED-4DB2-BD59-A6C34878D82A}">
                    <a16:rowId xmlns:a16="http://schemas.microsoft.com/office/drawing/2014/main" val="1230629699"/>
                  </a:ext>
                </a:extLst>
              </a:tr>
              <a:tr h="777001">
                <a:tc>
                  <a:txBody>
                    <a:bodyPr/>
                    <a:lstStyle/>
                    <a:p>
                      <a:pPr>
                        <a:lnSpc>
                          <a:spcPct val="150000"/>
                        </a:lnSpc>
                      </a:pPr>
                      <a:r>
                        <a:rPr lang="en-GB" sz="1300" kern="0">
                          <a:effectLst/>
                        </a:rPr>
                        <a:t>Vera</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Bio/organic/natural cosmetics, fashion and lifestyle, healthy food, fitness and yoga</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covid as government orchestrated event, restrictions as totalitarianism, natural immunity vs vaccines</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30K +</a:t>
                      </a:r>
                      <a:endParaRPr lang="cs-CZ" sz="1300" kern="100">
                        <a:effectLst/>
                        <a:latin typeface="Liberation Serif" panose="02020603050405020304" pitchFamily="18" charset="0"/>
                        <a:ea typeface="Noto Sans CJK HK"/>
                        <a:cs typeface="Lohit Marathi"/>
                      </a:endParaRPr>
                    </a:p>
                  </a:txBody>
                  <a:tcPr marL="39435" marR="39435" marT="0" marB="0"/>
                </a:tc>
                <a:extLst>
                  <a:ext uri="{0D108BD9-81ED-4DB2-BD59-A6C34878D82A}">
                    <a16:rowId xmlns:a16="http://schemas.microsoft.com/office/drawing/2014/main" val="2304638958"/>
                  </a:ext>
                </a:extLst>
              </a:tr>
              <a:tr h="777001">
                <a:tc>
                  <a:txBody>
                    <a:bodyPr/>
                    <a:lstStyle/>
                    <a:p>
                      <a:pPr>
                        <a:lnSpc>
                          <a:spcPct val="150000"/>
                        </a:lnSpc>
                      </a:pPr>
                      <a:r>
                        <a:rPr lang="en-GB" sz="1300" kern="0">
                          <a:effectLst/>
                        </a:rPr>
                        <a:t>Tania</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Yoga, tantra, wellness and wellbeing, spirituality</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reality manifesting, “alternative” treatments of covid, higher consciousness as a way to overcome covid, yoni eggs</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10K +</a:t>
                      </a:r>
                      <a:endParaRPr lang="cs-CZ" sz="1300" kern="100">
                        <a:effectLst/>
                        <a:latin typeface="Liberation Serif" panose="02020603050405020304" pitchFamily="18" charset="0"/>
                        <a:ea typeface="Noto Sans CJK HK"/>
                        <a:cs typeface="Lohit Marathi"/>
                      </a:endParaRPr>
                    </a:p>
                  </a:txBody>
                  <a:tcPr marL="39435" marR="39435" marT="0" marB="0"/>
                </a:tc>
                <a:extLst>
                  <a:ext uri="{0D108BD9-81ED-4DB2-BD59-A6C34878D82A}">
                    <a16:rowId xmlns:a16="http://schemas.microsoft.com/office/drawing/2014/main" val="2237824727"/>
                  </a:ext>
                </a:extLst>
              </a:tr>
              <a:tr h="777001">
                <a:tc>
                  <a:txBody>
                    <a:bodyPr/>
                    <a:lstStyle/>
                    <a:p>
                      <a:pPr>
                        <a:lnSpc>
                          <a:spcPct val="150000"/>
                        </a:lnSpc>
                      </a:pPr>
                      <a:r>
                        <a:rPr lang="en-GB" sz="1300" kern="0">
                          <a:effectLst/>
                        </a:rPr>
                        <a:t>Maja</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Meditation techniques, yoga, spirituality, countryside lifestyle</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reality manifesting, communication with “unseen” beings, toxins in food, water and air</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20K+</a:t>
                      </a:r>
                      <a:endParaRPr lang="cs-CZ" sz="1300" kern="100">
                        <a:effectLst/>
                        <a:latin typeface="Liberation Serif" panose="02020603050405020304" pitchFamily="18" charset="0"/>
                        <a:ea typeface="Noto Sans CJK HK"/>
                        <a:cs typeface="Lohit Marathi"/>
                      </a:endParaRPr>
                    </a:p>
                  </a:txBody>
                  <a:tcPr marL="39435" marR="39435" marT="0" marB="0"/>
                </a:tc>
                <a:extLst>
                  <a:ext uri="{0D108BD9-81ED-4DB2-BD59-A6C34878D82A}">
                    <a16:rowId xmlns:a16="http://schemas.microsoft.com/office/drawing/2014/main" val="1703242842"/>
                  </a:ext>
                </a:extLst>
              </a:tr>
              <a:tr h="777001">
                <a:tc>
                  <a:txBody>
                    <a:bodyPr/>
                    <a:lstStyle/>
                    <a:p>
                      <a:pPr>
                        <a:lnSpc>
                          <a:spcPct val="150000"/>
                        </a:lnSpc>
                      </a:pPr>
                      <a:r>
                        <a:rPr lang="en-GB" sz="1300" kern="0">
                          <a:effectLst/>
                        </a:rPr>
                        <a:t>Hana</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Women’s issues, women’s business, spirituality, yoga, homeschooling and alternative parenting</a:t>
                      </a:r>
                      <a:endParaRPr lang="cs-CZ" sz="1300" kern="10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5D reality, alkalic water as covid and cancer treatments, covid-denialism, restrictions as totalitarianism</a:t>
                      </a:r>
                      <a:endParaRPr lang="cs-CZ" sz="1300" kern="100" dirty="0">
                        <a:effectLst/>
                        <a:latin typeface="Liberation Serif" panose="02020603050405020304" pitchFamily="18" charset="0"/>
                        <a:ea typeface="Noto Sans CJK HK"/>
                        <a:cs typeface="Lohit Marathi"/>
                      </a:endParaRPr>
                    </a:p>
                  </a:txBody>
                  <a:tcPr marL="39435" marR="39435" marT="0" marB="0"/>
                </a:tc>
                <a:tc>
                  <a:txBody>
                    <a:bodyPr/>
                    <a:lstStyle/>
                    <a:p>
                      <a:pPr>
                        <a:lnSpc>
                          <a:spcPct val="150000"/>
                        </a:lnSpc>
                      </a:pPr>
                      <a:r>
                        <a:rPr lang="en-GB" sz="1300" kern="0">
                          <a:effectLst/>
                        </a:rPr>
                        <a:t>60K+</a:t>
                      </a:r>
                      <a:endParaRPr lang="cs-CZ" sz="1300" kern="100" dirty="0">
                        <a:effectLst/>
                        <a:latin typeface="Liberation Serif" panose="02020603050405020304" pitchFamily="18" charset="0"/>
                        <a:ea typeface="Noto Sans CJK HK"/>
                        <a:cs typeface="Lohit Marathi"/>
                      </a:endParaRPr>
                    </a:p>
                  </a:txBody>
                  <a:tcPr marL="39435" marR="39435" marT="0" marB="0"/>
                </a:tc>
                <a:extLst>
                  <a:ext uri="{0D108BD9-81ED-4DB2-BD59-A6C34878D82A}">
                    <a16:rowId xmlns:a16="http://schemas.microsoft.com/office/drawing/2014/main" val="2025415367"/>
                  </a:ext>
                </a:extLst>
              </a:tr>
            </a:tbl>
          </a:graphicData>
        </a:graphic>
      </p:graphicFrame>
    </p:spTree>
    <p:extLst>
      <p:ext uri="{BB962C8B-B14F-4D97-AF65-F5344CB8AC3E}">
        <p14:creationId xmlns:p14="http://schemas.microsoft.com/office/powerpoint/2010/main" val="11293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2F2A31-C129-2298-9973-26A0E0FAA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4F10DC6-FCD4-2829-55FD-4283AB0EFA18}"/>
              </a:ext>
            </a:extLst>
          </p:cNvPr>
          <p:cNvSpPr>
            <a:spLocks noGrp="1"/>
          </p:cNvSpPr>
          <p:nvPr>
            <p:ph type="title"/>
          </p:nvPr>
        </p:nvSpPr>
        <p:spPr>
          <a:xfrm>
            <a:off x="308388" y="749808"/>
            <a:ext cx="5093863" cy="1811482"/>
          </a:xfrm>
        </p:spPr>
        <p:txBody>
          <a:bodyPr anchor="t">
            <a:normAutofit/>
          </a:bodyPr>
          <a:lstStyle/>
          <a:p>
            <a:r>
              <a:rPr lang="cs-CZ" dirty="0"/>
              <a:t>1. Tělo a zranitelnost </a:t>
            </a:r>
          </a:p>
        </p:txBody>
      </p:sp>
      <p:sp>
        <p:nvSpPr>
          <p:cNvPr id="3" name="Zástupný obsah 2">
            <a:extLst>
              <a:ext uri="{FF2B5EF4-FFF2-40B4-BE49-F238E27FC236}">
                <a16:creationId xmlns:a16="http://schemas.microsoft.com/office/drawing/2014/main" id="{C864FD30-F11B-7CA9-24BB-6EB81B385A73}"/>
              </a:ext>
            </a:extLst>
          </p:cNvPr>
          <p:cNvSpPr>
            <a:spLocks noGrp="1"/>
          </p:cNvSpPr>
          <p:nvPr>
            <p:ph idx="1"/>
          </p:nvPr>
        </p:nvSpPr>
        <p:spPr>
          <a:xfrm>
            <a:off x="340137" y="2574488"/>
            <a:ext cx="5062115" cy="3547872"/>
          </a:xfrm>
        </p:spPr>
        <p:txBody>
          <a:bodyPr anchor="b">
            <a:normAutofit fontScale="85000" lnSpcReduction="10000"/>
          </a:bodyPr>
          <a:lstStyle/>
          <a:p>
            <a:r>
              <a:rPr lang="cs-CZ" dirty="0"/>
              <a:t>Pandemie a anti-pandemická opatření jsou vnímaná jako útok na tělesnou autonomii </a:t>
            </a:r>
          </a:p>
          <a:p>
            <a:r>
              <a:rPr lang="cs-CZ" i="1" dirty="0"/>
              <a:t>Já to cítím tak, že pokud ani tahle </a:t>
            </a:r>
            <a:r>
              <a:rPr lang="cs-CZ" i="1" dirty="0" err="1"/>
              <a:t>zássadní</a:t>
            </a:r>
            <a:r>
              <a:rPr lang="cs-CZ" i="1" dirty="0"/>
              <a:t> věc, lidský dotyk, nám není umožněná, tak kdo potom vůbec jsme? Já z toho mám ten dojem, že někdo si prostě nepřeje, abychom se mohly spojit, abychom realizovaly celý svůj potenciál. Nevím přesně zatím, kdo nebo co to je, ale prostě mám dojem, že to je něčí záměr.  </a:t>
            </a:r>
            <a:r>
              <a:rPr lang="cs-CZ" dirty="0"/>
              <a:t>(Tania)</a:t>
            </a:r>
          </a:p>
          <a:p>
            <a:r>
              <a:rPr lang="cs-CZ" i="1" dirty="0"/>
              <a:t>Nikdo ti nemůže říkat, jak máš zacházet se svým tělem. Starej se o něj, dávej  mu, co potřebuje, kašli na to, co ti říká někdo jiný, je to tvoje tělo</a:t>
            </a:r>
            <a:r>
              <a:rPr lang="cs-CZ" dirty="0"/>
              <a:t>.  (Kristin)</a:t>
            </a:r>
          </a:p>
          <a:p>
            <a:endParaRPr lang="cs-CZ" dirty="0"/>
          </a:p>
        </p:txBody>
      </p:sp>
      <p:pic>
        <p:nvPicPr>
          <p:cNvPr id="7" name="Obrázek 6">
            <a:extLst>
              <a:ext uri="{FF2B5EF4-FFF2-40B4-BE49-F238E27FC236}">
                <a16:creationId xmlns:a16="http://schemas.microsoft.com/office/drawing/2014/main" id="{CB3A31E8-5F4A-5818-28DB-656FA83BE72F}"/>
              </a:ext>
            </a:extLst>
          </p:cNvPr>
          <p:cNvPicPr>
            <a:picLocks noChangeAspect="1"/>
          </p:cNvPicPr>
          <p:nvPr/>
        </p:nvPicPr>
        <p:blipFill rotWithShape="1">
          <a:blip r:embed="rId2"/>
          <a:srcRect r="5330" b="-2"/>
          <a:stretch/>
        </p:blipFill>
        <p:spPr>
          <a:xfrm>
            <a:off x="7156290" y="78539"/>
            <a:ext cx="4963886" cy="6700922"/>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
        <p:nvSpPr>
          <p:cNvPr id="6" name="Zástupný symbol pro číslo snímku 5">
            <a:extLst>
              <a:ext uri="{FF2B5EF4-FFF2-40B4-BE49-F238E27FC236}">
                <a16:creationId xmlns:a16="http://schemas.microsoft.com/office/drawing/2014/main" id="{DF52508C-EC86-2D9F-AC0B-61D6731A6E66}"/>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264204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0">
            <a:extLst>
              <a:ext uri="{FF2B5EF4-FFF2-40B4-BE49-F238E27FC236}">
                <a16:creationId xmlns:a16="http://schemas.microsoft.com/office/drawing/2014/main" id="{332F2A31-C129-2298-9973-26A0E0FAA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9031A9F-65A8-DBAB-FAAE-E0120363C949}"/>
              </a:ext>
            </a:extLst>
          </p:cNvPr>
          <p:cNvSpPr>
            <a:spLocks noGrp="1"/>
          </p:cNvSpPr>
          <p:nvPr>
            <p:ph type="title"/>
          </p:nvPr>
        </p:nvSpPr>
        <p:spPr>
          <a:xfrm>
            <a:off x="308388" y="749808"/>
            <a:ext cx="5093863" cy="1811482"/>
          </a:xfrm>
        </p:spPr>
        <p:txBody>
          <a:bodyPr anchor="t">
            <a:normAutofit/>
          </a:bodyPr>
          <a:lstStyle/>
          <a:p>
            <a:r>
              <a:rPr lang="cs-CZ" sz="4100"/>
              <a:t>Tělesná autonomie a kontrola nad (ženskými) těly</a:t>
            </a:r>
          </a:p>
        </p:txBody>
      </p:sp>
      <p:sp>
        <p:nvSpPr>
          <p:cNvPr id="3" name="Zástupný obsah 2">
            <a:extLst>
              <a:ext uri="{FF2B5EF4-FFF2-40B4-BE49-F238E27FC236}">
                <a16:creationId xmlns:a16="http://schemas.microsoft.com/office/drawing/2014/main" id="{5BAA6D6A-6EA2-4CD3-57E0-0CD8DBE275EE}"/>
              </a:ext>
            </a:extLst>
          </p:cNvPr>
          <p:cNvSpPr>
            <a:spLocks noGrp="1"/>
          </p:cNvSpPr>
          <p:nvPr>
            <p:ph idx="1"/>
          </p:nvPr>
        </p:nvSpPr>
        <p:spPr>
          <a:xfrm>
            <a:off x="340137" y="2574488"/>
            <a:ext cx="5755863" cy="4009192"/>
          </a:xfrm>
        </p:spPr>
        <p:txBody>
          <a:bodyPr anchor="b">
            <a:noAutofit/>
          </a:bodyPr>
          <a:lstStyle/>
          <a:p>
            <a:pPr>
              <a:lnSpc>
                <a:spcPct val="110000"/>
              </a:lnSpc>
            </a:pPr>
            <a:r>
              <a:rPr lang="cs-CZ" sz="1600" dirty="0"/>
              <a:t>Interpretace pandemie jako narušení tělesné autonomie otevírá prostor k diskuzi o tom, kdo může nebo nemůže kontrolovat těla a tělesnost na osobní i společenské úrovni. </a:t>
            </a:r>
          </a:p>
          <a:p>
            <a:pPr>
              <a:lnSpc>
                <a:spcPct val="110000"/>
              </a:lnSpc>
            </a:pPr>
            <a:r>
              <a:rPr lang="cs-CZ" sz="1600" i="1" dirty="0"/>
              <a:t>Svoje tělo můžeš vždycky kontrolovat. Nemáš kontrolu nad tím, co se ti stane, ale můžeš se vytrénovat, můžeš mít pod kontrolou svoje reakce. </a:t>
            </a:r>
            <a:r>
              <a:rPr lang="cs-CZ" sz="1600" dirty="0"/>
              <a:t>(Tania)</a:t>
            </a:r>
          </a:p>
          <a:p>
            <a:pPr>
              <a:lnSpc>
                <a:spcPct val="110000"/>
              </a:lnSpc>
            </a:pPr>
            <a:r>
              <a:rPr lang="cs-CZ" sz="1600" i="1" dirty="0"/>
              <a:t>Teď nastal čas, kdy si musíme vzít zpátky svojí sílu. Nastal čas, kdy musíme svá těla skutečně cítit, cítit živoucí sílu v nich, tady a teď. Nastal čas vytvořit si svou vlastní podstatu a naplnit misi našich životů. </a:t>
            </a:r>
            <a:r>
              <a:rPr lang="cs-CZ" sz="1600" dirty="0"/>
              <a:t>(Hana)</a:t>
            </a:r>
          </a:p>
        </p:txBody>
      </p:sp>
      <p:pic>
        <p:nvPicPr>
          <p:cNvPr id="1026" name="Picture 2" descr="Top 100 Yoga Influencers in 2024">
            <a:extLst>
              <a:ext uri="{FF2B5EF4-FFF2-40B4-BE49-F238E27FC236}">
                <a16:creationId xmlns:a16="http://schemas.microsoft.com/office/drawing/2014/main" id="{524B1346-7C32-BDD6-C8D1-F46A27470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22" r="9399" b="-2"/>
          <a:stretch/>
        </p:blipFill>
        <p:spPr bwMode="auto">
          <a:xfrm>
            <a:off x="7156290" y="78539"/>
            <a:ext cx="4963886" cy="6700922"/>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Zástupný symbol pro číslo snímku 5">
            <a:extLst>
              <a:ext uri="{FF2B5EF4-FFF2-40B4-BE49-F238E27FC236}">
                <a16:creationId xmlns:a16="http://schemas.microsoft.com/office/drawing/2014/main" id="{EB6907A6-B8C5-5F0D-4A7D-D249BD5C22B6}"/>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310643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58AFC1D-8D9D-F3F4-C409-17B27BA86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E86CB38-21B2-4467-928B-3504BB37C8A5}"/>
              </a:ext>
            </a:extLst>
          </p:cNvPr>
          <p:cNvSpPr>
            <a:spLocks noGrp="1"/>
          </p:cNvSpPr>
          <p:nvPr>
            <p:ph type="title"/>
          </p:nvPr>
        </p:nvSpPr>
        <p:spPr>
          <a:xfrm>
            <a:off x="317057" y="826840"/>
            <a:ext cx="3229942" cy="5363531"/>
          </a:xfrm>
        </p:spPr>
        <p:txBody>
          <a:bodyPr anchor="b">
            <a:normAutofit/>
          </a:bodyPr>
          <a:lstStyle/>
          <a:p>
            <a:r>
              <a:rPr lang="cs-CZ" sz="3100"/>
              <a:t>Konspiritualita</a:t>
            </a:r>
          </a:p>
        </p:txBody>
      </p:sp>
      <p:sp>
        <p:nvSpPr>
          <p:cNvPr id="15" name="Freeform: Shape 14">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74F53708-87C6-CA24-9D8C-C89F979C6531}"/>
              </a:ext>
            </a:extLst>
          </p:cNvPr>
          <p:cNvSpPr>
            <a:spLocks noGrp="1"/>
          </p:cNvSpPr>
          <p:nvPr>
            <p:ph idx="1"/>
          </p:nvPr>
        </p:nvSpPr>
        <p:spPr>
          <a:xfrm>
            <a:off x="4924258" y="762000"/>
            <a:ext cx="6353342" cy="5230092"/>
          </a:xfrm>
        </p:spPr>
        <p:txBody>
          <a:bodyPr anchor="t">
            <a:normAutofit lnSpcReduction="10000"/>
          </a:bodyPr>
          <a:lstStyle/>
          <a:p>
            <a:pPr>
              <a:lnSpc>
                <a:spcPct val="110000"/>
              </a:lnSpc>
            </a:pPr>
            <a:r>
              <a:rPr lang="cs-CZ" dirty="0">
                <a:solidFill>
                  <a:schemeClr val="bg1"/>
                </a:solidFill>
              </a:rPr>
              <a:t>(</a:t>
            </a:r>
            <a:r>
              <a:rPr lang="cs-CZ" dirty="0" err="1">
                <a:solidFill>
                  <a:schemeClr val="bg1"/>
                </a:solidFill>
              </a:rPr>
              <a:t>Ward</a:t>
            </a:r>
            <a:r>
              <a:rPr lang="cs-CZ" dirty="0">
                <a:solidFill>
                  <a:schemeClr val="bg1"/>
                </a:solidFill>
              </a:rPr>
              <a:t> a </a:t>
            </a:r>
            <a:r>
              <a:rPr lang="cs-CZ" dirty="0" err="1">
                <a:solidFill>
                  <a:schemeClr val="bg1"/>
                </a:solidFill>
              </a:rPr>
              <a:t>Voas</a:t>
            </a:r>
            <a:r>
              <a:rPr lang="cs-CZ" dirty="0">
                <a:solidFill>
                  <a:schemeClr val="bg1"/>
                </a:solidFill>
              </a:rPr>
              <a:t> 2012)</a:t>
            </a:r>
          </a:p>
          <a:p>
            <a:pPr rtl="0" fontAlgn="base">
              <a:lnSpc>
                <a:spcPct val="110000"/>
              </a:lnSpc>
              <a:buFont typeface="Arial" panose="020B0604020202020204" pitchFamily="34" charset="0"/>
              <a:buChar char="•"/>
            </a:pPr>
            <a:r>
              <a:rPr lang="en-US" b="1" i="1" dirty="0">
                <a:solidFill>
                  <a:schemeClr val="bg1"/>
                </a:solidFill>
              </a:rPr>
              <a:t>The female-dominated New Age (with its positive focus on self) and the male-dominated realm of conspiracy theory (with its negative focus on global politics)</a:t>
            </a:r>
            <a:r>
              <a:rPr lang="cs-CZ" b="1" i="1" dirty="0">
                <a:solidFill>
                  <a:schemeClr val="bg1"/>
                </a:solidFill>
              </a:rPr>
              <a:t>​</a:t>
            </a:r>
          </a:p>
          <a:p>
            <a:pPr rtl="0" fontAlgn="base">
              <a:lnSpc>
                <a:spcPct val="110000"/>
              </a:lnSpc>
              <a:buFont typeface="Arial" panose="020B0604020202020204" pitchFamily="34" charset="0"/>
              <a:buChar char="•"/>
            </a:pPr>
            <a:r>
              <a:rPr lang="en-US" b="1" i="1" dirty="0">
                <a:solidFill>
                  <a:schemeClr val="bg1"/>
                </a:solidFill>
              </a:rPr>
              <a:t>rapidly growing web movement expressing an ideology fueled by political disillusionment and the popularity of alternative worldviews.</a:t>
            </a:r>
            <a:r>
              <a:rPr lang="cs-CZ" b="1" i="1" dirty="0">
                <a:solidFill>
                  <a:schemeClr val="bg1"/>
                </a:solidFill>
              </a:rPr>
              <a:t>​</a:t>
            </a:r>
          </a:p>
          <a:p>
            <a:pPr rtl="0" fontAlgn="base">
              <a:lnSpc>
                <a:spcPct val="110000"/>
              </a:lnSpc>
              <a:buFont typeface="Arial" panose="020B0604020202020204" pitchFamily="34" charset="0"/>
              <a:buChar char="•"/>
            </a:pPr>
            <a:endParaRPr lang="cs-CZ" b="0" i="0" dirty="0">
              <a:solidFill>
                <a:schemeClr val="bg1"/>
              </a:solidFill>
              <a:effectLst/>
              <a:latin typeface="Arial" panose="020B0604020202020204" pitchFamily="34" charset="0"/>
            </a:endParaRPr>
          </a:p>
          <a:p>
            <a:pPr>
              <a:lnSpc>
                <a:spcPct val="110000"/>
              </a:lnSpc>
            </a:pPr>
            <a:r>
              <a:rPr lang="cs-CZ" u="sng" dirty="0">
                <a:solidFill>
                  <a:schemeClr val="bg1"/>
                </a:solidFill>
              </a:rPr>
              <a:t>Nabízí široký politicko-spirituální rámec založený na dvou předpokladech: </a:t>
            </a:r>
            <a:r>
              <a:rPr lang="cs-CZ" dirty="0">
                <a:solidFill>
                  <a:schemeClr val="bg1"/>
                </a:solidFill>
              </a:rPr>
              <a:t>1) utajená skupina jednotlivců kontroluje, nebo se snaží kontrolovat, globální politické dění (vychází z klasického rámce konspiračních teorií) a 2) lidstvo prochází obrodou, proměnou vědomí, otevírá se možnost posunu na vyšší úroveň (vychází z New Age spirituality a navazující wellness kultury).  </a:t>
            </a:r>
          </a:p>
          <a:p>
            <a:pPr>
              <a:lnSpc>
                <a:spcPct val="110000"/>
              </a:lnSpc>
            </a:pPr>
            <a:endParaRPr lang="cs-CZ" dirty="0">
              <a:solidFill>
                <a:schemeClr val="bg1"/>
              </a:solidFill>
            </a:endParaRPr>
          </a:p>
        </p:txBody>
      </p:sp>
      <p:sp>
        <p:nvSpPr>
          <p:cNvPr id="5" name="Zástupný symbol pro zápatí 4">
            <a:extLst>
              <a:ext uri="{FF2B5EF4-FFF2-40B4-BE49-F238E27FC236}">
                <a16:creationId xmlns:a16="http://schemas.microsoft.com/office/drawing/2014/main" id="{C02DB139-5F71-4ED3-1817-B2DC4AA795AA}"/>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chemeClr val="bg1"/>
                </a:solidFill>
              </a:rPr>
              <a:t>Sample Footer Text</a:t>
            </a:r>
          </a:p>
        </p:txBody>
      </p:sp>
      <p:sp>
        <p:nvSpPr>
          <p:cNvPr id="6" name="Zástupný symbol pro číslo snímku 5">
            <a:extLst>
              <a:ext uri="{FF2B5EF4-FFF2-40B4-BE49-F238E27FC236}">
                <a16:creationId xmlns:a16="http://schemas.microsoft.com/office/drawing/2014/main" id="{87AA792C-1A5C-E38F-3A7C-4FF2B3373CA9}"/>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14</a:t>
            </a:fld>
            <a:endParaRPr lang="en-US">
              <a:solidFill>
                <a:schemeClr val="bg1"/>
              </a:solidFill>
            </a:endParaRPr>
          </a:p>
        </p:txBody>
      </p:sp>
    </p:spTree>
    <p:extLst>
      <p:ext uri="{BB962C8B-B14F-4D97-AF65-F5344CB8AC3E}">
        <p14:creationId xmlns:p14="http://schemas.microsoft.com/office/powerpoint/2010/main" val="219477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A2BC11C-25CD-BA01-B738-D4A5DD658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75063CE-D6FB-73FF-046C-08F25643D418}"/>
              </a:ext>
            </a:extLst>
          </p:cNvPr>
          <p:cNvSpPr>
            <a:spLocks noGrp="1"/>
          </p:cNvSpPr>
          <p:nvPr>
            <p:ph type="title"/>
          </p:nvPr>
        </p:nvSpPr>
        <p:spPr>
          <a:xfrm>
            <a:off x="308389" y="750626"/>
            <a:ext cx="5625880" cy="1805607"/>
          </a:xfrm>
        </p:spPr>
        <p:txBody>
          <a:bodyPr anchor="t">
            <a:normAutofit/>
          </a:bodyPr>
          <a:lstStyle/>
          <a:p>
            <a:r>
              <a:rPr lang="cs-CZ" dirty="0"/>
              <a:t>Instagram jako „třetí prostor</a:t>
            </a:r>
          </a:p>
        </p:txBody>
      </p:sp>
      <p:sp>
        <p:nvSpPr>
          <p:cNvPr id="3" name="Zástupný obsah 2">
            <a:extLst>
              <a:ext uri="{FF2B5EF4-FFF2-40B4-BE49-F238E27FC236}">
                <a16:creationId xmlns:a16="http://schemas.microsoft.com/office/drawing/2014/main" id="{2A2921B9-814B-5695-AAB3-69241B7E2786}"/>
              </a:ext>
            </a:extLst>
          </p:cNvPr>
          <p:cNvSpPr>
            <a:spLocks noGrp="1"/>
          </p:cNvSpPr>
          <p:nvPr>
            <p:ph idx="1"/>
          </p:nvPr>
        </p:nvSpPr>
        <p:spPr>
          <a:xfrm>
            <a:off x="446372" y="2898489"/>
            <a:ext cx="6109595" cy="3555491"/>
          </a:xfrm>
        </p:spPr>
        <p:txBody>
          <a:bodyPr anchor="b">
            <a:normAutofit fontScale="92500"/>
          </a:bodyPr>
          <a:lstStyle/>
          <a:p>
            <a:pPr>
              <a:lnSpc>
                <a:spcPct val="110000"/>
              </a:lnSpc>
            </a:pPr>
            <a:r>
              <a:rPr lang="cs-CZ" dirty="0" err="1"/>
              <a:t>Third</a:t>
            </a:r>
            <a:r>
              <a:rPr lang="cs-CZ" dirty="0"/>
              <a:t> </a:t>
            </a:r>
            <a:r>
              <a:rPr lang="cs-CZ" dirty="0" err="1"/>
              <a:t>spaces</a:t>
            </a:r>
            <a:r>
              <a:rPr lang="cs-CZ" dirty="0"/>
              <a:t> (</a:t>
            </a:r>
            <a:r>
              <a:rPr lang="cs-CZ" dirty="0" err="1"/>
              <a:t>Wright</a:t>
            </a:r>
            <a:r>
              <a:rPr lang="cs-CZ" dirty="0"/>
              <a:t>, 2012) – non </a:t>
            </a:r>
            <a:r>
              <a:rPr lang="cs-CZ" dirty="0" err="1"/>
              <a:t>political</a:t>
            </a:r>
            <a:r>
              <a:rPr lang="cs-CZ" dirty="0"/>
              <a:t> </a:t>
            </a:r>
            <a:r>
              <a:rPr lang="cs-CZ" dirty="0" err="1"/>
              <a:t>spaces</a:t>
            </a:r>
            <a:r>
              <a:rPr lang="cs-CZ" dirty="0"/>
              <a:t> </a:t>
            </a:r>
            <a:r>
              <a:rPr lang="cs-CZ" dirty="0" err="1"/>
              <a:t>where</a:t>
            </a:r>
            <a:r>
              <a:rPr lang="cs-CZ" dirty="0"/>
              <a:t> </a:t>
            </a:r>
            <a:r>
              <a:rPr lang="cs-CZ" dirty="0" err="1"/>
              <a:t>political</a:t>
            </a:r>
            <a:r>
              <a:rPr lang="cs-CZ" dirty="0"/>
              <a:t> talk </a:t>
            </a:r>
            <a:r>
              <a:rPr lang="cs-CZ" dirty="0" err="1"/>
              <a:t>happens</a:t>
            </a:r>
            <a:r>
              <a:rPr lang="cs-CZ" dirty="0"/>
              <a:t> </a:t>
            </a:r>
          </a:p>
          <a:p>
            <a:pPr>
              <a:lnSpc>
                <a:spcPct val="110000"/>
              </a:lnSpc>
            </a:pPr>
            <a:r>
              <a:rPr lang="cs-CZ" dirty="0" err="1"/>
              <a:t>Influencerky</a:t>
            </a:r>
            <a:r>
              <a:rPr lang="cs-CZ" dirty="0"/>
              <a:t> diskutují pandemii na svých profilech, které zvenku vypadají jako wellness/lifestylové/nepolitické prostory -</a:t>
            </a:r>
            <a:r>
              <a:rPr lang="en-GB" dirty="0"/>
              <a:t>&gt;</a:t>
            </a:r>
            <a:r>
              <a:rPr lang="en-US" dirty="0"/>
              <a:t> v</a:t>
            </a:r>
            <a:r>
              <a:rPr lang="cs-CZ" dirty="0" err="1"/>
              <a:t>znikají</a:t>
            </a:r>
            <a:r>
              <a:rPr lang="cs-CZ" dirty="0"/>
              <a:t> echo </a:t>
            </a:r>
            <a:r>
              <a:rPr lang="cs-CZ" dirty="0" err="1"/>
              <a:t>chambers</a:t>
            </a:r>
            <a:r>
              <a:rPr lang="cs-CZ" dirty="0"/>
              <a:t>, ve kterých se DN/KT šíří bez konfrontace s vnějším světem</a:t>
            </a:r>
          </a:p>
          <a:p>
            <a:pPr>
              <a:lnSpc>
                <a:spcPct val="110000"/>
              </a:lnSpc>
            </a:pPr>
            <a:r>
              <a:rPr lang="cs-CZ" i="1" dirty="0"/>
              <a:t>Jediný způsob, jak se stát silnou, je připustit si, že jsem zranitelná. Snažím se tu vytvářet prostor pro tu zranitelnost. Ale musíš to hlídat, protože jakmile začneš mluvit třeba o cyklu a menstruaci, tak přijdou divný týpci a píšou Ti divný zprávy.</a:t>
            </a:r>
            <a:r>
              <a:rPr lang="cs-CZ" dirty="0"/>
              <a:t> (Vera)</a:t>
            </a:r>
          </a:p>
          <a:p>
            <a:pPr marL="0" indent="0">
              <a:lnSpc>
                <a:spcPct val="110000"/>
              </a:lnSpc>
              <a:buNone/>
            </a:pPr>
            <a:endParaRPr lang="cs-CZ" sz="1500" dirty="0"/>
          </a:p>
        </p:txBody>
      </p:sp>
      <p:sp>
        <p:nvSpPr>
          <p:cNvPr id="29" name="Freeform: Shape 28">
            <a:extLst>
              <a:ext uri="{FF2B5EF4-FFF2-40B4-BE49-F238E27FC236}">
                <a16:creationId xmlns:a16="http://schemas.microsoft.com/office/drawing/2014/main" id="{7EDC370B-A1E5-1BCE-360E-25CD04D0F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7140" y="0"/>
            <a:ext cx="5054860" cy="6858000"/>
          </a:xfrm>
          <a:custGeom>
            <a:avLst/>
            <a:gdLst>
              <a:gd name="connsiteX0" fmla="*/ 677913 w 5054860"/>
              <a:gd name="connsiteY0" fmla="*/ 0 h 6858000"/>
              <a:gd name="connsiteX1" fmla="*/ 5054860 w 5054860"/>
              <a:gd name="connsiteY1" fmla="*/ 0 h 6858000"/>
              <a:gd name="connsiteX2" fmla="*/ 5054860 w 5054860"/>
              <a:gd name="connsiteY2" fmla="*/ 6858000 h 6858000"/>
              <a:gd name="connsiteX3" fmla="*/ 677913 w 5054860"/>
              <a:gd name="connsiteY3" fmla="*/ 6858000 h 6858000"/>
              <a:gd name="connsiteX4" fmla="*/ 0 w 5054860"/>
              <a:gd name="connsiteY4" fmla="*/ 6180087 h 6858000"/>
              <a:gd name="connsiteX5" fmla="*/ 0 w 5054860"/>
              <a:gd name="connsiteY5" fmla="*/ 677913 h 6858000"/>
              <a:gd name="connsiteX6" fmla="*/ 677913 w 505486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4860" h="6858000">
                <a:moveTo>
                  <a:pt x="677913" y="0"/>
                </a:moveTo>
                <a:lnTo>
                  <a:pt x="5054860" y="0"/>
                </a:lnTo>
                <a:lnTo>
                  <a:pt x="5054860" y="6858000"/>
                </a:lnTo>
                <a:lnTo>
                  <a:pt x="677913" y="6858000"/>
                </a:lnTo>
                <a:cubicBezTo>
                  <a:pt x="303512" y="6858000"/>
                  <a:pt x="0" y="6554488"/>
                  <a:pt x="0" y="6180087"/>
                </a:cubicBezTo>
                <a:lnTo>
                  <a:pt x="0" y="677913"/>
                </a:lnTo>
                <a:cubicBezTo>
                  <a:pt x="0" y="303512"/>
                  <a:pt x="303512" y="0"/>
                  <a:pt x="67791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ázek 6">
            <a:extLst>
              <a:ext uri="{FF2B5EF4-FFF2-40B4-BE49-F238E27FC236}">
                <a16:creationId xmlns:a16="http://schemas.microsoft.com/office/drawing/2014/main" id="{1840F1B1-F2BD-1433-3840-6B84095BB906}"/>
              </a:ext>
            </a:extLst>
          </p:cNvPr>
          <p:cNvPicPr>
            <a:picLocks noChangeAspect="1"/>
          </p:cNvPicPr>
          <p:nvPr/>
        </p:nvPicPr>
        <p:blipFill>
          <a:blip r:embed="rId2"/>
          <a:srcRect l="418" r="3687" b="-2"/>
          <a:stretch/>
        </p:blipFill>
        <p:spPr>
          <a:xfrm>
            <a:off x="7918580" y="1075703"/>
            <a:ext cx="3485372" cy="4705039"/>
          </a:xfrm>
          <a:prstGeom prst="rect">
            <a:avLst/>
          </a:prstGeom>
        </p:spPr>
      </p:pic>
      <p:sp>
        <p:nvSpPr>
          <p:cNvPr id="6" name="Zástupný symbol pro číslo snímku 5">
            <a:extLst>
              <a:ext uri="{FF2B5EF4-FFF2-40B4-BE49-F238E27FC236}">
                <a16:creationId xmlns:a16="http://schemas.microsoft.com/office/drawing/2014/main" id="{261D277F-1B03-B35C-0AE1-C6BE087D69EC}"/>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000000"/>
                </a:solidFill>
              </a:rPr>
              <a:pPr>
                <a:spcAft>
                  <a:spcPts val="600"/>
                </a:spcAft>
              </a:pPr>
              <a:t>15</a:t>
            </a:fld>
            <a:endParaRPr lang="en-US">
              <a:solidFill>
                <a:srgbClr val="000000"/>
              </a:solidFill>
            </a:endParaRPr>
          </a:p>
        </p:txBody>
      </p:sp>
    </p:spTree>
    <p:extLst>
      <p:ext uri="{BB962C8B-B14F-4D97-AF65-F5344CB8AC3E}">
        <p14:creationId xmlns:p14="http://schemas.microsoft.com/office/powerpoint/2010/main" val="277949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023FFFF-9672-4890-38DA-526B7288F232}"/>
              </a:ext>
            </a:extLst>
          </p:cNvPr>
          <p:cNvPicPr>
            <a:picLocks noChangeAspect="1"/>
          </p:cNvPicPr>
          <p:nvPr/>
        </p:nvPicPr>
        <p:blipFill>
          <a:blip r:embed="rId3"/>
          <a:stretch>
            <a:fillRect/>
          </a:stretch>
        </p:blipFill>
        <p:spPr>
          <a:xfrm>
            <a:off x="1227821" y="650497"/>
            <a:ext cx="5236801" cy="5571066"/>
          </a:xfrm>
          <a:prstGeom prst="rect">
            <a:avLst/>
          </a:prstGeom>
        </p:spPr>
      </p:pic>
      <p:pic>
        <p:nvPicPr>
          <p:cNvPr id="7" name="Obrázek 6">
            <a:extLst>
              <a:ext uri="{FF2B5EF4-FFF2-40B4-BE49-F238E27FC236}">
                <a16:creationId xmlns:a16="http://schemas.microsoft.com/office/drawing/2014/main" id="{0A113DFD-3CDE-C584-D4D4-37075B308AEA}"/>
              </a:ext>
            </a:extLst>
          </p:cNvPr>
          <p:cNvPicPr>
            <a:picLocks noChangeAspect="1"/>
          </p:cNvPicPr>
          <p:nvPr/>
        </p:nvPicPr>
        <p:blipFill>
          <a:blip r:embed="rId4"/>
          <a:stretch>
            <a:fillRect/>
          </a:stretch>
        </p:blipFill>
        <p:spPr>
          <a:xfrm>
            <a:off x="8158462" y="643467"/>
            <a:ext cx="2929767" cy="2475653"/>
          </a:xfrm>
          <a:prstGeom prst="rect">
            <a:avLst/>
          </a:prstGeom>
        </p:spPr>
      </p:pic>
      <p:pic>
        <p:nvPicPr>
          <p:cNvPr id="9" name="Obrázek 8">
            <a:extLst>
              <a:ext uri="{FF2B5EF4-FFF2-40B4-BE49-F238E27FC236}">
                <a16:creationId xmlns:a16="http://schemas.microsoft.com/office/drawing/2014/main" id="{9B202CC5-AD1E-1681-6A0F-73F3290518AF}"/>
              </a:ext>
            </a:extLst>
          </p:cNvPr>
          <p:cNvPicPr>
            <a:picLocks noChangeAspect="1"/>
          </p:cNvPicPr>
          <p:nvPr/>
        </p:nvPicPr>
        <p:blipFill>
          <a:blip r:embed="rId5"/>
          <a:stretch>
            <a:fillRect/>
          </a:stretch>
        </p:blipFill>
        <p:spPr>
          <a:xfrm>
            <a:off x="7725260" y="3748194"/>
            <a:ext cx="3796171" cy="2471631"/>
          </a:xfrm>
          <a:prstGeom prst="rect">
            <a:avLst/>
          </a:prstGeom>
        </p:spPr>
      </p:pic>
    </p:spTree>
    <p:extLst>
      <p:ext uri="{BB962C8B-B14F-4D97-AF65-F5344CB8AC3E}">
        <p14:creationId xmlns:p14="http://schemas.microsoft.com/office/powerpoint/2010/main" val="401586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4B04182-BBFB-AB05-0885-6E210C002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a:extLst>
              <a:ext uri="{FF2B5EF4-FFF2-40B4-BE49-F238E27FC236}">
                <a16:creationId xmlns:a16="http://schemas.microsoft.com/office/drawing/2014/main" id="{3859FC6B-F164-D179-317A-D255C682DDC8}"/>
              </a:ext>
            </a:extLst>
          </p:cNvPr>
          <p:cNvSpPr>
            <a:spLocks noGrp="1"/>
          </p:cNvSpPr>
          <p:nvPr>
            <p:ph type="title"/>
          </p:nvPr>
        </p:nvSpPr>
        <p:spPr>
          <a:xfrm>
            <a:off x="308389" y="745440"/>
            <a:ext cx="4797011" cy="3559859"/>
          </a:xfrm>
        </p:spPr>
        <p:txBody>
          <a:bodyPr vert="horz" lIns="91440" tIns="45720" rIns="91440" bIns="45720" rtlCol="0" anchor="t">
            <a:normAutofit/>
          </a:bodyPr>
          <a:lstStyle/>
          <a:p>
            <a:r>
              <a:rPr lang="en-US" sz="4800"/>
              <a:t>All the sisters of the world:</a:t>
            </a:r>
            <a:br>
              <a:rPr lang="en-US" sz="4800"/>
            </a:br>
            <a:r>
              <a:rPr lang="en-US" sz="4800"/>
              <a:t>gender apanslavistické konspirace </a:t>
            </a:r>
          </a:p>
        </p:txBody>
      </p:sp>
      <p:sp>
        <p:nvSpPr>
          <p:cNvPr id="8" name="Zástupný text 7">
            <a:extLst>
              <a:ext uri="{FF2B5EF4-FFF2-40B4-BE49-F238E27FC236}">
                <a16:creationId xmlns:a16="http://schemas.microsoft.com/office/drawing/2014/main" id="{0DA115D5-C023-D535-BD50-A9F6E8D98430}"/>
              </a:ext>
            </a:extLst>
          </p:cNvPr>
          <p:cNvSpPr>
            <a:spLocks noGrp="1"/>
          </p:cNvSpPr>
          <p:nvPr>
            <p:ph type="body" idx="1"/>
          </p:nvPr>
        </p:nvSpPr>
        <p:spPr>
          <a:xfrm>
            <a:off x="308388" y="4513197"/>
            <a:ext cx="4008779" cy="1506603"/>
          </a:xfrm>
        </p:spPr>
        <p:txBody>
          <a:bodyPr vert="horz" lIns="91440" tIns="45720" rIns="91440" bIns="45720" rtlCol="0" anchor="b">
            <a:normAutofit/>
          </a:bodyPr>
          <a:lstStyle/>
          <a:p>
            <a:r>
              <a:rPr lang="en-US">
                <a:solidFill>
                  <a:schemeClr val="tx1"/>
                </a:solidFill>
              </a:rPr>
              <a:t>Příklad II.</a:t>
            </a:r>
          </a:p>
        </p:txBody>
      </p:sp>
      <p:pic>
        <p:nvPicPr>
          <p:cNvPr id="9" name="Picture 4" descr="Pan-Slavism | Slavic Wiki | Fandom">
            <a:extLst>
              <a:ext uri="{FF2B5EF4-FFF2-40B4-BE49-F238E27FC236}">
                <a16:creationId xmlns:a16="http://schemas.microsoft.com/office/drawing/2014/main" id="{E083BB65-6B99-E797-6C55-91DEB088B3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1" r="18605" b="-1"/>
          <a:stretch/>
        </p:blipFill>
        <p:spPr bwMode="auto">
          <a:xfrm>
            <a:off x="6101169" y="10"/>
            <a:ext cx="6090831" cy="6857990"/>
          </a:xfrm>
          <a:custGeom>
            <a:avLst/>
            <a:gdLst/>
            <a:ahLst/>
            <a:cxnLst/>
            <a:rect l="l" t="t" r="r" b="b"/>
            <a:pathLst>
              <a:path w="6090831" h="6858000">
                <a:moveTo>
                  <a:pt x="677913" y="0"/>
                </a:moveTo>
                <a:lnTo>
                  <a:pt x="6090831" y="0"/>
                </a:lnTo>
                <a:lnTo>
                  <a:pt x="6090831" y="6858000"/>
                </a:lnTo>
                <a:lnTo>
                  <a:pt x="677913" y="6858000"/>
                </a:lnTo>
                <a:cubicBezTo>
                  <a:pt x="303512" y="6858000"/>
                  <a:pt x="0" y="6554488"/>
                  <a:pt x="0" y="6180087"/>
                </a:cubicBezTo>
                <a:lnTo>
                  <a:pt x="0" y="677913"/>
                </a:lnTo>
                <a:cubicBezTo>
                  <a:pt x="0" y="303512"/>
                  <a:pt x="303512" y="0"/>
                  <a:pt x="677913" y="0"/>
                </a:cubicBezTo>
                <a:close/>
              </a:path>
            </a:pathLst>
          </a:custGeom>
          <a:extLst>
            <a:ext uri="{909E8E84-426E-40DD-AFC4-6F175D3DCCD1}">
              <a14:hiddenFill xmlns:a14="http://schemas.microsoft.com/office/drawing/2010/main">
                <a:solidFill>
                  <a:srgbClr val="FFFFFF"/>
                </a:solidFill>
              </a14:hiddenFill>
            </a:ext>
          </a:extLst>
        </p:spPr>
      </p:pic>
      <p:sp>
        <p:nvSpPr>
          <p:cNvPr id="6" name="Zástupný symbol pro číslo snímku 5">
            <a:extLst>
              <a:ext uri="{FF2B5EF4-FFF2-40B4-BE49-F238E27FC236}">
                <a16:creationId xmlns:a16="http://schemas.microsoft.com/office/drawing/2014/main" id="{4EDA1C43-31F2-D377-C927-B1A06A72DFE2}"/>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173692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Nadpis 6">
            <a:extLst>
              <a:ext uri="{FF2B5EF4-FFF2-40B4-BE49-F238E27FC236}">
                <a16:creationId xmlns:a16="http://schemas.microsoft.com/office/drawing/2014/main" id="{341A88CF-7912-CB7D-104F-EB85E380BC4C}"/>
              </a:ext>
            </a:extLst>
          </p:cNvPr>
          <p:cNvSpPr>
            <a:spLocks noGrp="1"/>
          </p:cNvSpPr>
          <p:nvPr>
            <p:ph type="title"/>
          </p:nvPr>
        </p:nvSpPr>
        <p:spPr>
          <a:xfrm>
            <a:off x="317057" y="753762"/>
            <a:ext cx="3229942" cy="5436609"/>
          </a:xfrm>
        </p:spPr>
        <p:txBody>
          <a:bodyPr anchor="t">
            <a:normAutofit/>
          </a:bodyPr>
          <a:lstStyle/>
          <a:p>
            <a:r>
              <a:rPr lang="cs-CZ" sz="3700">
                <a:solidFill>
                  <a:schemeClr val="bg1"/>
                </a:solidFill>
              </a:rPr>
              <a:t>Metodologie a etika výzkumu</a:t>
            </a:r>
          </a:p>
        </p:txBody>
      </p:sp>
      <p:sp>
        <p:nvSpPr>
          <p:cNvPr id="4" name="Zástupný symbol pro datum 3">
            <a:extLst>
              <a:ext uri="{FF2B5EF4-FFF2-40B4-BE49-F238E27FC236}">
                <a16:creationId xmlns:a16="http://schemas.microsoft.com/office/drawing/2014/main" id="{0A3C334B-CC0A-8D26-26AB-D0F566C620F8}"/>
              </a:ext>
            </a:extLst>
          </p:cNvPr>
          <p:cNvSpPr>
            <a:spLocks noGrp="1"/>
          </p:cNvSpPr>
          <p:nvPr>
            <p:ph type="dt" sz="half" idx="10"/>
          </p:nvPr>
        </p:nvSpPr>
        <p:spPr>
          <a:xfrm>
            <a:off x="340137" y="63202"/>
            <a:ext cx="2743200" cy="318221"/>
          </a:xfrm>
        </p:spPr>
        <p:txBody>
          <a:bodyPr>
            <a:normAutofit/>
          </a:bodyPr>
          <a:lstStyle/>
          <a:p>
            <a:pPr>
              <a:spcAft>
                <a:spcPts val="600"/>
              </a:spcAft>
            </a:pPr>
            <a:fld id="{6477AEB6-FCE1-4CD5-923B-84E54F1460D5}" type="datetime1">
              <a:rPr lang="en-US">
                <a:solidFill>
                  <a:schemeClr val="bg1"/>
                </a:solidFill>
              </a:rPr>
              <a:pPr>
                <a:spcAft>
                  <a:spcPts val="600"/>
                </a:spcAft>
              </a:pPr>
              <a:t>12/1/2024</a:t>
            </a:fld>
            <a:endParaRPr lang="en-US">
              <a:solidFill>
                <a:schemeClr val="bg1"/>
              </a:solidFill>
            </a:endParaRPr>
          </a:p>
        </p:txBody>
      </p:sp>
      <p:sp>
        <p:nvSpPr>
          <p:cNvPr id="5" name="Zástupný symbol pro zápatí 4">
            <a:extLst>
              <a:ext uri="{FF2B5EF4-FFF2-40B4-BE49-F238E27FC236}">
                <a16:creationId xmlns:a16="http://schemas.microsoft.com/office/drawing/2014/main" id="{2369A304-CAF6-5DC4-FB97-85B759CA5F06}"/>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Zástupný symbol pro číslo snímku 5">
            <a:extLst>
              <a:ext uri="{FF2B5EF4-FFF2-40B4-BE49-F238E27FC236}">
                <a16:creationId xmlns:a16="http://schemas.microsoft.com/office/drawing/2014/main" id="{E6FB0FE7-9BB0-E044-523C-99BDF526CCC5}"/>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18</a:t>
            </a:fld>
            <a:endParaRPr lang="en-US"/>
          </a:p>
        </p:txBody>
      </p:sp>
      <p:graphicFrame>
        <p:nvGraphicFramePr>
          <p:cNvPr id="10" name="Zástupný obsah 7">
            <a:extLst>
              <a:ext uri="{FF2B5EF4-FFF2-40B4-BE49-F238E27FC236}">
                <a16:creationId xmlns:a16="http://schemas.microsoft.com/office/drawing/2014/main" id="{FCB88970-B887-6845-5B74-68AF60872CBD}"/>
              </a:ext>
            </a:extLst>
          </p:cNvPr>
          <p:cNvGraphicFramePr>
            <a:graphicFrameLocks noGrp="1"/>
          </p:cNvGraphicFramePr>
          <p:nvPr>
            <p:ph idx="1"/>
            <p:extLst>
              <p:ext uri="{D42A27DB-BD31-4B8C-83A1-F6EECF244321}">
                <p14:modId xmlns:p14="http://schemas.microsoft.com/office/powerpoint/2010/main" val="1674950640"/>
              </p:ext>
            </p:extLst>
          </p:nvPr>
        </p:nvGraphicFramePr>
        <p:xfrm>
          <a:off x="5015619" y="838201"/>
          <a:ext cx="6388331" cy="519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25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2F2A31-C129-2298-9973-26A0E0FAA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a:extLst>
              <a:ext uri="{FF2B5EF4-FFF2-40B4-BE49-F238E27FC236}">
                <a16:creationId xmlns:a16="http://schemas.microsoft.com/office/drawing/2014/main" id="{790B65D4-150E-52A4-35E5-A03D289FA7B1}"/>
              </a:ext>
            </a:extLst>
          </p:cNvPr>
          <p:cNvSpPr>
            <a:spLocks noGrp="1"/>
          </p:cNvSpPr>
          <p:nvPr>
            <p:ph type="title"/>
          </p:nvPr>
        </p:nvSpPr>
        <p:spPr>
          <a:xfrm>
            <a:off x="308388" y="749808"/>
            <a:ext cx="5093863" cy="1811482"/>
          </a:xfrm>
        </p:spPr>
        <p:txBody>
          <a:bodyPr anchor="t">
            <a:normAutofit/>
          </a:bodyPr>
          <a:lstStyle/>
          <a:p>
            <a:r>
              <a:rPr lang="cs-CZ"/>
              <a:t>Panslavistická konspirační teorie </a:t>
            </a:r>
          </a:p>
        </p:txBody>
      </p:sp>
      <p:sp>
        <p:nvSpPr>
          <p:cNvPr id="8" name="Zástupný obsah 7">
            <a:extLst>
              <a:ext uri="{FF2B5EF4-FFF2-40B4-BE49-F238E27FC236}">
                <a16:creationId xmlns:a16="http://schemas.microsoft.com/office/drawing/2014/main" id="{0B199FFE-1C7A-0CC2-1076-748B68887CD9}"/>
              </a:ext>
            </a:extLst>
          </p:cNvPr>
          <p:cNvSpPr>
            <a:spLocks noGrp="1"/>
          </p:cNvSpPr>
          <p:nvPr>
            <p:ph idx="1"/>
          </p:nvPr>
        </p:nvSpPr>
        <p:spPr>
          <a:xfrm>
            <a:off x="340137" y="2574488"/>
            <a:ext cx="5755863" cy="3974902"/>
          </a:xfrm>
        </p:spPr>
        <p:txBody>
          <a:bodyPr anchor="b">
            <a:noAutofit/>
          </a:bodyPr>
          <a:lstStyle/>
          <a:p>
            <a:pPr>
              <a:lnSpc>
                <a:spcPct val="110000"/>
              </a:lnSpc>
            </a:pPr>
            <a:r>
              <a:rPr lang="cs-CZ" dirty="0"/>
              <a:t>- </a:t>
            </a:r>
            <a:r>
              <a:rPr lang="en-US" dirty="0"/>
              <a:t> narrative that interprets the world as run by hidden elites who are of Anglo-Saxon origin and therefore representatives of the West and who have, for centuries, oppressed other nations and ethnicities, most notably the Slavs. The pan-Slavic conspiracy theory merges the historical idea of pan-Slavism with conspiracy theories inspired by current events such as the pandemic (orchestrated by Western political elites and pharmaceutical companies) or the war in Ukraine (which is interpreted as a logical result of ongoing Western oppression of Russia)</a:t>
            </a:r>
            <a:r>
              <a:rPr lang="cs-CZ" dirty="0"/>
              <a:t>.</a:t>
            </a:r>
          </a:p>
        </p:txBody>
      </p:sp>
      <p:sp>
        <p:nvSpPr>
          <p:cNvPr id="5" name="Zástupný symbol pro zápatí 4">
            <a:extLst>
              <a:ext uri="{FF2B5EF4-FFF2-40B4-BE49-F238E27FC236}">
                <a16:creationId xmlns:a16="http://schemas.microsoft.com/office/drawing/2014/main" id="{E347F9F7-3392-4D4F-85EE-DFBBDCD09F94}"/>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Zástupný symbol pro číslo snímku 5">
            <a:extLst>
              <a:ext uri="{FF2B5EF4-FFF2-40B4-BE49-F238E27FC236}">
                <a16:creationId xmlns:a16="http://schemas.microsoft.com/office/drawing/2014/main" id="{51A27473-F3D1-5162-DD4D-D106A489FA68}"/>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19</a:t>
            </a:fld>
            <a:endParaRPr lang="en-US">
              <a:solidFill>
                <a:srgbClr val="FFFFFF"/>
              </a:solidFill>
            </a:endParaRPr>
          </a:p>
        </p:txBody>
      </p:sp>
      <p:pic>
        <p:nvPicPr>
          <p:cNvPr id="10" name="Picture 6" descr="No description available.">
            <a:extLst>
              <a:ext uri="{FF2B5EF4-FFF2-40B4-BE49-F238E27FC236}">
                <a16:creationId xmlns:a16="http://schemas.microsoft.com/office/drawing/2014/main" id="{3241F119-4032-8B8E-350B-F0437044BF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593" b="3622"/>
          <a:stretch/>
        </p:blipFill>
        <p:spPr bwMode="auto">
          <a:xfrm>
            <a:off x="7156290" y="78539"/>
            <a:ext cx="4963886" cy="6700922"/>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0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A8AF6C3A-B7E3-E29D-4767-DF5CDBC5369E}"/>
              </a:ext>
            </a:extLst>
          </p:cNvPr>
          <p:cNvSpPr>
            <a:spLocks noGrp="1"/>
          </p:cNvSpPr>
          <p:nvPr>
            <p:ph type="title"/>
          </p:nvPr>
        </p:nvSpPr>
        <p:spPr>
          <a:xfrm>
            <a:off x="317057" y="753762"/>
            <a:ext cx="3229942" cy="5436609"/>
          </a:xfrm>
        </p:spPr>
        <p:txBody>
          <a:bodyPr anchor="t">
            <a:normAutofit/>
          </a:bodyPr>
          <a:lstStyle/>
          <a:p>
            <a:r>
              <a:rPr lang="cs-CZ" sz="4000">
                <a:solidFill>
                  <a:schemeClr val="bg1"/>
                </a:solidFill>
              </a:rPr>
              <a:t>Osnova</a:t>
            </a:r>
          </a:p>
        </p:txBody>
      </p:sp>
      <p:sp>
        <p:nvSpPr>
          <p:cNvPr id="4" name="Zástupný symbol pro datum 3">
            <a:extLst>
              <a:ext uri="{FF2B5EF4-FFF2-40B4-BE49-F238E27FC236}">
                <a16:creationId xmlns:a16="http://schemas.microsoft.com/office/drawing/2014/main" id="{F9DC360E-146A-7EB9-FC4D-D003E7FC9159}"/>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a:solidFill>
                  <a:schemeClr val="bg1"/>
                </a:solidFill>
              </a:rPr>
              <a:pPr>
                <a:spcAft>
                  <a:spcPts val="600"/>
                </a:spcAft>
              </a:pPr>
              <a:t>12/1/2024</a:t>
            </a:fld>
            <a:endParaRPr lang="en-US">
              <a:solidFill>
                <a:schemeClr val="bg1"/>
              </a:solidFill>
            </a:endParaRPr>
          </a:p>
        </p:txBody>
      </p:sp>
      <p:sp>
        <p:nvSpPr>
          <p:cNvPr id="6" name="Zástupný symbol pro číslo snímku 5">
            <a:extLst>
              <a:ext uri="{FF2B5EF4-FFF2-40B4-BE49-F238E27FC236}">
                <a16:creationId xmlns:a16="http://schemas.microsoft.com/office/drawing/2014/main" id="{86F3F085-7F0C-7A33-A3B3-00503C6ACA78}"/>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pPr>
                <a:spcAft>
                  <a:spcPts val="600"/>
                </a:spcAft>
              </a:pPr>
              <a:t>2</a:t>
            </a:fld>
            <a:endParaRPr lang="en-US"/>
          </a:p>
        </p:txBody>
      </p:sp>
      <p:graphicFrame>
        <p:nvGraphicFramePr>
          <p:cNvPr id="22" name="Zástupný obsah 2">
            <a:extLst>
              <a:ext uri="{FF2B5EF4-FFF2-40B4-BE49-F238E27FC236}">
                <a16:creationId xmlns:a16="http://schemas.microsoft.com/office/drawing/2014/main" id="{F3714FCE-B7CC-DE31-2BC5-3E2A85C1380D}"/>
              </a:ext>
            </a:extLst>
          </p:cNvPr>
          <p:cNvGraphicFramePr>
            <a:graphicFrameLocks noGrp="1"/>
          </p:cNvGraphicFramePr>
          <p:nvPr>
            <p:ph idx="1"/>
            <p:extLst>
              <p:ext uri="{D42A27DB-BD31-4B8C-83A1-F6EECF244321}">
                <p14:modId xmlns:p14="http://schemas.microsoft.com/office/powerpoint/2010/main" val="3554375339"/>
              </p:ext>
            </p:extLst>
          </p:nvPr>
        </p:nvGraphicFramePr>
        <p:xfrm>
          <a:off x="5015619" y="838201"/>
          <a:ext cx="6388331" cy="519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87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2F2A31-C129-2298-9973-26A0E0FAA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1F4314B-9363-83AA-4F0E-A075566AB83E}"/>
              </a:ext>
            </a:extLst>
          </p:cNvPr>
          <p:cNvSpPr>
            <a:spLocks noGrp="1"/>
          </p:cNvSpPr>
          <p:nvPr>
            <p:ph type="title"/>
          </p:nvPr>
        </p:nvSpPr>
        <p:spPr>
          <a:xfrm>
            <a:off x="308388" y="749808"/>
            <a:ext cx="5093863" cy="1811482"/>
          </a:xfrm>
        </p:spPr>
        <p:txBody>
          <a:bodyPr anchor="t">
            <a:normAutofit/>
          </a:bodyPr>
          <a:lstStyle/>
          <a:p>
            <a:r>
              <a:rPr lang="cs-CZ" sz="4100"/>
              <a:t>Idea sesterství v panslavistických konspiracích </a:t>
            </a:r>
          </a:p>
        </p:txBody>
      </p:sp>
      <p:sp>
        <p:nvSpPr>
          <p:cNvPr id="4" name="Zástupný symbol pro datum 3">
            <a:extLst>
              <a:ext uri="{FF2B5EF4-FFF2-40B4-BE49-F238E27FC236}">
                <a16:creationId xmlns:a16="http://schemas.microsoft.com/office/drawing/2014/main" id="{466C459C-1A3C-CD4E-8316-883E136EA099}"/>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12/1/2024</a:t>
            </a:fld>
            <a:endParaRPr lang="en-US"/>
          </a:p>
        </p:txBody>
      </p:sp>
      <p:sp>
        <p:nvSpPr>
          <p:cNvPr id="3" name="Zástupný obsah 2">
            <a:extLst>
              <a:ext uri="{FF2B5EF4-FFF2-40B4-BE49-F238E27FC236}">
                <a16:creationId xmlns:a16="http://schemas.microsoft.com/office/drawing/2014/main" id="{BDDFEE19-4946-6781-9505-6E7111BB5CCF}"/>
              </a:ext>
            </a:extLst>
          </p:cNvPr>
          <p:cNvSpPr>
            <a:spLocks noGrp="1"/>
          </p:cNvSpPr>
          <p:nvPr>
            <p:ph idx="1"/>
          </p:nvPr>
        </p:nvSpPr>
        <p:spPr>
          <a:xfrm>
            <a:off x="340137" y="2574488"/>
            <a:ext cx="5062115" cy="3547872"/>
          </a:xfrm>
        </p:spPr>
        <p:txBody>
          <a:bodyPr anchor="b">
            <a:normAutofit/>
          </a:bodyPr>
          <a:lstStyle/>
          <a:p>
            <a:pPr>
              <a:lnSpc>
                <a:spcPct val="110000"/>
              </a:lnSpc>
            </a:pPr>
            <a:r>
              <a:rPr lang="cs-CZ" sz="1400" i="1"/>
              <a:t>Ta válka je hodně o mužích, ale já soucítím s těmi ženami, protože my skutečně jsme všechny sestry. A ta válka je mužská věc, je naprosto v rozporu s principy ženství. Ale jako žena, já se dokážu vztáhnout k tomu, co teď v té situaci cítí ruské ženy, nebo ukrajinské ženy, čím si prochází. My máme něco společného, trochu i ten jazyk, já rozumím trochu rusky, nerozumím anglicky</a:t>
            </a:r>
            <a:r>
              <a:rPr lang="cs-CZ" sz="1400"/>
              <a:t>. </a:t>
            </a:r>
            <a:r>
              <a:rPr lang="cs-CZ" sz="1400">
                <a:effectLst/>
                <a:latin typeface="Times New Roman" panose="02020603050405020304" pitchFamily="18" charset="0"/>
                <a:ea typeface="Times New Roman" panose="02020603050405020304" pitchFamily="18" charset="0"/>
              </a:rPr>
              <a:t>(</a:t>
            </a:r>
            <a:r>
              <a:rPr lang="cs-CZ" sz="1400"/>
              <a:t>Miriam)</a:t>
            </a:r>
          </a:p>
          <a:p>
            <a:pPr>
              <a:lnSpc>
                <a:spcPct val="110000"/>
              </a:lnSpc>
            </a:pPr>
            <a:r>
              <a:rPr lang="cs-CZ" sz="1400"/>
              <a:t>V konspiračních prostorech se idea slovanského sesterství začíná objevovat téměř ihned po ruské invazi na Ukrajinu v roce 2022</a:t>
            </a:r>
          </a:p>
          <a:p>
            <a:pPr>
              <a:lnSpc>
                <a:spcPct val="110000"/>
              </a:lnSpc>
            </a:pPr>
            <a:r>
              <a:rPr lang="cs-CZ" sz="1400"/>
              <a:t>Gender jako důležitá interpretační linka válečného dění (válka jako mužský svět, mužský princip, idea spojenectví žen)</a:t>
            </a:r>
          </a:p>
        </p:txBody>
      </p:sp>
      <p:sp>
        <p:nvSpPr>
          <p:cNvPr id="5" name="Zástupný symbol pro zápatí 4">
            <a:extLst>
              <a:ext uri="{FF2B5EF4-FFF2-40B4-BE49-F238E27FC236}">
                <a16:creationId xmlns:a16="http://schemas.microsoft.com/office/drawing/2014/main" id="{CAE5A303-35CA-CE08-BE02-21D530729CF8}"/>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Zástupný symbol pro číslo snímku 5">
            <a:extLst>
              <a:ext uri="{FF2B5EF4-FFF2-40B4-BE49-F238E27FC236}">
                <a16:creationId xmlns:a16="http://schemas.microsoft.com/office/drawing/2014/main" id="{45F01A6F-E57F-FC59-EFA3-F6261ED21AD6}"/>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20</a:t>
            </a:fld>
            <a:endParaRPr lang="en-US">
              <a:solidFill>
                <a:srgbClr val="FFFFFF"/>
              </a:solidFill>
            </a:endParaRPr>
          </a:p>
        </p:txBody>
      </p:sp>
      <p:pic>
        <p:nvPicPr>
          <p:cNvPr id="8" name="Picture 12" descr="No description available.">
            <a:extLst>
              <a:ext uri="{FF2B5EF4-FFF2-40B4-BE49-F238E27FC236}">
                <a16:creationId xmlns:a16="http://schemas.microsoft.com/office/drawing/2014/main" id="{23A98749-D20C-DFDA-3FC5-2ACE11F41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48" r="-4" b="2711"/>
          <a:stretch/>
        </p:blipFill>
        <p:spPr bwMode="auto">
          <a:xfrm>
            <a:off x="6239973" y="969264"/>
            <a:ext cx="5238630" cy="462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9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94F306-B08C-A040-536A-CC8C0DE793F1}"/>
              </a:ext>
            </a:extLst>
          </p:cNvPr>
          <p:cNvSpPr>
            <a:spLocks noGrp="1"/>
          </p:cNvSpPr>
          <p:nvPr>
            <p:ph type="title"/>
          </p:nvPr>
        </p:nvSpPr>
        <p:spPr/>
        <p:txBody>
          <a:bodyPr/>
          <a:lstStyle/>
          <a:p>
            <a:r>
              <a:rPr lang="cs-CZ" dirty="0"/>
              <a:t>Sesterství jako sdílená identita</a:t>
            </a:r>
          </a:p>
        </p:txBody>
      </p:sp>
      <p:sp>
        <p:nvSpPr>
          <p:cNvPr id="3" name="Zástupný obsah 2">
            <a:extLst>
              <a:ext uri="{FF2B5EF4-FFF2-40B4-BE49-F238E27FC236}">
                <a16:creationId xmlns:a16="http://schemas.microsoft.com/office/drawing/2014/main" id="{73304A63-5DDC-E339-23C6-1978A9C9C1A3}"/>
              </a:ext>
            </a:extLst>
          </p:cNvPr>
          <p:cNvSpPr>
            <a:spLocks noGrp="1"/>
          </p:cNvSpPr>
          <p:nvPr>
            <p:ph idx="1"/>
          </p:nvPr>
        </p:nvSpPr>
        <p:spPr/>
        <p:txBody>
          <a:bodyPr/>
          <a:lstStyle/>
          <a:p>
            <a:r>
              <a:rPr lang="cs-CZ" dirty="0"/>
              <a:t>Jak se vytváří genderově podmíněná ideologie sesterství v online konspiračních prostorech? </a:t>
            </a:r>
          </a:p>
          <a:p>
            <a:r>
              <a:rPr lang="cs-CZ" dirty="0"/>
              <a:t>Reference ke sdílené minulosti (Slovanské království)</a:t>
            </a:r>
          </a:p>
          <a:p>
            <a:r>
              <a:rPr lang="cs-CZ" dirty="0"/>
              <a:t>Konstrukce idealistické utopie – návrat ke „kořenům“, do věku čistoty, spojení s přírodou a přirozeného řádu (ženy jsou ženami, muži jsou muži…)</a:t>
            </a:r>
          </a:p>
          <a:p>
            <a:r>
              <a:rPr lang="cs-CZ" dirty="0"/>
              <a:t>Překrývá se částečně s ideologií a estetikou anglicky mluvících </a:t>
            </a:r>
            <a:r>
              <a:rPr lang="cs-CZ" dirty="0" err="1"/>
              <a:t>tradwifes</a:t>
            </a:r>
            <a:r>
              <a:rPr lang="cs-CZ" dirty="0"/>
              <a:t>, ale používá reference k panslavismu a slovanské spiritualitě („matička Rus“)</a:t>
            </a:r>
          </a:p>
        </p:txBody>
      </p:sp>
      <p:sp>
        <p:nvSpPr>
          <p:cNvPr id="6" name="Zástupný symbol pro číslo snímku 5">
            <a:extLst>
              <a:ext uri="{FF2B5EF4-FFF2-40B4-BE49-F238E27FC236}">
                <a16:creationId xmlns:a16="http://schemas.microsoft.com/office/drawing/2014/main" id="{ED77AF5B-0F7E-37D5-FFAB-D24F03530571}"/>
              </a:ext>
            </a:extLst>
          </p:cNvPr>
          <p:cNvSpPr>
            <a:spLocks noGrp="1"/>
          </p:cNvSpPr>
          <p:nvPr>
            <p:ph type="sldNum" sz="quarter" idx="12"/>
          </p:nvPr>
        </p:nvSpPr>
        <p:spPr/>
        <p:txBody>
          <a:bodyPr/>
          <a:lstStyle/>
          <a:p>
            <a:fld id="{6E91CC32-6A6B-4E2E-BBA1-6864F305DA26}" type="slidenum">
              <a:rPr lang="en-US" smtClean="0"/>
              <a:t>21</a:t>
            </a:fld>
            <a:endParaRPr lang="en-US"/>
          </a:p>
        </p:txBody>
      </p:sp>
    </p:spTree>
    <p:extLst>
      <p:ext uri="{BB962C8B-B14F-4D97-AF65-F5344CB8AC3E}">
        <p14:creationId xmlns:p14="http://schemas.microsoft.com/office/powerpoint/2010/main" val="3788528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2F2A31-C129-2298-9973-26A0E0FAA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7C2053-749A-0567-DFD0-A14E6B9948AD}"/>
              </a:ext>
            </a:extLst>
          </p:cNvPr>
          <p:cNvSpPr>
            <a:spLocks noGrp="1"/>
          </p:cNvSpPr>
          <p:nvPr>
            <p:ph type="title"/>
          </p:nvPr>
        </p:nvSpPr>
        <p:spPr>
          <a:xfrm>
            <a:off x="308388" y="749808"/>
            <a:ext cx="5093863" cy="1811482"/>
          </a:xfrm>
        </p:spPr>
        <p:txBody>
          <a:bodyPr anchor="t">
            <a:normAutofit/>
          </a:bodyPr>
          <a:lstStyle/>
          <a:p>
            <a:r>
              <a:rPr lang="cs-CZ" sz="4100"/>
              <a:t>Sesterství jako nástroj politické mobilizace</a:t>
            </a:r>
          </a:p>
        </p:txBody>
      </p:sp>
      <p:sp>
        <p:nvSpPr>
          <p:cNvPr id="3" name="Zástupný obsah 2">
            <a:extLst>
              <a:ext uri="{FF2B5EF4-FFF2-40B4-BE49-F238E27FC236}">
                <a16:creationId xmlns:a16="http://schemas.microsoft.com/office/drawing/2014/main" id="{711B0016-BBFF-1B51-5BD3-6E3B8D86097C}"/>
              </a:ext>
            </a:extLst>
          </p:cNvPr>
          <p:cNvSpPr>
            <a:spLocks noGrp="1"/>
          </p:cNvSpPr>
          <p:nvPr>
            <p:ph idx="1"/>
          </p:nvPr>
        </p:nvSpPr>
        <p:spPr>
          <a:xfrm>
            <a:off x="340137" y="2574488"/>
            <a:ext cx="6277833" cy="3746302"/>
          </a:xfrm>
        </p:spPr>
        <p:txBody>
          <a:bodyPr anchor="b">
            <a:normAutofit/>
          </a:bodyPr>
          <a:lstStyle/>
          <a:p>
            <a:pPr>
              <a:lnSpc>
                <a:spcPct val="110000"/>
              </a:lnSpc>
            </a:pPr>
            <a:r>
              <a:rPr lang="cs-CZ" sz="1500" b="1" dirty="0"/>
              <a:t>Být sestrou znamená: </a:t>
            </a:r>
          </a:p>
          <a:p>
            <a:pPr lvl="1">
              <a:lnSpc>
                <a:spcPct val="110000"/>
              </a:lnSpc>
            </a:pPr>
            <a:r>
              <a:rPr lang="cs-CZ" sz="1500" dirty="0"/>
              <a:t> žít v souladu s přírodou</a:t>
            </a:r>
          </a:p>
          <a:p>
            <a:pPr lvl="1">
              <a:lnSpc>
                <a:spcPct val="110000"/>
              </a:lnSpc>
            </a:pPr>
            <a:r>
              <a:rPr lang="cs-CZ" sz="1500" dirty="0"/>
              <a:t>Žít podle moudrostí předků</a:t>
            </a:r>
          </a:p>
          <a:p>
            <a:pPr lvl="1">
              <a:lnSpc>
                <a:spcPct val="110000"/>
              </a:lnSpc>
            </a:pPr>
            <a:r>
              <a:rPr lang="cs-CZ" sz="1500" dirty="0"/>
              <a:t>Žít spirituálně</a:t>
            </a:r>
          </a:p>
          <a:p>
            <a:pPr lvl="1">
              <a:lnSpc>
                <a:spcPct val="110000"/>
              </a:lnSpc>
            </a:pPr>
            <a:r>
              <a:rPr lang="cs-CZ" sz="1500" dirty="0"/>
              <a:t>Genderový esencialismus (mužské/ženské principy)</a:t>
            </a:r>
          </a:p>
          <a:p>
            <a:pPr lvl="1">
              <a:lnSpc>
                <a:spcPct val="110000"/>
              </a:lnSpc>
            </a:pPr>
            <a:r>
              <a:rPr lang="cs-CZ" sz="1500" dirty="0"/>
              <a:t>Sesterství je pro ženy osvobozující</a:t>
            </a:r>
          </a:p>
          <a:p>
            <a:pPr>
              <a:lnSpc>
                <a:spcPct val="110000"/>
              </a:lnSpc>
            </a:pPr>
            <a:r>
              <a:rPr lang="cs-CZ" sz="1500" b="1" dirty="0"/>
              <a:t>Patřit do sesterství znamená: </a:t>
            </a:r>
          </a:p>
          <a:p>
            <a:pPr lvl="1">
              <a:lnSpc>
                <a:spcPct val="110000"/>
              </a:lnSpc>
            </a:pPr>
            <a:r>
              <a:rPr lang="cs-CZ" sz="1500" dirty="0"/>
              <a:t>Veřejně deklarovat příslušnost k politické ideologii, která staví slovanství nad „Západ“</a:t>
            </a:r>
          </a:p>
          <a:p>
            <a:pPr lvl="1">
              <a:lnSpc>
                <a:spcPct val="110000"/>
              </a:lnSpc>
            </a:pPr>
            <a:r>
              <a:rPr lang="cs-CZ" sz="1500" dirty="0"/>
              <a:t>Politicky mobilizovat proti invazi „zkaženosti“ ze Západu (návaznost na narativy ruské propagandy)</a:t>
            </a:r>
          </a:p>
        </p:txBody>
      </p:sp>
      <p:pic>
        <p:nvPicPr>
          <p:cNvPr id="7" name="Zástupný obsah 3" descr="Obsah obrázku text, oblečení, Fiktivní postava, kreslené&#10;&#10;Popis byl vytvořen automaticky">
            <a:extLst>
              <a:ext uri="{FF2B5EF4-FFF2-40B4-BE49-F238E27FC236}">
                <a16:creationId xmlns:a16="http://schemas.microsoft.com/office/drawing/2014/main" id="{EC886D12-B16B-2721-708C-F699101FCB54}"/>
              </a:ext>
            </a:extLst>
          </p:cNvPr>
          <p:cNvPicPr>
            <a:picLocks noChangeAspect="1"/>
          </p:cNvPicPr>
          <p:nvPr/>
        </p:nvPicPr>
        <p:blipFill rotWithShape="1">
          <a:blip r:embed="rId2"/>
          <a:srcRect l="2208" r="-2" b="-2"/>
          <a:stretch/>
        </p:blipFill>
        <p:spPr>
          <a:xfrm>
            <a:off x="7156290" y="78539"/>
            <a:ext cx="4963886" cy="6700922"/>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
        <p:nvSpPr>
          <p:cNvPr id="5" name="Zástupný symbol pro zápatí 4">
            <a:extLst>
              <a:ext uri="{FF2B5EF4-FFF2-40B4-BE49-F238E27FC236}">
                <a16:creationId xmlns:a16="http://schemas.microsoft.com/office/drawing/2014/main" id="{6DE05689-76B3-DD5E-8381-9A6275170574}"/>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Zástupný symbol pro číslo snímku 5">
            <a:extLst>
              <a:ext uri="{FF2B5EF4-FFF2-40B4-BE49-F238E27FC236}">
                <a16:creationId xmlns:a16="http://schemas.microsoft.com/office/drawing/2014/main" id="{72590046-6377-642A-EC7F-B40504798A7B}"/>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3736256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Zástupný obsah 10">
            <a:extLst>
              <a:ext uri="{FF2B5EF4-FFF2-40B4-BE49-F238E27FC236}">
                <a16:creationId xmlns:a16="http://schemas.microsoft.com/office/drawing/2014/main" id="{90A2BF76-B4A5-7732-E76C-950A0EE8CFA6}"/>
              </a:ext>
            </a:extLst>
          </p:cNvPr>
          <p:cNvPicPr>
            <a:picLocks noGrp="1" noChangeAspect="1"/>
          </p:cNvPicPr>
          <p:nvPr>
            <p:ph idx="1"/>
          </p:nvPr>
        </p:nvPicPr>
        <p:blipFill rotWithShape="1">
          <a:blip r:embed="rId2"/>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2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Vesna - My sister's crown ( Official Music Video )">
            <a:hlinkClick r:id="" action="ppaction://media"/>
            <a:extLst>
              <a:ext uri="{FF2B5EF4-FFF2-40B4-BE49-F238E27FC236}">
                <a16:creationId xmlns:a16="http://schemas.microsoft.com/office/drawing/2014/main" id="{3F42BCF4-2D19-20F9-5E6C-F9DFD917509C}"/>
              </a:ext>
            </a:extLst>
          </p:cNvPr>
          <p:cNvPicPr>
            <a:picLocks noGrp="1" noRot="1" noChangeAspect="1"/>
          </p:cNvPicPr>
          <p:nvPr>
            <p:ph idx="1"/>
            <a:videoFile r:link="rId1"/>
          </p:nvPr>
        </p:nvPicPr>
        <p:blipFill>
          <a:blip r:embed="rId3"/>
          <a:stretch>
            <a:fillRect/>
          </a:stretch>
        </p:blipFill>
        <p:spPr>
          <a:xfrm>
            <a:off x="422275" y="214313"/>
            <a:ext cx="11544300" cy="6494462"/>
          </a:xfrm>
          <a:prstGeom prst="rect">
            <a:avLst/>
          </a:prstGeom>
        </p:spPr>
      </p:pic>
    </p:spTree>
    <p:extLst>
      <p:ext uri="{BB962C8B-B14F-4D97-AF65-F5344CB8AC3E}">
        <p14:creationId xmlns:p14="http://schemas.microsoft.com/office/powerpoint/2010/main" val="277499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0D3614BB-6302-F272-77EF-2C22060C5B2F}"/>
              </a:ext>
            </a:extLst>
          </p:cNvPr>
          <p:cNvPicPr>
            <a:picLocks noChangeAspect="1"/>
          </p:cNvPicPr>
          <p:nvPr/>
        </p:nvPicPr>
        <p:blipFill rotWithShape="1">
          <a:blip r:embed="rId2"/>
          <a:srcRect l="32445" t="21739" r="17827" b="21594"/>
          <a:stretch/>
        </p:blipFill>
        <p:spPr>
          <a:xfrm>
            <a:off x="337930" y="327992"/>
            <a:ext cx="6062869" cy="3886200"/>
          </a:xfrm>
          <a:prstGeom prst="rect">
            <a:avLst/>
          </a:prstGeom>
        </p:spPr>
      </p:pic>
      <p:pic>
        <p:nvPicPr>
          <p:cNvPr id="9" name="Obrázek 8">
            <a:extLst>
              <a:ext uri="{FF2B5EF4-FFF2-40B4-BE49-F238E27FC236}">
                <a16:creationId xmlns:a16="http://schemas.microsoft.com/office/drawing/2014/main" id="{D9271C63-52A2-3972-5854-407F9A456814}"/>
              </a:ext>
            </a:extLst>
          </p:cNvPr>
          <p:cNvPicPr>
            <a:picLocks noChangeAspect="1"/>
          </p:cNvPicPr>
          <p:nvPr/>
        </p:nvPicPr>
        <p:blipFill>
          <a:blip r:embed="rId3"/>
          <a:stretch>
            <a:fillRect/>
          </a:stretch>
        </p:blipFill>
        <p:spPr>
          <a:xfrm>
            <a:off x="3833811" y="1284172"/>
            <a:ext cx="5133975" cy="4000500"/>
          </a:xfrm>
          <a:prstGeom prst="rect">
            <a:avLst/>
          </a:prstGeom>
        </p:spPr>
      </p:pic>
      <p:pic>
        <p:nvPicPr>
          <p:cNvPr id="7" name="Obrázek 6">
            <a:extLst>
              <a:ext uri="{FF2B5EF4-FFF2-40B4-BE49-F238E27FC236}">
                <a16:creationId xmlns:a16="http://schemas.microsoft.com/office/drawing/2014/main" id="{91A44066-3C5A-2638-CFCA-4F0D48F54836}"/>
              </a:ext>
            </a:extLst>
          </p:cNvPr>
          <p:cNvPicPr>
            <a:picLocks noChangeAspect="1"/>
          </p:cNvPicPr>
          <p:nvPr/>
        </p:nvPicPr>
        <p:blipFill>
          <a:blip r:embed="rId4"/>
          <a:stretch>
            <a:fillRect/>
          </a:stretch>
        </p:blipFill>
        <p:spPr>
          <a:xfrm>
            <a:off x="6660460" y="327992"/>
            <a:ext cx="4933950" cy="4095750"/>
          </a:xfrm>
          <a:prstGeom prst="rect">
            <a:avLst/>
          </a:prstGeom>
        </p:spPr>
      </p:pic>
      <p:sp>
        <p:nvSpPr>
          <p:cNvPr id="3" name="TextovéPole 2">
            <a:extLst>
              <a:ext uri="{FF2B5EF4-FFF2-40B4-BE49-F238E27FC236}">
                <a16:creationId xmlns:a16="http://schemas.microsoft.com/office/drawing/2014/main" id="{A479F12F-B340-FC42-B487-43CED263C194}"/>
              </a:ext>
            </a:extLst>
          </p:cNvPr>
          <p:cNvSpPr txBox="1"/>
          <p:nvPr/>
        </p:nvSpPr>
        <p:spPr>
          <a:xfrm>
            <a:off x="1682152" y="5653178"/>
            <a:ext cx="8453886"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1"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rPr>
              <a:t>All </a:t>
            </a:r>
            <a:r>
              <a:rPr kumimoji="0" lang="en-US" sz="2800" b="1" i="1" u="none" strike="noStrike" kern="1200" cap="none" spc="0" normalizeH="0" baseline="0" noProof="0" dirty="0">
                <a:ln>
                  <a:noFill/>
                </a:ln>
                <a:solidFill>
                  <a:prstClr val="black">
                    <a:lumMod val="95000"/>
                    <a:lumOff val="5000"/>
                  </a:prstClr>
                </a:solidFill>
                <a:effectLst/>
                <a:highlight>
                  <a:srgbClr val="C0C0C0"/>
                </a:highlight>
                <a:uLnTx/>
                <a:uFillTx/>
                <a:latin typeface="Calibri Light" panose="020F0302020204030204"/>
                <a:ea typeface="+mn-ea"/>
                <a:cs typeface="+mn-cs"/>
              </a:rPr>
              <a:t>the sisters of the world, come together with a prayer: CHOOSE LOVE OVER POWER</a:t>
            </a:r>
          </a:p>
        </p:txBody>
      </p:sp>
    </p:spTree>
    <p:extLst>
      <p:ext uri="{BB962C8B-B14F-4D97-AF65-F5344CB8AC3E}">
        <p14:creationId xmlns:p14="http://schemas.microsoft.com/office/powerpoint/2010/main" val="157336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D27C0D7-534E-7663-6D59-C34BF44DB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B58AFC1D-8D9D-F3F4-C409-17B27BA86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4C3E9324-606C-FBBA-0AD1-AC6726821363}"/>
              </a:ext>
            </a:extLst>
          </p:cNvPr>
          <p:cNvSpPr>
            <a:spLocks noGrp="1"/>
          </p:cNvSpPr>
          <p:nvPr>
            <p:ph type="title"/>
          </p:nvPr>
        </p:nvSpPr>
        <p:spPr>
          <a:xfrm>
            <a:off x="310896" y="749809"/>
            <a:ext cx="3979093" cy="5269992"/>
          </a:xfrm>
        </p:spPr>
        <p:txBody>
          <a:bodyPr anchor="t">
            <a:normAutofit/>
          </a:bodyPr>
          <a:lstStyle/>
          <a:p>
            <a:r>
              <a:rPr lang="cs-CZ"/>
              <a:t>Závěr + takeaways</a:t>
            </a:r>
          </a:p>
        </p:txBody>
      </p:sp>
      <p:sp>
        <p:nvSpPr>
          <p:cNvPr id="36" name="Freeform: Shape 35">
            <a:extLst>
              <a:ext uri="{FF2B5EF4-FFF2-40B4-BE49-F238E27FC236}">
                <a16:creationId xmlns:a16="http://schemas.microsoft.com/office/drawing/2014/main" id="{B6791671-3F3C-C776-5E9D-71163E03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742" y="0"/>
            <a:ext cx="7074258" cy="6858000"/>
          </a:xfrm>
          <a:custGeom>
            <a:avLst/>
            <a:gdLst>
              <a:gd name="connsiteX0" fmla="*/ 677913 w 7074258"/>
              <a:gd name="connsiteY0" fmla="*/ 0 h 6858000"/>
              <a:gd name="connsiteX1" fmla="*/ 1656171 w 7074258"/>
              <a:gd name="connsiteY1" fmla="*/ 0 h 6858000"/>
              <a:gd name="connsiteX2" fmla="*/ 6096000 w 7074258"/>
              <a:gd name="connsiteY2" fmla="*/ 0 h 6858000"/>
              <a:gd name="connsiteX3" fmla="*/ 7074258 w 7074258"/>
              <a:gd name="connsiteY3" fmla="*/ 0 h 6858000"/>
              <a:gd name="connsiteX4" fmla="*/ 7074258 w 7074258"/>
              <a:gd name="connsiteY4" fmla="*/ 6858000 h 6858000"/>
              <a:gd name="connsiteX5" fmla="*/ 6096000 w 7074258"/>
              <a:gd name="connsiteY5" fmla="*/ 6858000 h 6858000"/>
              <a:gd name="connsiteX6" fmla="*/ 1656171 w 7074258"/>
              <a:gd name="connsiteY6" fmla="*/ 6858000 h 6858000"/>
              <a:gd name="connsiteX7" fmla="*/ 677913 w 7074258"/>
              <a:gd name="connsiteY7" fmla="*/ 6858000 h 6858000"/>
              <a:gd name="connsiteX8" fmla="*/ 0 w 7074258"/>
              <a:gd name="connsiteY8" fmla="*/ 6180087 h 6858000"/>
              <a:gd name="connsiteX9" fmla="*/ 0 w 7074258"/>
              <a:gd name="connsiteY9" fmla="*/ 677913 h 6858000"/>
              <a:gd name="connsiteX10" fmla="*/ 677913 w 7074258"/>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4258" h="6858000">
                <a:moveTo>
                  <a:pt x="677913" y="0"/>
                </a:moveTo>
                <a:lnTo>
                  <a:pt x="1656171" y="0"/>
                </a:lnTo>
                <a:lnTo>
                  <a:pt x="6096000" y="0"/>
                </a:lnTo>
                <a:lnTo>
                  <a:pt x="7074258" y="0"/>
                </a:lnTo>
                <a:lnTo>
                  <a:pt x="7074258" y="6858000"/>
                </a:lnTo>
                <a:lnTo>
                  <a:pt x="6096000" y="6858000"/>
                </a:lnTo>
                <a:lnTo>
                  <a:pt x="1656171" y="6858000"/>
                </a:lnTo>
                <a:lnTo>
                  <a:pt x="677913" y="6858000"/>
                </a:lnTo>
                <a:cubicBezTo>
                  <a:pt x="303512" y="6858000"/>
                  <a:pt x="0" y="6554488"/>
                  <a:pt x="0" y="6180087"/>
                </a:cubicBezTo>
                <a:lnTo>
                  <a:pt x="0" y="677913"/>
                </a:lnTo>
                <a:cubicBezTo>
                  <a:pt x="0" y="303512"/>
                  <a:pt x="303512" y="0"/>
                  <a:pt x="677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Zástupný obsah 6">
            <a:extLst>
              <a:ext uri="{FF2B5EF4-FFF2-40B4-BE49-F238E27FC236}">
                <a16:creationId xmlns:a16="http://schemas.microsoft.com/office/drawing/2014/main" id="{B4CD9DDC-5A93-2699-443A-BFB451C7A68E}"/>
              </a:ext>
            </a:extLst>
          </p:cNvPr>
          <p:cNvSpPr>
            <a:spLocks noGrp="1"/>
          </p:cNvSpPr>
          <p:nvPr>
            <p:ph idx="1"/>
          </p:nvPr>
        </p:nvSpPr>
        <p:spPr>
          <a:xfrm>
            <a:off x="5964964" y="709672"/>
            <a:ext cx="5275247" cy="5393255"/>
          </a:xfrm>
        </p:spPr>
        <p:txBody>
          <a:bodyPr anchor="t">
            <a:normAutofit/>
          </a:bodyPr>
          <a:lstStyle/>
          <a:p>
            <a:pPr>
              <a:lnSpc>
                <a:spcPct val="110000"/>
              </a:lnSpc>
            </a:pPr>
            <a:r>
              <a:rPr lang="cs-CZ" sz="1500">
                <a:solidFill>
                  <a:schemeClr val="bg1"/>
                </a:solidFill>
              </a:rPr>
              <a:t>Ženy jsou cílem dezinformací jiným způsobem než muži </a:t>
            </a:r>
          </a:p>
          <a:p>
            <a:pPr>
              <a:lnSpc>
                <a:spcPct val="110000"/>
              </a:lnSpc>
            </a:pPr>
            <a:r>
              <a:rPr lang="cs-CZ" sz="1500">
                <a:solidFill>
                  <a:schemeClr val="bg1"/>
                </a:solidFill>
              </a:rPr>
              <a:t>Ženy diskutují politiku jinak a jinde než muži, protože mainstreamové platformy nepovažují za bezpečné – vznikají oddělené prostory (třetí prostory), ve kterých se dezinformace mohou volně šířit</a:t>
            </a:r>
          </a:p>
          <a:p>
            <a:pPr>
              <a:lnSpc>
                <a:spcPct val="110000"/>
              </a:lnSpc>
            </a:pPr>
            <a:r>
              <a:rPr lang="cs-CZ" sz="1500">
                <a:solidFill>
                  <a:schemeClr val="bg1"/>
                </a:solidFill>
              </a:rPr>
              <a:t>Influencerky využívají rámování skrze konspiritualitu k tomu, aby konspirační teorie převedli do jazyka ženského osvobození (důraz na tělesnou autonomii, ženské principy, sesterství jako politickou identitu)</a:t>
            </a:r>
          </a:p>
          <a:p>
            <a:pPr>
              <a:lnSpc>
                <a:spcPct val="110000"/>
              </a:lnSpc>
            </a:pPr>
            <a:r>
              <a:rPr lang="cs-CZ" sz="1500">
                <a:solidFill>
                  <a:schemeClr val="bg1"/>
                </a:solidFill>
              </a:rPr>
              <a:t>Vede k tomu, že se prohlubují existující genderové nerovnosti – ženy (a LGBTQ+ lidé) jsou dále vytlačování z politické diskuze, má dopad na jejich politickou participaci</a:t>
            </a:r>
          </a:p>
          <a:p>
            <a:pPr>
              <a:lnSpc>
                <a:spcPct val="110000"/>
              </a:lnSpc>
            </a:pPr>
            <a:r>
              <a:rPr lang="cs-CZ" sz="1500">
                <a:solidFill>
                  <a:schemeClr val="bg1"/>
                </a:solidFill>
              </a:rPr>
              <a:t>Potřebujeme kritický, intersekcionální přístup k dezinformacím a konspiracím </a:t>
            </a:r>
            <a:br>
              <a:rPr lang="cs-CZ" sz="1500">
                <a:solidFill>
                  <a:schemeClr val="bg1"/>
                </a:solidFill>
              </a:rPr>
            </a:br>
            <a:r>
              <a:rPr lang="en-GB" sz="1500">
                <a:solidFill>
                  <a:schemeClr val="bg1"/>
                </a:solidFill>
                <a:hlinkClick r:id="rId3"/>
              </a:rPr>
              <a:t>Critical Disinformation Studies Syllabus</a:t>
            </a:r>
            <a:endParaRPr lang="cs-CZ" sz="1500">
              <a:solidFill>
                <a:schemeClr val="bg1"/>
              </a:solidFill>
            </a:endParaRPr>
          </a:p>
        </p:txBody>
      </p:sp>
      <p:sp>
        <p:nvSpPr>
          <p:cNvPr id="4" name="Zástupný symbol pro číslo snímku 3">
            <a:extLst>
              <a:ext uri="{FF2B5EF4-FFF2-40B4-BE49-F238E27FC236}">
                <a16:creationId xmlns:a16="http://schemas.microsoft.com/office/drawing/2014/main" id="{4A8535F9-9327-455C-21BB-426883309898}"/>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solidFill>
                  <a:schemeClr val="bg1"/>
                </a:solidFill>
              </a:rPr>
              <a:pPr>
                <a:spcAft>
                  <a:spcPts val="600"/>
                </a:spcAft>
              </a:pPr>
              <a:t>26</a:t>
            </a:fld>
            <a:endParaRPr lang="en-US">
              <a:solidFill>
                <a:schemeClr val="bg1"/>
              </a:solidFill>
            </a:endParaRPr>
          </a:p>
        </p:txBody>
      </p:sp>
    </p:spTree>
    <p:extLst>
      <p:ext uri="{BB962C8B-B14F-4D97-AF65-F5344CB8AC3E}">
        <p14:creationId xmlns:p14="http://schemas.microsoft.com/office/powerpoint/2010/main" val="361094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7">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29">
            <a:extLst>
              <a:ext uri="{FF2B5EF4-FFF2-40B4-BE49-F238E27FC236}">
                <a16:creationId xmlns:a16="http://schemas.microsoft.com/office/drawing/2014/main" id="{B58AFC1D-8D9D-F3F4-C409-17B27BA86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173629-2802-767A-3657-C93EF218C863}"/>
              </a:ext>
            </a:extLst>
          </p:cNvPr>
          <p:cNvSpPr>
            <a:spLocks noGrp="1"/>
          </p:cNvSpPr>
          <p:nvPr>
            <p:ph type="title"/>
          </p:nvPr>
        </p:nvSpPr>
        <p:spPr>
          <a:xfrm>
            <a:off x="317057" y="826840"/>
            <a:ext cx="3229942" cy="5363531"/>
          </a:xfrm>
        </p:spPr>
        <p:txBody>
          <a:bodyPr anchor="b">
            <a:normAutofit/>
          </a:bodyPr>
          <a:lstStyle/>
          <a:p>
            <a:r>
              <a:rPr lang="cs-CZ" sz="3200" dirty="0"/>
              <a:t>Gender a </a:t>
            </a:r>
            <a:r>
              <a:rPr lang="cs-CZ" sz="3200" err="1"/>
              <a:t>misinformace</a:t>
            </a:r>
            <a:r>
              <a:rPr lang="cs-CZ" sz="3200" dirty="0"/>
              <a:t>/konspirační teorie</a:t>
            </a:r>
          </a:p>
        </p:txBody>
      </p:sp>
      <p:sp>
        <p:nvSpPr>
          <p:cNvPr id="36" name="Freeform: Shape 31">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Zástupný obsah 2">
            <a:extLst>
              <a:ext uri="{FF2B5EF4-FFF2-40B4-BE49-F238E27FC236}">
                <a16:creationId xmlns:a16="http://schemas.microsoft.com/office/drawing/2014/main" id="{D1A5142D-03E5-D726-5917-B73604D82F0F}"/>
              </a:ext>
            </a:extLst>
          </p:cNvPr>
          <p:cNvSpPr>
            <a:spLocks noGrp="1"/>
          </p:cNvSpPr>
          <p:nvPr>
            <p:ph idx="1"/>
          </p:nvPr>
        </p:nvSpPr>
        <p:spPr>
          <a:xfrm>
            <a:off x="4924258" y="809625"/>
            <a:ext cx="6696242" cy="5182467"/>
          </a:xfrm>
        </p:spPr>
        <p:txBody>
          <a:bodyPr anchor="t">
            <a:normAutofit/>
          </a:bodyPr>
          <a:lstStyle/>
          <a:p>
            <a:r>
              <a:rPr lang="cs-CZ" sz="2600" dirty="0">
                <a:solidFill>
                  <a:schemeClr val="bg1"/>
                </a:solidFill>
              </a:rPr>
              <a:t>Terminologie – dezinformace/</a:t>
            </a:r>
            <a:r>
              <a:rPr lang="cs-CZ" sz="2600" dirty="0" err="1">
                <a:solidFill>
                  <a:schemeClr val="bg1"/>
                </a:solidFill>
              </a:rPr>
              <a:t>mizinformace</a:t>
            </a:r>
            <a:r>
              <a:rPr lang="cs-CZ" sz="2600" dirty="0">
                <a:solidFill>
                  <a:schemeClr val="bg1"/>
                </a:solidFill>
              </a:rPr>
              <a:t>/konspirační teorie</a:t>
            </a:r>
          </a:p>
          <a:p>
            <a:r>
              <a:rPr lang="cs-CZ" sz="2600" dirty="0">
                <a:solidFill>
                  <a:schemeClr val="bg1"/>
                </a:solidFill>
              </a:rPr>
              <a:t>Gender jako:</a:t>
            </a:r>
          </a:p>
          <a:p>
            <a:pPr lvl="1">
              <a:buFont typeface="Courier New" panose="020B0604020202020204" pitchFamily="34" charset="0"/>
              <a:buChar char="o"/>
            </a:pPr>
            <a:r>
              <a:rPr lang="cs-CZ" sz="2600" b="1" dirty="0">
                <a:solidFill>
                  <a:schemeClr val="bg1"/>
                </a:solidFill>
              </a:rPr>
              <a:t>Kategorie obsahu</a:t>
            </a:r>
            <a:r>
              <a:rPr lang="cs-CZ" sz="2600" dirty="0">
                <a:solidFill>
                  <a:schemeClr val="bg1"/>
                </a:solidFill>
              </a:rPr>
              <a:t> </a:t>
            </a:r>
            <a:r>
              <a:rPr lang="cs-CZ" sz="2600" err="1">
                <a:solidFill>
                  <a:schemeClr val="bg1"/>
                </a:solidFill>
              </a:rPr>
              <a:t>dezinfo</a:t>
            </a:r>
            <a:r>
              <a:rPr lang="cs-CZ" sz="2600" dirty="0">
                <a:solidFill>
                  <a:schemeClr val="bg1"/>
                </a:solidFill>
              </a:rPr>
              <a:t>/konspiračních narativů (dezinformace o genderu)</a:t>
            </a:r>
          </a:p>
          <a:p>
            <a:pPr lvl="1">
              <a:buFont typeface="Courier New" panose="020B0604020202020204" pitchFamily="34" charset="0"/>
              <a:buChar char="o"/>
            </a:pPr>
            <a:r>
              <a:rPr lang="cs-CZ" sz="2600" b="1" dirty="0">
                <a:solidFill>
                  <a:schemeClr val="bg1"/>
                </a:solidFill>
              </a:rPr>
              <a:t>Analytická kategorie</a:t>
            </a:r>
            <a:r>
              <a:rPr lang="cs-CZ" sz="2600" dirty="0">
                <a:solidFill>
                  <a:schemeClr val="bg1"/>
                </a:solidFill>
              </a:rPr>
              <a:t> – role genderu v produkci/šíření/recepci dezinformací a konspiračních teorií </a:t>
            </a:r>
          </a:p>
        </p:txBody>
      </p:sp>
      <p:sp>
        <p:nvSpPr>
          <p:cNvPr id="6" name="Zástupný symbol pro číslo snímku 5">
            <a:extLst>
              <a:ext uri="{FF2B5EF4-FFF2-40B4-BE49-F238E27FC236}">
                <a16:creationId xmlns:a16="http://schemas.microsoft.com/office/drawing/2014/main" id="{FEC9FF42-2518-5F69-5932-C863B105AB0D}"/>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3</a:t>
            </a:fld>
            <a:endParaRPr lang="en-US">
              <a:solidFill>
                <a:schemeClr val="bg1"/>
              </a:solidFill>
            </a:endParaRPr>
          </a:p>
        </p:txBody>
      </p:sp>
    </p:spTree>
    <p:extLst>
      <p:ext uri="{BB962C8B-B14F-4D97-AF65-F5344CB8AC3E}">
        <p14:creationId xmlns:p14="http://schemas.microsoft.com/office/powerpoint/2010/main" val="121099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2">
            <a:extLst>
              <a:ext uri="{FF2B5EF4-FFF2-40B4-BE49-F238E27FC236}">
                <a16:creationId xmlns:a16="http://schemas.microsoft.com/office/drawing/2014/main" id="{B58AFC1D-8D9D-F3F4-C409-17B27BA86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D8A1062-42F4-82F9-C4DD-DB7BBCF4C869}"/>
              </a:ext>
            </a:extLst>
          </p:cNvPr>
          <p:cNvSpPr>
            <a:spLocks noGrp="1"/>
          </p:cNvSpPr>
          <p:nvPr>
            <p:ph type="title"/>
          </p:nvPr>
        </p:nvSpPr>
        <p:spPr>
          <a:xfrm>
            <a:off x="317057" y="826840"/>
            <a:ext cx="3229942" cy="5363531"/>
          </a:xfrm>
        </p:spPr>
        <p:txBody>
          <a:bodyPr anchor="b">
            <a:normAutofit/>
          </a:bodyPr>
          <a:lstStyle/>
          <a:p>
            <a:r>
              <a:rPr lang="cs-CZ" sz="3400"/>
              <a:t>Dezinformace a konspirační teorie o genderu</a:t>
            </a:r>
          </a:p>
        </p:txBody>
      </p:sp>
      <p:sp>
        <p:nvSpPr>
          <p:cNvPr id="19" name="Freeform: Shape 14">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826557D6-F316-3B95-3279-463A3A25BAAA}"/>
              </a:ext>
            </a:extLst>
          </p:cNvPr>
          <p:cNvSpPr>
            <a:spLocks noGrp="1"/>
          </p:cNvSpPr>
          <p:nvPr>
            <p:ph idx="1"/>
          </p:nvPr>
        </p:nvSpPr>
        <p:spPr>
          <a:xfrm>
            <a:off x="4924258" y="762000"/>
            <a:ext cx="6353342" cy="5230092"/>
          </a:xfrm>
        </p:spPr>
        <p:txBody>
          <a:bodyPr vert="horz" lIns="91440" tIns="45720" rIns="91440" bIns="45720" rtlCol="0" anchor="t">
            <a:normAutofit/>
          </a:bodyPr>
          <a:lstStyle/>
          <a:p>
            <a:pPr>
              <a:lnSpc>
                <a:spcPct val="110000"/>
              </a:lnSpc>
            </a:pPr>
            <a:r>
              <a:rPr lang="cs-CZ" sz="2200" b="1" dirty="0">
                <a:solidFill>
                  <a:schemeClr val="bg1"/>
                </a:solidFill>
              </a:rPr>
              <a:t>"genderová ideologie"</a:t>
            </a:r>
            <a:r>
              <a:rPr lang="cs-CZ" sz="2200" dirty="0">
                <a:solidFill>
                  <a:schemeClr val="bg1"/>
                </a:solidFill>
              </a:rPr>
              <a:t> a anti-gender hnutí ve střední a východní Evropě </a:t>
            </a:r>
            <a:r>
              <a:rPr lang="cs-CZ" sz="2200" dirty="0">
                <a:solidFill>
                  <a:schemeClr val="bg1"/>
                </a:solidFill>
                <a:latin typeface="Neue Haas Grotesk Text Pro"/>
                <a:ea typeface="Calibri"/>
                <a:cs typeface="Calibri"/>
              </a:rPr>
              <a:t>(</a:t>
            </a:r>
            <a:r>
              <a:rPr lang="cs-CZ" sz="2200" err="1">
                <a:solidFill>
                  <a:schemeClr val="bg1"/>
                </a:solidFill>
                <a:latin typeface="Neue Haas Grotesk Text Pro"/>
                <a:ea typeface="Calibri"/>
                <a:cs typeface="Calibri"/>
              </a:rPr>
              <a:t>Sata</a:t>
            </a:r>
            <a:r>
              <a:rPr lang="cs-CZ" sz="2200" dirty="0">
                <a:solidFill>
                  <a:schemeClr val="bg1"/>
                </a:solidFill>
              </a:rPr>
              <a:t> 2021, </a:t>
            </a:r>
            <a:r>
              <a:rPr lang="cs-CZ" sz="2200" err="1">
                <a:solidFill>
                  <a:schemeClr val="bg1"/>
                </a:solidFill>
              </a:rPr>
              <a:t>Graff</a:t>
            </a:r>
            <a:r>
              <a:rPr lang="cs-CZ" sz="2200" dirty="0">
                <a:solidFill>
                  <a:schemeClr val="bg1"/>
                </a:solidFill>
              </a:rPr>
              <a:t> &amp; </a:t>
            </a:r>
            <a:r>
              <a:rPr lang="cs-CZ" sz="2200" err="1">
                <a:solidFill>
                  <a:schemeClr val="bg1"/>
                </a:solidFill>
              </a:rPr>
              <a:t>Korolczuk</a:t>
            </a:r>
            <a:r>
              <a:rPr lang="cs-CZ" sz="2200" dirty="0">
                <a:solidFill>
                  <a:schemeClr val="bg1"/>
                </a:solidFill>
              </a:rPr>
              <a:t> 2021 - často maskováno debatou o "tradiční rodině" či "tradičních/křesťanských hodnotách", častý narativ ruské propagandy v ČZ/SK prostoru</a:t>
            </a:r>
          </a:p>
          <a:p>
            <a:pPr>
              <a:lnSpc>
                <a:spcPct val="110000"/>
              </a:lnSpc>
            </a:pPr>
            <a:r>
              <a:rPr lang="cs-CZ" sz="2200" dirty="0">
                <a:solidFill>
                  <a:schemeClr val="bg1"/>
                </a:solidFill>
              </a:rPr>
              <a:t>Dezinformační narativy o genderu v konzervativní politice v USA (</a:t>
            </a:r>
            <a:r>
              <a:rPr lang="cs-CZ" sz="2200" dirty="0" err="1">
                <a:solidFill>
                  <a:schemeClr val="bg1"/>
                </a:solidFill>
              </a:rPr>
              <a:t>Tripodi</a:t>
            </a:r>
            <a:r>
              <a:rPr lang="cs-CZ" sz="2200" dirty="0">
                <a:solidFill>
                  <a:schemeClr val="bg1"/>
                </a:solidFill>
              </a:rPr>
              <a:t>, 2022) - téma potratů a reprodukčních práv</a:t>
            </a:r>
          </a:p>
          <a:p>
            <a:pPr>
              <a:lnSpc>
                <a:spcPct val="110000"/>
              </a:lnSpc>
            </a:pPr>
            <a:r>
              <a:rPr lang="cs-CZ" sz="2200" b="1" dirty="0">
                <a:solidFill>
                  <a:schemeClr val="bg1"/>
                </a:solidFill>
              </a:rPr>
              <a:t>Anti-feministický diskurz</a:t>
            </a:r>
            <a:r>
              <a:rPr lang="cs-CZ" sz="2200" dirty="0">
                <a:solidFill>
                  <a:schemeClr val="bg1"/>
                </a:solidFill>
              </a:rPr>
              <a:t> konzervativní (ultra)pravice (</a:t>
            </a:r>
            <a:r>
              <a:rPr lang="cs-CZ" sz="2200" dirty="0">
                <a:solidFill>
                  <a:schemeClr val="bg1"/>
                </a:solidFill>
                <a:latin typeface="Neue Haas Grotesk Text Pro"/>
                <a:ea typeface="Calibri"/>
                <a:cs typeface="Calibri"/>
              </a:rPr>
              <a:t> </a:t>
            </a:r>
            <a:r>
              <a:rPr lang="cs-CZ" sz="2200" dirty="0" err="1">
                <a:solidFill>
                  <a:schemeClr val="bg1"/>
                </a:solidFill>
                <a:latin typeface="Neue Haas Grotesk Text Pro"/>
                <a:ea typeface="Calibri"/>
                <a:cs typeface="Calibri"/>
              </a:rPr>
              <a:t>Leidig</a:t>
            </a:r>
            <a:r>
              <a:rPr lang="cs-CZ" sz="2200" dirty="0">
                <a:solidFill>
                  <a:schemeClr val="bg1"/>
                </a:solidFill>
                <a:latin typeface="Neue Haas Grotesk Text Pro"/>
                <a:ea typeface="Calibri"/>
                <a:cs typeface="Calibri"/>
              </a:rPr>
              <a:t> 2022, Lewis 2018)</a:t>
            </a:r>
            <a:endParaRPr lang="cs-CZ" sz="2200" dirty="0">
              <a:solidFill>
                <a:schemeClr val="bg1"/>
              </a:solidFill>
            </a:endParaRPr>
          </a:p>
        </p:txBody>
      </p:sp>
      <p:sp>
        <p:nvSpPr>
          <p:cNvPr id="6" name="Zástupný symbol pro číslo snímku 5">
            <a:extLst>
              <a:ext uri="{FF2B5EF4-FFF2-40B4-BE49-F238E27FC236}">
                <a16:creationId xmlns:a16="http://schemas.microsoft.com/office/drawing/2014/main" id="{528F2CDA-7627-7B0C-6A5D-2137CB76FF92}"/>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4</a:t>
            </a:fld>
            <a:endParaRPr lang="en-US">
              <a:solidFill>
                <a:schemeClr val="bg1"/>
              </a:solidFill>
            </a:endParaRPr>
          </a:p>
        </p:txBody>
      </p:sp>
    </p:spTree>
    <p:extLst>
      <p:ext uri="{BB962C8B-B14F-4D97-AF65-F5344CB8AC3E}">
        <p14:creationId xmlns:p14="http://schemas.microsoft.com/office/powerpoint/2010/main" val="264165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58AFC1D-8D9D-F3F4-C409-17B27BA86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9F37B06-DEDA-3F22-ABFE-1C496EAA26B6}"/>
              </a:ext>
            </a:extLst>
          </p:cNvPr>
          <p:cNvSpPr>
            <a:spLocks noGrp="1"/>
          </p:cNvSpPr>
          <p:nvPr>
            <p:ph type="title"/>
          </p:nvPr>
        </p:nvSpPr>
        <p:spPr>
          <a:xfrm>
            <a:off x="317057" y="826840"/>
            <a:ext cx="3229942" cy="5363531"/>
          </a:xfrm>
        </p:spPr>
        <p:txBody>
          <a:bodyPr anchor="b">
            <a:normAutofit/>
          </a:bodyPr>
          <a:lstStyle/>
          <a:p>
            <a:r>
              <a:rPr lang="cs-CZ" sz="4000"/>
              <a:t>Role genderu v recepci DN/KT</a:t>
            </a:r>
          </a:p>
        </p:txBody>
      </p:sp>
      <p:sp>
        <p:nvSpPr>
          <p:cNvPr id="15" name="Freeform: Shape 14">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1ED8FB67-0DF7-786E-3ACB-33C491AD920A}"/>
              </a:ext>
            </a:extLst>
          </p:cNvPr>
          <p:cNvSpPr>
            <a:spLocks noGrp="1"/>
          </p:cNvSpPr>
          <p:nvPr>
            <p:ph idx="1"/>
          </p:nvPr>
        </p:nvSpPr>
        <p:spPr>
          <a:xfrm>
            <a:off x="4924258" y="762000"/>
            <a:ext cx="6353342" cy="5230092"/>
          </a:xfrm>
        </p:spPr>
        <p:txBody>
          <a:bodyPr vert="horz" lIns="91440" tIns="45720" rIns="91440" bIns="45720" rtlCol="0" anchor="t">
            <a:noAutofit/>
          </a:bodyPr>
          <a:lstStyle/>
          <a:p>
            <a:pPr>
              <a:lnSpc>
                <a:spcPct val="110000"/>
              </a:lnSpc>
            </a:pPr>
            <a:r>
              <a:rPr lang="cs-CZ" err="1">
                <a:solidFill>
                  <a:schemeClr val="bg1"/>
                </a:solidFill>
              </a:rPr>
              <a:t>Genderované</a:t>
            </a:r>
            <a:r>
              <a:rPr lang="cs-CZ" dirty="0">
                <a:solidFill>
                  <a:schemeClr val="bg1"/>
                </a:solidFill>
              </a:rPr>
              <a:t> narativy </a:t>
            </a:r>
            <a:r>
              <a:rPr lang="cs-CZ" b="1" dirty="0">
                <a:solidFill>
                  <a:schemeClr val="bg1"/>
                </a:solidFill>
              </a:rPr>
              <a:t>disproporčně zasahují ženy</a:t>
            </a:r>
            <a:r>
              <a:rPr lang="cs-CZ" dirty="0">
                <a:solidFill>
                  <a:schemeClr val="bg1"/>
                </a:solidFill>
              </a:rPr>
              <a:t> (</a:t>
            </a:r>
            <a:r>
              <a:rPr lang="cs-CZ" err="1">
                <a:solidFill>
                  <a:schemeClr val="bg1"/>
                </a:solidFill>
              </a:rPr>
              <a:t>Thakur</a:t>
            </a:r>
            <a:r>
              <a:rPr lang="cs-CZ" dirty="0">
                <a:solidFill>
                  <a:schemeClr val="bg1"/>
                </a:solidFill>
              </a:rPr>
              <a:t> a </a:t>
            </a:r>
            <a:r>
              <a:rPr lang="cs-CZ" err="1">
                <a:solidFill>
                  <a:schemeClr val="bg1"/>
                </a:solidFill>
              </a:rPr>
              <a:t>Hanerson</a:t>
            </a:r>
            <a:r>
              <a:rPr lang="cs-CZ" dirty="0">
                <a:solidFill>
                  <a:schemeClr val="bg1"/>
                </a:solidFill>
              </a:rPr>
              <a:t> 2022)</a:t>
            </a:r>
          </a:p>
          <a:p>
            <a:pPr>
              <a:lnSpc>
                <a:spcPct val="110000"/>
              </a:lnSpc>
            </a:pPr>
            <a:r>
              <a:rPr lang="cs-CZ" err="1">
                <a:solidFill>
                  <a:schemeClr val="bg1"/>
                </a:solidFill>
              </a:rPr>
              <a:t>Genderované</a:t>
            </a:r>
            <a:r>
              <a:rPr lang="cs-CZ" dirty="0">
                <a:solidFill>
                  <a:schemeClr val="bg1"/>
                </a:solidFill>
              </a:rPr>
              <a:t> </a:t>
            </a:r>
            <a:r>
              <a:rPr lang="cs-CZ" err="1">
                <a:solidFill>
                  <a:schemeClr val="bg1"/>
                </a:solidFill>
              </a:rPr>
              <a:t>mizinformace</a:t>
            </a:r>
            <a:r>
              <a:rPr lang="cs-CZ" dirty="0">
                <a:solidFill>
                  <a:schemeClr val="bg1"/>
                </a:solidFill>
              </a:rPr>
              <a:t> lze samy o sobě vnímat jako </a:t>
            </a:r>
            <a:r>
              <a:rPr lang="cs-CZ" b="1" dirty="0">
                <a:solidFill>
                  <a:schemeClr val="bg1"/>
                </a:solidFill>
              </a:rPr>
              <a:t>formu genderově podmíněného online násilí</a:t>
            </a:r>
            <a:r>
              <a:rPr lang="cs-CZ" dirty="0">
                <a:solidFill>
                  <a:schemeClr val="bg1"/>
                </a:solidFill>
              </a:rPr>
              <a:t>, které směřuje k útokům na ženy (a LGBTQ+) lidi a zneužívá dezinformační narativy k prosazování politických, sociálních, ekonomických cílů (</a:t>
            </a:r>
            <a:r>
              <a:rPr lang="cs-CZ" err="1">
                <a:solidFill>
                  <a:schemeClr val="bg1"/>
                </a:solidFill>
              </a:rPr>
              <a:t>Oates</a:t>
            </a:r>
            <a:r>
              <a:rPr lang="cs-CZ" dirty="0">
                <a:solidFill>
                  <a:schemeClr val="bg1"/>
                </a:solidFill>
              </a:rPr>
              <a:t> et al 2019)</a:t>
            </a:r>
          </a:p>
          <a:p>
            <a:pPr>
              <a:lnSpc>
                <a:spcPct val="110000"/>
              </a:lnSpc>
            </a:pPr>
            <a:r>
              <a:rPr lang="cs-CZ" dirty="0">
                <a:solidFill>
                  <a:schemeClr val="bg1"/>
                </a:solidFill>
              </a:rPr>
              <a:t>DN/KT které specificky míří na ženy/LGBTQ+ osoby mohou </a:t>
            </a:r>
            <a:r>
              <a:rPr lang="cs-CZ" b="1" dirty="0">
                <a:solidFill>
                  <a:schemeClr val="bg1"/>
                </a:solidFill>
              </a:rPr>
              <a:t>posilovat existující nerovnosti (nejenom) v online prostoru </a:t>
            </a:r>
            <a:r>
              <a:rPr lang="cs-CZ" dirty="0">
                <a:solidFill>
                  <a:schemeClr val="bg1"/>
                </a:solidFill>
              </a:rPr>
              <a:t>a potenciálně vylučovat tyto skupiny z mainstreamových online prostor/platforem</a:t>
            </a:r>
          </a:p>
          <a:p>
            <a:pPr>
              <a:lnSpc>
                <a:spcPct val="110000"/>
              </a:lnSpc>
            </a:pPr>
            <a:r>
              <a:rPr lang="cs-CZ" dirty="0">
                <a:solidFill>
                  <a:schemeClr val="bg1"/>
                </a:solidFill>
              </a:rPr>
              <a:t>Na individuální úrovni nemáme jednoznačné závěry z výzkumu o tom, zda genderová identita ovlivňuje recepci DN/KT - </a:t>
            </a:r>
            <a:r>
              <a:rPr lang="cs-CZ" err="1">
                <a:solidFill>
                  <a:schemeClr val="bg1"/>
                </a:solidFill>
                <a:latin typeface="Neue Haas Grotesk Text Pro"/>
                <a:ea typeface="Calibri"/>
                <a:cs typeface="Calibri"/>
              </a:rPr>
              <a:t>Rampersad</a:t>
            </a:r>
            <a:r>
              <a:rPr lang="cs-CZ" dirty="0">
                <a:solidFill>
                  <a:schemeClr val="bg1"/>
                </a:solidFill>
              </a:rPr>
              <a:t> &amp; </a:t>
            </a:r>
            <a:r>
              <a:rPr lang="cs-CZ" err="1">
                <a:solidFill>
                  <a:schemeClr val="bg1"/>
                </a:solidFill>
              </a:rPr>
              <a:t>Althiyabi</a:t>
            </a:r>
            <a:r>
              <a:rPr lang="cs-CZ" dirty="0">
                <a:solidFill>
                  <a:schemeClr val="bg1"/>
                </a:solidFill>
              </a:rPr>
              <a:t> (2020):  "</a:t>
            </a:r>
            <a:r>
              <a:rPr lang="cs-CZ" err="1">
                <a:solidFill>
                  <a:schemeClr val="bg1"/>
                </a:solidFill>
              </a:rPr>
              <a:t>age</a:t>
            </a:r>
            <a:r>
              <a:rPr lang="cs-CZ" dirty="0">
                <a:solidFill>
                  <a:schemeClr val="bg1"/>
                </a:solidFill>
              </a:rPr>
              <a:t> and not gender </a:t>
            </a:r>
            <a:r>
              <a:rPr lang="cs-CZ" err="1">
                <a:solidFill>
                  <a:schemeClr val="bg1"/>
                </a:solidFill>
              </a:rPr>
              <a:t>or</a:t>
            </a:r>
            <a:r>
              <a:rPr lang="cs-CZ" dirty="0">
                <a:solidFill>
                  <a:schemeClr val="bg1"/>
                </a:solidFill>
              </a:rPr>
              <a:t> </a:t>
            </a:r>
            <a:r>
              <a:rPr lang="cs-CZ" err="1">
                <a:solidFill>
                  <a:schemeClr val="bg1"/>
                </a:solidFill>
              </a:rPr>
              <a:t>education</a:t>
            </a:r>
            <a:r>
              <a:rPr lang="cs-CZ" dirty="0">
                <a:solidFill>
                  <a:schemeClr val="bg1"/>
                </a:solidFill>
              </a:rPr>
              <a:t> has a </a:t>
            </a:r>
            <a:r>
              <a:rPr lang="cs-CZ" err="1">
                <a:solidFill>
                  <a:schemeClr val="bg1"/>
                </a:solidFill>
              </a:rPr>
              <a:t>greater</a:t>
            </a:r>
            <a:r>
              <a:rPr lang="cs-CZ" dirty="0">
                <a:solidFill>
                  <a:schemeClr val="bg1"/>
                </a:solidFill>
              </a:rPr>
              <a:t> influence on </a:t>
            </a:r>
            <a:r>
              <a:rPr lang="cs-CZ" err="1">
                <a:solidFill>
                  <a:schemeClr val="bg1"/>
                </a:solidFill>
              </a:rPr>
              <a:t>the</a:t>
            </a:r>
            <a:r>
              <a:rPr lang="cs-CZ" dirty="0">
                <a:solidFill>
                  <a:schemeClr val="bg1"/>
                </a:solidFill>
              </a:rPr>
              <a:t> </a:t>
            </a:r>
            <a:r>
              <a:rPr lang="cs-CZ" err="1">
                <a:solidFill>
                  <a:schemeClr val="bg1"/>
                </a:solidFill>
              </a:rPr>
              <a:t>acceptance</a:t>
            </a:r>
            <a:r>
              <a:rPr lang="cs-CZ" dirty="0">
                <a:solidFill>
                  <a:schemeClr val="bg1"/>
                </a:solidFill>
              </a:rPr>
              <a:t> </a:t>
            </a:r>
            <a:r>
              <a:rPr lang="cs-CZ" err="1">
                <a:solidFill>
                  <a:schemeClr val="bg1"/>
                </a:solidFill>
              </a:rPr>
              <a:t>of</a:t>
            </a:r>
            <a:r>
              <a:rPr lang="cs-CZ" dirty="0">
                <a:solidFill>
                  <a:schemeClr val="bg1"/>
                </a:solidFill>
              </a:rPr>
              <a:t> </a:t>
            </a:r>
            <a:r>
              <a:rPr lang="cs-CZ" err="1">
                <a:solidFill>
                  <a:schemeClr val="bg1"/>
                </a:solidFill>
              </a:rPr>
              <a:t>fake</a:t>
            </a:r>
            <a:r>
              <a:rPr lang="cs-CZ" dirty="0">
                <a:solidFill>
                  <a:schemeClr val="bg1"/>
                </a:solidFill>
              </a:rPr>
              <a:t> </a:t>
            </a:r>
            <a:r>
              <a:rPr lang="cs-CZ" err="1">
                <a:solidFill>
                  <a:schemeClr val="bg1"/>
                </a:solidFill>
              </a:rPr>
              <a:t>news</a:t>
            </a:r>
            <a:r>
              <a:rPr lang="cs-CZ" dirty="0">
                <a:solidFill>
                  <a:schemeClr val="bg1"/>
                </a:solidFill>
              </a:rPr>
              <a:t> in </a:t>
            </a:r>
            <a:r>
              <a:rPr lang="cs-CZ" err="1">
                <a:solidFill>
                  <a:schemeClr val="bg1"/>
                </a:solidFill>
              </a:rPr>
              <a:t>particular</a:t>
            </a:r>
            <a:r>
              <a:rPr lang="cs-CZ" dirty="0">
                <a:solidFill>
                  <a:schemeClr val="bg1"/>
                </a:solidFill>
              </a:rPr>
              <a:t> </a:t>
            </a:r>
            <a:r>
              <a:rPr lang="cs-CZ" err="1">
                <a:solidFill>
                  <a:schemeClr val="bg1"/>
                </a:solidFill>
              </a:rPr>
              <a:t>cultures</a:t>
            </a:r>
            <a:r>
              <a:rPr lang="cs-CZ" dirty="0">
                <a:solidFill>
                  <a:schemeClr val="bg1"/>
                </a:solidFill>
              </a:rPr>
              <a:t>." </a:t>
            </a:r>
          </a:p>
        </p:txBody>
      </p:sp>
      <p:sp>
        <p:nvSpPr>
          <p:cNvPr id="6" name="Zástupný symbol pro číslo snímku 5">
            <a:extLst>
              <a:ext uri="{FF2B5EF4-FFF2-40B4-BE49-F238E27FC236}">
                <a16:creationId xmlns:a16="http://schemas.microsoft.com/office/drawing/2014/main" id="{1A57AD04-DA58-5CA0-5B9A-0D44900E979B}"/>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5</a:t>
            </a:fld>
            <a:endParaRPr lang="en-US">
              <a:solidFill>
                <a:schemeClr val="bg1"/>
              </a:solidFill>
            </a:endParaRPr>
          </a:p>
        </p:txBody>
      </p:sp>
    </p:spTree>
    <p:extLst>
      <p:ext uri="{BB962C8B-B14F-4D97-AF65-F5344CB8AC3E}">
        <p14:creationId xmlns:p14="http://schemas.microsoft.com/office/powerpoint/2010/main" val="233037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58AFC1D-8D9D-F3F4-C409-17B27BA86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1567F22-317F-12A3-7EC8-5A0803B08C40}"/>
              </a:ext>
            </a:extLst>
          </p:cNvPr>
          <p:cNvSpPr>
            <a:spLocks noGrp="1"/>
          </p:cNvSpPr>
          <p:nvPr>
            <p:ph type="title"/>
          </p:nvPr>
        </p:nvSpPr>
        <p:spPr>
          <a:xfrm>
            <a:off x="317057" y="826840"/>
            <a:ext cx="3229942" cy="5363531"/>
          </a:xfrm>
        </p:spPr>
        <p:txBody>
          <a:bodyPr anchor="b">
            <a:normAutofit/>
          </a:bodyPr>
          <a:lstStyle/>
          <a:p>
            <a:r>
              <a:rPr lang="cs-CZ" sz="4000"/>
              <a:t>Gender v produkci DN/KT</a:t>
            </a:r>
          </a:p>
        </p:txBody>
      </p:sp>
      <p:sp>
        <p:nvSpPr>
          <p:cNvPr id="15" name="Freeform: Shape 14">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91D66E34-44B6-F2CB-63D1-8AF5A5A341ED}"/>
              </a:ext>
            </a:extLst>
          </p:cNvPr>
          <p:cNvSpPr>
            <a:spLocks noGrp="1"/>
          </p:cNvSpPr>
          <p:nvPr>
            <p:ph idx="1"/>
          </p:nvPr>
        </p:nvSpPr>
        <p:spPr>
          <a:xfrm>
            <a:off x="4924258" y="762000"/>
            <a:ext cx="6353342" cy="5230092"/>
          </a:xfrm>
        </p:spPr>
        <p:txBody>
          <a:bodyPr vert="horz" lIns="91440" tIns="45720" rIns="91440" bIns="45720" rtlCol="0" anchor="t">
            <a:normAutofit/>
          </a:bodyPr>
          <a:lstStyle/>
          <a:p>
            <a:pPr>
              <a:lnSpc>
                <a:spcPct val="110000"/>
              </a:lnSpc>
            </a:pPr>
            <a:r>
              <a:rPr lang="cs-CZ" sz="2200" dirty="0">
                <a:solidFill>
                  <a:schemeClr val="bg1"/>
                </a:solidFill>
              </a:rPr>
              <a:t>DN/KT produkované ženami a mířící na ženy</a:t>
            </a:r>
          </a:p>
          <a:p>
            <a:pPr>
              <a:lnSpc>
                <a:spcPct val="110000"/>
              </a:lnSpc>
            </a:pPr>
            <a:r>
              <a:rPr lang="cs-CZ" sz="2200" dirty="0">
                <a:solidFill>
                  <a:schemeClr val="bg1"/>
                </a:solidFill>
              </a:rPr>
              <a:t>Pravicové/konzervativní </a:t>
            </a:r>
            <a:r>
              <a:rPr lang="cs-CZ" sz="2200" dirty="0" err="1">
                <a:solidFill>
                  <a:schemeClr val="bg1"/>
                </a:solidFill>
              </a:rPr>
              <a:t>influencerky</a:t>
            </a:r>
            <a:r>
              <a:rPr lang="cs-CZ" sz="2200" dirty="0">
                <a:solidFill>
                  <a:schemeClr val="bg1"/>
                </a:solidFill>
              </a:rPr>
              <a:t>, </a:t>
            </a:r>
            <a:r>
              <a:rPr lang="cs-CZ" sz="2200" dirty="0" err="1">
                <a:solidFill>
                  <a:schemeClr val="bg1"/>
                </a:solidFill>
              </a:rPr>
              <a:t>trad-wifes</a:t>
            </a:r>
            <a:r>
              <a:rPr lang="cs-CZ" sz="2200" dirty="0">
                <a:solidFill>
                  <a:schemeClr val="bg1"/>
                </a:solidFill>
              </a:rPr>
              <a:t> atd (příklady ze zahraničí)</a:t>
            </a:r>
          </a:p>
          <a:p>
            <a:pPr>
              <a:lnSpc>
                <a:spcPct val="110000"/>
              </a:lnSpc>
            </a:pPr>
            <a:r>
              <a:rPr lang="cs-CZ" sz="2200" dirty="0">
                <a:solidFill>
                  <a:schemeClr val="bg1"/>
                </a:solidFill>
              </a:rPr>
              <a:t>v rámci ideologií, ve kterých se tyto ženy pohybují (far-</a:t>
            </a:r>
            <a:r>
              <a:rPr lang="cs-CZ" sz="2200" err="1">
                <a:solidFill>
                  <a:schemeClr val="bg1"/>
                </a:solidFill>
              </a:rPr>
              <a:t>right</a:t>
            </a:r>
            <a:r>
              <a:rPr lang="cs-CZ" sz="2200" dirty="0">
                <a:solidFill>
                  <a:schemeClr val="bg1"/>
                </a:solidFill>
              </a:rPr>
              <a:t>, alt-</a:t>
            </a:r>
            <a:r>
              <a:rPr lang="cs-CZ" sz="2200" err="1">
                <a:solidFill>
                  <a:schemeClr val="bg1"/>
                </a:solidFill>
              </a:rPr>
              <a:t>right</a:t>
            </a:r>
            <a:r>
              <a:rPr lang="cs-CZ" sz="2200" dirty="0">
                <a:solidFill>
                  <a:schemeClr val="bg1"/>
                </a:solidFill>
              </a:rPr>
              <a:t>) ženy nemají možnost zastávat pozice moci  - </a:t>
            </a:r>
            <a:r>
              <a:rPr lang="cs-CZ" sz="2200" b="1" dirty="0">
                <a:solidFill>
                  <a:schemeClr val="bg1"/>
                </a:solidFill>
              </a:rPr>
              <a:t>DN jsou cílené tak, aby podporovaly patriarchální uspořádání společnosti a vysvětlovaly podřízené postavení žen ve společnosti jako "přirozené" </a:t>
            </a:r>
            <a:r>
              <a:rPr lang="cs-CZ" sz="2200" dirty="0">
                <a:solidFill>
                  <a:schemeClr val="bg1"/>
                </a:solidFill>
              </a:rPr>
              <a:t>(jedinou a hlavní úlohou ženy je být matka atd – spojeno např.  s omezováním reprodukčních práv, DN o antikoncepci atd)</a:t>
            </a:r>
          </a:p>
        </p:txBody>
      </p:sp>
      <p:sp>
        <p:nvSpPr>
          <p:cNvPr id="6" name="Zástupný symbol pro číslo snímku 5">
            <a:extLst>
              <a:ext uri="{FF2B5EF4-FFF2-40B4-BE49-F238E27FC236}">
                <a16:creationId xmlns:a16="http://schemas.microsoft.com/office/drawing/2014/main" id="{EFAE07B8-A3EF-25D4-68CF-3E4CEC2F213B}"/>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6</a:t>
            </a:fld>
            <a:endParaRPr lang="en-US">
              <a:solidFill>
                <a:schemeClr val="bg1"/>
              </a:solidFill>
            </a:endParaRPr>
          </a:p>
        </p:txBody>
      </p:sp>
    </p:spTree>
    <p:extLst>
      <p:ext uri="{BB962C8B-B14F-4D97-AF65-F5344CB8AC3E}">
        <p14:creationId xmlns:p14="http://schemas.microsoft.com/office/powerpoint/2010/main" val="317641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F904DB4-22D2-4F22-B1B8-ADDDBB7F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60C5463-4C1F-6EA2-5253-B3A2FE16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076698" cy="6858000"/>
          </a:xfrm>
          <a:custGeom>
            <a:avLst/>
            <a:gdLst>
              <a:gd name="connsiteX0" fmla="*/ 4076698 w 4076698"/>
              <a:gd name="connsiteY0" fmla="*/ 6858000 h 6858000"/>
              <a:gd name="connsiteX1" fmla="*/ 677913 w 4076698"/>
              <a:gd name="connsiteY1" fmla="*/ 6858000 h 6858000"/>
              <a:gd name="connsiteX2" fmla="*/ 0 w 4076698"/>
              <a:gd name="connsiteY2" fmla="*/ 6180087 h 6858000"/>
              <a:gd name="connsiteX3" fmla="*/ 0 w 4076698"/>
              <a:gd name="connsiteY3" fmla="*/ 677913 h 6858000"/>
              <a:gd name="connsiteX4" fmla="*/ 677913 w 4076698"/>
              <a:gd name="connsiteY4" fmla="*/ 0 h 6858000"/>
              <a:gd name="connsiteX5" fmla="*/ 4076698 w 40766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698" h="6858000">
                <a:moveTo>
                  <a:pt x="4076698" y="6858000"/>
                </a:moveTo>
                <a:lnTo>
                  <a:pt x="677913" y="6858000"/>
                </a:lnTo>
                <a:cubicBezTo>
                  <a:pt x="303512" y="6858000"/>
                  <a:pt x="0" y="6554488"/>
                  <a:pt x="0" y="6180087"/>
                </a:cubicBezTo>
                <a:lnTo>
                  <a:pt x="0" y="677913"/>
                </a:lnTo>
                <a:cubicBezTo>
                  <a:pt x="0" y="303512"/>
                  <a:pt x="303512" y="0"/>
                  <a:pt x="677913" y="0"/>
                </a:cubicBezTo>
                <a:lnTo>
                  <a:pt x="407669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2606F94D-06C6-8956-D6F3-74DD7673F63F}"/>
              </a:ext>
            </a:extLst>
          </p:cNvPr>
          <p:cNvSpPr>
            <a:spLocks noGrp="1"/>
          </p:cNvSpPr>
          <p:nvPr>
            <p:ph type="title"/>
          </p:nvPr>
        </p:nvSpPr>
        <p:spPr>
          <a:xfrm>
            <a:off x="317057" y="753762"/>
            <a:ext cx="3229942" cy="5436609"/>
          </a:xfrm>
        </p:spPr>
        <p:txBody>
          <a:bodyPr anchor="t">
            <a:normAutofit/>
          </a:bodyPr>
          <a:lstStyle/>
          <a:p>
            <a:r>
              <a:rPr lang="cs-CZ" sz="4000" dirty="0">
                <a:solidFill>
                  <a:schemeClr val="bg1"/>
                </a:solidFill>
              </a:rPr>
              <a:t>Shrnutí</a:t>
            </a:r>
          </a:p>
        </p:txBody>
      </p:sp>
      <p:sp>
        <p:nvSpPr>
          <p:cNvPr id="6" name="Zástupný symbol pro číslo snímku 5">
            <a:extLst>
              <a:ext uri="{FF2B5EF4-FFF2-40B4-BE49-F238E27FC236}">
                <a16:creationId xmlns:a16="http://schemas.microsoft.com/office/drawing/2014/main" id="{7F9254B5-5E52-C6EF-4710-16AFAA6C05CC}"/>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7</a:t>
            </a:fld>
            <a:endParaRPr lang="en-US"/>
          </a:p>
        </p:txBody>
      </p:sp>
      <p:graphicFrame>
        <p:nvGraphicFramePr>
          <p:cNvPr id="23" name="Zástupný obsah 2">
            <a:extLst>
              <a:ext uri="{FF2B5EF4-FFF2-40B4-BE49-F238E27FC236}">
                <a16:creationId xmlns:a16="http://schemas.microsoft.com/office/drawing/2014/main" id="{19EDFC3F-08B2-C989-8855-205E0FDBAE40}"/>
              </a:ext>
            </a:extLst>
          </p:cNvPr>
          <p:cNvGraphicFramePr>
            <a:graphicFrameLocks noGrp="1"/>
          </p:cNvGraphicFramePr>
          <p:nvPr>
            <p:ph idx="1"/>
            <p:extLst>
              <p:ext uri="{D42A27DB-BD31-4B8C-83A1-F6EECF244321}">
                <p14:modId xmlns:p14="http://schemas.microsoft.com/office/powerpoint/2010/main" val="1796245628"/>
              </p:ext>
            </p:extLst>
          </p:nvPr>
        </p:nvGraphicFramePr>
        <p:xfrm>
          <a:off x="5015619" y="838201"/>
          <a:ext cx="6388331" cy="519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60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4B04182-BBFB-AB05-0885-6E210C002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a:extLst>
              <a:ext uri="{FF2B5EF4-FFF2-40B4-BE49-F238E27FC236}">
                <a16:creationId xmlns:a16="http://schemas.microsoft.com/office/drawing/2014/main" id="{6B9DC35C-F214-A083-CEFE-45137B23851D}"/>
              </a:ext>
            </a:extLst>
          </p:cNvPr>
          <p:cNvSpPr>
            <a:spLocks noGrp="1"/>
          </p:cNvSpPr>
          <p:nvPr>
            <p:ph type="title"/>
          </p:nvPr>
        </p:nvSpPr>
        <p:spPr>
          <a:xfrm>
            <a:off x="308389" y="745440"/>
            <a:ext cx="4797011" cy="3559859"/>
          </a:xfrm>
        </p:spPr>
        <p:txBody>
          <a:bodyPr vert="horz" lIns="91440" tIns="45720" rIns="91440" bIns="45720" rtlCol="0" anchor="t">
            <a:normAutofit/>
          </a:bodyPr>
          <a:lstStyle/>
          <a:p>
            <a:r>
              <a:rPr lang="en-US" sz="4100"/>
              <a:t>Příklad I.</a:t>
            </a:r>
            <a:br>
              <a:rPr lang="en-US" sz="4100"/>
            </a:br>
            <a:r>
              <a:rPr lang="en-US" sz="4100"/>
              <a:t>Influencerky na Instagramu a konspirační teorie o pandemii COVID-19</a:t>
            </a:r>
          </a:p>
        </p:txBody>
      </p:sp>
      <p:pic>
        <p:nvPicPr>
          <p:cNvPr id="3" name="Zástupný obsah 3">
            <a:extLst>
              <a:ext uri="{FF2B5EF4-FFF2-40B4-BE49-F238E27FC236}">
                <a16:creationId xmlns:a16="http://schemas.microsoft.com/office/drawing/2014/main" id="{49B75E18-23E7-1D1F-BB7B-38C0F0721F45}"/>
              </a:ext>
            </a:extLst>
          </p:cNvPr>
          <p:cNvPicPr>
            <a:picLocks noChangeAspect="1"/>
          </p:cNvPicPr>
          <p:nvPr/>
        </p:nvPicPr>
        <p:blipFill>
          <a:blip r:embed="rId2"/>
          <a:srcRect l="5957" r="4105"/>
          <a:stretch/>
        </p:blipFill>
        <p:spPr>
          <a:xfrm>
            <a:off x="6101169" y="10"/>
            <a:ext cx="6090831" cy="6857990"/>
          </a:xfrm>
          <a:custGeom>
            <a:avLst/>
            <a:gdLst/>
            <a:ahLst/>
            <a:cxnLst/>
            <a:rect l="l" t="t" r="r" b="b"/>
            <a:pathLst>
              <a:path w="6090831" h="6858000">
                <a:moveTo>
                  <a:pt x="677913" y="0"/>
                </a:moveTo>
                <a:lnTo>
                  <a:pt x="6090831" y="0"/>
                </a:lnTo>
                <a:lnTo>
                  <a:pt x="6090831" y="6858000"/>
                </a:lnTo>
                <a:lnTo>
                  <a:pt x="677913" y="6858000"/>
                </a:lnTo>
                <a:cubicBezTo>
                  <a:pt x="303512" y="6858000"/>
                  <a:pt x="0" y="6554488"/>
                  <a:pt x="0" y="6180087"/>
                </a:cubicBezTo>
                <a:lnTo>
                  <a:pt x="0" y="677913"/>
                </a:lnTo>
                <a:cubicBezTo>
                  <a:pt x="0" y="303512"/>
                  <a:pt x="303512" y="0"/>
                  <a:pt x="677913" y="0"/>
                </a:cubicBezTo>
                <a:close/>
              </a:path>
            </a:pathLst>
          </a:custGeom>
        </p:spPr>
      </p:pic>
      <p:sp>
        <p:nvSpPr>
          <p:cNvPr id="6" name="Zástupný symbol pro číslo snímku 5">
            <a:extLst>
              <a:ext uri="{FF2B5EF4-FFF2-40B4-BE49-F238E27FC236}">
                <a16:creationId xmlns:a16="http://schemas.microsoft.com/office/drawing/2014/main" id="{C303F866-69AF-AA25-27B7-C7A61966A2DC}"/>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429120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921ADB-B43D-32C5-18EE-18AF3C436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B58AFC1D-8D9D-F3F4-C409-17B27BA86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a:extLst>
              <a:ext uri="{FF2B5EF4-FFF2-40B4-BE49-F238E27FC236}">
                <a16:creationId xmlns:a16="http://schemas.microsoft.com/office/drawing/2014/main" id="{2BE94B07-06C4-01DF-9A66-E6AF23990E67}"/>
              </a:ext>
            </a:extLst>
          </p:cNvPr>
          <p:cNvSpPr>
            <a:spLocks noGrp="1"/>
          </p:cNvSpPr>
          <p:nvPr>
            <p:ph type="title"/>
          </p:nvPr>
        </p:nvSpPr>
        <p:spPr>
          <a:xfrm>
            <a:off x="317057" y="826840"/>
            <a:ext cx="3229942" cy="5363531"/>
          </a:xfrm>
        </p:spPr>
        <p:txBody>
          <a:bodyPr anchor="b">
            <a:normAutofit/>
          </a:bodyPr>
          <a:lstStyle/>
          <a:p>
            <a:r>
              <a:rPr lang="cs-CZ" sz="4000"/>
              <a:t>Kontext</a:t>
            </a:r>
            <a:endParaRPr lang="cs-CZ" sz="4000" dirty="0"/>
          </a:p>
        </p:txBody>
      </p:sp>
      <p:sp>
        <p:nvSpPr>
          <p:cNvPr id="26" name="Freeform: Shape 25">
            <a:extLst>
              <a:ext uri="{FF2B5EF4-FFF2-40B4-BE49-F238E27FC236}">
                <a16:creationId xmlns:a16="http://schemas.microsoft.com/office/drawing/2014/main" id="{CE56D5D3-3105-1C66-5BAB-FA7B033D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699" y="0"/>
            <a:ext cx="8115301" cy="6858000"/>
          </a:xfrm>
          <a:custGeom>
            <a:avLst/>
            <a:gdLst>
              <a:gd name="connsiteX0" fmla="*/ 677913 w 8115301"/>
              <a:gd name="connsiteY0" fmla="*/ 0 h 6858000"/>
              <a:gd name="connsiteX1" fmla="*/ 8115301 w 8115301"/>
              <a:gd name="connsiteY1" fmla="*/ 0 h 6858000"/>
              <a:gd name="connsiteX2" fmla="*/ 8115301 w 8115301"/>
              <a:gd name="connsiteY2" fmla="*/ 6858000 h 6858000"/>
              <a:gd name="connsiteX3" fmla="*/ 677913 w 8115301"/>
              <a:gd name="connsiteY3" fmla="*/ 6858000 h 6858000"/>
              <a:gd name="connsiteX4" fmla="*/ 0 w 8115301"/>
              <a:gd name="connsiteY4" fmla="*/ 6180087 h 6858000"/>
              <a:gd name="connsiteX5" fmla="*/ 0 w 8115301"/>
              <a:gd name="connsiteY5" fmla="*/ 677913 h 6858000"/>
              <a:gd name="connsiteX6" fmla="*/ 677913 w 81153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5301" h="6858000">
                <a:moveTo>
                  <a:pt x="677913" y="0"/>
                </a:moveTo>
                <a:lnTo>
                  <a:pt x="8115301" y="0"/>
                </a:lnTo>
                <a:lnTo>
                  <a:pt x="8115301" y="6858000"/>
                </a:lnTo>
                <a:lnTo>
                  <a:pt x="677913" y="6858000"/>
                </a:lnTo>
                <a:cubicBezTo>
                  <a:pt x="303512" y="6858000"/>
                  <a:pt x="0" y="6554488"/>
                  <a:pt x="0" y="6180087"/>
                </a:cubicBezTo>
                <a:lnTo>
                  <a:pt x="0" y="677913"/>
                </a:lnTo>
                <a:cubicBezTo>
                  <a:pt x="0" y="303512"/>
                  <a:pt x="303512" y="0"/>
                  <a:pt x="6779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Zástupný obsah 7">
            <a:extLst>
              <a:ext uri="{FF2B5EF4-FFF2-40B4-BE49-F238E27FC236}">
                <a16:creationId xmlns:a16="http://schemas.microsoft.com/office/drawing/2014/main" id="{19A11097-AA38-37AC-A670-13AF93DD7392}"/>
              </a:ext>
            </a:extLst>
          </p:cNvPr>
          <p:cNvSpPr>
            <a:spLocks noGrp="1"/>
          </p:cNvSpPr>
          <p:nvPr>
            <p:ph idx="1"/>
          </p:nvPr>
        </p:nvSpPr>
        <p:spPr>
          <a:xfrm>
            <a:off x="4924258" y="762000"/>
            <a:ext cx="6353342" cy="5230092"/>
          </a:xfrm>
        </p:spPr>
        <p:txBody>
          <a:bodyPr anchor="t">
            <a:normAutofit/>
          </a:bodyPr>
          <a:lstStyle/>
          <a:p>
            <a:pPr>
              <a:lnSpc>
                <a:spcPct val="110000"/>
              </a:lnSpc>
            </a:pPr>
            <a:r>
              <a:rPr lang="cs-CZ" sz="2200">
                <a:solidFill>
                  <a:schemeClr val="bg1"/>
                </a:solidFill>
              </a:rPr>
              <a:t>Influencerství během covidu – lifestyelový obsah zmizel v podstatě přes noc, influencerky začaly se svými sledujícími diskutovat pandemii (anti-pandemická opatření) – politicizace domácího prostoru </a:t>
            </a:r>
          </a:p>
          <a:p>
            <a:pPr>
              <a:lnSpc>
                <a:spcPct val="110000"/>
              </a:lnSpc>
            </a:pPr>
            <a:r>
              <a:rPr lang="cs-CZ" sz="2200">
                <a:solidFill>
                  <a:schemeClr val="bg1"/>
                </a:solidFill>
              </a:rPr>
              <a:t>Šíření DN/KT týkajících se pandemie, očkování a zdraví</a:t>
            </a:r>
          </a:p>
          <a:p>
            <a:pPr>
              <a:lnSpc>
                <a:spcPct val="110000"/>
              </a:lnSpc>
            </a:pPr>
            <a:r>
              <a:rPr lang="cs-CZ" sz="2200">
                <a:solidFill>
                  <a:schemeClr val="bg1"/>
                </a:solidFill>
              </a:rPr>
              <a:t>Lifestylové profily (zaměření na wellness, spiritualitu, jógu, mateřství..) se stávají místem politické diskuze</a:t>
            </a:r>
          </a:p>
          <a:p>
            <a:pPr>
              <a:lnSpc>
                <a:spcPct val="110000"/>
              </a:lnSpc>
            </a:pPr>
            <a:r>
              <a:rPr lang="cs-CZ" sz="2200">
                <a:solidFill>
                  <a:schemeClr val="bg1"/>
                </a:solidFill>
              </a:rPr>
              <a:t>Příklady z USA – pastel QAnon (Argentino 2020)</a:t>
            </a:r>
          </a:p>
        </p:txBody>
      </p:sp>
      <p:sp>
        <p:nvSpPr>
          <p:cNvPr id="6" name="Zástupný symbol pro číslo snímku 5">
            <a:extLst>
              <a:ext uri="{FF2B5EF4-FFF2-40B4-BE49-F238E27FC236}">
                <a16:creationId xmlns:a16="http://schemas.microsoft.com/office/drawing/2014/main" id="{D0535BBC-3689-50B5-BC4E-A4720F9D3E75}"/>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solidFill>
                  <a:schemeClr val="bg1"/>
                </a:solidFill>
              </a:rPr>
              <a:pPr>
                <a:spcAft>
                  <a:spcPts val="600"/>
                </a:spcAft>
              </a:pPr>
              <a:t>9</a:t>
            </a:fld>
            <a:endParaRPr lang="en-US">
              <a:solidFill>
                <a:schemeClr val="bg1"/>
              </a:solidFill>
            </a:endParaRPr>
          </a:p>
        </p:txBody>
      </p:sp>
    </p:spTree>
    <p:extLst>
      <p:ext uri="{BB962C8B-B14F-4D97-AF65-F5344CB8AC3E}">
        <p14:creationId xmlns:p14="http://schemas.microsoft.com/office/powerpoint/2010/main" val="879603433"/>
      </p:ext>
    </p:extLst>
  </p:cSld>
  <p:clrMapOvr>
    <a:masterClrMapping/>
  </p:clrMapOvr>
</p:sld>
</file>

<file path=ppt/theme/theme1.xml><?xml version="1.0" encoding="utf-8"?>
<a:theme xmlns:a="http://schemas.openxmlformats.org/drawingml/2006/main" name="DylanVTI">
  <a:themeElements>
    <a:clrScheme name="AnalogousFromLightSeedLeftStep">
      <a:dk1>
        <a:srgbClr val="000000"/>
      </a:dk1>
      <a:lt1>
        <a:srgbClr val="FFFFFF"/>
      </a:lt1>
      <a:dk2>
        <a:srgbClr val="322E1C"/>
      </a:dk2>
      <a:lt2>
        <a:srgbClr val="F1F0F3"/>
      </a:lt2>
      <a:accent1>
        <a:srgbClr val="97A84D"/>
      </a:accent1>
      <a:accent2>
        <a:srgbClr val="BB9C35"/>
      </a:accent2>
      <a:accent3>
        <a:srgbClr val="EB8751"/>
      </a:accent3>
      <a:accent4>
        <a:srgbClr val="EB4E58"/>
      </a:accent4>
      <a:accent5>
        <a:srgbClr val="EE6EAC"/>
      </a:accent5>
      <a:accent6>
        <a:srgbClr val="EB4EDB"/>
      </a:accent6>
      <a:hlink>
        <a:srgbClr val="7A6DB0"/>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1893</Words>
  <Application>Microsoft Office PowerPoint</Application>
  <PresentationFormat>Širokoúhlá obrazovka</PresentationFormat>
  <Paragraphs>154</Paragraphs>
  <Slides>26</Slides>
  <Notes>3</Notes>
  <HiddenSlides>0</HiddenSlides>
  <MMClips>1</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26</vt:i4>
      </vt:variant>
    </vt:vector>
  </HeadingPairs>
  <TitlesOfParts>
    <vt:vector size="35" baseType="lpstr">
      <vt:lpstr>Aptos</vt:lpstr>
      <vt:lpstr>Arial</vt:lpstr>
      <vt:lpstr>Calibri</vt:lpstr>
      <vt:lpstr>Calibri Light</vt:lpstr>
      <vt:lpstr>Courier New</vt:lpstr>
      <vt:lpstr>Liberation Serif</vt:lpstr>
      <vt:lpstr>Neue Haas Grotesk Text Pro</vt:lpstr>
      <vt:lpstr>Times New Roman</vt:lpstr>
      <vt:lpstr>DylanVTI</vt:lpstr>
      <vt:lpstr>Konspirační teorie a gender v online prostoru</vt:lpstr>
      <vt:lpstr>Osnova</vt:lpstr>
      <vt:lpstr>Gender a misinformace/konspirační teorie</vt:lpstr>
      <vt:lpstr>Dezinformace a konspirační teorie o genderu</vt:lpstr>
      <vt:lpstr>Role genderu v recepci DN/KT</vt:lpstr>
      <vt:lpstr>Gender v produkci DN/KT</vt:lpstr>
      <vt:lpstr>Shrnutí</vt:lpstr>
      <vt:lpstr>Příklad I. Influencerky na Instagramu a konspirační teorie o pandemii COVID-19</vt:lpstr>
      <vt:lpstr>Kontext</vt:lpstr>
      <vt:lpstr>Metodologie</vt:lpstr>
      <vt:lpstr>Prezentace aplikace PowerPoint</vt:lpstr>
      <vt:lpstr>1. Tělo a zranitelnost </vt:lpstr>
      <vt:lpstr>Tělesná autonomie a kontrola nad (ženskými) těly</vt:lpstr>
      <vt:lpstr>Konspiritualita</vt:lpstr>
      <vt:lpstr>Instagram jako „třetí prostor</vt:lpstr>
      <vt:lpstr>Prezentace aplikace PowerPoint</vt:lpstr>
      <vt:lpstr>All the sisters of the world: gender apanslavistické konspirace </vt:lpstr>
      <vt:lpstr>Metodologie a etika výzkumu</vt:lpstr>
      <vt:lpstr>Panslavistická konspirační teorie </vt:lpstr>
      <vt:lpstr>Idea sesterství v panslavistických konspiracích </vt:lpstr>
      <vt:lpstr>Sesterství jako sdílená identita</vt:lpstr>
      <vt:lpstr>Sesterství jako nástroj politické mobilizace</vt:lpstr>
      <vt:lpstr>Prezentace aplikace PowerPoint</vt:lpstr>
      <vt:lpstr>Prezentace aplikace PowerPoint</vt:lpstr>
      <vt:lpstr>Prezentace aplikace PowerPoint</vt:lpstr>
      <vt:lpstr>Závěr +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Marie Heřmanová</cp:lastModifiedBy>
  <cp:revision>164</cp:revision>
  <dcterms:created xsi:type="dcterms:W3CDTF">2024-12-01T21:46:10Z</dcterms:created>
  <dcterms:modified xsi:type="dcterms:W3CDTF">2024-12-02T01:16:55Z</dcterms:modified>
</cp:coreProperties>
</file>