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4" r:id="rId14"/>
    <p:sldId id="269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5F7EF7-E22A-4FD0-A19F-3581EBD9FD65}" v="28" dt="2023-11-20T09:32:46.4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768" autoAdjust="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a Porkertová" userId="856e1295cba05e66" providerId="LiveId" clId="{1D5F7EF7-E22A-4FD0-A19F-3581EBD9FD65}"/>
    <pc:docChg chg="undo redo custSel addSld delSld modSld sldOrd">
      <pc:chgData name="Hana Porkertová" userId="856e1295cba05e66" providerId="LiveId" clId="{1D5F7EF7-E22A-4FD0-A19F-3581EBD9FD65}" dt="2023-11-20T09:32:46.431" v="7247" actId="114"/>
      <pc:docMkLst>
        <pc:docMk/>
      </pc:docMkLst>
      <pc:sldChg chg="modSp mod modAnim">
        <pc:chgData name="Hana Porkertová" userId="856e1295cba05e66" providerId="LiveId" clId="{1D5F7EF7-E22A-4FD0-A19F-3581EBD9FD65}" dt="2023-11-20T09:29:32.025" v="7233" actId="20577"/>
        <pc:sldMkLst>
          <pc:docMk/>
          <pc:sldMk cId="4002313561" sldId="257"/>
        </pc:sldMkLst>
        <pc:spChg chg="mod">
          <ac:chgData name="Hana Porkertová" userId="856e1295cba05e66" providerId="LiveId" clId="{1D5F7EF7-E22A-4FD0-A19F-3581EBD9FD65}" dt="2023-11-20T09:29:32.025" v="7233" actId="20577"/>
          <ac:spMkLst>
            <pc:docMk/>
            <pc:sldMk cId="4002313561" sldId="257"/>
            <ac:spMk id="5" creationId="{A6CB8E51-4443-0EA9-3473-22853B4DCFDF}"/>
          </ac:spMkLst>
        </pc:spChg>
      </pc:sldChg>
      <pc:sldChg chg="ord modAnim">
        <pc:chgData name="Hana Porkertová" userId="856e1295cba05e66" providerId="LiveId" clId="{1D5F7EF7-E22A-4FD0-A19F-3581EBD9FD65}" dt="2023-11-20T08:51:07.272" v="6656"/>
        <pc:sldMkLst>
          <pc:docMk/>
          <pc:sldMk cId="785517428" sldId="258"/>
        </pc:sldMkLst>
      </pc:sldChg>
      <pc:sldChg chg="addSp delSp modSp new mod modClrScheme modAnim chgLayout">
        <pc:chgData name="Hana Porkertová" userId="856e1295cba05e66" providerId="LiveId" clId="{1D5F7EF7-E22A-4FD0-A19F-3581EBD9FD65}" dt="2023-11-20T08:59:36.022" v="7148"/>
        <pc:sldMkLst>
          <pc:docMk/>
          <pc:sldMk cId="3912711846" sldId="259"/>
        </pc:sldMkLst>
        <pc:spChg chg="mod ord">
          <ac:chgData name="Hana Porkertová" userId="856e1295cba05e66" providerId="LiveId" clId="{1D5F7EF7-E22A-4FD0-A19F-3581EBD9FD65}" dt="2023-11-19T12:37:44.043" v="5" actId="700"/>
          <ac:spMkLst>
            <pc:docMk/>
            <pc:sldMk cId="3912711846" sldId="259"/>
            <ac:spMk id="2" creationId="{F59A682E-798E-208A-BCBA-927317C85985}"/>
          </ac:spMkLst>
        </pc:spChg>
        <pc:spChg chg="mod ord">
          <ac:chgData name="Hana Porkertová" userId="856e1295cba05e66" providerId="LiveId" clId="{1D5F7EF7-E22A-4FD0-A19F-3581EBD9FD65}" dt="2023-11-19T12:37:44.043" v="5" actId="700"/>
          <ac:spMkLst>
            <pc:docMk/>
            <pc:sldMk cId="3912711846" sldId="259"/>
            <ac:spMk id="3" creationId="{A7C79B09-145A-34B4-C3E5-2A72153B0D18}"/>
          </ac:spMkLst>
        </pc:spChg>
        <pc:spChg chg="del">
          <ac:chgData name="Hana Porkertová" userId="856e1295cba05e66" providerId="LiveId" clId="{1D5F7EF7-E22A-4FD0-A19F-3581EBD9FD65}" dt="2023-11-19T12:37:44.043" v="5" actId="700"/>
          <ac:spMkLst>
            <pc:docMk/>
            <pc:sldMk cId="3912711846" sldId="259"/>
            <ac:spMk id="4" creationId="{C6322B2D-688F-4ACD-0970-EA86172099AC}"/>
          </ac:spMkLst>
        </pc:spChg>
        <pc:spChg chg="del">
          <ac:chgData name="Hana Porkertová" userId="856e1295cba05e66" providerId="LiveId" clId="{1D5F7EF7-E22A-4FD0-A19F-3581EBD9FD65}" dt="2023-11-19T12:37:44.043" v="5" actId="700"/>
          <ac:spMkLst>
            <pc:docMk/>
            <pc:sldMk cId="3912711846" sldId="259"/>
            <ac:spMk id="5" creationId="{C082993E-DDF4-793F-4949-E99EB26BC18B}"/>
          </ac:spMkLst>
        </pc:spChg>
        <pc:spChg chg="del mod ord">
          <ac:chgData name="Hana Porkertová" userId="856e1295cba05e66" providerId="LiveId" clId="{1D5F7EF7-E22A-4FD0-A19F-3581EBD9FD65}" dt="2023-11-19T12:37:44.043" v="5" actId="700"/>
          <ac:spMkLst>
            <pc:docMk/>
            <pc:sldMk cId="3912711846" sldId="259"/>
            <ac:spMk id="6" creationId="{CEC3ADE3-479E-698A-8DEF-13AEE4E349EE}"/>
          </ac:spMkLst>
        </pc:spChg>
        <pc:spChg chg="add mod ord">
          <ac:chgData name="Hana Porkertová" userId="856e1295cba05e66" providerId="LiveId" clId="{1D5F7EF7-E22A-4FD0-A19F-3581EBD9FD65}" dt="2023-11-20T08:51:20.456" v="6657" actId="12"/>
          <ac:spMkLst>
            <pc:docMk/>
            <pc:sldMk cId="3912711846" sldId="259"/>
            <ac:spMk id="7" creationId="{07B2D567-F721-A293-F67A-9C82D5DDB0E7}"/>
          </ac:spMkLst>
        </pc:spChg>
      </pc:sldChg>
      <pc:sldChg chg="add del">
        <pc:chgData name="Hana Porkertová" userId="856e1295cba05e66" providerId="LiveId" clId="{1D5F7EF7-E22A-4FD0-A19F-3581EBD9FD65}" dt="2023-11-19T12:37:36.783" v="4" actId="47"/>
        <pc:sldMkLst>
          <pc:docMk/>
          <pc:sldMk cId="1088174252" sldId="260"/>
        </pc:sldMkLst>
      </pc:sldChg>
      <pc:sldChg chg="addSp delSp modSp new mod modClrScheme modAnim chgLayout">
        <pc:chgData name="Hana Porkertová" userId="856e1295cba05e66" providerId="LiveId" clId="{1D5F7EF7-E22A-4FD0-A19F-3581EBD9FD65}" dt="2023-11-20T08:59:49.896" v="7150"/>
        <pc:sldMkLst>
          <pc:docMk/>
          <pc:sldMk cId="2693537937" sldId="260"/>
        </pc:sldMkLst>
        <pc:spChg chg="mod ord">
          <ac:chgData name="Hana Porkertová" userId="856e1295cba05e66" providerId="LiveId" clId="{1D5F7EF7-E22A-4FD0-A19F-3581EBD9FD65}" dt="2023-11-19T12:54:54.512" v="953" actId="700"/>
          <ac:spMkLst>
            <pc:docMk/>
            <pc:sldMk cId="2693537937" sldId="260"/>
            <ac:spMk id="2" creationId="{D03F743C-0DBE-326E-D5D9-9171D0730E7A}"/>
          </ac:spMkLst>
        </pc:spChg>
        <pc:spChg chg="mod ord">
          <ac:chgData name="Hana Porkertová" userId="856e1295cba05e66" providerId="LiveId" clId="{1D5F7EF7-E22A-4FD0-A19F-3581EBD9FD65}" dt="2023-11-19T12:54:54.512" v="953" actId="700"/>
          <ac:spMkLst>
            <pc:docMk/>
            <pc:sldMk cId="2693537937" sldId="260"/>
            <ac:spMk id="3" creationId="{D5417FCF-BA4F-561B-590A-F51B11753965}"/>
          </ac:spMkLst>
        </pc:spChg>
        <pc:spChg chg="del">
          <ac:chgData name="Hana Porkertová" userId="856e1295cba05e66" providerId="LiveId" clId="{1D5F7EF7-E22A-4FD0-A19F-3581EBD9FD65}" dt="2023-11-19T12:54:54.512" v="953" actId="700"/>
          <ac:spMkLst>
            <pc:docMk/>
            <pc:sldMk cId="2693537937" sldId="260"/>
            <ac:spMk id="4" creationId="{4AB5AE77-DD2C-DD81-9A09-D12865B72BC2}"/>
          </ac:spMkLst>
        </pc:spChg>
        <pc:spChg chg="del mod ord">
          <ac:chgData name="Hana Porkertová" userId="856e1295cba05e66" providerId="LiveId" clId="{1D5F7EF7-E22A-4FD0-A19F-3581EBD9FD65}" dt="2023-11-19T12:54:54.512" v="953" actId="700"/>
          <ac:spMkLst>
            <pc:docMk/>
            <pc:sldMk cId="2693537937" sldId="260"/>
            <ac:spMk id="5" creationId="{D6381EA2-7089-32B3-85A0-2F10061C7823}"/>
          </ac:spMkLst>
        </pc:spChg>
        <pc:spChg chg="add mod ord">
          <ac:chgData name="Hana Porkertová" userId="856e1295cba05e66" providerId="LiveId" clId="{1D5F7EF7-E22A-4FD0-A19F-3581EBD9FD65}" dt="2023-11-20T08:55:20.966" v="6963" actId="6549"/>
          <ac:spMkLst>
            <pc:docMk/>
            <pc:sldMk cId="2693537937" sldId="260"/>
            <ac:spMk id="6" creationId="{5FCB25AF-92FF-C2B6-CB0E-45E809621C4B}"/>
          </ac:spMkLst>
        </pc:spChg>
      </pc:sldChg>
      <pc:sldChg chg="addSp delSp modSp new mod modClrScheme modAnim chgLayout">
        <pc:chgData name="Hana Porkertová" userId="856e1295cba05e66" providerId="LiveId" clId="{1D5F7EF7-E22A-4FD0-A19F-3581EBD9FD65}" dt="2023-11-20T09:30:22.791" v="7237" actId="6549"/>
        <pc:sldMkLst>
          <pc:docMk/>
          <pc:sldMk cId="1629303510" sldId="261"/>
        </pc:sldMkLst>
        <pc:spChg chg="mod ord">
          <ac:chgData name="Hana Porkertová" userId="856e1295cba05e66" providerId="LiveId" clId="{1D5F7EF7-E22A-4FD0-A19F-3581EBD9FD65}" dt="2023-11-19T13:22:13.382" v="2049" actId="700"/>
          <ac:spMkLst>
            <pc:docMk/>
            <pc:sldMk cId="1629303510" sldId="261"/>
            <ac:spMk id="2" creationId="{A0C4B4EF-0DF4-F90B-B9E0-E703B49E37A0}"/>
          </ac:spMkLst>
        </pc:spChg>
        <pc:spChg chg="mod ord">
          <ac:chgData name="Hana Porkertová" userId="856e1295cba05e66" providerId="LiveId" clId="{1D5F7EF7-E22A-4FD0-A19F-3581EBD9FD65}" dt="2023-11-19T13:22:13.382" v="2049" actId="700"/>
          <ac:spMkLst>
            <pc:docMk/>
            <pc:sldMk cId="1629303510" sldId="261"/>
            <ac:spMk id="3" creationId="{8EC883E3-11CF-A823-4300-AB5666E961D4}"/>
          </ac:spMkLst>
        </pc:spChg>
        <pc:spChg chg="mod ord">
          <ac:chgData name="Hana Porkertová" userId="856e1295cba05e66" providerId="LiveId" clId="{1D5F7EF7-E22A-4FD0-A19F-3581EBD9FD65}" dt="2023-11-20T09:30:22.791" v="7237" actId="6549"/>
          <ac:spMkLst>
            <pc:docMk/>
            <pc:sldMk cId="1629303510" sldId="261"/>
            <ac:spMk id="4" creationId="{414E2486-3B79-11D4-0CFA-CA65243B3D64}"/>
          </ac:spMkLst>
        </pc:spChg>
        <pc:spChg chg="add del mod ord">
          <ac:chgData name="Hana Porkertová" userId="856e1295cba05e66" providerId="LiveId" clId="{1D5F7EF7-E22A-4FD0-A19F-3581EBD9FD65}" dt="2023-11-19T13:22:13.382" v="2049" actId="700"/>
          <ac:spMkLst>
            <pc:docMk/>
            <pc:sldMk cId="1629303510" sldId="261"/>
            <ac:spMk id="5" creationId="{F4183100-376A-08E9-C02D-F192C46B05BB}"/>
          </ac:spMkLst>
        </pc:spChg>
      </pc:sldChg>
      <pc:sldChg chg="addSp delSp modSp new mod modClrScheme modAnim chgLayout">
        <pc:chgData name="Hana Porkertová" userId="856e1295cba05e66" providerId="LiveId" clId="{1D5F7EF7-E22A-4FD0-A19F-3581EBD9FD65}" dt="2023-11-20T09:00:08.329" v="7152"/>
        <pc:sldMkLst>
          <pc:docMk/>
          <pc:sldMk cId="2915324054" sldId="262"/>
        </pc:sldMkLst>
        <pc:spChg chg="mod ord">
          <ac:chgData name="Hana Porkertová" userId="856e1295cba05e66" providerId="LiveId" clId="{1D5F7EF7-E22A-4FD0-A19F-3581EBD9FD65}" dt="2023-11-19T13:22:24.799" v="2051" actId="700"/>
          <ac:spMkLst>
            <pc:docMk/>
            <pc:sldMk cId="2915324054" sldId="262"/>
            <ac:spMk id="2" creationId="{B07223C6-2912-0DC8-8097-3188D3A83C32}"/>
          </ac:spMkLst>
        </pc:spChg>
        <pc:spChg chg="mod ord">
          <ac:chgData name="Hana Porkertová" userId="856e1295cba05e66" providerId="LiveId" clId="{1D5F7EF7-E22A-4FD0-A19F-3581EBD9FD65}" dt="2023-11-19T13:22:24.799" v="2051" actId="700"/>
          <ac:spMkLst>
            <pc:docMk/>
            <pc:sldMk cId="2915324054" sldId="262"/>
            <ac:spMk id="3" creationId="{E46318D3-1FF7-3191-8DBA-64D2950FEAA5}"/>
          </ac:spMkLst>
        </pc:spChg>
        <pc:spChg chg="del mod ord">
          <ac:chgData name="Hana Porkertová" userId="856e1295cba05e66" providerId="LiveId" clId="{1D5F7EF7-E22A-4FD0-A19F-3581EBD9FD65}" dt="2023-11-19T13:22:24.799" v="2051" actId="700"/>
          <ac:spMkLst>
            <pc:docMk/>
            <pc:sldMk cId="2915324054" sldId="262"/>
            <ac:spMk id="4" creationId="{9877473E-947B-4375-10CB-C274388FC316}"/>
          </ac:spMkLst>
        </pc:spChg>
        <pc:spChg chg="add mod ord">
          <ac:chgData name="Hana Porkertová" userId="856e1295cba05e66" providerId="LiveId" clId="{1D5F7EF7-E22A-4FD0-A19F-3581EBD9FD65}" dt="2023-11-19T13:22:31.992" v="2071" actId="20577"/>
          <ac:spMkLst>
            <pc:docMk/>
            <pc:sldMk cId="2915324054" sldId="262"/>
            <ac:spMk id="5" creationId="{8023C34A-095F-B4E5-2AF7-351433D57F6D}"/>
          </ac:spMkLst>
        </pc:spChg>
        <pc:spChg chg="add mod ord">
          <ac:chgData name="Hana Porkertová" userId="856e1295cba05e66" providerId="LiveId" clId="{1D5F7EF7-E22A-4FD0-A19F-3581EBD9FD65}" dt="2023-11-20T08:56:35.193" v="6988" actId="20577"/>
          <ac:spMkLst>
            <pc:docMk/>
            <pc:sldMk cId="2915324054" sldId="262"/>
            <ac:spMk id="6" creationId="{360D068F-74B3-E362-F1E6-1F98AE819D6E}"/>
          </ac:spMkLst>
        </pc:spChg>
      </pc:sldChg>
      <pc:sldChg chg="addSp delSp modSp new mod modClrScheme modAnim chgLayout">
        <pc:chgData name="Hana Porkertová" userId="856e1295cba05e66" providerId="LiveId" clId="{1D5F7EF7-E22A-4FD0-A19F-3581EBD9FD65}" dt="2023-11-20T09:31:17.763" v="7238" actId="207"/>
        <pc:sldMkLst>
          <pc:docMk/>
          <pc:sldMk cId="2864235427" sldId="263"/>
        </pc:sldMkLst>
        <pc:spChg chg="mod ord">
          <ac:chgData name="Hana Porkertová" userId="856e1295cba05e66" providerId="LiveId" clId="{1D5F7EF7-E22A-4FD0-A19F-3581EBD9FD65}" dt="2023-11-19T13:29:34.961" v="2795" actId="700"/>
          <ac:spMkLst>
            <pc:docMk/>
            <pc:sldMk cId="2864235427" sldId="263"/>
            <ac:spMk id="2" creationId="{E1440F14-7A92-604A-8488-FB351D7ED6CD}"/>
          </ac:spMkLst>
        </pc:spChg>
        <pc:spChg chg="mod ord">
          <ac:chgData name="Hana Porkertová" userId="856e1295cba05e66" providerId="LiveId" clId="{1D5F7EF7-E22A-4FD0-A19F-3581EBD9FD65}" dt="2023-11-19T13:29:34.961" v="2795" actId="700"/>
          <ac:spMkLst>
            <pc:docMk/>
            <pc:sldMk cId="2864235427" sldId="263"/>
            <ac:spMk id="3" creationId="{0EE8F429-71D8-201B-77CF-D6376DC5D676}"/>
          </ac:spMkLst>
        </pc:spChg>
        <pc:spChg chg="del">
          <ac:chgData name="Hana Porkertová" userId="856e1295cba05e66" providerId="LiveId" clId="{1D5F7EF7-E22A-4FD0-A19F-3581EBD9FD65}" dt="2023-11-19T13:29:34.961" v="2795" actId="700"/>
          <ac:spMkLst>
            <pc:docMk/>
            <pc:sldMk cId="2864235427" sldId="263"/>
            <ac:spMk id="4" creationId="{7239B6E0-6C0F-B339-2F66-058EC3502AE1}"/>
          </ac:spMkLst>
        </pc:spChg>
        <pc:spChg chg="del mod ord">
          <ac:chgData name="Hana Porkertová" userId="856e1295cba05e66" providerId="LiveId" clId="{1D5F7EF7-E22A-4FD0-A19F-3581EBD9FD65}" dt="2023-11-19T13:29:34.961" v="2795" actId="700"/>
          <ac:spMkLst>
            <pc:docMk/>
            <pc:sldMk cId="2864235427" sldId="263"/>
            <ac:spMk id="5" creationId="{DAFD807C-7573-7A81-FF32-530A77014DB4}"/>
          </ac:spMkLst>
        </pc:spChg>
        <pc:spChg chg="add mod ord">
          <ac:chgData name="Hana Porkertová" userId="856e1295cba05e66" providerId="LiveId" clId="{1D5F7EF7-E22A-4FD0-A19F-3581EBD9FD65}" dt="2023-11-20T09:31:17.763" v="7238" actId="207"/>
          <ac:spMkLst>
            <pc:docMk/>
            <pc:sldMk cId="2864235427" sldId="263"/>
            <ac:spMk id="6" creationId="{F0DC903E-08E1-3A0C-B8A1-86A34C728B72}"/>
          </ac:spMkLst>
        </pc:spChg>
      </pc:sldChg>
      <pc:sldChg chg="addSp modSp new mod modClrScheme modAnim chgLayout">
        <pc:chgData name="Hana Porkertová" userId="856e1295cba05e66" providerId="LiveId" clId="{1D5F7EF7-E22A-4FD0-A19F-3581EBD9FD65}" dt="2023-11-20T09:00:35.650" v="7158"/>
        <pc:sldMkLst>
          <pc:docMk/>
          <pc:sldMk cId="2826591165" sldId="264"/>
        </pc:sldMkLst>
        <pc:spChg chg="mod ord">
          <ac:chgData name="Hana Porkertová" userId="856e1295cba05e66" providerId="LiveId" clId="{1D5F7EF7-E22A-4FD0-A19F-3581EBD9FD65}" dt="2023-11-19T15:06:57.216" v="6288" actId="700"/>
          <ac:spMkLst>
            <pc:docMk/>
            <pc:sldMk cId="2826591165" sldId="264"/>
            <ac:spMk id="2" creationId="{F6E77CDB-019D-98DA-97EB-07A7E3667BE8}"/>
          </ac:spMkLst>
        </pc:spChg>
        <pc:spChg chg="mod ord">
          <ac:chgData name="Hana Porkertová" userId="856e1295cba05e66" providerId="LiveId" clId="{1D5F7EF7-E22A-4FD0-A19F-3581EBD9FD65}" dt="2023-11-19T15:06:57.216" v="6288" actId="700"/>
          <ac:spMkLst>
            <pc:docMk/>
            <pc:sldMk cId="2826591165" sldId="264"/>
            <ac:spMk id="3" creationId="{B686CF96-A101-1274-7BC8-E68DD5164C20}"/>
          </ac:spMkLst>
        </pc:spChg>
        <pc:spChg chg="mod ord">
          <ac:chgData name="Hana Porkertová" userId="856e1295cba05e66" providerId="LiveId" clId="{1D5F7EF7-E22A-4FD0-A19F-3581EBD9FD65}" dt="2023-11-20T08:59:14.511" v="7146" actId="20577"/>
          <ac:spMkLst>
            <pc:docMk/>
            <pc:sldMk cId="2826591165" sldId="264"/>
            <ac:spMk id="4" creationId="{AB3F4902-2451-129C-12CC-2CFF52EE19EC}"/>
          </ac:spMkLst>
        </pc:spChg>
        <pc:spChg chg="add mod ord">
          <ac:chgData name="Hana Porkertová" userId="856e1295cba05e66" providerId="LiveId" clId="{1D5F7EF7-E22A-4FD0-A19F-3581EBD9FD65}" dt="2023-11-19T15:07:01.630" v="6307" actId="20577"/>
          <ac:spMkLst>
            <pc:docMk/>
            <pc:sldMk cId="2826591165" sldId="264"/>
            <ac:spMk id="5" creationId="{55CCF4D2-9D81-DD42-08B7-7E7D25EEF894}"/>
          </ac:spMkLst>
        </pc:spChg>
      </pc:sldChg>
      <pc:sldChg chg="modSp new mod modAnim">
        <pc:chgData name="Hana Porkertová" userId="856e1295cba05e66" providerId="LiveId" clId="{1D5F7EF7-E22A-4FD0-A19F-3581EBD9FD65}" dt="2023-11-20T09:00:17.344" v="7154"/>
        <pc:sldMkLst>
          <pc:docMk/>
          <pc:sldMk cId="2509277357" sldId="265"/>
        </pc:sldMkLst>
        <pc:spChg chg="mod">
          <ac:chgData name="Hana Porkertová" userId="856e1295cba05e66" providerId="LiveId" clId="{1D5F7EF7-E22A-4FD0-A19F-3581EBD9FD65}" dt="2023-11-20T08:57:08.210" v="6990" actId="12"/>
          <ac:spMkLst>
            <pc:docMk/>
            <pc:sldMk cId="2509277357" sldId="265"/>
            <ac:spMk id="4" creationId="{9A76257E-EFD3-8FD2-88BE-FC4C80FE1AD3}"/>
          </ac:spMkLst>
        </pc:spChg>
      </pc:sldChg>
      <pc:sldChg chg="addSp delSp modSp new mod modClrScheme modAnim chgLayout">
        <pc:chgData name="Hana Porkertová" userId="856e1295cba05e66" providerId="LiveId" clId="{1D5F7EF7-E22A-4FD0-A19F-3581EBD9FD65}" dt="2023-11-20T09:31:44.389" v="7240" actId="313"/>
        <pc:sldMkLst>
          <pc:docMk/>
          <pc:sldMk cId="2513772323" sldId="266"/>
        </pc:sldMkLst>
        <pc:spChg chg="mod ord">
          <ac:chgData name="Hana Porkertová" userId="856e1295cba05e66" providerId="LiveId" clId="{1D5F7EF7-E22A-4FD0-A19F-3581EBD9FD65}" dt="2023-11-19T13:51:19.740" v="3945" actId="700"/>
          <ac:spMkLst>
            <pc:docMk/>
            <pc:sldMk cId="2513772323" sldId="266"/>
            <ac:spMk id="2" creationId="{EF7467EE-0607-3C67-D081-F043EA8973B6}"/>
          </ac:spMkLst>
        </pc:spChg>
        <pc:spChg chg="mod ord">
          <ac:chgData name="Hana Porkertová" userId="856e1295cba05e66" providerId="LiveId" clId="{1D5F7EF7-E22A-4FD0-A19F-3581EBD9FD65}" dt="2023-11-19T13:51:19.740" v="3945" actId="700"/>
          <ac:spMkLst>
            <pc:docMk/>
            <pc:sldMk cId="2513772323" sldId="266"/>
            <ac:spMk id="3" creationId="{EA8D319A-1BBD-FEBE-9704-FA6468397F81}"/>
          </ac:spMkLst>
        </pc:spChg>
        <pc:spChg chg="del mod ord">
          <ac:chgData name="Hana Porkertová" userId="856e1295cba05e66" providerId="LiveId" clId="{1D5F7EF7-E22A-4FD0-A19F-3581EBD9FD65}" dt="2023-11-19T13:51:19.740" v="3945" actId="700"/>
          <ac:spMkLst>
            <pc:docMk/>
            <pc:sldMk cId="2513772323" sldId="266"/>
            <ac:spMk id="4" creationId="{3588D383-5AC0-94EA-E3FA-0EC6895B507B}"/>
          </ac:spMkLst>
        </pc:spChg>
        <pc:spChg chg="add mod ord">
          <ac:chgData name="Hana Porkertová" userId="856e1295cba05e66" providerId="LiveId" clId="{1D5F7EF7-E22A-4FD0-A19F-3581EBD9FD65}" dt="2023-11-19T13:51:26.995" v="3975" actId="20577"/>
          <ac:spMkLst>
            <pc:docMk/>
            <pc:sldMk cId="2513772323" sldId="266"/>
            <ac:spMk id="5" creationId="{BE8D886A-B70B-C920-F203-DBE1AD519881}"/>
          </ac:spMkLst>
        </pc:spChg>
        <pc:spChg chg="add mod ord">
          <ac:chgData name="Hana Porkertová" userId="856e1295cba05e66" providerId="LiveId" clId="{1D5F7EF7-E22A-4FD0-A19F-3581EBD9FD65}" dt="2023-11-20T09:31:44.389" v="7240" actId="313"/>
          <ac:spMkLst>
            <pc:docMk/>
            <pc:sldMk cId="2513772323" sldId="266"/>
            <ac:spMk id="6" creationId="{1BE8094B-DEFE-B84C-DA11-18A1891AEAB5}"/>
          </ac:spMkLst>
        </pc:spChg>
      </pc:sldChg>
      <pc:sldChg chg="addSp delSp modSp new mod modClrScheme modAnim chgLayout">
        <pc:chgData name="Hana Porkertová" userId="856e1295cba05e66" providerId="LiveId" clId="{1D5F7EF7-E22A-4FD0-A19F-3581EBD9FD65}" dt="2023-11-20T09:32:31.606" v="7246" actId="114"/>
        <pc:sldMkLst>
          <pc:docMk/>
          <pc:sldMk cId="2361130162" sldId="267"/>
        </pc:sldMkLst>
        <pc:spChg chg="mod ord">
          <ac:chgData name="Hana Porkertová" userId="856e1295cba05e66" providerId="LiveId" clId="{1D5F7EF7-E22A-4FD0-A19F-3581EBD9FD65}" dt="2023-11-19T14:13:49.158" v="4901" actId="700"/>
          <ac:spMkLst>
            <pc:docMk/>
            <pc:sldMk cId="2361130162" sldId="267"/>
            <ac:spMk id="2" creationId="{F648DB26-15D6-A424-6319-F57A9D75350C}"/>
          </ac:spMkLst>
        </pc:spChg>
        <pc:spChg chg="mod ord">
          <ac:chgData name="Hana Porkertová" userId="856e1295cba05e66" providerId="LiveId" clId="{1D5F7EF7-E22A-4FD0-A19F-3581EBD9FD65}" dt="2023-11-19T14:13:49.158" v="4901" actId="700"/>
          <ac:spMkLst>
            <pc:docMk/>
            <pc:sldMk cId="2361130162" sldId="267"/>
            <ac:spMk id="3" creationId="{3859F282-FF97-6C8E-1E6C-7F83D4D13FB2}"/>
          </ac:spMkLst>
        </pc:spChg>
        <pc:spChg chg="del">
          <ac:chgData name="Hana Porkertová" userId="856e1295cba05e66" providerId="LiveId" clId="{1D5F7EF7-E22A-4FD0-A19F-3581EBD9FD65}" dt="2023-11-19T14:13:49.158" v="4901" actId="700"/>
          <ac:spMkLst>
            <pc:docMk/>
            <pc:sldMk cId="2361130162" sldId="267"/>
            <ac:spMk id="4" creationId="{B215D9EA-9CF4-0337-F4C1-1276BD5FE2F5}"/>
          </ac:spMkLst>
        </pc:spChg>
        <pc:spChg chg="del mod ord">
          <ac:chgData name="Hana Porkertová" userId="856e1295cba05e66" providerId="LiveId" clId="{1D5F7EF7-E22A-4FD0-A19F-3581EBD9FD65}" dt="2023-11-19T14:13:49.158" v="4901" actId="700"/>
          <ac:spMkLst>
            <pc:docMk/>
            <pc:sldMk cId="2361130162" sldId="267"/>
            <ac:spMk id="5" creationId="{E7C0010C-1682-0E72-559C-DE3DC3B27FD5}"/>
          </ac:spMkLst>
        </pc:spChg>
        <pc:spChg chg="add mod ord">
          <ac:chgData name="Hana Porkertová" userId="856e1295cba05e66" providerId="LiveId" clId="{1D5F7EF7-E22A-4FD0-A19F-3581EBD9FD65}" dt="2023-11-20T09:32:31.606" v="7246" actId="114"/>
          <ac:spMkLst>
            <pc:docMk/>
            <pc:sldMk cId="2361130162" sldId="267"/>
            <ac:spMk id="6" creationId="{10319CCD-06FD-2B46-C49D-451D3EB2E91D}"/>
          </ac:spMkLst>
        </pc:spChg>
      </pc:sldChg>
      <pc:sldChg chg="modSp new mod modAnim">
        <pc:chgData name="Hana Porkertová" userId="856e1295cba05e66" providerId="LiveId" clId="{1D5F7EF7-E22A-4FD0-A19F-3581EBD9FD65}" dt="2023-11-20T09:32:46.431" v="7247" actId="114"/>
        <pc:sldMkLst>
          <pc:docMk/>
          <pc:sldMk cId="4054534971" sldId="268"/>
        </pc:sldMkLst>
        <pc:spChg chg="mod">
          <ac:chgData name="Hana Porkertová" userId="856e1295cba05e66" providerId="LiveId" clId="{1D5F7EF7-E22A-4FD0-A19F-3581EBD9FD65}" dt="2023-11-20T09:32:46.431" v="7247" actId="114"/>
          <ac:spMkLst>
            <pc:docMk/>
            <pc:sldMk cId="4054534971" sldId="268"/>
            <ac:spMk id="4" creationId="{0AABBF2A-9DE9-9096-B879-4E56AA96115F}"/>
          </ac:spMkLst>
        </pc:spChg>
      </pc:sldChg>
      <pc:sldChg chg="modSp new mod">
        <pc:chgData name="Hana Porkertová" userId="856e1295cba05e66" providerId="LiveId" clId="{1D5F7EF7-E22A-4FD0-A19F-3581EBD9FD65}" dt="2023-11-20T09:03:22.264" v="7231" actId="114"/>
        <pc:sldMkLst>
          <pc:docMk/>
          <pc:sldMk cId="434274212" sldId="269"/>
        </pc:sldMkLst>
        <pc:spChg chg="mod">
          <ac:chgData name="Hana Porkertová" userId="856e1295cba05e66" providerId="LiveId" clId="{1D5F7EF7-E22A-4FD0-A19F-3581EBD9FD65}" dt="2023-11-20T09:00:45.776" v="7178" actId="20577"/>
          <ac:spMkLst>
            <pc:docMk/>
            <pc:sldMk cId="434274212" sldId="269"/>
            <ac:spMk id="4" creationId="{EE21207C-9EAC-71AA-1E20-F9E651AD5D30}"/>
          </ac:spMkLst>
        </pc:spChg>
        <pc:spChg chg="mod">
          <ac:chgData name="Hana Porkertová" userId="856e1295cba05e66" providerId="LiveId" clId="{1D5F7EF7-E22A-4FD0-A19F-3581EBD9FD65}" dt="2023-11-20T09:03:22.264" v="7231" actId="114"/>
          <ac:spMkLst>
            <pc:docMk/>
            <pc:sldMk cId="434274212" sldId="269"/>
            <ac:spMk id="5" creationId="{D1CD5E27-804F-C191-0EBF-D57721037A6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96504829-97A8-0C4A-80EE-4326F3B88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B34EDCF-2F50-6D46-80EF-64A38D013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3528B9-C12B-BC4F-AF93-D9895556F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90D2AF3-9D7F-614C-BFDA-1610205D1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076177D2-E0A9-DB4F-9BE6-71A1D66CE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D12A9152-FA59-9745-A59D-D50FB6F1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98DFDC9-AC84-AB44-B9E6-08C20AB26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CF56576F-AF41-3849-BD6B-FA3394CC1B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0B77763-CB1F-AC44-ACDB-7C064A26D2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CD4E5D6-29D8-8A49-B4AC-98EC5D4606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0859298-EE15-7744-AB43-3DB4F7409D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46E247F-6353-7D48-AB74-30C474494A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Ableistické</a:t>
            </a:r>
            <a:r>
              <a:rPr lang="cs-CZ" dirty="0"/>
              <a:t> metodologie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Hana Porkertová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F7467EE-0607-3C67-D081-F043EA8973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8D319A-1BBD-FEBE-9704-FA6468397F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BE8D886A-B70B-C920-F203-DBE1AD519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Konstruktivistické pojetí vědy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BE8094B-DEFE-B84C-DA11-18A1891AE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Behěm</a:t>
            </a:r>
            <a:r>
              <a:rPr lang="cs-CZ" dirty="0"/>
              <a:t> go-</a:t>
            </a:r>
            <a:r>
              <a:rPr lang="cs-CZ" dirty="0" err="1"/>
              <a:t>along</a:t>
            </a:r>
            <a:r>
              <a:rPr lang="cs-CZ" dirty="0"/>
              <a:t> rozhovoru „výzkumník doprovází participanta při chůzi, která by normálně nastala, i pokud by výzkumník přítomen nebyl“ (</a:t>
            </a:r>
            <a:r>
              <a:rPr lang="cs-CZ" dirty="0" err="1"/>
              <a:t>Kinney</a:t>
            </a:r>
            <a:r>
              <a:rPr lang="cs-CZ" dirty="0"/>
              <a:t>, 2017: 2) – </a:t>
            </a:r>
            <a:r>
              <a:rPr lang="cs-CZ" dirty="0">
                <a:solidFill>
                  <a:schemeClr val="tx2"/>
                </a:solidFill>
              </a:rPr>
              <a:t>popisujeme autentické situace?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2"/>
                </a:solidFill>
              </a:rPr>
              <a:t>Co jsme to vlastně zkoumali?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Zkoumali jsme praktiky a afekty vytvářené během výzkumu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Určité věci musely být pozměněny, abychom měli k nevidomé zkušenosti s městským prostorem přístup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 nutnost vytvořit „go-</a:t>
            </a:r>
            <a:r>
              <a:rPr lang="cs-CZ" dirty="0" err="1">
                <a:sym typeface="Wingdings" panose="05000000000000000000" pitchFamily="2" charset="2"/>
              </a:rPr>
              <a:t>alongovou</a:t>
            </a:r>
            <a:r>
              <a:rPr lang="cs-CZ" dirty="0">
                <a:sym typeface="Wingdings" panose="05000000000000000000" pitchFamily="2" charset="2"/>
              </a:rPr>
              <a:t> laboratoř“</a:t>
            </a:r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1377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648DB26-15D6-A424-6319-F57A9D7535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59F282-FF97-6C8E-1E6C-7F83D4D13F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0319CCD-06FD-2B46-C49D-451D3EB2E91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66000" y="307113"/>
            <a:ext cx="10753200" cy="51398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à"/>
            </a:pPr>
            <a:r>
              <a:rPr lang="cs-CZ" sz="2400" dirty="0">
                <a:sym typeface="Wingdings" panose="05000000000000000000" pitchFamily="2" charset="2"/>
              </a:rPr>
              <a:t>Laboratoř jako místo, kde se mohou shromáždit věci, které byly vzdálené </a:t>
            </a:r>
            <a:endParaRPr lang="cs-CZ" sz="2400" dirty="0"/>
          </a:p>
          <a:p>
            <a:pPr marL="72000" indent="0">
              <a:buNone/>
            </a:pPr>
            <a:r>
              <a:rPr lang="cs-CZ" sz="2400" dirty="0">
                <a:sym typeface="Wingdings" panose="05000000000000000000" pitchFamily="2" charset="2"/>
              </a:rPr>
              <a:t> </a:t>
            </a:r>
            <a:r>
              <a:rPr lang="cs-CZ" sz="2400" dirty="0"/>
              <a:t>Vědecké výsledky jako nikoli záležitost reprezentace, ale skládání (</a:t>
            </a:r>
            <a:r>
              <a:rPr lang="cs-CZ" sz="2400" dirty="0" err="1"/>
              <a:t>assembling</a:t>
            </a:r>
            <a:r>
              <a:rPr lang="cs-CZ" sz="2400" dirty="0"/>
              <a:t>) – zkonstruovali jsme to trošku jinak, než trasu konstruují obvykle naši komunikační partneři sami – otázka zní: ale vadí to?</a:t>
            </a:r>
          </a:p>
          <a:p>
            <a:pPr marL="414900" indent="-342900">
              <a:buFont typeface="Arial" panose="020B0604020202020204" pitchFamily="34" charset="0"/>
              <a:buChar char="•"/>
            </a:pPr>
            <a:r>
              <a:rPr lang="cs-CZ" sz="2400" i="1" dirty="0"/>
              <a:t>Čím více vědci pracují, čím více umělých prostředí vytvoří, čím více zasahují, čím jsou vášnivější, tím je větší šance, že dokážou zkoumaný fenomén artikulovat skrz své „logos“ a „</a:t>
            </a:r>
            <a:r>
              <a:rPr lang="cs-CZ" sz="2400" i="1" dirty="0" err="1"/>
              <a:t>grafos</a:t>
            </a:r>
            <a:r>
              <a:rPr lang="cs-CZ" sz="2400" i="1" dirty="0"/>
              <a:t>“ (</a:t>
            </a:r>
            <a:r>
              <a:rPr lang="cs-CZ" sz="2400" i="1" dirty="0" err="1"/>
              <a:t>Latour</a:t>
            </a:r>
            <a:r>
              <a:rPr lang="cs-CZ" sz="2400" i="1" dirty="0"/>
              <a:t> 2004: 2019).</a:t>
            </a:r>
          </a:p>
          <a:p>
            <a:pPr marL="414900" indent="-342900">
              <a:buFont typeface="Arial" panose="020B0604020202020204" pitchFamily="34" charset="0"/>
              <a:buChar char="•"/>
            </a:pPr>
            <a:r>
              <a:rPr lang="cs-CZ" sz="2400" dirty="0"/>
              <a:t>Přemístit jednu věc někam jinam vyžaduje postupné překlady, které ji transformují</a:t>
            </a:r>
          </a:p>
          <a:p>
            <a:pPr marL="414900" indent="-342900">
              <a:buFont typeface="Wingdings" panose="05000000000000000000" pitchFamily="2" charset="2"/>
              <a:buChar char="à"/>
            </a:pPr>
            <a:r>
              <a:rPr lang="cs-CZ" sz="2400" dirty="0">
                <a:sym typeface="Wingdings" panose="05000000000000000000" pitchFamily="2" charset="2"/>
              </a:rPr>
              <a:t>Překlady ne/vizuální zkušenosti do mluveného slova</a:t>
            </a:r>
          </a:p>
          <a:p>
            <a:pPr marL="414900" indent="-342900">
              <a:buFont typeface="Wingdings" panose="05000000000000000000" pitchFamily="2" charset="2"/>
              <a:buChar char="à"/>
            </a:pPr>
            <a:r>
              <a:rPr lang="cs-CZ" sz="2400" dirty="0">
                <a:sym typeface="Wingdings" panose="05000000000000000000" pitchFamily="2" charset="2"/>
              </a:rPr>
              <a:t>Překlady nevidomé zkušenosti do soc. geografie a soc. geografie do nevidomé zkušenosti – asambláž  společně jsme vytvářeli něco nového a proměnili to staré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6113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F3DB607-1917-A4E2-DD63-0946E698AC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BF614A-52C0-84D9-AF55-CEA4C0B211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AABBF2A-9DE9-9096-B879-4E56AA96115F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žádní experti ani průvodci, jen zprostředkovatelé (mediators, 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Latour</a:t>
            </a:r>
            <a:r>
              <a:rPr lang="cs-CZ" dirty="0"/>
              <a:t>, 1994)</a:t>
            </a:r>
          </a:p>
          <a:p>
            <a:pPr marL="529200" indent="-457200"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Cílem není jedno porozumění, ale vzájemné porozumění</a:t>
            </a:r>
          </a:p>
          <a:p>
            <a:pPr marL="529200" indent="-457200"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Zpětná vazba na zkušenost, která je přeložená dobře nemusí být „Ano, to je </a:t>
            </a:r>
            <a:r>
              <a:rPr lang="cs-CZ" i="1" dirty="0">
                <a:sym typeface="Wingdings" panose="05000000000000000000" pitchFamily="2" charset="2"/>
              </a:rPr>
              <a:t>přesně ono</a:t>
            </a:r>
            <a:r>
              <a:rPr lang="cs-CZ" dirty="0">
                <a:sym typeface="Wingdings" panose="05000000000000000000" pitchFamily="2" charset="2"/>
              </a:rPr>
              <a:t>!“ ale „ano, dá se to říct </a:t>
            </a:r>
            <a:r>
              <a:rPr lang="cs-CZ" i="1" dirty="0">
                <a:sym typeface="Wingdings" panose="05000000000000000000" pitchFamily="2" charset="2"/>
              </a:rPr>
              <a:t>i takto</a:t>
            </a:r>
            <a:r>
              <a:rPr lang="cs-CZ" dirty="0">
                <a:sym typeface="Wingdings" panose="05000000000000000000" pitchFamily="2" charset="2"/>
              </a:rPr>
              <a:t>“. 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endParaRPr lang="cs-CZ" dirty="0">
              <a:sym typeface="Wingdings" panose="05000000000000000000" pitchFamily="2" charset="2"/>
            </a:endParaRP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i="1" dirty="0">
                <a:sym typeface="Wingdings" panose="05000000000000000000" pitchFamily="2" charset="2"/>
              </a:rPr>
              <a:t>Jaká to proměna, jaký to pohyb, jaká to deformace, jaká to invence, jaký to objev! </a:t>
            </a:r>
            <a:r>
              <a:rPr lang="cs-CZ" dirty="0">
                <a:sym typeface="Wingdings" panose="05000000000000000000" pitchFamily="2" charset="2"/>
              </a:rPr>
              <a:t>(</a:t>
            </a:r>
            <a:r>
              <a:rPr lang="cs-CZ" dirty="0" err="1">
                <a:sym typeface="Wingdings" panose="05000000000000000000" pitchFamily="2" charset="2"/>
              </a:rPr>
              <a:t>Latour</a:t>
            </a:r>
            <a:r>
              <a:rPr lang="cs-CZ" dirty="0">
                <a:sym typeface="Wingdings" panose="05000000000000000000" pitchFamily="2" charset="2"/>
              </a:rPr>
              <a:t>, 1999: 51) </a:t>
            </a:r>
          </a:p>
          <a:p>
            <a:r>
              <a:rPr lang="cs-CZ" dirty="0">
                <a:sym typeface="Wingdings" panose="05000000000000000000" pitchFamily="2" charset="2"/>
              </a:rPr>
              <a:t> Ve výzkumu jsme </a:t>
            </a:r>
            <a:r>
              <a:rPr lang="cs-CZ" i="1" dirty="0">
                <a:sym typeface="Wingdings" panose="05000000000000000000" pitchFamily="2" charset="2"/>
              </a:rPr>
              <a:t>konstruovali i objevovali </a:t>
            </a:r>
            <a:r>
              <a:rPr lang="cs-CZ" dirty="0">
                <a:sym typeface="Wingdings" panose="05000000000000000000" pitchFamily="2" charset="2"/>
              </a:rPr>
              <a:t>nevidomou zkušenost s městským prostorem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53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6E77CDB-019D-98DA-97EB-07A7E3667B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86CF96-A101-1274-7BC8-E68DD5164C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55CCF4D2-9D81-DD42-08B7-7E7D25EE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 toho vyplývá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B3F4902-2451-129C-12CC-2CFF52EE1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Otázka není, zda je vědění reprezentované či konstruované, ale co je konstruované, jak je to konstruované a jaké jsou důsledky této konstrukce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Metodologie nemusí být vždy </a:t>
            </a:r>
            <a:r>
              <a:rPr lang="cs-CZ" dirty="0" err="1"/>
              <a:t>ableistické</a:t>
            </a:r>
            <a:r>
              <a:rPr lang="cs-CZ" dirty="0"/>
              <a:t>, ale mohou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Některý výzkum vyžaduje méně pravidel, některý více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Jaké otázky si klást? Jakým způsobem na ně odpovídat? </a:t>
            </a:r>
            <a:r>
              <a:rPr lang="cs-CZ" dirty="0">
                <a:sym typeface="Wingdings" panose="05000000000000000000" pitchFamily="2" charset="2"/>
              </a:rPr>
              <a:t> klást si jiné otázky než novináři či lidé, kterých se to týká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2"/>
                </a:solidFill>
              </a:rPr>
              <a:t>Co to znamená „dát někomu slovo“? Co je na tom problematické?</a:t>
            </a:r>
          </a:p>
        </p:txBody>
      </p:sp>
    </p:spTree>
    <p:extLst>
      <p:ext uri="{BB962C8B-B14F-4D97-AF65-F5344CB8AC3E}">
        <p14:creationId xmlns:p14="http://schemas.microsoft.com/office/powerpoint/2010/main" val="282659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8E4B76-2539-EE1F-9898-58DA4813E4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A76768-14A0-2C9E-8A0B-35B82B9A2D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21207C-9EAC-71AA-1E20-F9E651AD5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CD5E27-804F-C191-0EBF-D57721037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/>
              <a:t>Latour B (1994) On technical mediation. </a:t>
            </a:r>
            <a:r>
              <a:rPr lang="en-US" sz="2400" i="1" dirty="0"/>
              <a:t>Common Knowledge </a:t>
            </a:r>
            <a:r>
              <a:rPr lang="en-US" sz="2400" dirty="0"/>
              <a:t>3(2): 29–64.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/>
              <a:t>Latour B (1999) </a:t>
            </a:r>
            <a:r>
              <a:rPr lang="en-US" sz="2400" i="1" dirty="0"/>
              <a:t>Pandora's Hope: Essays on the Reality of Science Studies</a:t>
            </a:r>
            <a:r>
              <a:rPr lang="en-US" sz="2400" dirty="0"/>
              <a:t>. Cambridge: Harvard university press.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/>
              <a:t>Porkertová, H., R. Osman, L. Pospíšilová, P. </a:t>
            </a:r>
            <a:r>
              <a:rPr lang="cs-CZ" sz="2400" dirty="0" err="1"/>
              <a:t>Doboš</a:t>
            </a:r>
            <a:r>
              <a:rPr lang="cs-CZ" sz="2400" dirty="0"/>
              <a:t> a Z. Kopecká. ‘</a:t>
            </a:r>
            <a:r>
              <a:rPr lang="cs-CZ" sz="2400" dirty="0" err="1"/>
              <a:t>Wait</a:t>
            </a:r>
            <a:r>
              <a:rPr lang="cs-CZ" sz="2400" dirty="0"/>
              <a:t>, </a:t>
            </a:r>
            <a:r>
              <a:rPr lang="cs-CZ" sz="2400" dirty="0" err="1"/>
              <a:t>really</a:t>
            </a:r>
            <a:r>
              <a:rPr lang="cs-CZ" sz="2400" dirty="0"/>
              <a:t>, stop, stop!’: Go-</a:t>
            </a:r>
            <a:r>
              <a:rPr lang="cs-CZ" sz="2400" dirty="0" err="1"/>
              <a:t>Along</a:t>
            </a:r>
            <a:r>
              <a:rPr lang="cs-CZ" sz="2400" dirty="0"/>
              <a:t> </a:t>
            </a:r>
            <a:r>
              <a:rPr lang="cs-CZ" sz="2400" dirty="0" err="1"/>
              <a:t>interviews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visually</a:t>
            </a:r>
            <a:r>
              <a:rPr lang="cs-CZ" sz="2400" dirty="0"/>
              <a:t> </a:t>
            </a:r>
            <a:r>
              <a:rPr lang="cs-CZ" sz="2400" dirty="0" err="1"/>
              <a:t>disabled</a:t>
            </a:r>
            <a:r>
              <a:rPr lang="cs-CZ" sz="2400" dirty="0"/>
              <a:t> </a:t>
            </a:r>
            <a:r>
              <a:rPr lang="cs-CZ" sz="2400" dirty="0" err="1"/>
              <a:t>people</a:t>
            </a:r>
            <a:r>
              <a:rPr lang="cs-CZ" sz="2400" dirty="0"/>
              <a:t> and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pitfalls</a:t>
            </a:r>
            <a:r>
              <a:rPr lang="cs-CZ" sz="2400" dirty="0"/>
              <a:t> of </a:t>
            </a:r>
            <a:r>
              <a:rPr lang="cs-CZ" sz="2400" dirty="0" err="1"/>
              <a:t>ableist</a:t>
            </a:r>
            <a:r>
              <a:rPr lang="cs-CZ" sz="2400" dirty="0"/>
              <a:t> </a:t>
            </a:r>
            <a:r>
              <a:rPr lang="cs-CZ" sz="2400" dirty="0" err="1"/>
              <a:t>methodologies</a:t>
            </a:r>
            <a:r>
              <a:rPr lang="cs-CZ" sz="2400" dirty="0"/>
              <a:t>. </a:t>
            </a:r>
            <a:r>
              <a:rPr lang="cs-CZ" sz="2400" i="1" dirty="0" err="1"/>
              <a:t>Qualitative</a:t>
            </a:r>
            <a:r>
              <a:rPr lang="cs-CZ" sz="2400" i="1" dirty="0"/>
              <a:t> </a:t>
            </a:r>
            <a:r>
              <a:rPr lang="cs-CZ" sz="2400" i="1" dirty="0" err="1"/>
              <a:t>Research</a:t>
            </a:r>
            <a:r>
              <a:rPr lang="cs-CZ" sz="2400" i="1" dirty="0"/>
              <a:t> </a:t>
            </a:r>
            <a:r>
              <a:rPr lang="cs-CZ" sz="2400" dirty="0"/>
              <a:t>(</a:t>
            </a:r>
            <a:r>
              <a:rPr lang="cs-CZ" sz="2400" dirty="0" err="1"/>
              <a:t>accepted</a:t>
            </a:r>
            <a:r>
              <a:rPr lang="cs-CZ" sz="2400" dirty="0"/>
              <a:t>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/>
              <a:t>St. Pierre EA (2019) Post qualitative inquiry in an ontology of immanence. </a:t>
            </a:r>
            <a:r>
              <a:rPr lang="en-US" sz="2400" i="1" dirty="0"/>
              <a:t>Qualitative Inquiry </a:t>
            </a:r>
            <a:r>
              <a:rPr lang="en-US" sz="2400" dirty="0"/>
              <a:t>25(1): 3–16. doi:10.1177/1077800418772634.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4274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8946546-98CA-CBD1-7626-89B7743819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F7CDAB-8C23-E553-4F7E-C47AA36062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</a:t>
            </a:fld>
            <a:endParaRPr lang="cs-CZ" altLang="cs-CZ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DCB65190-2C14-8846-6832-DEC0D81881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CFDD9B-C86C-EFE3-A278-431ECC205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Metodologie </a:t>
            </a:r>
          </a:p>
        </p:txBody>
      </p:sp>
      <p:pic>
        <p:nvPicPr>
          <p:cNvPr id="7" name="Zástupný obsah 6" descr="Obsah obrázku text, snímek obrazovky, Písmo&#10;&#10;Popis byl vytvořen automaticky">
            <a:extLst>
              <a:ext uri="{FF2B5EF4-FFF2-40B4-BE49-F238E27FC236}">
                <a16:creationId xmlns:a16="http://schemas.microsoft.com/office/drawing/2014/main" id="{A645A0D7-C679-B910-29BB-13E0553360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94" y="1431788"/>
            <a:ext cx="9975895" cy="4139998"/>
          </a:xfrm>
          <a:noFill/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78551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59A682E-798E-208A-BCBA-927317C859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C79B09-145A-34B4-C3E5-2A72153B0D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7B2D567-F721-A293-F67A-9C82D5DDB0E7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2"/>
                </a:solidFill>
              </a:rPr>
              <a:t>Proč naráželi účastníci a účastnice výzkumu na problémy? 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Metodologie vycházejí z určité představy o tom, co se bude dít. Pouze tehdy může být metodologie aplikována a může existovat metodologická literatura pojednávající o správném procesu a varující před nástrahy, které mohou nastat. Ale tato představa navazuje na </a:t>
            </a:r>
            <a:r>
              <a:rPr lang="cs-CZ" b="1" dirty="0"/>
              <a:t>určité způsoby</a:t>
            </a:r>
            <a:r>
              <a:rPr lang="cs-CZ" dirty="0"/>
              <a:t>, jak lidé komunikují, jak se chovají, či jak chodí – což utváří standardizovaného „respondenta“. </a:t>
            </a:r>
          </a:p>
        </p:txBody>
      </p:sp>
    </p:spTree>
    <p:extLst>
      <p:ext uri="{BB962C8B-B14F-4D97-AF65-F5344CB8AC3E}">
        <p14:creationId xmlns:p14="http://schemas.microsoft.com/office/powerpoint/2010/main" val="391271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5F7D252-64A8-E36E-173B-E4336553C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BA14C0-DA73-7FC7-AD30-B79B8487F6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6EFE93-A193-8256-E13C-FC1EFC941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(Go)-</a:t>
            </a:r>
            <a:r>
              <a:rPr lang="cs-CZ" dirty="0" err="1"/>
              <a:t>along</a:t>
            </a:r>
            <a:r>
              <a:rPr lang="cs-CZ" dirty="0"/>
              <a:t> rozhovory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6CB8E51-4443-0EA9-3473-22853B4DC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Rozhovory při chůzi/při pohybu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Pomůžou vyjádřit momenty, které zůstávají neartikulované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Odhalit neuvědomované vztahy mezi místem a člověkem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Výzkumný design podle určité představy o tom, jak se lidé pohybují a jak mluví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Zvyšující se popularita „mobilních metod“ pro výzkum disability </a:t>
            </a:r>
            <a:r>
              <a:rPr lang="cs-CZ" dirty="0">
                <a:sym typeface="Wingdings" panose="05000000000000000000" pitchFamily="2" charset="2"/>
              </a:rPr>
              <a:t> výzkum tělesné zkušenosti a </a:t>
            </a:r>
            <a:r>
              <a:rPr lang="cs-CZ" dirty="0" err="1">
                <a:sym typeface="Wingdings" panose="05000000000000000000" pitchFamily="2" charset="2"/>
              </a:rPr>
              <a:t>able-bodied</a:t>
            </a:r>
            <a:r>
              <a:rPr lang="cs-CZ" dirty="0">
                <a:sym typeface="Wingdings" panose="05000000000000000000" pitchFamily="2" charset="2"/>
              </a:rPr>
              <a:t> privilegií </a:t>
            </a:r>
            <a:r>
              <a:rPr lang="cs-CZ" dirty="0"/>
              <a:t> ale nejasná metodologie</a:t>
            </a:r>
          </a:p>
        </p:txBody>
      </p:sp>
    </p:spTree>
    <p:extLst>
      <p:ext uri="{BB962C8B-B14F-4D97-AF65-F5344CB8AC3E}">
        <p14:creationId xmlns:p14="http://schemas.microsoft.com/office/powerpoint/2010/main" val="400231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3F743C-0DBE-326E-D5D9-9171D0730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417FCF-BA4F-561B-590A-F51B117539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FCB25AF-92FF-C2B6-CB0E-45E809621C4B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sz="2400" dirty="0"/>
              <a:t>Výzkumné záměry/otázky:</a:t>
            </a:r>
          </a:p>
          <a:p>
            <a:pPr marL="529200" indent="-457200">
              <a:buAutoNum type="alphaLcParenR"/>
            </a:pPr>
            <a:r>
              <a:rPr lang="cs-CZ" sz="2400" dirty="0"/>
              <a:t>Jak se utváří vztah mezi nevidomostí a městským prostorem?</a:t>
            </a:r>
          </a:p>
          <a:p>
            <a:pPr marL="529200" indent="-457200">
              <a:buAutoNum type="alphaLcParenR"/>
            </a:pPr>
            <a:r>
              <a:rPr lang="cs-CZ" sz="2400" dirty="0"/>
              <a:t>Jakým způsobem se nevidomost a městský prostor vzájemně utváří?</a:t>
            </a:r>
          </a:p>
          <a:p>
            <a:pPr marL="529200" indent="-457200">
              <a:buAutoNum type="alphaLcParenR"/>
            </a:pPr>
            <a:r>
              <a:rPr lang="cs-CZ" sz="2400" dirty="0"/>
              <a:t>Kritická reflexe geografického myšlení, které je vystavěno na vizualitě</a:t>
            </a:r>
          </a:p>
          <a:p>
            <a:pPr marL="586350" indent="-514350">
              <a:buFont typeface="+mj-lt"/>
              <a:buAutoNum type="arabicParenR"/>
            </a:pPr>
            <a:r>
              <a:rPr lang="cs-CZ" sz="2400" dirty="0"/>
              <a:t>Rozhovory </a:t>
            </a:r>
          </a:p>
          <a:p>
            <a:pPr marL="846900" lvl="1" indent="-342900">
              <a:buFont typeface="Arial" panose="020B0604020202020204" pitchFamily="34" charset="0"/>
              <a:buChar char="•"/>
            </a:pPr>
            <a:r>
              <a:rPr lang="cs-CZ" sz="1800" dirty="0"/>
              <a:t>Ale i nevidomí lidé v rozhovorech reprodukují diskurzivní a politické struktury a kolektivní režimy pravdy, které jsou především vizuální</a:t>
            </a:r>
          </a:p>
          <a:p>
            <a:pPr marL="586350" indent="-514350">
              <a:buFont typeface="+mj-lt"/>
              <a:buAutoNum type="arabicParenR"/>
            </a:pPr>
            <a:r>
              <a:rPr lang="cs-CZ" sz="2400" dirty="0"/>
              <a:t>Go </a:t>
            </a:r>
            <a:r>
              <a:rPr lang="cs-CZ" sz="2400" dirty="0" err="1"/>
              <a:t>alongy</a:t>
            </a:r>
            <a:endParaRPr 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Studium mikro-geografií a mikro-aktivit, o kterých se často nemluví a které nabourávají vizuální představy o pohybu a vision-</a:t>
            </a:r>
            <a:r>
              <a:rPr lang="cs-CZ" sz="1800" dirty="0" err="1"/>
              <a:t>centrism</a:t>
            </a:r>
            <a:r>
              <a:rPr lang="cs-CZ" sz="1800" dirty="0"/>
              <a:t> sociální geografie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sz="2400" dirty="0"/>
              <a:t>Poprosili jsme komunikační partnery a partnerky, aby absolvovali známou trasu tak, jak jsou zvyklí, a popisovali nám, co se děje, co dělají, jak to dělají a proč to dělají, čeho si všímají, co je pro ně důležité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9353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0C4B4EF-0DF4-F90B-B9E0-E703B49E37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C883E3-11CF-A823-4300-AB5666E961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14E2486-3B79-11D4-0CFA-CA65243B3D64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414900" indent="-342900">
              <a:buFont typeface="Arial" panose="020B0604020202020204" pitchFamily="34" charset="0"/>
              <a:buChar char="•"/>
            </a:pPr>
            <a:r>
              <a:rPr lang="cs-CZ" sz="2400" dirty="0"/>
              <a:t>Tazatel a pozorovatel (jak jít, kde jít? Kam umístit diktafon?)</a:t>
            </a:r>
          </a:p>
          <a:p>
            <a:pPr marL="414900" indent="-342900">
              <a:buFont typeface="Arial" panose="020B0604020202020204" pitchFamily="34" charset="0"/>
              <a:buChar char="•"/>
            </a:pPr>
            <a:r>
              <a:rPr lang="cs-CZ" sz="2400" dirty="0"/>
              <a:t>Konfrontace s nevidomostí nás přiměla všímat si jiných aspektů a jiných věcí </a:t>
            </a:r>
            <a:r>
              <a:rPr lang="cs-CZ" sz="2400" dirty="0">
                <a:sym typeface="Wingdings" panose="05000000000000000000" pitchFamily="2" charset="2"/>
              </a:rPr>
              <a:t> smyslový zážitek</a:t>
            </a:r>
          </a:p>
          <a:p>
            <a:pPr marL="414900" indent="-342900">
              <a:buFont typeface="Arial" panose="020B0604020202020204" pitchFamily="34" charset="0"/>
              <a:buChar char="•"/>
            </a:pPr>
            <a:r>
              <a:rPr lang="cs-CZ" sz="2400" dirty="0"/>
              <a:t>Studování pohybu bez naší asistence</a:t>
            </a:r>
          </a:p>
          <a:p>
            <a:r>
              <a:rPr lang="cs-CZ" sz="2400" dirty="0"/>
              <a:t>3) Rozhovor po go-</a:t>
            </a:r>
            <a:r>
              <a:rPr lang="cs-CZ" sz="2400" dirty="0" err="1"/>
              <a:t>alongu</a:t>
            </a: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30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07223C6-2912-0DC8-8097-3188D3A83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6318D3-1FF7-3191-8DBA-64D2950FEA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8023C34A-095F-B4E5-2AF7-351433D57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Ableistické</a:t>
            </a:r>
            <a:r>
              <a:rPr lang="cs-CZ" dirty="0"/>
              <a:t> nástrahy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60D068F-74B3-E362-F1E6-1F98AE819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Nebyli jsme konfrontování jen s </a:t>
            </a:r>
            <a:r>
              <a:rPr lang="cs-CZ" sz="2400" dirty="0" err="1"/>
              <a:t>ablestickými</a:t>
            </a:r>
            <a:r>
              <a:rPr lang="cs-CZ" sz="2400" dirty="0"/>
              <a:t> metodologiemi, ale i s </a:t>
            </a:r>
            <a:r>
              <a:rPr lang="cs-CZ" sz="2400" dirty="0" err="1"/>
              <a:t>ableistickou</a:t>
            </a:r>
            <a:r>
              <a:rPr lang="cs-CZ" sz="2400" dirty="0"/>
              <a:t> koncepcí urbánního prostoru</a:t>
            </a:r>
          </a:p>
          <a:p>
            <a:pPr marL="72000" indent="0">
              <a:buNone/>
            </a:pPr>
            <a:r>
              <a:rPr lang="cs-CZ" sz="2400" dirty="0">
                <a:sym typeface="Wingdings" panose="05000000000000000000" pitchFamily="2" charset="2"/>
              </a:rPr>
              <a:t></a:t>
            </a:r>
            <a:r>
              <a:rPr lang="cs-CZ" sz="2400" dirty="0"/>
              <a:t> Nejasná očekávání, zmatené situace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Je tedy dobrým nápadem osvobodit výzkum od metodologických očekáváních?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Post-kvalitativní výzkum – go-</a:t>
            </a:r>
            <a:r>
              <a:rPr lang="cs-CZ" sz="2400" dirty="0" err="1"/>
              <a:t>along</a:t>
            </a:r>
            <a:r>
              <a:rPr lang="cs-CZ" sz="2400" dirty="0"/>
              <a:t> jako příliš metodický, systematický a předpřipravený „Snad nejlepší, co může vyučující udělat, je uhnout studujícím z cesty a pomoci jim odmítnout [metodologické] danosti. Oni něco „udělají“ a „vymyslí“, a když to nezafunguje, „udělají“ a „vymyslí“ něco jiného (St. Pierre, 2019: 10-11)</a:t>
            </a:r>
          </a:p>
        </p:txBody>
      </p:sp>
    </p:spTree>
    <p:extLst>
      <p:ext uri="{BB962C8B-B14F-4D97-AF65-F5344CB8AC3E}">
        <p14:creationId xmlns:p14="http://schemas.microsoft.com/office/powerpoint/2010/main" val="291532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440F14-7A92-604A-8488-FB351D7ED6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E8F429-71D8-201B-77CF-D6376DC5D6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0DC903E-08E1-3A0C-B8A1-86A34C728B72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29200" indent="-457200"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Ani metodologie, ani anti-metodologie nejsou neutrální, ale produkují a zesilují situace, které chtějí studovat (</a:t>
            </a:r>
            <a:r>
              <a:rPr lang="cs-CZ" dirty="0" err="1">
                <a:sym typeface="Wingdings" panose="05000000000000000000" pitchFamily="2" charset="2"/>
              </a:rPr>
              <a:t>Law</a:t>
            </a:r>
            <a:r>
              <a:rPr lang="cs-CZ" dirty="0">
                <a:sym typeface="Wingdings" panose="05000000000000000000" pitchFamily="2" charset="2"/>
              </a:rPr>
              <a:t>, 2004)  mohou posilovat </a:t>
            </a:r>
            <a:r>
              <a:rPr lang="cs-CZ" dirty="0" err="1">
                <a:sym typeface="Wingdings" panose="05000000000000000000" pitchFamily="2" charset="2"/>
              </a:rPr>
              <a:t>ableismus</a:t>
            </a:r>
            <a:endParaRPr lang="cs-CZ" dirty="0">
              <a:sym typeface="Wingdings" panose="05000000000000000000" pitchFamily="2" charset="2"/>
            </a:endParaRPr>
          </a:p>
          <a:p>
            <a:pPr marL="529200" indent="-457200"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Propojit metodologické praktiky s prostorovými praktikami</a:t>
            </a:r>
          </a:p>
          <a:p>
            <a:r>
              <a:rPr lang="cs-CZ" dirty="0">
                <a:sym typeface="Wingdings" panose="05000000000000000000" pitchFamily="2" charset="2"/>
              </a:rPr>
              <a:t>Chůze s bílou holí či/a s vodicím psem vyžaduje hodně plánování, předvídání a koncentrace</a:t>
            </a:r>
          </a:p>
          <a:p>
            <a:r>
              <a:rPr lang="cs-CZ" dirty="0">
                <a:sym typeface="Wingdings" panose="05000000000000000000" pitchFamily="2" charset="2"/>
              </a:rPr>
              <a:t> Potřebovali vědět, co jsou naše plány  je třeba, aby toto plánování vyhovovalo chůzi nevidomých lidí</a:t>
            </a:r>
          </a:p>
          <a:p>
            <a:r>
              <a:rPr lang="cs-CZ" dirty="0">
                <a:sym typeface="Wingdings" panose="05000000000000000000" pitchFamily="2" charset="2"/>
              </a:rPr>
              <a:t>Go-</a:t>
            </a:r>
            <a:r>
              <a:rPr lang="cs-CZ" dirty="0" err="1">
                <a:sym typeface="Wingdings" panose="05000000000000000000" pitchFamily="2" charset="2"/>
              </a:rPr>
              <a:t>along</a:t>
            </a:r>
            <a:r>
              <a:rPr lang="cs-CZ" dirty="0">
                <a:sym typeface="Wingdings" panose="05000000000000000000" pitchFamily="2" charset="2"/>
              </a:rPr>
              <a:t> rozhovory mají potenciál rozrušovat mocenské nerovnosti mezi výzkumníkem a komunikačním partnerem </a:t>
            </a:r>
          </a:p>
          <a:p>
            <a:r>
              <a:rPr lang="cs-CZ" dirty="0">
                <a:sym typeface="Wingdings" panose="05000000000000000000" pitchFamily="2" charset="2"/>
              </a:rPr>
              <a:t> Ale mohou je naopak i prohloubit  vyjevení </a:t>
            </a:r>
            <a:r>
              <a:rPr lang="cs-CZ" dirty="0" err="1">
                <a:solidFill>
                  <a:schemeClr val="tx2"/>
                </a:solidFill>
                <a:sym typeface="Wingdings" panose="05000000000000000000" pitchFamily="2" charset="2"/>
              </a:rPr>
              <a:t>pozicionality</a:t>
            </a:r>
            <a:r>
              <a:rPr lang="cs-CZ" dirty="0">
                <a:sym typeface="Wingdings" panose="05000000000000000000" pitchFamily="2" charset="2"/>
              </a:rPr>
              <a:t> a privilegií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23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D93417-8B83-FCC4-E821-E7D3AF8054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7C6E56-6E0E-67B0-0779-11E8DE78C0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76257E-EFD3-8FD2-88BE-FC4C80FE1AD3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Různé přístupy k vizuálnímu prostoru, různá očekávání nejen od vidících lidí k nevidomým, ale i naopak </a:t>
            </a:r>
          </a:p>
          <a:p>
            <a:pPr marL="529200" indent="-457200"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Potřeba vyjednávaní rolí ve výzkumu</a:t>
            </a:r>
          </a:p>
          <a:p>
            <a:pPr marL="529200" indent="-457200"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Nicméně i přes vyjednávání se stanou nečekané situace, které přinášejí etická dilemata</a:t>
            </a:r>
          </a:p>
          <a:p>
            <a:pPr marL="529200" indent="-457200"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Potřeba ptát se ve vhodnou chvíli (nutná velká sebekontrola)</a:t>
            </a:r>
          </a:p>
          <a:p>
            <a:pPr marL="529200" indent="-457200"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Potřeba reflexe výzkumných metod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927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16-9-cz-v11.potx" id="{1A432768-ED11-4D80-BB7B-F2DE57BF66BD}" vid="{70834B49-2483-4B2E-9811-25D90AF3623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muni-fss-prezentace-16-9-cz-v11</Template>
  <TotalTime>234</TotalTime>
  <Words>1085</Words>
  <Application>Microsoft Office PowerPoint</Application>
  <PresentationFormat>Širokoúhlá obrazovka</PresentationFormat>
  <Paragraphs>97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Ableistické metodologie</vt:lpstr>
      <vt:lpstr>Metodologie </vt:lpstr>
      <vt:lpstr>Prezentace aplikace PowerPoint</vt:lpstr>
      <vt:lpstr>(Go)-along rozhovory</vt:lpstr>
      <vt:lpstr>Prezentace aplikace PowerPoint</vt:lpstr>
      <vt:lpstr>Prezentace aplikace PowerPoint</vt:lpstr>
      <vt:lpstr>Ableistické nástrahy</vt:lpstr>
      <vt:lpstr>Prezentace aplikace PowerPoint</vt:lpstr>
      <vt:lpstr>Prezentace aplikace PowerPoint</vt:lpstr>
      <vt:lpstr>Konstruktivistické pojetí vědy</vt:lpstr>
      <vt:lpstr>Prezentace aplikace PowerPoint</vt:lpstr>
      <vt:lpstr>Prezentace aplikace PowerPoint</vt:lpstr>
      <vt:lpstr>Co z toho vyplývá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Ableistické metodologie</dc:title>
  <dc:creator>Hana Porkertová</dc:creator>
  <cp:lastModifiedBy>Hana Porkertová</cp:lastModifiedBy>
  <cp:revision>2</cp:revision>
  <cp:lastPrinted>1601-01-01T00:00:00Z</cp:lastPrinted>
  <dcterms:created xsi:type="dcterms:W3CDTF">2023-11-19T12:25:49Z</dcterms:created>
  <dcterms:modified xsi:type="dcterms:W3CDTF">2024-12-09T09:10:11Z</dcterms:modified>
</cp:coreProperties>
</file>