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5"/>
  </p:notesMasterIdLst>
  <p:handoutMasterIdLst>
    <p:handoutMasterId r:id="rId16"/>
  </p:handoutMasterIdLst>
  <p:sldIdLst>
    <p:sldId id="398" r:id="rId5"/>
    <p:sldId id="420" r:id="rId6"/>
    <p:sldId id="392" r:id="rId7"/>
    <p:sldId id="417" r:id="rId8"/>
    <p:sldId id="418" r:id="rId9"/>
    <p:sldId id="419" r:id="rId10"/>
    <p:sldId id="399" r:id="rId11"/>
    <p:sldId id="400" r:id="rId12"/>
    <p:sldId id="401" r:id="rId13"/>
    <p:sldId id="402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04" d="100"/>
          <a:sy n="104" d="100"/>
        </p:scale>
        <p:origin x="129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-a-rychlogranty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SPRb1218</a:t>
            </a:r>
            <a:r>
              <a:rPr lang="cs-CZ" dirty="0"/>
              <a:t>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804834" y="3536689"/>
            <a:ext cx="6539980" cy="1278214"/>
          </a:xfrm>
        </p:spPr>
        <p:txBody>
          <a:bodyPr/>
          <a:lstStyle/>
          <a:p>
            <a:r>
              <a:rPr lang="cs-CZ" sz="2000" b="1" dirty="0"/>
              <a:t>Zadání semestrálního úkolu</a:t>
            </a:r>
            <a:endParaRPr lang="cs-CZ" sz="20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041B9AB-B42D-4E28-9BEB-F6168358E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34662"/>
            <a:ext cx="4835166" cy="252000"/>
          </a:xfrm>
        </p:spPr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12. 11. 2024</a:t>
            </a:r>
          </a:p>
        </p:txBody>
      </p:sp>
    </p:spTree>
    <p:extLst>
      <p:ext uri="{BB962C8B-B14F-4D97-AF65-F5344CB8AC3E}">
        <p14:creationId xmlns:p14="http://schemas.microsoft.com/office/powerpoint/2010/main" val="20695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2024 – 30. 11. 2025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    4. setkání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    3. prosince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    7. setkání (prezentace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setkání…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61F0BF50EBCC4C9231E092A96A72F7" ma:contentTypeVersion="13" ma:contentTypeDescription="Vytvoří nový dokument" ma:contentTypeScope="" ma:versionID="9c9e66db4d1d9e982d1bbfee2bbe5894">
  <xsd:schema xmlns:xsd="http://www.w3.org/2001/XMLSchema" xmlns:xs="http://www.w3.org/2001/XMLSchema" xmlns:p="http://schemas.microsoft.com/office/2006/metadata/properties" xmlns:ns3="9f794df7-16b3-43b0-9867-52f61d713356" xmlns:ns4="407194b0-3eb5-4336-af91-649814534794" targetNamespace="http://schemas.microsoft.com/office/2006/metadata/properties" ma:root="true" ma:fieldsID="ddd86426f777858f83d38fc0198f24bf" ns3:_="" ns4:_="">
    <xsd:import namespace="9f794df7-16b3-43b0-9867-52f61d713356"/>
    <xsd:import namespace="407194b0-3eb5-4336-af91-6498145347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94df7-16b3-43b0-9867-52f61d7133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194b0-3eb5-4336-af91-649814534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194b0-3eb5-4336-af91-649814534794" xsi:nil="true"/>
  </documentManagement>
</p:properties>
</file>

<file path=customXml/itemProps1.xml><?xml version="1.0" encoding="utf-8"?>
<ds:datastoreItem xmlns:ds="http://schemas.openxmlformats.org/officeDocument/2006/customXml" ds:itemID="{CB5458EF-421D-4F0D-8C61-9E7BB5216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444C5C-6055-4E44-961E-5985AB28E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94df7-16b3-43b0-9867-52f61d713356"/>
    <ds:schemaRef ds:uri="407194b0-3eb5-4336-af91-649814534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643CD-2A9F-427F-998C-92A95C0E850E}">
  <ds:schemaRefs>
    <ds:schemaRef ds:uri="http://purl.org/dc/dcmitype/"/>
    <ds:schemaRef ds:uri="http://purl.org/dc/terms/"/>
    <ds:schemaRef ds:uri="407194b0-3eb5-4336-af91-649814534794"/>
    <ds:schemaRef ds:uri="http://schemas.microsoft.com/office/2006/metadata/properties"/>
    <ds:schemaRef ds:uri="9f794df7-16b3-43b0-9867-52f61d71335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246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SPRb1218:</vt:lpstr>
      <vt:lpstr>O co půjde?</vt:lpstr>
      <vt:lpstr>Hodnocení?</vt:lpstr>
      <vt:lpstr>Pro dnešní setkání…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105</cp:revision>
  <cp:lastPrinted>1601-01-01T00:00:00Z</cp:lastPrinted>
  <dcterms:created xsi:type="dcterms:W3CDTF">2019-02-25T18:09:44Z</dcterms:created>
  <dcterms:modified xsi:type="dcterms:W3CDTF">2024-11-11T22:26:54Z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0x0101002461F0BF50EBCC4C9231E092A96A72F7</vt:lpwstr>
  </property>
</Properties>
</file>