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p:scale>
          <a:sx n="77" d="100"/>
          <a:sy n="77" d="100"/>
        </p:scale>
        <p:origin x="27" y="60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_rels/data2.xml.rels><?xml version="1.0" encoding="UTF-8" standalone="yes"?>
<Relationships xmlns="http://schemas.openxmlformats.org/package/2006/relationships"><Relationship Id="rId3" Type="http://schemas.openxmlformats.org/officeDocument/2006/relationships/hyperlink" Target="http://www.cappeu.com/" TargetMode="External"/><Relationship Id="rId2" Type="http://schemas.openxmlformats.org/officeDocument/2006/relationships/hyperlink" Target="http://www.discprifile.com/" TargetMode="External"/><Relationship Id="rId1" Type="http://schemas.openxmlformats.org/officeDocument/2006/relationships/hyperlink" Target="http://www.myersbriggs.org/" TargetMode="External"/></Relationships>
</file>

<file path=ppt/diagrams/_rels/drawing2.xml.rels><?xml version="1.0" encoding="UTF-8" standalone="yes"?>
<Relationships xmlns="http://schemas.openxmlformats.org/package/2006/relationships"><Relationship Id="rId3" Type="http://schemas.openxmlformats.org/officeDocument/2006/relationships/hyperlink" Target="http://www.cappeu.com/" TargetMode="External"/><Relationship Id="rId2" Type="http://schemas.openxmlformats.org/officeDocument/2006/relationships/hyperlink" Target="http://www.discprifile.com/" TargetMode="External"/><Relationship Id="rId1" Type="http://schemas.openxmlformats.org/officeDocument/2006/relationships/hyperlink" Target="http://www.myersbriggs.org/" TargetMode="Externa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75E03B7-707C-4369-B070-BB8915392C63}"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CDDF66ED-6AE4-4D07-9E48-03940F90750E}">
      <dgm:prSet/>
      <dgm:spPr/>
      <dgm:t>
        <a:bodyPr/>
        <a:lstStyle/>
        <a:p>
          <a:r>
            <a:rPr lang="cs-CZ"/>
            <a:t>Nástroje k sebehodnocení:</a:t>
          </a:r>
          <a:endParaRPr lang="en-US"/>
        </a:p>
      </dgm:t>
    </dgm:pt>
    <dgm:pt modelId="{FC551F92-9958-4AD3-B238-129301C9240D}" type="parTrans" cxnId="{9D26B7E2-C0E8-4C49-9F89-750BA87758BA}">
      <dgm:prSet/>
      <dgm:spPr/>
      <dgm:t>
        <a:bodyPr/>
        <a:lstStyle/>
        <a:p>
          <a:endParaRPr lang="en-US"/>
        </a:p>
      </dgm:t>
    </dgm:pt>
    <dgm:pt modelId="{9CD2F70D-B6AE-4ABF-A820-96BF507D9108}" type="sibTrans" cxnId="{9D26B7E2-C0E8-4C49-9F89-750BA87758BA}">
      <dgm:prSet/>
      <dgm:spPr/>
      <dgm:t>
        <a:bodyPr/>
        <a:lstStyle/>
        <a:p>
          <a:endParaRPr lang="en-US"/>
        </a:p>
      </dgm:t>
    </dgm:pt>
    <dgm:pt modelId="{15B49DB4-9EA9-467D-AF46-B719D591A001}">
      <dgm:prSet/>
      <dgm:spPr/>
      <dgm:t>
        <a:bodyPr/>
        <a:lstStyle/>
        <a:p>
          <a:r>
            <a:rPr lang="cs-CZ"/>
            <a:t>StrengthsFinder 2.0 – identifikuje 5 nejdůležitějších vlastností, pro které máte talent. Talent je přirozená tendence člověka pro určitý vzorec uvažování, prožívání nebo chování, který může být využit.</a:t>
          </a:r>
          <a:endParaRPr lang="en-US"/>
        </a:p>
      </dgm:t>
    </dgm:pt>
    <dgm:pt modelId="{8551EE97-9D7D-4CBF-8756-A2789D2CAF59}" type="parTrans" cxnId="{54DAF2B2-6D75-4EE3-9946-BE85D41D409C}">
      <dgm:prSet/>
      <dgm:spPr/>
      <dgm:t>
        <a:bodyPr/>
        <a:lstStyle/>
        <a:p>
          <a:endParaRPr lang="en-US"/>
        </a:p>
      </dgm:t>
    </dgm:pt>
    <dgm:pt modelId="{5E76C124-7893-42A0-A1B8-47D4393D055F}" type="sibTrans" cxnId="{54DAF2B2-6D75-4EE3-9946-BE85D41D409C}">
      <dgm:prSet/>
      <dgm:spPr/>
      <dgm:t>
        <a:bodyPr/>
        <a:lstStyle/>
        <a:p>
          <a:endParaRPr lang="en-US"/>
        </a:p>
      </dgm:t>
    </dgm:pt>
    <dgm:pt modelId="{8DC252FE-7DB9-4219-81DB-F68DC26026EA}">
      <dgm:prSet/>
      <dgm:spPr/>
      <dgm:t>
        <a:bodyPr/>
        <a:lstStyle/>
        <a:p>
          <a:r>
            <a:rPr lang="cs-CZ" dirty="0"/>
            <a:t>Dotazník VIA (hodnoty v akci) – zjišťuje, které naše základní povahové  vlastnosti nás motivují a určují způsob, jak uvažujeme, prožíváme své emoce a jak se chováme (www.viacharacter.org)</a:t>
          </a:r>
          <a:endParaRPr lang="en-US" dirty="0"/>
        </a:p>
      </dgm:t>
    </dgm:pt>
    <dgm:pt modelId="{820B870F-ACE4-4CC4-A929-0D399AF10C40}" type="parTrans" cxnId="{EF2D3EAB-1BB6-4963-AFF7-84A413A195CC}">
      <dgm:prSet/>
      <dgm:spPr/>
      <dgm:t>
        <a:bodyPr/>
        <a:lstStyle/>
        <a:p>
          <a:endParaRPr lang="en-US"/>
        </a:p>
      </dgm:t>
    </dgm:pt>
    <dgm:pt modelId="{DB68B963-B36F-4074-B989-23202447DE14}" type="sibTrans" cxnId="{EF2D3EAB-1BB6-4963-AFF7-84A413A195CC}">
      <dgm:prSet/>
      <dgm:spPr/>
      <dgm:t>
        <a:bodyPr/>
        <a:lstStyle/>
        <a:p>
          <a:endParaRPr lang="en-US"/>
        </a:p>
      </dgm:t>
    </dgm:pt>
    <dgm:pt modelId="{52B4BC0E-D92D-4002-9576-DE9E874A7D63}" type="pres">
      <dgm:prSet presAssocID="{275E03B7-707C-4369-B070-BB8915392C63}" presName="linear" presStyleCnt="0">
        <dgm:presLayoutVars>
          <dgm:animLvl val="lvl"/>
          <dgm:resizeHandles val="exact"/>
        </dgm:presLayoutVars>
      </dgm:prSet>
      <dgm:spPr/>
    </dgm:pt>
    <dgm:pt modelId="{E8E705EE-2601-4368-9CF7-237AF6ED21D6}" type="pres">
      <dgm:prSet presAssocID="{CDDF66ED-6AE4-4D07-9E48-03940F90750E}" presName="parentText" presStyleLbl="node1" presStyleIdx="0" presStyleCnt="1">
        <dgm:presLayoutVars>
          <dgm:chMax val="0"/>
          <dgm:bulletEnabled val="1"/>
        </dgm:presLayoutVars>
      </dgm:prSet>
      <dgm:spPr/>
    </dgm:pt>
    <dgm:pt modelId="{9DA71E93-E03F-4D38-BA7B-455E581A397A}" type="pres">
      <dgm:prSet presAssocID="{CDDF66ED-6AE4-4D07-9E48-03940F90750E}" presName="childText" presStyleLbl="revTx" presStyleIdx="0" presStyleCnt="1">
        <dgm:presLayoutVars>
          <dgm:bulletEnabled val="1"/>
        </dgm:presLayoutVars>
      </dgm:prSet>
      <dgm:spPr/>
    </dgm:pt>
  </dgm:ptLst>
  <dgm:cxnLst>
    <dgm:cxn modelId="{C2A84A11-4EBD-4C85-8B0B-0C5BDA55116E}" type="presOf" srcId="{15B49DB4-9EA9-467D-AF46-B719D591A001}" destId="{9DA71E93-E03F-4D38-BA7B-455E581A397A}" srcOrd="0" destOrd="0" presId="urn:microsoft.com/office/officeart/2005/8/layout/vList2"/>
    <dgm:cxn modelId="{361DB154-87A3-452C-B50C-B6903644FB4E}" type="presOf" srcId="{8DC252FE-7DB9-4219-81DB-F68DC26026EA}" destId="{9DA71E93-E03F-4D38-BA7B-455E581A397A}" srcOrd="0" destOrd="1" presId="urn:microsoft.com/office/officeart/2005/8/layout/vList2"/>
    <dgm:cxn modelId="{14B91059-9079-4C86-9CFF-C634AF23C7F1}" type="presOf" srcId="{275E03B7-707C-4369-B070-BB8915392C63}" destId="{52B4BC0E-D92D-4002-9576-DE9E874A7D63}" srcOrd="0" destOrd="0" presId="urn:microsoft.com/office/officeart/2005/8/layout/vList2"/>
    <dgm:cxn modelId="{EF2D3EAB-1BB6-4963-AFF7-84A413A195CC}" srcId="{CDDF66ED-6AE4-4D07-9E48-03940F90750E}" destId="{8DC252FE-7DB9-4219-81DB-F68DC26026EA}" srcOrd="1" destOrd="0" parTransId="{820B870F-ACE4-4CC4-A929-0D399AF10C40}" sibTransId="{DB68B963-B36F-4074-B989-23202447DE14}"/>
    <dgm:cxn modelId="{54DAF2B2-6D75-4EE3-9946-BE85D41D409C}" srcId="{CDDF66ED-6AE4-4D07-9E48-03940F90750E}" destId="{15B49DB4-9EA9-467D-AF46-B719D591A001}" srcOrd="0" destOrd="0" parTransId="{8551EE97-9D7D-4CBF-8756-A2789D2CAF59}" sibTransId="{5E76C124-7893-42A0-A1B8-47D4393D055F}"/>
    <dgm:cxn modelId="{653C35D1-F9B5-4692-9302-B05B93B509F8}" type="presOf" srcId="{CDDF66ED-6AE4-4D07-9E48-03940F90750E}" destId="{E8E705EE-2601-4368-9CF7-237AF6ED21D6}" srcOrd="0" destOrd="0" presId="urn:microsoft.com/office/officeart/2005/8/layout/vList2"/>
    <dgm:cxn modelId="{9D26B7E2-C0E8-4C49-9F89-750BA87758BA}" srcId="{275E03B7-707C-4369-B070-BB8915392C63}" destId="{CDDF66ED-6AE4-4D07-9E48-03940F90750E}" srcOrd="0" destOrd="0" parTransId="{FC551F92-9958-4AD3-B238-129301C9240D}" sibTransId="{9CD2F70D-B6AE-4ABF-A820-96BF507D9108}"/>
    <dgm:cxn modelId="{1949EAC2-8E90-492D-81A7-1E702B18E840}" type="presParOf" srcId="{52B4BC0E-D92D-4002-9576-DE9E874A7D63}" destId="{E8E705EE-2601-4368-9CF7-237AF6ED21D6}" srcOrd="0" destOrd="0" presId="urn:microsoft.com/office/officeart/2005/8/layout/vList2"/>
    <dgm:cxn modelId="{A03BDFF6-8FDC-4190-B76B-DF17D91200F9}" type="presParOf" srcId="{52B4BC0E-D92D-4002-9576-DE9E874A7D63}" destId="{9DA71E93-E03F-4D38-BA7B-455E581A397A}"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ECB4AE3-2905-4C13-B737-C09BC47B6E47}"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A7BEC450-08CE-48C7-81C3-5DF752618C7A}">
      <dgm:prSet/>
      <dgm:spPr/>
      <dgm:t>
        <a:bodyPr/>
        <a:lstStyle/>
        <a:p>
          <a:r>
            <a:rPr lang="cs-CZ"/>
            <a:t>Nástroje k sebehodnocení:</a:t>
          </a:r>
          <a:endParaRPr lang="en-US"/>
        </a:p>
      </dgm:t>
    </dgm:pt>
    <dgm:pt modelId="{D214D7BD-B02C-46B7-A8E5-145679321E1D}" type="parTrans" cxnId="{CA4F0738-FBBD-4742-90C0-003F82B4098A}">
      <dgm:prSet/>
      <dgm:spPr/>
      <dgm:t>
        <a:bodyPr/>
        <a:lstStyle/>
        <a:p>
          <a:endParaRPr lang="en-US"/>
        </a:p>
      </dgm:t>
    </dgm:pt>
    <dgm:pt modelId="{A8BE7ED0-EC46-4895-924F-79DE965A1FA2}" type="sibTrans" cxnId="{CA4F0738-FBBD-4742-90C0-003F82B4098A}">
      <dgm:prSet/>
      <dgm:spPr/>
      <dgm:t>
        <a:bodyPr/>
        <a:lstStyle/>
        <a:p>
          <a:endParaRPr lang="en-US"/>
        </a:p>
      </dgm:t>
    </dgm:pt>
    <dgm:pt modelId="{75FB1F65-534D-41E2-85BC-A6FF1892CA47}">
      <dgm:prSet/>
      <dgm:spPr/>
      <dgm:t>
        <a:bodyPr/>
        <a:lstStyle/>
        <a:p>
          <a:r>
            <a:rPr lang="cs-CZ"/>
            <a:t>3) Systém MBTI (indikátor osobnostních typů podle Myersové a Briggsové) – tento systém měří tendence v chování ve čtyřech oblastech (extroverze nebo introverze, smysly nebo intuice, myšlení nebo cítění, usuzování nebo vnímání) </a:t>
          </a:r>
          <a:r>
            <a:rPr lang="cs-CZ">
              <a:hlinkClick xmlns:r="http://schemas.openxmlformats.org/officeDocument/2006/relationships" r:id="rId1"/>
            </a:rPr>
            <a:t>www.myersbriggs.org</a:t>
          </a:r>
          <a:endParaRPr lang="en-US"/>
        </a:p>
      </dgm:t>
    </dgm:pt>
    <dgm:pt modelId="{3A25C0D3-B1B1-446B-9127-A7DDCA3BCD1A}" type="parTrans" cxnId="{E9BE9BB9-B168-4D7F-A19C-CB646F066AFE}">
      <dgm:prSet/>
      <dgm:spPr/>
      <dgm:t>
        <a:bodyPr/>
        <a:lstStyle/>
        <a:p>
          <a:endParaRPr lang="en-US"/>
        </a:p>
      </dgm:t>
    </dgm:pt>
    <dgm:pt modelId="{14000682-1A71-48F5-B3C0-55FAD3490483}" type="sibTrans" cxnId="{E9BE9BB9-B168-4D7F-A19C-CB646F066AFE}">
      <dgm:prSet/>
      <dgm:spPr/>
      <dgm:t>
        <a:bodyPr/>
        <a:lstStyle/>
        <a:p>
          <a:endParaRPr lang="en-US"/>
        </a:p>
      </dgm:t>
    </dgm:pt>
    <dgm:pt modelId="{7FF5773A-3AA8-4367-BBBB-CB26B73EEB74}">
      <dgm:prSet/>
      <dgm:spPr/>
      <dgm:t>
        <a:bodyPr/>
        <a:lstStyle/>
        <a:p>
          <a:r>
            <a:rPr lang="cs-CZ"/>
            <a:t>4) Model DISC – zkoumá 4 aspekty chování: dominanci, vliv, stálost a dodržování pravidel. </a:t>
          </a:r>
          <a:r>
            <a:rPr lang="cs-CZ">
              <a:hlinkClick xmlns:r="http://schemas.openxmlformats.org/officeDocument/2006/relationships" r:id="rId2"/>
            </a:rPr>
            <a:t>www.discprifile.com</a:t>
          </a:r>
          <a:endParaRPr lang="en-US"/>
        </a:p>
      </dgm:t>
    </dgm:pt>
    <dgm:pt modelId="{B84E4E0F-936E-4C1D-92D5-E7D2DB94A9D1}" type="parTrans" cxnId="{93EBDC18-D1AB-4682-B25D-2E5778BB2B94}">
      <dgm:prSet/>
      <dgm:spPr/>
      <dgm:t>
        <a:bodyPr/>
        <a:lstStyle/>
        <a:p>
          <a:endParaRPr lang="en-US"/>
        </a:p>
      </dgm:t>
    </dgm:pt>
    <dgm:pt modelId="{9CF061B9-EC84-4F83-91B7-9984D7B99BE5}" type="sibTrans" cxnId="{93EBDC18-D1AB-4682-B25D-2E5778BB2B94}">
      <dgm:prSet/>
      <dgm:spPr/>
      <dgm:t>
        <a:bodyPr/>
        <a:lstStyle/>
        <a:p>
          <a:endParaRPr lang="en-US"/>
        </a:p>
      </dgm:t>
    </dgm:pt>
    <dgm:pt modelId="{5CEAE136-D128-4D38-A414-739E55A3EB5C}">
      <dgm:prSet/>
      <dgm:spPr/>
      <dgm:t>
        <a:bodyPr/>
        <a:lstStyle/>
        <a:p>
          <a:r>
            <a:rPr lang="cs-CZ"/>
            <a:t>5. Realise2 – ukazuje na základní čtyři rysy: uplatňované silné stránky, neuplatňované silné stránky, naučená chování a slabé stránky. </a:t>
          </a:r>
          <a:r>
            <a:rPr lang="cs-CZ">
              <a:hlinkClick xmlns:r="http://schemas.openxmlformats.org/officeDocument/2006/relationships" r:id="rId3"/>
            </a:rPr>
            <a:t>www.cappeu.com</a:t>
          </a:r>
          <a:endParaRPr lang="en-US"/>
        </a:p>
      </dgm:t>
    </dgm:pt>
    <dgm:pt modelId="{7CDC1310-1D9F-4290-B887-A4EFB54B9B85}" type="parTrans" cxnId="{676C4839-4D25-4F6E-8B8D-0C50111BF61B}">
      <dgm:prSet/>
      <dgm:spPr/>
      <dgm:t>
        <a:bodyPr/>
        <a:lstStyle/>
        <a:p>
          <a:endParaRPr lang="en-US"/>
        </a:p>
      </dgm:t>
    </dgm:pt>
    <dgm:pt modelId="{0798A07D-A576-4A5A-BD48-7591C78B0946}" type="sibTrans" cxnId="{676C4839-4D25-4F6E-8B8D-0C50111BF61B}">
      <dgm:prSet/>
      <dgm:spPr/>
      <dgm:t>
        <a:bodyPr/>
        <a:lstStyle/>
        <a:p>
          <a:endParaRPr lang="en-US"/>
        </a:p>
      </dgm:t>
    </dgm:pt>
    <dgm:pt modelId="{742A4B8B-7E46-4599-83CB-7599432E395A}" type="pres">
      <dgm:prSet presAssocID="{8ECB4AE3-2905-4C13-B737-C09BC47B6E47}" presName="vert0" presStyleCnt="0">
        <dgm:presLayoutVars>
          <dgm:dir/>
          <dgm:animOne val="branch"/>
          <dgm:animLvl val="lvl"/>
        </dgm:presLayoutVars>
      </dgm:prSet>
      <dgm:spPr/>
    </dgm:pt>
    <dgm:pt modelId="{0093F585-42C4-4C4D-B1BF-4E658472F4DE}" type="pres">
      <dgm:prSet presAssocID="{A7BEC450-08CE-48C7-81C3-5DF752618C7A}" presName="thickLine" presStyleLbl="alignNode1" presStyleIdx="0" presStyleCnt="4"/>
      <dgm:spPr/>
    </dgm:pt>
    <dgm:pt modelId="{AD542E18-9796-477E-BB30-B52795B4518A}" type="pres">
      <dgm:prSet presAssocID="{A7BEC450-08CE-48C7-81C3-5DF752618C7A}" presName="horz1" presStyleCnt="0"/>
      <dgm:spPr/>
    </dgm:pt>
    <dgm:pt modelId="{2DBCB856-A51D-4B29-89F5-17FB41F533F5}" type="pres">
      <dgm:prSet presAssocID="{A7BEC450-08CE-48C7-81C3-5DF752618C7A}" presName="tx1" presStyleLbl="revTx" presStyleIdx="0" presStyleCnt="4"/>
      <dgm:spPr/>
    </dgm:pt>
    <dgm:pt modelId="{3F5744A9-9456-4068-B254-901C550145B8}" type="pres">
      <dgm:prSet presAssocID="{A7BEC450-08CE-48C7-81C3-5DF752618C7A}" presName="vert1" presStyleCnt="0"/>
      <dgm:spPr/>
    </dgm:pt>
    <dgm:pt modelId="{969C5E6C-1514-4963-8FFB-3EAD60F0ADA0}" type="pres">
      <dgm:prSet presAssocID="{75FB1F65-534D-41E2-85BC-A6FF1892CA47}" presName="thickLine" presStyleLbl="alignNode1" presStyleIdx="1" presStyleCnt="4"/>
      <dgm:spPr/>
    </dgm:pt>
    <dgm:pt modelId="{2C08E632-A002-41B8-9B1B-44055C4E2B85}" type="pres">
      <dgm:prSet presAssocID="{75FB1F65-534D-41E2-85BC-A6FF1892CA47}" presName="horz1" presStyleCnt="0"/>
      <dgm:spPr/>
    </dgm:pt>
    <dgm:pt modelId="{BB72F09F-374A-454E-B98D-662664E3062D}" type="pres">
      <dgm:prSet presAssocID="{75FB1F65-534D-41E2-85BC-A6FF1892CA47}" presName="tx1" presStyleLbl="revTx" presStyleIdx="1" presStyleCnt="4"/>
      <dgm:spPr/>
    </dgm:pt>
    <dgm:pt modelId="{CA7E3986-E9AA-4AA7-B282-767E4FCD23D3}" type="pres">
      <dgm:prSet presAssocID="{75FB1F65-534D-41E2-85BC-A6FF1892CA47}" presName="vert1" presStyleCnt="0"/>
      <dgm:spPr/>
    </dgm:pt>
    <dgm:pt modelId="{C4631D34-B065-46FF-8058-8A372B6BB50D}" type="pres">
      <dgm:prSet presAssocID="{7FF5773A-3AA8-4367-BBBB-CB26B73EEB74}" presName="thickLine" presStyleLbl="alignNode1" presStyleIdx="2" presStyleCnt="4"/>
      <dgm:spPr/>
    </dgm:pt>
    <dgm:pt modelId="{2E95E925-BA1B-400F-BA7D-65C3F60EDAB9}" type="pres">
      <dgm:prSet presAssocID="{7FF5773A-3AA8-4367-BBBB-CB26B73EEB74}" presName="horz1" presStyleCnt="0"/>
      <dgm:spPr/>
    </dgm:pt>
    <dgm:pt modelId="{B2F0153D-CE2B-4758-A847-0E6B9C7122C2}" type="pres">
      <dgm:prSet presAssocID="{7FF5773A-3AA8-4367-BBBB-CB26B73EEB74}" presName="tx1" presStyleLbl="revTx" presStyleIdx="2" presStyleCnt="4"/>
      <dgm:spPr/>
    </dgm:pt>
    <dgm:pt modelId="{83B9D675-8450-4CF0-A248-CBFF8543E802}" type="pres">
      <dgm:prSet presAssocID="{7FF5773A-3AA8-4367-BBBB-CB26B73EEB74}" presName="vert1" presStyleCnt="0"/>
      <dgm:spPr/>
    </dgm:pt>
    <dgm:pt modelId="{27977A48-7535-433B-9184-9B8A90FAAE5B}" type="pres">
      <dgm:prSet presAssocID="{5CEAE136-D128-4D38-A414-739E55A3EB5C}" presName="thickLine" presStyleLbl="alignNode1" presStyleIdx="3" presStyleCnt="4"/>
      <dgm:spPr/>
    </dgm:pt>
    <dgm:pt modelId="{6063F82A-1A28-4983-9FBC-C419BD3908F3}" type="pres">
      <dgm:prSet presAssocID="{5CEAE136-D128-4D38-A414-739E55A3EB5C}" presName="horz1" presStyleCnt="0"/>
      <dgm:spPr/>
    </dgm:pt>
    <dgm:pt modelId="{B04B0CD5-583A-4D7F-B5A2-63AFF86937AD}" type="pres">
      <dgm:prSet presAssocID="{5CEAE136-D128-4D38-A414-739E55A3EB5C}" presName="tx1" presStyleLbl="revTx" presStyleIdx="3" presStyleCnt="4"/>
      <dgm:spPr/>
    </dgm:pt>
    <dgm:pt modelId="{9E91CC11-ACFF-4C52-BAEF-DDAA2908C560}" type="pres">
      <dgm:prSet presAssocID="{5CEAE136-D128-4D38-A414-739E55A3EB5C}" presName="vert1" presStyleCnt="0"/>
      <dgm:spPr/>
    </dgm:pt>
  </dgm:ptLst>
  <dgm:cxnLst>
    <dgm:cxn modelId="{93EBDC18-D1AB-4682-B25D-2E5778BB2B94}" srcId="{8ECB4AE3-2905-4C13-B737-C09BC47B6E47}" destId="{7FF5773A-3AA8-4367-BBBB-CB26B73EEB74}" srcOrd="2" destOrd="0" parTransId="{B84E4E0F-936E-4C1D-92D5-E7D2DB94A9D1}" sibTransId="{9CF061B9-EC84-4F83-91B7-9984D7B99BE5}"/>
    <dgm:cxn modelId="{0A57BB34-AE40-42A4-A05E-A11BE0FCE4EF}" type="presOf" srcId="{5CEAE136-D128-4D38-A414-739E55A3EB5C}" destId="{B04B0CD5-583A-4D7F-B5A2-63AFF86937AD}" srcOrd="0" destOrd="0" presId="urn:microsoft.com/office/officeart/2008/layout/LinedList"/>
    <dgm:cxn modelId="{CA4F0738-FBBD-4742-90C0-003F82B4098A}" srcId="{8ECB4AE3-2905-4C13-B737-C09BC47B6E47}" destId="{A7BEC450-08CE-48C7-81C3-5DF752618C7A}" srcOrd="0" destOrd="0" parTransId="{D214D7BD-B02C-46B7-A8E5-145679321E1D}" sibTransId="{A8BE7ED0-EC46-4895-924F-79DE965A1FA2}"/>
    <dgm:cxn modelId="{676C4839-4D25-4F6E-8B8D-0C50111BF61B}" srcId="{8ECB4AE3-2905-4C13-B737-C09BC47B6E47}" destId="{5CEAE136-D128-4D38-A414-739E55A3EB5C}" srcOrd="3" destOrd="0" parTransId="{7CDC1310-1D9F-4290-B887-A4EFB54B9B85}" sibTransId="{0798A07D-A576-4A5A-BD48-7591C78B0946}"/>
    <dgm:cxn modelId="{FFE3526C-2A02-4713-9000-CF5268608424}" type="presOf" srcId="{75FB1F65-534D-41E2-85BC-A6FF1892CA47}" destId="{BB72F09F-374A-454E-B98D-662664E3062D}" srcOrd="0" destOrd="0" presId="urn:microsoft.com/office/officeart/2008/layout/LinedList"/>
    <dgm:cxn modelId="{8CE34770-7EC6-43AB-8934-F2C13662465E}" type="presOf" srcId="{7FF5773A-3AA8-4367-BBBB-CB26B73EEB74}" destId="{B2F0153D-CE2B-4758-A847-0E6B9C7122C2}" srcOrd="0" destOrd="0" presId="urn:microsoft.com/office/officeart/2008/layout/LinedList"/>
    <dgm:cxn modelId="{CC85DBA5-3B4C-4413-BEE2-5B9E205E867F}" type="presOf" srcId="{8ECB4AE3-2905-4C13-B737-C09BC47B6E47}" destId="{742A4B8B-7E46-4599-83CB-7599432E395A}" srcOrd="0" destOrd="0" presId="urn:microsoft.com/office/officeart/2008/layout/LinedList"/>
    <dgm:cxn modelId="{E9BE9BB9-B168-4D7F-A19C-CB646F066AFE}" srcId="{8ECB4AE3-2905-4C13-B737-C09BC47B6E47}" destId="{75FB1F65-534D-41E2-85BC-A6FF1892CA47}" srcOrd="1" destOrd="0" parTransId="{3A25C0D3-B1B1-446B-9127-A7DDCA3BCD1A}" sibTransId="{14000682-1A71-48F5-B3C0-55FAD3490483}"/>
    <dgm:cxn modelId="{BC1C3FE5-7035-43B6-8363-A173E777F968}" type="presOf" srcId="{A7BEC450-08CE-48C7-81C3-5DF752618C7A}" destId="{2DBCB856-A51D-4B29-89F5-17FB41F533F5}" srcOrd="0" destOrd="0" presId="urn:microsoft.com/office/officeart/2008/layout/LinedList"/>
    <dgm:cxn modelId="{8F73F335-8794-46E3-9295-E433473CA42F}" type="presParOf" srcId="{742A4B8B-7E46-4599-83CB-7599432E395A}" destId="{0093F585-42C4-4C4D-B1BF-4E658472F4DE}" srcOrd="0" destOrd="0" presId="urn:microsoft.com/office/officeart/2008/layout/LinedList"/>
    <dgm:cxn modelId="{28A73B58-78C9-4E7F-BB47-BBB522E9A8B6}" type="presParOf" srcId="{742A4B8B-7E46-4599-83CB-7599432E395A}" destId="{AD542E18-9796-477E-BB30-B52795B4518A}" srcOrd="1" destOrd="0" presId="urn:microsoft.com/office/officeart/2008/layout/LinedList"/>
    <dgm:cxn modelId="{27727C36-4149-477A-BFF6-D2D8C93D46DC}" type="presParOf" srcId="{AD542E18-9796-477E-BB30-B52795B4518A}" destId="{2DBCB856-A51D-4B29-89F5-17FB41F533F5}" srcOrd="0" destOrd="0" presId="urn:microsoft.com/office/officeart/2008/layout/LinedList"/>
    <dgm:cxn modelId="{BD8DF146-B87C-4E9D-9299-F843EE9F09F5}" type="presParOf" srcId="{AD542E18-9796-477E-BB30-B52795B4518A}" destId="{3F5744A9-9456-4068-B254-901C550145B8}" srcOrd="1" destOrd="0" presId="urn:microsoft.com/office/officeart/2008/layout/LinedList"/>
    <dgm:cxn modelId="{CF6D48BD-003C-4B6E-B99C-77F6A64BD710}" type="presParOf" srcId="{742A4B8B-7E46-4599-83CB-7599432E395A}" destId="{969C5E6C-1514-4963-8FFB-3EAD60F0ADA0}" srcOrd="2" destOrd="0" presId="urn:microsoft.com/office/officeart/2008/layout/LinedList"/>
    <dgm:cxn modelId="{EB7DA9DC-04A0-4D32-9D3A-65D9418866C3}" type="presParOf" srcId="{742A4B8B-7E46-4599-83CB-7599432E395A}" destId="{2C08E632-A002-41B8-9B1B-44055C4E2B85}" srcOrd="3" destOrd="0" presId="urn:microsoft.com/office/officeart/2008/layout/LinedList"/>
    <dgm:cxn modelId="{4F8EB145-B184-42FC-B763-BFD720943E72}" type="presParOf" srcId="{2C08E632-A002-41B8-9B1B-44055C4E2B85}" destId="{BB72F09F-374A-454E-B98D-662664E3062D}" srcOrd="0" destOrd="0" presId="urn:microsoft.com/office/officeart/2008/layout/LinedList"/>
    <dgm:cxn modelId="{C1B894D5-968C-4CF3-8F65-59D83F8A123C}" type="presParOf" srcId="{2C08E632-A002-41B8-9B1B-44055C4E2B85}" destId="{CA7E3986-E9AA-4AA7-B282-767E4FCD23D3}" srcOrd="1" destOrd="0" presId="urn:microsoft.com/office/officeart/2008/layout/LinedList"/>
    <dgm:cxn modelId="{37D1510F-9636-4EC5-8204-BDC5E91B7387}" type="presParOf" srcId="{742A4B8B-7E46-4599-83CB-7599432E395A}" destId="{C4631D34-B065-46FF-8058-8A372B6BB50D}" srcOrd="4" destOrd="0" presId="urn:microsoft.com/office/officeart/2008/layout/LinedList"/>
    <dgm:cxn modelId="{2F1191F0-49FA-4FFC-8450-97A27716AE98}" type="presParOf" srcId="{742A4B8B-7E46-4599-83CB-7599432E395A}" destId="{2E95E925-BA1B-400F-BA7D-65C3F60EDAB9}" srcOrd="5" destOrd="0" presId="urn:microsoft.com/office/officeart/2008/layout/LinedList"/>
    <dgm:cxn modelId="{733D121F-BC5C-45AB-95F6-0907EE88EDD7}" type="presParOf" srcId="{2E95E925-BA1B-400F-BA7D-65C3F60EDAB9}" destId="{B2F0153D-CE2B-4758-A847-0E6B9C7122C2}" srcOrd="0" destOrd="0" presId="urn:microsoft.com/office/officeart/2008/layout/LinedList"/>
    <dgm:cxn modelId="{FFC290A1-F0FB-4B93-90B9-4353F4461366}" type="presParOf" srcId="{2E95E925-BA1B-400F-BA7D-65C3F60EDAB9}" destId="{83B9D675-8450-4CF0-A248-CBFF8543E802}" srcOrd="1" destOrd="0" presId="urn:microsoft.com/office/officeart/2008/layout/LinedList"/>
    <dgm:cxn modelId="{624CC5F6-0D27-4A5E-81F4-BE1F8017E45C}" type="presParOf" srcId="{742A4B8B-7E46-4599-83CB-7599432E395A}" destId="{27977A48-7535-433B-9184-9B8A90FAAE5B}" srcOrd="6" destOrd="0" presId="urn:microsoft.com/office/officeart/2008/layout/LinedList"/>
    <dgm:cxn modelId="{61E38728-E5AF-4BAD-972C-E51871A6B8A6}" type="presParOf" srcId="{742A4B8B-7E46-4599-83CB-7599432E395A}" destId="{6063F82A-1A28-4983-9FBC-C419BD3908F3}" srcOrd="7" destOrd="0" presId="urn:microsoft.com/office/officeart/2008/layout/LinedList"/>
    <dgm:cxn modelId="{21988DFB-4CC9-4468-9E94-157D0412D4A8}" type="presParOf" srcId="{6063F82A-1A28-4983-9FBC-C419BD3908F3}" destId="{B04B0CD5-583A-4D7F-B5A2-63AFF86937AD}" srcOrd="0" destOrd="0" presId="urn:microsoft.com/office/officeart/2008/layout/LinedList"/>
    <dgm:cxn modelId="{22867E8D-69C1-4DF9-BCBE-67DA8A2ABA81}" type="presParOf" srcId="{6063F82A-1A28-4983-9FBC-C419BD3908F3}" destId="{9E91CC11-ACFF-4C52-BAEF-DDAA2908C560}"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E705EE-2601-4368-9CF7-237AF6ED21D6}">
      <dsp:nvSpPr>
        <dsp:cNvPr id="0" name=""/>
        <dsp:cNvSpPr/>
      </dsp:nvSpPr>
      <dsp:spPr>
        <a:xfrm>
          <a:off x="0" y="238122"/>
          <a:ext cx="6513603" cy="86346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cs-CZ" sz="3600" kern="1200"/>
            <a:t>Nástroje k sebehodnocení:</a:t>
          </a:r>
          <a:endParaRPr lang="en-US" sz="3600" kern="1200"/>
        </a:p>
      </dsp:txBody>
      <dsp:txXfrm>
        <a:off x="42151" y="280273"/>
        <a:ext cx="6429301" cy="779158"/>
      </dsp:txXfrm>
    </dsp:sp>
    <dsp:sp modelId="{9DA71E93-E03F-4D38-BA7B-455E581A397A}">
      <dsp:nvSpPr>
        <dsp:cNvPr id="0" name=""/>
        <dsp:cNvSpPr/>
      </dsp:nvSpPr>
      <dsp:spPr>
        <a:xfrm>
          <a:off x="0" y="1101582"/>
          <a:ext cx="6513603" cy="4545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6807" tIns="45720" rIns="256032" bIns="45720" numCol="1" spcCol="1270" anchor="t" anchorCtr="0">
          <a:noAutofit/>
        </a:bodyPr>
        <a:lstStyle/>
        <a:p>
          <a:pPr marL="285750" lvl="1" indent="-285750" algn="l" defTabSz="1244600">
            <a:lnSpc>
              <a:spcPct val="90000"/>
            </a:lnSpc>
            <a:spcBef>
              <a:spcPct val="0"/>
            </a:spcBef>
            <a:spcAft>
              <a:spcPct val="20000"/>
            </a:spcAft>
            <a:buChar char="•"/>
          </a:pPr>
          <a:r>
            <a:rPr lang="cs-CZ" sz="2800" kern="1200"/>
            <a:t>StrengthsFinder 2.0 – identifikuje 5 nejdůležitějších vlastností, pro které máte talent. Talent je přirozená tendence člověka pro určitý vzorec uvažování, prožívání nebo chování, který může být využit.</a:t>
          </a:r>
          <a:endParaRPr lang="en-US" sz="2800" kern="1200"/>
        </a:p>
        <a:p>
          <a:pPr marL="285750" lvl="1" indent="-285750" algn="l" defTabSz="1244600">
            <a:lnSpc>
              <a:spcPct val="90000"/>
            </a:lnSpc>
            <a:spcBef>
              <a:spcPct val="0"/>
            </a:spcBef>
            <a:spcAft>
              <a:spcPct val="20000"/>
            </a:spcAft>
            <a:buChar char="•"/>
          </a:pPr>
          <a:r>
            <a:rPr lang="cs-CZ" sz="2800" kern="1200" dirty="0"/>
            <a:t>Dotazník VIA (hodnoty v akci) – zjišťuje, které naše základní povahové  vlastnosti nás motivují a určují způsob, jak uvažujeme, prožíváme své emoce a jak se chováme (www.viacharacter.org)</a:t>
          </a:r>
          <a:endParaRPr lang="en-US" sz="2800" kern="1200" dirty="0"/>
        </a:p>
      </dsp:txBody>
      <dsp:txXfrm>
        <a:off x="0" y="1101582"/>
        <a:ext cx="6513603" cy="45457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93F585-42C4-4C4D-B1BF-4E658472F4DE}">
      <dsp:nvSpPr>
        <dsp:cNvPr id="0" name=""/>
        <dsp:cNvSpPr/>
      </dsp:nvSpPr>
      <dsp:spPr>
        <a:xfrm>
          <a:off x="0" y="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DBCB856-A51D-4B29-89F5-17FB41F533F5}">
      <dsp:nvSpPr>
        <dsp:cNvPr id="0" name=""/>
        <dsp:cNvSpPr/>
      </dsp:nvSpPr>
      <dsp:spPr>
        <a:xfrm>
          <a:off x="0" y="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cs-CZ" sz="1800" kern="1200"/>
            <a:t>Nástroje k sebehodnocení:</a:t>
          </a:r>
          <a:endParaRPr lang="en-US" sz="1800" kern="1200"/>
        </a:p>
      </dsp:txBody>
      <dsp:txXfrm>
        <a:off x="0" y="0"/>
        <a:ext cx="6492875" cy="1276350"/>
      </dsp:txXfrm>
    </dsp:sp>
    <dsp:sp modelId="{969C5E6C-1514-4963-8FFB-3EAD60F0ADA0}">
      <dsp:nvSpPr>
        <dsp:cNvPr id="0" name=""/>
        <dsp:cNvSpPr/>
      </dsp:nvSpPr>
      <dsp:spPr>
        <a:xfrm>
          <a:off x="0" y="1276350"/>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B72F09F-374A-454E-B98D-662664E3062D}">
      <dsp:nvSpPr>
        <dsp:cNvPr id="0" name=""/>
        <dsp:cNvSpPr/>
      </dsp:nvSpPr>
      <dsp:spPr>
        <a:xfrm>
          <a:off x="0" y="12763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cs-CZ" sz="1800" kern="1200"/>
            <a:t>3) Systém MBTI (indikátor osobnostních typů podle Myersové a Briggsové) – tento systém měří tendence v chování ve čtyřech oblastech (extroverze nebo introverze, smysly nebo intuice, myšlení nebo cítění, usuzování nebo vnímání) </a:t>
          </a:r>
          <a:r>
            <a:rPr lang="cs-CZ" sz="1800" kern="1200">
              <a:hlinkClick xmlns:r="http://schemas.openxmlformats.org/officeDocument/2006/relationships" r:id="rId1"/>
            </a:rPr>
            <a:t>www.myersbriggs.org</a:t>
          </a:r>
          <a:endParaRPr lang="en-US" sz="1800" kern="1200"/>
        </a:p>
      </dsp:txBody>
      <dsp:txXfrm>
        <a:off x="0" y="1276350"/>
        <a:ext cx="6492875" cy="1276350"/>
      </dsp:txXfrm>
    </dsp:sp>
    <dsp:sp modelId="{C4631D34-B065-46FF-8058-8A372B6BB50D}">
      <dsp:nvSpPr>
        <dsp:cNvPr id="0" name=""/>
        <dsp:cNvSpPr/>
      </dsp:nvSpPr>
      <dsp:spPr>
        <a:xfrm>
          <a:off x="0" y="2552700"/>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2F0153D-CE2B-4758-A847-0E6B9C7122C2}">
      <dsp:nvSpPr>
        <dsp:cNvPr id="0" name=""/>
        <dsp:cNvSpPr/>
      </dsp:nvSpPr>
      <dsp:spPr>
        <a:xfrm>
          <a:off x="0" y="255270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cs-CZ" sz="1800" kern="1200"/>
            <a:t>4) Model DISC – zkoumá 4 aspekty chování: dominanci, vliv, stálost a dodržování pravidel. </a:t>
          </a:r>
          <a:r>
            <a:rPr lang="cs-CZ" sz="1800" kern="1200">
              <a:hlinkClick xmlns:r="http://schemas.openxmlformats.org/officeDocument/2006/relationships" r:id="rId2"/>
            </a:rPr>
            <a:t>www.discprifile.com</a:t>
          </a:r>
          <a:endParaRPr lang="en-US" sz="1800" kern="1200"/>
        </a:p>
      </dsp:txBody>
      <dsp:txXfrm>
        <a:off x="0" y="2552700"/>
        <a:ext cx="6492875" cy="1276350"/>
      </dsp:txXfrm>
    </dsp:sp>
    <dsp:sp modelId="{27977A48-7535-433B-9184-9B8A90FAAE5B}">
      <dsp:nvSpPr>
        <dsp:cNvPr id="0" name=""/>
        <dsp:cNvSpPr/>
      </dsp:nvSpPr>
      <dsp:spPr>
        <a:xfrm>
          <a:off x="0" y="3829050"/>
          <a:ext cx="6492875"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04B0CD5-583A-4D7F-B5A2-63AFF86937AD}">
      <dsp:nvSpPr>
        <dsp:cNvPr id="0" name=""/>
        <dsp:cNvSpPr/>
      </dsp:nvSpPr>
      <dsp:spPr>
        <a:xfrm>
          <a:off x="0" y="38290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cs-CZ" sz="1800" kern="1200"/>
            <a:t>5. Realise2 – ukazuje na základní čtyři rysy: uplatňované silné stránky, neuplatňované silné stránky, naučená chování a slabé stránky. </a:t>
          </a:r>
          <a:r>
            <a:rPr lang="cs-CZ" sz="1800" kern="1200">
              <a:hlinkClick xmlns:r="http://schemas.openxmlformats.org/officeDocument/2006/relationships" r:id="rId3"/>
            </a:rPr>
            <a:t>www.cappeu.com</a:t>
          </a:r>
          <a:endParaRPr lang="en-US" sz="1800" kern="1200"/>
        </a:p>
      </dsp:txBody>
      <dsp:txXfrm>
        <a:off x="0" y="3829050"/>
        <a:ext cx="6492875" cy="127635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0514E7-AAED-4170-900F-E653831FF3A6}"/>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9C0E66E6-9C45-4831-947C-6369B6940C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5DA71FE8-9F09-4E6E-BFF3-84CB05631499}"/>
              </a:ext>
            </a:extLst>
          </p:cNvPr>
          <p:cNvSpPr>
            <a:spLocks noGrp="1"/>
          </p:cNvSpPr>
          <p:nvPr>
            <p:ph type="dt" sz="half" idx="10"/>
          </p:nvPr>
        </p:nvSpPr>
        <p:spPr/>
        <p:txBody>
          <a:bodyPr/>
          <a:lstStyle/>
          <a:p>
            <a:fld id="{3BD0E037-E332-4751-97AF-C41125B7A0AD}" type="datetimeFigureOut">
              <a:rPr lang="cs-CZ" smtClean="0"/>
              <a:t>06.12.2023</a:t>
            </a:fld>
            <a:endParaRPr lang="cs-CZ"/>
          </a:p>
        </p:txBody>
      </p:sp>
      <p:sp>
        <p:nvSpPr>
          <p:cNvPr id="5" name="Zástupný symbol pro zápatí 4">
            <a:extLst>
              <a:ext uri="{FF2B5EF4-FFF2-40B4-BE49-F238E27FC236}">
                <a16:creationId xmlns:a16="http://schemas.microsoft.com/office/drawing/2014/main" id="{B2B85C87-61BF-498E-BACE-D7A859047F4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6D0E004-E65F-4194-A94D-4E21CFF55B08}"/>
              </a:ext>
            </a:extLst>
          </p:cNvPr>
          <p:cNvSpPr>
            <a:spLocks noGrp="1"/>
          </p:cNvSpPr>
          <p:nvPr>
            <p:ph type="sldNum" sz="quarter" idx="12"/>
          </p:nvPr>
        </p:nvSpPr>
        <p:spPr/>
        <p:txBody>
          <a:bodyPr/>
          <a:lstStyle/>
          <a:p>
            <a:fld id="{358C90A9-5839-405A-87AC-32766120F047}" type="slidenum">
              <a:rPr lang="cs-CZ" smtClean="0"/>
              <a:t>‹#›</a:t>
            </a:fld>
            <a:endParaRPr lang="cs-CZ"/>
          </a:p>
        </p:txBody>
      </p:sp>
    </p:spTree>
    <p:extLst>
      <p:ext uri="{BB962C8B-B14F-4D97-AF65-F5344CB8AC3E}">
        <p14:creationId xmlns:p14="http://schemas.microsoft.com/office/powerpoint/2010/main" val="41816144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F76CAF-87A0-405B-8838-FF47ABE57397}"/>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36C13E92-BFD4-48FE-B153-F6CF200849E8}"/>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54581C2-50A6-4457-A029-BA8D29FD319E}"/>
              </a:ext>
            </a:extLst>
          </p:cNvPr>
          <p:cNvSpPr>
            <a:spLocks noGrp="1"/>
          </p:cNvSpPr>
          <p:nvPr>
            <p:ph type="dt" sz="half" idx="10"/>
          </p:nvPr>
        </p:nvSpPr>
        <p:spPr/>
        <p:txBody>
          <a:bodyPr/>
          <a:lstStyle/>
          <a:p>
            <a:fld id="{3BD0E037-E332-4751-97AF-C41125B7A0AD}" type="datetimeFigureOut">
              <a:rPr lang="cs-CZ" smtClean="0"/>
              <a:t>06.12.2023</a:t>
            </a:fld>
            <a:endParaRPr lang="cs-CZ"/>
          </a:p>
        </p:txBody>
      </p:sp>
      <p:sp>
        <p:nvSpPr>
          <p:cNvPr id="5" name="Zástupný symbol pro zápatí 4">
            <a:extLst>
              <a:ext uri="{FF2B5EF4-FFF2-40B4-BE49-F238E27FC236}">
                <a16:creationId xmlns:a16="http://schemas.microsoft.com/office/drawing/2014/main" id="{E59CFB24-3AA3-427B-BA8E-FE20FCF7B59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CF27C88-C0D3-41B2-9C45-7A4A3E09F1F9}"/>
              </a:ext>
            </a:extLst>
          </p:cNvPr>
          <p:cNvSpPr>
            <a:spLocks noGrp="1"/>
          </p:cNvSpPr>
          <p:nvPr>
            <p:ph type="sldNum" sz="quarter" idx="12"/>
          </p:nvPr>
        </p:nvSpPr>
        <p:spPr/>
        <p:txBody>
          <a:bodyPr/>
          <a:lstStyle/>
          <a:p>
            <a:fld id="{358C90A9-5839-405A-87AC-32766120F047}" type="slidenum">
              <a:rPr lang="cs-CZ" smtClean="0"/>
              <a:t>‹#›</a:t>
            </a:fld>
            <a:endParaRPr lang="cs-CZ"/>
          </a:p>
        </p:txBody>
      </p:sp>
    </p:spTree>
    <p:extLst>
      <p:ext uri="{BB962C8B-B14F-4D97-AF65-F5344CB8AC3E}">
        <p14:creationId xmlns:p14="http://schemas.microsoft.com/office/powerpoint/2010/main" val="1962693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14C18091-7FBB-42C7-A6CD-8B7353869FA0}"/>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0677A657-7268-46B6-956A-9E86AD7671B4}"/>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3B6F67F-DB40-484A-88D6-517504C8C61F}"/>
              </a:ext>
            </a:extLst>
          </p:cNvPr>
          <p:cNvSpPr>
            <a:spLocks noGrp="1"/>
          </p:cNvSpPr>
          <p:nvPr>
            <p:ph type="dt" sz="half" idx="10"/>
          </p:nvPr>
        </p:nvSpPr>
        <p:spPr/>
        <p:txBody>
          <a:bodyPr/>
          <a:lstStyle/>
          <a:p>
            <a:fld id="{3BD0E037-E332-4751-97AF-C41125B7A0AD}" type="datetimeFigureOut">
              <a:rPr lang="cs-CZ" smtClean="0"/>
              <a:t>06.12.2023</a:t>
            </a:fld>
            <a:endParaRPr lang="cs-CZ"/>
          </a:p>
        </p:txBody>
      </p:sp>
      <p:sp>
        <p:nvSpPr>
          <p:cNvPr id="5" name="Zástupný symbol pro zápatí 4">
            <a:extLst>
              <a:ext uri="{FF2B5EF4-FFF2-40B4-BE49-F238E27FC236}">
                <a16:creationId xmlns:a16="http://schemas.microsoft.com/office/drawing/2014/main" id="{D0238078-A9A9-4529-882B-E08B9601D62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FFBD2F5-6532-46BB-84E2-799DCADCB5A2}"/>
              </a:ext>
            </a:extLst>
          </p:cNvPr>
          <p:cNvSpPr>
            <a:spLocks noGrp="1"/>
          </p:cNvSpPr>
          <p:nvPr>
            <p:ph type="sldNum" sz="quarter" idx="12"/>
          </p:nvPr>
        </p:nvSpPr>
        <p:spPr/>
        <p:txBody>
          <a:bodyPr/>
          <a:lstStyle/>
          <a:p>
            <a:fld id="{358C90A9-5839-405A-87AC-32766120F047}" type="slidenum">
              <a:rPr lang="cs-CZ" smtClean="0"/>
              <a:t>‹#›</a:t>
            </a:fld>
            <a:endParaRPr lang="cs-CZ"/>
          </a:p>
        </p:txBody>
      </p:sp>
    </p:spTree>
    <p:extLst>
      <p:ext uri="{BB962C8B-B14F-4D97-AF65-F5344CB8AC3E}">
        <p14:creationId xmlns:p14="http://schemas.microsoft.com/office/powerpoint/2010/main" val="2974056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DD5FE7-7A5A-414E-8078-D32BD1F23304}"/>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A33AEA4C-3FC4-461A-8969-EDDD97B88020}"/>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80576A8-64B6-41FC-88D9-083D8F9D1405}"/>
              </a:ext>
            </a:extLst>
          </p:cNvPr>
          <p:cNvSpPr>
            <a:spLocks noGrp="1"/>
          </p:cNvSpPr>
          <p:nvPr>
            <p:ph type="dt" sz="half" idx="10"/>
          </p:nvPr>
        </p:nvSpPr>
        <p:spPr/>
        <p:txBody>
          <a:bodyPr/>
          <a:lstStyle/>
          <a:p>
            <a:fld id="{3BD0E037-E332-4751-97AF-C41125B7A0AD}" type="datetimeFigureOut">
              <a:rPr lang="cs-CZ" smtClean="0"/>
              <a:t>06.12.2023</a:t>
            </a:fld>
            <a:endParaRPr lang="cs-CZ"/>
          </a:p>
        </p:txBody>
      </p:sp>
      <p:sp>
        <p:nvSpPr>
          <p:cNvPr id="5" name="Zástupný symbol pro zápatí 4">
            <a:extLst>
              <a:ext uri="{FF2B5EF4-FFF2-40B4-BE49-F238E27FC236}">
                <a16:creationId xmlns:a16="http://schemas.microsoft.com/office/drawing/2014/main" id="{9ACB9570-B076-43C7-AB61-77B37B4CA01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0EA3239-24E3-44DC-BDAD-680AEBEB3A4E}"/>
              </a:ext>
            </a:extLst>
          </p:cNvPr>
          <p:cNvSpPr>
            <a:spLocks noGrp="1"/>
          </p:cNvSpPr>
          <p:nvPr>
            <p:ph type="sldNum" sz="quarter" idx="12"/>
          </p:nvPr>
        </p:nvSpPr>
        <p:spPr/>
        <p:txBody>
          <a:bodyPr/>
          <a:lstStyle/>
          <a:p>
            <a:fld id="{358C90A9-5839-405A-87AC-32766120F047}" type="slidenum">
              <a:rPr lang="cs-CZ" smtClean="0"/>
              <a:t>‹#›</a:t>
            </a:fld>
            <a:endParaRPr lang="cs-CZ"/>
          </a:p>
        </p:txBody>
      </p:sp>
    </p:spTree>
    <p:extLst>
      <p:ext uri="{BB962C8B-B14F-4D97-AF65-F5344CB8AC3E}">
        <p14:creationId xmlns:p14="http://schemas.microsoft.com/office/powerpoint/2010/main" val="38562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55D055-E640-4023-8225-E882A899A8E3}"/>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377DCF33-68B7-4812-B8A5-496B532C5BB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21E5FE5F-CF88-408C-BE2D-1BC939B5320E}"/>
              </a:ext>
            </a:extLst>
          </p:cNvPr>
          <p:cNvSpPr>
            <a:spLocks noGrp="1"/>
          </p:cNvSpPr>
          <p:nvPr>
            <p:ph type="dt" sz="half" idx="10"/>
          </p:nvPr>
        </p:nvSpPr>
        <p:spPr/>
        <p:txBody>
          <a:bodyPr/>
          <a:lstStyle/>
          <a:p>
            <a:fld id="{3BD0E037-E332-4751-97AF-C41125B7A0AD}" type="datetimeFigureOut">
              <a:rPr lang="cs-CZ" smtClean="0"/>
              <a:t>06.12.2023</a:t>
            </a:fld>
            <a:endParaRPr lang="cs-CZ"/>
          </a:p>
        </p:txBody>
      </p:sp>
      <p:sp>
        <p:nvSpPr>
          <p:cNvPr id="5" name="Zástupný symbol pro zápatí 4">
            <a:extLst>
              <a:ext uri="{FF2B5EF4-FFF2-40B4-BE49-F238E27FC236}">
                <a16:creationId xmlns:a16="http://schemas.microsoft.com/office/drawing/2014/main" id="{C7FC432D-EDBF-4A20-944B-72708FD8FF8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301374D-4B34-4D6D-88AB-443FF3973F00}"/>
              </a:ext>
            </a:extLst>
          </p:cNvPr>
          <p:cNvSpPr>
            <a:spLocks noGrp="1"/>
          </p:cNvSpPr>
          <p:nvPr>
            <p:ph type="sldNum" sz="quarter" idx="12"/>
          </p:nvPr>
        </p:nvSpPr>
        <p:spPr/>
        <p:txBody>
          <a:bodyPr/>
          <a:lstStyle/>
          <a:p>
            <a:fld id="{358C90A9-5839-405A-87AC-32766120F047}" type="slidenum">
              <a:rPr lang="cs-CZ" smtClean="0"/>
              <a:t>‹#›</a:t>
            </a:fld>
            <a:endParaRPr lang="cs-CZ"/>
          </a:p>
        </p:txBody>
      </p:sp>
    </p:spTree>
    <p:extLst>
      <p:ext uri="{BB962C8B-B14F-4D97-AF65-F5344CB8AC3E}">
        <p14:creationId xmlns:p14="http://schemas.microsoft.com/office/powerpoint/2010/main" val="3942102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F2B08C-3989-4C49-8BCF-478D079F1D4C}"/>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44BB37F2-B19E-405D-80BF-590BEF352C66}"/>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5DDB5904-8961-4AE8-BFB2-40E7EC274002}"/>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716D475B-8FAD-4230-B56E-E7AA72369E96}"/>
              </a:ext>
            </a:extLst>
          </p:cNvPr>
          <p:cNvSpPr>
            <a:spLocks noGrp="1"/>
          </p:cNvSpPr>
          <p:nvPr>
            <p:ph type="dt" sz="half" idx="10"/>
          </p:nvPr>
        </p:nvSpPr>
        <p:spPr/>
        <p:txBody>
          <a:bodyPr/>
          <a:lstStyle/>
          <a:p>
            <a:fld id="{3BD0E037-E332-4751-97AF-C41125B7A0AD}" type="datetimeFigureOut">
              <a:rPr lang="cs-CZ" smtClean="0"/>
              <a:t>06.12.2023</a:t>
            </a:fld>
            <a:endParaRPr lang="cs-CZ"/>
          </a:p>
        </p:txBody>
      </p:sp>
      <p:sp>
        <p:nvSpPr>
          <p:cNvPr id="6" name="Zástupný symbol pro zápatí 5">
            <a:extLst>
              <a:ext uri="{FF2B5EF4-FFF2-40B4-BE49-F238E27FC236}">
                <a16:creationId xmlns:a16="http://schemas.microsoft.com/office/drawing/2014/main" id="{7529751A-2BF2-4725-9B73-B4A3B59A520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5269E6F-1FB4-406A-ABEF-87A07B69B019}"/>
              </a:ext>
            </a:extLst>
          </p:cNvPr>
          <p:cNvSpPr>
            <a:spLocks noGrp="1"/>
          </p:cNvSpPr>
          <p:nvPr>
            <p:ph type="sldNum" sz="quarter" idx="12"/>
          </p:nvPr>
        </p:nvSpPr>
        <p:spPr/>
        <p:txBody>
          <a:bodyPr/>
          <a:lstStyle/>
          <a:p>
            <a:fld id="{358C90A9-5839-405A-87AC-32766120F047}" type="slidenum">
              <a:rPr lang="cs-CZ" smtClean="0"/>
              <a:t>‹#›</a:t>
            </a:fld>
            <a:endParaRPr lang="cs-CZ"/>
          </a:p>
        </p:txBody>
      </p:sp>
    </p:spTree>
    <p:extLst>
      <p:ext uri="{BB962C8B-B14F-4D97-AF65-F5344CB8AC3E}">
        <p14:creationId xmlns:p14="http://schemas.microsoft.com/office/powerpoint/2010/main" val="3718111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11B647-DF23-415B-B59C-8721DFB8278E}"/>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CC84891D-2EC0-4915-8E69-E9F711EDA1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853028DB-D72A-4CB5-AACE-71763E8AC846}"/>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342441F4-DB22-4AFC-AC0E-7E46DDC79B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551C8256-5B8E-47C7-BF6C-39121E35FD5F}"/>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A722A2BC-7B27-4090-A522-D1776794AF38}"/>
              </a:ext>
            </a:extLst>
          </p:cNvPr>
          <p:cNvSpPr>
            <a:spLocks noGrp="1"/>
          </p:cNvSpPr>
          <p:nvPr>
            <p:ph type="dt" sz="half" idx="10"/>
          </p:nvPr>
        </p:nvSpPr>
        <p:spPr/>
        <p:txBody>
          <a:bodyPr/>
          <a:lstStyle/>
          <a:p>
            <a:fld id="{3BD0E037-E332-4751-97AF-C41125B7A0AD}" type="datetimeFigureOut">
              <a:rPr lang="cs-CZ" smtClean="0"/>
              <a:t>06.12.2023</a:t>
            </a:fld>
            <a:endParaRPr lang="cs-CZ"/>
          </a:p>
        </p:txBody>
      </p:sp>
      <p:sp>
        <p:nvSpPr>
          <p:cNvPr id="8" name="Zástupný symbol pro zápatí 7">
            <a:extLst>
              <a:ext uri="{FF2B5EF4-FFF2-40B4-BE49-F238E27FC236}">
                <a16:creationId xmlns:a16="http://schemas.microsoft.com/office/drawing/2014/main" id="{42C4953A-76A3-4A1A-9B64-BF636BBEFD99}"/>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AA471528-3038-4B18-8ECE-F1F4FC2A8290}"/>
              </a:ext>
            </a:extLst>
          </p:cNvPr>
          <p:cNvSpPr>
            <a:spLocks noGrp="1"/>
          </p:cNvSpPr>
          <p:nvPr>
            <p:ph type="sldNum" sz="quarter" idx="12"/>
          </p:nvPr>
        </p:nvSpPr>
        <p:spPr/>
        <p:txBody>
          <a:bodyPr/>
          <a:lstStyle/>
          <a:p>
            <a:fld id="{358C90A9-5839-405A-87AC-32766120F047}" type="slidenum">
              <a:rPr lang="cs-CZ" smtClean="0"/>
              <a:t>‹#›</a:t>
            </a:fld>
            <a:endParaRPr lang="cs-CZ"/>
          </a:p>
        </p:txBody>
      </p:sp>
    </p:spTree>
    <p:extLst>
      <p:ext uri="{BB962C8B-B14F-4D97-AF65-F5344CB8AC3E}">
        <p14:creationId xmlns:p14="http://schemas.microsoft.com/office/powerpoint/2010/main" val="4055911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DFDF30-134E-426F-BB70-9E01079477B5}"/>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BD7C4E75-220F-4B6E-90E2-31A86F33EF1D}"/>
              </a:ext>
            </a:extLst>
          </p:cNvPr>
          <p:cNvSpPr>
            <a:spLocks noGrp="1"/>
          </p:cNvSpPr>
          <p:nvPr>
            <p:ph type="dt" sz="half" idx="10"/>
          </p:nvPr>
        </p:nvSpPr>
        <p:spPr/>
        <p:txBody>
          <a:bodyPr/>
          <a:lstStyle/>
          <a:p>
            <a:fld id="{3BD0E037-E332-4751-97AF-C41125B7A0AD}" type="datetimeFigureOut">
              <a:rPr lang="cs-CZ" smtClean="0"/>
              <a:t>06.12.2023</a:t>
            </a:fld>
            <a:endParaRPr lang="cs-CZ"/>
          </a:p>
        </p:txBody>
      </p:sp>
      <p:sp>
        <p:nvSpPr>
          <p:cNvPr id="4" name="Zástupný symbol pro zápatí 3">
            <a:extLst>
              <a:ext uri="{FF2B5EF4-FFF2-40B4-BE49-F238E27FC236}">
                <a16:creationId xmlns:a16="http://schemas.microsoft.com/office/drawing/2014/main" id="{7A877A62-21F8-4E55-AD07-3668074DDF29}"/>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06A025A2-7624-4715-B6C9-5BF05B03D549}"/>
              </a:ext>
            </a:extLst>
          </p:cNvPr>
          <p:cNvSpPr>
            <a:spLocks noGrp="1"/>
          </p:cNvSpPr>
          <p:nvPr>
            <p:ph type="sldNum" sz="quarter" idx="12"/>
          </p:nvPr>
        </p:nvSpPr>
        <p:spPr/>
        <p:txBody>
          <a:bodyPr/>
          <a:lstStyle/>
          <a:p>
            <a:fld id="{358C90A9-5839-405A-87AC-32766120F047}" type="slidenum">
              <a:rPr lang="cs-CZ" smtClean="0"/>
              <a:t>‹#›</a:t>
            </a:fld>
            <a:endParaRPr lang="cs-CZ"/>
          </a:p>
        </p:txBody>
      </p:sp>
    </p:spTree>
    <p:extLst>
      <p:ext uri="{BB962C8B-B14F-4D97-AF65-F5344CB8AC3E}">
        <p14:creationId xmlns:p14="http://schemas.microsoft.com/office/powerpoint/2010/main" val="1732463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A8B11F6F-3A71-4E59-8BE8-93852DCCFCD6}"/>
              </a:ext>
            </a:extLst>
          </p:cNvPr>
          <p:cNvSpPr>
            <a:spLocks noGrp="1"/>
          </p:cNvSpPr>
          <p:nvPr>
            <p:ph type="dt" sz="half" idx="10"/>
          </p:nvPr>
        </p:nvSpPr>
        <p:spPr/>
        <p:txBody>
          <a:bodyPr/>
          <a:lstStyle/>
          <a:p>
            <a:fld id="{3BD0E037-E332-4751-97AF-C41125B7A0AD}" type="datetimeFigureOut">
              <a:rPr lang="cs-CZ" smtClean="0"/>
              <a:t>06.12.2023</a:t>
            </a:fld>
            <a:endParaRPr lang="cs-CZ"/>
          </a:p>
        </p:txBody>
      </p:sp>
      <p:sp>
        <p:nvSpPr>
          <p:cNvPr id="3" name="Zástupný symbol pro zápatí 2">
            <a:extLst>
              <a:ext uri="{FF2B5EF4-FFF2-40B4-BE49-F238E27FC236}">
                <a16:creationId xmlns:a16="http://schemas.microsoft.com/office/drawing/2014/main" id="{83E8EA05-04D5-4E00-B44A-624777C8C2DF}"/>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3D86FB04-A6D4-4AB0-9C74-7B29843D1E37}"/>
              </a:ext>
            </a:extLst>
          </p:cNvPr>
          <p:cNvSpPr>
            <a:spLocks noGrp="1"/>
          </p:cNvSpPr>
          <p:nvPr>
            <p:ph type="sldNum" sz="quarter" idx="12"/>
          </p:nvPr>
        </p:nvSpPr>
        <p:spPr/>
        <p:txBody>
          <a:bodyPr/>
          <a:lstStyle/>
          <a:p>
            <a:fld id="{358C90A9-5839-405A-87AC-32766120F047}" type="slidenum">
              <a:rPr lang="cs-CZ" smtClean="0"/>
              <a:t>‹#›</a:t>
            </a:fld>
            <a:endParaRPr lang="cs-CZ"/>
          </a:p>
        </p:txBody>
      </p:sp>
    </p:spTree>
    <p:extLst>
      <p:ext uri="{BB962C8B-B14F-4D97-AF65-F5344CB8AC3E}">
        <p14:creationId xmlns:p14="http://schemas.microsoft.com/office/powerpoint/2010/main" val="319172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C98FF1-B255-4FDA-8C02-E40B55DAD2F1}"/>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D741BF75-8156-46F9-A9F2-CD7FC4BA46C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1426E125-099F-4D33-B50E-B80019114E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E03BBB59-5EEC-49A5-AB6D-C5394C75D37B}"/>
              </a:ext>
            </a:extLst>
          </p:cNvPr>
          <p:cNvSpPr>
            <a:spLocks noGrp="1"/>
          </p:cNvSpPr>
          <p:nvPr>
            <p:ph type="dt" sz="half" idx="10"/>
          </p:nvPr>
        </p:nvSpPr>
        <p:spPr/>
        <p:txBody>
          <a:bodyPr/>
          <a:lstStyle/>
          <a:p>
            <a:fld id="{3BD0E037-E332-4751-97AF-C41125B7A0AD}" type="datetimeFigureOut">
              <a:rPr lang="cs-CZ" smtClean="0"/>
              <a:t>06.12.2023</a:t>
            </a:fld>
            <a:endParaRPr lang="cs-CZ"/>
          </a:p>
        </p:txBody>
      </p:sp>
      <p:sp>
        <p:nvSpPr>
          <p:cNvPr id="6" name="Zástupný symbol pro zápatí 5">
            <a:extLst>
              <a:ext uri="{FF2B5EF4-FFF2-40B4-BE49-F238E27FC236}">
                <a16:creationId xmlns:a16="http://schemas.microsoft.com/office/drawing/2014/main" id="{7C997B8F-9420-4DE4-A6CD-FB89999FA9B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06BEE19-A29D-4C23-ACFC-8A0752B57EAD}"/>
              </a:ext>
            </a:extLst>
          </p:cNvPr>
          <p:cNvSpPr>
            <a:spLocks noGrp="1"/>
          </p:cNvSpPr>
          <p:nvPr>
            <p:ph type="sldNum" sz="quarter" idx="12"/>
          </p:nvPr>
        </p:nvSpPr>
        <p:spPr/>
        <p:txBody>
          <a:bodyPr/>
          <a:lstStyle/>
          <a:p>
            <a:fld id="{358C90A9-5839-405A-87AC-32766120F047}" type="slidenum">
              <a:rPr lang="cs-CZ" smtClean="0"/>
              <a:t>‹#›</a:t>
            </a:fld>
            <a:endParaRPr lang="cs-CZ"/>
          </a:p>
        </p:txBody>
      </p:sp>
    </p:spTree>
    <p:extLst>
      <p:ext uri="{BB962C8B-B14F-4D97-AF65-F5344CB8AC3E}">
        <p14:creationId xmlns:p14="http://schemas.microsoft.com/office/powerpoint/2010/main" val="3303515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76ECCB-4D92-43BF-B4A0-EA25D8E0638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15113359-660C-47A2-9D29-1419C2E093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EA51DA12-539D-4699-A6B9-918DD62EFA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19656BFA-5E4B-4E34-9281-AEEDC7F51F64}"/>
              </a:ext>
            </a:extLst>
          </p:cNvPr>
          <p:cNvSpPr>
            <a:spLocks noGrp="1"/>
          </p:cNvSpPr>
          <p:nvPr>
            <p:ph type="dt" sz="half" idx="10"/>
          </p:nvPr>
        </p:nvSpPr>
        <p:spPr/>
        <p:txBody>
          <a:bodyPr/>
          <a:lstStyle/>
          <a:p>
            <a:fld id="{3BD0E037-E332-4751-97AF-C41125B7A0AD}" type="datetimeFigureOut">
              <a:rPr lang="cs-CZ" smtClean="0"/>
              <a:t>06.12.2023</a:t>
            </a:fld>
            <a:endParaRPr lang="cs-CZ"/>
          </a:p>
        </p:txBody>
      </p:sp>
      <p:sp>
        <p:nvSpPr>
          <p:cNvPr id="6" name="Zástupný symbol pro zápatí 5">
            <a:extLst>
              <a:ext uri="{FF2B5EF4-FFF2-40B4-BE49-F238E27FC236}">
                <a16:creationId xmlns:a16="http://schemas.microsoft.com/office/drawing/2014/main" id="{A9F75E4F-BE73-4F94-8216-A4611974B64C}"/>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28E74A8-8D68-4429-8CB1-481A4020ECFC}"/>
              </a:ext>
            </a:extLst>
          </p:cNvPr>
          <p:cNvSpPr>
            <a:spLocks noGrp="1"/>
          </p:cNvSpPr>
          <p:nvPr>
            <p:ph type="sldNum" sz="quarter" idx="12"/>
          </p:nvPr>
        </p:nvSpPr>
        <p:spPr/>
        <p:txBody>
          <a:bodyPr/>
          <a:lstStyle/>
          <a:p>
            <a:fld id="{358C90A9-5839-405A-87AC-32766120F047}" type="slidenum">
              <a:rPr lang="cs-CZ" smtClean="0"/>
              <a:t>‹#›</a:t>
            </a:fld>
            <a:endParaRPr lang="cs-CZ"/>
          </a:p>
        </p:txBody>
      </p:sp>
    </p:spTree>
    <p:extLst>
      <p:ext uri="{BB962C8B-B14F-4D97-AF65-F5344CB8AC3E}">
        <p14:creationId xmlns:p14="http://schemas.microsoft.com/office/powerpoint/2010/main" val="1504236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BEECF6E9-ED2C-47DD-8623-CB87218CBB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33D148D7-8842-465D-96E9-25F9DE6C66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D169A73-E489-4DA6-88D9-5F6D0DCB20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D0E037-E332-4751-97AF-C41125B7A0AD}" type="datetimeFigureOut">
              <a:rPr lang="cs-CZ" smtClean="0"/>
              <a:t>06.12.2023</a:t>
            </a:fld>
            <a:endParaRPr lang="cs-CZ"/>
          </a:p>
        </p:txBody>
      </p:sp>
      <p:sp>
        <p:nvSpPr>
          <p:cNvPr id="5" name="Zástupný symbol pro zápatí 4">
            <a:extLst>
              <a:ext uri="{FF2B5EF4-FFF2-40B4-BE49-F238E27FC236}">
                <a16:creationId xmlns:a16="http://schemas.microsoft.com/office/drawing/2014/main" id="{3FFE0ADE-B5A6-4550-AF53-99DF1EB138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4CB95324-DA3D-4CCC-A4B2-399E8BD408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8C90A9-5839-405A-87AC-32766120F047}" type="slidenum">
              <a:rPr lang="cs-CZ" smtClean="0"/>
              <a:t>‹#›</a:t>
            </a:fld>
            <a:endParaRPr lang="cs-CZ"/>
          </a:p>
        </p:txBody>
      </p:sp>
    </p:spTree>
    <p:extLst>
      <p:ext uri="{BB962C8B-B14F-4D97-AF65-F5344CB8AC3E}">
        <p14:creationId xmlns:p14="http://schemas.microsoft.com/office/powerpoint/2010/main" val="26977998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Obrázek 6">
            <a:extLst>
              <a:ext uri="{FF2B5EF4-FFF2-40B4-BE49-F238E27FC236}">
                <a16:creationId xmlns:a16="http://schemas.microsoft.com/office/drawing/2014/main" id="{F923B147-5503-9CBD-975E-A3DEC5D8CDE0}"/>
              </a:ext>
            </a:extLst>
          </p:cNvPr>
          <p:cNvPicPr>
            <a:picLocks noChangeAspect="1"/>
          </p:cNvPicPr>
          <p:nvPr/>
        </p:nvPicPr>
        <p:blipFill>
          <a:blip r:embed="rId2"/>
          <a:stretch>
            <a:fillRect/>
          </a:stretch>
        </p:blipFill>
        <p:spPr>
          <a:xfrm>
            <a:off x="1031239" y="2463427"/>
            <a:ext cx="3775459" cy="1899677"/>
          </a:xfrm>
          <a:prstGeom prst="rect">
            <a:avLst/>
          </a:prstGeom>
        </p:spPr>
      </p:pic>
      <p:sp>
        <p:nvSpPr>
          <p:cNvPr id="26" name="Freeform: Shape 25">
            <a:extLst>
              <a:ext uri="{FF2B5EF4-FFF2-40B4-BE49-F238E27FC236}">
                <a16:creationId xmlns:a16="http://schemas.microsoft.com/office/drawing/2014/main" id="{B9A1D9BC-1455-4308-9ABD-A3F8EDB67A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6068" y="320442"/>
            <a:ext cx="6572492" cy="6212748"/>
          </a:xfrm>
          <a:custGeom>
            <a:avLst/>
            <a:gdLst>
              <a:gd name="connsiteX0" fmla="*/ 0 w 6572492"/>
              <a:gd name="connsiteY0" fmla="*/ 0 h 6212748"/>
              <a:gd name="connsiteX1" fmla="*/ 2248593 w 6572492"/>
              <a:gd name="connsiteY1" fmla="*/ 0 h 6212748"/>
              <a:gd name="connsiteX2" fmla="*/ 2694770 w 6572492"/>
              <a:gd name="connsiteY2" fmla="*/ 0 h 6212748"/>
              <a:gd name="connsiteX3" fmla="*/ 2991094 w 6572492"/>
              <a:gd name="connsiteY3" fmla="*/ 0 h 6212748"/>
              <a:gd name="connsiteX4" fmla="*/ 6572492 w 6572492"/>
              <a:gd name="connsiteY4" fmla="*/ 0 h 6212748"/>
              <a:gd name="connsiteX5" fmla="*/ 6572492 w 6572492"/>
              <a:gd name="connsiteY5" fmla="*/ 2864954 h 6212748"/>
              <a:gd name="connsiteX6" fmla="*/ 3129047 w 6572492"/>
              <a:gd name="connsiteY6" fmla="*/ 6212748 h 6212748"/>
              <a:gd name="connsiteX7" fmla="*/ 2694770 w 6572492"/>
              <a:gd name="connsiteY7" fmla="*/ 6212748 h 6212748"/>
              <a:gd name="connsiteX8" fmla="*/ 2248593 w 6572492"/>
              <a:gd name="connsiteY8" fmla="*/ 6212748 h 6212748"/>
              <a:gd name="connsiteX9" fmla="*/ 0 w 6572492"/>
              <a:gd name="connsiteY9" fmla="*/ 6212748 h 6212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72492" h="6212748">
                <a:moveTo>
                  <a:pt x="0" y="0"/>
                </a:moveTo>
                <a:lnTo>
                  <a:pt x="2248593" y="0"/>
                </a:lnTo>
                <a:lnTo>
                  <a:pt x="2694770" y="0"/>
                </a:lnTo>
                <a:lnTo>
                  <a:pt x="2991094" y="0"/>
                </a:lnTo>
                <a:lnTo>
                  <a:pt x="6572492" y="0"/>
                </a:lnTo>
                <a:lnTo>
                  <a:pt x="6572492" y="2864954"/>
                </a:lnTo>
                <a:lnTo>
                  <a:pt x="3129047" y="6212748"/>
                </a:lnTo>
                <a:lnTo>
                  <a:pt x="2694770" y="6212748"/>
                </a:lnTo>
                <a:lnTo>
                  <a:pt x="2248593"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ight Triangle 27">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a:extLst>
              <a:ext uri="{FF2B5EF4-FFF2-40B4-BE49-F238E27FC236}">
                <a16:creationId xmlns:a16="http://schemas.microsoft.com/office/drawing/2014/main" id="{4A62647B-1222-407C-8740-5A497612B1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CCCCEA8C-4F9B-4714-9D72-9CF771E5BED3}"/>
              </a:ext>
            </a:extLst>
          </p:cNvPr>
          <p:cNvSpPr>
            <a:spLocks noGrp="1"/>
          </p:cNvSpPr>
          <p:nvPr>
            <p:ph type="ctrTitle"/>
          </p:nvPr>
        </p:nvSpPr>
        <p:spPr>
          <a:xfrm>
            <a:off x="5775961" y="962526"/>
            <a:ext cx="5384800" cy="3210689"/>
          </a:xfrm>
        </p:spPr>
        <p:txBody>
          <a:bodyPr anchor="b">
            <a:normAutofit/>
          </a:bodyPr>
          <a:lstStyle/>
          <a:p>
            <a:pPr algn="l"/>
            <a:r>
              <a:rPr lang="cs-CZ" sz="7200"/>
              <a:t>Odemykání silných stránek</a:t>
            </a:r>
          </a:p>
        </p:txBody>
      </p:sp>
      <p:sp>
        <p:nvSpPr>
          <p:cNvPr id="3" name="Podnadpis 2">
            <a:extLst>
              <a:ext uri="{FF2B5EF4-FFF2-40B4-BE49-F238E27FC236}">
                <a16:creationId xmlns:a16="http://schemas.microsoft.com/office/drawing/2014/main" id="{9587584E-D9E2-4245-BF38-12B0BC523961}"/>
              </a:ext>
            </a:extLst>
          </p:cNvPr>
          <p:cNvSpPr>
            <a:spLocks noGrp="1"/>
          </p:cNvSpPr>
          <p:nvPr>
            <p:ph type="subTitle" idx="1"/>
          </p:nvPr>
        </p:nvSpPr>
        <p:spPr>
          <a:xfrm>
            <a:off x="5775961" y="4269462"/>
            <a:ext cx="4048760" cy="1095017"/>
          </a:xfrm>
        </p:spPr>
        <p:txBody>
          <a:bodyPr anchor="t">
            <a:normAutofit/>
          </a:bodyPr>
          <a:lstStyle/>
          <a:p>
            <a:pPr algn="l"/>
            <a:r>
              <a:rPr lang="cs-CZ" sz="2000"/>
              <a:t>Práce s potenciálem </a:t>
            </a:r>
          </a:p>
        </p:txBody>
      </p:sp>
    </p:spTree>
    <p:extLst>
      <p:ext uri="{BB962C8B-B14F-4D97-AF65-F5344CB8AC3E}">
        <p14:creationId xmlns:p14="http://schemas.microsoft.com/office/powerpoint/2010/main" val="183099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Nadpis 1">
            <a:extLst>
              <a:ext uri="{FF2B5EF4-FFF2-40B4-BE49-F238E27FC236}">
                <a16:creationId xmlns:a16="http://schemas.microsoft.com/office/drawing/2014/main" id="{DE65C305-E0AB-4F83-A8C5-2442185EC6C4}"/>
              </a:ext>
            </a:extLst>
          </p:cNvPr>
          <p:cNvSpPr>
            <a:spLocks noGrp="1"/>
          </p:cNvSpPr>
          <p:nvPr>
            <p:ph type="title"/>
          </p:nvPr>
        </p:nvSpPr>
        <p:spPr>
          <a:xfrm>
            <a:off x="863029" y="1012004"/>
            <a:ext cx="3416158" cy="4795408"/>
          </a:xfrm>
        </p:spPr>
        <p:txBody>
          <a:bodyPr>
            <a:normAutofit/>
          </a:bodyPr>
          <a:lstStyle/>
          <a:p>
            <a:r>
              <a:rPr lang="cs-CZ">
                <a:solidFill>
                  <a:srgbClr val="FFFFFF"/>
                </a:solidFill>
              </a:rPr>
              <a:t>Vypracování vlastního profilu silných stránek</a:t>
            </a:r>
          </a:p>
        </p:txBody>
      </p:sp>
      <p:graphicFrame>
        <p:nvGraphicFramePr>
          <p:cNvPr id="5" name="Zástupný symbol pro obsah 2">
            <a:extLst>
              <a:ext uri="{FF2B5EF4-FFF2-40B4-BE49-F238E27FC236}">
                <a16:creationId xmlns:a16="http://schemas.microsoft.com/office/drawing/2014/main" id="{7F224D10-F751-4868-8920-DAF8DE5E46B9}"/>
              </a:ext>
            </a:extLst>
          </p:cNvPr>
          <p:cNvGraphicFramePr>
            <a:graphicFrameLocks noGrp="1"/>
          </p:cNvGraphicFramePr>
          <p:nvPr>
            <p:ph idx="1"/>
            <p:extLst>
              <p:ext uri="{D42A27DB-BD31-4B8C-83A1-F6EECF244321}">
                <p14:modId xmlns:p14="http://schemas.microsoft.com/office/powerpoint/2010/main" val="926457542"/>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80215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27" name="Group 11">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cs-CZ"/>
            </a:p>
          </p:txBody>
        </p:sp>
        <p:sp>
          <p:nvSpPr>
            <p:cNvPr id="14"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txBody>
            <a:bodyPr/>
            <a:lstStyle/>
            <a:p>
              <a:endParaRPr lang="cs-CZ"/>
            </a:p>
          </p:txBody>
        </p:sp>
        <p:sp>
          <p:nvSpPr>
            <p:cNvPr id="15"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txBody>
            <a:bodyPr/>
            <a:lstStyle/>
            <a:p>
              <a:endParaRPr lang="cs-CZ"/>
            </a:p>
          </p:txBody>
        </p:sp>
        <p:sp>
          <p:nvSpPr>
            <p:cNvPr id="16"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cs-CZ"/>
            </a:p>
          </p:txBody>
        </p:sp>
        <p:sp>
          <p:nvSpPr>
            <p:cNvPr id="17"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cs-CZ"/>
            </a:p>
          </p:txBody>
        </p:sp>
        <p:sp>
          <p:nvSpPr>
            <p:cNvPr id="18"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txBody>
            <a:bodyPr/>
            <a:lstStyle/>
            <a:p>
              <a:endParaRPr lang="cs-CZ"/>
            </a:p>
          </p:txBody>
        </p:sp>
      </p:grpSp>
      <p:sp>
        <p:nvSpPr>
          <p:cNvPr id="2" name="Nadpis 1">
            <a:extLst>
              <a:ext uri="{FF2B5EF4-FFF2-40B4-BE49-F238E27FC236}">
                <a16:creationId xmlns:a16="http://schemas.microsoft.com/office/drawing/2014/main" id="{F6847BA9-3491-456A-978A-D90B56E5EEFC}"/>
              </a:ext>
            </a:extLst>
          </p:cNvPr>
          <p:cNvSpPr>
            <a:spLocks noGrp="1"/>
          </p:cNvSpPr>
          <p:nvPr>
            <p:ph type="title"/>
          </p:nvPr>
        </p:nvSpPr>
        <p:spPr>
          <a:xfrm>
            <a:off x="535020" y="685800"/>
            <a:ext cx="2780271" cy="5105400"/>
          </a:xfrm>
        </p:spPr>
        <p:txBody>
          <a:bodyPr>
            <a:normAutofit/>
          </a:bodyPr>
          <a:lstStyle/>
          <a:p>
            <a:r>
              <a:rPr lang="cs-CZ" sz="4000">
                <a:solidFill>
                  <a:srgbClr val="FFFFFF"/>
                </a:solidFill>
              </a:rPr>
              <a:t>Vypracování vlastního profilu silných stránek</a:t>
            </a:r>
          </a:p>
        </p:txBody>
      </p:sp>
      <p:graphicFrame>
        <p:nvGraphicFramePr>
          <p:cNvPr id="5" name="Zástupný symbol pro obsah 2">
            <a:extLst>
              <a:ext uri="{FF2B5EF4-FFF2-40B4-BE49-F238E27FC236}">
                <a16:creationId xmlns:a16="http://schemas.microsoft.com/office/drawing/2014/main" id="{AE200E41-C1D2-4BCD-8A46-1D5E96A044DD}"/>
              </a:ext>
            </a:extLst>
          </p:cNvPr>
          <p:cNvGraphicFramePr>
            <a:graphicFrameLocks noGrp="1"/>
          </p:cNvGraphicFramePr>
          <p:nvPr>
            <p:ph idx="1"/>
            <p:extLst>
              <p:ext uri="{D42A27DB-BD31-4B8C-83A1-F6EECF244321}">
                <p14:modId xmlns:p14="http://schemas.microsoft.com/office/powerpoint/2010/main" val="813790648"/>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402694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56C20283-73E0-40EC-8AD8-057F581F64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28">
            <a:extLst>
              <a:ext uri="{FF2B5EF4-FFF2-40B4-BE49-F238E27FC236}">
                <a16:creationId xmlns:a16="http://schemas.microsoft.com/office/drawing/2014/main" id="{3FCC729B-E528-40C3-82D3-BA4375575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960120" y="0"/>
            <a:ext cx="11218661" cy="6858000"/>
          </a:xfrm>
          <a:custGeom>
            <a:avLst/>
            <a:gdLst>
              <a:gd name="connsiteX0" fmla="*/ 0 w 11218661"/>
              <a:gd name="connsiteY0" fmla="*/ 0 h 6858000"/>
              <a:gd name="connsiteX1" fmla="*/ 8042507 w 11218661"/>
              <a:gd name="connsiteY1" fmla="*/ 0 h 6858000"/>
              <a:gd name="connsiteX2" fmla="*/ 11218661 w 11218661"/>
              <a:gd name="connsiteY2" fmla="*/ 6858000 h 6858000"/>
              <a:gd name="connsiteX3" fmla="*/ 0 w 1121866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218661" h="6858000">
                <a:moveTo>
                  <a:pt x="0" y="0"/>
                </a:moveTo>
                <a:lnTo>
                  <a:pt x="8042507" y="0"/>
                </a:lnTo>
                <a:lnTo>
                  <a:pt x="11218661" y="6858000"/>
                </a:lnTo>
                <a:lnTo>
                  <a:pt x="0" y="685800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26">
            <a:extLst>
              <a:ext uri="{FF2B5EF4-FFF2-40B4-BE49-F238E27FC236}">
                <a16:creationId xmlns:a16="http://schemas.microsoft.com/office/drawing/2014/main" id="{58F1FB8D-1842-4A04-998D-6CF047AB27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420248" y="0"/>
            <a:ext cx="10771752" cy="6858000"/>
          </a:xfrm>
          <a:custGeom>
            <a:avLst/>
            <a:gdLst>
              <a:gd name="connsiteX0" fmla="*/ 0 w 10771752"/>
              <a:gd name="connsiteY0" fmla="*/ 0 h 6858000"/>
              <a:gd name="connsiteX1" fmla="*/ 7595598 w 10771752"/>
              <a:gd name="connsiteY1" fmla="*/ 0 h 6858000"/>
              <a:gd name="connsiteX2" fmla="*/ 10771752 w 10771752"/>
              <a:gd name="connsiteY2" fmla="*/ 6858000 h 6858000"/>
              <a:gd name="connsiteX3" fmla="*/ 0 w 1077175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771752" h="6858000">
                <a:moveTo>
                  <a:pt x="0" y="0"/>
                </a:moveTo>
                <a:lnTo>
                  <a:pt x="7595598" y="0"/>
                </a:lnTo>
                <a:lnTo>
                  <a:pt x="10771752" y="6858000"/>
                </a:lnTo>
                <a:lnTo>
                  <a:pt x="0" y="685800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32805482-DEDC-4BDD-9C6A-0815B1F07FA0}"/>
              </a:ext>
            </a:extLst>
          </p:cNvPr>
          <p:cNvSpPr>
            <a:spLocks noGrp="1"/>
          </p:cNvSpPr>
          <p:nvPr>
            <p:ph type="title"/>
          </p:nvPr>
        </p:nvSpPr>
        <p:spPr>
          <a:xfrm>
            <a:off x="4384039" y="365125"/>
            <a:ext cx="7164493" cy="1325563"/>
          </a:xfrm>
        </p:spPr>
        <p:txBody>
          <a:bodyPr>
            <a:normAutofit/>
          </a:bodyPr>
          <a:lstStyle/>
          <a:p>
            <a:r>
              <a:rPr lang="cs-CZ" dirty="0"/>
              <a:t>Naše silné stránky očima druhých</a:t>
            </a:r>
          </a:p>
        </p:txBody>
      </p:sp>
      <p:pic>
        <p:nvPicPr>
          <p:cNvPr id="5" name="Obrázek 4">
            <a:extLst>
              <a:ext uri="{FF2B5EF4-FFF2-40B4-BE49-F238E27FC236}">
                <a16:creationId xmlns:a16="http://schemas.microsoft.com/office/drawing/2014/main" id="{967B6A75-FBD2-44BB-98E6-191A7F54DE6E}"/>
              </a:ext>
            </a:extLst>
          </p:cNvPr>
          <p:cNvPicPr>
            <a:picLocks noChangeAspect="1"/>
          </p:cNvPicPr>
          <p:nvPr/>
        </p:nvPicPr>
        <p:blipFill rotWithShape="1">
          <a:blip r:embed="rId2">
            <a:extLst>
              <a:ext uri="{28A0092B-C50C-407E-A947-70E740481C1C}">
                <a14:useLocalDpi xmlns:a14="http://schemas.microsoft.com/office/drawing/2010/main" val="0"/>
              </a:ext>
            </a:extLst>
          </a:blip>
          <a:srcRect l="8620" r="15651" b="1"/>
          <a:stretch/>
        </p:blipFill>
        <p:spPr>
          <a:xfrm>
            <a:off x="480060" y="1648694"/>
            <a:ext cx="3425957" cy="3560130"/>
          </a:xfrm>
          <a:prstGeom prst="rect">
            <a:avLst/>
          </a:prstGeom>
        </p:spPr>
      </p:pic>
      <p:sp>
        <p:nvSpPr>
          <p:cNvPr id="3" name="Zástupný symbol pro obsah 2">
            <a:extLst>
              <a:ext uri="{FF2B5EF4-FFF2-40B4-BE49-F238E27FC236}">
                <a16:creationId xmlns:a16="http://schemas.microsoft.com/office/drawing/2014/main" id="{F7D0DCAF-EB58-4376-B9FB-9CACBF0B872B}"/>
              </a:ext>
            </a:extLst>
          </p:cNvPr>
          <p:cNvSpPr>
            <a:spLocks noGrp="1"/>
          </p:cNvSpPr>
          <p:nvPr>
            <p:ph idx="1"/>
          </p:nvPr>
        </p:nvSpPr>
        <p:spPr>
          <a:xfrm>
            <a:off x="4387515" y="2022601"/>
            <a:ext cx="7161017" cy="4154361"/>
          </a:xfrm>
        </p:spPr>
        <p:txBody>
          <a:bodyPr>
            <a:normAutofit/>
          </a:bodyPr>
          <a:lstStyle/>
          <a:p>
            <a:r>
              <a:rPr lang="cs-CZ" sz="2000" dirty="0"/>
              <a:t>Pokud chceme získat objektivní pohled na své silné stránky, potřebujeme také zpětnou stránku od druhých.</a:t>
            </a:r>
          </a:p>
          <a:p>
            <a:pPr marL="0" indent="0">
              <a:buNone/>
            </a:pPr>
            <a:r>
              <a:rPr lang="cs-CZ" sz="2000" dirty="0"/>
              <a:t>Postup: </a:t>
            </a:r>
          </a:p>
          <a:p>
            <a:pPr marL="0" indent="0">
              <a:buNone/>
            </a:pPr>
            <a:r>
              <a:rPr lang="cs-CZ" sz="2000" dirty="0"/>
              <a:t>1) Vyberte zdroje (široké spektrum lidí – cca 5 až 10)</a:t>
            </a:r>
          </a:p>
          <a:p>
            <a:pPr marL="0" indent="0">
              <a:buNone/>
            </a:pPr>
            <a:r>
              <a:rPr lang="cs-CZ" sz="2000" dirty="0"/>
              <a:t>2) Získejte zpětnou vazbu prostřednictvím dotazníku (např.: Jaké jsou podle vás moje silné stránky? Které z nich nejvíce využívám? Můžu některé ze svých silných stránek využívat více, aby moje práce měla větší přínos? Jaké jsou podle vás moje zásadní slabé stránky, které ohrožují moji výkonnost? Máte návrhy kde a jak mohu voje silné stránky využít na maximum?</a:t>
            </a:r>
          </a:p>
          <a:p>
            <a:pPr marL="0" indent="0">
              <a:buNone/>
            </a:pPr>
            <a:r>
              <a:rPr lang="cs-CZ" sz="2000" dirty="0"/>
              <a:t>Ukázka silných stránek leaderů pro plnění úkolů.		</a:t>
            </a:r>
          </a:p>
          <a:p>
            <a:pPr marL="0" indent="0">
              <a:buNone/>
            </a:pPr>
            <a:endParaRPr lang="cs-CZ" sz="2000" dirty="0"/>
          </a:p>
        </p:txBody>
      </p:sp>
    </p:spTree>
    <p:extLst>
      <p:ext uri="{BB962C8B-B14F-4D97-AF65-F5344CB8AC3E}">
        <p14:creationId xmlns:p14="http://schemas.microsoft.com/office/powerpoint/2010/main" val="4205787768"/>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68A4132F-DEC6-4332-A00C-A11AD4519B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Obrázek 4" descr="Obsah obrázku snímek obrazovky&#10;&#10;Popis vygenerován s velmi vysokou mírou spolehlivosti">
            <a:extLst>
              <a:ext uri="{FF2B5EF4-FFF2-40B4-BE49-F238E27FC236}">
                <a16:creationId xmlns:a16="http://schemas.microsoft.com/office/drawing/2014/main" id="{42512CCD-284E-4835-8919-56567D6FF2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92985" y="2503168"/>
            <a:ext cx="4260814" cy="2670510"/>
          </a:xfrm>
          <a:prstGeom prst="rect">
            <a:avLst/>
          </a:prstGeom>
        </p:spPr>
      </p:pic>
      <p:sp>
        <p:nvSpPr>
          <p:cNvPr id="19" name="Freeform: Shape 18">
            <a:extLst>
              <a:ext uri="{FF2B5EF4-FFF2-40B4-BE49-F238E27FC236}">
                <a16:creationId xmlns:a16="http://schemas.microsoft.com/office/drawing/2014/main" id="{64965EAE-E41A-435F-B993-07E824B6C9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0"/>
            <a:ext cx="7539895"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Shape 20">
            <a:extLst>
              <a:ext uri="{FF2B5EF4-FFF2-40B4-BE49-F238E27FC236}">
                <a16:creationId xmlns:a16="http://schemas.microsoft.com/office/drawing/2014/main" id="{152F8994-E6D4-4311-9548-C3607BC436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7092985"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7E75B5D0-B225-4FD6-96BA-6731FC6170C7}"/>
              </a:ext>
            </a:extLst>
          </p:cNvPr>
          <p:cNvSpPr>
            <a:spLocks noGrp="1"/>
          </p:cNvSpPr>
          <p:nvPr>
            <p:ph type="title"/>
          </p:nvPr>
        </p:nvSpPr>
        <p:spPr>
          <a:xfrm>
            <a:off x="838199" y="365125"/>
            <a:ext cx="5529943" cy="1325563"/>
          </a:xfrm>
        </p:spPr>
        <p:txBody>
          <a:bodyPr>
            <a:normAutofit/>
          </a:bodyPr>
          <a:lstStyle/>
          <a:p>
            <a:r>
              <a:rPr lang="cs-CZ" dirty="0"/>
              <a:t>Naše silné stránky očima druhých</a:t>
            </a:r>
          </a:p>
        </p:txBody>
      </p:sp>
      <p:sp>
        <p:nvSpPr>
          <p:cNvPr id="3" name="Zástupný symbol pro obsah 2">
            <a:extLst>
              <a:ext uri="{FF2B5EF4-FFF2-40B4-BE49-F238E27FC236}">
                <a16:creationId xmlns:a16="http://schemas.microsoft.com/office/drawing/2014/main" id="{CD8AA81A-C464-4BD5-AF11-34C2DC9F1BDA}"/>
              </a:ext>
            </a:extLst>
          </p:cNvPr>
          <p:cNvSpPr>
            <a:spLocks noGrp="1"/>
          </p:cNvSpPr>
          <p:nvPr>
            <p:ph idx="1"/>
          </p:nvPr>
        </p:nvSpPr>
        <p:spPr>
          <a:xfrm>
            <a:off x="838199" y="1825625"/>
            <a:ext cx="4128169" cy="3399518"/>
          </a:xfrm>
        </p:spPr>
        <p:txBody>
          <a:bodyPr>
            <a:normAutofit/>
          </a:bodyPr>
          <a:lstStyle/>
          <a:p>
            <a:r>
              <a:rPr lang="cs-CZ" sz="2000" dirty="0"/>
              <a:t>3) Analyzujte shromážděná data</a:t>
            </a:r>
          </a:p>
          <a:p>
            <a:pPr marL="0" indent="0">
              <a:buNone/>
            </a:pPr>
            <a:r>
              <a:rPr lang="cs-CZ" sz="2000" dirty="0"/>
              <a:t>Pokuste se rozpoznat obecné vzorce a témata, která se opakují. Objevíte pravděpodobně i méně pozitivní vlastnosti, o kterých jste neměli tušení.</a:t>
            </a:r>
          </a:p>
          <a:p>
            <a:pPr marL="0" indent="0">
              <a:buNone/>
            </a:pPr>
            <a:r>
              <a:rPr lang="cs-CZ" sz="2000" dirty="0"/>
              <a:t>4) Vytvořte svůj profil – jeden z nejpodnětnějších modelů k poznání sebe sama a lidské interakce.</a:t>
            </a:r>
          </a:p>
          <a:p>
            <a:pPr marL="0" indent="0">
              <a:buNone/>
            </a:pPr>
            <a:endParaRPr lang="cs-CZ" sz="2000" dirty="0"/>
          </a:p>
        </p:txBody>
      </p:sp>
    </p:spTree>
    <p:extLst>
      <p:ext uri="{BB962C8B-B14F-4D97-AF65-F5344CB8AC3E}">
        <p14:creationId xmlns:p14="http://schemas.microsoft.com/office/powerpoint/2010/main" val="2747704306"/>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B0618845-1679-44F7-9867-87D28791CCA0}"/>
              </a:ext>
            </a:extLst>
          </p:cNvPr>
          <p:cNvSpPr>
            <a:spLocks noGrp="1"/>
          </p:cNvSpPr>
          <p:nvPr>
            <p:ph type="title"/>
          </p:nvPr>
        </p:nvSpPr>
        <p:spPr>
          <a:xfrm>
            <a:off x="838200" y="1641752"/>
            <a:ext cx="4391024" cy="1323439"/>
          </a:xfrm>
        </p:spPr>
        <p:txBody>
          <a:bodyPr anchor="t">
            <a:normAutofit/>
          </a:bodyPr>
          <a:lstStyle/>
          <a:p>
            <a:r>
              <a:rPr lang="cs-CZ" sz="4000">
                <a:solidFill>
                  <a:schemeClr val="bg1"/>
                </a:solidFill>
              </a:rPr>
              <a:t>Příběhy z našeho života</a:t>
            </a:r>
          </a:p>
        </p:txBody>
      </p:sp>
      <p:sp>
        <p:nvSpPr>
          <p:cNvPr id="3" name="Zástupný symbol pro obsah 2">
            <a:extLst>
              <a:ext uri="{FF2B5EF4-FFF2-40B4-BE49-F238E27FC236}">
                <a16:creationId xmlns:a16="http://schemas.microsoft.com/office/drawing/2014/main" id="{616B2F17-D5E5-41B2-AC0D-0705B457EA26}"/>
              </a:ext>
            </a:extLst>
          </p:cNvPr>
          <p:cNvSpPr>
            <a:spLocks noGrp="1"/>
          </p:cNvSpPr>
          <p:nvPr>
            <p:ph idx="1"/>
          </p:nvPr>
        </p:nvSpPr>
        <p:spPr>
          <a:xfrm>
            <a:off x="838200" y="3146400"/>
            <a:ext cx="4391024" cy="2454300"/>
          </a:xfrm>
        </p:spPr>
        <p:txBody>
          <a:bodyPr>
            <a:normAutofit/>
          </a:bodyPr>
          <a:lstStyle/>
          <a:p>
            <a:r>
              <a:rPr lang="cs-CZ" sz="1500">
                <a:solidFill>
                  <a:schemeClr val="bg1">
                    <a:alpha val="80000"/>
                  </a:schemeClr>
                </a:solidFill>
              </a:rPr>
              <a:t>Cca 75 procent našich silných stránek je z vrozeného talentu a 25 procent jich získáváme prostřednictvím zážitků a interakcí.</a:t>
            </a:r>
          </a:p>
          <a:p>
            <a:r>
              <a:rPr lang="cs-CZ" sz="1500">
                <a:solidFill>
                  <a:schemeClr val="bg1">
                    <a:alpha val="80000"/>
                  </a:schemeClr>
                </a:solidFill>
              </a:rPr>
              <a:t>1) Naše vzpomínky z dětství – v dětství můžeme objevit zapomenuté zárodky našeho potenciálu. </a:t>
            </a:r>
          </a:p>
          <a:p>
            <a:r>
              <a:rPr lang="cs-CZ" sz="1500">
                <a:solidFill>
                  <a:schemeClr val="bg1">
                    <a:alpha val="80000"/>
                  </a:schemeClr>
                </a:solidFill>
              </a:rPr>
              <a:t>2) Naše předchozí zaměstnání a úspěchy (co se nám tehdy povedlo, za co jsme byli pochváleni…)</a:t>
            </a:r>
          </a:p>
          <a:p>
            <a:r>
              <a:rPr lang="cs-CZ" sz="1500">
                <a:solidFill>
                  <a:schemeClr val="bg1">
                    <a:alpha val="80000"/>
                  </a:schemeClr>
                </a:solidFill>
              </a:rPr>
              <a:t>3) Naše chyby a slepá místa</a:t>
            </a:r>
          </a:p>
        </p:txBody>
      </p:sp>
      <p:grpSp>
        <p:nvGrpSpPr>
          <p:cNvPr id="19" name="Group 18">
            <a:extLst>
              <a:ext uri="{FF2B5EF4-FFF2-40B4-BE49-F238E27FC236}">
                <a16:creationId xmlns:a16="http://schemas.microsoft.com/office/drawing/2014/main" id="{D44E3F87-3D58-4B03-86B2-15A5C5B9C96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96000" y="841376"/>
            <a:ext cx="5260976" cy="4707593"/>
            <a:chOff x="6096000" y="841376"/>
            <a:chExt cx="5260976" cy="4707593"/>
          </a:xfrm>
          <a:effectLst>
            <a:outerShdw blurRad="381000" dist="152400" dir="5400000" algn="ctr" rotWithShape="0">
              <a:srgbClr val="000000">
                <a:alpha val="10000"/>
              </a:srgbClr>
            </a:outerShdw>
          </a:effectLst>
        </p:grpSpPr>
        <p:grpSp>
          <p:nvGrpSpPr>
            <p:cNvPr id="20" name="Group 19">
              <a:extLst>
                <a:ext uri="{FF2B5EF4-FFF2-40B4-BE49-F238E27FC236}">
                  <a16:creationId xmlns:a16="http://schemas.microsoft.com/office/drawing/2014/main" id="{B4D09509-F6FC-47A6-B196-CCCFD8E83056}"/>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6096001" y="841376"/>
              <a:ext cx="5260975" cy="4707593"/>
              <a:chOff x="6096001" y="841376"/>
              <a:chExt cx="5260975" cy="4707593"/>
            </a:xfrm>
          </p:grpSpPr>
          <p:sp>
            <p:nvSpPr>
              <p:cNvPr id="24" name="Freeform: Shape 23">
                <a:extLst>
                  <a:ext uri="{FF2B5EF4-FFF2-40B4-BE49-F238E27FC236}">
                    <a16:creationId xmlns:a16="http://schemas.microsoft.com/office/drawing/2014/main" id="{BA5B9D66-192D-4F12-964D-2B23A1D275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1" y="841376"/>
                <a:ext cx="5260975" cy="4707593"/>
              </a:xfrm>
              <a:custGeom>
                <a:avLst/>
                <a:gdLst>
                  <a:gd name="connsiteX0" fmla="*/ 0 w 5260975"/>
                  <a:gd name="connsiteY0" fmla="*/ 0 h 4707593"/>
                  <a:gd name="connsiteX1" fmla="*/ 5260975 w 5260975"/>
                  <a:gd name="connsiteY1" fmla="*/ 0 h 4707593"/>
                  <a:gd name="connsiteX2" fmla="*/ 5260975 w 5260975"/>
                  <a:gd name="connsiteY2" fmla="*/ 3296937 h 4707593"/>
                  <a:gd name="connsiteX3" fmla="*/ 5260975 w 5260975"/>
                  <a:gd name="connsiteY3" fmla="*/ 3518571 h 4707593"/>
                  <a:gd name="connsiteX4" fmla="*/ 5226503 w 5260975"/>
                  <a:gd name="connsiteY4" fmla="*/ 3534000 h 4707593"/>
                  <a:gd name="connsiteX5" fmla="*/ 5206341 w 5260975"/>
                  <a:gd name="connsiteY5" fmla="*/ 3542065 h 4707593"/>
                  <a:gd name="connsiteX6" fmla="*/ 5123287 w 5260975"/>
                  <a:gd name="connsiteY6" fmla="*/ 3594010 h 4707593"/>
                  <a:gd name="connsiteX7" fmla="*/ 5048107 w 5260975"/>
                  <a:gd name="connsiteY7" fmla="*/ 3658244 h 4707593"/>
                  <a:gd name="connsiteX8" fmla="*/ 4992899 w 5260975"/>
                  <a:gd name="connsiteY8" fmla="*/ 3734479 h 4707593"/>
                  <a:gd name="connsiteX9" fmla="*/ 4977440 w 5260975"/>
                  <a:gd name="connsiteY9" fmla="*/ 3752627 h 4707593"/>
                  <a:gd name="connsiteX10" fmla="*/ 4935193 w 5260975"/>
                  <a:gd name="connsiteY10" fmla="*/ 3775382 h 4707593"/>
                  <a:gd name="connsiteX11" fmla="*/ 4897844 w 5260975"/>
                  <a:gd name="connsiteY11" fmla="*/ 3792472 h 4707593"/>
                  <a:gd name="connsiteX12" fmla="*/ 4870767 w 5260975"/>
                  <a:gd name="connsiteY12" fmla="*/ 3811388 h 4707593"/>
                  <a:gd name="connsiteX13" fmla="*/ 4847916 w 5260975"/>
                  <a:gd name="connsiteY13" fmla="*/ 3828767 h 4707593"/>
                  <a:gd name="connsiteX14" fmla="*/ 4796163 w 5260975"/>
                  <a:gd name="connsiteY14" fmla="*/ 3873702 h 4707593"/>
                  <a:gd name="connsiteX15" fmla="*/ 4738843 w 5260975"/>
                  <a:gd name="connsiteY15" fmla="*/ 3911628 h 4707593"/>
                  <a:gd name="connsiteX16" fmla="*/ 4692755 w 5260975"/>
                  <a:gd name="connsiteY16" fmla="*/ 3958099 h 4707593"/>
                  <a:gd name="connsiteX17" fmla="*/ 4673744 w 5260975"/>
                  <a:gd name="connsiteY17" fmla="*/ 3983255 h 4707593"/>
                  <a:gd name="connsiteX18" fmla="*/ 4633801 w 5260975"/>
                  <a:gd name="connsiteY18" fmla="*/ 4000442 h 4707593"/>
                  <a:gd name="connsiteX19" fmla="*/ 4590499 w 5260975"/>
                  <a:gd name="connsiteY19" fmla="*/ 4027326 h 4707593"/>
                  <a:gd name="connsiteX20" fmla="*/ 4559773 w 5260975"/>
                  <a:gd name="connsiteY20" fmla="*/ 4054018 h 4707593"/>
                  <a:gd name="connsiteX21" fmla="*/ 4536059 w 5260975"/>
                  <a:gd name="connsiteY21" fmla="*/ 4071877 h 4707593"/>
                  <a:gd name="connsiteX22" fmla="*/ 4502549 w 5260975"/>
                  <a:gd name="connsiteY22" fmla="*/ 4089832 h 4707593"/>
                  <a:gd name="connsiteX23" fmla="*/ 4468944 w 5260975"/>
                  <a:gd name="connsiteY23" fmla="*/ 4113356 h 4707593"/>
                  <a:gd name="connsiteX24" fmla="*/ 4452622 w 5260975"/>
                  <a:gd name="connsiteY24" fmla="*/ 4127854 h 4707593"/>
                  <a:gd name="connsiteX25" fmla="*/ 4421032 w 5260975"/>
                  <a:gd name="connsiteY25" fmla="*/ 4151953 h 4707593"/>
                  <a:gd name="connsiteX26" fmla="*/ 4388483 w 5260975"/>
                  <a:gd name="connsiteY26" fmla="*/ 4174421 h 4707593"/>
                  <a:gd name="connsiteX27" fmla="*/ 4327321 w 5260975"/>
                  <a:gd name="connsiteY27" fmla="*/ 4200153 h 4707593"/>
                  <a:gd name="connsiteX28" fmla="*/ 4271633 w 5260975"/>
                  <a:gd name="connsiteY28" fmla="*/ 4237983 h 4707593"/>
                  <a:gd name="connsiteX29" fmla="*/ 4227465 w 5260975"/>
                  <a:gd name="connsiteY29" fmla="*/ 4265635 h 4707593"/>
                  <a:gd name="connsiteX30" fmla="*/ 4201733 w 5260975"/>
                  <a:gd name="connsiteY30" fmla="*/ 4283783 h 4707593"/>
                  <a:gd name="connsiteX31" fmla="*/ 4154494 w 5260975"/>
                  <a:gd name="connsiteY31" fmla="*/ 4324301 h 4707593"/>
                  <a:gd name="connsiteX32" fmla="*/ 4081234 w 5260975"/>
                  <a:gd name="connsiteY32" fmla="*/ 4366931 h 4707593"/>
                  <a:gd name="connsiteX33" fmla="*/ 4036971 w 5260975"/>
                  <a:gd name="connsiteY33" fmla="*/ 4389975 h 4707593"/>
                  <a:gd name="connsiteX34" fmla="*/ 3941725 w 5260975"/>
                  <a:gd name="connsiteY34" fmla="*/ 4424733 h 4707593"/>
                  <a:gd name="connsiteX35" fmla="*/ 3910999 w 5260975"/>
                  <a:gd name="connsiteY35" fmla="*/ 4437119 h 4707593"/>
                  <a:gd name="connsiteX36" fmla="*/ 3875859 w 5260975"/>
                  <a:gd name="connsiteY36" fmla="*/ 4445280 h 4707593"/>
                  <a:gd name="connsiteX37" fmla="*/ 3819401 w 5260975"/>
                  <a:gd name="connsiteY37" fmla="*/ 4464579 h 4707593"/>
                  <a:gd name="connsiteX38" fmla="*/ 3709176 w 5260975"/>
                  <a:gd name="connsiteY38" fmla="*/ 4497800 h 4707593"/>
                  <a:gd name="connsiteX39" fmla="*/ 3684981 w 5260975"/>
                  <a:gd name="connsiteY39" fmla="*/ 4502889 h 4707593"/>
                  <a:gd name="connsiteX40" fmla="*/ 3623338 w 5260975"/>
                  <a:gd name="connsiteY40" fmla="*/ 4524300 h 4707593"/>
                  <a:gd name="connsiteX41" fmla="*/ 3586373 w 5260975"/>
                  <a:gd name="connsiteY41" fmla="*/ 4538702 h 4707593"/>
                  <a:gd name="connsiteX42" fmla="*/ 3555743 w 5260975"/>
                  <a:gd name="connsiteY42" fmla="*/ 4546960 h 4707593"/>
                  <a:gd name="connsiteX43" fmla="*/ 3528667 w 5260975"/>
                  <a:gd name="connsiteY43" fmla="*/ 4550801 h 4707593"/>
                  <a:gd name="connsiteX44" fmla="*/ 3457424 w 5260975"/>
                  <a:gd name="connsiteY44" fmla="*/ 4569811 h 4707593"/>
                  <a:gd name="connsiteX45" fmla="*/ 3429003 w 5260975"/>
                  <a:gd name="connsiteY45" fmla="*/ 4577301 h 4707593"/>
                  <a:gd name="connsiteX46" fmla="*/ 3355264 w 5260975"/>
                  <a:gd name="connsiteY46" fmla="*/ 4603033 h 4707593"/>
                  <a:gd name="connsiteX47" fmla="*/ 3292757 w 5260975"/>
                  <a:gd name="connsiteY47" fmla="*/ 4620027 h 4707593"/>
                  <a:gd name="connsiteX48" fmla="*/ 3266643 w 5260975"/>
                  <a:gd name="connsiteY48" fmla="*/ 4628188 h 4707593"/>
                  <a:gd name="connsiteX49" fmla="*/ 3206921 w 5260975"/>
                  <a:gd name="connsiteY49" fmla="*/ 4641823 h 4707593"/>
                  <a:gd name="connsiteX50" fmla="*/ 3173123 w 5260975"/>
                  <a:gd name="connsiteY50" fmla="*/ 4651425 h 4707593"/>
                  <a:gd name="connsiteX51" fmla="*/ 3090646 w 5260975"/>
                  <a:gd name="connsiteY51" fmla="*/ 4662274 h 4707593"/>
                  <a:gd name="connsiteX52" fmla="*/ 3005480 w 5260975"/>
                  <a:gd name="connsiteY52" fmla="*/ 4672739 h 4707593"/>
                  <a:gd name="connsiteX53" fmla="*/ 2958721 w 5260975"/>
                  <a:gd name="connsiteY53" fmla="*/ 4676196 h 4707593"/>
                  <a:gd name="connsiteX54" fmla="*/ 2917915 w 5260975"/>
                  <a:gd name="connsiteY54" fmla="*/ 4681670 h 4707593"/>
                  <a:gd name="connsiteX55" fmla="*/ 2882389 w 5260975"/>
                  <a:gd name="connsiteY55" fmla="*/ 4685126 h 4707593"/>
                  <a:gd name="connsiteX56" fmla="*/ 2825837 w 5260975"/>
                  <a:gd name="connsiteY56" fmla="*/ 4692135 h 4707593"/>
                  <a:gd name="connsiteX57" fmla="*/ 2802313 w 5260975"/>
                  <a:gd name="connsiteY57" fmla="*/ 4693960 h 4707593"/>
                  <a:gd name="connsiteX58" fmla="*/ 2746816 w 5260975"/>
                  <a:gd name="connsiteY58" fmla="*/ 4693863 h 4707593"/>
                  <a:gd name="connsiteX59" fmla="*/ 2727517 w 5260975"/>
                  <a:gd name="connsiteY59" fmla="*/ 4692903 h 4707593"/>
                  <a:gd name="connsiteX60" fmla="*/ 2690359 w 5260975"/>
                  <a:gd name="connsiteY60" fmla="*/ 4680997 h 4707593"/>
                  <a:gd name="connsiteX61" fmla="*/ 2685943 w 5260975"/>
                  <a:gd name="connsiteY61" fmla="*/ 4680133 h 4707593"/>
                  <a:gd name="connsiteX62" fmla="*/ 2661554 w 5260975"/>
                  <a:gd name="connsiteY62" fmla="*/ 4675428 h 4707593"/>
                  <a:gd name="connsiteX63" fmla="*/ 2648208 w 5260975"/>
                  <a:gd name="connsiteY63" fmla="*/ 4673892 h 4707593"/>
                  <a:gd name="connsiteX64" fmla="*/ 2597512 w 5260975"/>
                  <a:gd name="connsiteY64" fmla="*/ 4664099 h 4707593"/>
                  <a:gd name="connsiteX65" fmla="*/ 2568324 w 5260975"/>
                  <a:gd name="connsiteY65" fmla="*/ 4659490 h 4707593"/>
                  <a:gd name="connsiteX66" fmla="*/ 2544704 w 5260975"/>
                  <a:gd name="connsiteY66" fmla="*/ 4660162 h 4707593"/>
                  <a:gd name="connsiteX67" fmla="*/ 2503225 w 5260975"/>
                  <a:gd name="connsiteY67" fmla="*/ 4661026 h 4707593"/>
                  <a:gd name="connsiteX68" fmla="*/ 2489975 w 5260975"/>
                  <a:gd name="connsiteY68" fmla="*/ 4663235 h 4707593"/>
                  <a:gd name="connsiteX69" fmla="*/ 2430061 w 5260975"/>
                  <a:gd name="connsiteY69" fmla="*/ 4656897 h 4707593"/>
                  <a:gd name="connsiteX70" fmla="*/ 2395880 w 5260975"/>
                  <a:gd name="connsiteY70" fmla="*/ 4656417 h 4707593"/>
                  <a:gd name="connsiteX71" fmla="*/ 2357378 w 5260975"/>
                  <a:gd name="connsiteY71" fmla="*/ 4648544 h 4707593"/>
                  <a:gd name="connsiteX72" fmla="*/ 2346145 w 5260975"/>
                  <a:gd name="connsiteY72" fmla="*/ 4648928 h 4707593"/>
                  <a:gd name="connsiteX73" fmla="*/ 2333567 w 5260975"/>
                  <a:gd name="connsiteY73" fmla="*/ 4649600 h 4707593"/>
                  <a:gd name="connsiteX74" fmla="*/ 2294968 w 5260975"/>
                  <a:gd name="connsiteY74" fmla="*/ 4650177 h 4707593"/>
                  <a:gd name="connsiteX75" fmla="*/ 2271540 w 5260975"/>
                  <a:gd name="connsiteY75" fmla="*/ 4653057 h 4707593"/>
                  <a:gd name="connsiteX76" fmla="*/ 2226895 w 5260975"/>
                  <a:gd name="connsiteY76" fmla="*/ 4651329 h 4707593"/>
                  <a:gd name="connsiteX77" fmla="*/ 2210379 w 5260975"/>
                  <a:gd name="connsiteY77" fmla="*/ 4653825 h 4707593"/>
                  <a:gd name="connsiteX78" fmla="*/ 2168613 w 5260975"/>
                  <a:gd name="connsiteY78" fmla="*/ 4654113 h 4707593"/>
                  <a:gd name="connsiteX79" fmla="*/ 2131167 w 5260975"/>
                  <a:gd name="connsiteY79" fmla="*/ 4652673 h 4707593"/>
                  <a:gd name="connsiteX80" fmla="*/ 2095065 w 5260975"/>
                  <a:gd name="connsiteY80" fmla="*/ 4653441 h 4707593"/>
                  <a:gd name="connsiteX81" fmla="*/ 2069237 w 5260975"/>
                  <a:gd name="connsiteY81" fmla="*/ 4656609 h 4707593"/>
                  <a:gd name="connsiteX82" fmla="*/ 2041201 w 5260975"/>
                  <a:gd name="connsiteY82" fmla="*/ 4658529 h 4707593"/>
                  <a:gd name="connsiteX83" fmla="*/ 1963909 w 5260975"/>
                  <a:gd name="connsiteY83" fmla="*/ 4669955 h 4707593"/>
                  <a:gd name="connsiteX84" fmla="*/ 1949603 w 5260975"/>
                  <a:gd name="connsiteY84" fmla="*/ 4667171 h 4707593"/>
                  <a:gd name="connsiteX85" fmla="*/ 1868373 w 5260975"/>
                  <a:gd name="connsiteY85" fmla="*/ 4664578 h 4707593"/>
                  <a:gd name="connsiteX86" fmla="*/ 1850707 w 5260975"/>
                  <a:gd name="connsiteY86" fmla="*/ 4664771 h 4707593"/>
                  <a:gd name="connsiteX87" fmla="*/ 1803275 w 5260975"/>
                  <a:gd name="connsiteY87" fmla="*/ 4653441 h 4707593"/>
                  <a:gd name="connsiteX88" fmla="*/ 1730112 w 5260975"/>
                  <a:gd name="connsiteY88" fmla="*/ 4671396 h 4707593"/>
                  <a:gd name="connsiteX89" fmla="*/ 1661652 w 5260975"/>
                  <a:gd name="connsiteY89" fmla="*/ 4693863 h 4707593"/>
                  <a:gd name="connsiteX90" fmla="*/ 1653011 w 5260975"/>
                  <a:gd name="connsiteY90" fmla="*/ 4696744 h 4707593"/>
                  <a:gd name="connsiteX91" fmla="*/ 1628431 w 5260975"/>
                  <a:gd name="connsiteY91" fmla="*/ 4701641 h 4707593"/>
                  <a:gd name="connsiteX92" fmla="*/ 1597995 w 5260975"/>
                  <a:gd name="connsiteY92" fmla="*/ 4703369 h 4707593"/>
                  <a:gd name="connsiteX93" fmla="*/ 1559396 w 5260975"/>
                  <a:gd name="connsiteY93" fmla="*/ 4707593 h 4707593"/>
                  <a:gd name="connsiteX94" fmla="*/ 1528480 w 5260975"/>
                  <a:gd name="connsiteY94" fmla="*/ 4702312 h 4707593"/>
                  <a:gd name="connsiteX95" fmla="*/ 1485272 w 5260975"/>
                  <a:gd name="connsiteY95" fmla="*/ 4694439 h 4707593"/>
                  <a:gd name="connsiteX96" fmla="*/ 1444562 w 5260975"/>
                  <a:gd name="connsiteY96" fmla="*/ 4686950 h 4707593"/>
                  <a:gd name="connsiteX97" fmla="*/ 1431696 w 5260975"/>
                  <a:gd name="connsiteY97" fmla="*/ 4695783 h 4707593"/>
                  <a:gd name="connsiteX98" fmla="*/ 1411821 w 5260975"/>
                  <a:gd name="connsiteY98" fmla="*/ 4703464 h 4707593"/>
                  <a:gd name="connsiteX99" fmla="*/ 1389738 w 5260975"/>
                  <a:gd name="connsiteY99" fmla="*/ 4694247 h 4707593"/>
                  <a:gd name="connsiteX100" fmla="*/ 1338081 w 5260975"/>
                  <a:gd name="connsiteY100" fmla="*/ 4675141 h 4707593"/>
                  <a:gd name="connsiteX101" fmla="*/ 1305436 w 5260975"/>
                  <a:gd name="connsiteY101" fmla="*/ 4674276 h 4707593"/>
                  <a:gd name="connsiteX102" fmla="*/ 1234481 w 5260975"/>
                  <a:gd name="connsiteY102" fmla="*/ 4666115 h 4707593"/>
                  <a:gd name="connsiteX103" fmla="*/ 1188106 w 5260975"/>
                  <a:gd name="connsiteY103" fmla="*/ 4654497 h 4707593"/>
                  <a:gd name="connsiteX104" fmla="*/ 1154790 w 5260975"/>
                  <a:gd name="connsiteY104" fmla="*/ 4641343 h 4707593"/>
                  <a:gd name="connsiteX105" fmla="*/ 1107069 w 5260975"/>
                  <a:gd name="connsiteY105" fmla="*/ 4624156 h 4707593"/>
                  <a:gd name="connsiteX106" fmla="*/ 1059158 w 5260975"/>
                  <a:gd name="connsiteY106" fmla="*/ 4615227 h 4707593"/>
                  <a:gd name="connsiteX107" fmla="*/ 1024496 w 5260975"/>
                  <a:gd name="connsiteY107" fmla="*/ 4603993 h 4707593"/>
                  <a:gd name="connsiteX108" fmla="*/ 982153 w 5260975"/>
                  <a:gd name="connsiteY108" fmla="*/ 4596311 h 4707593"/>
                  <a:gd name="connsiteX109" fmla="*/ 946628 w 5260975"/>
                  <a:gd name="connsiteY109" fmla="*/ 4596024 h 4707593"/>
                  <a:gd name="connsiteX110" fmla="*/ 890939 w 5260975"/>
                  <a:gd name="connsiteY110" fmla="*/ 4597368 h 4707593"/>
                  <a:gd name="connsiteX111" fmla="*/ 822769 w 5260975"/>
                  <a:gd name="connsiteY111" fmla="*/ 4574133 h 4707593"/>
                  <a:gd name="connsiteX112" fmla="*/ 795212 w 5260975"/>
                  <a:gd name="connsiteY112" fmla="*/ 4568947 h 4707593"/>
                  <a:gd name="connsiteX113" fmla="*/ 769288 w 5260975"/>
                  <a:gd name="connsiteY113" fmla="*/ 4566547 h 4707593"/>
                  <a:gd name="connsiteX114" fmla="*/ 714271 w 5260975"/>
                  <a:gd name="connsiteY114" fmla="*/ 4551089 h 4707593"/>
                  <a:gd name="connsiteX115" fmla="*/ 691900 w 5260975"/>
                  <a:gd name="connsiteY115" fmla="*/ 4545999 h 4707593"/>
                  <a:gd name="connsiteX116" fmla="*/ 660598 w 5260975"/>
                  <a:gd name="connsiteY116" fmla="*/ 4546096 h 4707593"/>
                  <a:gd name="connsiteX117" fmla="*/ 603662 w 5260975"/>
                  <a:gd name="connsiteY117" fmla="*/ 4538991 h 4707593"/>
                  <a:gd name="connsiteX118" fmla="*/ 546821 w 5260975"/>
                  <a:gd name="connsiteY118" fmla="*/ 4518251 h 4707593"/>
                  <a:gd name="connsiteX119" fmla="*/ 522721 w 5260975"/>
                  <a:gd name="connsiteY119" fmla="*/ 4520267 h 4707593"/>
                  <a:gd name="connsiteX120" fmla="*/ 514080 w 5260975"/>
                  <a:gd name="connsiteY120" fmla="*/ 4519788 h 4707593"/>
                  <a:gd name="connsiteX121" fmla="*/ 436404 w 5260975"/>
                  <a:gd name="connsiteY121" fmla="*/ 4508361 h 4707593"/>
                  <a:gd name="connsiteX122" fmla="*/ 428626 w 5260975"/>
                  <a:gd name="connsiteY122" fmla="*/ 4507114 h 4707593"/>
                  <a:gd name="connsiteX123" fmla="*/ 392141 w 5260975"/>
                  <a:gd name="connsiteY123" fmla="*/ 4496936 h 4707593"/>
                  <a:gd name="connsiteX124" fmla="*/ 300157 w 5260975"/>
                  <a:gd name="connsiteY124" fmla="*/ 4490599 h 4707593"/>
                  <a:gd name="connsiteX125" fmla="*/ 294493 w 5260975"/>
                  <a:gd name="connsiteY125" fmla="*/ 4489831 h 4707593"/>
                  <a:gd name="connsiteX126" fmla="*/ 263671 w 5260975"/>
                  <a:gd name="connsiteY126" fmla="*/ 4494919 h 4707593"/>
                  <a:gd name="connsiteX127" fmla="*/ 248406 w 5260975"/>
                  <a:gd name="connsiteY127" fmla="*/ 4502121 h 4707593"/>
                  <a:gd name="connsiteX128" fmla="*/ 224594 w 5260975"/>
                  <a:gd name="connsiteY128" fmla="*/ 4509610 h 4707593"/>
                  <a:gd name="connsiteX129" fmla="*/ 200398 w 5260975"/>
                  <a:gd name="connsiteY129" fmla="*/ 4512395 h 4707593"/>
                  <a:gd name="connsiteX130" fmla="*/ 159783 w 5260975"/>
                  <a:gd name="connsiteY130" fmla="*/ 4501064 h 4707593"/>
                  <a:gd name="connsiteX131" fmla="*/ 144997 w 5260975"/>
                  <a:gd name="connsiteY131" fmla="*/ 4499912 h 4707593"/>
                  <a:gd name="connsiteX132" fmla="*/ 112064 w 5260975"/>
                  <a:gd name="connsiteY132" fmla="*/ 4494440 h 4707593"/>
                  <a:gd name="connsiteX133" fmla="*/ 83259 w 5260975"/>
                  <a:gd name="connsiteY133" fmla="*/ 4494824 h 4707593"/>
                  <a:gd name="connsiteX134" fmla="*/ 60120 w 5260975"/>
                  <a:gd name="connsiteY134" fmla="*/ 4503561 h 4707593"/>
                  <a:gd name="connsiteX135" fmla="*/ 26514 w 5260975"/>
                  <a:gd name="connsiteY135" fmla="*/ 4505289 h 4707593"/>
                  <a:gd name="connsiteX136" fmla="*/ 4814 w 5260975"/>
                  <a:gd name="connsiteY136" fmla="*/ 4498952 h 4707593"/>
                  <a:gd name="connsiteX137" fmla="*/ 398 w 5260975"/>
                  <a:gd name="connsiteY137" fmla="*/ 4498089 h 4707593"/>
                  <a:gd name="connsiteX138" fmla="*/ 0 w 5260975"/>
                  <a:gd name="connsiteY138" fmla="*/ 4498087 h 4707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5260975" h="4707593">
                    <a:moveTo>
                      <a:pt x="0" y="0"/>
                    </a:moveTo>
                    <a:lnTo>
                      <a:pt x="5260975" y="0"/>
                    </a:lnTo>
                    <a:lnTo>
                      <a:pt x="5260975" y="3296937"/>
                    </a:lnTo>
                    <a:lnTo>
                      <a:pt x="5260975" y="3518571"/>
                    </a:lnTo>
                    <a:lnTo>
                      <a:pt x="5226503" y="3534000"/>
                    </a:lnTo>
                    <a:cubicBezTo>
                      <a:pt x="5219783" y="3536785"/>
                      <a:pt x="5212389" y="3538321"/>
                      <a:pt x="5206341" y="3542065"/>
                    </a:cubicBezTo>
                    <a:cubicBezTo>
                      <a:pt x="5178495" y="3559156"/>
                      <a:pt x="5151515" y="3577591"/>
                      <a:pt x="5123287" y="3594010"/>
                    </a:cubicBezTo>
                    <a:cubicBezTo>
                      <a:pt x="5094195" y="3611004"/>
                      <a:pt x="5068175" y="3631071"/>
                      <a:pt x="5048107" y="3658244"/>
                    </a:cubicBezTo>
                    <a:cubicBezTo>
                      <a:pt x="5029480" y="3683496"/>
                      <a:pt x="5011429" y="3709131"/>
                      <a:pt x="4992899" y="3734479"/>
                    </a:cubicBezTo>
                    <a:cubicBezTo>
                      <a:pt x="4988194" y="3740912"/>
                      <a:pt x="4983873" y="3748498"/>
                      <a:pt x="4977440" y="3752627"/>
                    </a:cubicBezTo>
                    <a:cubicBezTo>
                      <a:pt x="4964094" y="3761268"/>
                      <a:pt x="4949499" y="3768277"/>
                      <a:pt x="4935193" y="3775382"/>
                    </a:cubicBezTo>
                    <a:cubicBezTo>
                      <a:pt x="4922903" y="3781431"/>
                      <a:pt x="4909845" y="3785943"/>
                      <a:pt x="4897844" y="3792472"/>
                    </a:cubicBezTo>
                    <a:cubicBezTo>
                      <a:pt x="4888243" y="3797658"/>
                      <a:pt x="4879697" y="3804859"/>
                      <a:pt x="4870767" y="3811388"/>
                    </a:cubicBezTo>
                    <a:cubicBezTo>
                      <a:pt x="4862990" y="3817052"/>
                      <a:pt x="4854445" y="3821949"/>
                      <a:pt x="4847916" y="3828767"/>
                    </a:cubicBezTo>
                    <a:cubicBezTo>
                      <a:pt x="4831977" y="3845281"/>
                      <a:pt x="4815942" y="3861508"/>
                      <a:pt x="4796163" y="3873702"/>
                    </a:cubicBezTo>
                    <a:cubicBezTo>
                      <a:pt x="4776672" y="3885799"/>
                      <a:pt x="4758237" y="3899338"/>
                      <a:pt x="4738843" y="3911628"/>
                    </a:cubicBezTo>
                    <a:cubicBezTo>
                      <a:pt x="4719831" y="3923630"/>
                      <a:pt x="4702645" y="3936783"/>
                      <a:pt x="4692755" y="3958099"/>
                    </a:cubicBezTo>
                    <a:cubicBezTo>
                      <a:pt x="4688339" y="3967508"/>
                      <a:pt x="4682097" y="3977782"/>
                      <a:pt x="4673744" y="3983255"/>
                    </a:cubicBezTo>
                    <a:cubicBezTo>
                      <a:pt x="4661838" y="3991032"/>
                      <a:pt x="4646764" y="3993817"/>
                      <a:pt x="4633801" y="4000442"/>
                    </a:cubicBezTo>
                    <a:cubicBezTo>
                      <a:pt x="4618535" y="4008219"/>
                      <a:pt x="4600869" y="4014940"/>
                      <a:pt x="4590499" y="4027326"/>
                    </a:cubicBezTo>
                    <a:cubicBezTo>
                      <a:pt x="4581281" y="4038368"/>
                      <a:pt x="4571968" y="4047009"/>
                      <a:pt x="4559773" y="4054018"/>
                    </a:cubicBezTo>
                    <a:cubicBezTo>
                      <a:pt x="4551229" y="4058915"/>
                      <a:pt x="4544892" y="4067844"/>
                      <a:pt x="4536059" y="4071877"/>
                    </a:cubicBezTo>
                    <a:cubicBezTo>
                      <a:pt x="4524441" y="4077254"/>
                      <a:pt x="4512727" y="4081479"/>
                      <a:pt x="4502549" y="4089832"/>
                    </a:cubicBezTo>
                    <a:cubicBezTo>
                      <a:pt x="4491987" y="4098473"/>
                      <a:pt x="4479986" y="4105290"/>
                      <a:pt x="4468944" y="4113356"/>
                    </a:cubicBezTo>
                    <a:cubicBezTo>
                      <a:pt x="4463087" y="4117676"/>
                      <a:pt x="4458286" y="4123341"/>
                      <a:pt x="4452622" y="4127854"/>
                    </a:cubicBezTo>
                    <a:cubicBezTo>
                      <a:pt x="4442252" y="4136111"/>
                      <a:pt x="4431690" y="4144176"/>
                      <a:pt x="4421032" y="4151953"/>
                    </a:cubicBezTo>
                    <a:cubicBezTo>
                      <a:pt x="4410375" y="4159731"/>
                      <a:pt x="4400197" y="4168756"/>
                      <a:pt x="4388483" y="4174421"/>
                    </a:cubicBezTo>
                    <a:cubicBezTo>
                      <a:pt x="4368513" y="4184023"/>
                      <a:pt x="4346717" y="4189784"/>
                      <a:pt x="4327321" y="4200153"/>
                    </a:cubicBezTo>
                    <a:cubicBezTo>
                      <a:pt x="4307639" y="4210714"/>
                      <a:pt x="4289107" y="4223965"/>
                      <a:pt x="4271633" y="4237983"/>
                    </a:cubicBezTo>
                    <a:cubicBezTo>
                      <a:pt x="4257807" y="4249025"/>
                      <a:pt x="4244845" y="4259971"/>
                      <a:pt x="4227465" y="4265635"/>
                    </a:cubicBezTo>
                    <a:cubicBezTo>
                      <a:pt x="4217768" y="4268804"/>
                      <a:pt x="4207591" y="4275717"/>
                      <a:pt x="4201733" y="4283783"/>
                    </a:cubicBezTo>
                    <a:cubicBezTo>
                      <a:pt x="4189059" y="4301353"/>
                      <a:pt x="4172833" y="4313739"/>
                      <a:pt x="4154494" y="4324301"/>
                    </a:cubicBezTo>
                    <a:cubicBezTo>
                      <a:pt x="4130010" y="4338511"/>
                      <a:pt x="4105814" y="4353009"/>
                      <a:pt x="4081234" y="4366931"/>
                    </a:cubicBezTo>
                    <a:cubicBezTo>
                      <a:pt x="4066737" y="4375189"/>
                      <a:pt x="4052335" y="4383926"/>
                      <a:pt x="4036971" y="4389975"/>
                    </a:cubicBezTo>
                    <a:cubicBezTo>
                      <a:pt x="4005575" y="4402457"/>
                      <a:pt x="3973410" y="4413114"/>
                      <a:pt x="3941725" y="4424733"/>
                    </a:cubicBezTo>
                    <a:cubicBezTo>
                      <a:pt x="3931355" y="4428477"/>
                      <a:pt x="3921561" y="4433854"/>
                      <a:pt x="3910999" y="4437119"/>
                    </a:cubicBezTo>
                    <a:cubicBezTo>
                      <a:pt x="3899573" y="4440671"/>
                      <a:pt x="3887285" y="4441727"/>
                      <a:pt x="3875859" y="4445280"/>
                    </a:cubicBezTo>
                    <a:cubicBezTo>
                      <a:pt x="3856847" y="4451136"/>
                      <a:pt x="3838412" y="4458626"/>
                      <a:pt x="3819401" y="4464579"/>
                    </a:cubicBezTo>
                    <a:cubicBezTo>
                      <a:pt x="3782723" y="4476005"/>
                      <a:pt x="3745949" y="4486951"/>
                      <a:pt x="3709176" y="4497800"/>
                    </a:cubicBezTo>
                    <a:cubicBezTo>
                      <a:pt x="3701303" y="4500105"/>
                      <a:pt x="3692757" y="4500393"/>
                      <a:pt x="3684981" y="4502889"/>
                    </a:cubicBezTo>
                    <a:cubicBezTo>
                      <a:pt x="3664337" y="4509610"/>
                      <a:pt x="3643789" y="4516907"/>
                      <a:pt x="3623338" y="4524300"/>
                    </a:cubicBezTo>
                    <a:cubicBezTo>
                      <a:pt x="3610953" y="4528813"/>
                      <a:pt x="3598854" y="4534382"/>
                      <a:pt x="3586373" y="4538702"/>
                    </a:cubicBezTo>
                    <a:cubicBezTo>
                      <a:pt x="3576387" y="4542159"/>
                      <a:pt x="3566113" y="4544847"/>
                      <a:pt x="3555743" y="4546960"/>
                    </a:cubicBezTo>
                    <a:cubicBezTo>
                      <a:pt x="3546814" y="4548785"/>
                      <a:pt x="3537501" y="4548592"/>
                      <a:pt x="3528667" y="4550801"/>
                    </a:cubicBezTo>
                    <a:cubicBezTo>
                      <a:pt x="3504759" y="4556753"/>
                      <a:pt x="3481140" y="4563475"/>
                      <a:pt x="3457424" y="4569811"/>
                    </a:cubicBezTo>
                    <a:cubicBezTo>
                      <a:pt x="3447919" y="4572308"/>
                      <a:pt x="3438221" y="4574133"/>
                      <a:pt x="3429003" y="4577301"/>
                    </a:cubicBezTo>
                    <a:cubicBezTo>
                      <a:pt x="3404327" y="4585654"/>
                      <a:pt x="3380036" y="4595159"/>
                      <a:pt x="3355264" y="4603033"/>
                    </a:cubicBezTo>
                    <a:cubicBezTo>
                      <a:pt x="3334717" y="4609562"/>
                      <a:pt x="3313593" y="4614266"/>
                      <a:pt x="3292757" y="4620027"/>
                    </a:cubicBezTo>
                    <a:cubicBezTo>
                      <a:pt x="3283924" y="4622524"/>
                      <a:pt x="3275475" y="4626077"/>
                      <a:pt x="3266643" y="4628188"/>
                    </a:cubicBezTo>
                    <a:cubicBezTo>
                      <a:pt x="3246863" y="4632990"/>
                      <a:pt x="3226796" y="4637022"/>
                      <a:pt x="3206921" y="4641823"/>
                    </a:cubicBezTo>
                    <a:cubicBezTo>
                      <a:pt x="3195590" y="4644607"/>
                      <a:pt x="3184645" y="4649600"/>
                      <a:pt x="3173123" y="4651425"/>
                    </a:cubicBezTo>
                    <a:cubicBezTo>
                      <a:pt x="3145759" y="4655745"/>
                      <a:pt x="3118203" y="4658817"/>
                      <a:pt x="3090646" y="4662274"/>
                    </a:cubicBezTo>
                    <a:cubicBezTo>
                      <a:pt x="3062227" y="4665826"/>
                      <a:pt x="3033902" y="4669571"/>
                      <a:pt x="3005480" y="4672739"/>
                    </a:cubicBezTo>
                    <a:cubicBezTo>
                      <a:pt x="2989926" y="4674372"/>
                      <a:pt x="2974275" y="4674660"/>
                      <a:pt x="2958721" y="4676196"/>
                    </a:cubicBezTo>
                    <a:cubicBezTo>
                      <a:pt x="2945087" y="4677541"/>
                      <a:pt x="2931549" y="4680037"/>
                      <a:pt x="2917915" y="4681670"/>
                    </a:cubicBezTo>
                    <a:cubicBezTo>
                      <a:pt x="2906105" y="4683013"/>
                      <a:pt x="2894199" y="4683781"/>
                      <a:pt x="2882389" y="4685126"/>
                    </a:cubicBezTo>
                    <a:cubicBezTo>
                      <a:pt x="2863475" y="4687334"/>
                      <a:pt x="2844655" y="4689831"/>
                      <a:pt x="2825837" y="4692135"/>
                    </a:cubicBezTo>
                    <a:cubicBezTo>
                      <a:pt x="2817964" y="4692999"/>
                      <a:pt x="2809706" y="4695399"/>
                      <a:pt x="2802313" y="4693960"/>
                    </a:cubicBezTo>
                    <a:cubicBezTo>
                      <a:pt x="2783686" y="4690310"/>
                      <a:pt x="2765347" y="4691367"/>
                      <a:pt x="2746816" y="4693863"/>
                    </a:cubicBezTo>
                    <a:cubicBezTo>
                      <a:pt x="2740479" y="4694728"/>
                      <a:pt x="2733662" y="4694535"/>
                      <a:pt x="2727517" y="4692903"/>
                    </a:cubicBezTo>
                    <a:cubicBezTo>
                      <a:pt x="2714939" y="4689638"/>
                      <a:pt x="2702745" y="4685029"/>
                      <a:pt x="2690359" y="4680997"/>
                    </a:cubicBezTo>
                    <a:cubicBezTo>
                      <a:pt x="2689014" y="4680517"/>
                      <a:pt x="2687382" y="4680421"/>
                      <a:pt x="2685943" y="4680133"/>
                    </a:cubicBezTo>
                    <a:cubicBezTo>
                      <a:pt x="2677781" y="4678500"/>
                      <a:pt x="2669717" y="4676868"/>
                      <a:pt x="2661554" y="4675428"/>
                    </a:cubicBezTo>
                    <a:cubicBezTo>
                      <a:pt x="2657138" y="4674660"/>
                      <a:pt x="2652625" y="4674564"/>
                      <a:pt x="2648208" y="4673892"/>
                    </a:cubicBezTo>
                    <a:cubicBezTo>
                      <a:pt x="2631118" y="4671203"/>
                      <a:pt x="2612299" y="4675716"/>
                      <a:pt x="2597512" y="4664099"/>
                    </a:cubicBezTo>
                    <a:cubicBezTo>
                      <a:pt x="2587911" y="4656609"/>
                      <a:pt x="2578597" y="4658338"/>
                      <a:pt x="2568324" y="4659490"/>
                    </a:cubicBezTo>
                    <a:cubicBezTo>
                      <a:pt x="2560547" y="4660354"/>
                      <a:pt x="2552577" y="4660065"/>
                      <a:pt x="2544704" y="4660162"/>
                    </a:cubicBezTo>
                    <a:cubicBezTo>
                      <a:pt x="2530878" y="4660449"/>
                      <a:pt x="2517052" y="4660546"/>
                      <a:pt x="2503225" y="4661026"/>
                    </a:cubicBezTo>
                    <a:cubicBezTo>
                      <a:pt x="2498808" y="4661218"/>
                      <a:pt x="2494297" y="4663619"/>
                      <a:pt x="2489975" y="4663235"/>
                    </a:cubicBezTo>
                    <a:cubicBezTo>
                      <a:pt x="2470004" y="4661410"/>
                      <a:pt x="2450033" y="4658529"/>
                      <a:pt x="2430061" y="4656897"/>
                    </a:cubicBezTo>
                    <a:cubicBezTo>
                      <a:pt x="2418732" y="4655938"/>
                      <a:pt x="2407114" y="4657761"/>
                      <a:pt x="2395880" y="4656417"/>
                    </a:cubicBezTo>
                    <a:cubicBezTo>
                      <a:pt x="2382919" y="4654881"/>
                      <a:pt x="2370245" y="4650945"/>
                      <a:pt x="2357378" y="4648544"/>
                    </a:cubicBezTo>
                    <a:cubicBezTo>
                      <a:pt x="2353826" y="4647872"/>
                      <a:pt x="2349889" y="4648736"/>
                      <a:pt x="2346145" y="4648928"/>
                    </a:cubicBezTo>
                    <a:cubicBezTo>
                      <a:pt x="2341920" y="4649120"/>
                      <a:pt x="2337791" y="4649504"/>
                      <a:pt x="2333567" y="4649600"/>
                    </a:cubicBezTo>
                    <a:cubicBezTo>
                      <a:pt x="2320700" y="4649793"/>
                      <a:pt x="2307835" y="4649504"/>
                      <a:pt x="2294968" y="4650177"/>
                    </a:cubicBezTo>
                    <a:cubicBezTo>
                      <a:pt x="2287095" y="4650561"/>
                      <a:pt x="2278839" y="4654497"/>
                      <a:pt x="2271540" y="4653057"/>
                    </a:cubicBezTo>
                    <a:cubicBezTo>
                      <a:pt x="2256659" y="4650272"/>
                      <a:pt x="2241776" y="4656513"/>
                      <a:pt x="2226895" y="4651329"/>
                    </a:cubicBezTo>
                    <a:cubicBezTo>
                      <a:pt x="2222285" y="4649793"/>
                      <a:pt x="2215948" y="4653633"/>
                      <a:pt x="2210379" y="4653825"/>
                    </a:cubicBezTo>
                    <a:cubicBezTo>
                      <a:pt x="2196457" y="4654305"/>
                      <a:pt x="2182535" y="4654209"/>
                      <a:pt x="2168613" y="4654113"/>
                    </a:cubicBezTo>
                    <a:cubicBezTo>
                      <a:pt x="2156131" y="4654017"/>
                      <a:pt x="2143168" y="4655361"/>
                      <a:pt x="2131167" y="4652673"/>
                    </a:cubicBezTo>
                    <a:cubicBezTo>
                      <a:pt x="2118588" y="4649793"/>
                      <a:pt x="2107259" y="4650177"/>
                      <a:pt x="2095065" y="4653441"/>
                    </a:cubicBezTo>
                    <a:cubicBezTo>
                      <a:pt x="2086711" y="4655649"/>
                      <a:pt x="2077878" y="4655938"/>
                      <a:pt x="2069237" y="4656609"/>
                    </a:cubicBezTo>
                    <a:cubicBezTo>
                      <a:pt x="2059924" y="4657377"/>
                      <a:pt x="2049650" y="4655361"/>
                      <a:pt x="2041201" y="4658529"/>
                    </a:cubicBezTo>
                    <a:cubicBezTo>
                      <a:pt x="2016044" y="4667939"/>
                      <a:pt x="1990216" y="4669955"/>
                      <a:pt x="1963909" y="4669955"/>
                    </a:cubicBezTo>
                    <a:cubicBezTo>
                      <a:pt x="1959107" y="4669955"/>
                      <a:pt x="1954210" y="4668612"/>
                      <a:pt x="1949603" y="4667171"/>
                    </a:cubicBezTo>
                    <a:cubicBezTo>
                      <a:pt x="1922717" y="4658529"/>
                      <a:pt x="1895737" y="4659297"/>
                      <a:pt x="1868373" y="4664578"/>
                    </a:cubicBezTo>
                    <a:cubicBezTo>
                      <a:pt x="1862708" y="4665731"/>
                      <a:pt x="1856372" y="4665923"/>
                      <a:pt x="1850707" y="4664771"/>
                    </a:cubicBezTo>
                    <a:cubicBezTo>
                      <a:pt x="1834768" y="4661410"/>
                      <a:pt x="1819309" y="4655841"/>
                      <a:pt x="1803275" y="4653441"/>
                    </a:cubicBezTo>
                    <a:cubicBezTo>
                      <a:pt x="1776775" y="4649504"/>
                      <a:pt x="1753828" y="4662754"/>
                      <a:pt x="1730112" y="4671396"/>
                    </a:cubicBezTo>
                    <a:cubicBezTo>
                      <a:pt x="1707548" y="4679557"/>
                      <a:pt x="1688345" y="4697992"/>
                      <a:pt x="1661652" y="4693863"/>
                    </a:cubicBezTo>
                    <a:cubicBezTo>
                      <a:pt x="1658965" y="4693479"/>
                      <a:pt x="1655988" y="4696071"/>
                      <a:pt x="1653011" y="4696744"/>
                    </a:cubicBezTo>
                    <a:cubicBezTo>
                      <a:pt x="1644850" y="4698568"/>
                      <a:pt x="1636689" y="4700776"/>
                      <a:pt x="1628431" y="4701641"/>
                    </a:cubicBezTo>
                    <a:cubicBezTo>
                      <a:pt x="1618350" y="4702793"/>
                      <a:pt x="1608076" y="4702409"/>
                      <a:pt x="1597995" y="4703369"/>
                    </a:cubicBezTo>
                    <a:cubicBezTo>
                      <a:pt x="1585032" y="4704521"/>
                      <a:pt x="1572263" y="4707593"/>
                      <a:pt x="1559396" y="4707593"/>
                    </a:cubicBezTo>
                    <a:cubicBezTo>
                      <a:pt x="1549026" y="4707593"/>
                      <a:pt x="1538753" y="4704041"/>
                      <a:pt x="1528480" y="4702312"/>
                    </a:cubicBezTo>
                    <a:cubicBezTo>
                      <a:pt x="1513981" y="4699912"/>
                      <a:pt x="1498042" y="4700584"/>
                      <a:pt x="1485272" y="4694439"/>
                    </a:cubicBezTo>
                    <a:cubicBezTo>
                      <a:pt x="1471639" y="4687910"/>
                      <a:pt x="1458676" y="4684934"/>
                      <a:pt x="1444562" y="4686950"/>
                    </a:cubicBezTo>
                    <a:cubicBezTo>
                      <a:pt x="1439857" y="4687622"/>
                      <a:pt x="1433808" y="4691655"/>
                      <a:pt x="1431696" y="4695783"/>
                    </a:cubicBezTo>
                    <a:cubicBezTo>
                      <a:pt x="1426991" y="4705001"/>
                      <a:pt x="1420559" y="4706634"/>
                      <a:pt x="1411821" y="4703464"/>
                    </a:cubicBezTo>
                    <a:cubicBezTo>
                      <a:pt x="1404236" y="4700776"/>
                      <a:pt x="1394922" y="4699432"/>
                      <a:pt x="1389738" y="4694247"/>
                    </a:cubicBezTo>
                    <a:cubicBezTo>
                      <a:pt x="1375047" y="4679557"/>
                      <a:pt x="1356324" y="4679077"/>
                      <a:pt x="1338081" y="4675141"/>
                    </a:cubicBezTo>
                    <a:cubicBezTo>
                      <a:pt x="1326945" y="4672739"/>
                      <a:pt x="1316574" y="4672644"/>
                      <a:pt x="1305436" y="4674276"/>
                    </a:cubicBezTo>
                    <a:cubicBezTo>
                      <a:pt x="1281241" y="4677925"/>
                      <a:pt x="1257717" y="4672739"/>
                      <a:pt x="1234481" y="4666115"/>
                    </a:cubicBezTo>
                    <a:cubicBezTo>
                      <a:pt x="1219118" y="4661698"/>
                      <a:pt x="1203372" y="4659010"/>
                      <a:pt x="1188106" y="4654497"/>
                    </a:cubicBezTo>
                    <a:cubicBezTo>
                      <a:pt x="1176680" y="4651041"/>
                      <a:pt x="1165255" y="4646912"/>
                      <a:pt x="1154790" y="4641343"/>
                    </a:cubicBezTo>
                    <a:cubicBezTo>
                      <a:pt x="1139618" y="4633181"/>
                      <a:pt x="1126369" y="4620891"/>
                      <a:pt x="1107069" y="4624156"/>
                    </a:cubicBezTo>
                    <a:cubicBezTo>
                      <a:pt x="1090074" y="4627036"/>
                      <a:pt x="1074713" y="4620988"/>
                      <a:pt x="1059158" y="4615227"/>
                    </a:cubicBezTo>
                    <a:cubicBezTo>
                      <a:pt x="1047732" y="4611002"/>
                      <a:pt x="1036308" y="4606681"/>
                      <a:pt x="1024496" y="4603993"/>
                    </a:cubicBezTo>
                    <a:cubicBezTo>
                      <a:pt x="1010478" y="4600824"/>
                      <a:pt x="994635" y="4602169"/>
                      <a:pt x="982153" y="4596311"/>
                    </a:cubicBezTo>
                    <a:cubicBezTo>
                      <a:pt x="969095" y="4590166"/>
                      <a:pt x="958246" y="4594295"/>
                      <a:pt x="946628" y="4596024"/>
                    </a:cubicBezTo>
                    <a:cubicBezTo>
                      <a:pt x="928097" y="4598712"/>
                      <a:pt x="909661" y="4603705"/>
                      <a:pt x="890939" y="4597368"/>
                    </a:cubicBezTo>
                    <a:cubicBezTo>
                      <a:pt x="868184" y="4589687"/>
                      <a:pt x="845620" y="4581430"/>
                      <a:pt x="822769" y="4574133"/>
                    </a:cubicBezTo>
                    <a:cubicBezTo>
                      <a:pt x="813934" y="4571347"/>
                      <a:pt x="804431" y="4570195"/>
                      <a:pt x="795212" y="4568947"/>
                    </a:cubicBezTo>
                    <a:cubicBezTo>
                      <a:pt x="786476" y="4567891"/>
                      <a:pt x="776010" y="4570579"/>
                      <a:pt x="769288" y="4566547"/>
                    </a:cubicBezTo>
                    <a:cubicBezTo>
                      <a:pt x="752005" y="4556178"/>
                      <a:pt x="734243" y="4551089"/>
                      <a:pt x="714271" y="4551089"/>
                    </a:cubicBezTo>
                    <a:cubicBezTo>
                      <a:pt x="706781" y="4551089"/>
                      <a:pt x="699484" y="4546768"/>
                      <a:pt x="691900" y="4545999"/>
                    </a:cubicBezTo>
                    <a:cubicBezTo>
                      <a:pt x="681529" y="4545040"/>
                      <a:pt x="669623" y="4542447"/>
                      <a:pt x="660598" y="4546096"/>
                    </a:cubicBezTo>
                    <a:cubicBezTo>
                      <a:pt x="639379" y="4554737"/>
                      <a:pt x="622193" y="4547536"/>
                      <a:pt x="603662" y="4538991"/>
                    </a:cubicBezTo>
                    <a:cubicBezTo>
                      <a:pt x="585418" y="4530541"/>
                      <a:pt x="566215" y="4523821"/>
                      <a:pt x="546821" y="4518251"/>
                    </a:cubicBezTo>
                    <a:cubicBezTo>
                      <a:pt x="539524" y="4516235"/>
                      <a:pt x="530787" y="4519596"/>
                      <a:pt x="522721" y="4520267"/>
                    </a:cubicBezTo>
                    <a:cubicBezTo>
                      <a:pt x="519840" y="4520460"/>
                      <a:pt x="516671" y="4520748"/>
                      <a:pt x="514080" y="4519788"/>
                    </a:cubicBezTo>
                    <a:cubicBezTo>
                      <a:pt x="489020" y="4510570"/>
                      <a:pt x="463575" y="4503561"/>
                      <a:pt x="436404" y="4508361"/>
                    </a:cubicBezTo>
                    <a:cubicBezTo>
                      <a:pt x="433908" y="4508842"/>
                      <a:pt x="431123" y="4507786"/>
                      <a:pt x="428626" y="4507114"/>
                    </a:cubicBezTo>
                    <a:cubicBezTo>
                      <a:pt x="416432" y="4503657"/>
                      <a:pt x="404526" y="4498184"/>
                      <a:pt x="392141" y="4496936"/>
                    </a:cubicBezTo>
                    <a:cubicBezTo>
                      <a:pt x="361608" y="4493864"/>
                      <a:pt x="330884" y="4492615"/>
                      <a:pt x="300157" y="4490599"/>
                    </a:cubicBezTo>
                    <a:cubicBezTo>
                      <a:pt x="298237" y="4490503"/>
                      <a:pt x="296221" y="4490503"/>
                      <a:pt x="294493" y="4489831"/>
                    </a:cubicBezTo>
                    <a:cubicBezTo>
                      <a:pt x="283163" y="4485702"/>
                      <a:pt x="273274" y="4487047"/>
                      <a:pt x="263671" y="4494919"/>
                    </a:cubicBezTo>
                    <a:cubicBezTo>
                      <a:pt x="259447" y="4498376"/>
                      <a:pt x="253686" y="4500200"/>
                      <a:pt x="248406" y="4502121"/>
                    </a:cubicBezTo>
                    <a:cubicBezTo>
                      <a:pt x="240628" y="4505002"/>
                      <a:pt x="232659" y="4507786"/>
                      <a:pt x="224594" y="4509610"/>
                    </a:cubicBezTo>
                    <a:cubicBezTo>
                      <a:pt x="216624" y="4511338"/>
                      <a:pt x="208079" y="4513738"/>
                      <a:pt x="200398" y="4512395"/>
                    </a:cubicBezTo>
                    <a:cubicBezTo>
                      <a:pt x="186572" y="4509994"/>
                      <a:pt x="173417" y="4504618"/>
                      <a:pt x="159783" y="4501064"/>
                    </a:cubicBezTo>
                    <a:cubicBezTo>
                      <a:pt x="155079" y="4499816"/>
                      <a:pt x="149893" y="4500009"/>
                      <a:pt x="144997" y="4499912"/>
                    </a:cubicBezTo>
                    <a:cubicBezTo>
                      <a:pt x="133763" y="4499625"/>
                      <a:pt x="122241" y="4502409"/>
                      <a:pt x="112064" y="4494440"/>
                    </a:cubicBezTo>
                    <a:cubicBezTo>
                      <a:pt x="102655" y="4486951"/>
                      <a:pt x="93148" y="4489158"/>
                      <a:pt x="83259" y="4494824"/>
                    </a:cubicBezTo>
                    <a:cubicBezTo>
                      <a:pt x="76154" y="4498857"/>
                      <a:pt x="68090" y="4502025"/>
                      <a:pt x="60120" y="4503561"/>
                    </a:cubicBezTo>
                    <a:cubicBezTo>
                      <a:pt x="49174" y="4505673"/>
                      <a:pt x="38324" y="4506538"/>
                      <a:pt x="26514" y="4505289"/>
                    </a:cubicBezTo>
                    <a:cubicBezTo>
                      <a:pt x="18161" y="4504425"/>
                      <a:pt x="11343" y="4504041"/>
                      <a:pt x="4814" y="4498952"/>
                    </a:cubicBezTo>
                    <a:cubicBezTo>
                      <a:pt x="3759" y="4498184"/>
                      <a:pt x="1839" y="4497992"/>
                      <a:pt x="398" y="4498089"/>
                    </a:cubicBezTo>
                    <a:lnTo>
                      <a:pt x="0" y="4498087"/>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Shape 24">
                <a:extLst>
                  <a:ext uri="{FF2B5EF4-FFF2-40B4-BE49-F238E27FC236}">
                    <a16:creationId xmlns:a16="http://schemas.microsoft.com/office/drawing/2014/main" id="{C9C14E68-C469-4A71-AF08-169DB545FC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1" y="841376"/>
                <a:ext cx="5260975" cy="4707593"/>
              </a:xfrm>
              <a:custGeom>
                <a:avLst/>
                <a:gdLst>
                  <a:gd name="connsiteX0" fmla="*/ 0 w 5260975"/>
                  <a:gd name="connsiteY0" fmla="*/ 0 h 4707593"/>
                  <a:gd name="connsiteX1" fmla="*/ 5260975 w 5260975"/>
                  <a:gd name="connsiteY1" fmla="*/ 0 h 4707593"/>
                  <a:gd name="connsiteX2" fmla="*/ 5260975 w 5260975"/>
                  <a:gd name="connsiteY2" fmla="*/ 3296937 h 4707593"/>
                  <a:gd name="connsiteX3" fmla="*/ 5260975 w 5260975"/>
                  <a:gd name="connsiteY3" fmla="*/ 3518571 h 4707593"/>
                  <a:gd name="connsiteX4" fmla="*/ 5226503 w 5260975"/>
                  <a:gd name="connsiteY4" fmla="*/ 3534000 h 4707593"/>
                  <a:gd name="connsiteX5" fmla="*/ 5206341 w 5260975"/>
                  <a:gd name="connsiteY5" fmla="*/ 3542065 h 4707593"/>
                  <a:gd name="connsiteX6" fmla="*/ 5123287 w 5260975"/>
                  <a:gd name="connsiteY6" fmla="*/ 3594010 h 4707593"/>
                  <a:gd name="connsiteX7" fmla="*/ 5048107 w 5260975"/>
                  <a:gd name="connsiteY7" fmla="*/ 3658244 h 4707593"/>
                  <a:gd name="connsiteX8" fmla="*/ 4992899 w 5260975"/>
                  <a:gd name="connsiteY8" fmla="*/ 3734479 h 4707593"/>
                  <a:gd name="connsiteX9" fmla="*/ 4977440 w 5260975"/>
                  <a:gd name="connsiteY9" fmla="*/ 3752627 h 4707593"/>
                  <a:gd name="connsiteX10" fmla="*/ 4935193 w 5260975"/>
                  <a:gd name="connsiteY10" fmla="*/ 3775382 h 4707593"/>
                  <a:gd name="connsiteX11" fmla="*/ 4897844 w 5260975"/>
                  <a:gd name="connsiteY11" fmla="*/ 3792472 h 4707593"/>
                  <a:gd name="connsiteX12" fmla="*/ 4870767 w 5260975"/>
                  <a:gd name="connsiteY12" fmla="*/ 3811388 h 4707593"/>
                  <a:gd name="connsiteX13" fmla="*/ 4847916 w 5260975"/>
                  <a:gd name="connsiteY13" fmla="*/ 3828767 h 4707593"/>
                  <a:gd name="connsiteX14" fmla="*/ 4796163 w 5260975"/>
                  <a:gd name="connsiteY14" fmla="*/ 3873702 h 4707593"/>
                  <a:gd name="connsiteX15" fmla="*/ 4738843 w 5260975"/>
                  <a:gd name="connsiteY15" fmla="*/ 3911628 h 4707593"/>
                  <a:gd name="connsiteX16" fmla="*/ 4692755 w 5260975"/>
                  <a:gd name="connsiteY16" fmla="*/ 3958099 h 4707593"/>
                  <a:gd name="connsiteX17" fmla="*/ 4673744 w 5260975"/>
                  <a:gd name="connsiteY17" fmla="*/ 3983255 h 4707593"/>
                  <a:gd name="connsiteX18" fmla="*/ 4633801 w 5260975"/>
                  <a:gd name="connsiteY18" fmla="*/ 4000442 h 4707593"/>
                  <a:gd name="connsiteX19" fmla="*/ 4590499 w 5260975"/>
                  <a:gd name="connsiteY19" fmla="*/ 4027326 h 4707593"/>
                  <a:gd name="connsiteX20" fmla="*/ 4559773 w 5260975"/>
                  <a:gd name="connsiteY20" fmla="*/ 4054018 h 4707593"/>
                  <a:gd name="connsiteX21" fmla="*/ 4536059 w 5260975"/>
                  <a:gd name="connsiteY21" fmla="*/ 4071877 h 4707593"/>
                  <a:gd name="connsiteX22" fmla="*/ 4502549 w 5260975"/>
                  <a:gd name="connsiteY22" fmla="*/ 4089832 h 4707593"/>
                  <a:gd name="connsiteX23" fmla="*/ 4468944 w 5260975"/>
                  <a:gd name="connsiteY23" fmla="*/ 4113356 h 4707593"/>
                  <a:gd name="connsiteX24" fmla="*/ 4452622 w 5260975"/>
                  <a:gd name="connsiteY24" fmla="*/ 4127854 h 4707593"/>
                  <a:gd name="connsiteX25" fmla="*/ 4421032 w 5260975"/>
                  <a:gd name="connsiteY25" fmla="*/ 4151953 h 4707593"/>
                  <a:gd name="connsiteX26" fmla="*/ 4388483 w 5260975"/>
                  <a:gd name="connsiteY26" fmla="*/ 4174421 h 4707593"/>
                  <a:gd name="connsiteX27" fmla="*/ 4327321 w 5260975"/>
                  <a:gd name="connsiteY27" fmla="*/ 4200153 h 4707593"/>
                  <a:gd name="connsiteX28" fmla="*/ 4271633 w 5260975"/>
                  <a:gd name="connsiteY28" fmla="*/ 4237983 h 4707593"/>
                  <a:gd name="connsiteX29" fmla="*/ 4227465 w 5260975"/>
                  <a:gd name="connsiteY29" fmla="*/ 4265635 h 4707593"/>
                  <a:gd name="connsiteX30" fmla="*/ 4201733 w 5260975"/>
                  <a:gd name="connsiteY30" fmla="*/ 4283783 h 4707593"/>
                  <a:gd name="connsiteX31" fmla="*/ 4154494 w 5260975"/>
                  <a:gd name="connsiteY31" fmla="*/ 4324301 h 4707593"/>
                  <a:gd name="connsiteX32" fmla="*/ 4081234 w 5260975"/>
                  <a:gd name="connsiteY32" fmla="*/ 4366931 h 4707593"/>
                  <a:gd name="connsiteX33" fmla="*/ 4036971 w 5260975"/>
                  <a:gd name="connsiteY33" fmla="*/ 4389975 h 4707593"/>
                  <a:gd name="connsiteX34" fmla="*/ 3941725 w 5260975"/>
                  <a:gd name="connsiteY34" fmla="*/ 4424733 h 4707593"/>
                  <a:gd name="connsiteX35" fmla="*/ 3910999 w 5260975"/>
                  <a:gd name="connsiteY35" fmla="*/ 4437119 h 4707593"/>
                  <a:gd name="connsiteX36" fmla="*/ 3875859 w 5260975"/>
                  <a:gd name="connsiteY36" fmla="*/ 4445280 h 4707593"/>
                  <a:gd name="connsiteX37" fmla="*/ 3819401 w 5260975"/>
                  <a:gd name="connsiteY37" fmla="*/ 4464579 h 4707593"/>
                  <a:gd name="connsiteX38" fmla="*/ 3709176 w 5260975"/>
                  <a:gd name="connsiteY38" fmla="*/ 4497800 h 4707593"/>
                  <a:gd name="connsiteX39" fmla="*/ 3684981 w 5260975"/>
                  <a:gd name="connsiteY39" fmla="*/ 4502889 h 4707593"/>
                  <a:gd name="connsiteX40" fmla="*/ 3623338 w 5260975"/>
                  <a:gd name="connsiteY40" fmla="*/ 4524300 h 4707593"/>
                  <a:gd name="connsiteX41" fmla="*/ 3586373 w 5260975"/>
                  <a:gd name="connsiteY41" fmla="*/ 4538702 h 4707593"/>
                  <a:gd name="connsiteX42" fmla="*/ 3555743 w 5260975"/>
                  <a:gd name="connsiteY42" fmla="*/ 4546960 h 4707593"/>
                  <a:gd name="connsiteX43" fmla="*/ 3528667 w 5260975"/>
                  <a:gd name="connsiteY43" fmla="*/ 4550801 h 4707593"/>
                  <a:gd name="connsiteX44" fmla="*/ 3457424 w 5260975"/>
                  <a:gd name="connsiteY44" fmla="*/ 4569811 h 4707593"/>
                  <a:gd name="connsiteX45" fmla="*/ 3429003 w 5260975"/>
                  <a:gd name="connsiteY45" fmla="*/ 4577301 h 4707593"/>
                  <a:gd name="connsiteX46" fmla="*/ 3355264 w 5260975"/>
                  <a:gd name="connsiteY46" fmla="*/ 4603033 h 4707593"/>
                  <a:gd name="connsiteX47" fmla="*/ 3292757 w 5260975"/>
                  <a:gd name="connsiteY47" fmla="*/ 4620027 h 4707593"/>
                  <a:gd name="connsiteX48" fmla="*/ 3266643 w 5260975"/>
                  <a:gd name="connsiteY48" fmla="*/ 4628188 h 4707593"/>
                  <a:gd name="connsiteX49" fmla="*/ 3206921 w 5260975"/>
                  <a:gd name="connsiteY49" fmla="*/ 4641823 h 4707593"/>
                  <a:gd name="connsiteX50" fmla="*/ 3173123 w 5260975"/>
                  <a:gd name="connsiteY50" fmla="*/ 4651425 h 4707593"/>
                  <a:gd name="connsiteX51" fmla="*/ 3090646 w 5260975"/>
                  <a:gd name="connsiteY51" fmla="*/ 4662274 h 4707593"/>
                  <a:gd name="connsiteX52" fmla="*/ 3005480 w 5260975"/>
                  <a:gd name="connsiteY52" fmla="*/ 4672739 h 4707593"/>
                  <a:gd name="connsiteX53" fmla="*/ 2958721 w 5260975"/>
                  <a:gd name="connsiteY53" fmla="*/ 4676196 h 4707593"/>
                  <a:gd name="connsiteX54" fmla="*/ 2917915 w 5260975"/>
                  <a:gd name="connsiteY54" fmla="*/ 4681670 h 4707593"/>
                  <a:gd name="connsiteX55" fmla="*/ 2882389 w 5260975"/>
                  <a:gd name="connsiteY55" fmla="*/ 4685126 h 4707593"/>
                  <a:gd name="connsiteX56" fmla="*/ 2825837 w 5260975"/>
                  <a:gd name="connsiteY56" fmla="*/ 4692135 h 4707593"/>
                  <a:gd name="connsiteX57" fmla="*/ 2802313 w 5260975"/>
                  <a:gd name="connsiteY57" fmla="*/ 4693960 h 4707593"/>
                  <a:gd name="connsiteX58" fmla="*/ 2746816 w 5260975"/>
                  <a:gd name="connsiteY58" fmla="*/ 4693863 h 4707593"/>
                  <a:gd name="connsiteX59" fmla="*/ 2727517 w 5260975"/>
                  <a:gd name="connsiteY59" fmla="*/ 4692903 h 4707593"/>
                  <a:gd name="connsiteX60" fmla="*/ 2690359 w 5260975"/>
                  <a:gd name="connsiteY60" fmla="*/ 4680997 h 4707593"/>
                  <a:gd name="connsiteX61" fmla="*/ 2685943 w 5260975"/>
                  <a:gd name="connsiteY61" fmla="*/ 4680133 h 4707593"/>
                  <a:gd name="connsiteX62" fmla="*/ 2661554 w 5260975"/>
                  <a:gd name="connsiteY62" fmla="*/ 4675428 h 4707593"/>
                  <a:gd name="connsiteX63" fmla="*/ 2648208 w 5260975"/>
                  <a:gd name="connsiteY63" fmla="*/ 4673892 h 4707593"/>
                  <a:gd name="connsiteX64" fmla="*/ 2597512 w 5260975"/>
                  <a:gd name="connsiteY64" fmla="*/ 4664099 h 4707593"/>
                  <a:gd name="connsiteX65" fmla="*/ 2568324 w 5260975"/>
                  <a:gd name="connsiteY65" fmla="*/ 4659490 h 4707593"/>
                  <a:gd name="connsiteX66" fmla="*/ 2544704 w 5260975"/>
                  <a:gd name="connsiteY66" fmla="*/ 4660162 h 4707593"/>
                  <a:gd name="connsiteX67" fmla="*/ 2503225 w 5260975"/>
                  <a:gd name="connsiteY67" fmla="*/ 4661026 h 4707593"/>
                  <a:gd name="connsiteX68" fmla="*/ 2489975 w 5260975"/>
                  <a:gd name="connsiteY68" fmla="*/ 4663235 h 4707593"/>
                  <a:gd name="connsiteX69" fmla="*/ 2430061 w 5260975"/>
                  <a:gd name="connsiteY69" fmla="*/ 4656897 h 4707593"/>
                  <a:gd name="connsiteX70" fmla="*/ 2395880 w 5260975"/>
                  <a:gd name="connsiteY70" fmla="*/ 4656417 h 4707593"/>
                  <a:gd name="connsiteX71" fmla="*/ 2357378 w 5260975"/>
                  <a:gd name="connsiteY71" fmla="*/ 4648544 h 4707593"/>
                  <a:gd name="connsiteX72" fmla="*/ 2346145 w 5260975"/>
                  <a:gd name="connsiteY72" fmla="*/ 4648928 h 4707593"/>
                  <a:gd name="connsiteX73" fmla="*/ 2333567 w 5260975"/>
                  <a:gd name="connsiteY73" fmla="*/ 4649600 h 4707593"/>
                  <a:gd name="connsiteX74" fmla="*/ 2294968 w 5260975"/>
                  <a:gd name="connsiteY74" fmla="*/ 4650177 h 4707593"/>
                  <a:gd name="connsiteX75" fmla="*/ 2271540 w 5260975"/>
                  <a:gd name="connsiteY75" fmla="*/ 4653057 h 4707593"/>
                  <a:gd name="connsiteX76" fmla="*/ 2226895 w 5260975"/>
                  <a:gd name="connsiteY76" fmla="*/ 4651329 h 4707593"/>
                  <a:gd name="connsiteX77" fmla="*/ 2210379 w 5260975"/>
                  <a:gd name="connsiteY77" fmla="*/ 4653825 h 4707593"/>
                  <a:gd name="connsiteX78" fmla="*/ 2168613 w 5260975"/>
                  <a:gd name="connsiteY78" fmla="*/ 4654113 h 4707593"/>
                  <a:gd name="connsiteX79" fmla="*/ 2131167 w 5260975"/>
                  <a:gd name="connsiteY79" fmla="*/ 4652673 h 4707593"/>
                  <a:gd name="connsiteX80" fmla="*/ 2095065 w 5260975"/>
                  <a:gd name="connsiteY80" fmla="*/ 4653441 h 4707593"/>
                  <a:gd name="connsiteX81" fmla="*/ 2069237 w 5260975"/>
                  <a:gd name="connsiteY81" fmla="*/ 4656609 h 4707593"/>
                  <a:gd name="connsiteX82" fmla="*/ 2041201 w 5260975"/>
                  <a:gd name="connsiteY82" fmla="*/ 4658529 h 4707593"/>
                  <a:gd name="connsiteX83" fmla="*/ 1963909 w 5260975"/>
                  <a:gd name="connsiteY83" fmla="*/ 4669955 h 4707593"/>
                  <a:gd name="connsiteX84" fmla="*/ 1949603 w 5260975"/>
                  <a:gd name="connsiteY84" fmla="*/ 4667171 h 4707593"/>
                  <a:gd name="connsiteX85" fmla="*/ 1868373 w 5260975"/>
                  <a:gd name="connsiteY85" fmla="*/ 4664578 h 4707593"/>
                  <a:gd name="connsiteX86" fmla="*/ 1850707 w 5260975"/>
                  <a:gd name="connsiteY86" fmla="*/ 4664771 h 4707593"/>
                  <a:gd name="connsiteX87" fmla="*/ 1803275 w 5260975"/>
                  <a:gd name="connsiteY87" fmla="*/ 4653441 h 4707593"/>
                  <a:gd name="connsiteX88" fmla="*/ 1730112 w 5260975"/>
                  <a:gd name="connsiteY88" fmla="*/ 4671396 h 4707593"/>
                  <a:gd name="connsiteX89" fmla="*/ 1661652 w 5260975"/>
                  <a:gd name="connsiteY89" fmla="*/ 4693863 h 4707593"/>
                  <a:gd name="connsiteX90" fmla="*/ 1653011 w 5260975"/>
                  <a:gd name="connsiteY90" fmla="*/ 4696744 h 4707593"/>
                  <a:gd name="connsiteX91" fmla="*/ 1628431 w 5260975"/>
                  <a:gd name="connsiteY91" fmla="*/ 4701641 h 4707593"/>
                  <a:gd name="connsiteX92" fmla="*/ 1597995 w 5260975"/>
                  <a:gd name="connsiteY92" fmla="*/ 4703369 h 4707593"/>
                  <a:gd name="connsiteX93" fmla="*/ 1559396 w 5260975"/>
                  <a:gd name="connsiteY93" fmla="*/ 4707593 h 4707593"/>
                  <a:gd name="connsiteX94" fmla="*/ 1528480 w 5260975"/>
                  <a:gd name="connsiteY94" fmla="*/ 4702312 h 4707593"/>
                  <a:gd name="connsiteX95" fmla="*/ 1485272 w 5260975"/>
                  <a:gd name="connsiteY95" fmla="*/ 4694439 h 4707593"/>
                  <a:gd name="connsiteX96" fmla="*/ 1444562 w 5260975"/>
                  <a:gd name="connsiteY96" fmla="*/ 4686950 h 4707593"/>
                  <a:gd name="connsiteX97" fmla="*/ 1431696 w 5260975"/>
                  <a:gd name="connsiteY97" fmla="*/ 4695783 h 4707593"/>
                  <a:gd name="connsiteX98" fmla="*/ 1411821 w 5260975"/>
                  <a:gd name="connsiteY98" fmla="*/ 4703464 h 4707593"/>
                  <a:gd name="connsiteX99" fmla="*/ 1389738 w 5260975"/>
                  <a:gd name="connsiteY99" fmla="*/ 4694247 h 4707593"/>
                  <a:gd name="connsiteX100" fmla="*/ 1338081 w 5260975"/>
                  <a:gd name="connsiteY100" fmla="*/ 4675141 h 4707593"/>
                  <a:gd name="connsiteX101" fmla="*/ 1305436 w 5260975"/>
                  <a:gd name="connsiteY101" fmla="*/ 4674276 h 4707593"/>
                  <a:gd name="connsiteX102" fmla="*/ 1234481 w 5260975"/>
                  <a:gd name="connsiteY102" fmla="*/ 4666115 h 4707593"/>
                  <a:gd name="connsiteX103" fmla="*/ 1188106 w 5260975"/>
                  <a:gd name="connsiteY103" fmla="*/ 4654497 h 4707593"/>
                  <a:gd name="connsiteX104" fmla="*/ 1154790 w 5260975"/>
                  <a:gd name="connsiteY104" fmla="*/ 4641343 h 4707593"/>
                  <a:gd name="connsiteX105" fmla="*/ 1107069 w 5260975"/>
                  <a:gd name="connsiteY105" fmla="*/ 4624156 h 4707593"/>
                  <a:gd name="connsiteX106" fmla="*/ 1059158 w 5260975"/>
                  <a:gd name="connsiteY106" fmla="*/ 4615227 h 4707593"/>
                  <a:gd name="connsiteX107" fmla="*/ 1024496 w 5260975"/>
                  <a:gd name="connsiteY107" fmla="*/ 4603993 h 4707593"/>
                  <a:gd name="connsiteX108" fmla="*/ 982153 w 5260975"/>
                  <a:gd name="connsiteY108" fmla="*/ 4596311 h 4707593"/>
                  <a:gd name="connsiteX109" fmla="*/ 946628 w 5260975"/>
                  <a:gd name="connsiteY109" fmla="*/ 4596024 h 4707593"/>
                  <a:gd name="connsiteX110" fmla="*/ 890939 w 5260975"/>
                  <a:gd name="connsiteY110" fmla="*/ 4597368 h 4707593"/>
                  <a:gd name="connsiteX111" fmla="*/ 822769 w 5260975"/>
                  <a:gd name="connsiteY111" fmla="*/ 4574133 h 4707593"/>
                  <a:gd name="connsiteX112" fmla="*/ 795212 w 5260975"/>
                  <a:gd name="connsiteY112" fmla="*/ 4568947 h 4707593"/>
                  <a:gd name="connsiteX113" fmla="*/ 769288 w 5260975"/>
                  <a:gd name="connsiteY113" fmla="*/ 4566547 h 4707593"/>
                  <a:gd name="connsiteX114" fmla="*/ 714271 w 5260975"/>
                  <a:gd name="connsiteY114" fmla="*/ 4551089 h 4707593"/>
                  <a:gd name="connsiteX115" fmla="*/ 691900 w 5260975"/>
                  <a:gd name="connsiteY115" fmla="*/ 4545999 h 4707593"/>
                  <a:gd name="connsiteX116" fmla="*/ 660598 w 5260975"/>
                  <a:gd name="connsiteY116" fmla="*/ 4546096 h 4707593"/>
                  <a:gd name="connsiteX117" fmla="*/ 603662 w 5260975"/>
                  <a:gd name="connsiteY117" fmla="*/ 4538991 h 4707593"/>
                  <a:gd name="connsiteX118" fmla="*/ 546821 w 5260975"/>
                  <a:gd name="connsiteY118" fmla="*/ 4518251 h 4707593"/>
                  <a:gd name="connsiteX119" fmla="*/ 522721 w 5260975"/>
                  <a:gd name="connsiteY119" fmla="*/ 4520267 h 4707593"/>
                  <a:gd name="connsiteX120" fmla="*/ 514080 w 5260975"/>
                  <a:gd name="connsiteY120" fmla="*/ 4519788 h 4707593"/>
                  <a:gd name="connsiteX121" fmla="*/ 436404 w 5260975"/>
                  <a:gd name="connsiteY121" fmla="*/ 4508361 h 4707593"/>
                  <a:gd name="connsiteX122" fmla="*/ 428626 w 5260975"/>
                  <a:gd name="connsiteY122" fmla="*/ 4507114 h 4707593"/>
                  <a:gd name="connsiteX123" fmla="*/ 392141 w 5260975"/>
                  <a:gd name="connsiteY123" fmla="*/ 4496936 h 4707593"/>
                  <a:gd name="connsiteX124" fmla="*/ 300157 w 5260975"/>
                  <a:gd name="connsiteY124" fmla="*/ 4490599 h 4707593"/>
                  <a:gd name="connsiteX125" fmla="*/ 294493 w 5260975"/>
                  <a:gd name="connsiteY125" fmla="*/ 4489831 h 4707593"/>
                  <a:gd name="connsiteX126" fmla="*/ 263671 w 5260975"/>
                  <a:gd name="connsiteY126" fmla="*/ 4494919 h 4707593"/>
                  <a:gd name="connsiteX127" fmla="*/ 248406 w 5260975"/>
                  <a:gd name="connsiteY127" fmla="*/ 4502121 h 4707593"/>
                  <a:gd name="connsiteX128" fmla="*/ 224594 w 5260975"/>
                  <a:gd name="connsiteY128" fmla="*/ 4509610 h 4707593"/>
                  <a:gd name="connsiteX129" fmla="*/ 200398 w 5260975"/>
                  <a:gd name="connsiteY129" fmla="*/ 4512395 h 4707593"/>
                  <a:gd name="connsiteX130" fmla="*/ 159783 w 5260975"/>
                  <a:gd name="connsiteY130" fmla="*/ 4501064 h 4707593"/>
                  <a:gd name="connsiteX131" fmla="*/ 144997 w 5260975"/>
                  <a:gd name="connsiteY131" fmla="*/ 4499912 h 4707593"/>
                  <a:gd name="connsiteX132" fmla="*/ 112064 w 5260975"/>
                  <a:gd name="connsiteY132" fmla="*/ 4494440 h 4707593"/>
                  <a:gd name="connsiteX133" fmla="*/ 83259 w 5260975"/>
                  <a:gd name="connsiteY133" fmla="*/ 4494824 h 4707593"/>
                  <a:gd name="connsiteX134" fmla="*/ 60120 w 5260975"/>
                  <a:gd name="connsiteY134" fmla="*/ 4503561 h 4707593"/>
                  <a:gd name="connsiteX135" fmla="*/ 26514 w 5260975"/>
                  <a:gd name="connsiteY135" fmla="*/ 4505289 h 4707593"/>
                  <a:gd name="connsiteX136" fmla="*/ 4814 w 5260975"/>
                  <a:gd name="connsiteY136" fmla="*/ 4498952 h 4707593"/>
                  <a:gd name="connsiteX137" fmla="*/ 398 w 5260975"/>
                  <a:gd name="connsiteY137" fmla="*/ 4498089 h 4707593"/>
                  <a:gd name="connsiteX138" fmla="*/ 0 w 5260975"/>
                  <a:gd name="connsiteY138" fmla="*/ 4498087 h 4707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5260975" h="4707593">
                    <a:moveTo>
                      <a:pt x="0" y="0"/>
                    </a:moveTo>
                    <a:lnTo>
                      <a:pt x="5260975" y="0"/>
                    </a:lnTo>
                    <a:lnTo>
                      <a:pt x="5260975" y="3296937"/>
                    </a:lnTo>
                    <a:lnTo>
                      <a:pt x="5260975" y="3518571"/>
                    </a:lnTo>
                    <a:lnTo>
                      <a:pt x="5226503" y="3534000"/>
                    </a:lnTo>
                    <a:cubicBezTo>
                      <a:pt x="5219783" y="3536785"/>
                      <a:pt x="5212389" y="3538321"/>
                      <a:pt x="5206341" y="3542065"/>
                    </a:cubicBezTo>
                    <a:cubicBezTo>
                      <a:pt x="5178495" y="3559156"/>
                      <a:pt x="5151515" y="3577591"/>
                      <a:pt x="5123287" y="3594010"/>
                    </a:cubicBezTo>
                    <a:cubicBezTo>
                      <a:pt x="5094195" y="3611004"/>
                      <a:pt x="5068175" y="3631071"/>
                      <a:pt x="5048107" y="3658244"/>
                    </a:cubicBezTo>
                    <a:cubicBezTo>
                      <a:pt x="5029480" y="3683496"/>
                      <a:pt x="5011429" y="3709131"/>
                      <a:pt x="4992899" y="3734479"/>
                    </a:cubicBezTo>
                    <a:cubicBezTo>
                      <a:pt x="4988194" y="3740912"/>
                      <a:pt x="4983873" y="3748498"/>
                      <a:pt x="4977440" y="3752627"/>
                    </a:cubicBezTo>
                    <a:cubicBezTo>
                      <a:pt x="4964094" y="3761268"/>
                      <a:pt x="4949499" y="3768277"/>
                      <a:pt x="4935193" y="3775382"/>
                    </a:cubicBezTo>
                    <a:cubicBezTo>
                      <a:pt x="4922903" y="3781431"/>
                      <a:pt x="4909845" y="3785943"/>
                      <a:pt x="4897844" y="3792472"/>
                    </a:cubicBezTo>
                    <a:cubicBezTo>
                      <a:pt x="4888243" y="3797658"/>
                      <a:pt x="4879697" y="3804859"/>
                      <a:pt x="4870767" y="3811388"/>
                    </a:cubicBezTo>
                    <a:cubicBezTo>
                      <a:pt x="4862990" y="3817052"/>
                      <a:pt x="4854445" y="3821949"/>
                      <a:pt x="4847916" y="3828767"/>
                    </a:cubicBezTo>
                    <a:cubicBezTo>
                      <a:pt x="4831977" y="3845281"/>
                      <a:pt x="4815942" y="3861508"/>
                      <a:pt x="4796163" y="3873702"/>
                    </a:cubicBezTo>
                    <a:cubicBezTo>
                      <a:pt x="4776672" y="3885799"/>
                      <a:pt x="4758237" y="3899338"/>
                      <a:pt x="4738843" y="3911628"/>
                    </a:cubicBezTo>
                    <a:cubicBezTo>
                      <a:pt x="4719831" y="3923630"/>
                      <a:pt x="4702645" y="3936783"/>
                      <a:pt x="4692755" y="3958099"/>
                    </a:cubicBezTo>
                    <a:cubicBezTo>
                      <a:pt x="4688339" y="3967508"/>
                      <a:pt x="4682097" y="3977782"/>
                      <a:pt x="4673744" y="3983255"/>
                    </a:cubicBezTo>
                    <a:cubicBezTo>
                      <a:pt x="4661838" y="3991032"/>
                      <a:pt x="4646764" y="3993817"/>
                      <a:pt x="4633801" y="4000442"/>
                    </a:cubicBezTo>
                    <a:cubicBezTo>
                      <a:pt x="4618535" y="4008219"/>
                      <a:pt x="4600869" y="4014940"/>
                      <a:pt x="4590499" y="4027326"/>
                    </a:cubicBezTo>
                    <a:cubicBezTo>
                      <a:pt x="4581281" y="4038368"/>
                      <a:pt x="4571968" y="4047009"/>
                      <a:pt x="4559773" y="4054018"/>
                    </a:cubicBezTo>
                    <a:cubicBezTo>
                      <a:pt x="4551229" y="4058915"/>
                      <a:pt x="4544892" y="4067844"/>
                      <a:pt x="4536059" y="4071877"/>
                    </a:cubicBezTo>
                    <a:cubicBezTo>
                      <a:pt x="4524441" y="4077254"/>
                      <a:pt x="4512727" y="4081479"/>
                      <a:pt x="4502549" y="4089832"/>
                    </a:cubicBezTo>
                    <a:cubicBezTo>
                      <a:pt x="4491987" y="4098473"/>
                      <a:pt x="4479986" y="4105290"/>
                      <a:pt x="4468944" y="4113356"/>
                    </a:cubicBezTo>
                    <a:cubicBezTo>
                      <a:pt x="4463087" y="4117676"/>
                      <a:pt x="4458286" y="4123341"/>
                      <a:pt x="4452622" y="4127854"/>
                    </a:cubicBezTo>
                    <a:cubicBezTo>
                      <a:pt x="4442252" y="4136111"/>
                      <a:pt x="4431690" y="4144176"/>
                      <a:pt x="4421032" y="4151953"/>
                    </a:cubicBezTo>
                    <a:cubicBezTo>
                      <a:pt x="4410375" y="4159731"/>
                      <a:pt x="4400197" y="4168756"/>
                      <a:pt x="4388483" y="4174421"/>
                    </a:cubicBezTo>
                    <a:cubicBezTo>
                      <a:pt x="4368513" y="4184023"/>
                      <a:pt x="4346717" y="4189784"/>
                      <a:pt x="4327321" y="4200153"/>
                    </a:cubicBezTo>
                    <a:cubicBezTo>
                      <a:pt x="4307639" y="4210714"/>
                      <a:pt x="4289107" y="4223965"/>
                      <a:pt x="4271633" y="4237983"/>
                    </a:cubicBezTo>
                    <a:cubicBezTo>
                      <a:pt x="4257807" y="4249025"/>
                      <a:pt x="4244845" y="4259971"/>
                      <a:pt x="4227465" y="4265635"/>
                    </a:cubicBezTo>
                    <a:cubicBezTo>
                      <a:pt x="4217768" y="4268804"/>
                      <a:pt x="4207591" y="4275717"/>
                      <a:pt x="4201733" y="4283783"/>
                    </a:cubicBezTo>
                    <a:cubicBezTo>
                      <a:pt x="4189059" y="4301353"/>
                      <a:pt x="4172833" y="4313739"/>
                      <a:pt x="4154494" y="4324301"/>
                    </a:cubicBezTo>
                    <a:cubicBezTo>
                      <a:pt x="4130010" y="4338511"/>
                      <a:pt x="4105814" y="4353009"/>
                      <a:pt x="4081234" y="4366931"/>
                    </a:cubicBezTo>
                    <a:cubicBezTo>
                      <a:pt x="4066737" y="4375189"/>
                      <a:pt x="4052335" y="4383926"/>
                      <a:pt x="4036971" y="4389975"/>
                    </a:cubicBezTo>
                    <a:cubicBezTo>
                      <a:pt x="4005575" y="4402457"/>
                      <a:pt x="3973410" y="4413114"/>
                      <a:pt x="3941725" y="4424733"/>
                    </a:cubicBezTo>
                    <a:cubicBezTo>
                      <a:pt x="3931355" y="4428477"/>
                      <a:pt x="3921561" y="4433854"/>
                      <a:pt x="3910999" y="4437119"/>
                    </a:cubicBezTo>
                    <a:cubicBezTo>
                      <a:pt x="3899573" y="4440671"/>
                      <a:pt x="3887285" y="4441727"/>
                      <a:pt x="3875859" y="4445280"/>
                    </a:cubicBezTo>
                    <a:cubicBezTo>
                      <a:pt x="3856847" y="4451136"/>
                      <a:pt x="3838412" y="4458626"/>
                      <a:pt x="3819401" y="4464579"/>
                    </a:cubicBezTo>
                    <a:cubicBezTo>
                      <a:pt x="3782723" y="4476005"/>
                      <a:pt x="3745949" y="4486951"/>
                      <a:pt x="3709176" y="4497800"/>
                    </a:cubicBezTo>
                    <a:cubicBezTo>
                      <a:pt x="3701303" y="4500105"/>
                      <a:pt x="3692757" y="4500393"/>
                      <a:pt x="3684981" y="4502889"/>
                    </a:cubicBezTo>
                    <a:cubicBezTo>
                      <a:pt x="3664337" y="4509610"/>
                      <a:pt x="3643789" y="4516907"/>
                      <a:pt x="3623338" y="4524300"/>
                    </a:cubicBezTo>
                    <a:cubicBezTo>
                      <a:pt x="3610953" y="4528813"/>
                      <a:pt x="3598854" y="4534382"/>
                      <a:pt x="3586373" y="4538702"/>
                    </a:cubicBezTo>
                    <a:cubicBezTo>
                      <a:pt x="3576387" y="4542159"/>
                      <a:pt x="3566113" y="4544847"/>
                      <a:pt x="3555743" y="4546960"/>
                    </a:cubicBezTo>
                    <a:cubicBezTo>
                      <a:pt x="3546814" y="4548785"/>
                      <a:pt x="3537501" y="4548592"/>
                      <a:pt x="3528667" y="4550801"/>
                    </a:cubicBezTo>
                    <a:cubicBezTo>
                      <a:pt x="3504759" y="4556753"/>
                      <a:pt x="3481140" y="4563475"/>
                      <a:pt x="3457424" y="4569811"/>
                    </a:cubicBezTo>
                    <a:cubicBezTo>
                      <a:pt x="3447919" y="4572308"/>
                      <a:pt x="3438221" y="4574133"/>
                      <a:pt x="3429003" y="4577301"/>
                    </a:cubicBezTo>
                    <a:cubicBezTo>
                      <a:pt x="3404327" y="4585654"/>
                      <a:pt x="3380036" y="4595159"/>
                      <a:pt x="3355264" y="4603033"/>
                    </a:cubicBezTo>
                    <a:cubicBezTo>
                      <a:pt x="3334717" y="4609562"/>
                      <a:pt x="3313593" y="4614266"/>
                      <a:pt x="3292757" y="4620027"/>
                    </a:cubicBezTo>
                    <a:cubicBezTo>
                      <a:pt x="3283924" y="4622524"/>
                      <a:pt x="3275475" y="4626077"/>
                      <a:pt x="3266643" y="4628188"/>
                    </a:cubicBezTo>
                    <a:cubicBezTo>
                      <a:pt x="3246863" y="4632990"/>
                      <a:pt x="3226796" y="4637022"/>
                      <a:pt x="3206921" y="4641823"/>
                    </a:cubicBezTo>
                    <a:cubicBezTo>
                      <a:pt x="3195590" y="4644607"/>
                      <a:pt x="3184645" y="4649600"/>
                      <a:pt x="3173123" y="4651425"/>
                    </a:cubicBezTo>
                    <a:cubicBezTo>
                      <a:pt x="3145759" y="4655745"/>
                      <a:pt x="3118203" y="4658817"/>
                      <a:pt x="3090646" y="4662274"/>
                    </a:cubicBezTo>
                    <a:cubicBezTo>
                      <a:pt x="3062227" y="4665826"/>
                      <a:pt x="3033902" y="4669571"/>
                      <a:pt x="3005480" y="4672739"/>
                    </a:cubicBezTo>
                    <a:cubicBezTo>
                      <a:pt x="2989926" y="4674372"/>
                      <a:pt x="2974275" y="4674660"/>
                      <a:pt x="2958721" y="4676196"/>
                    </a:cubicBezTo>
                    <a:cubicBezTo>
                      <a:pt x="2945087" y="4677541"/>
                      <a:pt x="2931549" y="4680037"/>
                      <a:pt x="2917915" y="4681670"/>
                    </a:cubicBezTo>
                    <a:cubicBezTo>
                      <a:pt x="2906105" y="4683013"/>
                      <a:pt x="2894199" y="4683781"/>
                      <a:pt x="2882389" y="4685126"/>
                    </a:cubicBezTo>
                    <a:cubicBezTo>
                      <a:pt x="2863475" y="4687334"/>
                      <a:pt x="2844655" y="4689831"/>
                      <a:pt x="2825837" y="4692135"/>
                    </a:cubicBezTo>
                    <a:cubicBezTo>
                      <a:pt x="2817964" y="4692999"/>
                      <a:pt x="2809706" y="4695399"/>
                      <a:pt x="2802313" y="4693960"/>
                    </a:cubicBezTo>
                    <a:cubicBezTo>
                      <a:pt x="2783686" y="4690310"/>
                      <a:pt x="2765347" y="4691367"/>
                      <a:pt x="2746816" y="4693863"/>
                    </a:cubicBezTo>
                    <a:cubicBezTo>
                      <a:pt x="2740479" y="4694728"/>
                      <a:pt x="2733662" y="4694535"/>
                      <a:pt x="2727517" y="4692903"/>
                    </a:cubicBezTo>
                    <a:cubicBezTo>
                      <a:pt x="2714939" y="4689638"/>
                      <a:pt x="2702745" y="4685029"/>
                      <a:pt x="2690359" y="4680997"/>
                    </a:cubicBezTo>
                    <a:cubicBezTo>
                      <a:pt x="2689014" y="4680517"/>
                      <a:pt x="2687382" y="4680421"/>
                      <a:pt x="2685943" y="4680133"/>
                    </a:cubicBezTo>
                    <a:cubicBezTo>
                      <a:pt x="2677781" y="4678500"/>
                      <a:pt x="2669717" y="4676868"/>
                      <a:pt x="2661554" y="4675428"/>
                    </a:cubicBezTo>
                    <a:cubicBezTo>
                      <a:pt x="2657138" y="4674660"/>
                      <a:pt x="2652625" y="4674564"/>
                      <a:pt x="2648208" y="4673892"/>
                    </a:cubicBezTo>
                    <a:cubicBezTo>
                      <a:pt x="2631118" y="4671203"/>
                      <a:pt x="2612299" y="4675716"/>
                      <a:pt x="2597512" y="4664099"/>
                    </a:cubicBezTo>
                    <a:cubicBezTo>
                      <a:pt x="2587911" y="4656609"/>
                      <a:pt x="2578597" y="4658338"/>
                      <a:pt x="2568324" y="4659490"/>
                    </a:cubicBezTo>
                    <a:cubicBezTo>
                      <a:pt x="2560547" y="4660354"/>
                      <a:pt x="2552577" y="4660065"/>
                      <a:pt x="2544704" y="4660162"/>
                    </a:cubicBezTo>
                    <a:cubicBezTo>
                      <a:pt x="2530878" y="4660449"/>
                      <a:pt x="2517052" y="4660546"/>
                      <a:pt x="2503225" y="4661026"/>
                    </a:cubicBezTo>
                    <a:cubicBezTo>
                      <a:pt x="2498808" y="4661218"/>
                      <a:pt x="2494297" y="4663619"/>
                      <a:pt x="2489975" y="4663235"/>
                    </a:cubicBezTo>
                    <a:cubicBezTo>
                      <a:pt x="2470004" y="4661410"/>
                      <a:pt x="2450033" y="4658529"/>
                      <a:pt x="2430061" y="4656897"/>
                    </a:cubicBezTo>
                    <a:cubicBezTo>
                      <a:pt x="2418732" y="4655938"/>
                      <a:pt x="2407114" y="4657761"/>
                      <a:pt x="2395880" y="4656417"/>
                    </a:cubicBezTo>
                    <a:cubicBezTo>
                      <a:pt x="2382919" y="4654881"/>
                      <a:pt x="2370245" y="4650945"/>
                      <a:pt x="2357378" y="4648544"/>
                    </a:cubicBezTo>
                    <a:cubicBezTo>
                      <a:pt x="2353826" y="4647872"/>
                      <a:pt x="2349889" y="4648736"/>
                      <a:pt x="2346145" y="4648928"/>
                    </a:cubicBezTo>
                    <a:cubicBezTo>
                      <a:pt x="2341920" y="4649120"/>
                      <a:pt x="2337791" y="4649504"/>
                      <a:pt x="2333567" y="4649600"/>
                    </a:cubicBezTo>
                    <a:cubicBezTo>
                      <a:pt x="2320700" y="4649793"/>
                      <a:pt x="2307835" y="4649504"/>
                      <a:pt x="2294968" y="4650177"/>
                    </a:cubicBezTo>
                    <a:cubicBezTo>
                      <a:pt x="2287095" y="4650561"/>
                      <a:pt x="2278839" y="4654497"/>
                      <a:pt x="2271540" y="4653057"/>
                    </a:cubicBezTo>
                    <a:cubicBezTo>
                      <a:pt x="2256659" y="4650272"/>
                      <a:pt x="2241776" y="4656513"/>
                      <a:pt x="2226895" y="4651329"/>
                    </a:cubicBezTo>
                    <a:cubicBezTo>
                      <a:pt x="2222285" y="4649793"/>
                      <a:pt x="2215948" y="4653633"/>
                      <a:pt x="2210379" y="4653825"/>
                    </a:cubicBezTo>
                    <a:cubicBezTo>
                      <a:pt x="2196457" y="4654305"/>
                      <a:pt x="2182535" y="4654209"/>
                      <a:pt x="2168613" y="4654113"/>
                    </a:cubicBezTo>
                    <a:cubicBezTo>
                      <a:pt x="2156131" y="4654017"/>
                      <a:pt x="2143168" y="4655361"/>
                      <a:pt x="2131167" y="4652673"/>
                    </a:cubicBezTo>
                    <a:cubicBezTo>
                      <a:pt x="2118588" y="4649793"/>
                      <a:pt x="2107259" y="4650177"/>
                      <a:pt x="2095065" y="4653441"/>
                    </a:cubicBezTo>
                    <a:cubicBezTo>
                      <a:pt x="2086711" y="4655649"/>
                      <a:pt x="2077878" y="4655938"/>
                      <a:pt x="2069237" y="4656609"/>
                    </a:cubicBezTo>
                    <a:cubicBezTo>
                      <a:pt x="2059924" y="4657377"/>
                      <a:pt x="2049650" y="4655361"/>
                      <a:pt x="2041201" y="4658529"/>
                    </a:cubicBezTo>
                    <a:cubicBezTo>
                      <a:pt x="2016044" y="4667939"/>
                      <a:pt x="1990216" y="4669955"/>
                      <a:pt x="1963909" y="4669955"/>
                    </a:cubicBezTo>
                    <a:cubicBezTo>
                      <a:pt x="1959107" y="4669955"/>
                      <a:pt x="1954210" y="4668612"/>
                      <a:pt x="1949603" y="4667171"/>
                    </a:cubicBezTo>
                    <a:cubicBezTo>
                      <a:pt x="1922717" y="4658529"/>
                      <a:pt x="1895737" y="4659297"/>
                      <a:pt x="1868373" y="4664578"/>
                    </a:cubicBezTo>
                    <a:cubicBezTo>
                      <a:pt x="1862708" y="4665731"/>
                      <a:pt x="1856372" y="4665923"/>
                      <a:pt x="1850707" y="4664771"/>
                    </a:cubicBezTo>
                    <a:cubicBezTo>
                      <a:pt x="1834768" y="4661410"/>
                      <a:pt x="1819309" y="4655841"/>
                      <a:pt x="1803275" y="4653441"/>
                    </a:cubicBezTo>
                    <a:cubicBezTo>
                      <a:pt x="1776775" y="4649504"/>
                      <a:pt x="1753828" y="4662754"/>
                      <a:pt x="1730112" y="4671396"/>
                    </a:cubicBezTo>
                    <a:cubicBezTo>
                      <a:pt x="1707548" y="4679557"/>
                      <a:pt x="1688345" y="4697992"/>
                      <a:pt x="1661652" y="4693863"/>
                    </a:cubicBezTo>
                    <a:cubicBezTo>
                      <a:pt x="1658965" y="4693479"/>
                      <a:pt x="1655988" y="4696071"/>
                      <a:pt x="1653011" y="4696744"/>
                    </a:cubicBezTo>
                    <a:cubicBezTo>
                      <a:pt x="1644850" y="4698568"/>
                      <a:pt x="1636689" y="4700776"/>
                      <a:pt x="1628431" y="4701641"/>
                    </a:cubicBezTo>
                    <a:cubicBezTo>
                      <a:pt x="1618350" y="4702793"/>
                      <a:pt x="1608076" y="4702409"/>
                      <a:pt x="1597995" y="4703369"/>
                    </a:cubicBezTo>
                    <a:cubicBezTo>
                      <a:pt x="1585032" y="4704521"/>
                      <a:pt x="1572263" y="4707593"/>
                      <a:pt x="1559396" y="4707593"/>
                    </a:cubicBezTo>
                    <a:cubicBezTo>
                      <a:pt x="1549026" y="4707593"/>
                      <a:pt x="1538753" y="4704041"/>
                      <a:pt x="1528480" y="4702312"/>
                    </a:cubicBezTo>
                    <a:cubicBezTo>
                      <a:pt x="1513981" y="4699912"/>
                      <a:pt x="1498042" y="4700584"/>
                      <a:pt x="1485272" y="4694439"/>
                    </a:cubicBezTo>
                    <a:cubicBezTo>
                      <a:pt x="1471639" y="4687910"/>
                      <a:pt x="1458676" y="4684934"/>
                      <a:pt x="1444562" y="4686950"/>
                    </a:cubicBezTo>
                    <a:cubicBezTo>
                      <a:pt x="1439857" y="4687622"/>
                      <a:pt x="1433808" y="4691655"/>
                      <a:pt x="1431696" y="4695783"/>
                    </a:cubicBezTo>
                    <a:cubicBezTo>
                      <a:pt x="1426991" y="4705001"/>
                      <a:pt x="1420559" y="4706634"/>
                      <a:pt x="1411821" y="4703464"/>
                    </a:cubicBezTo>
                    <a:cubicBezTo>
                      <a:pt x="1404236" y="4700776"/>
                      <a:pt x="1394922" y="4699432"/>
                      <a:pt x="1389738" y="4694247"/>
                    </a:cubicBezTo>
                    <a:cubicBezTo>
                      <a:pt x="1375047" y="4679557"/>
                      <a:pt x="1356324" y="4679077"/>
                      <a:pt x="1338081" y="4675141"/>
                    </a:cubicBezTo>
                    <a:cubicBezTo>
                      <a:pt x="1326945" y="4672739"/>
                      <a:pt x="1316574" y="4672644"/>
                      <a:pt x="1305436" y="4674276"/>
                    </a:cubicBezTo>
                    <a:cubicBezTo>
                      <a:pt x="1281241" y="4677925"/>
                      <a:pt x="1257717" y="4672739"/>
                      <a:pt x="1234481" y="4666115"/>
                    </a:cubicBezTo>
                    <a:cubicBezTo>
                      <a:pt x="1219118" y="4661698"/>
                      <a:pt x="1203372" y="4659010"/>
                      <a:pt x="1188106" y="4654497"/>
                    </a:cubicBezTo>
                    <a:cubicBezTo>
                      <a:pt x="1176680" y="4651041"/>
                      <a:pt x="1165255" y="4646912"/>
                      <a:pt x="1154790" y="4641343"/>
                    </a:cubicBezTo>
                    <a:cubicBezTo>
                      <a:pt x="1139618" y="4633181"/>
                      <a:pt x="1126369" y="4620891"/>
                      <a:pt x="1107069" y="4624156"/>
                    </a:cubicBezTo>
                    <a:cubicBezTo>
                      <a:pt x="1090074" y="4627036"/>
                      <a:pt x="1074713" y="4620988"/>
                      <a:pt x="1059158" y="4615227"/>
                    </a:cubicBezTo>
                    <a:cubicBezTo>
                      <a:pt x="1047732" y="4611002"/>
                      <a:pt x="1036308" y="4606681"/>
                      <a:pt x="1024496" y="4603993"/>
                    </a:cubicBezTo>
                    <a:cubicBezTo>
                      <a:pt x="1010478" y="4600824"/>
                      <a:pt x="994635" y="4602169"/>
                      <a:pt x="982153" y="4596311"/>
                    </a:cubicBezTo>
                    <a:cubicBezTo>
                      <a:pt x="969095" y="4590166"/>
                      <a:pt x="958246" y="4594295"/>
                      <a:pt x="946628" y="4596024"/>
                    </a:cubicBezTo>
                    <a:cubicBezTo>
                      <a:pt x="928097" y="4598712"/>
                      <a:pt x="909661" y="4603705"/>
                      <a:pt x="890939" y="4597368"/>
                    </a:cubicBezTo>
                    <a:cubicBezTo>
                      <a:pt x="868184" y="4589687"/>
                      <a:pt x="845620" y="4581430"/>
                      <a:pt x="822769" y="4574133"/>
                    </a:cubicBezTo>
                    <a:cubicBezTo>
                      <a:pt x="813934" y="4571347"/>
                      <a:pt x="804431" y="4570195"/>
                      <a:pt x="795212" y="4568947"/>
                    </a:cubicBezTo>
                    <a:cubicBezTo>
                      <a:pt x="786476" y="4567891"/>
                      <a:pt x="776010" y="4570579"/>
                      <a:pt x="769288" y="4566547"/>
                    </a:cubicBezTo>
                    <a:cubicBezTo>
                      <a:pt x="752005" y="4556178"/>
                      <a:pt x="734243" y="4551089"/>
                      <a:pt x="714271" y="4551089"/>
                    </a:cubicBezTo>
                    <a:cubicBezTo>
                      <a:pt x="706781" y="4551089"/>
                      <a:pt x="699484" y="4546768"/>
                      <a:pt x="691900" y="4545999"/>
                    </a:cubicBezTo>
                    <a:cubicBezTo>
                      <a:pt x="681529" y="4545040"/>
                      <a:pt x="669623" y="4542447"/>
                      <a:pt x="660598" y="4546096"/>
                    </a:cubicBezTo>
                    <a:cubicBezTo>
                      <a:pt x="639379" y="4554737"/>
                      <a:pt x="622193" y="4547536"/>
                      <a:pt x="603662" y="4538991"/>
                    </a:cubicBezTo>
                    <a:cubicBezTo>
                      <a:pt x="585418" y="4530541"/>
                      <a:pt x="566215" y="4523821"/>
                      <a:pt x="546821" y="4518251"/>
                    </a:cubicBezTo>
                    <a:cubicBezTo>
                      <a:pt x="539524" y="4516235"/>
                      <a:pt x="530787" y="4519596"/>
                      <a:pt x="522721" y="4520267"/>
                    </a:cubicBezTo>
                    <a:cubicBezTo>
                      <a:pt x="519840" y="4520460"/>
                      <a:pt x="516671" y="4520748"/>
                      <a:pt x="514080" y="4519788"/>
                    </a:cubicBezTo>
                    <a:cubicBezTo>
                      <a:pt x="489020" y="4510570"/>
                      <a:pt x="463575" y="4503561"/>
                      <a:pt x="436404" y="4508361"/>
                    </a:cubicBezTo>
                    <a:cubicBezTo>
                      <a:pt x="433908" y="4508842"/>
                      <a:pt x="431123" y="4507786"/>
                      <a:pt x="428626" y="4507114"/>
                    </a:cubicBezTo>
                    <a:cubicBezTo>
                      <a:pt x="416432" y="4503657"/>
                      <a:pt x="404526" y="4498184"/>
                      <a:pt x="392141" y="4496936"/>
                    </a:cubicBezTo>
                    <a:cubicBezTo>
                      <a:pt x="361608" y="4493864"/>
                      <a:pt x="330884" y="4492615"/>
                      <a:pt x="300157" y="4490599"/>
                    </a:cubicBezTo>
                    <a:cubicBezTo>
                      <a:pt x="298237" y="4490503"/>
                      <a:pt x="296221" y="4490503"/>
                      <a:pt x="294493" y="4489831"/>
                    </a:cubicBezTo>
                    <a:cubicBezTo>
                      <a:pt x="283163" y="4485702"/>
                      <a:pt x="273274" y="4487047"/>
                      <a:pt x="263671" y="4494919"/>
                    </a:cubicBezTo>
                    <a:cubicBezTo>
                      <a:pt x="259447" y="4498376"/>
                      <a:pt x="253686" y="4500200"/>
                      <a:pt x="248406" y="4502121"/>
                    </a:cubicBezTo>
                    <a:cubicBezTo>
                      <a:pt x="240628" y="4505002"/>
                      <a:pt x="232659" y="4507786"/>
                      <a:pt x="224594" y="4509610"/>
                    </a:cubicBezTo>
                    <a:cubicBezTo>
                      <a:pt x="216624" y="4511338"/>
                      <a:pt x="208079" y="4513738"/>
                      <a:pt x="200398" y="4512395"/>
                    </a:cubicBezTo>
                    <a:cubicBezTo>
                      <a:pt x="186572" y="4509994"/>
                      <a:pt x="173417" y="4504618"/>
                      <a:pt x="159783" y="4501064"/>
                    </a:cubicBezTo>
                    <a:cubicBezTo>
                      <a:pt x="155079" y="4499816"/>
                      <a:pt x="149893" y="4500009"/>
                      <a:pt x="144997" y="4499912"/>
                    </a:cubicBezTo>
                    <a:cubicBezTo>
                      <a:pt x="133763" y="4499625"/>
                      <a:pt x="122241" y="4502409"/>
                      <a:pt x="112064" y="4494440"/>
                    </a:cubicBezTo>
                    <a:cubicBezTo>
                      <a:pt x="102655" y="4486951"/>
                      <a:pt x="93148" y="4489158"/>
                      <a:pt x="83259" y="4494824"/>
                    </a:cubicBezTo>
                    <a:cubicBezTo>
                      <a:pt x="76154" y="4498857"/>
                      <a:pt x="68090" y="4502025"/>
                      <a:pt x="60120" y="4503561"/>
                    </a:cubicBezTo>
                    <a:cubicBezTo>
                      <a:pt x="49174" y="4505673"/>
                      <a:pt x="38324" y="4506538"/>
                      <a:pt x="26514" y="4505289"/>
                    </a:cubicBezTo>
                    <a:cubicBezTo>
                      <a:pt x="18161" y="4504425"/>
                      <a:pt x="11343" y="4504041"/>
                      <a:pt x="4814" y="4498952"/>
                    </a:cubicBezTo>
                    <a:cubicBezTo>
                      <a:pt x="3759" y="4498184"/>
                      <a:pt x="1839" y="4497992"/>
                      <a:pt x="398" y="4498089"/>
                    </a:cubicBezTo>
                    <a:lnTo>
                      <a:pt x="0" y="4498087"/>
                    </a:lnTo>
                    <a:close/>
                  </a:path>
                </a:pathLst>
              </a:custGeom>
              <a:solidFill>
                <a:schemeClr val="bg1">
                  <a:alpha val="14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21" name="Group 20">
              <a:extLst>
                <a:ext uri="{FF2B5EF4-FFF2-40B4-BE49-F238E27FC236}">
                  <a16:creationId xmlns:a16="http://schemas.microsoft.com/office/drawing/2014/main" id="{B2C18990-7F62-45E8-B68F-47E95E4812F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6096000" y="4138312"/>
              <a:ext cx="5260975" cy="1410656"/>
              <a:chOff x="6096000" y="4138312"/>
              <a:chExt cx="5260975" cy="1410656"/>
            </a:xfrm>
          </p:grpSpPr>
          <p:sp>
            <p:nvSpPr>
              <p:cNvPr id="22" name="Freeform: Shape 21">
                <a:extLst>
                  <a:ext uri="{FF2B5EF4-FFF2-40B4-BE49-F238E27FC236}">
                    <a16:creationId xmlns:a16="http://schemas.microsoft.com/office/drawing/2014/main" id="{AC206BB2-3759-4DF0-9932-7445B6367A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0" y="4138312"/>
                <a:ext cx="5260975" cy="1410656"/>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Shape 22">
                <a:extLst>
                  <a:ext uri="{FF2B5EF4-FFF2-40B4-BE49-F238E27FC236}">
                    <a16:creationId xmlns:a16="http://schemas.microsoft.com/office/drawing/2014/main" id="{381FA6FA-3CB6-4F57-8871-82DDE5BE86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0" y="4138312"/>
                <a:ext cx="5260975" cy="1410656"/>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blipFill dpi="0" rotWithShape="1">
                <a:blip r:embed="rId2">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pic>
        <p:nvPicPr>
          <p:cNvPr id="6" name="Obrázek 5" descr="Obsah obrázku grafický design, klipart, Dětské kresby, ilustrace">
            <a:extLst>
              <a:ext uri="{FF2B5EF4-FFF2-40B4-BE49-F238E27FC236}">
                <a16:creationId xmlns:a16="http://schemas.microsoft.com/office/drawing/2014/main" id="{009EF497-CC27-C9CF-5518-D89EB134F5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41932" y="1659155"/>
            <a:ext cx="4369112" cy="2446702"/>
          </a:xfrm>
          <a:prstGeom prst="rect">
            <a:avLst/>
          </a:prstGeom>
        </p:spPr>
      </p:pic>
    </p:spTree>
    <p:extLst>
      <p:ext uri="{BB962C8B-B14F-4D97-AF65-F5344CB8AC3E}">
        <p14:creationId xmlns:p14="http://schemas.microsoft.com/office/powerpoint/2010/main" val="3730370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99899462-FC16-43B0-966B-FCA2634507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4654295" y="478232"/>
            <a:ext cx="7034121" cy="5918673"/>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7DC28959-D2AF-4593-AA77-12F816C0B55B}"/>
              </a:ext>
            </a:extLst>
          </p:cNvPr>
          <p:cNvSpPr>
            <a:spLocks noGrp="1"/>
          </p:cNvSpPr>
          <p:nvPr>
            <p:ph type="title"/>
          </p:nvPr>
        </p:nvSpPr>
        <p:spPr>
          <a:xfrm>
            <a:off x="5297762" y="1053711"/>
            <a:ext cx="5638994" cy="1424446"/>
          </a:xfrm>
        </p:spPr>
        <p:txBody>
          <a:bodyPr>
            <a:normAutofit/>
          </a:bodyPr>
          <a:lstStyle/>
          <a:p>
            <a:r>
              <a:rPr lang="cs-CZ">
                <a:solidFill>
                  <a:srgbClr val="FFFFFF"/>
                </a:solidFill>
              </a:rPr>
              <a:t>Vaše oblíbené a neoblíbené věci</a:t>
            </a:r>
          </a:p>
        </p:txBody>
      </p:sp>
      <p:pic>
        <p:nvPicPr>
          <p:cNvPr id="7" name="Obrázek 6" descr="Obsah obrázku strom, osoba, exteriér, tráva&#10;&#10;Popis vygenerován s velmi vysokou mírou spolehlivosti">
            <a:extLst>
              <a:ext uri="{FF2B5EF4-FFF2-40B4-BE49-F238E27FC236}">
                <a16:creationId xmlns:a16="http://schemas.microsoft.com/office/drawing/2014/main" id="{65BF400C-B194-489C-8336-46D38A406D3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1886" y="731804"/>
            <a:ext cx="3662730" cy="2282757"/>
          </a:xfrm>
          <a:prstGeom prst="rect">
            <a:avLst/>
          </a:prstGeom>
        </p:spPr>
      </p:pic>
      <p:cxnSp>
        <p:nvCxnSpPr>
          <p:cNvPr id="14" name="Straight Connector 13">
            <a:extLst>
              <a:ext uri="{FF2B5EF4-FFF2-40B4-BE49-F238E27FC236}">
                <a16:creationId xmlns:a16="http://schemas.microsoft.com/office/drawing/2014/main" id="{AAFEA932-2DF1-410C-A00A-7A1E7DBF751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30098" y="2639023"/>
            <a:ext cx="4562441" cy="0"/>
          </a:xfrm>
          <a:prstGeom prst="line">
            <a:avLst/>
          </a:prstGeom>
          <a:ln w="22225">
            <a:solidFill>
              <a:srgbClr val="E7E6E6"/>
            </a:solidFill>
          </a:ln>
        </p:spPr>
        <p:style>
          <a:lnRef idx="1">
            <a:schemeClr val="accent1"/>
          </a:lnRef>
          <a:fillRef idx="0">
            <a:schemeClr val="accent1"/>
          </a:fillRef>
          <a:effectRef idx="0">
            <a:schemeClr val="accent1"/>
          </a:effectRef>
          <a:fontRef idx="minor">
            <a:schemeClr val="tx1"/>
          </a:fontRef>
        </p:style>
      </p:cxnSp>
      <p:pic>
        <p:nvPicPr>
          <p:cNvPr id="5" name="Obrázek 4">
            <a:extLst>
              <a:ext uri="{FF2B5EF4-FFF2-40B4-BE49-F238E27FC236}">
                <a16:creationId xmlns:a16="http://schemas.microsoft.com/office/drawing/2014/main" id="{A15EBDC7-3053-4445-9011-A58740D8E5A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1886" y="4054110"/>
            <a:ext cx="3662730" cy="1860434"/>
          </a:xfrm>
          <a:prstGeom prst="rect">
            <a:avLst/>
          </a:prstGeom>
        </p:spPr>
      </p:pic>
      <p:sp>
        <p:nvSpPr>
          <p:cNvPr id="3" name="Zástupný symbol pro obsah 2">
            <a:extLst>
              <a:ext uri="{FF2B5EF4-FFF2-40B4-BE49-F238E27FC236}">
                <a16:creationId xmlns:a16="http://schemas.microsoft.com/office/drawing/2014/main" id="{21065AEF-2075-43AB-AF13-A32A626AAA48}"/>
              </a:ext>
            </a:extLst>
          </p:cNvPr>
          <p:cNvSpPr>
            <a:spLocks noGrp="1"/>
          </p:cNvSpPr>
          <p:nvPr>
            <p:ph idx="1"/>
          </p:nvPr>
        </p:nvSpPr>
        <p:spPr>
          <a:xfrm>
            <a:off x="5297762" y="2799889"/>
            <a:ext cx="5747187" cy="2987543"/>
          </a:xfrm>
        </p:spPr>
        <p:txBody>
          <a:bodyPr anchor="t">
            <a:normAutofit/>
          </a:bodyPr>
          <a:lstStyle/>
          <a:p>
            <a:r>
              <a:rPr lang="cs-CZ" sz="2400" dirty="0">
                <a:solidFill>
                  <a:srgbClr val="FFFFFF"/>
                </a:solidFill>
              </a:rPr>
              <a:t>Při budování opravdového přístupu založeného na silných stránkách musíme brát v úvahu také to, co máme rádi a co naopak ne.</a:t>
            </a:r>
          </a:p>
          <a:p>
            <a:r>
              <a:rPr lang="cs-CZ" sz="2400" dirty="0">
                <a:solidFill>
                  <a:srgbClr val="FFFFFF"/>
                </a:solidFill>
              </a:rPr>
              <a:t>Sledujme: 	1) Osobní zájmy a zábavu</a:t>
            </a:r>
          </a:p>
          <a:p>
            <a:pPr marL="0" indent="0">
              <a:buNone/>
            </a:pPr>
            <a:r>
              <a:rPr lang="cs-CZ" sz="2400" dirty="0">
                <a:solidFill>
                  <a:srgbClr val="FFFFFF"/>
                </a:solidFill>
              </a:rPr>
              <a:t>		2) Obavy a neoblíbené věci     </a:t>
            </a:r>
            <a:br>
              <a:rPr lang="cs-CZ" sz="2400" dirty="0">
                <a:solidFill>
                  <a:srgbClr val="FFFFFF"/>
                </a:solidFill>
              </a:rPr>
            </a:br>
            <a:endParaRPr lang="cs-CZ" sz="2400" dirty="0">
              <a:solidFill>
                <a:srgbClr val="FFFFFF"/>
              </a:solidFill>
            </a:endParaRPr>
          </a:p>
          <a:p>
            <a:pPr marL="0" indent="0">
              <a:buNone/>
            </a:pPr>
            <a:endParaRPr lang="cs-CZ" sz="2400" dirty="0">
              <a:solidFill>
                <a:srgbClr val="FFFFFF"/>
              </a:solidFill>
            </a:endParaRPr>
          </a:p>
          <a:p>
            <a:pPr marL="0" indent="0">
              <a:buNone/>
            </a:pPr>
            <a:endParaRPr lang="cs-CZ" sz="2400" dirty="0">
              <a:solidFill>
                <a:srgbClr val="FFFFFF"/>
              </a:solidFill>
            </a:endParaRPr>
          </a:p>
          <a:p>
            <a:pPr marL="0" indent="0">
              <a:buNone/>
            </a:pPr>
            <a:endParaRPr lang="cs-CZ" sz="2400" dirty="0">
              <a:solidFill>
                <a:srgbClr val="FFFFFF"/>
              </a:solidFill>
            </a:endParaRPr>
          </a:p>
          <a:p>
            <a:pPr marL="1828800" lvl="4" indent="0">
              <a:buNone/>
            </a:pPr>
            <a:endParaRPr lang="cs-CZ" sz="2400" dirty="0">
              <a:solidFill>
                <a:srgbClr val="FFFFFF"/>
              </a:solidFill>
            </a:endParaRPr>
          </a:p>
        </p:txBody>
      </p:sp>
    </p:spTree>
    <p:extLst>
      <p:ext uri="{BB962C8B-B14F-4D97-AF65-F5344CB8AC3E}">
        <p14:creationId xmlns:p14="http://schemas.microsoft.com/office/powerpoint/2010/main" val="3663725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DC9F71-871F-424F-880B-AB8BF951E236}"/>
              </a:ext>
            </a:extLst>
          </p:cNvPr>
          <p:cNvSpPr>
            <a:spLocks noGrp="1"/>
          </p:cNvSpPr>
          <p:nvPr>
            <p:ph type="title"/>
          </p:nvPr>
        </p:nvSpPr>
        <p:spPr>
          <a:xfrm>
            <a:off x="762001" y="803325"/>
            <a:ext cx="5314536" cy="1325563"/>
          </a:xfrm>
        </p:spPr>
        <p:txBody>
          <a:bodyPr>
            <a:normAutofit/>
          </a:bodyPr>
          <a:lstStyle/>
          <a:p>
            <a:r>
              <a:rPr lang="cs-CZ" sz="4100" dirty="0"/>
              <a:t>Praktický plán využívání svých silných stránek</a:t>
            </a:r>
          </a:p>
        </p:txBody>
      </p:sp>
      <p:sp>
        <p:nvSpPr>
          <p:cNvPr id="3" name="Zástupný symbol pro obsah 2">
            <a:extLst>
              <a:ext uri="{FF2B5EF4-FFF2-40B4-BE49-F238E27FC236}">
                <a16:creationId xmlns:a16="http://schemas.microsoft.com/office/drawing/2014/main" id="{C26991E7-2A05-4988-B10F-D93CB8A20880}"/>
              </a:ext>
            </a:extLst>
          </p:cNvPr>
          <p:cNvSpPr>
            <a:spLocks noGrp="1"/>
          </p:cNvSpPr>
          <p:nvPr>
            <p:ph idx="1"/>
          </p:nvPr>
        </p:nvSpPr>
        <p:spPr>
          <a:xfrm>
            <a:off x="762000" y="2279018"/>
            <a:ext cx="5314543" cy="3375920"/>
          </a:xfrm>
        </p:spPr>
        <p:txBody>
          <a:bodyPr anchor="t">
            <a:normAutofit/>
          </a:bodyPr>
          <a:lstStyle/>
          <a:p>
            <a:r>
              <a:rPr lang="cs-CZ" sz="1800"/>
              <a:t> Zásadní otázky, které bychom si měli položit:</a:t>
            </a:r>
          </a:p>
          <a:p>
            <a:pPr>
              <a:buFontTx/>
              <a:buChar char="-"/>
            </a:pPr>
            <a:r>
              <a:rPr lang="cs-CZ" sz="1800"/>
              <a:t>Které z mých silných stránek jsou nejdůležitější pro mou roli leadera nebo plnění pracovních úkolů?</a:t>
            </a:r>
          </a:p>
          <a:p>
            <a:pPr>
              <a:buFontTx/>
              <a:buChar char="-"/>
            </a:pPr>
            <a:r>
              <a:rPr lang="cs-CZ" sz="1800"/>
              <a:t>Které z mých silných stránek ve mně vyvolávají skutečný zápal a nadšení?</a:t>
            </a:r>
          </a:p>
          <a:p>
            <a:pPr>
              <a:buFontTx/>
              <a:buChar char="-"/>
            </a:pPr>
            <a:r>
              <a:rPr lang="cs-CZ" sz="1800"/>
              <a:t>Které mi pomohou stát se leaderem/člověkem, jakým bych chtěl/a být?</a:t>
            </a:r>
          </a:p>
          <a:p>
            <a:pPr>
              <a:buFontTx/>
              <a:buChar char="-"/>
            </a:pPr>
            <a:r>
              <a:rPr lang="cs-CZ" sz="1800"/>
              <a:t>Které z nich jsou nejpřínosnější pro mou organizaci? </a:t>
            </a:r>
          </a:p>
        </p:txBody>
      </p:sp>
      <p:sp>
        <p:nvSpPr>
          <p:cNvPr id="10" name="Freeform: Shape 9">
            <a:extLst>
              <a:ext uri="{FF2B5EF4-FFF2-40B4-BE49-F238E27FC236}">
                <a16:creationId xmlns:a16="http://schemas.microsoft.com/office/drawing/2014/main" id="{CF62D2A7-8207-488C-9F46-316BA81A1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Obrázek 4">
            <a:extLst>
              <a:ext uri="{FF2B5EF4-FFF2-40B4-BE49-F238E27FC236}">
                <a16:creationId xmlns:a16="http://schemas.microsoft.com/office/drawing/2014/main" id="{9FDC2FA9-D91D-4D93-BABA-0DFA5E720E51}"/>
              </a:ext>
            </a:extLst>
          </p:cNvPr>
          <p:cNvPicPr>
            <a:picLocks noChangeAspect="1"/>
          </p:cNvPicPr>
          <p:nvPr/>
        </p:nvPicPr>
        <p:blipFill rotWithShape="1">
          <a:blip r:embed="rId2">
            <a:extLst>
              <a:ext uri="{28A0092B-C50C-407E-A947-70E740481C1C}">
                <a14:useLocalDpi xmlns:a14="http://schemas.microsoft.com/office/drawing/2010/main" val="0"/>
              </a:ext>
            </a:extLst>
          </a:blip>
          <a:srcRect l="13595" r="16153" b="1"/>
          <a:stretch/>
        </p:blipFill>
        <p:spPr>
          <a:xfrm>
            <a:off x="6750141" y="-2"/>
            <a:ext cx="5441859" cy="5654940"/>
          </a:xfrm>
          <a:custGeom>
            <a:avLst/>
            <a:gdLst>
              <a:gd name="connsiteX0" fmla="*/ 1041368 w 5441859"/>
              <a:gd name="connsiteY0" fmla="*/ 0 h 5654940"/>
              <a:gd name="connsiteX1" fmla="*/ 5441859 w 5441859"/>
              <a:gd name="connsiteY1" fmla="*/ 0 h 5654940"/>
              <a:gd name="connsiteX2" fmla="*/ 5441859 w 5441859"/>
              <a:gd name="connsiteY2" fmla="*/ 4820612 h 5654940"/>
              <a:gd name="connsiteX3" fmla="*/ 5285166 w 5441859"/>
              <a:gd name="connsiteY3" fmla="*/ 4957981 h 5654940"/>
              <a:gd name="connsiteX4" fmla="*/ 3267719 w 5441859"/>
              <a:gd name="connsiteY4" fmla="*/ 5654940 h 5654940"/>
              <a:gd name="connsiteX5" fmla="*/ 0 w 5441859"/>
              <a:gd name="connsiteY5" fmla="*/ 2387221 h 5654940"/>
              <a:gd name="connsiteX6" fmla="*/ 957093 w 5441859"/>
              <a:gd name="connsiteY6" fmla="*/ 76595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p:spPr>
      </p:pic>
    </p:spTree>
    <p:extLst>
      <p:ext uri="{BB962C8B-B14F-4D97-AF65-F5344CB8AC3E}">
        <p14:creationId xmlns:p14="http://schemas.microsoft.com/office/powerpoint/2010/main" val="2820441302"/>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FBDFA86-51D3-4729-B154-796918372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885216" cy="6858000"/>
          </a:xfrm>
          <a:prstGeom prst="rect">
            <a:avLst/>
          </a:prstGeom>
          <a:solidFill>
            <a:srgbClr val="9955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08397EB0-9897-4471-B183-4D0C62CC8311}"/>
              </a:ext>
            </a:extLst>
          </p:cNvPr>
          <p:cNvSpPr>
            <a:spLocks noGrp="1"/>
          </p:cNvSpPr>
          <p:nvPr>
            <p:ph type="title"/>
          </p:nvPr>
        </p:nvSpPr>
        <p:spPr>
          <a:xfrm>
            <a:off x="1024129" y="585216"/>
            <a:ext cx="5062511" cy="1499616"/>
          </a:xfrm>
        </p:spPr>
        <p:txBody>
          <a:bodyPr>
            <a:normAutofit/>
          </a:bodyPr>
          <a:lstStyle/>
          <a:p>
            <a:r>
              <a:rPr lang="cs-CZ" sz="3700">
                <a:solidFill>
                  <a:srgbClr val="FFFFFF"/>
                </a:solidFill>
              </a:rPr>
              <a:t>Praktický plán využívání svých silných stránek</a:t>
            </a:r>
          </a:p>
        </p:txBody>
      </p:sp>
      <p:cxnSp>
        <p:nvCxnSpPr>
          <p:cNvPr id="12" name="Straight Connector 11">
            <a:extLst>
              <a:ext uri="{FF2B5EF4-FFF2-40B4-BE49-F238E27FC236}">
                <a16:creationId xmlns:a16="http://schemas.microsoft.com/office/drawing/2014/main" id="{0F1CE7C6-BE91-42A7-9214-F33FD918C38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3" name="Zástupný symbol pro obsah 2">
            <a:extLst>
              <a:ext uri="{FF2B5EF4-FFF2-40B4-BE49-F238E27FC236}">
                <a16:creationId xmlns:a16="http://schemas.microsoft.com/office/drawing/2014/main" id="{CEDF1708-AA43-4678-9857-FCAC7C555239}"/>
              </a:ext>
            </a:extLst>
          </p:cNvPr>
          <p:cNvSpPr>
            <a:spLocks noGrp="1"/>
          </p:cNvSpPr>
          <p:nvPr>
            <p:ph idx="1"/>
          </p:nvPr>
        </p:nvSpPr>
        <p:spPr>
          <a:xfrm>
            <a:off x="1024129" y="2286000"/>
            <a:ext cx="5081232" cy="3931920"/>
          </a:xfrm>
        </p:spPr>
        <p:txBody>
          <a:bodyPr>
            <a:normAutofit/>
          </a:bodyPr>
          <a:lstStyle/>
          <a:p>
            <a:r>
              <a:rPr lang="cs-CZ" sz="1400">
                <a:solidFill>
                  <a:srgbClr val="FFFFFF"/>
                </a:solidFill>
              </a:rPr>
              <a:t>Vyberte 3 až pět vašich nejsilnějších stránek a hledejte způsoby, jak pracovat na jejich rozvoji.</a:t>
            </a:r>
          </a:p>
          <a:p>
            <a:r>
              <a:rPr lang="cs-CZ" sz="1400">
                <a:solidFill>
                  <a:srgbClr val="FFFFFF"/>
                </a:solidFill>
              </a:rPr>
              <a:t>1) Vyhledejte příležitosti k procvičování svých silných stránek.</a:t>
            </a:r>
          </a:p>
          <a:p>
            <a:r>
              <a:rPr lang="cs-CZ" sz="1400">
                <a:solidFill>
                  <a:srgbClr val="FFFFFF"/>
                </a:solidFill>
              </a:rPr>
              <a:t>2) vypracujte si rámcový plán cílů a strategie rozvoje – prozkoumejte, jak vaše přirozené talenty zapadají do rámce vašich znalostí, zkušeností a dovednost. Zvažte, které znalosti, dovednosti a zkušenosti potřebujete a zaměřte se na jejich rozvoj.</a:t>
            </a:r>
          </a:p>
          <a:p>
            <a:r>
              <a:rPr lang="cs-CZ" sz="1400">
                <a:solidFill>
                  <a:srgbClr val="FFFFFF"/>
                </a:solidFill>
              </a:rPr>
              <a:t>3) Oblastem, kde máte slabiny se vyhněte nebo je delegujte.</a:t>
            </a:r>
          </a:p>
          <a:p>
            <a:r>
              <a:rPr lang="cs-CZ" sz="1400">
                <a:solidFill>
                  <a:srgbClr val="FFFFFF"/>
                </a:solidFill>
              </a:rPr>
              <a:t>4) Posilte hlavní silné stránky skrze „cross trénink“ – rozvoj silných stránek prostřednictvím doplňkových dovedností.</a:t>
            </a:r>
          </a:p>
          <a:p>
            <a:r>
              <a:rPr lang="cs-CZ" sz="1400">
                <a:solidFill>
                  <a:srgbClr val="FFFFFF"/>
                </a:solidFill>
              </a:rPr>
              <a:t>5) podívejte se na nevyhnutelné úkoly optikou silných stránek</a:t>
            </a:r>
          </a:p>
          <a:p>
            <a:r>
              <a:rPr lang="cs-CZ" sz="1400">
                <a:solidFill>
                  <a:srgbClr val="FFFFFF"/>
                </a:solidFill>
              </a:rPr>
              <a:t>6) oslabte své slabé stránky. </a:t>
            </a:r>
          </a:p>
        </p:txBody>
      </p:sp>
      <p:pic>
        <p:nvPicPr>
          <p:cNvPr id="5" name="Obrázek 4">
            <a:extLst>
              <a:ext uri="{FF2B5EF4-FFF2-40B4-BE49-F238E27FC236}">
                <a16:creationId xmlns:a16="http://schemas.microsoft.com/office/drawing/2014/main" id="{698BF332-2295-4291-B57D-DDE17BEE50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44017" y="1595597"/>
            <a:ext cx="4007904" cy="3666805"/>
          </a:xfrm>
          <a:prstGeom prst="rect">
            <a:avLst/>
          </a:prstGeom>
        </p:spPr>
      </p:pic>
    </p:spTree>
    <p:extLst>
      <p:ext uri="{BB962C8B-B14F-4D97-AF65-F5344CB8AC3E}">
        <p14:creationId xmlns:p14="http://schemas.microsoft.com/office/powerpoint/2010/main" val="4104911328"/>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668</Words>
  <Application>Microsoft Office PowerPoint</Application>
  <PresentationFormat>Širokoúhlá obrazovka</PresentationFormat>
  <Paragraphs>46</Paragraphs>
  <Slides>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9</vt:i4>
      </vt:variant>
    </vt:vector>
  </HeadingPairs>
  <TitlesOfParts>
    <vt:vector size="13" baseType="lpstr">
      <vt:lpstr>Arial</vt:lpstr>
      <vt:lpstr>Calibri</vt:lpstr>
      <vt:lpstr>Calibri Light</vt:lpstr>
      <vt:lpstr>Motiv Office</vt:lpstr>
      <vt:lpstr>Odemykání silných stránek</vt:lpstr>
      <vt:lpstr>Vypracování vlastního profilu silných stránek</vt:lpstr>
      <vt:lpstr>Vypracování vlastního profilu silných stránek</vt:lpstr>
      <vt:lpstr>Naše silné stránky očima druhých</vt:lpstr>
      <vt:lpstr>Naše silné stránky očima druhých</vt:lpstr>
      <vt:lpstr>Příběhy z našeho života</vt:lpstr>
      <vt:lpstr>Vaše oblíbené a neoblíbené věci</vt:lpstr>
      <vt:lpstr>Praktický plán využívání svých silných stránek</vt:lpstr>
      <vt:lpstr>Praktický plán využívání svých silných stránek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Odemykání silných stránek</dc:title>
  <dc:creator>Jitka MI Navrátilová</dc:creator>
  <cp:lastModifiedBy>Jitka Navrátilová</cp:lastModifiedBy>
  <cp:revision>2</cp:revision>
  <dcterms:created xsi:type="dcterms:W3CDTF">2018-10-24T07:18:39Z</dcterms:created>
  <dcterms:modified xsi:type="dcterms:W3CDTF">2023-12-06T05:48:12Z</dcterms:modified>
</cp:coreProperties>
</file>