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0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8462-6566-4393-A2B3-83EC5ADE48CE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7F7A0-54B6-4394-83A2-1407FEE3FC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B1F95-DAB0-42FF-B26D-B8E0FB0F64E9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495B2-32FF-4CA3-B4ED-23EC902BC8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269AD-F38D-4C93-AE75-DE5E78DC3F1A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3DA54-7710-42E4-8AD5-0C76CCBCD0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24531-212F-4BA5-BFDA-E51B547C4C4F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57268-0651-40E3-8825-93E66397DC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98FC8-681D-4951-BCC4-B22F2EBD8D87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2BAE-36CB-4307-A83E-86E7CF81B3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61E15-6A20-4E13-A43A-56F436A66FAD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F3CC-F8D3-45C2-B7C9-61BEBC1392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956BE-782F-4996-B561-5A89C618C515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B662D-0F39-4AB5-A673-A1FC6CBB03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3610D-7033-49A1-A5D9-C945081FDB1E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AFA31-69FB-4E40-BBB6-93E36CFBAD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3D272-30A4-436E-A869-5223B2115587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78F0D-2087-44B1-AC91-E5555A4AA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444EF-DD2B-4F5E-A0CA-7FD03C32E2C6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1E96-E2F2-48F2-A4DA-6159489D59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B769F-47C3-4AF7-9344-6EFC0AE2128B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09E6D-A910-4B77-A852-C82A286A57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29B2FC-636D-4A0C-90BA-CCA307B869F9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049D46-83EE-47DE-8BC4-FAAC4B3722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/>
            <a:r>
              <a:rPr lang="cs-CZ" smtClean="0"/>
              <a:t>Cases</a:t>
            </a:r>
            <a:endParaRPr lang="sk-SK" smtClean="0"/>
          </a:p>
        </p:txBody>
      </p:sp>
      <p:sp>
        <p:nvSpPr>
          <p:cNvPr id="40963" name="Subtitle 3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 rtlCol="0">
            <a:normAutofit/>
          </a:bodyPr>
          <a:lstStyle/>
          <a:p>
            <a:pPr marL="635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1</a:t>
            </a:r>
            <a:endParaRPr lang="sk-SK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Domain name: </a:t>
            </a:r>
            <a:r>
              <a:rPr lang="cs-CZ" dirty="0" smtClean="0"/>
              <a:t>2012.com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Respondent: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Uses</a:t>
            </a:r>
            <a:r>
              <a:rPr lang="cs-CZ" dirty="0" smtClean="0"/>
              <a:t> </a:t>
            </a:r>
            <a:r>
              <a:rPr lang="cs-CZ" dirty="0" err="1" smtClean="0"/>
              <a:t>subdomain</a:t>
            </a:r>
            <a:r>
              <a:rPr lang="cs-CZ" dirty="0"/>
              <a:t> </a:t>
            </a:r>
            <a:r>
              <a:rPr lang="cs-CZ" dirty="0" smtClean="0"/>
              <a:t>london.2012.com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Makes</a:t>
            </a:r>
            <a:r>
              <a:rPr lang="cs-CZ" dirty="0" smtClean="0"/>
              <a:t> </a:t>
            </a:r>
            <a:r>
              <a:rPr lang="cs-CZ" dirty="0" err="1"/>
              <a:t>demostrable</a:t>
            </a:r>
            <a:r>
              <a:rPr lang="cs-CZ" dirty="0"/>
              <a:t> </a:t>
            </a:r>
            <a:r>
              <a:rPr lang="cs-CZ" dirty="0" err="1"/>
              <a:t>preparations</a:t>
            </a:r>
            <a:r>
              <a:rPr lang="cs-CZ" dirty="0"/>
              <a:t> to </a:t>
            </a:r>
            <a:r>
              <a:rPr lang="cs-CZ" dirty="0" err="1" smtClean="0"/>
              <a:t>offer</a:t>
            </a:r>
            <a:r>
              <a:rPr lang="cs-CZ" dirty="0" smtClean="0"/>
              <a:t> sport </a:t>
            </a:r>
            <a:r>
              <a:rPr lang="cs-CZ" dirty="0" err="1" smtClean="0"/>
              <a:t>news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users</a:t>
            </a:r>
            <a:endParaRPr lang="cs-CZ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Displays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London, </a:t>
            </a:r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tourists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to visit </a:t>
            </a:r>
            <a:r>
              <a:rPr lang="cs-CZ" dirty="0" err="1" smtClean="0"/>
              <a:t>Summer</a:t>
            </a:r>
            <a:r>
              <a:rPr lang="cs-CZ" dirty="0" smtClean="0"/>
              <a:t> </a:t>
            </a:r>
            <a:r>
              <a:rPr lang="cs-CZ" dirty="0" err="1" smtClean="0"/>
              <a:t>olympic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r>
              <a:rPr lang="cs-CZ" dirty="0" smtClean="0"/>
              <a:t> 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website</a:t>
            </a:r>
            <a:r>
              <a:rPr lang="cs-CZ" dirty="0" smtClean="0"/>
              <a:t> </a:t>
            </a:r>
            <a:r>
              <a:rPr lang="cs-CZ" dirty="0" err="1" smtClean="0"/>
              <a:t>contains</a:t>
            </a:r>
            <a:r>
              <a:rPr lang="cs-CZ" dirty="0" smtClean="0"/>
              <a:t> plenty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advertisement</a:t>
            </a:r>
            <a:r>
              <a:rPr lang="cs-CZ" dirty="0" smtClean="0"/>
              <a:t>– </a:t>
            </a:r>
            <a:r>
              <a:rPr lang="cs-CZ" dirty="0" err="1"/>
              <a:t>hotels</a:t>
            </a:r>
            <a:r>
              <a:rPr lang="cs-CZ" dirty="0"/>
              <a:t>, taxis,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events</a:t>
            </a:r>
            <a:endParaRPr lang="cs-CZ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2</a:t>
            </a:r>
            <a:endParaRPr lang="sk-SK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Domain name: </a:t>
            </a:r>
            <a:r>
              <a:rPr lang="sk-SK" smtClean="0"/>
              <a:t> adidas-childlabour</a:t>
            </a:r>
            <a:r>
              <a:rPr lang="en-US" smtClean="0"/>
              <a:t>.com</a:t>
            </a:r>
          </a:p>
          <a:p>
            <a:pPr eaLnBrk="1" hangingPunct="1"/>
            <a:r>
              <a:rPr lang="en-US" smtClean="0"/>
              <a:t>respondent:</a:t>
            </a:r>
          </a:p>
          <a:p>
            <a:pPr lvl="1" eaLnBrk="1" hangingPunct="1"/>
            <a:r>
              <a:rPr lang="en-US" smtClean="0"/>
              <a:t>Human rights group</a:t>
            </a:r>
            <a:r>
              <a:rPr lang="cs-CZ" smtClean="0"/>
              <a:t> Ochranci </a:t>
            </a:r>
            <a:r>
              <a:rPr lang="en-US" smtClean="0"/>
              <a:t>, o</a:t>
            </a:r>
            <a:r>
              <a:rPr lang="sk-SK" smtClean="0"/>
              <a:t>. s. </a:t>
            </a:r>
          </a:p>
          <a:p>
            <a:pPr lvl="1" eaLnBrk="1" hangingPunct="1"/>
            <a:r>
              <a:rPr lang="en-US" smtClean="0"/>
              <a:t>Informs public about the </a:t>
            </a:r>
            <a:r>
              <a:rPr lang="sk-SK" smtClean="0"/>
              <a:t>child labour used to produce </a:t>
            </a:r>
            <a:r>
              <a:rPr lang="sk-SK" smtClean="0">
                <a:latin typeface="Arial" charset="0"/>
              </a:rPr>
              <a:t>A</a:t>
            </a:r>
            <a:r>
              <a:rPr lang="sk-SK" smtClean="0"/>
              <a:t>didas products</a:t>
            </a:r>
          </a:p>
          <a:p>
            <a:pPr lvl="1" eaLnBrk="1" hangingPunct="1"/>
            <a:r>
              <a:rPr lang="sk-SK" smtClean="0"/>
              <a:t>Discourages consumers to purchase</a:t>
            </a:r>
          </a:p>
          <a:p>
            <a:pPr lvl="1" eaLnBrk="1" hangingPunct="1"/>
            <a:r>
              <a:rPr lang="sk-SK" smtClean="0"/>
              <a:t>Sells </a:t>
            </a:r>
            <a:r>
              <a:rPr lang="en-US" smtClean="0"/>
              <a:t>small gift producs like mugs, T-shirst, umbrellas with motives against child labour to finance their campaign</a:t>
            </a:r>
          </a:p>
          <a:p>
            <a:pPr lvl="1" eaLnBrk="1" hangingPunct="1"/>
            <a:endParaRPr lang="sk-SK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Deadlines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 smtClean="0"/>
              <a:t>Complainants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2nd </a:t>
            </a:r>
            <a:r>
              <a:rPr lang="cs-CZ" dirty="0" err="1" smtClean="0"/>
              <a:t>of</a:t>
            </a:r>
            <a:r>
              <a:rPr lang="cs-CZ" dirty="0" smtClean="0"/>
              <a:t> MAY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presentation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6th </a:t>
            </a:r>
            <a:r>
              <a:rPr lang="cs-CZ" dirty="0" err="1" smtClean="0"/>
              <a:t>of</a:t>
            </a:r>
            <a:r>
              <a:rPr lang="cs-CZ" dirty="0" smtClean="0"/>
              <a:t> MAY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complaints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 smtClean="0"/>
              <a:t>Defendants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16th </a:t>
            </a:r>
            <a:r>
              <a:rPr lang="cs-CZ" dirty="0" err="1" smtClean="0"/>
              <a:t>of</a:t>
            </a:r>
            <a:r>
              <a:rPr lang="cs-CZ" dirty="0" smtClean="0"/>
              <a:t> MAY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presentation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20th </a:t>
            </a:r>
            <a:r>
              <a:rPr lang="cs-CZ" dirty="0" err="1" smtClean="0"/>
              <a:t>of</a:t>
            </a:r>
            <a:r>
              <a:rPr lang="cs-CZ" dirty="0" smtClean="0"/>
              <a:t> MAY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Responses</a:t>
            </a:r>
            <a:endParaRPr lang="cs-CZ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Teams – Case </a:t>
            </a:r>
            <a:r>
              <a:rPr lang="cs-CZ" smtClean="0">
                <a:latin typeface="Arial" charset="0"/>
              </a:rPr>
              <a:t>1</a:t>
            </a:r>
            <a:r>
              <a:rPr lang="cs-CZ" smtClean="0"/>
              <a:t> ?</a:t>
            </a:r>
          </a:p>
        </p:txBody>
      </p:sp>
      <p:sp>
        <p:nvSpPr>
          <p:cNvPr id="17410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Complainant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Jiří Aleš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David Blaheta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Radek Valach</a:t>
            </a:r>
          </a:p>
        </p:txBody>
      </p:sp>
      <p:sp>
        <p:nvSpPr>
          <p:cNvPr id="17411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Defendant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Ondřej Antoš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Jan Kolář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Pavel Stařičný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Teams – Case</a:t>
            </a:r>
            <a:r>
              <a:rPr lang="cs-CZ" smtClean="0">
                <a:latin typeface="Arial" charset="0"/>
              </a:rPr>
              <a:t> 2 </a:t>
            </a:r>
            <a:r>
              <a:rPr lang="cs-CZ" smtClean="0"/>
              <a:t>  ?</a:t>
            </a:r>
          </a:p>
        </p:txBody>
      </p:sp>
      <p:sp>
        <p:nvSpPr>
          <p:cNvPr id="1843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Complainant</a:t>
            </a:r>
            <a:endParaRPr lang="cs-CZ" smtClean="0">
              <a:latin typeface="Arial" charset="0"/>
            </a:endParaRPr>
          </a:p>
          <a:p>
            <a:pPr lvl="1" eaLnBrk="1" hangingPunct="1"/>
            <a:r>
              <a:rPr lang="cs-CZ" smtClean="0">
                <a:latin typeface="Arial" charset="0"/>
              </a:rPr>
              <a:t>Iveta Sedláčková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Josef Hertl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Vít Kubalec</a:t>
            </a:r>
          </a:p>
          <a:p>
            <a:pPr lvl="1" eaLnBrk="1" hangingPunct="1"/>
            <a:endParaRPr lang="cs-CZ" smtClean="0">
              <a:latin typeface="Arial" charset="0"/>
            </a:endParaRPr>
          </a:p>
        </p:txBody>
      </p:sp>
      <p:sp>
        <p:nvSpPr>
          <p:cNvPr id="1843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Defendant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Michal Reinohl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Ivan Luksicek</a:t>
            </a:r>
          </a:p>
          <a:p>
            <a:pPr lvl="2" eaLnBrk="1" hangingPunct="1"/>
            <a:r>
              <a:rPr lang="cs-CZ" smtClean="0">
                <a:latin typeface="Arial" charset="0"/>
              </a:rPr>
              <a:t>51554</a:t>
            </a:r>
          </a:p>
          <a:p>
            <a:pPr lvl="1" eaLnBrk="1" hangingPunct="1"/>
            <a:r>
              <a:rPr lang="cs-CZ" b="1" smtClean="0">
                <a:solidFill>
                  <a:srgbClr val="000000"/>
                </a:solidFill>
                <a:latin typeface="Arial" charset="0"/>
              </a:rPr>
              <a:t>Tome, Pedro Ivo Marques Oliva</a:t>
            </a:r>
            <a:r>
              <a:rPr lang="cs-CZ" smtClean="0">
                <a:latin typeface="Arial" charset="0"/>
              </a:rPr>
              <a:t> </a:t>
            </a:r>
          </a:p>
          <a:p>
            <a:pPr lvl="1"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146</Words>
  <Application>Microsoft Office PowerPoint</Application>
  <PresentationFormat>Předvádění na obrazovce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Cases</vt:lpstr>
      <vt:lpstr>Case 1</vt:lpstr>
      <vt:lpstr>Case 2</vt:lpstr>
      <vt:lpstr>Deadlines</vt:lpstr>
      <vt:lpstr>Teams – Case 1 ?</vt:lpstr>
      <vt:lpstr>Teams – Case 2  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Cases</dc:title>
  <cp:lastModifiedBy>poslucharna</cp:lastModifiedBy>
  <cp:revision>5</cp:revision>
  <dcterms:modified xsi:type="dcterms:W3CDTF">2011-05-02T17:07:33Z</dcterms:modified>
</cp:coreProperties>
</file>