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7" r:id="rId4"/>
    <p:sldId id="266" r:id="rId5"/>
    <p:sldId id="257" r:id="rId6"/>
    <p:sldId id="258" r:id="rId7"/>
    <p:sldId id="260" r:id="rId8"/>
    <p:sldId id="259" r:id="rId9"/>
    <p:sldId id="261" r:id="rId10"/>
    <p:sldId id="262" r:id="rId11"/>
    <p:sldId id="263" r:id="rId12"/>
    <p:sldId id="264" r:id="rId13"/>
    <p:sldId id="268" r:id="rId14"/>
    <p:sldId id="269" r:id="rId15"/>
    <p:sldId id="270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FE31D1-69F5-43B7-85B1-32F9D8584B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337069-D130-490F-BDC4-8D6CC84222CB}">
      <dgm:prSet/>
      <dgm:spPr/>
      <dgm:t>
        <a:bodyPr/>
        <a:lstStyle/>
        <a:p>
          <a:pPr rtl="0"/>
          <a:r>
            <a:rPr lang="cs-CZ" smtClean="0"/>
            <a:t>Ochranné známky</a:t>
          </a:r>
          <a:endParaRPr lang="cs-CZ"/>
        </a:p>
      </dgm:t>
    </dgm:pt>
    <dgm:pt modelId="{91BE5131-658A-4D3A-BFD3-79F77BA30D3B}" type="parTrans" cxnId="{AFA99793-84A9-41E4-8DA7-AED32002FCE7}">
      <dgm:prSet/>
      <dgm:spPr/>
      <dgm:t>
        <a:bodyPr/>
        <a:lstStyle/>
        <a:p>
          <a:endParaRPr lang="cs-CZ"/>
        </a:p>
      </dgm:t>
    </dgm:pt>
    <dgm:pt modelId="{54FF16FB-ECE2-4B14-AD38-4FC026DFFFFC}" type="sibTrans" cxnId="{AFA99793-84A9-41E4-8DA7-AED32002FCE7}">
      <dgm:prSet/>
      <dgm:spPr/>
      <dgm:t>
        <a:bodyPr/>
        <a:lstStyle/>
        <a:p>
          <a:endParaRPr lang="cs-CZ"/>
        </a:p>
      </dgm:t>
    </dgm:pt>
    <dgm:pt modelId="{E5FAE149-6297-4970-BE9B-C83018B9F7B6}">
      <dgm:prSet/>
      <dgm:spPr/>
      <dgm:t>
        <a:bodyPr/>
        <a:lstStyle/>
        <a:p>
          <a:pPr rtl="0"/>
          <a:r>
            <a:rPr lang="cs-CZ" smtClean="0"/>
            <a:t>Duševní vlastnictví </a:t>
          </a:r>
          <a:endParaRPr lang="cs-CZ"/>
        </a:p>
      </dgm:t>
    </dgm:pt>
    <dgm:pt modelId="{8DEC0E19-37BA-46CF-8ED4-D2551067FA51}" type="parTrans" cxnId="{79977D52-4B03-40E9-BBBE-83AF6E5F3158}">
      <dgm:prSet/>
      <dgm:spPr/>
      <dgm:t>
        <a:bodyPr/>
        <a:lstStyle/>
        <a:p>
          <a:endParaRPr lang="cs-CZ"/>
        </a:p>
      </dgm:t>
    </dgm:pt>
    <dgm:pt modelId="{515B8C8C-5008-4DB2-9934-07D5F6CBEE37}" type="sibTrans" cxnId="{79977D52-4B03-40E9-BBBE-83AF6E5F3158}">
      <dgm:prSet/>
      <dgm:spPr/>
      <dgm:t>
        <a:bodyPr/>
        <a:lstStyle/>
        <a:p>
          <a:endParaRPr lang="cs-CZ"/>
        </a:p>
      </dgm:t>
    </dgm:pt>
    <dgm:pt modelId="{140F15CC-316B-4998-8A55-0B585EF2913B}">
      <dgm:prSet/>
      <dgm:spPr/>
      <dgm:t>
        <a:bodyPr/>
        <a:lstStyle/>
        <a:p>
          <a:pPr rtl="0"/>
          <a:r>
            <a:rPr lang="cs-CZ" smtClean="0"/>
            <a:t>Nekalá soutěž</a:t>
          </a:r>
          <a:endParaRPr lang="cs-CZ"/>
        </a:p>
      </dgm:t>
    </dgm:pt>
    <dgm:pt modelId="{6AECF667-96F4-48B7-9557-E8AADB39E65D}" type="parTrans" cxnId="{3DD1C508-6A02-4146-B744-3F0C3E989E63}">
      <dgm:prSet/>
      <dgm:spPr/>
      <dgm:t>
        <a:bodyPr/>
        <a:lstStyle/>
        <a:p>
          <a:endParaRPr lang="cs-CZ"/>
        </a:p>
      </dgm:t>
    </dgm:pt>
    <dgm:pt modelId="{1C31CF3A-90DA-421E-9BB0-A2088C4937AE}" type="sibTrans" cxnId="{3DD1C508-6A02-4146-B744-3F0C3E989E63}">
      <dgm:prSet/>
      <dgm:spPr/>
      <dgm:t>
        <a:bodyPr/>
        <a:lstStyle/>
        <a:p>
          <a:endParaRPr lang="cs-CZ"/>
        </a:p>
      </dgm:t>
    </dgm:pt>
    <dgm:pt modelId="{2263638B-B428-4D62-9AFD-D7EBA241DC70}" type="pres">
      <dgm:prSet presAssocID="{32FE31D1-69F5-43B7-85B1-32F9D8584B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C004B4-B653-40BC-A872-35C0F3DBD5BD}" type="pres">
      <dgm:prSet presAssocID="{5D337069-D130-490F-BDC4-8D6CC84222C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B2C5C4-AF02-43B5-9091-B078A8D702BA}" type="pres">
      <dgm:prSet presAssocID="{54FF16FB-ECE2-4B14-AD38-4FC026DFFFFC}" presName="spacer" presStyleCnt="0"/>
      <dgm:spPr/>
    </dgm:pt>
    <dgm:pt modelId="{5B73C20F-7B0C-4678-ACDB-1AFC4C4ADD9C}" type="pres">
      <dgm:prSet presAssocID="{E5FAE149-6297-4970-BE9B-C83018B9F7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B7DCF-93F4-4A6C-A076-69796678CE3D}" type="pres">
      <dgm:prSet presAssocID="{515B8C8C-5008-4DB2-9934-07D5F6CBEE37}" presName="spacer" presStyleCnt="0"/>
      <dgm:spPr/>
    </dgm:pt>
    <dgm:pt modelId="{6B16B56C-AC62-4ED0-8197-3D28C4AEDDA0}" type="pres">
      <dgm:prSet presAssocID="{140F15CC-316B-4998-8A55-0B585EF291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F44B7D0-51AF-4B6F-B6FC-1373EB7CBC53}" type="presOf" srcId="{140F15CC-316B-4998-8A55-0B585EF2913B}" destId="{6B16B56C-AC62-4ED0-8197-3D28C4AEDDA0}" srcOrd="0" destOrd="0" presId="urn:microsoft.com/office/officeart/2005/8/layout/vList2"/>
    <dgm:cxn modelId="{456ADA00-CF38-43C0-BE72-74C0136B6DB6}" type="presOf" srcId="{5D337069-D130-490F-BDC4-8D6CC84222CB}" destId="{EDC004B4-B653-40BC-A872-35C0F3DBD5BD}" srcOrd="0" destOrd="0" presId="urn:microsoft.com/office/officeart/2005/8/layout/vList2"/>
    <dgm:cxn modelId="{9AB49619-06D0-41A8-A854-C009097BE1CF}" type="presOf" srcId="{32FE31D1-69F5-43B7-85B1-32F9D8584B80}" destId="{2263638B-B428-4D62-9AFD-D7EBA241DC70}" srcOrd="0" destOrd="0" presId="urn:microsoft.com/office/officeart/2005/8/layout/vList2"/>
    <dgm:cxn modelId="{AFA99793-84A9-41E4-8DA7-AED32002FCE7}" srcId="{32FE31D1-69F5-43B7-85B1-32F9D8584B80}" destId="{5D337069-D130-490F-BDC4-8D6CC84222CB}" srcOrd="0" destOrd="0" parTransId="{91BE5131-658A-4D3A-BFD3-79F77BA30D3B}" sibTransId="{54FF16FB-ECE2-4B14-AD38-4FC026DFFFFC}"/>
    <dgm:cxn modelId="{3DD1C508-6A02-4146-B744-3F0C3E989E63}" srcId="{32FE31D1-69F5-43B7-85B1-32F9D8584B80}" destId="{140F15CC-316B-4998-8A55-0B585EF2913B}" srcOrd="2" destOrd="0" parTransId="{6AECF667-96F4-48B7-9557-E8AADB39E65D}" sibTransId="{1C31CF3A-90DA-421E-9BB0-A2088C4937AE}"/>
    <dgm:cxn modelId="{71756DE4-3C36-4EEB-8A35-E7F1DA40B39A}" type="presOf" srcId="{E5FAE149-6297-4970-BE9B-C83018B9F7B6}" destId="{5B73C20F-7B0C-4678-ACDB-1AFC4C4ADD9C}" srcOrd="0" destOrd="0" presId="urn:microsoft.com/office/officeart/2005/8/layout/vList2"/>
    <dgm:cxn modelId="{79977D52-4B03-40E9-BBBE-83AF6E5F3158}" srcId="{32FE31D1-69F5-43B7-85B1-32F9D8584B80}" destId="{E5FAE149-6297-4970-BE9B-C83018B9F7B6}" srcOrd="1" destOrd="0" parTransId="{8DEC0E19-37BA-46CF-8ED4-D2551067FA51}" sibTransId="{515B8C8C-5008-4DB2-9934-07D5F6CBEE37}"/>
    <dgm:cxn modelId="{81632658-AF9A-4F81-97DB-1FBEDE5B0F80}" type="presParOf" srcId="{2263638B-B428-4D62-9AFD-D7EBA241DC70}" destId="{EDC004B4-B653-40BC-A872-35C0F3DBD5BD}" srcOrd="0" destOrd="0" presId="urn:microsoft.com/office/officeart/2005/8/layout/vList2"/>
    <dgm:cxn modelId="{2693442C-577B-46E8-8450-11D1A859CB06}" type="presParOf" srcId="{2263638B-B428-4D62-9AFD-D7EBA241DC70}" destId="{38B2C5C4-AF02-43B5-9091-B078A8D702BA}" srcOrd="1" destOrd="0" presId="urn:microsoft.com/office/officeart/2005/8/layout/vList2"/>
    <dgm:cxn modelId="{6898F544-CEE9-4277-BA66-0EC737D5E34C}" type="presParOf" srcId="{2263638B-B428-4D62-9AFD-D7EBA241DC70}" destId="{5B73C20F-7B0C-4678-ACDB-1AFC4C4ADD9C}" srcOrd="2" destOrd="0" presId="urn:microsoft.com/office/officeart/2005/8/layout/vList2"/>
    <dgm:cxn modelId="{3D15EF43-766C-4B40-B355-641DB24524E4}" type="presParOf" srcId="{2263638B-B428-4D62-9AFD-D7EBA241DC70}" destId="{6F8B7DCF-93F4-4A6C-A076-69796678CE3D}" srcOrd="3" destOrd="0" presId="urn:microsoft.com/office/officeart/2005/8/layout/vList2"/>
    <dgm:cxn modelId="{BFF2A691-0A46-40CD-8A51-9649DA1980A0}" type="presParOf" srcId="{2263638B-B428-4D62-9AFD-D7EBA241DC70}" destId="{6B16B56C-AC62-4ED0-8197-3D28C4AEDD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FE31D1-69F5-43B7-85B1-32F9D8584B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337069-D130-490F-BDC4-8D6CC84222CB}">
      <dgm:prSet/>
      <dgm:spPr/>
      <dgm:t>
        <a:bodyPr/>
        <a:lstStyle/>
        <a:p>
          <a:pPr rtl="0"/>
          <a:r>
            <a:rPr lang="cs-CZ" smtClean="0"/>
            <a:t>Ochranné známky</a:t>
          </a:r>
          <a:endParaRPr lang="cs-CZ"/>
        </a:p>
      </dgm:t>
    </dgm:pt>
    <dgm:pt modelId="{91BE5131-658A-4D3A-BFD3-79F77BA30D3B}" type="parTrans" cxnId="{AFA99793-84A9-41E4-8DA7-AED32002FCE7}">
      <dgm:prSet/>
      <dgm:spPr/>
      <dgm:t>
        <a:bodyPr/>
        <a:lstStyle/>
        <a:p>
          <a:endParaRPr lang="cs-CZ"/>
        </a:p>
      </dgm:t>
    </dgm:pt>
    <dgm:pt modelId="{54FF16FB-ECE2-4B14-AD38-4FC026DFFFFC}" type="sibTrans" cxnId="{AFA99793-84A9-41E4-8DA7-AED32002FCE7}">
      <dgm:prSet/>
      <dgm:spPr/>
      <dgm:t>
        <a:bodyPr/>
        <a:lstStyle/>
        <a:p>
          <a:endParaRPr lang="cs-CZ"/>
        </a:p>
      </dgm:t>
    </dgm:pt>
    <dgm:pt modelId="{E5FAE149-6297-4970-BE9B-C83018B9F7B6}">
      <dgm:prSet/>
      <dgm:spPr/>
      <dgm:t>
        <a:bodyPr/>
        <a:lstStyle/>
        <a:p>
          <a:pPr rtl="0"/>
          <a:r>
            <a:rPr lang="cs-CZ" smtClean="0"/>
            <a:t>Duševní vlastnictví </a:t>
          </a:r>
          <a:endParaRPr lang="cs-CZ"/>
        </a:p>
      </dgm:t>
    </dgm:pt>
    <dgm:pt modelId="{8DEC0E19-37BA-46CF-8ED4-D2551067FA51}" type="parTrans" cxnId="{79977D52-4B03-40E9-BBBE-83AF6E5F3158}">
      <dgm:prSet/>
      <dgm:spPr/>
      <dgm:t>
        <a:bodyPr/>
        <a:lstStyle/>
        <a:p>
          <a:endParaRPr lang="cs-CZ"/>
        </a:p>
      </dgm:t>
    </dgm:pt>
    <dgm:pt modelId="{515B8C8C-5008-4DB2-9934-07D5F6CBEE37}" type="sibTrans" cxnId="{79977D52-4B03-40E9-BBBE-83AF6E5F3158}">
      <dgm:prSet/>
      <dgm:spPr/>
      <dgm:t>
        <a:bodyPr/>
        <a:lstStyle/>
        <a:p>
          <a:endParaRPr lang="cs-CZ"/>
        </a:p>
      </dgm:t>
    </dgm:pt>
    <dgm:pt modelId="{140F15CC-316B-4998-8A55-0B585EF2913B}">
      <dgm:prSet/>
      <dgm:spPr/>
      <dgm:t>
        <a:bodyPr/>
        <a:lstStyle/>
        <a:p>
          <a:pPr rtl="0"/>
          <a:r>
            <a:rPr lang="cs-CZ" smtClean="0"/>
            <a:t>Nekalá soutěž</a:t>
          </a:r>
          <a:endParaRPr lang="cs-CZ"/>
        </a:p>
      </dgm:t>
    </dgm:pt>
    <dgm:pt modelId="{6AECF667-96F4-48B7-9557-E8AADB39E65D}" type="parTrans" cxnId="{3DD1C508-6A02-4146-B744-3F0C3E989E63}">
      <dgm:prSet/>
      <dgm:spPr/>
      <dgm:t>
        <a:bodyPr/>
        <a:lstStyle/>
        <a:p>
          <a:endParaRPr lang="cs-CZ"/>
        </a:p>
      </dgm:t>
    </dgm:pt>
    <dgm:pt modelId="{1C31CF3A-90DA-421E-9BB0-A2088C4937AE}" type="sibTrans" cxnId="{3DD1C508-6A02-4146-B744-3F0C3E989E63}">
      <dgm:prSet/>
      <dgm:spPr/>
      <dgm:t>
        <a:bodyPr/>
        <a:lstStyle/>
        <a:p>
          <a:endParaRPr lang="cs-CZ"/>
        </a:p>
      </dgm:t>
    </dgm:pt>
    <dgm:pt modelId="{2263638B-B428-4D62-9AFD-D7EBA241DC70}" type="pres">
      <dgm:prSet presAssocID="{32FE31D1-69F5-43B7-85B1-32F9D8584B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C004B4-B653-40BC-A872-35C0F3DBD5BD}" type="pres">
      <dgm:prSet presAssocID="{5D337069-D130-490F-BDC4-8D6CC84222C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B2C5C4-AF02-43B5-9091-B078A8D702BA}" type="pres">
      <dgm:prSet presAssocID="{54FF16FB-ECE2-4B14-AD38-4FC026DFFFFC}" presName="spacer" presStyleCnt="0"/>
      <dgm:spPr/>
    </dgm:pt>
    <dgm:pt modelId="{5B73C20F-7B0C-4678-ACDB-1AFC4C4ADD9C}" type="pres">
      <dgm:prSet presAssocID="{E5FAE149-6297-4970-BE9B-C83018B9F7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B7DCF-93F4-4A6C-A076-69796678CE3D}" type="pres">
      <dgm:prSet presAssocID="{515B8C8C-5008-4DB2-9934-07D5F6CBEE37}" presName="spacer" presStyleCnt="0"/>
      <dgm:spPr/>
    </dgm:pt>
    <dgm:pt modelId="{6B16B56C-AC62-4ED0-8197-3D28C4AEDDA0}" type="pres">
      <dgm:prSet presAssocID="{140F15CC-316B-4998-8A55-0B585EF291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5BD9F1D-A03E-440E-A653-9F26320F062A}" type="presOf" srcId="{32FE31D1-69F5-43B7-85B1-32F9D8584B80}" destId="{2263638B-B428-4D62-9AFD-D7EBA241DC70}" srcOrd="0" destOrd="0" presId="urn:microsoft.com/office/officeart/2005/8/layout/vList2"/>
    <dgm:cxn modelId="{5879ADE6-DE35-4DAA-8615-987B5B8AFF39}" type="presOf" srcId="{140F15CC-316B-4998-8A55-0B585EF2913B}" destId="{6B16B56C-AC62-4ED0-8197-3D28C4AEDDA0}" srcOrd="0" destOrd="0" presId="urn:microsoft.com/office/officeart/2005/8/layout/vList2"/>
    <dgm:cxn modelId="{AFA99793-84A9-41E4-8DA7-AED32002FCE7}" srcId="{32FE31D1-69F5-43B7-85B1-32F9D8584B80}" destId="{5D337069-D130-490F-BDC4-8D6CC84222CB}" srcOrd="0" destOrd="0" parTransId="{91BE5131-658A-4D3A-BFD3-79F77BA30D3B}" sibTransId="{54FF16FB-ECE2-4B14-AD38-4FC026DFFFFC}"/>
    <dgm:cxn modelId="{387A3517-5FBC-4C89-BDB7-B82FC128F2F2}" type="presOf" srcId="{E5FAE149-6297-4970-BE9B-C83018B9F7B6}" destId="{5B73C20F-7B0C-4678-ACDB-1AFC4C4ADD9C}" srcOrd="0" destOrd="0" presId="urn:microsoft.com/office/officeart/2005/8/layout/vList2"/>
    <dgm:cxn modelId="{D64FE0B9-6885-4BBD-97E1-8CB0D3395820}" type="presOf" srcId="{5D337069-D130-490F-BDC4-8D6CC84222CB}" destId="{EDC004B4-B653-40BC-A872-35C0F3DBD5BD}" srcOrd="0" destOrd="0" presId="urn:microsoft.com/office/officeart/2005/8/layout/vList2"/>
    <dgm:cxn modelId="{3DD1C508-6A02-4146-B744-3F0C3E989E63}" srcId="{32FE31D1-69F5-43B7-85B1-32F9D8584B80}" destId="{140F15CC-316B-4998-8A55-0B585EF2913B}" srcOrd="2" destOrd="0" parTransId="{6AECF667-96F4-48B7-9557-E8AADB39E65D}" sibTransId="{1C31CF3A-90DA-421E-9BB0-A2088C4937AE}"/>
    <dgm:cxn modelId="{79977D52-4B03-40E9-BBBE-83AF6E5F3158}" srcId="{32FE31D1-69F5-43B7-85B1-32F9D8584B80}" destId="{E5FAE149-6297-4970-BE9B-C83018B9F7B6}" srcOrd="1" destOrd="0" parTransId="{8DEC0E19-37BA-46CF-8ED4-D2551067FA51}" sibTransId="{515B8C8C-5008-4DB2-9934-07D5F6CBEE37}"/>
    <dgm:cxn modelId="{F02D2A80-A45C-4235-9148-4D7E2D820F15}" type="presParOf" srcId="{2263638B-B428-4D62-9AFD-D7EBA241DC70}" destId="{EDC004B4-B653-40BC-A872-35C0F3DBD5BD}" srcOrd="0" destOrd="0" presId="urn:microsoft.com/office/officeart/2005/8/layout/vList2"/>
    <dgm:cxn modelId="{36C62747-0F4F-42A2-A832-FED986378A27}" type="presParOf" srcId="{2263638B-B428-4D62-9AFD-D7EBA241DC70}" destId="{38B2C5C4-AF02-43B5-9091-B078A8D702BA}" srcOrd="1" destOrd="0" presId="urn:microsoft.com/office/officeart/2005/8/layout/vList2"/>
    <dgm:cxn modelId="{79F9AC21-568E-46C0-97D9-F74ECC504925}" type="presParOf" srcId="{2263638B-B428-4D62-9AFD-D7EBA241DC70}" destId="{5B73C20F-7B0C-4678-ACDB-1AFC4C4ADD9C}" srcOrd="2" destOrd="0" presId="urn:microsoft.com/office/officeart/2005/8/layout/vList2"/>
    <dgm:cxn modelId="{BB07701F-72A6-4374-9D01-32F8318002F2}" type="presParOf" srcId="{2263638B-B428-4D62-9AFD-D7EBA241DC70}" destId="{6F8B7DCF-93F4-4A6C-A076-69796678CE3D}" srcOrd="3" destOrd="0" presId="urn:microsoft.com/office/officeart/2005/8/layout/vList2"/>
    <dgm:cxn modelId="{2BB6018A-0147-4E6D-A857-56CE1E447051}" type="presParOf" srcId="{2263638B-B428-4D62-9AFD-D7EBA241DC70}" destId="{6B16B56C-AC62-4ED0-8197-3D28C4AEDD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2FE31D1-69F5-43B7-85B1-32F9D8584B8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D337069-D130-490F-BDC4-8D6CC84222CB}">
      <dgm:prSet/>
      <dgm:spPr/>
      <dgm:t>
        <a:bodyPr/>
        <a:lstStyle/>
        <a:p>
          <a:pPr rtl="0"/>
          <a:r>
            <a:rPr lang="cs-CZ" smtClean="0"/>
            <a:t>Ochranné známky</a:t>
          </a:r>
          <a:endParaRPr lang="cs-CZ"/>
        </a:p>
      </dgm:t>
    </dgm:pt>
    <dgm:pt modelId="{91BE5131-658A-4D3A-BFD3-79F77BA30D3B}" type="parTrans" cxnId="{AFA99793-84A9-41E4-8DA7-AED32002FCE7}">
      <dgm:prSet/>
      <dgm:spPr/>
      <dgm:t>
        <a:bodyPr/>
        <a:lstStyle/>
        <a:p>
          <a:endParaRPr lang="cs-CZ"/>
        </a:p>
      </dgm:t>
    </dgm:pt>
    <dgm:pt modelId="{54FF16FB-ECE2-4B14-AD38-4FC026DFFFFC}" type="sibTrans" cxnId="{AFA99793-84A9-41E4-8DA7-AED32002FCE7}">
      <dgm:prSet/>
      <dgm:spPr/>
      <dgm:t>
        <a:bodyPr/>
        <a:lstStyle/>
        <a:p>
          <a:endParaRPr lang="cs-CZ"/>
        </a:p>
      </dgm:t>
    </dgm:pt>
    <dgm:pt modelId="{E5FAE149-6297-4970-BE9B-C83018B9F7B6}">
      <dgm:prSet/>
      <dgm:spPr/>
      <dgm:t>
        <a:bodyPr/>
        <a:lstStyle/>
        <a:p>
          <a:pPr rtl="0"/>
          <a:r>
            <a:rPr lang="cs-CZ" smtClean="0"/>
            <a:t>Duševní vlastnictví </a:t>
          </a:r>
          <a:endParaRPr lang="cs-CZ"/>
        </a:p>
      </dgm:t>
    </dgm:pt>
    <dgm:pt modelId="{8DEC0E19-37BA-46CF-8ED4-D2551067FA51}" type="parTrans" cxnId="{79977D52-4B03-40E9-BBBE-83AF6E5F3158}">
      <dgm:prSet/>
      <dgm:spPr/>
      <dgm:t>
        <a:bodyPr/>
        <a:lstStyle/>
        <a:p>
          <a:endParaRPr lang="cs-CZ"/>
        </a:p>
      </dgm:t>
    </dgm:pt>
    <dgm:pt modelId="{515B8C8C-5008-4DB2-9934-07D5F6CBEE37}" type="sibTrans" cxnId="{79977D52-4B03-40E9-BBBE-83AF6E5F3158}">
      <dgm:prSet/>
      <dgm:spPr/>
      <dgm:t>
        <a:bodyPr/>
        <a:lstStyle/>
        <a:p>
          <a:endParaRPr lang="cs-CZ"/>
        </a:p>
      </dgm:t>
    </dgm:pt>
    <dgm:pt modelId="{140F15CC-316B-4998-8A55-0B585EF2913B}">
      <dgm:prSet/>
      <dgm:spPr/>
      <dgm:t>
        <a:bodyPr/>
        <a:lstStyle/>
        <a:p>
          <a:pPr rtl="0"/>
          <a:r>
            <a:rPr lang="cs-CZ" smtClean="0"/>
            <a:t>Nekalá soutěž</a:t>
          </a:r>
          <a:endParaRPr lang="cs-CZ"/>
        </a:p>
      </dgm:t>
    </dgm:pt>
    <dgm:pt modelId="{6AECF667-96F4-48B7-9557-E8AADB39E65D}" type="parTrans" cxnId="{3DD1C508-6A02-4146-B744-3F0C3E989E63}">
      <dgm:prSet/>
      <dgm:spPr/>
      <dgm:t>
        <a:bodyPr/>
        <a:lstStyle/>
        <a:p>
          <a:endParaRPr lang="cs-CZ"/>
        </a:p>
      </dgm:t>
    </dgm:pt>
    <dgm:pt modelId="{1C31CF3A-90DA-421E-9BB0-A2088C4937AE}" type="sibTrans" cxnId="{3DD1C508-6A02-4146-B744-3F0C3E989E63}">
      <dgm:prSet/>
      <dgm:spPr/>
      <dgm:t>
        <a:bodyPr/>
        <a:lstStyle/>
        <a:p>
          <a:endParaRPr lang="cs-CZ"/>
        </a:p>
      </dgm:t>
    </dgm:pt>
    <dgm:pt modelId="{2263638B-B428-4D62-9AFD-D7EBA241DC70}" type="pres">
      <dgm:prSet presAssocID="{32FE31D1-69F5-43B7-85B1-32F9D8584B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DC004B4-B653-40BC-A872-35C0F3DBD5BD}" type="pres">
      <dgm:prSet presAssocID="{5D337069-D130-490F-BDC4-8D6CC84222C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B2C5C4-AF02-43B5-9091-B078A8D702BA}" type="pres">
      <dgm:prSet presAssocID="{54FF16FB-ECE2-4B14-AD38-4FC026DFFFFC}" presName="spacer" presStyleCnt="0"/>
      <dgm:spPr/>
    </dgm:pt>
    <dgm:pt modelId="{5B73C20F-7B0C-4678-ACDB-1AFC4C4ADD9C}" type="pres">
      <dgm:prSet presAssocID="{E5FAE149-6297-4970-BE9B-C83018B9F7B6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8B7DCF-93F4-4A6C-A076-69796678CE3D}" type="pres">
      <dgm:prSet presAssocID="{515B8C8C-5008-4DB2-9934-07D5F6CBEE37}" presName="spacer" presStyleCnt="0"/>
      <dgm:spPr/>
    </dgm:pt>
    <dgm:pt modelId="{6B16B56C-AC62-4ED0-8197-3D28C4AEDDA0}" type="pres">
      <dgm:prSet presAssocID="{140F15CC-316B-4998-8A55-0B585EF2913B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FA99793-84A9-41E4-8DA7-AED32002FCE7}" srcId="{32FE31D1-69F5-43B7-85B1-32F9D8584B80}" destId="{5D337069-D130-490F-BDC4-8D6CC84222CB}" srcOrd="0" destOrd="0" parTransId="{91BE5131-658A-4D3A-BFD3-79F77BA30D3B}" sibTransId="{54FF16FB-ECE2-4B14-AD38-4FC026DFFFFC}"/>
    <dgm:cxn modelId="{3DD1C508-6A02-4146-B744-3F0C3E989E63}" srcId="{32FE31D1-69F5-43B7-85B1-32F9D8584B80}" destId="{140F15CC-316B-4998-8A55-0B585EF2913B}" srcOrd="2" destOrd="0" parTransId="{6AECF667-96F4-48B7-9557-E8AADB39E65D}" sibTransId="{1C31CF3A-90DA-421E-9BB0-A2088C4937AE}"/>
    <dgm:cxn modelId="{AAEC95FB-7143-42ED-946D-8B458D996735}" type="presOf" srcId="{5D337069-D130-490F-BDC4-8D6CC84222CB}" destId="{EDC004B4-B653-40BC-A872-35C0F3DBD5BD}" srcOrd="0" destOrd="0" presId="urn:microsoft.com/office/officeart/2005/8/layout/vList2"/>
    <dgm:cxn modelId="{E7660405-D76D-4146-B56C-F27615518840}" type="presOf" srcId="{E5FAE149-6297-4970-BE9B-C83018B9F7B6}" destId="{5B73C20F-7B0C-4678-ACDB-1AFC4C4ADD9C}" srcOrd="0" destOrd="0" presId="urn:microsoft.com/office/officeart/2005/8/layout/vList2"/>
    <dgm:cxn modelId="{05CEE43F-E5C6-4229-97BD-E32F5BA4884D}" type="presOf" srcId="{140F15CC-316B-4998-8A55-0B585EF2913B}" destId="{6B16B56C-AC62-4ED0-8197-3D28C4AEDDA0}" srcOrd="0" destOrd="0" presId="urn:microsoft.com/office/officeart/2005/8/layout/vList2"/>
    <dgm:cxn modelId="{79977D52-4B03-40E9-BBBE-83AF6E5F3158}" srcId="{32FE31D1-69F5-43B7-85B1-32F9D8584B80}" destId="{E5FAE149-6297-4970-BE9B-C83018B9F7B6}" srcOrd="1" destOrd="0" parTransId="{8DEC0E19-37BA-46CF-8ED4-D2551067FA51}" sibTransId="{515B8C8C-5008-4DB2-9934-07D5F6CBEE37}"/>
    <dgm:cxn modelId="{3CBB7CA6-9C8B-4BEA-B067-FBADAE583AD4}" type="presOf" srcId="{32FE31D1-69F5-43B7-85B1-32F9D8584B80}" destId="{2263638B-B428-4D62-9AFD-D7EBA241DC70}" srcOrd="0" destOrd="0" presId="urn:microsoft.com/office/officeart/2005/8/layout/vList2"/>
    <dgm:cxn modelId="{A22AC5CB-FFAB-4CA4-B71C-F935DCD5D51A}" type="presParOf" srcId="{2263638B-B428-4D62-9AFD-D7EBA241DC70}" destId="{EDC004B4-B653-40BC-A872-35C0F3DBD5BD}" srcOrd="0" destOrd="0" presId="urn:microsoft.com/office/officeart/2005/8/layout/vList2"/>
    <dgm:cxn modelId="{AEEAC90B-52AB-45C1-B40C-C464D701FD96}" type="presParOf" srcId="{2263638B-B428-4D62-9AFD-D7EBA241DC70}" destId="{38B2C5C4-AF02-43B5-9091-B078A8D702BA}" srcOrd="1" destOrd="0" presId="urn:microsoft.com/office/officeart/2005/8/layout/vList2"/>
    <dgm:cxn modelId="{4F3830BA-BE9D-43C5-8246-F7EF44F9A722}" type="presParOf" srcId="{2263638B-B428-4D62-9AFD-D7EBA241DC70}" destId="{5B73C20F-7B0C-4678-ACDB-1AFC4C4ADD9C}" srcOrd="2" destOrd="0" presId="urn:microsoft.com/office/officeart/2005/8/layout/vList2"/>
    <dgm:cxn modelId="{260BA34E-C37A-46C4-8313-A1D300A19DFE}" type="presParOf" srcId="{2263638B-B428-4D62-9AFD-D7EBA241DC70}" destId="{6F8B7DCF-93F4-4A6C-A076-69796678CE3D}" srcOrd="3" destOrd="0" presId="urn:microsoft.com/office/officeart/2005/8/layout/vList2"/>
    <dgm:cxn modelId="{ACDA0367-6C07-4DA3-9F1F-F1947A7D91CE}" type="presParOf" srcId="{2263638B-B428-4D62-9AFD-D7EBA241DC70}" destId="{6B16B56C-AC62-4ED0-8197-3D28C4AEDDA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004B4-B653-40BC-A872-35C0F3DBD5BD}">
      <dsp:nvSpPr>
        <dsp:cNvPr id="0" name=""/>
        <dsp:cNvSpPr/>
      </dsp:nvSpPr>
      <dsp:spPr>
        <a:xfrm>
          <a:off x="0" y="724447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Ochranné známky</a:t>
          </a:r>
          <a:endParaRPr lang="cs-CZ" sz="3700" kern="1200"/>
        </a:p>
      </dsp:txBody>
      <dsp:txXfrm>
        <a:off x="43321" y="767768"/>
        <a:ext cx="3956150" cy="800803"/>
      </dsp:txXfrm>
    </dsp:sp>
    <dsp:sp modelId="{5B73C20F-7B0C-4678-ACDB-1AFC4C4ADD9C}">
      <dsp:nvSpPr>
        <dsp:cNvPr id="0" name=""/>
        <dsp:cNvSpPr/>
      </dsp:nvSpPr>
      <dsp:spPr>
        <a:xfrm>
          <a:off x="0" y="1718452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Duševní vlastnictví </a:t>
          </a:r>
          <a:endParaRPr lang="cs-CZ" sz="3700" kern="1200"/>
        </a:p>
      </dsp:txBody>
      <dsp:txXfrm>
        <a:off x="43321" y="1761773"/>
        <a:ext cx="3956150" cy="800803"/>
      </dsp:txXfrm>
    </dsp:sp>
    <dsp:sp modelId="{6B16B56C-AC62-4ED0-8197-3D28C4AEDDA0}">
      <dsp:nvSpPr>
        <dsp:cNvPr id="0" name=""/>
        <dsp:cNvSpPr/>
      </dsp:nvSpPr>
      <dsp:spPr>
        <a:xfrm>
          <a:off x="0" y="2712457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Nekalá soutěž</a:t>
          </a:r>
          <a:endParaRPr lang="cs-CZ" sz="3700" kern="1200"/>
        </a:p>
      </dsp:txBody>
      <dsp:txXfrm>
        <a:off x="43321" y="2755778"/>
        <a:ext cx="3956150" cy="800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004B4-B653-40BC-A872-35C0F3DBD5BD}">
      <dsp:nvSpPr>
        <dsp:cNvPr id="0" name=""/>
        <dsp:cNvSpPr/>
      </dsp:nvSpPr>
      <dsp:spPr>
        <a:xfrm>
          <a:off x="0" y="724447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Ochranné známky</a:t>
          </a:r>
          <a:endParaRPr lang="cs-CZ" sz="3700" kern="1200"/>
        </a:p>
      </dsp:txBody>
      <dsp:txXfrm>
        <a:off x="43321" y="767768"/>
        <a:ext cx="3956150" cy="800803"/>
      </dsp:txXfrm>
    </dsp:sp>
    <dsp:sp modelId="{5B73C20F-7B0C-4678-ACDB-1AFC4C4ADD9C}">
      <dsp:nvSpPr>
        <dsp:cNvPr id="0" name=""/>
        <dsp:cNvSpPr/>
      </dsp:nvSpPr>
      <dsp:spPr>
        <a:xfrm>
          <a:off x="0" y="1718452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Duševní vlastnictví </a:t>
          </a:r>
          <a:endParaRPr lang="cs-CZ" sz="3700" kern="1200"/>
        </a:p>
      </dsp:txBody>
      <dsp:txXfrm>
        <a:off x="43321" y="1761773"/>
        <a:ext cx="3956150" cy="800803"/>
      </dsp:txXfrm>
    </dsp:sp>
    <dsp:sp modelId="{6B16B56C-AC62-4ED0-8197-3D28C4AEDDA0}">
      <dsp:nvSpPr>
        <dsp:cNvPr id="0" name=""/>
        <dsp:cNvSpPr/>
      </dsp:nvSpPr>
      <dsp:spPr>
        <a:xfrm>
          <a:off x="0" y="2712457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Nekalá soutěž</a:t>
          </a:r>
          <a:endParaRPr lang="cs-CZ" sz="3700" kern="1200"/>
        </a:p>
      </dsp:txBody>
      <dsp:txXfrm>
        <a:off x="43321" y="2755778"/>
        <a:ext cx="3956150" cy="8008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C004B4-B653-40BC-A872-35C0F3DBD5BD}">
      <dsp:nvSpPr>
        <dsp:cNvPr id="0" name=""/>
        <dsp:cNvSpPr/>
      </dsp:nvSpPr>
      <dsp:spPr>
        <a:xfrm>
          <a:off x="0" y="724447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Ochranné známky</a:t>
          </a:r>
          <a:endParaRPr lang="cs-CZ" sz="3700" kern="1200"/>
        </a:p>
      </dsp:txBody>
      <dsp:txXfrm>
        <a:off x="43321" y="767768"/>
        <a:ext cx="3956150" cy="800803"/>
      </dsp:txXfrm>
    </dsp:sp>
    <dsp:sp modelId="{5B73C20F-7B0C-4678-ACDB-1AFC4C4ADD9C}">
      <dsp:nvSpPr>
        <dsp:cNvPr id="0" name=""/>
        <dsp:cNvSpPr/>
      </dsp:nvSpPr>
      <dsp:spPr>
        <a:xfrm>
          <a:off x="0" y="1718452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Duševní vlastnictví </a:t>
          </a:r>
          <a:endParaRPr lang="cs-CZ" sz="3700" kern="1200"/>
        </a:p>
      </dsp:txBody>
      <dsp:txXfrm>
        <a:off x="43321" y="1761773"/>
        <a:ext cx="3956150" cy="800803"/>
      </dsp:txXfrm>
    </dsp:sp>
    <dsp:sp modelId="{6B16B56C-AC62-4ED0-8197-3D28C4AEDDA0}">
      <dsp:nvSpPr>
        <dsp:cNvPr id="0" name=""/>
        <dsp:cNvSpPr/>
      </dsp:nvSpPr>
      <dsp:spPr>
        <a:xfrm>
          <a:off x="0" y="2712457"/>
          <a:ext cx="4042792" cy="8874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700" kern="1200" smtClean="0"/>
            <a:t>Nekalá soutěž</a:t>
          </a:r>
          <a:endParaRPr lang="cs-CZ" sz="3700" kern="1200"/>
        </a:p>
      </dsp:txBody>
      <dsp:txXfrm>
        <a:off x="43321" y="2755778"/>
        <a:ext cx="3956150" cy="8008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Obdélní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Obdélní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Obdélní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Obdélní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56" name="Obdélní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Obdélní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Obdélní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Obdélní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lný tvar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Volný tvar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Volný tvar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Volný tvar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Volný tvar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Volný tvar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Volný tvar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Volný tvar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Volný tvar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Volný tvar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Volný tvar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Volný tvar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Volný tvar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Volný tvar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Obdélní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élní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Obdélní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Obdélní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Obdélní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Obdélní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Obdélní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Obdélní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Obdélní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Přímá spojnice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Přímá spojnice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Přímá spojnice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Přímá spojnice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Přímá spojnice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nice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Přímá spojnice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Obdélní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Obdélní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Obdélní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2DDFB0-FBF1-4CFA-BCF0-FC5EB9129882}" type="datetimeFigureOut">
              <a:rPr lang="cs-CZ" smtClean="0"/>
              <a:t>18.4.2012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2918C268-776A-4149-9134-C58A9966C7EC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Právo doménových jmen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Domény .cz .xxx. .eu </a:t>
            </a:r>
          </a:p>
          <a:p>
            <a:r>
              <a:rPr lang="cs-CZ" dirty="0" smtClean="0"/>
              <a:t>Komparace řešení sporů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73012"/>
            <a:ext cx="6475238" cy="658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PRÁVA A POVINNOSTI </a:t>
            </a:r>
            <a:r>
              <a:rPr lang="cs-CZ" b="1" dirty="0" err="1" smtClean="0"/>
              <a:t>SDRUžENÍ</a:t>
            </a:r>
            <a:r>
              <a:rPr lang="cs-CZ" b="1" dirty="0" smtClean="0"/>
              <a:t> </a:t>
            </a:r>
            <a:r>
              <a:rPr lang="cs-CZ" b="1" dirty="0" smtClean="0"/>
              <a:t>CZ.NIC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provést </a:t>
            </a:r>
            <a:r>
              <a:rPr lang="cs-CZ" dirty="0"/>
              <a:t>registraci Doménového jména a tuto registraci za stanovených podmínek udržovat, </a:t>
            </a:r>
          </a:p>
          <a:p>
            <a:r>
              <a:rPr lang="pt-BR" dirty="0" smtClean="0"/>
              <a:t>vést </a:t>
            </a:r>
            <a:r>
              <a:rPr lang="pt-BR" dirty="0"/>
              <a:t>záznam o registrovaném Doménovém jménu v Centrálním registru, </a:t>
            </a:r>
          </a:p>
          <a:p>
            <a:r>
              <a:rPr lang="cs-CZ" dirty="0" smtClean="0"/>
              <a:t>vést </a:t>
            </a:r>
            <a:r>
              <a:rPr lang="cs-CZ" dirty="0"/>
              <a:t>záznam o delegovaném Doménovém jménu v zóně CZ a </a:t>
            </a:r>
          </a:p>
          <a:p>
            <a:r>
              <a:rPr lang="cs-CZ" dirty="0" smtClean="0"/>
              <a:t>vyvinout </a:t>
            </a:r>
            <a:r>
              <a:rPr lang="cs-CZ" dirty="0"/>
              <a:t>veškeré úsilí, které po něm lze </a:t>
            </a:r>
            <a:r>
              <a:rPr lang="cs-CZ" dirty="0" smtClean="0"/>
              <a:t>spravedlivě </a:t>
            </a:r>
            <a:r>
              <a:rPr lang="cs-CZ" dirty="0"/>
              <a:t>požadovat, aby zajistilo bezporuchový a bezproblémový provoz Centrálního registru a primárního jmenného serveru.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o spory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Rozhodčí řízení</a:t>
            </a:r>
          </a:p>
          <a:p>
            <a:pPr lvl="1"/>
            <a:r>
              <a:rPr lang="cs-CZ" dirty="0"/>
              <a:t>Pravidla alternativního řešení sporů </a:t>
            </a:r>
          </a:p>
          <a:p>
            <a:pPr lvl="1"/>
            <a:r>
              <a:rPr lang="cs-CZ" dirty="0" smtClean="0"/>
              <a:t>Řád </a:t>
            </a:r>
            <a:r>
              <a:rPr lang="cs-CZ" dirty="0"/>
              <a:t>pro řešení sporů o domény .</a:t>
            </a:r>
            <a:r>
              <a:rPr lang="cs-CZ" dirty="0" err="1"/>
              <a:t>cz</a:t>
            </a:r>
            <a:r>
              <a:rPr lang="cs-CZ" dirty="0"/>
              <a:t> (Řád .</a:t>
            </a:r>
            <a:r>
              <a:rPr lang="cs-CZ" dirty="0" err="1"/>
              <a:t>cz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 smtClean="0"/>
              <a:t>HK AK ČR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Rozhodčí veřejná nabídka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Držitel se neodvolatelně veřejně podrobuje pravomoci Rozhodčího </a:t>
            </a:r>
            <a:r>
              <a:rPr lang="cs-CZ" dirty="0" smtClean="0"/>
              <a:t>soudu</a:t>
            </a:r>
          </a:p>
          <a:p>
            <a:r>
              <a:rPr lang="cs-CZ" dirty="0" smtClean="0"/>
              <a:t>pokud </a:t>
            </a:r>
            <a:r>
              <a:rPr lang="cs-CZ" dirty="0"/>
              <a:t>třetí osoba napadne jakékoliv Doménové jméno Držitele, </a:t>
            </a:r>
            <a:r>
              <a:rPr lang="cs-CZ" dirty="0" smtClean="0"/>
              <a:t>v </a:t>
            </a:r>
            <a:r>
              <a:rPr lang="cs-CZ" dirty="0"/>
              <a:t>národní doméně </a:t>
            </a:r>
            <a:r>
              <a:rPr lang="cs-CZ" dirty="0" err="1"/>
              <a:t>ccTLD</a:t>
            </a:r>
            <a:r>
              <a:rPr lang="cs-CZ" dirty="0"/>
              <a:t> .</a:t>
            </a:r>
            <a:r>
              <a:rPr lang="cs-CZ" dirty="0" err="1" smtClean="0"/>
              <a:t>cz</a:t>
            </a:r>
            <a:endParaRPr lang="cs-CZ" dirty="0" smtClean="0"/>
          </a:p>
          <a:p>
            <a:r>
              <a:rPr lang="cs-CZ" dirty="0" smtClean="0"/>
              <a:t>pokud </a:t>
            </a:r>
            <a:r>
              <a:rPr lang="cs-CZ" dirty="0"/>
              <a:t>třetí osoba písemně projeví vůči Držiteli vůli podrobit se pravomoci tohoto </a:t>
            </a:r>
            <a:r>
              <a:rPr lang="cs-CZ" dirty="0" smtClean="0"/>
              <a:t>rozhodčího soudu </a:t>
            </a:r>
          </a:p>
          <a:p>
            <a:r>
              <a:rPr lang="cs-CZ" dirty="0" smtClean="0"/>
              <a:t>rozhodován </a:t>
            </a:r>
            <a:r>
              <a:rPr lang="cs-CZ" dirty="0"/>
              <a:t>jediným rozhodcem určeným předsedou 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4630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Žalobní návrh</a:t>
            </a:r>
          </a:p>
          <a:p>
            <a:r>
              <a:rPr lang="cs-CZ" dirty="0" smtClean="0"/>
              <a:t>Vyjádření (30 dnů)</a:t>
            </a:r>
          </a:p>
          <a:p>
            <a:r>
              <a:rPr lang="cs-CZ" dirty="0" smtClean="0"/>
              <a:t>Ustavení senátu</a:t>
            </a:r>
          </a:p>
          <a:p>
            <a:pPr lvl="1"/>
            <a:r>
              <a:rPr lang="cs-CZ" dirty="0" smtClean="0"/>
              <a:t>1 Rozhodce</a:t>
            </a:r>
          </a:p>
          <a:p>
            <a:pPr lvl="1"/>
            <a:r>
              <a:rPr lang="cs-CZ" dirty="0" smtClean="0"/>
              <a:t>3 rozhodci</a:t>
            </a:r>
          </a:p>
          <a:p>
            <a:r>
              <a:rPr lang="cs-CZ" dirty="0" smtClean="0"/>
              <a:t>Nález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72080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Všeobecné pravomoci Senátu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vede </a:t>
            </a:r>
            <a:r>
              <a:rPr lang="cs-CZ" dirty="0"/>
              <a:t>Řízení takovým způsobem, který považuje za </a:t>
            </a:r>
            <a:r>
              <a:rPr lang="cs-CZ" dirty="0" smtClean="0"/>
              <a:t>vhodný</a:t>
            </a:r>
          </a:p>
          <a:p>
            <a:r>
              <a:rPr lang="cs-CZ" dirty="0" smtClean="0"/>
              <a:t>není </a:t>
            </a:r>
            <a:r>
              <a:rPr lang="cs-CZ" dirty="0"/>
              <a:t>povinen provádět </a:t>
            </a:r>
            <a:r>
              <a:rPr lang="cs-CZ" dirty="0" smtClean="0"/>
              <a:t>vlastní, </a:t>
            </a:r>
            <a:r>
              <a:rPr lang="cs-CZ" dirty="0"/>
              <a:t>avšak je k šetření na základě svého vlastního uvážení oprávněn.</a:t>
            </a:r>
          </a:p>
          <a:p>
            <a:r>
              <a:rPr lang="cs-CZ" dirty="0" smtClean="0"/>
              <a:t>zajistí</a:t>
            </a:r>
            <a:r>
              <a:rPr lang="cs-CZ" dirty="0"/>
              <a:t>, aby se Stranám dostalo spravedlivého a rovnocenného zacházení.</a:t>
            </a:r>
          </a:p>
          <a:p>
            <a:r>
              <a:rPr lang="cs-CZ" dirty="0" smtClean="0"/>
              <a:t>směřuje </a:t>
            </a:r>
            <a:r>
              <a:rPr lang="cs-CZ" dirty="0"/>
              <a:t>k rychlému vyřízení sporu.</a:t>
            </a:r>
          </a:p>
          <a:p>
            <a:r>
              <a:rPr lang="cs-CZ" dirty="0" smtClean="0"/>
              <a:t>na </a:t>
            </a:r>
            <a:r>
              <a:rPr lang="cs-CZ" dirty="0"/>
              <a:t>základě svého vlastního uvážení rozhodne o přípustnosti, významu, váze a závažnosti důkazních prostředků.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9837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5499609"/>
              </p:ext>
            </p:extLst>
          </p:nvPr>
        </p:nvGraphicFramePr>
        <p:xfrm>
          <a:off x="1763688" y="2204864"/>
          <a:ext cx="4042792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34071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Srovnání 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7024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 v soudním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7838482"/>
              </p:ext>
            </p:extLst>
          </p:nvPr>
        </p:nvGraphicFramePr>
        <p:xfrm>
          <a:off x="1763688" y="2204864"/>
          <a:ext cx="4042792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588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Spor v doméně .</a:t>
            </a:r>
            <a:r>
              <a:rPr lang="cs-CZ" dirty="0" err="1" smtClean="0"/>
              <a:t>cz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667419"/>
              </p:ext>
            </p:extLst>
          </p:nvPr>
        </p:nvGraphicFramePr>
        <p:xfrm>
          <a:off x="1763688" y="2204864"/>
          <a:ext cx="4042792" cy="432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39886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Odpovědníky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8431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UDRP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DJ je totožné, nebo zaměnitelné s ochrannou známkou žalobce, </a:t>
            </a:r>
            <a:r>
              <a:rPr lang="cs-CZ" sz="2800" b="1" dirty="0"/>
              <a:t>a</a:t>
            </a:r>
            <a:endParaRPr lang="sk-SK" sz="2800" b="1" dirty="0"/>
          </a:p>
          <a:p>
            <a:r>
              <a:rPr lang="cs-CZ" sz="2800" dirty="0"/>
              <a:t>Držitel nemá k tomuto jménu žádná práva ani oprávněný zájem doménové jméno užívat, </a:t>
            </a:r>
            <a:r>
              <a:rPr lang="cs-CZ" sz="2800" b="1" dirty="0"/>
              <a:t>a zároveň</a:t>
            </a:r>
            <a:endParaRPr lang="sk-SK" sz="2800" b="1" dirty="0"/>
          </a:p>
          <a:p>
            <a:r>
              <a:rPr lang="cs-CZ" sz="2800" dirty="0"/>
              <a:t>Doménové jméno je registrováno a užíváno ve zlé víře</a:t>
            </a:r>
            <a:endParaRPr lang="sk-SK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9886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Řízení 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/>
              <a:t>DJ je totožné, nebo zaměnitelné s ochrannou známkou žalobce, </a:t>
            </a:r>
            <a:r>
              <a:rPr lang="cs-CZ" sz="3200" b="1" dirty="0"/>
              <a:t>a</a:t>
            </a:r>
            <a:endParaRPr lang="sk-SK" sz="3200" b="1" dirty="0"/>
          </a:p>
          <a:p>
            <a:r>
              <a:rPr lang="cs-CZ" sz="3200" dirty="0"/>
              <a:t>Držitel nemá k tomuto jménu žádná práva ani oprávněný zájem doménové jméno užívat, </a:t>
            </a:r>
            <a:r>
              <a:rPr lang="cs-CZ" sz="3200" b="1" dirty="0"/>
              <a:t>a </a:t>
            </a:r>
            <a:r>
              <a:rPr lang="cs-CZ" sz="3200" b="1" dirty="0" smtClean="0"/>
              <a:t>nebo</a:t>
            </a:r>
            <a:endParaRPr lang="sk-SK" sz="3200" b="1" dirty="0"/>
          </a:p>
          <a:p>
            <a:r>
              <a:rPr lang="cs-CZ" sz="3200" dirty="0"/>
              <a:t>Doménové jméno je registrováno a užíváno ve zlé víře</a:t>
            </a:r>
            <a:endParaRPr lang="sk-SK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416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Nároky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47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r>
              <a:rPr lang="cs-CZ" dirty="0" err="1" smtClean="0"/>
              <a:t>cz</a:t>
            </a:r>
            <a:r>
              <a:rPr lang="cs-CZ" dirty="0" smtClean="0"/>
              <a:t> a soudy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Zdržet jednání</a:t>
            </a:r>
            <a:endParaRPr lang="cs-CZ" dirty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odstranit </a:t>
            </a:r>
            <a:r>
              <a:rPr lang="cs-CZ" dirty="0"/>
              <a:t>závadný stav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/>
              <a:t>přiměřené zadostiučinění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/>
              <a:t>náhradu škody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/>
              <a:t>vydání bezdůvodného </a:t>
            </a:r>
            <a:r>
              <a:rPr lang="cs-CZ" dirty="0" smtClean="0"/>
              <a:t>obohacení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náhrada nákladů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Předběžné opatření </a:t>
            </a:r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44316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UDRP, ADR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Blokace doménového jména</a:t>
            </a:r>
          </a:p>
          <a:p>
            <a:r>
              <a:rPr lang="cs-CZ" dirty="0" smtClean="0"/>
              <a:t>Transfer doménového jména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415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Otazka</a:t>
            </a:r>
            <a:r>
              <a:rPr lang="cs-CZ" dirty="0" smtClean="0"/>
              <a:t> č.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dirty="0"/>
              <a:t>b) smluvní strany závazkového vztahu jsou </a:t>
            </a:r>
            <a:r>
              <a:rPr lang="cs-CZ" dirty="0" err="1"/>
              <a:t>následujicí</a:t>
            </a:r>
            <a:r>
              <a:rPr lang="cs-CZ" dirty="0"/>
              <a:t>:</a:t>
            </a:r>
          </a:p>
          <a:p>
            <a:r>
              <a:rPr lang="cs-CZ" dirty="0"/>
              <a:t>- správce domény</a:t>
            </a:r>
          </a:p>
          <a:p>
            <a:r>
              <a:rPr lang="cs-CZ" dirty="0"/>
              <a:t>- registrátor</a:t>
            </a:r>
          </a:p>
          <a:p>
            <a:r>
              <a:rPr lang="cs-CZ" dirty="0"/>
              <a:t>- držitel doménového jména</a:t>
            </a:r>
          </a:p>
          <a:p>
            <a:endParaRPr lang="cs-CZ" dirty="0"/>
          </a:p>
          <a:p>
            <a:r>
              <a:rPr lang="cs-CZ" dirty="0"/>
              <a:t>Z toho nám vyplývají tři právní vztahy a v každém vztahu je různý obsah:</a:t>
            </a:r>
          </a:p>
          <a:p>
            <a:r>
              <a:rPr lang="cs-CZ" dirty="0"/>
              <a:t>1) Správce domény x registrátor:</a:t>
            </a:r>
          </a:p>
          <a:p>
            <a:r>
              <a:rPr lang="cs-CZ" dirty="0"/>
              <a:t>- správce domény je nezávislá a nezisková instituce uzavírající smlouvu s registrátory</a:t>
            </a:r>
          </a:p>
          <a:p>
            <a:r>
              <a:rPr lang="cs-CZ" dirty="0"/>
              <a:t>- registrátor je podnikající subjekt, který zprostředkovává prodej doménových jmen</a:t>
            </a:r>
          </a:p>
          <a:p>
            <a:r>
              <a:rPr lang="cs-CZ" dirty="0"/>
              <a:t>- svým jménem uzavírá smlouvy s uživateli (držiteli doménových jmen)</a:t>
            </a:r>
          </a:p>
          <a:p>
            <a:r>
              <a:rPr lang="cs-CZ" dirty="0"/>
              <a:t>- má právo, ne povinnost</a:t>
            </a:r>
          </a:p>
          <a:p>
            <a:endParaRPr lang="cs-CZ" dirty="0"/>
          </a:p>
          <a:p>
            <a:r>
              <a:rPr lang="cs-CZ" dirty="0"/>
              <a:t>2) Vztah registrátor x držitel doménového jména:</a:t>
            </a:r>
          </a:p>
          <a:p>
            <a:r>
              <a:rPr lang="cs-CZ" dirty="0"/>
              <a:t>- registrátor se zavazuje zaregistrovat doménové jméno u správce domény a taky, že bude toto doménové jméno udržovat</a:t>
            </a:r>
          </a:p>
          <a:p>
            <a:r>
              <a:rPr lang="cs-CZ" dirty="0"/>
              <a:t>- uživatel má právo změnit registrátora a povinnost řídit se smluvními podmínkami</a:t>
            </a:r>
          </a:p>
          <a:p>
            <a:endParaRPr lang="cs-CZ" dirty="0"/>
          </a:p>
          <a:p>
            <a:r>
              <a:rPr lang="cs-CZ" dirty="0"/>
              <a:t>3) Správce domény x držitel doménového jména:</a:t>
            </a:r>
          </a:p>
          <a:p>
            <a:r>
              <a:rPr lang="cs-CZ" dirty="0"/>
              <a:t>- vztah je většinou na dobu určitou</a:t>
            </a:r>
          </a:p>
          <a:p>
            <a:r>
              <a:rPr lang="cs-CZ" dirty="0"/>
              <a:t>- držitel má povinnost řídit se podmínkami správce</a:t>
            </a:r>
          </a:p>
          <a:p>
            <a:r>
              <a:rPr lang="cs-CZ" dirty="0"/>
              <a:t>- správce domény má povinnost tuto doménu udržovat</a:t>
            </a:r>
          </a:p>
        </p:txBody>
      </p:sp>
    </p:spTree>
    <p:extLst>
      <p:ext uri="{BB962C8B-B14F-4D97-AF65-F5344CB8AC3E}">
        <p14:creationId xmlns:p14="http://schemas.microsoft.com/office/powerpoint/2010/main" val="2261910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Otázka č.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Zadanemu</a:t>
            </a:r>
            <a:r>
              <a:rPr lang="cs-CZ" dirty="0"/>
              <a:t> slovu kometa vyhovuje na </a:t>
            </a:r>
            <a:r>
              <a:rPr lang="cs-CZ" dirty="0" err="1"/>
              <a:t>strankach</a:t>
            </a:r>
            <a:r>
              <a:rPr lang="cs-CZ" dirty="0"/>
              <a:t> </a:t>
            </a:r>
            <a:r>
              <a:rPr lang="cs-CZ" dirty="0" err="1"/>
              <a:t>uradu</a:t>
            </a:r>
            <a:r>
              <a:rPr lang="cs-CZ" dirty="0"/>
              <a:t> </a:t>
            </a:r>
            <a:r>
              <a:rPr lang="cs-CZ" dirty="0" err="1"/>
              <a:t>prumysloveho</a:t>
            </a:r>
            <a:r>
              <a:rPr lang="cs-CZ" dirty="0"/>
              <a:t> </a:t>
            </a:r>
            <a:r>
              <a:rPr lang="cs-CZ" dirty="0" err="1"/>
              <a:t>vlastnictvi</a:t>
            </a:r>
            <a:r>
              <a:rPr lang="cs-CZ" dirty="0"/>
              <a:t> v sekci </a:t>
            </a:r>
            <a:r>
              <a:rPr lang="cs-CZ" dirty="0" err="1"/>
              <a:t>ochrannych</a:t>
            </a:r>
            <a:r>
              <a:rPr lang="cs-CZ" dirty="0"/>
              <a:t> </a:t>
            </a:r>
            <a:r>
              <a:rPr lang="cs-CZ" dirty="0" err="1"/>
              <a:t>znamek</a:t>
            </a:r>
            <a:r>
              <a:rPr lang="cs-CZ" dirty="0"/>
              <a:t> celkem 17 </a:t>
            </a:r>
            <a:r>
              <a:rPr lang="cs-CZ" dirty="0" err="1"/>
              <a:t>zaznamu</a:t>
            </a:r>
            <a:r>
              <a:rPr lang="cs-CZ" dirty="0"/>
              <a:t>, </a:t>
            </a:r>
            <a:r>
              <a:rPr lang="cs-CZ" dirty="0" err="1"/>
              <a:t>ktere</a:t>
            </a:r>
            <a:r>
              <a:rPr lang="cs-CZ" dirty="0"/>
              <a:t> </a:t>
            </a:r>
            <a:r>
              <a:rPr lang="cs-CZ" dirty="0" err="1"/>
              <a:t>zahrunuji</a:t>
            </a:r>
            <a:r>
              <a:rPr lang="cs-CZ" dirty="0"/>
              <a:t> velkou </a:t>
            </a:r>
            <a:r>
              <a:rPr lang="cs-CZ" dirty="0" err="1"/>
              <a:t>skalu</a:t>
            </a:r>
            <a:r>
              <a:rPr lang="cs-CZ" dirty="0"/>
              <a:t> </a:t>
            </a:r>
            <a:r>
              <a:rPr lang="cs-CZ" dirty="0" err="1"/>
              <a:t>tridy</a:t>
            </a:r>
            <a:r>
              <a:rPr lang="cs-CZ" dirty="0"/>
              <a:t> </a:t>
            </a:r>
            <a:r>
              <a:rPr lang="cs-CZ" dirty="0" err="1"/>
              <a:t>vyrobku</a:t>
            </a:r>
            <a:r>
              <a:rPr lang="cs-CZ" dirty="0"/>
              <a:t> a </a:t>
            </a:r>
            <a:r>
              <a:rPr lang="cs-CZ" dirty="0" err="1"/>
              <a:t>sluzeb</a:t>
            </a:r>
            <a:r>
              <a:rPr lang="cs-CZ" dirty="0"/>
              <a:t>. </a:t>
            </a:r>
            <a:r>
              <a:rPr lang="cs-CZ" dirty="0" err="1"/>
              <a:t>Dale</a:t>
            </a:r>
            <a:r>
              <a:rPr lang="cs-CZ" dirty="0"/>
              <a:t> </a:t>
            </a:r>
            <a:r>
              <a:rPr lang="cs-CZ" dirty="0" err="1"/>
              <a:t>domenove</a:t>
            </a:r>
            <a:r>
              <a:rPr lang="cs-CZ" dirty="0"/>
              <a:t> </a:t>
            </a:r>
            <a:r>
              <a:rPr lang="cs-CZ" dirty="0" err="1"/>
              <a:t>jmeno</a:t>
            </a:r>
            <a:r>
              <a:rPr lang="cs-CZ" dirty="0"/>
              <a:t> kometa.cz je </a:t>
            </a:r>
            <a:r>
              <a:rPr lang="cs-CZ" dirty="0" err="1"/>
              <a:t>jiz</a:t>
            </a:r>
            <a:r>
              <a:rPr lang="cs-CZ" dirty="0"/>
              <a:t> </a:t>
            </a:r>
            <a:r>
              <a:rPr lang="cs-CZ" dirty="0" err="1"/>
              <a:t>registrovano</a:t>
            </a:r>
            <a:r>
              <a:rPr lang="cs-CZ" dirty="0"/>
              <a:t> pro </a:t>
            </a:r>
            <a:r>
              <a:rPr lang="cs-CZ" dirty="0" err="1"/>
              <a:t>letni</a:t>
            </a:r>
            <a:r>
              <a:rPr lang="cs-CZ" dirty="0"/>
              <a:t> </a:t>
            </a:r>
            <a:r>
              <a:rPr lang="cs-CZ" dirty="0" err="1"/>
              <a:t>detsky</a:t>
            </a:r>
            <a:r>
              <a:rPr lang="cs-CZ" dirty="0"/>
              <a:t> </a:t>
            </a:r>
            <a:r>
              <a:rPr lang="cs-CZ" dirty="0" err="1"/>
              <a:t>tabor</a:t>
            </a:r>
            <a:r>
              <a:rPr lang="cs-CZ" dirty="0"/>
              <a:t>, </a:t>
            </a:r>
            <a:r>
              <a:rPr lang="cs-CZ" dirty="0" err="1"/>
              <a:t>pristupny</a:t>
            </a:r>
            <a:r>
              <a:rPr lang="cs-CZ" dirty="0"/>
              <a:t> </a:t>
            </a:r>
            <a:r>
              <a:rPr lang="cs-CZ" dirty="0" err="1"/>
              <a:t>konkretne</a:t>
            </a:r>
            <a:r>
              <a:rPr lang="cs-CZ" dirty="0"/>
              <a:t> pod www.kometa.cz. </a:t>
            </a:r>
            <a:r>
              <a:rPr lang="cs-CZ" dirty="0" err="1"/>
              <a:t>Jiz</a:t>
            </a:r>
            <a:r>
              <a:rPr lang="cs-CZ" dirty="0"/>
              <a:t> z teto podstaty si tedy </a:t>
            </a:r>
            <a:r>
              <a:rPr lang="cs-CZ" dirty="0" err="1"/>
              <a:t>neni</a:t>
            </a:r>
            <a:r>
              <a:rPr lang="cs-CZ" dirty="0"/>
              <a:t> </a:t>
            </a:r>
            <a:r>
              <a:rPr lang="cs-CZ" dirty="0" err="1"/>
              <a:t>mozne</a:t>
            </a:r>
            <a:r>
              <a:rPr lang="cs-CZ" dirty="0"/>
              <a:t> toto </a:t>
            </a:r>
            <a:r>
              <a:rPr lang="cs-CZ" dirty="0" err="1"/>
              <a:t>domenove</a:t>
            </a:r>
            <a:r>
              <a:rPr lang="cs-CZ" dirty="0"/>
              <a:t> </a:t>
            </a:r>
            <a:r>
              <a:rPr lang="cs-CZ" dirty="0" err="1"/>
              <a:t>jmeno</a:t>
            </a:r>
            <a:r>
              <a:rPr lang="cs-CZ" dirty="0"/>
              <a:t> registrovat. V </a:t>
            </a:r>
            <a:r>
              <a:rPr lang="cs-CZ" dirty="0" err="1"/>
              <a:t>techto</a:t>
            </a:r>
            <a:r>
              <a:rPr lang="cs-CZ" dirty="0"/>
              <a:t> </a:t>
            </a:r>
            <a:r>
              <a:rPr lang="cs-CZ" dirty="0" err="1"/>
              <a:t>pripadech</a:t>
            </a:r>
            <a:r>
              <a:rPr lang="cs-CZ" dirty="0"/>
              <a:t> </a:t>
            </a:r>
            <a:r>
              <a:rPr lang="cs-CZ" dirty="0" err="1"/>
              <a:t>obecne</a:t>
            </a:r>
            <a:r>
              <a:rPr lang="cs-CZ" dirty="0"/>
              <a:t> </a:t>
            </a:r>
            <a:r>
              <a:rPr lang="cs-CZ" dirty="0" err="1"/>
              <a:t>zalezi</a:t>
            </a:r>
            <a:r>
              <a:rPr lang="cs-CZ" dirty="0"/>
              <a:t> </a:t>
            </a:r>
            <a:r>
              <a:rPr lang="cs-CZ" dirty="0" err="1"/>
              <a:t>predevsim</a:t>
            </a:r>
            <a:r>
              <a:rPr lang="cs-CZ" dirty="0"/>
              <a:t> na tzv. </a:t>
            </a:r>
            <a:r>
              <a:rPr lang="cs-CZ" dirty="0" err="1"/>
              <a:t>dobre</a:t>
            </a:r>
            <a:r>
              <a:rPr lang="cs-CZ" dirty="0"/>
              <a:t> a zle vire. </a:t>
            </a:r>
            <a:r>
              <a:rPr lang="cs-CZ" dirty="0" err="1"/>
              <a:t>Domenove</a:t>
            </a:r>
            <a:r>
              <a:rPr lang="cs-CZ" dirty="0"/>
              <a:t> </a:t>
            </a:r>
            <a:r>
              <a:rPr lang="cs-CZ" dirty="0" err="1"/>
              <a:t>jmeno</a:t>
            </a:r>
            <a:r>
              <a:rPr lang="cs-CZ" dirty="0"/>
              <a:t> </a:t>
            </a:r>
            <a:r>
              <a:rPr lang="cs-CZ" dirty="0" err="1"/>
              <a:t>nemuzeme</a:t>
            </a:r>
            <a:r>
              <a:rPr lang="cs-CZ" dirty="0"/>
              <a:t> </a:t>
            </a:r>
            <a:r>
              <a:rPr lang="cs-CZ" dirty="0" err="1"/>
              <a:t>vyuzivat</a:t>
            </a:r>
            <a:r>
              <a:rPr lang="cs-CZ" dirty="0"/>
              <a:t> tak, ze na jeho </a:t>
            </a:r>
            <a:r>
              <a:rPr lang="cs-CZ" dirty="0" err="1"/>
              <a:t>strankach</a:t>
            </a:r>
            <a:r>
              <a:rPr lang="cs-CZ" dirty="0"/>
              <a:t> </a:t>
            </a:r>
            <a:r>
              <a:rPr lang="cs-CZ" dirty="0" err="1"/>
              <a:t>dame</a:t>
            </a:r>
            <a:r>
              <a:rPr lang="cs-CZ" dirty="0"/>
              <a:t> </a:t>
            </a:r>
            <a:r>
              <a:rPr lang="cs-CZ" dirty="0" err="1"/>
              <a:t>nabidku</a:t>
            </a:r>
            <a:r>
              <a:rPr lang="cs-CZ" dirty="0"/>
              <a:t> k prodeji. Na druhou stranu </a:t>
            </a:r>
            <a:r>
              <a:rPr lang="cs-CZ" dirty="0" err="1"/>
              <a:t>muzeme</a:t>
            </a:r>
            <a:r>
              <a:rPr lang="cs-CZ" dirty="0"/>
              <a:t> </a:t>
            </a:r>
            <a:r>
              <a:rPr lang="cs-CZ" dirty="0" err="1"/>
              <a:t>domenove</a:t>
            </a:r>
            <a:r>
              <a:rPr lang="cs-CZ" dirty="0"/>
              <a:t> </a:t>
            </a:r>
            <a:r>
              <a:rPr lang="cs-CZ" dirty="0" err="1"/>
              <a:t>jmeno</a:t>
            </a:r>
            <a:r>
              <a:rPr lang="cs-CZ" dirty="0"/>
              <a:t> </a:t>
            </a:r>
            <a:r>
              <a:rPr lang="cs-CZ" dirty="0" err="1"/>
              <a:t>vyuzivat</a:t>
            </a:r>
            <a:r>
              <a:rPr lang="cs-CZ" dirty="0"/>
              <a:t> </a:t>
            </a:r>
            <a:r>
              <a:rPr lang="cs-CZ" dirty="0" err="1"/>
              <a:t>napr</a:t>
            </a:r>
            <a:r>
              <a:rPr lang="cs-CZ" dirty="0"/>
              <a:t>. v </a:t>
            </a:r>
            <a:r>
              <a:rPr lang="cs-CZ" dirty="0" err="1"/>
              <a:t>pripadech</a:t>
            </a:r>
            <a:r>
              <a:rPr lang="cs-CZ" dirty="0"/>
              <a:t>, kdy </a:t>
            </a:r>
            <a:r>
              <a:rPr lang="cs-CZ" dirty="0" err="1"/>
              <a:t>muzeme</a:t>
            </a:r>
            <a:r>
              <a:rPr lang="cs-CZ" dirty="0"/>
              <a:t> </a:t>
            </a:r>
            <a:r>
              <a:rPr lang="cs-CZ" dirty="0" err="1"/>
              <a:t>prokazatelne</a:t>
            </a:r>
            <a:r>
              <a:rPr lang="cs-CZ" dirty="0"/>
              <a:t> </a:t>
            </a:r>
            <a:r>
              <a:rPr lang="cs-CZ" dirty="0" err="1"/>
              <a:t>ukazat</a:t>
            </a:r>
            <a:r>
              <a:rPr lang="cs-CZ" dirty="0"/>
              <a:t>, ze slovo kometa </a:t>
            </a:r>
            <a:r>
              <a:rPr lang="cs-CZ" dirty="0" err="1"/>
              <a:t>jiz</a:t>
            </a:r>
            <a:r>
              <a:rPr lang="cs-CZ" dirty="0"/>
              <a:t> dlouho </a:t>
            </a:r>
            <a:r>
              <a:rPr lang="cs-CZ" dirty="0" err="1"/>
              <a:t>vyuzivame</a:t>
            </a:r>
            <a:r>
              <a:rPr lang="cs-CZ" dirty="0"/>
              <a:t> k </a:t>
            </a:r>
            <a:r>
              <a:rPr lang="cs-CZ" dirty="0" err="1"/>
              <a:t>nejake</a:t>
            </a:r>
            <a:r>
              <a:rPr lang="cs-CZ" dirty="0"/>
              <a:t> </a:t>
            </a:r>
            <a:r>
              <a:rPr lang="cs-CZ" dirty="0" err="1"/>
              <a:t>cinnosti</a:t>
            </a:r>
            <a:r>
              <a:rPr lang="cs-CZ" dirty="0"/>
              <a:t>, kdy by byla </a:t>
            </a:r>
            <a:r>
              <a:rPr lang="cs-CZ" dirty="0" err="1"/>
              <a:t>domena</a:t>
            </a:r>
            <a:r>
              <a:rPr lang="cs-CZ" dirty="0"/>
              <a:t> </a:t>
            </a:r>
            <a:r>
              <a:rPr lang="cs-CZ" dirty="0" err="1"/>
              <a:t>registrovana</a:t>
            </a:r>
            <a:r>
              <a:rPr lang="cs-CZ" dirty="0"/>
              <a:t> s dobrou </a:t>
            </a:r>
            <a:r>
              <a:rPr lang="cs-CZ" dirty="0" err="1"/>
              <a:t>virou</a:t>
            </a:r>
            <a:r>
              <a:rPr lang="cs-CZ" dirty="0"/>
              <a:t>. </a:t>
            </a:r>
            <a:r>
              <a:rPr lang="cs-CZ" dirty="0" err="1"/>
              <a:t>Spravne</a:t>
            </a:r>
            <a:r>
              <a:rPr lang="cs-CZ" dirty="0"/>
              <a:t> posouzeni mnoha </a:t>
            </a:r>
            <a:r>
              <a:rPr lang="cs-CZ" dirty="0" err="1"/>
              <a:t>takovych</a:t>
            </a:r>
            <a:r>
              <a:rPr lang="cs-CZ" dirty="0"/>
              <a:t> </a:t>
            </a:r>
            <a:r>
              <a:rPr lang="cs-CZ" dirty="0" err="1"/>
              <a:t>pripadu</a:t>
            </a:r>
            <a:r>
              <a:rPr lang="cs-CZ" dirty="0"/>
              <a:t> </a:t>
            </a:r>
            <a:r>
              <a:rPr lang="cs-CZ" dirty="0" err="1"/>
              <a:t>muze</a:t>
            </a:r>
            <a:r>
              <a:rPr lang="cs-CZ" dirty="0"/>
              <a:t> byt velmi </a:t>
            </a:r>
            <a:r>
              <a:rPr lang="cs-CZ" dirty="0" err="1"/>
              <a:t>obtizne</a:t>
            </a:r>
            <a:r>
              <a:rPr lang="cs-CZ" dirty="0"/>
              <a:t> a </a:t>
            </a:r>
            <a:r>
              <a:rPr lang="cs-CZ" dirty="0" err="1"/>
              <a:t>zalezi</a:t>
            </a:r>
            <a:r>
              <a:rPr lang="cs-CZ" dirty="0"/>
              <a:t> opravdu na </a:t>
            </a:r>
            <a:r>
              <a:rPr lang="cs-CZ" dirty="0" err="1"/>
              <a:t>konkretni</a:t>
            </a:r>
            <a:r>
              <a:rPr lang="cs-CZ" dirty="0"/>
              <a:t> </a:t>
            </a:r>
            <a:r>
              <a:rPr lang="cs-CZ" dirty="0" err="1"/>
              <a:t>skutecnosti</a:t>
            </a:r>
            <a:r>
              <a:rPr lang="cs-CZ" dirty="0"/>
              <a:t> a jejich detailech. </a:t>
            </a:r>
            <a:r>
              <a:rPr lang="cs-CZ" dirty="0" err="1"/>
              <a:t>Osobne</a:t>
            </a:r>
            <a:r>
              <a:rPr lang="cs-CZ" dirty="0"/>
              <a:t> bych se </a:t>
            </a:r>
            <a:r>
              <a:rPr lang="cs-CZ" dirty="0" err="1"/>
              <a:t>obecne</a:t>
            </a:r>
            <a:r>
              <a:rPr lang="cs-CZ" dirty="0"/>
              <a:t> </a:t>
            </a:r>
            <a:r>
              <a:rPr lang="cs-CZ" dirty="0" err="1"/>
              <a:t>nyni</a:t>
            </a:r>
            <a:r>
              <a:rPr lang="cs-CZ" dirty="0"/>
              <a:t> registraci teto </a:t>
            </a:r>
            <a:r>
              <a:rPr lang="cs-CZ" dirty="0" err="1"/>
              <a:t>domeny</a:t>
            </a:r>
            <a:r>
              <a:rPr lang="cs-CZ" dirty="0"/>
              <a:t> </a:t>
            </a:r>
            <a:r>
              <a:rPr lang="cs-CZ" dirty="0" err="1"/>
              <a:t>radeji</a:t>
            </a:r>
            <a:r>
              <a:rPr lang="cs-CZ" dirty="0"/>
              <a:t> </a:t>
            </a:r>
            <a:r>
              <a:rPr lang="cs-CZ" dirty="0" err="1"/>
              <a:t>vyhl</a:t>
            </a:r>
            <a:r>
              <a:rPr lang="cs-CZ" dirty="0"/>
              <a:t>.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5147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Doména .cz</a:t>
            </a:r>
            <a:endParaRPr lang="cs-CZ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Doména .cz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Národní doména ČR</a:t>
            </a:r>
          </a:p>
          <a:p>
            <a:r>
              <a:rPr lang="cs-CZ" dirty="0" smtClean="0"/>
              <a:t>Provozuje </a:t>
            </a:r>
            <a:r>
              <a:rPr lang="cs-CZ" dirty="0"/>
              <a:t>CZ.NIC, z. s. p. o</a:t>
            </a:r>
            <a:r>
              <a:rPr lang="cs-CZ" dirty="0" smtClean="0"/>
              <a:t>.,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je zájmové sdružení právnických </a:t>
            </a:r>
            <a:r>
              <a:rPr lang="cs-CZ" dirty="0" smtClean="0"/>
              <a:t>osob</a:t>
            </a:r>
          </a:p>
          <a:p>
            <a:pPr lvl="1"/>
            <a:r>
              <a:rPr lang="cs-CZ" dirty="0" smtClean="0"/>
              <a:t> </a:t>
            </a:r>
            <a:r>
              <a:rPr lang="cs-CZ" dirty="0"/>
              <a:t>založené roku 1998 předními poskytovateli internetových služeb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90330"/>
            <a:ext cx="5400600" cy="631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</a:t>
            </a:r>
            <a:endParaRPr kumimoji="0" lang="cs-CZ" sz="29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8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Tahoma" pitchFamily="34" charset="0"/>
                <a:cs typeface="Tahoma" pitchFamily="34" charset="0"/>
              </a:rPr>
              <a:t>Screen clipping taken: 17.4.2012; 21:44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 </a:t>
            </a:r>
            <a:endParaRPr kumimoji="0" lang="cs-CZ" sz="297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SIKING~1\AppData\Local\Temp\msohtmlclip1\01\clip_image00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60648"/>
            <a:ext cx="4896544" cy="5674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Geografická omezení</a:t>
            </a:r>
            <a:endParaRPr lang="cs-CZ" dirty="0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499992" y="1700808"/>
            <a:ext cx="4038600" cy="4278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95536" y="1772816"/>
            <a:ext cx="4038600" cy="4525963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Žádná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65</TotalTime>
  <Words>651</Words>
  <Application>Microsoft Office PowerPoint</Application>
  <PresentationFormat>Předvádění na obrazovce (4:3)</PresentationFormat>
  <Paragraphs>104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Metro</vt:lpstr>
      <vt:lpstr>Právo doménových jmen</vt:lpstr>
      <vt:lpstr>Odpovědníky</vt:lpstr>
      <vt:lpstr>Otazka č. 1</vt:lpstr>
      <vt:lpstr>Otázka č. 2</vt:lpstr>
      <vt:lpstr>Doména .cz</vt:lpstr>
      <vt:lpstr>Doména .cz</vt:lpstr>
      <vt:lpstr>Prezentace aplikace PowerPoint</vt:lpstr>
      <vt:lpstr>Prezentace aplikace PowerPoint</vt:lpstr>
      <vt:lpstr>Geografická omezení</vt:lpstr>
      <vt:lpstr>Prezentace aplikace PowerPoint</vt:lpstr>
      <vt:lpstr>PRÁVA A POVINNOSTI SDRUžENÍ CZ.NIC </vt:lpstr>
      <vt:lpstr>Řízení o spory</vt:lpstr>
      <vt:lpstr>Rozhodčí veřejná nabídka </vt:lpstr>
      <vt:lpstr>Řízení </vt:lpstr>
      <vt:lpstr>Všeobecné pravomoci Senátu </vt:lpstr>
      <vt:lpstr>Nároky</vt:lpstr>
      <vt:lpstr>Srovnání </vt:lpstr>
      <vt:lpstr>Spor v soudním řízení</vt:lpstr>
      <vt:lpstr>Spor v doméně .cz</vt:lpstr>
      <vt:lpstr>Řízení UDRP</vt:lpstr>
      <vt:lpstr>Řízení EU</vt:lpstr>
      <vt:lpstr>Nároky</vt:lpstr>
      <vt:lpstr>.cz a soudy ČR</vt:lpstr>
      <vt:lpstr>UDRP, ADR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 King</dc:creator>
  <cp:lastModifiedBy>Michal Koščík</cp:lastModifiedBy>
  <cp:revision>8</cp:revision>
  <dcterms:created xsi:type="dcterms:W3CDTF">2012-04-17T19:30:22Z</dcterms:created>
  <dcterms:modified xsi:type="dcterms:W3CDTF">2012-04-18T14:09:08Z</dcterms:modified>
</cp:coreProperties>
</file>