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36" r:id="rId3"/>
    <p:sldId id="337" r:id="rId4"/>
    <p:sldId id="339" r:id="rId5"/>
    <p:sldId id="340" r:id="rId6"/>
    <p:sldId id="338" r:id="rId7"/>
    <p:sldId id="341" r:id="rId8"/>
    <p:sldId id="342" r:id="rId9"/>
    <p:sldId id="343" r:id="rId10"/>
    <p:sldId id="345" r:id="rId11"/>
    <p:sldId id="291" r:id="rId12"/>
    <p:sldId id="344" r:id="rId13"/>
    <p:sldId id="296" r:id="rId14"/>
    <p:sldId id="297" r:id="rId15"/>
    <p:sldId id="306" r:id="rId16"/>
    <p:sldId id="305" r:id="rId17"/>
    <p:sldId id="304" r:id="rId18"/>
    <p:sldId id="308" r:id="rId19"/>
    <p:sldId id="307" r:id="rId20"/>
    <p:sldId id="309" r:id="rId21"/>
    <p:sldId id="313" r:id="rId22"/>
    <p:sldId id="320" r:id="rId23"/>
    <p:sldId id="319" r:id="rId24"/>
    <p:sldId id="318" r:id="rId25"/>
    <p:sldId id="310" r:id="rId26"/>
    <p:sldId id="311" r:id="rId27"/>
    <p:sldId id="314" r:id="rId28"/>
    <p:sldId id="331" r:id="rId29"/>
    <p:sldId id="330" r:id="rId30"/>
    <p:sldId id="317" r:id="rId31"/>
    <p:sldId id="315" r:id="rId32"/>
    <p:sldId id="321" r:id="rId33"/>
    <p:sldId id="322" r:id="rId34"/>
    <p:sldId id="323" r:id="rId35"/>
    <p:sldId id="324" r:id="rId36"/>
    <p:sldId id="328" r:id="rId37"/>
    <p:sldId id="302" r:id="rId38"/>
    <p:sldId id="325" r:id="rId39"/>
    <p:sldId id="326" r:id="rId40"/>
    <p:sldId id="329" r:id="rId41"/>
    <p:sldId id="332" r:id="rId4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E31D1-69F5-43B7-85B1-32F9D8584B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337069-D130-490F-BDC4-8D6CC84222CB}">
      <dgm:prSet/>
      <dgm:spPr/>
      <dgm:t>
        <a:bodyPr/>
        <a:lstStyle/>
        <a:p>
          <a:pPr rtl="0"/>
          <a:r>
            <a:rPr lang="cs-CZ" smtClean="0"/>
            <a:t>Ochranné známky</a:t>
          </a:r>
          <a:endParaRPr lang="cs-CZ"/>
        </a:p>
      </dgm:t>
    </dgm:pt>
    <dgm:pt modelId="{91BE5131-658A-4D3A-BFD3-79F77BA30D3B}" type="parTrans" cxnId="{AFA99793-84A9-41E4-8DA7-AED32002FCE7}">
      <dgm:prSet/>
      <dgm:spPr/>
      <dgm:t>
        <a:bodyPr/>
        <a:lstStyle/>
        <a:p>
          <a:endParaRPr lang="cs-CZ"/>
        </a:p>
      </dgm:t>
    </dgm:pt>
    <dgm:pt modelId="{54FF16FB-ECE2-4B14-AD38-4FC026DFFFFC}" type="sibTrans" cxnId="{AFA99793-84A9-41E4-8DA7-AED32002FCE7}">
      <dgm:prSet/>
      <dgm:spPr/>
      <dgm:t>
        <a:bodyPr/>
        <a:lstStyle/>
        <a:p>
          <a:endParaRPr lang="cs-CZ"/>
        </a:p>
      </dgm:t>
    </dgm:pt>
    <dgm:pt modelId="{E5FAE149-6297-4970-BE9B-C83018B9F7B6}">
      <dgm:prSet/>
      <dgm:spPr/>
      <dgm:t>
        <a:bodyPr/>
        <a:lstStyle/>
        <a:p>
          <a:pPr rtl="0"/>
          <a:r>
            <a:rPr lang="cs-CZ" smtClean="0"/>
            <a:t>Duševní vlastnictví </a:t>
          </a:r>
          <a:endParaRPr lang="cs-CZ"/>
        </a:p>
      </dgm:t>
    </dgm:pt>
    <dgm:pt modelId="{8DEC0E19-37BA-46CF-8ED4-D2551067FA51}" type="parTrans" cxnId="{79977D52-4B03-40E9-BBBE-83AF6E5F3158}">
      <dgm:prSet/>
      <dgm:spPr/>
      <dgm:t>
        <a:bodyPr/>
        <a:lstStyle/>
        <a:p>
          <a:endParaRPr lang="cs-CZ"/>
        </a:p>
      </dgm:t>
    </dgm:pt>
    <dgm:pt modelId="{515B8C8C-5008-4DB2-9934-07D5F6CBEE37}" type="sibTrans" cxnId="{79977D52-4B03-40E9-BBBE-83AF6E5F3158}">
      <dgm:prSet/>
      <dgm:spPr/>
      <dgm:t>
        <a:bodyPr/>
        <a:lstStyle/>
        <a:p>
          <a:endParaRPr lang="cs-CZ"/>
        </a:p>
      </dgm:t>
    </dgm:pt>
    <dgm:pt modelId="{140F15CC-316B-4998-8A55-0B585EF2913B}">
      <dgm:prSet/>
      <dgm:spPr/>
      <dgm:t>
        <a:bodyPr/>
        <a:lstStyle/>
        <a:p>
          <a:pPr rtl="0"/>
          <a:r>
            <a:rPr lang="cs-CZ" smtClean="0"/>
            <a:t>Nekalá soutěž</a:t>
          </a:r>
          <a:endParaRPr lang="cs-CZ"/>
        </a:p>
      </dgm:t>
    </dgm:pt>
    <dgm:pt modelId="{6AECF667-96F4-48B7-9557-E8AADB39E65D}" type="parTrans" cxnId="{3DD1C508-6A02-4146-B744-3F0C3E989E63}">
      <dgm:prSet/>
      <dgm:spPr/>
      <dgm:t>
        <a:bodyPr/>
        <a:lstStyle/>
        <a:p>
          <a:endParaRPr lang="cs-CZ"/>
        </a:p>
      </dgm:t>
    </dgm:pt>
    <dgm:pt modelId="{1C31CF3A-90DA-421E-9BB0-A2088C4937AE}" type="sibTrans" cxnId="{3DD1C508-6A02-4146-B744-3F0C3E989E63}">
      <dgm:prSet/>
      <dgm:spPr/>
      <dgm:t>
        <a:bodyPr/>
        <a:lstStyle/>
        <a:p>
          <a:endParaRPr lang="cs-CZ"/>
        </a:p>
      </dgm:t>
    </dgm:pt>
    <dgm:pt modelId="{2263638B-B428-4D62-9AFD-D7EBA241DC70}" type="pres">
      <dgm:prSet presAssocID="{32FE31D1-69F5-43B7-85B1-32F9D8584B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C004B4-B653-40BC-A872-35C0F3DBD5BD}" type="pres">
      <dgm:prSet presAssocID="{5D337069-D130-490F-BDC4-8D6CC84222C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B2C5C4-AF02-43B5-9091-B078A8D702BA}" type="pres">
      <dgm:prSet presAssocID="{54FF16FB-ECE2-4B14-AD38-4FC026DFFFFC}" presName="spacer" presStyleCnt="0"/>
      <dgm:spPr/>
    </dgm:pt>
    <dgm:pt modelId="{5B73C20F-7B0C-4678-ACDB-1AFC4C4ADD9C}" type="pres">
      <dgm:prSet presAssocID="{E5FAE149-6297-4970-BE9B-C83018B9F7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B7DCF-93F4-4A6C-A076-69796678CE3D}" type="pres">
      <dgm:prSet presAssocID="{515B8C8C-5008-4DB2-9934-07D5F6CBEE37}" presName="spacer" presStyleCnt="0"/>
      <dgm:spPr/>
    </dgm:pt>
    <dgm:pt modelId="{6B16B56C-AC62-4ED0-8197-3D28C4AEDDA0}" type="pres">
      <dgm:prSet presAssocID="{140F15CC-316B-4998-8A55-0B585EF291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5AE390-1BBC-4EFC-9A3A-225BB7072B4C}" type="presOf" srcId="{5D337069-D130-490F-BDC4-8D6CC84222CB}" destId="{EDC004B4-B653-40BC-A872-35C0F3DBD5BD}" srcOrd="0" destOrd="0" presId="urn:microsoft.com/office/officeart/2005/8/layout/vList2"/>
    <dgm:cxn modelId="{3DD1C508-6A02-4146-B744-3F0C3E989E63}" srcId="{32FE31D1-69F5-43B7-85B1-32F9D8584B80}" destId="{140F15CC-316B-4998-8A55-0B585EF2913B}" srcOrd="2" destOrd="0" parTransId="{6AECF667-96F4-48B7-9557-E8AADB39E65D}" sibTransId="{1C31CF3A-90DA-421E-9BB0-A2088C4937AE}"/>
    <dgm:cxn modelId="{EFB7ADC3-C094-49ED-8B46-752271305DE4}" type="presOf" srcId="{32FE31D1-69F5-43B7-85B1-32F9D8584B80}" destId="{2263638B-B428-4D62-9AFD-D7EBA241DC70}" srcOrd="0" destOrd="0" presId="urn:microsoft.com/office/officeart/2005/8/layout/vList2"/>
    <dgm:cxn modelId="{7457908A-2200-4BD0-8295-91C2C8402462}" type="presOf" srcId="{E5FAE149-6297-4970-BE9B-C83018B9F7B6}" destId="{5B73C20F-7B0C-4678-ACDB-1AFC4C4ADD9C}" srcOrd="0" destOrd="0" presId="urn:microsoft.com/office/officeart/2005/8/layout/vList2"/>
    <dgm:cxn modelId="{AFA99793-84A9-41E4-8DA7-AED32002FCE7}" srcId="{32FE31D1-69F5-43B7-85B1-32F9D8584B80}" destId="{5D337069-D130-490F-BDC4-8D6CC84222CB}" srcOrd="0" destOrd="0" parTransId="{91BE5131-658A-4D3A-BFD3-79F77BA30D3B}" sibTransId="{54FF16FB-ECE2-4B14-AD38-4FC026DFFFFC}"/>
    <dgm:cxn modelId="{79977D52-4B03-40E9-BBBE-83AF6E5F3158}" srcId="{32FE31D1-69F5-43B7-85B1-32F9D8584B80}" destId="{E5FAE149-6297-4970-BE9B-C83018B9F7B6}" srcOrd="1" destOrd="0" parTransId="{8DEC0E19-37BA-46CF-8ED4-D2551067FA51}" sibTransId="{515B8C8C-5008-4DB2-9934-07D5F6CBEE37}"/>
    <dgm:cxn modelId="{8820225A-9E93-47F9-81BF-17F55B57799B}" type="presOf" srcId="{140F15CC-316B-4998-8A55-0B585EF2913B}" destId="{6B16B56C-AC62-4ED0-8197-3D28C4AEDDA0}" srcOrd="0" destOrd="0" presId="urn:microsoft.com/office/officeart/2005/8/layout/vList2"/>
    <dgm:cxn modelId="{EB8C201A-3249-4651-BDC7-8AC0A3C5B8FA}" type="presParOf" srcId="{2263638B-B428-4D62-9AFD-D7EBA241DC70}" destId="{EDC004B4-B653-40BC-A872-35C0F3DBD5BD}" srcOrd="0" destOrd="0" presId="urn:microsoft.com/office/officeart/2005/8/layout/vList2"/>
    <dgm:cxn modelId="{14C90CC0-1331-4CB6-B2BA-4A2CD270DED8}" type="presParOf" srcId="{2263638B-B428-4D62-9AFD-D7EBA241DC70}" destId="{38B2C5C4-AF02-43B5-9091-B078A8D702BA}" srcOrd="1" destOrd="0" presId="urn:microsoft.com/office/officeart/2005/8/layout/vList2"/>
    <dgm:cxn modelId="{40F700EE-324A-4312-908A-117530C47C01}" type="presParOf" srcId="{2263638B-B428-4D62-9AFD-D7EBA241DC70}" destId="{5B73C20F-7B0C-4678-ACDB-1AFC4C4ADD9C}" srcOrd="2" destOrd="0" presId="urn:microsoft.com/office/officeart/2005/8/layout/vList2"/>
    <dgm:cxn modelId="{7E949CED-63CF-4AB0-8BB1-06B757CE20AC}" type="presParOf" srcId="{2263638B-B428-4D62-9AFD-D7EBA241DC70}" destId="{6F8B7DCF-93F4-4A6C-A076-69796678CE3D}" srcOrd="3" destOrd="0" presId="urn:microsoft.com/office/officeart/2005/8/layout/vList2"/>
    <dgm:cxn modelId="{8F4416BA-23E2-4786-A01B-2129ACFFF298}" type="presParOf" srcId="{2263638B-B428-4D62-9AFD-D7EBA241DC70}" destId="{6B16B56C-AC62-4ED0-8197-3D28C4AEDD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CE5C7E-D887-4DBB-8E31-A816C0EE762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5BFDF87-846B-4C26-A6CC-E7514F88D2D3}">
      <dgm:prSet phldrT="[Text]"/>
      <dgm:spPr/>
      <dgm:t>
        <a:bodyPr/>
        <a:lstStyle/>
        <a:p>
          <a:r>
            <a:rPr lang="cs-CZ" dirty="0" smtClean="0"/>
            <a:t>Nejvyšší soud</a:t>
          </a:r>
          <a:endParaRPr lang="cs-CZ" dirty="0"/>
        </a:p>
      </dgm:t>
    </dgm:pt>
    <dgm:pt modelId="{5C5275A6-03FE-45AC-8933-E094B038C22B}" type="parTrans" cxnId="{D6A51716-61CB-4377-A03E-8596ADC8A922}">
      <dgm:prSet/>
      <dgm:spPr/>
      <dgm:t>
        <a:bodyPr/>
        <a:lstStyle/>
        <a:p>
          <a:endParaRPr lang="cs-CZ"/>
        </a:p>
      </dgm:t>
    </dgm:pt>
    <dgm:pt modelId="{ADBF0661-9B3F-4358-AA5A-44BBDDC6435C}" type="sibTrans" cxnId="{D6A51716-61CB-4377-A03E-8596ADC8A922}">
      <dgm:prSet/>
      <dgm:spPr/>
      <dgm:t>
        <a:bodyPr/>
        <a:lstStyle/>
        <a:p>
          <a:endParaRPr lang="cs-CZ"/>
        </a:p>
      </dgm:t>
    </dgm:pt>
    <dgm:pt modelId="{02A53A36-744A-4953-90D9-5BB45948C368}">
      <dgm:prSet phldrT="[Text]"/>
      <dgm:spPr/>
      <dgm:t>
        <a:bodyPr/>
        <a:lstStyle/>
        <a:p>
          <a:r>
            <a:rPr lang="cs-CZ" dirty="0" smtClean="0"/>
            <a:t>Vrchní soudy</a:t>
          </a:r>
          <a:endParaRPr lang="cs-CZ" dirty="0"/>
        </a:p>
      </dgm:t>
    </dgm:pt>
    <dgm:pt modelId="{D6B74B1E-B544-4E83-8B86-67E3AA3EFC1A}" type="parTrans" cxnId="{C39654F6-2519-4A1F-8718-7A8A55DDF0A2}">
      <dgm:prSet/>
      <dgm:spPr/>
      <dgm:t>
        <a:bodyPr/>
        <a:lstStyle/>
        <a:p>
          <a:endParaRPr lang="cs-CZ"/>
        </a:p>
      </dgm:t>
    </dgm:pt>
    <dgm:pt modelId="{EE5CC84D-F891-44E6-ACB8-3423E2A3C4DD}" type="sibTrans" cxnId="{C39654F6-2519-4A1F-8718-7A8A55DDF0A2}">
      <dgm:prSet/>
      <dgm:spPr/>
      <dgm:t>
        <a:bodyPr/>
        <a:lstStyle/>
        <a:p>
          <a:endParaRPr lang="cs-CZ"/>
        </a:p>
      </dgm:t>
    </dgm:pt>
    <dgm:pt modelId="{90D40989-A859-4B6E-B787-F8D718AB2384}">
      <dgm:prSet phldrT="[Text]"/>
      <dgm:spPr/>
      <dgm:t>
        <a:bodyPr/>
        <a:lstStyle/>
        <a:p>
          <a:r>
            <a:rPr lang="cs-CZ" dirty="0" smtClean="0"/>
            <a:t>Okresní soudy</a:t>
          </a:r>
        </a:p>
      </dgm:t>
    </dgm:pt>
    <dgm:pt modelId="{7C1E6A4A-F34C-4EEE-8406-9A227850AA01}" type="parTrans" cxnId="{E5E02B8A-713D-4A7E-86E4-E8239C19B001}">
      <dgm:prSet/>
      <dgm:spPr/>
      <dgm:t>
        <a:bodyPr/>
        <a:lstStyle/>
        <a:p>
          <a:endParaRPr lang="cs-CZ"/>
        </a:p>
      </dgm:t>
    </dgm:pt>
    <dgm:pt modelId="{FCBDDBC9-0DAE-4843-90CA-7CF9CA2B12F9}" type="sibTrans" cxnId="{E5E02B8A-713D-4A7E-86E4-E8239C19B001}">
      <dgm:prSet/>
      <dgm:spPr/>
      <dgm:t>
        <a:bodyPr/>
        <a:lstStyle/>
        <a:p>
          <a:endParaRPr lang="cs-CZ"/>
        </a:p>
      </dgm:t>
    </dgm:pt>
    <dgm:pt modelId="{083F3E51-D5A7-4FB8-9E9D-FC723AE8F14C}">
      <dgm:prSet/>
      <dgm:spPr/>
      <dgm:t>
        <a:bodyPr/>
        <a:lstStyle/>
        <a:p>
          <a:r>
            <a:rPr lang="cs-CZ" dirty="0" smtClean="0"/>
            <a:t>Krajské soudy</a:t>
          </a:r>
          <a:endParaRPr lang="cs-CZ" dirty="0"/>
        </a:p>
      </dgm:t>
    </dgm:pt>
    <dgm:pt modelId="{06DE9DC2-ED14-44BF-8E80-87EF9B1A077D}" type="parTrans" cxnId="{74CFD488-3AE6-474B-BE5D-174DD6ECC278}">
      <dgm:prSet/>
      <dgm:spPr/>
      <dgm:t>
        <a:bodyPr/>
        <a:lstStyle/>
        <a:p>
          <a:endParaRPr lang="cs-CZ"/>
        </a:p>
      </dgm:t>
    </dgm:pt>
    <dgm:pt modelId="{EBC4B333-DC46-4CAF-A46C-C8FFD8E72D77}" type="sibTrans" cxnId="{74CFD488-3AE6-474B-BE5D-174DD6ECC278}">
      <dgm:prSet/>
      <dgm:spPr/>
      <dgm:t>
        <a:bodyPr/>
        <a:lstStyle/>
        <a:p>
          <a:endParaRPr lang="cs-CZ"/>
        </a:p>
      </dgm:t>
    </dgm:pt>
    <dgm:pt modelId="{A043E6DA-DA79-4DE0-8172-F9990E302A0C}" type="pres">
      <dgm:prSet presAssocID="{44CE5C7E-D887-4DBB-8E31-A816C0EE762B}" presName="compositeShape" presStyleCnt="0">
        <dgm:presLayoutVars>
          <dgm:dir/>
          <dgm:resizeHandles/>
        </dgm:presLayoutVars>
      </dgm:prSet>
      <dgm:spPr/>
    </dgm:pt>
    <dgm:pt modelId="{0955600A-B113-47AB-B94B-E6FD03C363F5}" type="pres">
      <dgm:prSet presAssocID="{44CE5C7E-D887-4DBB-8E31-A816C0EE762B}" presName="pyramid" presStyleLbl="node1" presStyleIdx="0" presStyleCnt="1"/>
      <dgm:spPr/>
    </dgm:pt>
    <dgm:pt modelId="{DB1B01D1-22D1-4D8F-95B9-C973B389870F}" type="pres">
      <dgm:prSet presAssocID="{44CE5C7E-D887-4DBB-8E31-A816C0EE762B}" presName="theList" presStyleCnt="0"/>
      <dgm:spPr/>
    </dgm:pt>
    <dgm:pt modelId="{FDB074B1-B15F-4A3F-BAE6-6F1D7E05B73F}" type="pres">
      <dgm:prSet presAssocID="{C5BFDF87-846B-4C26-A6CC-E7514F88D2D3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55CF83-BE12-4CE4-A007-A3119741D201}" type="pres">
      <dgm:prSet presAssocID="{C5BFDF87-846B-4C26-A6CC-E7514F88D2D3}" presName="aSpace" presStyleCnt="0"/>
      <dgm:spPr/>
    </dgm:pt>
    <dgm:pt modelId="{E6B53B55-6BC7-4C21-9783-36F079BE9CBB}" type="pres">
      <dgm:prSet presAssocID="{02A53A36-744A-4953-90D9-5BB45948C36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AE6C2A-9208-462E-8B7A-B03B5B5DB7F3}" type="pres">
      <dgm:prSet presAssocID="{02A53A36-744A-4953-90D9-5BB45948C368}" presName="aSpace" presStyleCnt="0"/>
      <dgm:spPr/>
    </dgm:pt>
    <dgm:pt modelId="{181E3941-2D56-4A04-AE31-311A17DC401F}" type="pres">
      <dgm:prSet presAssocID="{083F3E51-D5A7-4FB8-9E9D-FC723AE8F14C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DF3CDC-2924-4318-AD1F-92F226C42FED}" type="pres">
      <dgm:prSet presAssocID="{083F3E51-D5A7-4FB8-9E9D-FC723AE8F14C}" presName="aSpace" presStyleCnt="0"/>
      <dgm:spPr/>
    </dgm:pt>
    <dgm:pt modelId="{05F8D57A-DA08-4D0D-AFDB-0EFB5502A191}" type="pres">
      <dgm:prSet presAssocID="{90D40989-A859-4B6E-B787-F8D718AB238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BA206D-A8A0-4D05-A5B2-1489776EF6F6}" type="pres">
      <dgm:prSet presAssocID="{90D40989-A859-4B6E-B787-F8D718AB2384}" presName="aSpace" presStyleCnt="0"/>
      <dgm:spPr/>
    </dgm:pt>
  </dgm:ptLst>
  <dgm:cxnLst>
    <dgm:cxn modelId="{7CCAA73F-BB63-4094-8258-ADDD4ACD2AD2}" type="presOf" srcId="{90D40989-A859-4B6E-B787-F8D718AB2384}" destId="{05F8D57A-DA08-4D0D-AFDB-0EFB5502A191}" srcOrd="0" destOrd="0" presId="urn:microsoft.com/office/officeart/2005/8/layout/pyramid2"/>
    <dgm:cxn modelId="{E004B35D-AAB8-46FE-9925-04120724736C}" type="presOf" srcId="{083F3E51-D5A7-4FB8-9E9D-FC723AE8F14C}" destId="{181E3941-2D56-4A04-AE31-311A17DC401F}" srcOrd="0" destOrd="0" presId="urn:microsoft.com/office/officeart/2005/8/layout/pyramid2"/>
    <dgm:cxn modelId="{6C41F67A-7D71-40EE-BD37-CD2792EAF347}" type="presOf" srcId="{C5BFDF87-846B-4C26-A6CC-E7514F88D2D3}" destId="{FDB074B1-B15F-4A3F-BAE6-6F1D7E05B73F}" srcOrd="0" destOrd="0" presId="urn:microsoft.com/office/officeart/2005/8/layout/pyramid2"/>
    <dgm:cxn modelId="{E5E02B8A-713D-4A7E-86E4-E8239C19B001}" srcId="{44CE5C7E-D887-4DBB-8E31-A816C0EE762B}" destId="{90D40989-A859-4B6E-B787-F8D718AB2384}" srcOrd="3" destOrd="0" parTransId="{7C1E6A4A-F34C-4EEE-8406-9A227850AA01}" sibTransId="{FCBDDBC9-0DAE-4843-90CA-7CF9CA2B12F9}"/>
    <dgm:cxn modelId="{74CFD488-3AE6-474B-BE5D-174DD6ECC278}" srcId="{44CE5C7E-D887-4DBB-8E31-A816C0EE762B}" destId="{083F3E51-D5A7-4FB8-9E9D-FC723AE8F14C}" srcOrd="2" destOrd="0" parTransId="{06DE9DC2-ED14-44BF-8E80-87EF9B1A077D}" sibTransId="{EBC4B333-DC46-4CAF-A46C-C8FFD8E72D77}"/>
    <dgm:cxn modelId="{D6A51716-61CB-4377-A03E-8596ADC8A922}" srcId="{44CE5C7E-D887-4DBB-8E31-A816C0EE762B}" destId="{C5BFDF87-846B-4C26-A6CC-E7514F88D2D3}" srcOrd="0" destOrd="0" parTransId="{5C5275A6-03FE-45AC-8933-E094B038C22B}" sibTransId="{ADBF0661-9B3F-4358-AA5A-44BBDDC6435C}"/>
    <dgm:cxn modelId="{EDB72B39-ABE1-4CDC-BAD6-C395C52695BF}" type="presOf" srcId="{44CE5C7E-D887-4DBB-8E31-A816C0EE762B}" destId="{A043E6DA-DA79-4DE0-8172-F9990E302A0C}" srcOrd="0" destOrd="0" presId="urn:microsoft.com/office/officeart/2005/8/layout/pyramid2"/>
    <dgm:cxn modelId="{C39654F6-2519-4A1F-8718-7A8A55DDF0A2}" srcId="{44CE5C7E-D887-4DBB-8E31-A816C0EE762B}" destId="{02A53A36-744A-4953-90D9-5BB45948C368}" srcOrd="1" destOrd="0" parTransId="{D6B74B1E-B544-4E83-8B86-67E3AA3EFC1A}" sibTransId="{EE5CC84D-F891-44E6-ACB8-3423E2A3C4DD}"/>
    <dgm:cxn modelId="{9FD63949-20B9-4878-8DA8-78C3F4364A9D}" type="presOf" srcId="{02A53A36-744A-4953-90D9-5BB45948C368}" destId="{E6B53B55-6BC7-4C21-9783-36F079BE9CBB}" srcOrd="0" destOrd="0" presId="urn:microsoft.com/office/officeart/2005/8/layout/pyramid2"/>
    <dgm:cxn modelId="{C705DC30-5073-42A8-AA70-37837E7134ED}" type="presParOf" srcId="{A043E6DA-DA79-4DE0-8172-F9990E302A0C}" destId="{0955600A-B113-47AB-B94B-E6FD03C363F5}" srcOrd="0" destOrd="0" presId="urn:microsoft.com/office/officeart/2005/8/layout/pyramid2"/>
    <dgm:cxn modelId="{B59BA092-6F19-4D82-945B-EC97A1066A0B}" type="presParOf" srcId="{A043E6DA-DA79-4DE0-8172-F9990E302A0C}" destId="{DB1B01D1-22D1-4D8F-95B9-C973B389870F}" srcOrd="1" destOrd="0" presId="urn:microsoft.com/office/officeart/2005/8/layout/pyramid2"/>
    <dgm:cxn modelId="{DF57D976-D2FC-4300-99AD-E9451D39DE46}" type="presParOf" srcId="{DB1B01D1-22D1-4D8F-95B9-C973B389870F}" destId="{FDB074B1-B15F-4A3F-BAE6-6F1D7E05B73F}" srcOrd="0" destOrd="0" presId="urn:microsoft.com/office/officeart/2005/8/layout/pyramid2"/>
    <dgm:cxn modelId="{EC9D396C-E7DD-449D-8112-B4A0DBB0E4D0}" type="presParOf" srcId="{DB1B01D1-22D1-4D8F-95B9-C973B389870F}" destId="{4A55CF83-BE12-4CE4-A007-A3119741D201}" srcOrd="1" destOrd="0" presId="urn:microsoft.com/office/officeart/2005/8/layout/pyramid2"/>
    <dgm:cxn modelId="{A617D510-7C1D-4EA3-90CE-80203FD5DEC1}" type="presParOf" srcId="{DB1B01D1-22D1-4D8F-95B9-C973B389870F}" destId="{E6B53B55-6BC7-4C21-9783-36F079BE9CBB}" srcOrd="2" destOrd="0" presId="urn:microsoft.com/office/officeart/2005/8/layout/pyramid2"/>
    <dgm:cxn modelId="{4B207369-C42F-4E6A-8001-012749A801B4}" type="presParOf" srcId="{DB1B01D1-22D1-4D8F-95B9-C973B389870F}" destId="{A9AE6C2A-9208-462E-8B7A-B03B5B5DB7F3}" srcOrd="3" destOrd="0" presId="urn:microsoft.com/office/officeart/2005/8/layout/pyramid2"/>
    <dgm:cxn modelId="{7F6A23A8-B053-48DB-8FD2-FB0C677D283D}" type="presParOf" srcId="{DB1B01D1-22D1-4D8F-95B9-C973B389870F}" destId="{181E3941-2D56-4A04-AE31-311A17DC401F}" srcOrd="4" destOrd="0" presId="urn:microsoft.com/office/officeart/2005/8/layout/pyramid2"/>
    <dgm:cxn modelId="{B0F51E50-5C51-463B-9DD0-237166C1A4BD}" type="presParOf" srcId="{DB1B01D1-22D1-4D8F-95B9-C973B389870F}" destId="{D5DF3CDC-2924-4318-AD1F-92F226C42FED}" srcOrd="5" destOrd="0" presId="urn:microsoft.com/office/officeart/2005/8/layout/pyramid2"/>
    <dgm:cxn modelId="{7467816C-B830-4207-AF1A-4AB1EFB9710C}" type="presParOf" srcId="{DB1B01D1-22D1-4D8F-95B9-C973B389870F}" destId="{05F8D57A-DA08-4D0D-AFDB-0EFB5502A191}" srcOrd="6" destOrd="0" presId="urn:microsoft.com/office/officeart/2005/8/layout/pyramid2"/>
    <dgm:cxn modelId="{9AC7B696-56DD-47A1-A9CA-938C5471BF08}" type="presParOf" srcId="{DB1B01D1-22D1-4D8F-95B9-C973B389870F}" destId="{68BA206D-A8A0-4D05-A5B2-1489776EF6F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5AC696-C827-4570-8600-DFE5FF07DB1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B51F5CC-CCFB-4038-985A-227C94149A12}">
      <dgm:prSet phldrT="[Text]"/>
      <dgm:spPr/>
      <dgm:t>
        <a:bodyPr/>
        <a:lstStyle/>
        <a:p>
          <a:r>
            <a:rPr lang="cs-CZ" dirty="0" smtClean="0"/>
            <a:t>Nejvyšší soud</a:t>
          </a:r>
          <a:endParaRPr lang="cs-CZ" dirty="0"/>
        </a:p>
      </dgm:t>
    </dgm:pt>
    <dgm:pt modelId="{7D89B41F-9121-41DC-9210-3DCF0EF25143}" type="parTrans" cxnId="{57C9EA5D-1886-49B3-9C59-6232EEEC62DC}">
      <dgm:prSet/>
      <dgm:spPr/>
      <dgm:t>
        <a:bodyPr/>
        <a:lstStyle/>
        <a:p>
          <a:endParaRPr lang="cs-CZ"/>
        </a:p>
      </dgm:t>
    </dgm:pt>
    <dgm:pt modelId="{247B5BED-8D5B-41F7-850E-7FB4C299DC07}" type="sibTrans" cxnId="{57C9EA5D-1886-49B3-9C59-6232EEEC62DC}">
      <dgm:prSet/>
      <dgm:spPr/>
      <dgm:t>
        <a:bodyPr/>
        <a:lstStyle/>
        <a:p>
          <a:endParaRPr lang="cs-CZ"/>
        </a:p>
      </dgm:t>
    </dgm:pt>
    <dgm:pt modelId="{1DBF2BF9-C1E3-4098-86FD-AAED53A350DA}">
      <dgm:prSet phldrT="[Text]"/>
      <dgm:spPr/>
      <dgm:t>
        <a:bodyPr/>
        <a:lstStyle/>
        <a:p>
          <a:r>
            <a:rPr lang="cs-CZ" dirty="0" smtClean="0"/>
            <a:t>Krajský soud</a:t>
          </a:r>
          <a:endParaRPr lang="cs-CZ" dirty="0"/>
        </a:p>
      </dgm:t>
    </dgm:pt>
    <dgm:pt modelId="{C8E4F8D9-4325-42B6-A7CA-E51097F21B73}" type="parTrans" cxnId="{212D85F2-2963-4D04-8AFE-9A83D41C183B}">
      <dgm:prSet/>
      <dgm:spPr/>
      <dgm:t>
        <a:bodyPr/>
        <a:lstStyle/>
        <a:p>
          <a:endParaRPr lang="cs-CZ"/>
        </a:p>
      </dgm:t>
    </dgm:pt>
    <dgm:pt modelId="{31F27785-A303-47CD-935F-20112C4EEF5F}" type="sibTrans" cxnId="{212D85F2-2963-4D04-8AFE-9A83D41C183B}">
      <dgm:prSet/>
      <dgm:spPr/>
      <dgm:t>
        <a:bodyPr/>
        <a:lstStyle/>
        <a:p>
          <a:endParaRPr lang="cs-CZ"/>
        </a:p>
      </dgm:t>
    </dgm:pt>
    <dgm:pt modelId="{CCB00D11-92CA-4C2D-9E52-8A4A87CE317B}">
      <dgm:prSet phldrT="[Text]"/>
      <dgm:spPr/>
      <dgm:t>
        <a:bodyPr/>
        <a:lstStyle/>
        <a:p>
          <a:r>
            <a:rPr lang="cs-CZ" dirty="0" smtClean="0"/>
            <a:t>Okresní soud</a:t>
          </a:r>
          <a:endParaRPr lang="cs-CZ" dirty="0"/>
        </a:p>
      </dgm:t>
    </dgm:pt>
    <dgm:pt modelId="{D8E0C585-1D35-4900-9E09-85FB3A332CB8}" type="parTrans" cxnId="{F31AB206-22CB-45F0-B9CB-D9705C8116D5}">
      <dgm:prSet/>
      <dgm:spPr/>
      <dgm:t>
        <a:bodyPr/>
        <a:lstStyle/>
        <a:p>
          <a:endParaRPr lang="cs-CZ"/>
        </a:p>
      </dgm:t>
    </dgm:pt>
    <dgm:pt modelId="{1CF9A855-2CF7-4E10-8B09-050BA7E93444}" type="sibTrans" cxnId="{F31AB206-22CB-45F0-B9CB-D9705C8116D5}">
      <dgm:prSet/>
      <dgm:spPr/>
      <dgm:t>
        <a:bodyPr/>
        <a:lstStyle/>
        <a:p>
          <a:endParaRPr lang="cs-CZ"/>
        </a:p>
      </dgm:t>
    </dgm:pt>
    <dgm:pt modelId="{121B1B6B-BA50-4777-8AD7-F5E0BB324963}">
      <dgm:prSet phldrT="[Text]"/>
      <dgm:spPr/>
      <dgm:t>
        <a:bodyPr/>
        <a:lstStyle/>
        <a:p>
          <a:r>
            <a:rPr lang="cs-CZ" dirty="0" smtClean="0"/>
            <a:t>Vrchní soud</a:t>
          </a:r>
          <a:endParaRPr lang="cs-CZ" dirty="0"/>
        </a:p>
      </dgm:t>
    </dgm:pt>
    <dgm:pt modelId="{42B36544-2659-47FE-A67E-F709A5F8E0FF}" type="parTrans" cxnId="{18E91143-8B74-4371-90AD-E0BE8FEEFAE1}">
      <dgm:prSet/>
      <dgm:spPr/>
      <dgm:t>
        <a:bodyPr/>
        <a:lstStyle/>
        <a:p>
          <a:endParaRPr lang="cs-CZ"/>
        </a:p>
      </dgm:t>
    </dgm:pt>
    <dgm:pt modelId="{27E4BE7D-1B18-41C4-A4BE-F6910B6C69D2}" type="sibTrans" cxnId="{18E91143-8B74-4371-90AD-E0BE8FEEFAE1}">
      <dgm:prSet/>
      <dgm:spPr/>
      <dgm:t>
        <a:bodyPr/>
        <a:lstStyle/>
        <a:p>
          <a:endParaRPr lang="cs-CZ"/>
        </a:p>
      </dgm:t>
    </dgm:pt>
    <dgm:pt modelId="{27A8160B-82BD-46A8-9846-2B79886D5E29}">
      <dgm:prSet phldrT="[Text]"/>
      <dgm:spPr/>
      <dgm:t>
        <a:bodyPr/>
        <a:lstStyle/>
        <a:p>
          <a:r>
            <a:rPr lang="cs-CZ" dirty="0" smtClean="0"/>
            <a:t>Krajský soud</a:t>
          </a:r>
          <a:endParaRPr lang="cs-CZ" dirty="0"/>
        </a:p>
      </dgm:t>
    </dgm:pt>
    <dgm:pt modelId="{834774F0-C3ED-4B7F-BC17-08B12A50623E}" type="parTrans" cxnId="{6E23CEBF-3F36-44AC-A551-02C812DE0F00}">
      <dgm:prSet/>
      <dgm:spPr/>
      <dgm:t>
        <a:bodyPr/>
        <a:lstStyle/>
        <a:p>
          <a:endParaRPr lang="cs-CZ"/>
        </a:p>
      </dgm:t>
    </dgm:pt>
    <dgm:pt modelId="{D04DEBAE-7BAE-4B0F-BFFC-D3EBC1540E6D}" type="sibTrans" cxnId="{6E23CEBF-3F36-44AC-A551-02C812DE0F00}">
      <dgm:prSet/>
      <dgm:spPr/>
      <dgm:t>
        <a:bodyPr/>
        <a:lstStyle/>
        <a:p>
          <a:endParaRPr lang="cs-CZ"/>
        </a:p>
      </dgm:t>
    </dgm:pt>
    <dgm:pt modelId="{3293349B-9395-400D-8C19-3ACCB21F699A}" type="pres">
      <dgm:prSet presAssocID="{645AC696-C827-4570-8600-DFE5FF07DB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926CE7E-5406-4449-944C-2F4C1160032A}" type="pres">
      <dgm:prSet presAssocID="{4B51F5CC-CCFB-4038-985A-227C94149A12}" presName="hierRoot1" presStyleCnt="0"/>
      <dgm:spPr/>
    </dgm:pt>
    <dgm:pt modelId="{64722184-DEC7-43A6-9326-AC54450A7C8F}" type="pres">
      <dgm:prSet presAssocID="{4B51F5CC-CCFB-4038-985A-227C94149A12}" presName="composite" presStyleCnt="0"/>
      <dgm:spPr/>
    </dgm:pt>
    <dgm:pt modelId="{9DBD6A2D-1F7C-4707-8266-41EA5806E9B0}" type="pres">
      <dgm:prSet presAssocID="{4B51F5CC-CCFB-4038-985A-227C94149A12}" presName="background" presStyleLbl="node0" presStyleIdx="0" presStyleCnt="1"/>
      <dgm:spPr/>
    </dgm:pt>
    <dgm:pt modelId="{EB662584-5CFA-46AE-9742-ED52ADEBC486}" type="pres">
      <dgm:prSet presAssocID="{4B51F5CC-CCFB-4038-985A-227C94149A1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DCA167-F4AE-4D5E-BF8B-AA01D68B45BA}" type="pres">
      <dgm:prSet presAssocID="{4B51F5CC-CCFB-4038-985A-227C94149A12}" presName="hierChild2" presStyleCnt="0"/>
      <dgm:spPr/>
    </dgm:pt>
    <dgm:pt modelId="{C6C7FDE9-2441-4404-A138-896304B994AB}" type="pres">
      <dgm:prSet presAssocID="{C8E4F8D9-4325-42B6-A7CA-E51097F21B73}" presName="Name10" presStyleLbl="parChTrans1D2" presStyleIdx="0" presStyleCnt="2"/>
      <dgm:spPr/>
      <dgm:t>
        <a:bodyPr/>
        <a:lstStyle/>
        <a:p>
          <a:endParaRPr lang="cs-CZ"/>
        </a:p>
      </dgm:t>
    </dgm:pt>
    <dgm:pt modelId="{A767BC4E-D6BE-48FE-BDD9-571930315DD2}" type="pres">
      <dgm:prSet presAssocID="{1DBF2BF9-C1E3-4098-86FD-AAED53A350DA}" presName="hierRoot2" presStyleCnt="0"/>
      <dgm:spPr/>
    </dgm:pt>
    <dgm:pt modelId="{FC3AFAC1-EDF4-44AA-A623-E2C14AAE827F}" type="pres">
      <dgm:prSet presAssocID="{1DBF2BF9-C1E3-4098-86FD-AAED53A350DA}" presName="composite2" presStyleCnt="0"/>
      <dgm:spPr/>
    </dgm:pt>
    <dgm:pt modelId="{29A8CD3F-5AA0-4CF6-871C-7D1903E589C9}" type="pres">
      <dgm:prSet presAssocID="{1DBF2BF9-C1E3-4098-86FD-AAED53A350DA}" presName="background2" presStyleLbl="node2" presStyleIdx="0" presStyleCnt="2"/>
      <dgm:spPr/>
    </dgm:pt>
    <dgm:pt modelId="{784D01FF-B82E-45BA-88A5-21BBACF48901}" type="pres">
      <dgm:prSet presAssocID="{1DBF2BF9-C1E3-4098-86FD-AAED53A350D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CCE3CD-B304-4BC9-87DC-C88CF0D924F8}" type="pres">
      <dgm:prSet presAssocID="{1DBF2BF9-C1E3-4098-86FD-AAED53A350DA}" presName="hierChild3" presStyleCnt="0"/>
      <dgm:spPr/>
    </dgm:pt>
    <dgm:pt modelId="{61F44164-2A3C-47BD-B4BC-1C09B2C749C8}" type="pres">
      <dgm:prSet presAssocID="{D8E0C585-1D35-4900-9E09-85FB3A332CB8}" presName="Name17" presStyleLbl="parChTrans1D3" presStyleIdx="0" presStyleCnt="2"/>
      <dgm:spPr/>
      <dgm:t>
        <a:bodyPr/>
        <a:lstStyle/>
        <a:p>
          <a:endParaRPr lang="cs-CZ"/>
        </a:p>
      </dgm:t>
    </dgm:pt>
    <dgm:pt modelId="{2D69FE1C-26DB-491A-84C2-B6B92668C10A}" type="pres">
      <dgm:prSet presAssocID="{CCB00D11-92CA-4C2D-9E52-8A4A87CE317B}" presName="hierRoot3" presStyleCnt="0"/>
      <dgm:spPr/>
    </dgm:pt>
    <dgm:pt modelId="{D70B649E-DDAE-4C7D-BD6F-6A0695DA1219}" type="pres">
      <dgm:prSet presAssocID="{CCB00D11-92CA-4C2D-9E52-8A4A87CE317B}" presName="composite3" presStyleCnt="0"/>
      <dgm:spPr/>
    </dgm:pt>
    <dgm:pt modelId="{EC57A721-0BA2-40B6-B89E-91C4E79C0059}" type="pres">
      <dgm:prSet presAssocID="{CCB00D11-92CA-4C2D-9E52-8A4A87CE317B}" presName="background3" presStyleLbl="node3" presStyleIdx="0" presStyleCnt="2"/>
      <dgm:spPr/>
    </dgm:pt>
    <dgm:pt modelId="{8A073142-B325-440D-84C8-D4623613F107}" type="pres">
      <dgm:prSet presAssocID="{CCB00D11-92CA-4C2D-9E52-8A4A87CE317B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8E93A1-FBA7-4B09-B8E5-7D04E4CA7E76}" type="pres">
      <dgm:prSet presAssocID="{CCB00D11-92CA-4C2D-9E52-8A4A87CE317B}" presName="hierChild4" presStyleCnt="0"/>
      <dgm:spPr/>
    </dgm:pt>
    <dgm:pt modelId="{557B021D-78D5-46D7-8D4F-910C80F7AC07}" type="pres">
      <dgm:prSet presAssocID="{42B36544-2659-47FE-A67E-F709A5F8E0FF}" presName="Name10" presStyleLbl="parChTrans1D2" presStyleIdx="1" presStyleCnt="2"/>
      <dgm:spPr/>
      <dgm:t>
        <a:bodyPr/>
        <a:lstStyle/>
        <a:p>
          <a:endParaRPr lang="cs-CZ"/>
        </a:p>
      </dgm:t>
    </dgm:pt>
    <dgm:pt modelId="{85A5279F-D5C1-4784-8332-8D8A1913567F}" type="pres">
      <dgm:prSet presAssocID="{121B1B6B-BA50-4777-8AD7-F5E0BB324963}" presName="hierRoot2" presStyleCnt="0"/>
      <dgm:spPr/>
    </dgm:pt>
    <dgm:pt modelId="{4662BE4D-9D86-4E80-9A6B-C5C2564F0EA4}" type="pres">
      <dgm:prSet presAssocID="{121B1B6B-BA50-4777-8AD7-F5E0BB324963}" presName="composite2" presStyleCnt="0"/>
      <dgm:spPr/>
    </dgm:pt>
    <dgm:pt modelId="{D2090762-73E4-4501-91A8-3B9FC388E2A2}" type="pres">
      <dgm:prSet presAssocID="{121B1B6B-BA50-4777-8AD7-F5E0BB324963}" presName="background2" presStyleLbl="node2" presStyleIdx="1" presStyleCnt="2"/>
      <dgm:spPr>
        <a:solidFill>
          <a:srgbClr val="FFC000"/>
        </a:solidFill>
      </dgm:spPr>
    </dgm:pt>
    <dgm:pt modelId="{BB48EC7D-7150-4735-80DD-A36A65330ECA}" type="pres">
      <dgm:prSet presAssocID="{121B1B6B-BA50-4777-8AD7-F5E0BB32496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7DE79D-F0C6-44DB-A1A2-A00864AA1613}" type="pres">
      <dgm:prSet presAssocID="{121B1B6B-BA50-4777-8AD7-F5E0BB324963}" presName="hierChild3" presStyleCnt="0"/>
      <dgm:spPr/>
    </dgm:pt>
    <dgm:pt modelId="{0ABBABAA-54B1-45AE-9205-9F7364C0B6FD}" type="pres">
      <dgm:prSet presAssocID="{834774F0-C3ED-4B7F-BC17-08B12A50623E}" presName="Name17" presStyleLbl="parChTrans1D3" presStyleIdx="1" presStyleCnt="2"/>
      <dgm:spPr/>
      <dgm:t>
        <a:bodyPr/>
        <a:lstStyle/>
        <a:p>
          <a:endParaRPr lang="cs-CZ"/>
        </a:p>
      </dgm:t>
    </dgm:pt>
    <dgm:pt modelId="{96089D3F-470A-4A13-AFA0-AADA1FEF2B59}" type="pres">
      <dgm:prSet presAssocID="{27A8160B-82BD-46A8-9846-2B79886D5E29}" presName="hierRoot3" presStyleCnt="0"/>
      <dgm:spPr/>
    </dgm:pt>
    <dgm:pt modelId="{5091D5C6-FA46-4167-AF4D-7CF1FF31A0A2}" type="pres">
      <dgm:prSet presAssocID="{27A8160B-82BD-46A8-9846-2B79886D5E29}" presName="composite3" presStyleCnt="0"/>
      <dgm:spPr/>
    </dgm:pt>
    <dgm:pt modelId="{60818A6B-F1AC-4B31-98C6-6766EAC99992}" type="pres">
      <dgm:prSet presAssocID="{27A8160B-82BD-46A8-9846-2B79886D5E29}" presName="background3" presStyleLbl="node3" presStyleIdx="1" presStyleCnt="2"/>
      <dgm:spPr>
        <a:solidFill>
          <a:srgbClr val="FFC000"/>
        </a:solidFill>
      </dgm:spPr>
    </dgm:pt>
    <dgm:pt modelId="{6A17A961-A1B5-4798-AF35-A81971189D1C}" type="pres">
      <dgm:prSet presAssocID="{27A8160B-82BD-46A8-9846-2B79886D5E29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744C863-436B-4E62-805F-C198BC85BD33}" type="pres">
      <dgm:prSet presAssocID="{27A8160B-82BD-46A8-9846-2B79886D5E29}" presName="hierChild4" presStyleCnt="0"/>
      <dgm:spPr/>
    </dgm:pt>
  </dgm:ptLst>
  <dgm:cxnLst>
    <dgm:cxn modelId="{5DC8DEA2-C3A7-41BF-A5FA-3E6E22400FAC}" type="presOf" srcId="{4B51F5CC-CCFB-4038-985A-227C94149A12}" destId="{EB662584-5CFA-46AE-9742-ED52ADEBC486}" srcOrd="0" destOrd="0" presId="urn:microsoft.com/office/officeart/2005/8/layout/hierarchy1"/>
    <dgm:cxn modelId="{A72F6103-CA34-47E2-A3E3-9FC7F1459C7E}" type="presOf" srcId="{CCB00D11-92CA-4C2D-9E52-8A4A87CE317B}" destId="{8A073142-B325-440D-84C8-D4623613F107}" srcOrd="0" destOrd="0" presId="urn:microsoft.com/office/officeart/2005/8/layout/hierarchy1"/>
    <dgm:cxn modelId="{BDDED994-AF12-48E0-9348-718BC284278D}" type="presOf" srcId="{42B36544-2659-47FE-A67E-F709A5F8E0FF}" destId="{557B021D-78D5-46D7-8D4F-910C80F7AC07}" srcOrd="0" destOrd="0" presId="urn:microsoft.com/office/officeart/2005/8/layout/hierarchy1"/>
    <dgm:cxn modelId="{F31AB206-22CB-45F0-B9CB-D9705C8116D5}" srcId="{1DBF2BF9-C1E3-4098-86FD-AAED53A350DA}" destId="{CCB00D11-92CA-4C2D-9E52-8A4A87CE317B}" srcOrd="0" destOrd="0" parTransId="{D8E0C585-1D35-4900-9E09-85FB3A332CB8}" sibTransId="{1CF9A855-2CF7-4E10-8B09-050BA7E93444}"/>
    <dgm:cxn modelId="{AFAD6974-D5F2-4936-9143-79CABEABAF01}" type="presOf" srcId="{1DBF2BF9-C1E3-4098-86FD-AAED53A350DA}" destId="{784D01FF-B82E-45BA-88A5-21BBACF48901}" srcOrd="0" destOrd="0" presId="urn:microsoft.com/office/officeart/2005/8/layout/hierarchy1"/>
    <dgm:cxn modelId="{57C9EA5D-1886-49B3-9C59-6232EEEC62DC}" srcId="{645AC696-C827-4570-8600-DFE5FF07DB14}" destId="{4B51F5CC-CCFB-4038-985A-227C94149A12}" srcOrd="0" destOrd="0" parTransId="{7D89B41F-9121-41DC-9210-3DCF0EF25143}" sibTransId="{247B5BED-8D5B-41F7-850E-7FB4C299DC07}"/>
    <dgm:cxn modelId="{E565F4B3-342E-4B2E-90CC-E04708BD4253}" type="presOf" srcId="{27A8160B-82BD-46A8-9846-2B79886D5E29}" destId="{6A17A961-A1B5-4798-AF35-A81971189D1C}" srcOrd="0" destOrd="0" presId="urn:microsoft.com/office/officeart/2005/8/layout/hierarchy1"/>
    <dgm:cxn modelId="{18E91143-8B74-4371-90AD-E0BE8FEEFAE1}" srcId="{4B51F5CC-CCFB-4038-985A-227C94149A12}" destId="{121B1B6B-BA50-4777-8AD7-F5E0BB324963}" srcOrd="1" destOrd="0" parTransId="{42B36544-2659-47FE-A67E-F709A5F8E0FF}" sibTransId="{27E4BE7D-1B18-41C4-A4BE-F6910B6C69D2}"/>
    <dgm:cxn modelId="{517D9DE2-15EA-45F2-9BA8-4F4EF2B09652}" type="presOf" srcId="{121B1B6B-BA50-4777-8AD7-F5E0BB324963}" destId="{BB48EC7D-7150-4735-80DD-A36A65330ECA}" srcOrd="0" destOrd="0" presId="urn:microsoft.com/office/officeart/2005/8/layout/hierarchy1"/>
    <dgm:cxn modelId="{5F2F486C-268A-4684-A238-A691F316F0E7}" type="presOf" srcId="{834774F0-C3ED-4B7F-BC17-08B12A50623E}" destId="{0ABBABAA-54B1-45AE-9205-9F7364C0B6FD}" srcOrd="0" destOrd="0" presId="urn:microsoft.com/office/officeart/2005/8/layout/hierarchy1"/>
    <dgm:cxn modelId="{E1FCD0ED-B85E-4E3F-85F4-E98B4513BCF5}" type="presOf" srcId="{C8E4F8D9-4325-42B6-A7CA-E51097F21B73}" destId="{C6C7FDE9-2441-4404-A138-896304B994AB}" srcOrd="0" destOrd="0" presId="urn:microsoft.com/office/officeart/2005/8/layout/hierarchy1"/>
    <dgm:cxn modelId="{6A48CFC4-E38F-4C2F-A455-B204C8E8F4FE}" type="presOf" srcId="{D8E0C585-1D35-4900-9E09-85FB3A332CB8}" destId="{61F44164-2A3C-47BD-B4BC-1C09B2C749C8}" srcOrd="0" destOrd="0" presId="urn:microsoft.com/office/officeart/2005/8/layout/hierarchy1"/>
    <dgm:cxn modelId="{6E23CEBF-3F36-44AC-A551-02C812DE0F00}" srcId="{121B1B6B-BA50-4777-8AD7-F5E0BB324963}" destId="{27A8160B-82BD-46A8-9846-2B79886D5E29}" srcOrd="0" destOrd="0" parTransId="{834774F0-C3ED-4B7F-BC17-08B12A50623E}" sibTransId="{D04DEBAE-7BAE-4B0F-BFFC-D3EBC1540E6D}"/>
    <dgm:cxn modelId="{212D85F2-2963-4D04-8AFE-9A83D41C183B}" srcId="{4B51F5CC-CCFB-4038-985A-227C94149A12}" destId="{1DBF2BF9-C1E3-4098-86FD-AAED53A350DA}" srcOrd="0" destOrd="0" parTransId="{C8E4F8D9-4325-42B6-A7CA-E51097F21B73}" sibTransId="{31F27785-A303-47CD-935F-20112C4EEF5F}"/>
    <dgm:cxn modelId="{C794CFC1-BD55-4BE2-B8BB-6A85D223E07E}" type="presOf" srcId="{645AC696-C827-4570-8600-DFE5FF07DB14}" destId="{3293349B-9395-400D-8C19-3ACCB21F699A}" srcOrd="0" destOrd="0" presId="urn:microsoft.com/office/officeart/2005/8/layout/hierarchy1"/>
    <dgm:cxn modelId="{85244571-CE2F-48C3-AA34-1E01855F343E}" type="presParOf" srcId="{3293349B-9395-400D-8C19-3ACCB21F699A}" destId="{5926CE7E-5406-4449-944C-2F4C1160032A}" srcOrd="0" destOrd="0" presId="urn:microsoft.com/office/officeart/2005/8/layout/hierarchy1"/>
    <dgm:cxn modelId="{95309FE0-04BF-4769-A3A9-D416C0A509EB}" type="presParOf" srcId="{5926CE7E-5406-4449-944C-2F4C1160032A}" destId="{64722184-DEC7-43A6-9326-AC54450A7C8F}" srcOrd="0" destOrd="0" presId="urn:microsoft.com/office/officeart/2005/8/layout/hierarchy1"/>
    <dgm:cxn modelId="{0F8C9820-D001-42FB-840E-FE4C8176792A}" type="presParOf" srcId="{64722184-DEC7-43A6-9326-AC54450A7C8F}" destId="{9DBD6A2D-1F7C-4707-8266-41EA5806E9B0}" srcOrd="0" destOrd="0" presId="urn:microsoft.com/office/officeart/2005/8/layout/hierarchy1"/>
    <dgm:cxn modelId="{1DF1B3B6-F4EE-4C9E-BCE7-C39D46F2CF7A}" type="presParOf" srcId="{64722184-DEC7-43A6-9326-AC54450A7C8F}" destId="{EB662584-5CFA-46AE-9742-ED52ADEBC486}" srcOrd="1" destOrd="0" presId="urn:microsoft.com/office/officeart/2005/8/layout/hierarchy1"/>
    <dgm:cxn modelId="{2910E475-102F-4E9D-8549-E6FD9F34714C}" type="presParOf" srcId="{5926CE7E-5406-4449-944C-2F4C1160032A}" destId="{FDDCA167-F4AE-4D5E-BF8B-AA01D68B45BA}" srcOrd="1" destOrd="0" presId="urn:microsoft.com/office/officeart/2005/8/layout/hierarchy1"/>
    <dgm:cxn modelId="{93A195BD-0726-434C-A8EE-103245726844}" type="presParOf" srcId="{FDDCA167-F4AE-4D5E-BF8B-AA01D68B45BA}" destId="{C6C7FDE9-2441-4404-A138-896304B994AB}" srcOrd="0" destOrd="0" presId="urn:microsoft.com/office/officeart/2005/8/layout/hierarchy1"/>
    <dgm:cxn modelId="{354FC713-DFC0-4ECF-98D9-652F675A8718}" type="presParOf" srcId="{FDDCA167-F4AE-4D5E-BF8B-AA01D68B45BA}" destId="{A767BC4E-D6BE-48FE-BDD9-571930315DD2}" srcOrd="1" destOrd="0" presId="urn:microsoft.com/office/officeart/2005/8/layout/hierarchy1"/>
    <dgm:cxn modelId="{F1EF2718-9E1F-4D89-B226-6D0B78E3028D}" type="presParOf" srcId="{A767BC4E-D6BE-48FE-BDD9-571930315DD2}" destId="{FC3AFAC1-EDF4-44AA-A623-E2C14AAE827F}" srcOrd="0" destOrd="0" presId="urn:microsoft.com/office/officeart/2005/8/layout/hierarchy1"/>
    <dgm:cxn modelId="{C9563496-FED7-4983-838F-AF924A91242C}" type="presParOf" srcId="{FC3AFAC1-EDF4-44AA-A623-E2C14AAE827F}" destId="{29A8CD3F-5AA0-4CF6-871C-7D1903E589C9}" srcOrd="0" destOrd="0" presId="urn:microsoft.com/office/officeart/2005/8/layout/hierarchy1"/>
    <dgm:cxn modelId="{C1788648-40CA-41B6-A699-B68B7702D447}" type="presParOf" srcId="{FC3AFAC1-EDF4-44AA-A623-E2C14AAE827F}" destId="{784D01FF-B82E-45BA-88A5-21BBACF48901}" srcOrd="1" destOrd="0" presId="urn:microsoft.com/office/officeart/2005/8/layout/hierarchy1"/>
    <dgm:cxn modelId="{6E076ED0-9D06-4365-BEC0-772212F00A4D}" type="presParOf" srcId="{A767BC4E-D6BE-48FE-BDD9-571930315DD2}" destId="{1FCCE3CD-B304-4BC9-87DC-C88CF0D924F8}" srcOrd="1" destOrd="0" presId="urn:microsoft.com/office/officeart/2005/8/layout/hierarchy1"/>
    <dgm:cxn modelId="{1B28B380-54AF-4CBB-95C4-C73C512046A4}" type="presParOf" srcId="{1FCCE3CD-B304-4BC9-87DC-C88CF0D924F8}" destId="{61F44164-2A3C-47BD-B4BC-1C09B2C749C8}" srcOrd="0" destOrd="0" presId="urn:microsoft.com/office/officeart/2005/8/layout/hierarchy1"/>
    <dgm:cxn modelId="{3FA2155C-55B4-408B-8C84-A762FC13195E}" type="presParOf" srcId="{1FCCE3CD-B304-4BC9-87DC-C88CF0D924F8}" destId="{2D69FE1C-26DB-491A-84C2-B6B92668C10A}" srcOrd="1" destOrd="0" presId="urn:microsoft.com/office/officeart/2005/8/layout/hierarchy1"/>
    <dgm:cxn modelId="{318E8F93-9F5A-40FF-A41D-BDA228C5FDA6}" type="presParOf" srcId="{2D69FE1C-26DB-491A-84C2-B6B92668C10A}" destId="{D70B649E-DDAE-4C7D-BD6F-6A0695DA1219}" srcOrd="0" destOrd="0" presId="urn:microsoft.com/office/officeart/2005/8/layout/hierarchy1"/>
    <dgm:cxn modelId="{EA0D7872-E543-424F-B0C8-85E61F4AC537}" type="presParOf" srcId="{D70B649E-DDAE-4C7D-BD6F-6A0695DA1219}" destId="{EC57A721-0BA2-40B6-B89E-91C4E79C0059}" srcOrd="0" destOrd="0" presId="urn:microsoft.com/office/officeart/2005/8/layout/hierarchy1"/>
    <dgm:cxn modelId="{C9D68A4E-D7E4-49EE-A4F4-CCA278827CE2}" type="presParOf" srcId="{D70B649E-DDAE-4C7D-BD6F-6A0695DA1219}" destId="{8A073142-B325-440D-84C8-D4623613F107}" srcOrd="1" destOrd="0" presId="urn:microsoft.com/office/officeart/2005/8/layout/hierarchy1"/>
    <dgm:cxn modelId="{7BEA7427-62C5-4765-9EDD-725AE2A7BFC6}" type="presParOf" srcId="{2D69FE1C-26DB-491A-84C2-B6B92668C10A}" destId="{8D8E93A1-FBA7-4B09-B8E5-7D04E4CA7E76}" srcOrd="1" destOrd="0" presId="urn:microsoft.com/office/officeart/2005/8/layout/hierarchy1"/>
    <dgm:cxn modelId="{3E127F17-B9FD-4559-A15E-1C6A1508D24A}" type="presParOf" srcId="{FDDCA167-F4AE-4D5E-BF8B-AA01D68B45BA}" destId="{557B021D-78D5-46D7-8D4F-910C80F7AC07}" srcOrd="2" destOrd="0" presId="urn:microsoft.com/office/officeart/2005/8/layout/hierarchy1"/>
    <dgm:cxn modelId="{D9958825-E187-4A0E-849D-2DA61D2911C0}" type="presParOf" srcId="{FDDCA167-F4AE-4D5E-BF8B-AA01D68B45BA}" destId="{85A5279F-D5C1-4784-8332-8D8A1913567F}" srcOrd="3" destOrd="0" presId="urn:microsoft.com/office/officeart/2005/8/layout/hierarchy1"/>
    <dgm:cxn modelId="{599DBC48-80CA-4B22-A5F3-C9459B2565FC}" type="presParOf" srcId="{85A5279F-D5C1-4784-8332-8D8A1913567F}" destId="{4662BE4D-9D86-4E80-9A6B-C5C2564F0EA4}" srcOrd="0" destOrd="0" presId="urn:microsoft.com/office/officeart/2005/8/layout/hierarchy1"/>
    <dgm:cxn modelId="{1A46B31A-3723-40A9-B380-A8DBCC2F6FD4}" type="presParOf" srcId="{4662BE4D-9D86-4E80-9A6B-C5C2564F0EA4}" destId="{D2090762-73E4-4501-91A8-3B9FC388E2A2}" srcOrd="0" destOrd="0" presId="urn:microsoft.com/office/officeart/2005/8/layout/hierarchy1"/>
    <dgm:cxn modelId="{34C331C8-60EA-46B9-ABE2-DA34338F958F}" type="presParOf" srcId="{4662BE4D-9D86-4E80-9A6B-C5C2564F0EA4}" destId="{BB48EC7D-7150-4735-80DD-A36A65330ECA}" srcOrd="1" destOrd="0" presId="urn:microsoft.com/office/officeart/2005/8/layout/hierarchy1"/>
    <dgm:cxn modelId="{C561F5AC-A657-455C-8FF5-70079A966D41}" type="presParOf" srcId="{85A5279F-D5C1-4784-8332-8D8A1913567F}" destId="{157DE79D-F0C6-44DB-A1A2-A00864AA1613}" srcOrd="1" destOrd="0" presId="urn:microsoft.com/office/officeart/2005/8/layout/hierarchy1"/>
    <dgm:cxn modelId="{ED2D17CE-D15E-40E8-87A0-CEDBAB29A2C1}" type="presParOf" srcId="{157DE79D-F0C6-44DB-A1A2-A00864AA1613}" destId="{0ABBABAA-54B1-45AE-9205-9F7364C0B6FD}" srcOrd="0" destOrd="0" presId="urn:microsoft.com/office/officeart/2005/8/layout/hierarchy1"/>
    <dgm:cxn modelId="{8CFDFB30-DDE9-4A39-8357-E943DEB451D4}" type="presParOf" srcId="{157DE79D-F0C6-44DB-A1A2-A00864AA1613}" destId="{96089D3F-470A-4A13-AFA0-AADA1FEF2B59}" srcOrd="1" destOrd="0" presId="urn:microsoft.com/office/officeart/2005/8/layout/hierarchy1"/>
    <dgm:cxn modelId="{151A84BC-003D-475B-A92D-B719ED6E0910}" type="presParOf" srcId="{96089D3F-470A-4A13-AFA0-AADA1FEF2B59}" destId="{5091D5C6-FA46-4167-AF4D-7CF1FF31A0A2}" srcOrd="0" destOrd="0" presId="urn:microsoft.com/office/officeart/2005/8/layout/hierarchy1"/>
    <dgm:cxn modelId="{08157A25-FA6E-4C63-AE87-AE2813A73E0C}" type="presParOf" srcId="{5091D5C6-FA46-4167-AF4D-7CF1FF31A0A2}" destId="{60818A6B-F1AC-4B31-98C6-6766EAC99992}" srcOrd="0" destOrd="0" presId="urn:microsoft.com/office/officeart/2005/8/layout/hierarchy1"/>
    <dgm:cxn modelId="{9BF33B46-B5A0-482E-A86C-8427046DBDF1}" type="presParOf" srcId="{5091D5C6-FA46-4167-AF4D-7CF1FF31A0A2}" destId="{6A17A961-A1B5-4798-AF35-A81971189D1C}" srcOrd="1" destOrd="0" presId="urn:microsoft.com/office/officeart/2005/8/layout/hierarchy1"/>
    <dgm:cxn modelId="{C53DAB2E-7B55-484A-AF22-196AF94B6E8E}" type="presParOf" srcId="{96089D3F-470A-4A13-AFA0-AADA1FEF2B59}" destId="{0744C863-436B-4E62-805F-C198BC85BD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C4163E-3AED-4355-B67B-EF95B8C23B9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25928E7D-5B43-4B90-8299-560565B74D43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3200" dirty="0" smtClean="0"/>
            <a:t>UDRP</a:t>
          </a:r>
          <a:endParaRPr lang="sk-SK" sz="3200" dirty="0"/>
        </a:p>
      </dgm:t>
    </dgm:pt>
    <dgm:pt modelId="{C0C0184C-4398-49B7-8603-3934C95040BD}" type="parTrans" cxnId="{F83DC17D-ECB9-45E5-9EC9-488C59A5AE06}">
      <dgm:prSet/>
      <dgm:spPr/>
      <dgm:t>
        <a:bodyPr/>
        <a:lstStyle/>
        <a:p>
          <a:endParaRPr lang="sk-SK"/>
        </a:p>
      </dgm:t>
    </dgm:pt>
    <dgm:pt modelId="{A81E1891-7823-4CC5-ACFD-D58BB355FAD6}" type="sibTrans" cxnId="{F83DC17D-ECB9-45E5-9EC9-488C59A5AE06}">
      <dgm:prSet/>
      <dgm:spPr/>
      <dgm:t>
        <a:bodyPr/>
        <a:lstStyle/>
        <a:p>
          <a:endParaRPr lang="sk-SK"/>
        </a:p>
      </dgm:t>
    </dgm:pt>
    <dgm:pt modelId="{FD60A8A8-0FCC-4035-A3D1-C38191F082E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WIPO</a:t>
          </a:r>
          <a:r>
            <a:rPr lang="cs-CZ" dirty="0" smtClean="0"/>
            <a:t> </a:t>
          </a:r>
          <a:r>
            <a:rPr lang="cs-CZ" dirty="0" err="1" smtClean="0"/>
            <a:t>Supplemental</a:t>
          </a:r>
          <a:r>
            <a:rPr lang="cs-CZ" dirty="0" smtClean="0"/>
            <a:t> </a:t>
          </a:r>
          <a:r>
            <a:rPr lang="cs-CZ" dirty="0" err="1" smtClean="0"/>
            <a:t>Rules</a:t>
          </a:r>
          <a:endParaRPr lang="sk-SK" dirty="0"/>
        </a:p>
      </dgm:t>
    </dgm:pt>
    <dgm:pt modelId="{386074B5-65EA-41D8-881D-88C2300EC3B5}" type="parTrans" cxnId="{31A25077-0F5B-4537-8A0F-1BC9C31279F5}">
      <dgm:prSet/>
      <dgm:spPr/>
      <dgm:t>
        <a:bodyPr/>
        <a:lstStyle/>
        <a:p>
          <a:endParaRPr lang="sk-SK"/>
        </a:p>
      </dgm:t>
    </dgm:pt>
    <dgm:pt modelId="{37D09338-4180-4C4A-8545-B0A448BB5B31}" type="sibTrans" cxnId="{31A25077-0F5B-4537-8A0F-1BC9C31279F5}">
      <dgm:prSet/>
      <dgm:spPr/>
      <dgm:t>
        <a:bodyPr/>
        <a:lstStyle/>
        <a:p>
          <a:endParaRPr lang="sk-SK"/>
        </a:p>
      </dgm:t>
    </dgm:pt>
    <dgm:pt modelId="{6B6C626A-9F05-4F74-B0D8-E860DAA2B7F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NAF</a:t>
          </a:r>
          <a:r>
            <a:rPr lang="cs-CZ" dirty="0" smtClean="0"/>
            <a:t> </a:t>
          </a:r>
          <a:r>
            <a:rPr lang="cs-CZ" dirty="0" err="1" smtClean="0"/>
            <a:t>Supplemental</a:t>
          </a:r>
          <a:r>
            <a:rPr lang="cs-CZ" dirty="0" smtClean="0"/>
            <a:t> </a:t>
          </a:r>
          <a:r>
            <a:rPr lang="cs-CZ" dirty="0" err="1" smtClean="0"/>
            <a:t>Rules</a:t>
          </a:r>
          <a:endParaRPr lang="sk-SK" dirty="0"/>
        </a:p>
      </dgm:t>
    </dgm:pt>
    <dgm:pt modelId="{EF17A07F-4158-4870-9894-7DB04AE96EE1}" type="parTrans" cxnId="{DA11CF03-83E9-4F06-A76C-A8B5D1266119}">
      <dgm:prSet/>
      <dgm:spPr/>
      <dgm:t>
        <a:bodyPr/>
        <a:lstStyle/>
        <a:p>
          <a:endParaRPr lang="sk-SK"/>
        </a:p>
      </dgm:t>
    </dgm:pt>
    <dgm:pt modelId="{5F93133F-14A2-4AA2-833E-8360A5B928C5}" type="sibTrans" cxnId="{DA11CF03-83E9-4F06-A76C-A8B5D1266119}">
      <dgm:prSet/>
      <dgm:spPr/>
      <dgm:t>
        <a:bodyPr/>
        <a:lstStyle/>
        <a:p>
          <a:endParaRPr lang="sk-SK"/>
        </a:p>
      </dgm:t>
    </dgm:pt>
    <dgm:pt modelId="{281147BC-6742-4726-882E-7A60831D383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ANDRAC</a:t>
          </a:r>
          <a:r>
            <a:rPr lang="cs-CZ" dirty="0" smtClean="0"/>
            <a:t> </a:t>
          </a:r>
          <a:r>
            <a:rPr lang="cs-CZ" dirty="0" err="1" smtClean="0"/>
            <a:t>Supplemental</a:t>
          </a:r>
          <a:r>
            <a:rPr lang="cs-CZ" dirty="0" smtClean="0"/>
            <a:t> </a:t>
          </a:r>
          <a:r>
            <a:rPr lang="cs-CZ" dirty="0" err="1" smtClean="0"/>
            <a:t>Rules</a:t>
          </a:r>
          <a:endParaRPr lang="sk-SK" dirty="0"/>
        </a:p>
      </dgm:t>
    </dgm:pt>
    <dgm:pt modelId="{62D0FC12-3785-4645-8E8C-DD887165D307}" type="parTrans" cxnId="{EA2843EE-FE32-42EE-9836-0FBFECE666E6}">
      <dgm:prSet/>
      <dgm:spPr/>
      <dgm:t>
        <a:bodyPr/>
        <a:lstStyle/>
        <a:p>
          <a:endParaRPr lang="sk-SK"/>
        </a:p>
      </dgm:t>
    </dgm:pt>
    <dgm:pt modelId="{44234EA7-4048-4489-8FE8-865B9B90B479}" type="sibTrans" cxnId="{EA2843EE-FE32-42EE-9836-0FBFECE666E6}">
      <dgm:prSet/>
      <dgm:spPr/>
      <dgm:t>
        <a:bodyPr/>
        <a:lstStyle/>
        <a:p>
          <a:endParaRPr lang="sk-SK"/>
        </a:p>
      </dgm:t>
    </dgm:pt>
    <dgm:pt modelId="{DD9D4625-0E07-4FA3-BFC8-56667E8601E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CAC</a:t>
          </a:r>
          <a:r>
            <a:rPr lang="cs-CZ" dirty="0" smtClean="0"/>
            <a:t> </a:t>
          </a:r>
          <a:r>
            <a:rPr lang="cs-CZ" dirty="0" err="1" smtClean="0"/>
            <a:t>Supplemental</a:t>
          </a:r>
          <a:r>
            <a:rPr lang="cs-CZ" dirty="0" smtClean="0"/>
            <a:t> </a:t>
          </a:r>
          <a:r>
            <a:rPr lang="cs-CZ" dirty="0" err="1" smtClean="0"/>
            <a:t>Rules</a:t>
          </a:r>
          <a:endParaRPr lang="sk-SK" dirty="0"/>
        </a:p>
      </dgm:t>
    </dgm:pt>
    <dgm:pt modelId="{4CE85C67-4A8C-4CBD-B38C-558714A63723}" type="parTrans" cxnId="{71044AE6-4324-4724-8EF8-744B5BFAB2E4}">
      <dgm:prSet/>
      <dgm:spPr/>
      <dgm:t>
        <a:bodyPr/>
        <a:lstStyle/>
        <a:p>
          <a:endParaRPr lang="sk-SK"/>
        </a:p>
      </dgm:t>
    </dgm:pt>
    <dgm:pt modelId="{430229B7-0002-4A3D-9C62-E83522F99D4D}" type="sibTrans" cxnId="{71044AE6-4324-4724-8EF8-744B5BFAB2E4}">
      <dgm:prSet/>
      <dgm:spPr/>
      <dgm:t>
        <a:bodyPr/>
        <a:lstStyle/>
        <a:p>
          <a:endParaRPr lang="sk-SK"/>
        </a:p>
      </dgm:t>
    </dgm:pt>
    <dgm:pt modelId="{9880305E-3E82-4033-8870-7A7970744FB3}" type="pres">
      <dgm:prSet presAssocID="{D6C4163E-3AED-4355-B67B-EF95B8C23B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497E35C-08E6-47BB-B664-42D06893EB12}" type="pres">
      <dgm:prSet presAssocID="{25928E7D-5B43-4B90-8299-560565B74D43}" presName="hierRoot1" presStyleCnt="0">
        <dgm:presLayoutVars>
          <dgm:hierBranch val="init"/>
        </dgm:presLayoutVars>
      </dgm:prSet>
      <dgm:spPr/>
    </dgm:pt>
    <dgm:pt modelId="{170AC23F-7EEC-4345-AB40-E653AFA72616}" type="pres">
      <dgm:prSet presAssocID="{25928E7D-5B43-4B90-8299-560565B74D43}" presName="rootComposite1" presStyleCnt="0"/>
      <dgm:spPr/>
    </dgm:pt>
    <dgm:pt modelId="{2C5A7620-6D9F-4DBD-BC59-1D4BF427FF2F}" type="pres">
      <dgm:prSet presAssocID="{25928E7D-5B43-4B90-8299-560565B74D43}" presName="rootText1" presStyleLbl="node0" presStyleIdx="0" presStyleCnt="1" custScaleX="163604" custScaleY="153449" custLinFactNeighborX="-9383" custLinFactNeighborY="-6760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C69F06-F416-47F4-A1FF-D622696C880B}" type="pres">
      <dgm:prSet presAssocID="{25928E7D-5B43-4B90-8299-560565B74D4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23E102CE-F9CD-46D6-A2F3-5E461E652CC5}" type="pres">
      <dgm:prSet presAssocID="{25928E7D-5B43-4B90-8299-560565B74D43}" presName="hierChild2" presStyleCnt="0"/>
      <dgm:spPr/>
    </dgm:pt>
    <dgm:pt modelId="{B89BDA66-C3CC-4DE9-B313-8128E151AE5F}" type="pres">
      <dgm:prSet presAssocID="{386074B5-65EA-41D8-881D-88C2300EC3B5}" presName="Name37" presStyleLbl="parChTrans1D2" presStyleIdx="0" presStyleCnt="4"/>
      <dgm:spPr/>
      <dgm:t>
        <a:bodyPr/>
        <a:lstStyle/>
        <a:p>
          <a:endParaRPr lang="cs-CZ"/>
        </a:p>
      </dgm:t>
    </dgm:pt>
    <dgm:pt modelId="{4527C0D0-0445-4513-AD77-096D3F0B5C11}" type="pres">
      <dgm:prSet presAssocID="{FD60A8A8-0FCC-4035-A3D1-C38191F082E0}" presName="hierRoot2" presStyleCnt="0">
        <dgm:presLayoutVars>
          <dgm:hierBranch val="init"/>
        </dgm:presLayoutVars>
      </dgm:prSet>
      <dgm:spPr/>
    </dgm:pt>
    <dgm:pt modelId="{03598596-591B-4E4B-88D4-D03E1E0E2204}" type="pres">
      <dgm:prSet presAssocID="{FD60A8A8-0FCC-4035-A3D1-C38191F082E0}" presName="rootComposite" presStyleCnt="0"/>
      <dgm:spPr/>
    </dgm:pt>
    <dgm:pt modelId="{6D4B2BF1-1B72-49AB-AD9B-99088CE9BE02}" type="pres">
      <dgm:prSet presAssocID="{FD60A8A8-0FCC-4035-A3D1-C38191F082E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39B2E6-F1BE-43EB-88BD-B901C7C13818}" type="pres">
      <dgm:prSet presAssocID="{FD60A8A8-0FCC-4035-A3D1-C38191F082E0}" presName="rootConnector" presStyleLbl="node2" presStyleIdx="0" presStyleCnt="4"/>
      <dgm:spPr/>
      <dgm:t>
        <a:bodyPr/>
        <a:lstStyle/>
        <a:p>
          <a:endParaRPr lang="cs-CZ"/>
        </a:p>
      </dgm:t>
    </dgm:pt>
    <dgm:pt modelId="{CB45FF56-7551-4C1D-AC37-4305FF5EA163}" type="pres">
      <dgm:prSet presAssocID="{FD60A8A8-0FCC-4035-A3D1-C38191F082E0}" presName="hierChild4" presStyleCnt="0"/>
      <dgm:spPr/>
    </dgm:pt>
    <dgm:pt modelId="{FCC1E8D4-2E12-4188-A747-8F2C1E8A917D}" type="pres">
      <dgm:prSet presAssocID="{FD60A8A8-0FCC-4035-A3D1-C38191F082E0}" presName="hierChild5" presStyleCnt="0"/>
      <dgm:spPr/>
    </dgm:pt>
    <dgm:pt modelId="{6E617A27-7FB8-4377-B688-3FB4CB41F196}" type="pres">
      <dgm:prSet presAssocID="{EF17A07F-4158-4870-9894-7DB04AE96EE1}" presName="Name37" presStyleLbl="parChTrans1D2" presStyleIdx="1" presStyleCnt="4"/>
      <dgm:spPr/>
      <dgm:t>
        <a:bodyPr/>
        <a:lstStyle/>
        <a:p>
          <a:endParaRPr lang="cs-CZ"/>
        </a:p>
      </dgm:t>
    </dgm:pt>
    <dgm:pt modelId="{A55C6898-3F75-42B7-BD76-40BADCBA89C5}" type="pres">
      <dgm:prSet presAssocID="{6B6C626A-9F05-4F74-B0D8-E860DAA2B7F7}" presName="hierRoot2" presStyleCnt="0">
        <dgm:presLayoutVars>
          <dgm:hierBranch val="init"/>
        </dgm:presLayoutVars>
      </dgm:prSet>
      <dgm:spPr/>
    </dgm:pt>
    <dgm:pt modelId="{AF4416F6-FA07-40AA-B082-6177428BF078}" type="pres">
      <dgm:prSet presAssocID="{6B6C626A-9F05-4F74-B0D8-E860DAA2B7F7}" presName="rootComposite" presStyleCnt="0"/>
      <dgm:spPr/>
    </dgm:pt>
    <dgm:pt modelId="{7839AF1D-05D5-424D-A6E4-4F3A7B540DFF}" type="pres">
      <dgm:prSet presAssocID="{6B6C626A-9F05-4F74-B0D8-E860DAA2B7F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124A1B8-9292-4676-B56C-7B12E359F02F}" type="pres">
      <dgm:prSet presAssocID="{6B6C626A-9F05-4F74-B0D8-E860DAA2B7F7}" presName="rootConnector" presStyleLbl="node2" presStyleIdx="1" presStyleCnt="4"/>
      <dgm:spPr/>
      <dgm:t>
        <a:bodyPr/>
        <a:lstStyle/>
        <a:p>
          <a:endParaRPr lang="cs-CZ"/>
        </a:p>
      </dgm:t>
    </dgm:pt>
    <dgm:pt modelId="{019FC206-9B59-46D3-A51D-D4FC13E5D0E6}" type="pres">
      <dgm:prSet presAssocID="{6B6C626A-9F05-4F74-B0D8-E860DAA2B7F7}" presName="hierChild4" presStyleCnt="0"/>
      <dgm:spPr/>
    </dgm:pt>
    <dgm:pt modelId="{530B9E9C-8DD9-4D50-81F1-234A3256C9C2}" type="pres">
      <dgm:prSet presAssocID="{6B6C626A-9F05-4F74-B0D8-E860DAA2B7F7}" presName="hierChild5" presStyleCnt="0"/>
      <dgm:spPr/>
    </dgm:pt>
    <dgm:pt modelId="{D19D8E70-34C9-45D0-8333-784DFEF8FB7F}" type="pres">
      <dgm:prSet presAssocID="{62D0FC12-3785-4645-8E8C-DD887165D307}" presName="Name37" presStyleLbl="parChTrans1D2" presStyleIdx="2" presStyleCnt="4"/>
      <dgm:spPr/>
      <dgm:t>
        <a:bodyPr/>
        <a:lstStyle/>
        <a:p>
          <a:endParaRPr lang="cs-CZ"/>
        </a:p>
      </dgm:t>
    </dgm:pt>
    <dgm:pt modelId="{155D51C0-6739-4194-B7CA-145D5FB6E3FC}" type="pres">
      <dgm:prSet presAssocID="{281147BC-6742-4726-882E-7A60831D3831}" presName="hierRoot2" presStyleCnt="0">
        <dgm:presLayoutVars>
          <dgm:hierBranch val="init"/>
        </dgm:presLayoutVars>
      </dgm:prSet>
      <dgm:spPr/>
    </dgm:pt>
    <dgm:pt modelId="{831378E2-52B6-4134-86A7-7B8D1E81DB6C}" type="pres">
      <dgm:prSet presAssocID="{281147BC-6742-4726-882E-7A60831D3831}" presName="rootComposite" presStyleCnt="0"/>
      <dgm:spPr/>
    </dgm:pt>
    <dgm:pt modelId="{731FE440-2BDD-4D57-BD3D-BC262DF65722}" type="pres">
      <dgm:prSet presAssocID="{281147BC-6742-4726-882E-7A60831D383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EA2B572-F1D0-4353-9A19-D9F98F5631B4}" type="pres">
      <dgm:prSet presAssocID="{281147BC-6742-4726-882E-7A60831D3831}" presName="rootConnector" presStyleLbl="node2" presStyleIdx="2" presStyleCnt="4"/>
      <dgm:spPr/>
      <dgm:t>
        <a:bodyPr/>
        <a:lstStyle/>
        <a:p>
          <a:endParaRPr lang="cs-CZ"/>
        </a:p>
      </dgm:t>
    </dgm:pt>
    <dgm:pt modelId="{53EC1E1F-7C64-4C11-AB22-52280F36E964}" type="pres">
      <dgm:prSet presAssocID="{281147BC-6742-4726-882E-7A60831D3831}" presName="hierChild4" presStyleCnt="0"/>
      <dgm:spPr/>
    </dgm:pt>
    <dgm:pt modelId="{8BCEAE74-54C1-412A-B2E3-7AF88282C975}" type="pres">
      <dgm:prSet presAssocID="{281147BC-6742-4726-882E-7A60831D3831}" presName="hierChild5" presStyleCnt="0"/>
      <dgm:spPr/>
    </dgm:pt>
    <dgm:pt modelId="{00F7FD0A-A256-4089-836F-FEC640CF056D}" type="pres">
      <dgm:prSet presAssocID="{4CE85C67-4A8C-4CBD-B38C-558714A63723}" presName="Name37" presStyleLbl="parChTrans1D2" presStyleIdx="3" presStyleCnt="4"/>
      <dgm:spPr/>
      <dgm:t>
        <a:bodyPr/>
        <a:lstStyle/>
        <a:p>
          <a:endParaRPr lang="cs-CZ"/>
        </a:p>
      </dgm:t>
    </dgm:pt>
    <dgm:pt modelId="{B4B7A5F2-7FDE-4A98-AA71-F29CF3BBF317}" type="pres">
      <dgm:prSet presAssocID="{DD9D4625-0E07-4FA3-BFC8-56667E8601E0}" presName="hierRoot2" presStyleCnt="0">
        <dgm:presLayoutVars>
          <dgm:hierBranch val="init"/>
        </dgm:presLayoutVars>
      </dgm:prSet>
      <dgm:spPr/>
    </dgm:pt>
    <dgm:pt modelId="{0C7E7130-B521-4830-9C4C-C805B117E067}" type="pres">
      <dgm:prSet presAssocID="{DD9D4625-0E07-4FA3-BFC8-56667E8601E0}" presName="rootComposite" presStyleCnt="0"/>
      <dgm:spPr/>
    </dgm:pt>
    <dgm:pt modelId="{F5864731-BDA3-4F13-B4DD-07CEAA614064}" type="pres">
      <dgm:prSet presAssocID="{DD9D4625-0E07-4FA3-BFC8-56667E8601E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17A31C0-7106-44BF-BF83-CFD3DF280221}" type="pres">
      <dgm:prSet presAssocID="{DD9D4625-0E07-4FA3-BFC8-56667E8601E0}" presName="rootConnector" presStyleLbl="node2" presStyleIdx="3" presStyleCnt="4"/>
      <dgm:spPr/>
      <dgm:t>
        <a:bodyPr/>
        <a:lstStyle/>
        <a:p>
          <a:endParaRPr lang="cs-CZ"/>
        </a:p>
      </dgm:t>
    </dgm:pt>
    <dgm:pt modelId="{49293F48-E697-4D6D-B3ED-E4612A9E81D4}" type="pres">
      <dgm:prSet presAssocID="{DD9D4625-0E07-4FA3-BFC8-56667E8601E0}" presName="hierChild4" presStyleCnt="0"/>
      <dgm:spPr/>
    </dgm:pt>
    <dgm:pt modelId="{DA0771DC-EC51-4C78-91C4-02EC50E3E335}" type="pres">
      <dgm:prSet presAssocID="{DD9D4625-0E07-4FA3-BFC8-56667E8601E0}" presName="hierChild5" presStyleCnt="0"/>
      <dgm:spPr/>
    </dgm:pt>
    <dgm:pt modelId="{C081F76C-593D-4ED6-B6B3-CC1C86F9EBC2}" type="pres">
      <dgm:prSet presAssocID="{25928E7D-5B43-4B90-8299-560565B74D43}" presName="hierChild3" presStyleCnt="0"/>
      <dgm:spPr/>
    </dgm:pt>
  </dgm:ptLst>
  <dgm:cxnLst>
    <dgm:cxn modelId="{1C263932-D5EC-4635-90BF-66C0FD4155F8}" type="presOf" srcId="{6B6C626A-9F05-4F74-B0D8-E860DAA2B7F7}" destId="{7839AF1D-05D5-424D-A6E4-4F3A7B540DFF}" srcOrd="0" destOrd="0" presId="urn:microsoft.com/office/officeart/2005/8/layout/orgChart1"/>
    <dgm:cxn modelId="{D98AF814-3174-40FF-B268-07D42CFE313A}" type="presOf" srcId="{FD60A8A8-0FCC-4035-A3D1-C38191F082E0}" destId="{6D4B2BF1-1B72-49AB-AD9B-99088CE9BE02}" srcOrd="0" destOrd="0" presId="urn:microsoft.com/office/officeart/2005/8/layout/orgChart1"/>
    <dgm:cxn modelId="{EC0CBBF8-C0D0-4917-964D-D3407673D475}" type="presOf" srcId="{EF17A07F-4158-4870-9894-7DB04AE96EE1}" destId="{6E617A27-7FB8-4377-B688-3FB4CB41F196}" srcOrd="0" destOrd="0" presId="urn:microsoft.com/office/officeart/2005/8/layout/orgChart1"/>
    <dgm:cxn modelId="{30DF51AA-885A-486A-A211-3DF3E0D710B7}" type="presOf" srcId="{6B6C626A-9F05-4F74-B0D8-E860DAA2B7F7}" destId="{B124A1B8-9292-4676-B56C-7B12E359F02F}" srcOrd="1" destOrd="0" presId="urn:microsoft.com/office/officeart/2005/8/layout/orgChart1"/>
    <dgm:cxn modelId="{FC848FBE-225C-4A9A-AB61-2D7327E4E986}" type="presOf" srcId="{FD60A8A8-0FCC-4035-A3D1-C38191F082E0}" destId="{3439B2E6-F1BE-43EB-88BD-B901C7C13818}" srcOrd="1" destOrd="0" presId="urn:microsoft.com/office/officeart/2005/8/layout/orgChart1"/>
    <dgm:cxn modelId="{31A25077-0F5B-4537-8A0F-1BC9C31279F5}" srcId="{25928E7D-5B43-4B90-8299-560565B74D43}" destId="{FD60A8A8-0FCC-4035-A3D1-C38191F082E0}" srcOrd="0" destOrd="0" parTransId="{386074B5-65EA-41D8-881D-88C2300EC3B5}" sibTransId="{37D09338-4180-4C4A-8545-B0A448BB5B31}"/>
    <dgm:cxn modelId="{1E4294C6-66EE-4FDD-BC21-F1A1026EA5E6}" type="presOf" srcId="{25928E7D-5B43-4B90-8299-560565B74D43}" destId="{2C5A7620-6D9F-4DBD-BC59-1D4BF427FF2F}" srcOrd="0" destOrd="0" presId="urn:microsoft.com/office/officeart/2005/8/layout/orgChart1"/>
    <dgm:cxn modelId="{CE45414D-0684-4F13-A028-B12E059D4DEB}" type="presOf" srcId="{25928E7D-5B43-4B90-8299-560565B74D43}" destId="{7DC69F06-F416-47F4-A1FF-D622696C880B}" srcOrd="1" destOrd="0" presId="urn:microsoft.com/office/officeart/2005/8/layout/orgChart1"/>
    <dgm:cxn modelId="{EA2843EE-FE32-42EE-9836-0FBFECE666E6}" srcId="{25928E7D-5B43-4B90-8299-560565B74D43}" destId="{281147BC-6742-4726-882E-7A60831D3831}" srcOrd="2" destOrd="0" parTransId="{62D0FC12-3785-4645-8E8C-DD887165D307}" sibTransId="{44234EA7-4048-4489-8FE8-865B9B90B479}"/>
    <dgm:cxn modelId="{6F891F3C-EC44-4825-A6C8-619674FEAA8B}" type="presOf" srcId="{D6C4163E-3AED-4355-B67B-EF95B8C23B93}" destId="{9880305E-3E82-4033-8870-7A7970744FB3}" srcOrd="0" destOrd="0" presId="urn:microsoft.com/office/officeart/2005/8/layout/orgChart1"/>
    <dgm:cxn modelId="{C0A82DA6-501C-4399-B24B-2E03164C204B}" type="presOf" srcId="{4CE85C67-4A8C-4CBD-B38C-558714A63723}" destId="{00F7FD0A-A256-4089-836F-FEC640CF056D}" srcOrd="0" destOrd="0" presId="urn:microsoft.com/office/officeart/2005/8/layout/orgChart1"/>
    <dgm:cxn modelId="{E73F1E73-71C0-4BD4-AD4A-FC44F882C8DA}" type="presOf" srcId="{281147BC-6742-4726-882E-7A60831D3831}" destId="{731FE440-2BDD-4D57-BD3D-BC262DF65722}" srcOrd="0" destOrd="0" presId="urn:microsoft.com/office/officeart/2005/8/layout/orgChart1"/>
    <dgm:cxn modelId="{818B4FBA-45BD-4FB2-9F28-28DC260FBD7E}" type="presOf" srcId="{62D0FC12-3785-4645-8E8C-DD887165D307}" destId="{D19D8E70-34C9-45D0-8333-784DFEF8FB7F}" srcOrd="0" destOrd="0" presId="urn:microsoft.com/office/officeart/2005/8/layout/orgChart1"/>
    <dgm:cxn modelId="{91C67EB5-5308-4DFA-8A1D-C6845588467B}" type="presOf" srcId="{DD9D4625-0E07-4FA3-BFC8-56667E8601E0}" destId="{F5864731-BDA3-4F13-B4DD-07CEAA614064}" srcOrd="0" destOrd="0" presId="urn:microsoft.com/office/officeart/2005/8/layout/orgChart1"/>
    <dgm:cxn modelId="{30CB2D3B-EC41-44CD-B36D-A39574C79D89}" type="presOf" srcId="{281147BC-6742-4726-882E-7A60831D3831}" destId="{9EA2B572-F1D0-4353-9A19-D9F98F5631B4}" srcOrd="1" destOrd="0" presId="urn:microsoft.com/office/officeart/2005/8/layout/orgChart1"/>
    <dgm:cxn modelId="{F83DC17D-ECB9-45E5-9EC9-488C59A5AE06}" srcId="{D6C4163E-3AED-4355-B67B-EF95B8C23B93}" destId="{25928E7D-5B43-4B90-8299-560565B74D43}" srcOrd="0" destOrd="0" parTransId="{C0C0184C-4398-49B7-8603-3934C95040BD}" sibTransId="{A81E1891-7823-4CC5-ACFD-D58BB355FAD6}"/>
    <dgm:cxn modelId="{DA11CF03-83E9-4F06-A76C-A8B5D1266119}" srcId="{25928E7D-5B43-4B90-8299-560565B74D43}" destId="{6B6C626A-9F05-4F74-B0D8-E860DAA2B7F7}" srcOrd="1" destOrd="0" parTransId="{EF17A07F-4158-4870-9894-7DB04AE96EE1}" sibTransId="{5F93133F-14A2-4AA2-833E-8360A5B928C5}"/>
    <dgm:cxn modelId="{5C7FD75D-956A-4DAF-926D-DFF7D6DE24FB}" type="presOf" srcId="{386074B5-65EA-41D8-881D-88C2300EC3B5}" destId="{B89BDA66-C3CC-4DE9-B313-8128E151AE5F}" srcOrd="0" destOrd="0" presId="urn:microsoft.com/office/officeart/2005/8/layout/orgChart1"/>
    <dgm:cxn modelId="{C2AFA8B0-EB02-4B2E-B454-86F95A5F74F8}" type="presOf" srcId="{DD9D4625-0E07-4FA3-BFC8-56667E8601E0}" destId="{117A31C0-7106-44BF-BF83-CFD3DF280221}" srcOrd="1" destOrd="0" presId="urn:microsoft.com/office/officeart/2005/8/layout/orgChart1"/>
    <dgm:cxn modelId="{71044AE6-4324-4724-8EF8-744B5BFAB2E4}" srcId="{25928E7D-5B43-4B90-8299-560565B74D43}" destId="{DD9D4625-0E07-4FA3-BFC8-56667E8601E0}" srcOrd="3" destOrd="0" parTransId="{4CE85C67-4A8C-4CBD-B38C-558714A63723}" sibTransId="{430229B7-0002-4A3D-9C62-E83522F99D4D}"/>
    <dgm:cxn modelId="{96CE3A8C-C0C9-470D-9AC0-B9D6E172BBF4}" type="presParOf" srcId="{9880305E-3E82-4033-8870-7A7970744FB3}" destId="{1497E35C-08E6-47BB-B664-42D06893EB12}" srcOrd="0" destOrd="0" presId="urn:microsoft.com/office/officeart/2005/8/layout/orgChart1"/>
    <dgm:cxn modelId="{00AF03E1-3A3D-4483-BAFC-A6BE39282105}" type="presParOf" srcId="{1497E35C-08E6-47BB-B664-42D06893EB12}" destId="{170AC23F-7EEC-4345-AB40-E653AFA72616}" srcOrd="0" destOrd="0" presId="urn:microsoft.com/office/officeart/2005/8/layout/orgChart1"/>
    <dgm:cxn modelId="{0ABB8921-1672-43D9-9D00-D6B0903E9CEF}" type="presParOf" srcId="{170AC23F-7EEC-4345-AB40-E653AFA72616}" destId="{2C5A7620-6D9F-4DBD-BC59-1D4BF427FF2F}" srcOrd="0" destOrd="0" presId="urn:microsoft.com/office/officeart/2005/8/layout/orgChart1"/>
    <dgm:cxn modelId="{16442DDB-B8C1-4AE8-9E1B-7D201FF03996}" type="presParOf" srcId="{170AC23F-7EEC-4345-AB40-E653AFA72616}" destId="{7DC69F06-F416-47F4-A1FF-D622696C880B}" srcOrd="1" destOrd="0" presId="urn:microsoft.com/office/officeart/2005/8/layout/orgChart1"/>
    <dgm:cxn modelId="{17DEC7CD-D960-4FF3-B5ED-9EC76DF391C6}" type="presParOf" srcId="{1497E35C-08E6-47BB-B664-42D06893EB12}" destId="{23E102CE-F9CD-46D6-A2F3-5E461E652CC5}" srcOrd="1" destOrd="0" presId="urn:microsoft.com/office/officeart/2005/8/layout/orgChart1"/>
    <dgm:cxn modelId="{3E574E29-0D39-44A7-B129-1F3C2D5299C9}" type="presParOf" srcId="{23E102CE-F9CD-46D6-A2F3-5E461E652CC5}" destId="{B89BDA66-C3CC-4DE9-B313-8128E151AE5F}" srcOrd="0" destOrd="0" presId="urn:microsoft.com/office/officeart/2005/8/layout/orgChart1"/>
    <dgm:cxn modelId="{8ED00563-E623-409E-8191-6FECA2504CFD}" type="presParOf" srcId="{23E102CE-F9CD-46D6-A2F3-5E461E652CC5}" destId="{4527C0D0-0445-4513-AD77-096D3F0B5C11}" srcOrd="1" destOrd="0" presId="urn:microsoft.com/office/officeart/2005/8/layout/orgChart1"/>
    <dgm:cxn modelId="{AFF736AE-18B4-41E3-8672-0C9EABF9BB4A}" type="presParOf" srcId="{4527C0D0-0445-4513-AD77-096D3F0B5C11}" destId="{03598596-591B-4E4B-88D4-D03E1E0E2204}" srcOrd="0" destOrd="0" presId="urn:microsoft.com/office/officeart/2005/8/layout/orgChart1"/>
    <dgm:cxn modelId="{49482E73-8EA8-4473-9666-82E4A9140F82}" type="presParOf" srcId="{03598596-591B-4E4B-88D4-D03E1E0E2204}" destId="{6D4B2BF1-1B72-49AB-AD9B-99088CE9BE02}" srcOrd="0" destOrd="0" presId="urn:microsoft.com/office/officeart/2005/8/layout/orgChart1"/>
    <dgm:cxn modelId="{6409196A-1568-4E86-A849-BD1076647F1F}" type="presParOf" srcId="{03598596-591B-4E4B-88D4-D03E1E0E2204}" destId="{3439B2E6-F1BE-43EB-88BD-B901C7C13818}" srcOrd="1" destOrd="0" presId="urn:microsoft.com/office/officeart/2005/8/layout/orgChart1"/>
    <dgm:cxn modelId="{75A1FCE1-BF2E-463A-8011-30A6F2BD35C7}" type="presParOf" srcId="{4527C0D0-0445-4513-AD77-096D3F0B5C11}" destId="{CB45FF56-7551-4C1D-AC37-4305FF5EA163}" srcOrd="1" destOrd="0" presId="urn:microsoft.com/office/officeart/2005/8/layout/orgChart1"/>
    <dgm:cxn modelId="{BC977506-90EE-4511-8956-91EB03A1417F}" type="presParOf" srcId="{4527C0D0-0445-4513-AD77-096D3F0B5C11}" destId="{FCC1E8D4-2E12-4188-A747-8F2C1E8A917D}" srcOrd="2" destOrd="0" presId="urn:microsoft.com/office/officeart/2005/8/layout/orgChart1"/>
    <dgm:cxn modelId="{5463E23B-AABA-41A2-B158-36B1F8DB111C}" type="presParOf" srcId="{23E102CE-F9CD-46D6-A2F3-5E461E652CC5}" destId="{6E617A27-7FB8-4377-B688-3FB4CB41F196}" srcOrd="2" destOrd="0" presId="urn:microsoft.com/office/officeart/2005/8/layout/orgChart1"/>
    <dgm:cxn modelId="{3FC210E8-83AD-473B-8E52-90C3DA1C5AFE}" type="presParOf" srcId="{23E102CE-F9CD-46D6-A2F3-5E461E652CC5}" destId="{A55C6898-3F75-42B7-BD76-40BADCBA89C5}" srcOrd="3" destOrd="0" presId="urn:microsoft.com/office/officeart/2005/8/layout/orgChart1"/>
    <dgm:cxn modelId="{D5F8C7D7-711C-424A-B91D-2AF6E1F2721A}" type="presParOf" srcId="{A55C6898-3F75-42B7-BD76-40BADCBA89C5}" destId="{AF4416F6-FA07-40AA-B082-6177428BF078}" srcOrd="0" destOrd="0" presId="urn:microsoft.com/office/officeart/2005/8/layout/orgChart1"/>
    <dgm:cxn modelId="{675850F3-1007-4E04-9FD8-772AF16F9E5B}" type="presParOf" srcId="{AF4416F6-FA07-40AA-B082-6177428BF078}" destId="{7839AF1D-05D5-424D-A6E4-4F3A7B540DFF}" srcOrd="0" destOrd="0" presId="urn:microsoft.com/office/officeart/2005/8/layout/orgChart1"/>
    <dgm:cxn modelId="{3C1317F7-A558-4673-9D2F-F4F80E6E082A}" type="presParOf" srcId="{AF4416F6-FA07-40AA-B082-6177428BF078}" destId="{B124A1B8-9292-4676-B56C-7B12E359F02F}" srcOrd="1" destOrd="0" presId="urn:microsoft.com/office/officeart/2005/8/layout/orgChart1"/>
    <dgm:cxn modelId="{65EE9F3B-8BE4-4F5A-A553-6E1F4056984A}" type="presParOf" srcId="{A55C6898-3F75-42B7-BD76-40BADCBA89C5}" destId="{019FC206-9B59-46D3-A51D-D4FC13E5D0E6}" srcOrd="1" destOrd="0" presId="urn:microsoft.com/office/officeart/2005/8/layout/orgChart1"/>
    <dgm:cxn modelId="{C0A9392B-9542-4629-89E3-FC94F5CE905A}" type="presParOf" srcId="{A55C6898-3F75-42B7-BD76-40BADCBA89C5}" destId="{530B9E9C-8DD9-4D50-81F1-234A3256C9C2}" srcOrd="2" destOrd="0" presId="urn:microsoft.com/office/officeart/2005/8/layout/orgChart1"/>
    <dgm:cxn modelId="{DD637915-F953-40AA-8D0F-C640E846D53D}" type="presParOf" srcId="{23E102CE-F9CD-46D6-A2F3-5E461E652CC5}" destId="{D19D8E70-34C9-45D0-8333-784DFEF8FB7F}" srcOrd="4" destOrd="0" presId="urn:microsoft.com/office/officeart/2005/8/layout/orgChart1"/>
    <dgm:cxn modelId="{7B0FF261-3F0B-4155-8B3C-4EBC4EA8C799}" type="presParOf" srcId="{23E102CE-F9CD-46D6-A2F3-5E461E652CC5}" destId="{155D51C0-6739-4194-B7CA-145D5FB6E3FC}" srcOrd="5" destOrd="0" presId="urn:microsoft.com/office/officeart/2005/8/layout/orgChart1"/>
    <dgm:cxn modelId="{0DC31735-17D1-4209-8435-CDB245117876}" type="presParOf" srcId="{155D51C0-6739-4194-B7CA-145D5FB6E3FC}" destId="{831378E2-52B6-4134-86A7-7B8D1E81DB6C}" srcOrd="0" destOrd="0" presId="urn:microsoft.com/office/officeart/2005/8/layout/orgChart1"/>
    <dgm:cxn modelId="{9D7CD935-3BF0-473D-A817-67D3CD685973}" type="presParOf" srcId="{831378E2-52B6-4134-86A7-7B8D1E81DB6C}" destId="{731FE440-2BDD-4D57-BD3D-BC262DF65722}" srcOrd="0" destOrd="0" presId="urn:microsoft.com/office/officeart/2005/8/layout/orgChart1"/>
    <dgm:cxn modelId="{7F3924A9-9180-4BDE-A3E7-681C6FB1B342}" type="presParOf" srcId="{831378E2-52B6-4134-86A7-7B8D1E81DB6C}" destId="{9EA2B572-F1D0-4353-9A19-D9F98F5631B4}" srcOrd="1" destOrd="0" presId="urn:microsoft.com/office/officeart/2005/8/layout/orgChart1"/>
    <dgm:cxn modelId="{2680C3E2-EE23-42F0-AD5F-C50866B98584}" type="presParOf" srcId="{155D51C0-6739-4194-B7CA-145D5FB6E3FC}" destId="{53EC1E1F-7C64-4C11-AB22-52280F36E964}" srcOrd="1" destOrd="0" presId="urn:microsoft.com/office/officeart/2005/8/layout/orgChart1"/>
    <dgm:cxn modelId="{889F3ED9-6AFC-43EB-85CF-EF33FD5ED712}" type="presParOf" srcId="{155D51C0-6739-4194-B7CA-145D5FB6E3FC}" destId="{8BCEAE74-54C1-412A-B2E3-7AF88282C975}" srcOrd="2" destOrd="0" presId="urn:microsoft.com/office/officeart/2005/8/layout/orgChart1"/>
    <dgm:cxn modelId="{7B1C7EF9-4E10-48BE-B410-9101767357E2}" type="presParOf" srcId="{23E102CE-F9CD-46D6-A2F3-5E461E652CC5}" destId="{00F7FD0A-A256-4089-836F-FEC640CF056D}" srcOrd="6" destOrd="0" presId="urn:microsoft.com/office/officeart/2005/8/layout/orgChart1"/>
    <dgm:cxn modelId="{46054D94-4F50-4489-8611-3BDB254811A4}" type="presParOf" srcId="{23E102CE-F9CD-46D6-A2F3-5E461E652CC5}" destId="{B4B7A5F2-7FDE-4A98-AA71-F29CF3BBF317}" srcOrd="7" destOrd="0" presId="urn:microsoft.com/office/officeart/2005/8/layout/orgChart1"/>
    <dgm:cxn modelId="{0254A3B1-964F-4812-A27D-E78E7F9A68FE}" type="presParOf" srcId="{B4B7A5F2-7FDE-4A98-AA71-F29CF3BBF317}" destId="{0C7E7130-B521-4830-9C4C-C805B117E067}" srcOrd="0" destOrd="0" presId="urn:microsoft.com/office/officeart/2005/8/layout/orgChart1"/>
    <dgm:cxn modelId="{F76877EB-2B75-4F2E-A141-BA2B1B0FB3C5}" type="presParOf" srcId="{0C7E7130-B521-4830-9C4C-C805B117E067}" destId="{F5864731-BDA3-4F13-B4DD-07CEAA614064}" srcOrd="0" destOrd="0" presId="urn:microsoft.com/office/officeart/2005/8/layout/orgChart1"/>
    <dgm:cxn modelId="{2D3F95FE-777B-4E0D-B611-D9F9178E6312}" type="presParOf" srcId="{0C7E7130-B521-4830-9C4C-C805B117E067}" destId="{117A31C0-7106-44BF-BF83-CFD3DF280221}" srcOrd="1" destOrd="0" presId="urn:microsoft.com/office/officeart/2005/8/layout/orgChart1"/>
    <dgm:cxn modelId="{862AA768-5ACF-4899-AC4D-0DBD4B29ABF4}" type="presParOf" srcId="{B4B7A5F2-7FDE-4A98-AA71-F29CF3BBF317}" destId="{49293F48-E697-4D6D-B3ED-E4612A9E81D4}" srcOrd="1" destOrd="0" presId="urn:microsoft.com/office/officeart/2005/8/layout/orgChart1"/>
    <dgm:cxn modelId="{6EFD6CB7-D66B-447A-AF9C-05F265117B1D}" type="presParOf" srcId="{B4B7A5F2-7FDE-4A98-AA71-F29CF3BBF317}" destId="{DA0771DC-EC51-4C78-91C4-02EC50E3E335}" srcOrd="2" destOrd="0" presId="urn:microsoft.com/office/officeart/2005/8/layout/orgChart1"/>
    <dgm:cxn modelId="{71D85366-397D-4FD0-8332-E64AB9B686AD}" type="presParOf" srcId="{1497E35C-08E6-47BB-B664-42D06893EB12}" destId="{C081F76C-593D-4ED6-B6B3-CC1C86F9EB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7A9339-DDA2-4152-88AB-FC8926A57893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73EA9EA-7F11-4097-8599-7FABD2541D70}">
      <dgm:prSet/>
      <dgm:spPr/>
      <dgm:t>
        <a:bodyPr/>
        <a:lstStyle/>
        <a:p>
          <a:pPr rtl="0"/>
          <a:r>
            <a:rPr lang="cs-CZ" dirty="0" smtClean="0"/>
            <a:t>1.</a:t>
          </a:r>
          <a:endParaRPr lang="sk-SK" dirty="0"/>
        </a:p>
      </dgm:t>
    </dgm:pt>
    <dgm:pt modelId="{2619956B-DF58-47CF-A0AF-63122F69BB88}" type="parTrans" cxnId="{A793C009-AE17-43B1-B759-C384B79D6D0C}">
      <dgm:prSet/>
      <dgm:spPr/>
      <dgm:t>
        <a:bodyPr/>
        <a:lstStyle/>
        <a:p>
          <a:endParaRPr lang="sk-SK"/>
        </a:p>
      </dgm:t>
    </dgm:pt>
    <dgm:pt modelId="{812D5371-4A83-462D-8063-86C6329C8C94}" type="sibTrans" cxnId="{A793C009-AE17-43B1-B759-C384B79D6D0C}">
      <dgm:prSet/>
      <dgm:spPr/>
      <dgm:t>
        <a:bodyPr/>
        <a:lstStyle/>
        <a:p>
          <a:endParaRPr lang="sk-SK"/>
        </a:p>
      </dgm:t>
    </dgm:pt>
    <dgm:pt modelId="{A60D516A-F9C5-4BD4-BA0C-7D5B7C0687D9}">
      <dgm:prSet/>
      <dgm:spPr/>
      <dgm:t>
        <a:bodyPr/>
        <a:lstStyle/>
        <a:p>
          <a:pPr rtl="0"/>
          <a:r>
            <a:rPr lang="cs-CZ" dirty="0" smtClean="0"/>
            <a:t>2. </a:t>
          </a:r>
          <a:endParaRPr lang="sk-SK" dirty="0"/>
        </a:p>
      </dgm:t>
    </dgm:pt>
    <dgm:pt modelId="{7580FEF9-9AEF-4DE7-9973-B73E89F3EC63}" type="parTrans" cxnId="{AF04617D-E6C1-4A38-8615-B0322BD31552}">
      <dgm:prSet/>
      <dgm:spPr/>
      <dgm:t>
        <a:bodyPr/>
        <a:lstStyle/>
        <a:p>
          <a:endParaRPr lang="sk-SK"/>
        </a:p>
      </dgm:t>
    </dgm:pt>
    <dgm:pt modelId="{FE9C049B-8222-4061-B5A2-EAEFDAFFE188}" type="sibTrans" cxnId="{AF04617D-E6C1-4A38-8615-B0322BD31552}">
      <dgm:prSet/>
      <dgm:spPr/>
      <dgm:t>
        <a:bodyPr/>
        <a:lstStyle/>
        <a:p>
          <a:endParaRPr lang="sk-SK"/>
        </a:p>
      </dgm:t>
    </dgm:pt>
    <dgm:pt modelId="{A4F3C3CD-83DA-44D1-A44C-E0748C3928B1}">
      <dgm:prSet/>
      <dgm:spPr/>
      <dgm:t>
        <a:bodyPr/>
        <a:lstStyle/>
        <a:p>
          <a:pPr rtl="0"/>
          <a:r>
            <a:rPr lang="cs-CZ" dirty="0" smtClean="0"/>
            <a:t>3.</a:t>
          </a:r>
          <a:endParaRPr lang="sk-SK" dirty="0"/>
        </a:p>
      </dgm:t>
    </dgm:pt>
    <dgm:pt modelId="{8AE2DBF8-B43A-4AAB-9C67-D2D60E5D023E}" type="parTrans" cxnId="{35376A8A-105F-4A22-AA56-8485463DD7A9}">
      <dgm:prSet/>
      <dgm:spPr/>
      <dgm:t>
        <a:bodyPr/>
        <a:lstStyle/>
        <a:p>
          <a:endParaRPr lang="sk-SK"/>
        </a:p>
      </dgm:t>
    </dgm:pt>
    <dgm:pt modelId="{7E90FC9B-E1B4-4D42-BE49-6F136275BD59}" type="sibTrans" cxnId="{35376A8A-105F-4A22-AA56-8485463DD7A9}">
      <dgm:prSet/>
      <dgm:spPr/>
      <dgm:t>
        <a:bodyPr/>
        <a:lstStyle/>
        <a:p>
          <a:endParaRPr lang="sk-SK"/>
        </a:p>
      </dgm:t>
    </dgm:pt>
    <dgm:pt modelId="{0790A71E-1E9F-4272-8B65-6270DB781053}">
      <dgm:prSet/>
      <dgm:spPr/>
      <dgm:t>
        <a:bodyPr/>
        <a:lstStyle/>
        <a:p>
          <a:pPr rtl="0"/>
          <a:r>
            <a:rPr lang="cs-CZ" dirty="0" smtClean="0"/>
            <a:t>4. </a:t>
          </a:r>
          <a:endParaRPr lang="sk-SK" dirty="0"/>
        </a:p>
      </dgm:t>
    </dgm:pt>
    <dgm:pt modelId="{D9B9D650-22F3-40FB-A6B9-0ABCEEAFDECD}" type="parTrans" cxnId="{8782AAF5-1A5F-4E45-B06A-3867DC45A208}">
      <dgm:prSet/>
      <dgm:spPr/>
      <dgm:t>
        <a:bodyPr/>
        <a:lstStyle/>
        <a:p>
          <a:endParaRPr lang="sk-SK"/>
        </a:p>
      </dgm:t>
    </dgm:pt>
    <dgm:pt modelId="{8B796438-AAB5-41E0-8A0C-90E16AA8AAD0}" type="sibTrans" cxnId="{8782AAF5-1A5F-4E45-B06A-3867DC45A208}">
      <dgm:prSet/>
      <dgm:spPr/>
      <dgm:t>
        <a:bodyPr/>
        <a:lstStyle/>
        <a:p>
          <a:endParaRPr lang="sk-SK"/>
        </a:p>
      </dgm:t>
    </dgm:pt>
    <dgm:pt modelId="{39B68CE0-7EB4-4E64-A4D7-CEB1ED49CFFD}">
      <dgm:prSet/>
      <dgm:spPr/>
      <dgm:t>
        <a:bodyPr/>
        <a:lstStyle/>
        <a:p>
          <a:pPr rtl="0"/>
          <a:r>
            <a:rPr lang="cs-CZ" dirty="0" smtClean="0"/>
            <a:t>5.</a:t>
          </a:r>
          <a:endParaRPr lang="sk-SK" dirty="0"/>
        </a:p>
      </dgm:t>
    </dgm:pt>
    <dgm:pt modelId="{7DE96D95-2CA3-4EE5-A3BE-A4EABAB1B467}" type="parTrans" cxnId="{BB8BAEFB-0B45-4175-B165-29747A69D685}">
      <dgm:prSet/>
      <dgm:spPr/>
      <dgm:t>
        <a:bodyPr/>
        <a:lstStyle/>
        <a:p>
          <a:endParaRPr lang="sk-SK"/>
        </a:p>
      </dgm:t>
    </dgm:pt>
    <dgm:pt modelId="{3490DF0B-17F7-4175-80B0-1D1DAA364E89}" type="sibTrans" cxnId="{BB8BAEFB-0B45-4175-B165-29747A69D685}">
      <dgm:prSet/>
      <dgm:spPr/>
      <dgm:t>
        <a:bodyPr/>
        <a:lstStyle/>
        <a:p>
          <a:endParaRPr lang="sk-SK"/>
        </a:p>
      </dgm:t>
    </dgm:pt>
    <dgm:pt modelId="{A25EDC2D-A869-4677-8337-2AFCD4B53F98}">
      <dgm:prSet/>
      <dgm:spPr/>
      <dgm:t>
        <a:bodyPr/>
        <a:lstStyle/>
        <a:p>
          <a:pPr rtl="0"/>
          <a:r>
            <a:rPr lang="cs-CZ" dirty="0" smtClean="0"/>
            <a:t>6. </a:t>
          </a:r>
          <a:endParaRPr lang="sk-SK" dirty="0"/>
        </a:p>
      </dgm:t>
    </dgm:pt>
    <dgm:pt modelId="{00EA8287-2F29-40C6-88E1-6ABE81FFC688}" type="parTrans" cxnId="{04B76989-FC55-40C3-9EC1-4FE15F8D11E0}">
      <dgm:prSet/>
      <dgm:spPr/>
      <dgm:t>
        <a:bodyPr/>
        <a:lstStyle/>
        <a:p>
          <a:endParaRPr lang="sk-SK"/>
        </a:p>
      </dgm:t>
    </dgm:pt>
    <dgm:pt modelId="{A31AA671-D38A-412D-AE4D-0D7A9435EAA7}" type="sibTrans" cxnId="{04B76989-FC55-40C3-9EC1-4FE15F8D11E0}">
      <dgm:prSet/>
      <dgm:spPr/>
      <dgm:t>
        <a:bodyPr/>
        <a:lstStyle/>
        <a:p>
          <a:endParaRPr lang="sk-SK"/>
        </a:p>
      </dgm:t>
    </dgm:pt>
    <dgm:pt modelId="{113D8F92-6903-46A5-B1E2-111CFCCD2E53}">
      <dgm:prSet/>
      <dgm:spPr/>
      <dgm:t>
        <a:bodyPr/>
        <a:lstStyle/>
        <a:p>
          <a:pPr rtl="0"/>
          <a:r>
            <a:rPr lang="cs-CZ" dirty="0" smtClean="0"/>
            <a:t>7</a:t>
          </a:r>
          <a:endParaRPr lang="sk-SK" dirty="0"/>
        </a:p>
      </dgm:t>
    </dgm:pt>
    <dgm:pt modelId="{CDE40C35-41BB-45D5-AAB2-D5E73FA0DD93}" type="parTrans" cxnId="{2471BC0B-410A-4C63-ADB2-4956D9C141F3}">
      <dgm:prSet/>
      <dgm:spPr/>
      <dgm:t>
        <a:bodyPr/>
        <a:lstStyle/>
        <a:p>
          <a:endParaRPr lang="sk-SK"/>
        </a:p>
      </dgm:t>
    </dgm:pt>
    <dgm:pt modelId="{74B37D6B-FB9B-4436-BCBE-B478CAFE75DB}" type="sibTrans" cxnId="{2471BC0B-410A-4C63-ADB2-4956D9C141F3}">
      <dgm:prSet/>
      <dgm:spPr/>
      <dgm:t>
        <a:bodyPr/>
        <a:lstStyle/>
        <a:p>
          <a:endParaRPr lang="sk-SK"/>
        </a:p>
      </dgm:t>
    </dgm:pt>
    <dgm:pt modelId="{FEC99BBA-1219-4D24-93E6-050F7BF6065D}">
      <dgm:prSet/>
      <dgm:spPr/>
      <dgm:t>
        <a:bodyPr/>
        <a:lstStyle/>
        <a:p>
          <a:pPr rtl="0"/>
          <a:r>
            <a:rPr lang="cs-CZ" dirty="0" smtClean="0"/>
            <a:t>Podání žaloby k rozhodčí instituci</a:t>
          </a:r>
          <a:endParaRPr lang="sk-SK" dirty="0"/>
        </a:p>
      </dgm:t>
    </dgm:pt>
    <dgm:pt modelId="{403B3067-44B4-47A1-A608-B60446E63B47}" type="parTrans" cxnId="{C6FB840A-C10C-440A-AC08-8C06682D9E08}">
      <dgm:prSet/>
      <dgm:spPr/>
      <dgm:t>
        <a:bodyPr/>
        <a:lstStyle/>
        <a:p>
          <a:endParaRPr lang="sk-SK"/>
        </a:p>
      </dgm:t>
    </dgm:pt>
    <dgm:pt modelId="{5D5DB23C-323B-451D-80B8-02842CBA8EA3}" type="sibTrans" cxnId="{C6FB840A-C10C-440A-AC08-8C06682D9E08}">
      <dgm:prSet/>
      <dgm:spPr/>
      <dgm:t>
        <a:bodyPr/>
        <a:lstStyle/>
        <a:p>
          <a:endParaRPr lang="sk-SK"/>
        </a:p>
      </dgm:t>
    </dgm:pt>
    <dgm:pt modelId="{BB81E59C-0751-4B0E-A7EA-450624E39C7B}">
      <dgm:prSet/>
      <dgm:spPr/>
      <dgm:t>
        <a:bodyPr/>
        <a:lstStyle/>
        <a:p>
          <a:pPr rtl="0"/>
          <a:r>
            <a:rPr lang="cs-CZ" dirty="0" smtClean="0"/>
            <a:t>Ověření formálních náležitostí</a:t>
          </a:r>
          <a:endParaRPr lang="sk-SK" dirty="0"/>
        </a:p>
      </dgm:t>
    </dgm:pt>
    <dgm:pt modelId="{793D85D1-761B-4232-9624-4263806B10B3}" type="parTrans" cxnId="{61872582-585B-4BD9-BD0D-C0E1E7089227}">
      <dgm:prSet/>
      <dgm:spPr/>
      <dgm:t>
        <a:bodyPr/>
        <a:lstStyle/>
        <a:p>
          <a:endParaRPr lang="sk-SK"/>
        </a:p>
      </dgm:t>
    </dgm:pt>
    <dgm:pt modelId="{D2D83ED8-7DEA-4102-9E0F-AF04B2613EC5}" type="sibTrans" cxnId="{61872582-585B-4BD9-BD0D-C0E1E7089227}">
      <dgm:prSet/>
      <dgm:spPr/>
      <dgm:t>
        <a:bodyPr/>
        <a:lstStyle/>
        <a:p>
          <a:endParaRPr lang="sk-SK"/>
        </a:p>
      </dgm:t>
    </dgm:pt>
    <dgm:pt modelId="{99D6C965-1C6A-4A18-AE6A-C59D7051530B}">
      <dgm:prSet/>
      <dgm:spPr/>
      <dgm:t>
        <a:bodyPr/>
        <a:lstStyle/>
        <a:p>
          <a:pPr rtl="0"/>
          <a:r>
            <a:rPr lang="cs-CZ" smtClean="0"/>
            <a:t>Vyrozumění </a:t>
          </a:r>
          <a:r>
            <a:rPr lang="cs-CZ" dirty="0" smtClean="0"/>
            <a:t>žalované strany</a:t>
          </a:r>
          <a:endParaRPr lang="sk-SK" dirty="0"/>
        </a:p>
      </dgm:t>
    </dgm:pt>
    <dgm:pt modelId="{A705FE02-BEEA-4166-BC36-CEAB715FBE67}" type="parTrans" cxnId="{FBFA59D4-A1ED-4F80-8FB5-04E998F9A464}">
      <dgm:prSet/>
      <dgm:spPr/>
      <dgm:t>
        <a:bodyPr/>
        <a:lstStyle/>
        <a:p>
          <a:endParaRPr lang="sk-SK"/>
        </a:p>
      </dgm:t>
    </dgm:pt>
    <dgm:pt modelId="{378B8400-46C7-460D-93E2-AB9D2B9BB9AE}" type="sibTrans" cxnId="{FBFA59D4-A1ED-4F80-8FB5-04E998F9A464}">
      <dgm:prSet/>
      <dgm:spPr/>
      <dgm:t>
        <a:bodyPr/>
        <a:lstStyle/>
        <a:p>
          <a:endParaRPr lang="sk-SK"/>
        </a:p>
      </dgm:t>
    </dgm:pt>
    <dgm:pt modelId="{04BE5DAE-3C4A-4EF9-BDC0-C7A149FD54D1}">
      <dgm:prSet/>
      <dgm:spPr/>
      <dgm:t>
        <a:bodyPr/>
        <a:lstStyle/>
        <a:p>
          <a:pPr rtl="0"/>
          <a:r>
            <a:rPr lang="cs-CZ" dirty="0" smtClean="0"/>
            <a:t>Odpověď žalované strany</a:t>
          </a:r>
          <a:endParaRPr lang="sk-SK" dirty="0"/>
        </a:p>
      </dgm:t>
    </dgm:pt>
    <dgm:pt modelId="{44A8540A-9B3B-436F-BAA0-A39FBE765006}" type="parTrans" cxnId="{A4BAD9DD-749E-424A-922F-E54AB491A54A}">
      <dgm:prSet/>
      <dgm:spPr/>
      <dgm:t>
        <a:bodyPr/>
        <a:lstStyle/>
        <a:p>
          <a:endParaRPr lang="sk-SK"/>
        </a:p>
      </dgm:t>
    </dgm:pt>
    <dgm:pt modelId="{D48486FD-968B-4EDA-B83A-3C86C0220980}" type="sibTrans" cxnId="{A4BAD9DD-749E-424A-922F-E54AB491A54A}">
      <dgm:prSet/>
      <dgm:spPr/>
      <dgm:t>
        <a:bodyPr/>
        <a:lstStyle/>
        <a:p>
          <a:endParaRPr lang="sk-SK"/>
        </a:p>
      </dgm:t>
    </dgm:pt>
    <dgm:pt modelId="{566C63A8-5C22-43DD-BA42-C74942194A6D}">
      <dgm:prSet/>
      <dgm:spPr/>
      <dgm:t>
        <a:bodyPr/>
        <a:lstStyle/>
        <a:p>
          <a:pPr rtl="0"/>
          <a:r>
            <a:rPr lang="cs-CZ" smtClean="0"/>
            <a:t>Ustanovení </a:t>
          </a:r>
          <a:r>
            <a:rPr lang="cs-CZ" dirty="0" smtClean="0"/>
            <a:t>panelu</a:t>
          </a:r>
          <a:endParaRPr lang="sk-SK" dirty="0"/>
        </a:p>
      </dgm:t>
    </dgm:pt>
    <dgm:pt modelId="{3FABC4A7-8F6C-4334-809D-ADEF44BF2087}" type="parTrans" cxnId="{CA37DD1F-8AB8-46BA-A327-6BC6166C5F14}">
      <dgm:prSet/>
      <dgm:spPr/>
      <dgm:t>
        <a:bodyPr/>
        <a:lstStyle/>
        <a:p>
          <a:endParaRPr lang="sk-SK"/>
        </a:p>
      </dgm:t>
    </dgm:pt>
    <dgm:pt modelId="{11BAFD8A-17E8-441F-969F-B81EA3279FB2}" type="sibTrans" cxnId="{CA37DD1F-8AB8-46BA-A327-6BC6166C5F14}">
      <dgm:prSet/>
      <dgm:spPr/>
      <dgm:t>
        <a:bodyPr/>
        <a:lstStyle/>
        <a:p>
          <a:endParaRPr lang="sk-SK"/>
        </a:p>
      </dgm:t>
    </dgm:pt>
    <dgm:pt modelId="{70F07009-236A-4383-9451-494CBA5BFC4C}">
      <dgm:prSet/>
      <dgm:spPr/>
      <dgm:t>
        <a:bodyPr/>
        <a:lstStyle/>
        <a:p>
          <a:pPr rtl="0"/>
          <a:r>
            <a:rPr lang="cs-CZ" smtClean="0"/>
            <a:t>Vynesení </a:t>
          </a:r>
          <a:r>
            <a:rPr lang="cs-CZ" dirty="0" smtClean="0"/>
            <a:t>rozhodnutí</a:t>
          </a:r>
          <a:endParaRPr lang="sk-SK" dirty="0"/>
        </a:p>
      </dgm:t>
    </dgm:pt>
    <dgm:pt modelId="{2EDAAC92-A5E6-4D51-B1A0-78CCFE138B0D}" type="parTrans" cxnId="{45EF2D00-A12D-478F-8069-CF7A290A6D8C}">
      <dgm:prSet/>
      <dgm:spPr/>
      <dgm:t>
        <a:bodyPr/>
        <a:lstStyle/>
        <a:p>
          <a:endParaRPr lang="sk-SK"/>
        </a:p>
      </dgm:t>
    </dgm:pt>
    <dgm:pt modelId="{EFCEC825-7832-4CB1-A2D9-FCC8108CDE54}" type="sibTrans" cxnId="{45EF2D00-A12D-478F-8069-CF7A290A6D8C}">
      <dgm:prSet/>
      <dgm:spPr/>
      <dgm:t>
        <a:bodyPr/>
        <a:lstStyle/>
        <a:p>
          <a:endParaRPr lang="sk-SK"/>
        </a:p>
      </dgm:t>
    </dgm:pt>
    <dgm:pt modelId="{4A91BA29-BA38-4CA1-86F3-4799D52BE375}">
      <dgm:prSet/>
      <dgm:spPr/>
      <dgm:t>
        <a:bodyPr/>
        <a:lstStyle/>
        <a:p>
          <a:pPr rtl="0"/>
          <a:r>
            <a:rPr lang="cs-CZ" smtClean="0"/>
            <a:t>Implementace</a:t>
          </a:r>
          <a:endParaRPr lang="sk-SK" dirty="0"/>
        </a:p>
      </dgm:t>
    </dgm:pt>
    <dgm:pt modelId="{A00F5E2C-6ED4-4067-AE02-E7F612653F76}" type="parTrans" cxnId="{4C9A0D46-F8DB-4351-B8FF-0FD7EBBB3B9B}">
      <dgm:prSet/>
      <dgm:spPr/>
      <dgm:t>
        <a:bodyPr/>
        <a:lstStyle/>
        <a:p>
          <a:endParaRPr lang="sk-SK"/>
        </a:p>
      </dgm:t>
    </dgm:pt>
    <dgm:pt modelId="{4263D0FE-4BCC-4FF4-9B8C-FB7A11A3F0E8}" type="sibTrans" cxnId="{4C9A0D46-F8DB-4351-B8FF-0FD7EBBB3B9B}">
      <dgm:prSet/>
      <dgm:spPr/>
      <dgm:t>
        <a:bodyPr/>
        <a:lstStyle/>
        <a:p>
          <a:endParaRPr lang="sk-SK"/>
        </a:p>
      </dgm:t>
    </dgm:pt>
    <dgm:pt modelId="{07D140DD-BDCE-4C5E-BD39-0C7D4480B019}" type="pres">
      <dgm:prSet presAssocID="{297A9339-DDA2-4152-88AB-FC8926A578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767F2AF-C96D-4765-A303-DB07D453E9E7}" type="pres">
      <dgm:prSet presAssocID="{E73EA9EA-7F11-4097-8599-7FABD2541D70}" presName="composite" presStyleCnt="0"/>
      <dgm:spPr/>
    </dgm:pt>
    <dgm:pt modelId="{BFBEF4A9-8500-4B3D-90F3-C73CE94346B1}" type="pres">
      <dgm:prSet presAssocID="{E73EA9EA-7F11-4097-8599-7FABD2541D70}" presName="parentText" presStyleLbl="alignNode1" presStyleIdx="0" presStyleCnt="7" custScaleY="11000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AC0DB0-CE12-4505-9111-B98F101B2B97}" type="pres">
      <dgm:prSet presAssocID="{E73EA9EA-7F11-4097-8599-7FABD2541D70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1FBB21-F90D-466E-A1A4-A8D3D46761A8}" type="pres">
      <dgm:prSet presAssocID="{812D5371-4A83-462D-8063-86C6329C8C94}" presName="sp" presStyleCnt="0"/>
      <dgm:spPr/>
    </dgm:pt>
    <dgm:pt modelId="{FB712608-B88F-4DAE-83C2-872CB1248B64}" type="pres">
      <dgm:prSet presAssocID="{A60D516A-F9C5-4BD4-BA0C-7D5B7C0687D9}" presName="composite" presStyleCnt="0"/>
      <dgm:spPr/>
    </dgm:pt>
    <dgm:pt modelId="{5A755A35-2942-4442-B121-8C18CE7DBC20}" type="pres">
      <dgm:prSet presAssocID="{A60D516A-F9C5-4BD4-BA0C-7D5B7C0687D9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3E7B127-DF2A-4448-B1B6-E4DEC90411F8}" type="pres">
      <dgm:prSet presAssocID="{A60D516A-F9C5-4BD4-BA0C-7D5B7C0687D9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AB3FE-6525-40CF-A326-EDF7AFB4EDC7}" type="pres">
      <dgm:prSet presAssocID="{FE9C049B-8222-4061-B5A2-EAEFDAFFE188}" presName="sp" presStyleCnt="0"/>
      <dgm:spPr/>
    </dgm:pt>
    <dgm:pt modelId="{C71AA7BC-BBFB-4A4A-B944-24EFFCDB0A41}" type="pres">
      <dgm:prSet presAssocID="{A4F3C3CD-83DA-44D1-A44C-E0748C3928B1}" presName="composite" presStyleCnt="0"/>
      <dgm:spPr/>
    </dgm:pt>
    <dgm:pt modelId="{7DFD5665-3F6A-430D-B0FE-0BB0B7ECE2CF}" type="pres">
      <dgm:prSet presAssocID="{A4F3C3CD-83DA-44D1-A44C-E0748C3928B1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71139D-A954-404C-9F26-18E153B057C5}" type="pres">
      <dgm:prSet presAssocID="{A4F3C3CD-83DA-44D1-A44C-E0748C3928B1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6DFD80-37EC-4353-9535-256AAC31E6D4}" type="pres">
      <dgm:prSet presAssocID="{7E90FC9B-E1B4-4D42-BE49-6F136275BD59}" presName="sp" presStyleCnt="0"/>
      <dgm:spPr/>
    </dgm:pt>
    <dgm:pt modelId="{D9143B2C-41B4-42B5-9F6D-54CA8DB7B06F}" type="pres">
      <dgm:prSet presAssocID="{0790A71E-1E9F-4272-8B65-6270DB781053}" presName="composite" presStyleCnt="0"/>
      <dgm:spPr/>
    </dgm:pt>
    <dgm:pt modelId="{11D7F68D-C9D0-44F8-AE70-70F099ADEF36}" type="pres">
      <dgm:prSet presAssocID="{0790A71E-1E9F-4272-8B65-6270DB78105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4AC389-F122-45F2-A844-86E80AE5DE5B}" type="pres">
      <dgm:prSet presAssocID="{0790A71E-1E9F-4272-8B65-6270DB781053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CEC60C-FC21-495C-9339-6DC4F0943BAD}" type="pres">
      <dgm:prSet presAssocID="{8B796438-AAB5-41E0-8A0C-90E16AA8AAD0}" presName="sp" presStyleCnt="0"/>
      <dgm:spPr/>
    </dgm:pt>
    <dgm:pt modelId="{30E45780-A88C-41E6-9C98-E089BCFFF319}" type="pres">
      <dgm:prSet presAssocID="{39B68CE0-7EB4-4E64-A4D7-CEB1ED49CFFD}" presName="composite" presStyleCnt="0"/>
      <dgm:spPr/>
    </dgm:pt>
    <dgm:pt modelId="{E010D2F3-DFAE-4C0D-8659-4242F0C106EF}" type="pres">
      <dgm:prSet presAssocID="{39B68CE0-7EB4-4E64-A4D7-CEB1ED49CFFD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3DD3AB-984D-496A-8B1B-F20052ABDFC9}" type="pres">
      <dgm:prSet presAssocID="{39B68CE0-7EB4-4E64-A4D7-CEB1ED49CFFD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6990BE-BD97-4AF3-9234-4180A20685E3}" type="pres">
      <dgm:prSet presAssocID="{3490DF0B-17F7-4175-80B0-1D1DAA364E89}" presName="sp" presStyleCnt="0"/>
      <dgm:spPr/>
    </dgm:pt>
    <dgm:pt modelId="{8038531B-A456-477A-8FB9-9E04FD9BB333}" type="pres">
      <dgm:prSet presAssocID="{A25EDC2D-A869-4677-8337-2AFCD4B53F98}" presName="composite" presStyleCnt="0"/>
      <dgm:spPr/>
    </dgm:pt>
    <dgm:pt modelId="{7794005C-E247-41EF-BA43-B11FCE288143}" type="pres">
      <dgm:prSet presAssocID="{A25EDC2D-A869-4677-8337-2AFCD4B53F98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29ADC-2253-40A1-8949-7BDE4F779637}" type="pres">
      <dgm:prSet presAssocID="{A25EDC2D-A869-4677-8337-2AFCD4B53F98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060F7D-3B82-4F22-AE8A-349B480C5A4B}" type="pres">
      <dgm:prSet presAssocID="{A31AA671-D38A-412D-AE4D-0D7A9435EAA7}" presName="sp" presStyleCnt="0"/>
      <dgm:spPr/>
    </dgm:pt>
    <dgm:pt modelId="{D723B81E-5DFF-4DBD-9FF0-1F2BF921D562}" type="pres">
      <dgm:prSet presAssocID="{113D8F92-6903-46A5-B1E2-111CFCCD2E53}" presName="composite" presStyleCnt="0"/>
      <dgm:spPr/>
    </dgm:pt>
    <dgm:pt modelId="{C498D430-0A45-4E6B-B520-F53C3BB3085A}" type="pres">
      <dgm:prSet presAssocID="{113D8F92-6903-46A5-B1E2-111CFCCD2E5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D874EB-D967-4274-8309-3B670887FEB9}" type="pres">
      <dgm:prSet presAssocID="{113D8F92-6903-46A5-B1E2-111CFCCD2E5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93C009-AE17-43B1-B759-C384B79D6D0C}" srcId="{297A9339-DDA2-4152-88AB-FC8926A57893}" destId="{E73EA9EA-7F11-4097-8599-7FABD2541D70}" srcOrd="0" destOrd="0" parTransId="{2619956B-DF58-47CF-A0AF-63122F69BB88}" sibTransId="{812D5371-4A83-462D-8063-86C6329C8C94}"/>
    <dgm:cxn modelId="{0B99A64E-D29B-486B-9FE7-D80CC44627EE}" type="presOf" srcId="{E73EA9EA-7F11-4097-8599-7FABD2541D70}" destId="{BFBEF4A9-8500-4B3D-90F3-C73CE94346B1}" srcOrd="0" destOrd="0" presId="urn:microsoft.com/office/officeart/2005/8/layout/chevron2"/>
    <dgm:cxn modelId="{976D4257-32C5-4C52-96B2-88624C1699FD}" type="presOf" srcId="{BB81E59C-0751-4B0E-A7EA-450624E39C7B}" destId="{C3E7B127-DF2A-4448-B1B6-E4DEC90411F8}" srcOrd="0" destOrd="0" presId="urn:microsoft.com/office/officeart/2005/8/layout/chevron2"/>
    <dgm:cxn modelId="{17EDC73C-FD38-4C13-86FF-C877F6BC927F}" type="presOf" srcId="{04BE5DAE-3C4A-4EF9-BDC0-C7A149FD54D1}" destId="{674AC389-F122-45F2-A844-86E80AE5DE5B}" srcOrd="0" destOrd="0" presId="urn:microsoft.com/office/officeart/2005/8/layout/chevron2"/>
    <dgm:cxn modelId="{8782AAF5-1A5F-4E45-B06A-3867DC45A208}" srcId="{297A9339-DDA2-4152-88AB-FC8926A57893}" destId="{0790A71E-1E9F-4272-8B65-6270DB781053}" srcOrd="3" destOrd="0" parTransId="{D9B9D650-22F3-40FB-A6B9-0ABCEEAFDECD}" sibTransId="{8B796438-AAB5-41E0-8A0C-90E16AA8AAD0}"/>
    <dgm:cxn modelId="{61872582-585B-4BD9-BD0D-C0E1E7089227}" srcId="{A60D516A-F9C5-4BD4-BA0C-7D5B7C0687D9}" destId="{BB81E59C-0751-4B0E-A7EA-450624E39C7B}" srcOrd="0" destOrd="0" parTransId="{793D85D1-761B-4232-9624-4263806B10B3}" sibTransId="{D2D83ED8-7DEA-4102-9E0F-AF04B2613EC5}"/>
    <dgm:cxn modelId="{2471BC0B-410A-4C63-ADB2-4956D9C141F3}" srcId="{297A9339-DDA2-4152-88AB-FC8926A57893}" destId="{113D8F92-6903-46A5-B1E2-111CFCCD2E53}" srcOrd="6" destOrd="0" parTransId="{CDE40C35-41BB-45D5-AAB2-D5E73FA0DD93}" sibTransId="{74B37D6B-FB9B-4436-BCBE-B478CAFE75DB}"/>
    <dgm:cxn modelId="{AD9D55C6-D90F-4836-B398-907DA09855AB}" type="presOf" srcId="{566C63A8-5C22-43DD-BA42-C74942194A6D}" destId="{973DD3AB-984D-496A-8B1B-F20052ABDFC9}" srcOrd="0" destOrd="0" presId="urn:microsoft.com/office/officeart/2005/8/layout/chevron2"/>
    <dgm:cxn modelId="{0675CB22-B8AB-495A-9DB9-989637E4CCDB}" type="presOf" srcId="{A60D516A-F9C5-4BD4-BA0C-7D5B7C0687D9}" destId="{5A755A35-2942-4442-B121-8C18CE7DBC20}" srcOrd="0" destOrd="0" presId="urn:microsoft.com/office/officeart/2005/8/layout/chevron2"/>
    <dgm:cxn modelId="{D038CFBE-2111-4F08-9E22-20248B8B8483}" type="presOf" srcId="{99D6C965-1C6A-4A18-AE6A-C59D7051530B}" destId="{D871139D-A954-404C-9F26-18E153B057C5}" srcOrd="0" destOrd="0" presId="urn:microsoft.com/office/officeart/2005/8/layout/chevron2"/>
    <dgm:cxn modelId="{A4BAD9DD-749E-424A-922F-E54AB491A54A}" srcId="{0790A71E-1E9F-4272-8B65-6270DB781053}" destId="{04BE5DAE-3C4A-4EF9-BDC0-C7A149FD54D1}" srcOrd="0" destOrd="0" parTransId="{44A8540A-9B3B-436F-BAA0-A39FBE765006}" sibTransId="{D48486FD-968B-4EDA-B83A-3C86C0220980}"/>
    <dgm:cxn modelId="{DF691784-4F96-4807-A466-66B7CE761D9B}" type="presOf" srcId="{A4F3C3CD-83DA-44D1-A44C-E0748C3928B1}" destId="{7DFD5665-3F6A-430D-B0FE-0BB0B7ECE2CF}" srcOrd="0" destOrd="0" presId="urn:microsoft.com/office/officeart/2005/8/layout/chevron2"/>
    <dgm:cxn modelId="{C6FB840A-C10C-440A-AC08-8C06682D9E08}" srcId="{E73EA9EA-7F11-4097-8599-7FABD2541D70}" destId="{FEC99BBA-1219-4D24-93E6-050F7BF6065D}" srcOrd="0" destOrd="0" parTransId="{403B3067-44B4-47A1-A608-B60446E63B47}" sibTransId="{5D5DB23C-323B-451D-80B8-02842CBA8EA3}"/>
    <dgm:cxn modelId="{4C9A0D46-F8DB-4351-B8FF-0FD7EBBB3B9B}" srcId="{113D8F92-6903-46A5-B1E2-111CFCCD2E53}" destId="{4A91BA29-BA38-4CA1-86F3-4799D52BE375}" srcOrd="0" destOrd="0" parTransId="{A00F5E2C-6ED4-4067-AE02-E7F612653F76}" sibTransId="{4263D0FE-4BCC-4FF4-9B8C-FB7A11A3F0E8}"/>
    <dgm:cxn modelId="{322936E4-F13E-4666-A744-20CDBF7039B0}" type="presOf" srcId="{0790A71E-1E9F-4272-8B65-6270DB781053}" destId="{11D7F68D-C9D0-44F8-AE70-70F099ADEF36}" srcOrd="0" destOrd="0" presId="urn:microsoft.com/office/officeart/2005/8/layout/chevron2"/>
    <dgm:cxn modelId="{FBFA59D4-A1ED-4F80-8FB5-04E998F9A464}" srcId="{A4F3C3CD-83DA-44D1-A44C-E0748C3928B1}" destId="{99D6C965-1C6A-4A18-AE6A-C59D7051530B}" srcOrd="0" destOrd="0" parTransId="{A705FE02-BEEA-4166-BC36-CEAB715FBE67}" sibTransId="{378B8400-46C7-460D-93E2-AB9D2B9BB9AE}"/>
    <dgm:cxn modelId="{05974559-6167-4B68-9966-62FD4F1F178C}" type="presOf" srcId="{4A91BA29-BA38-4CA1-86F3-4799D52BE375}" destId="{E4D874EB-D967-4274-8309-3B670887FEB9}" srcOrd="0" destOrd="0" presId="urn:microsoft.com/office/officeart/2005/8/layout/chevron2"/>
    <dgm:cxn modelId="{04B76989-FC55-40C3-9EC1-4FE15F8D11E0}" srcId="{297A9339-DDA2-4152-88AB-FC8926A57893}" destId="{A25EDC2D-A869-4677-8337-2AFCD4B53F98}" srcOrd="5" destOrd="0" parTransId="{00EA8287-2F29-40C6-88E1-6ABE81FFC688}" sibTransId="{A31AA671-D38A-412D-AE4D-0D7A9435EAA7}"/>
    <dgm:cxn modelId="{0FE1FAEF-E370-4F89-9397-69CEE125C287}" type="presOf" srcId="{39B68CE0-7EB4-4E64-A4D7-CEB1ED49CFFD}" destId="{E010D2F3-DFAE-4C0D-8659-4242F0C106EF}" srcOrd="0" destOrd="0" presId="urn:microsoft.com/office/officeart/2005/8/layout/chevron2"/>
    <dgm:cxn modelId="{BB8BAEFB-0B45-4175-B165-29747A69D685}" srcId="{297A9339-DDA2-4152-88AB-FC8926A57893}" destId="{39B68CE0-7EB4-4E64-A4D7-CEB1ED49CFFD}" srcOrd="4" destOrd="0" parTransId="{7DE96D95-2CA3-4EE5-A3BE-A4EABAB1B467}" sibTransId="{3490DF0B-17F7-4175-80B0-1D1DAA364E89}"/>
    <dgm:cxn modelId="{3568C191-DFEE-4E7E-BB39-56C90BB5B65F}" type="presOf" srcId="{113D8F92-6903-46A5-B1E2-111CFCCD2E53}" destId="{C498D430-0A45-4E6B-B520-F53C3BB3085A}" srcOrd="0" destOrd="0" presId="urn:microsoft.com/office/officeart/2005/8/layout/chevron2"/>
    <dgm:cxn modelId="{CA37DD1F-8AB8-46BA-A327-6BC6166C5F14}" srcId="{39B68CE0-7EB4-4E64-A4D7-CEB1ED49CFFD}" destId="{566C63A8-5C22-43DD-BA42-C74942194A6D}" srcOrd="0" destOrd="0" parTransId="{3FABC4A7-8F6C-4334-809D-ADEF44BF2087}" sibTransId="{11BAFD8A-17E8-441F-969F-B81EA3279FB2}"/>
    <dgm:cxn modelId="{AF04617D-E6C1-4A38-8615-B0322BD31552}" srcId="{297A9339-DDA2-4152-88AB-FC8926A57893}" destId="{A60D516A-F9C5-4BD4-BA0C-7D5B7C0687D9}" srcOrd="1" destOrd="0" parTransId="{7580FEF9-9AEF-4DE7-9973-B73E89F3EC63}" sibTransId="{FE9C049B-8222-4061-B5A2-EAEFDAFFE188}"/>
    <dgm:cxn modelId="{3D7D0218-08CF-41C8-955A-D4D4D962A084}" type="presOf" srcId="{FEC99BBA-1219-4D24-93E6-050F7BF6065D}" destId="{5EAC0DB0-CE12-4505-9111-B98F101B2B97}" srcOrd="0" destOrd="0" presId="urn:microsoft.com/office/officeart/2005/8/layout/chevron2"/>
    <dgm:cxn modelId="{6DE9F0F7-37BD-4239-AAD3-169B29C04B7F}" type="presOf" srcId="{A25EDC2D-A869-4677-8337-2AFCD4B53F98}" destId="{7794005C-E247-41EF-BA43-B11FCE288143}" srcOrd="0" destOrd="0" presId="urn:microsoft.com/office/officeart/2005/8/layout/chevron2"/>
    <dgm:cxn modelId="{45EF2D00-A12D-478F-8069-CF7A290A6D8C}" srcId="{A25EDC2D-A869-4677-8337-2AFCD4B53F98}" destId="{70F07009-236A-4383-9451-494CBA5BFC4C}" srcOrd="0" destOrd="0" parTransId="{2EDAAC92-A5E6-4D51-B1A0-78CCFE138B0D}" sibTransId="{EFCEC825-7832-4CB1-A2D9-FCC8108CDE54}"/>
    <dgm:cxn modelId="{352B32EE-6FC3-4FC6-8642-408C83164491}" type="presOf" srcId="{70F07009-236A-4383-9451-494CBA5BFC4C}" destId="{4F729ADC-2253-40A1-8949-7BDE4F779637}" srcOrd="0" destOrd="0" presId="urn:microsoft.com/office/officeart/2005/8/layout/chevron2"/>
    <dgm:cxn modelId="{35376A8A-105F-4A22-AA56-8485463DD7A9}" srcId="{297A9339-DDA2-4152-88AB-FC8926A57893}" destId="{A4F3C3CD-83DA-44D1-A44C-E0748C3928B1}" srcOrd="2" destOrd="0" parTransId="{8AE2DBF8-B43A-4AAB-9C67-D2D60E5D023E}" sibTransId="{7E90FC9B-E1B4-4D42-BE49-6F136275BD59}"/>
    <dgm:cxn modelId="{7B9FD147-E27D-4340-9AC4-99D7A478C1E6}" type="presOf" srcId="{297A9339-DDA2-4152-88AB-FC8926A57893}" destId="{07D140DD-BDCE-4C5E-BD39-0C7D4480B019}" srcOrd="0" destOrd="0" presId="urn:microsoft.com/office/officeart/2005/8/layout/chevron2"/>
    <dgm:cxn modelId="{BE97DC85-3D1B-4D27-8159-FDBBB1193511}" type="presParOf" srcId="{07D140DD-BDCE-4C5E-BD39-0C7D4480B019}" destId="{7767F2AF-C96D-4765-A303-DB07D453E9E7}" srcOrd="0" destOrd="0" presId="urn:microsoft.com/office/officeart/2005/8/layout/chevron2"/>
    <dgm:cxn modelId="{D6BA0AA8-1B26-409F-ABAF-96A488722484}" type="presParOf" srcId="{7767F2AF-C96D-4765-A303-DB07D453E9E7}" destId="{BFBEF4A9-8500-4B3D-90F3-C73CE94346B1}" srcOrd="0" destOrd="0" presId="urn:microsoft.com/office/officeart/2005/8/layout/chevron2"/>
    <dgm:cxn modelId="{D071AB53-6C91-4EE4-9C5E-4616497C83CA}" type="presParOf" srcId="{7767F2AF-C96D-4765-A303-DB07D453E9E7}" destId="{5EAC0DB0-CE12-4505-9111-B98F101B2B97}" srcOrd="1" destOrd="0" presId="urn:microsoft.com/office/officeart/2005/8/layout/chevron2"/>
    <dgm:cxn modelId="{FCE1E3BE-B602-4824-B35D-488453242620}" type="presParOf" srcId="{07D140DD-BDCE-4C5E-BD39-0C7D4480B019}" destId="{231FBB21-F90D-466E-A1A4-A8D3D46761A8}" srcOrd="1" destOrd="0" presId="urn:microsoft.com/office/officeart/2005/8/layout/chevron2"/>
    <dgm:cxn modelId="{147607E0-5751-4F6C-BB12-7A8135062B64}" type="presParOf" srcId="{07D140DD-BDCE-4C5E-BD39-0C7D4480B019}" destId="{FB712608-B88F-4DAE-83C2-872CB1248B64}" srcOrd="2" destOrd="0" presId="urn:microsoft.com/office/officeart/2005/8/layout/chevron2"/>
    <dgm:cxn modelId="{E13A1F69-37C1-47A1-B3EC-5051EBADB8A8}" type="presParOf" srcId="{FB712608-B88F-4DAE-83C2-872CB1248B64}" destId="{5A755A35-2942-4442-B121-8C18CE7DBC20}" srcOrd="0" destOrd="0" presId="urn:microsoft.com/office/officeart/2005/8/layout/chevron2"/>
    <dgm:cxn modelId="{1E2C5583-B56F-490F-8C36-C78CEB6EF94A}" type="presParOf" srcId="{FB712608-B88F-4DAE-83C2-872CB1248B64}" destId="{C3E7B127-DF2A-4448-B1B6-E4DEC90411F8}" srcOrd="1" destOrd="0" presId="urn:microsoft.com/office/officeart/2005/8/layout/chevron2"/>
    <dgm:cxn modelId="{7478C36E-CF15-4457-9DDD-9ED28D9601A0}" type="presParOf" srcId="{07D140DD-BDCE-4C5E-BD39-0C7D4480B019}" destId="{6B8AB3FE-6525-40CF-A326-EDF7AFB4EDC7}" srcOrd="3" destOrd="0" presId="urn:microsoft.com/office/officeart/2005/8/layout/chevron2"/>
    <dgm:cxn modelId="{FECDE02B-1DE9-44A6-A6EA-549619BCA48A}" type="presParOf" srcId="{07D140DD-BDCE-4C5E-BD39-0C7D4480B019}" destId="{C71AA7BC-BBFB-4A4A-B944-24EFFCDB0A41}" srcOrd="4" destOrd="0" presId="urn:microsoft.com/office/officeart/2005/8/layout/chevron2"/>
    <dgm:cxn modelId="{433AD84D-8099-4F2A-B866-C3185430B84E}" type="presParOf" srcId="{C71AA7BC-BBFB-4A4A-B944-24EFFCDB0A41}" destId="{7DFD5665-3F6A-430D-B0FE-0BB0B7ECE2CF}" srcOrd="0" destOrd="0" presId="urn:microsoft.com/office/officeart/2005/8/layout/chevron2"/>
    <dgm:cxn modelId="{CD5BB521-B320-49EF-A132-920B037475E7}" type="presParOf" srcId="{C71AA7BC-BBFB-4A4A-B944-24EFFCDB0A41}" destId="{D871139D-A954-404C-9F26-18E153B057C5}" srcOrd="1" destOrd="0" presId="urn:microsoft.com/office/officeart/2005/8/layout/chevron2"/>
    <dgm:cxn modelId="{7A3801C1-4AF0-4DF7-B28D-465557D0FD23}" type="presParOf" srcId="{07D140DD-BDCE-4C5E-BD39-0C7D4480B019}" destId="{C86DFD80-37EC-4353-9535-256AAC31E6D4}" srcOrd="5" destOrd="0" presId="urn:microsoft.com/office/officeart/2005/8/layout/chevron2"/>
    <dgm:cxn modelId="{586F4178-5E20-4CB2-BF69-20D780178942}" type="presParOf" srcId="{07D140DD-BDCE-4C5E-BD39-0C7D4480B019}" destId="{D9143B2C-41B4-42B5-9F6D-54CA8DB7B06F}" srcOrd="6" destOrd="0" presId="urn:microsoft.com/office/officeart/2005/8/layout/chevron2"/>
    <dgm:cxn modelId="{116E09B5-49B8-46CA-A743-043D0DD2CE9D}" type="presParOf" srcId="{D9143B2C-41B4-42B5-9F6D-54CA8DB7B06F}" destId="{11D7F68D-C9D0-44F8-AE70-70F099ADEF36}" srcOrd="0" destOrd="0" presId="urn:microsoft.com/office/officeart/2005/8/layout/chevron2"/>
    <dgm:cxn modelId="{B25A9796-A8CC-41B6-818E-9A07929553D8}" type="presParOf" srcId="{D9143B2C-41B4-42B5-9F6D-54CA8DB7B06F}" destId="{674AC389-F122-45F2-A844-86E80AE5DE5B}" srcOrd="1" destOrd="0" presId="urn:microsoft.com/office/officeart/2005/8/layout/chevron2"/>
    <dgm:cxn modelId="{7EBC40F1-5C2C-4774-908D-4AB2FDDD82E2}" type="presParOf" srcId="{07D140DD-BDCE-4C5E-BD39-0C7D4480B019}" destId="{F2CEC60C-FC21-495C-9339-6DC4F0943BAD}" srcOrd="7" destOrd="0" presId="urn:microsoft.com/office/officeart/2005/8/layout/chevron2"/>
    <dgm:cxn modelId="{93C8A736-3F45-4E44-A544-3454C25DA5B6}" type="presParOf" srcId="{07D140DD-BDCE-4C5E-BD39-0C7D4480B019}" destId="{30E45780-A88C-41E6-9C98-E089BCFFF319}" srcOrd="8" destOrd="0" presId="urn:microsoft.com/office/officeart/2005/8/layout/chevron2"/>
    <dgm:cxn modelId="{19891D54-38B4-4325-B485-E504243155DE}" type="presParOf" srcId="{30E45780-A88C-41E6-9C98-E089BCFFF319}" destId="{E010D2F3-DFAE-4C0D-8659-4242F0C106EF}" srcOrd="0" destOrd="0" presId="urn:microsoft.com/office/officeart/2005/8/layout/chevron2"/>
    <dgm:cxn modelId="{3A36A1C4-4C18-4CFB-B14E-6360CECEBF49}" type="presParOf" srcId="{30E45780-A88C-41E6-9C98-E089BCFFF319}" destId="{973DD3AB-984D-496A-8B1B-F20052ABDFC9}" srcOrd="1" destOrd="0" presId="urn:microsoft.com/office/officeart/2005/8/layout/chevron2"/>
    <dgm:cxn modelId="{7A7F6EE3-48F3-435A-957F-9A01F5BE56F0}" type="presParOf" srcId="{07D140DD-BDCE-4C5E-BD39-0C7D4480B019}" destId="{AD6990BE-BD97-4AF3-9234-4180A20685E3}" srcOrd="9" destOrd="0" presId="urn:microsoft.com/office/officeart/2005/8/layout/chevron2"/>
    <dgm:cxn modelId="{2DEDB882-AE7D-41E8-BCF6-F3FC8B1A3B7A}" type="presParOf" srcId="{07D140DD-BDCE-4C5E-BD39-0C7D4480B019}" destId="{8038531B-A456-477A-8FB9-9E04FD9BB333}" srcOrd="10" destOrd="0" presId="urn:microsoft.com/office/officeart/2005/8/layout/chevron2"/>
    <dgm:cxn modelId="{EE5505A7-DD0F-4223-A8EF-13270AC907C9}" type="presParOf" srcId="{8038531B-A456-477A-8FB9-9E04FD9BB333}" destId="{7794005C-E247-41EF-BA43-B11FCE288143}" srcOrd="0" destOrd="0" presId="urn:microsoft.com/office/officeart/2005/8/layout/chevron2"/>
    <dgm:cxn modelId="{ACC2D9DC-2679-459E-81A5-F26BF0936EF7}" type="presParOf" srcId="{8038531B-A456-477A-8FB9-9E04FD9BB333}" destId="{4F729ADC-2253-40A1-8949-7BDE4F779637}" srcOrd="1" destOrd="0" presId="urn:microsoft.com/office/officeart/2005/8/layout/chevron2"/>
    <dgm:cxn modelId="{0722B8A0-7BCC-4104-AAFA-C5E226648DA4}" type="presParOf" srcId="{07D140DD-BDCE-4C5E-BD39-0C7D4480B019}" destId="{2C060F7D-3B82-4F22-AE8A-349B480C5A4B}" srcOrd="11" destOrd="0" presId="urn:microsoft.com/office/officeart/2005/8/layout/chevron2"/>
    <dgm:cxn modelId="{3296BB8D-0AC3-4D90-A862-DBA8AD01C41C}" type="presParOf" srcId="{07D140DD-BDCE-4C5E-BD39-0C7D4480B019}" destId="{D723B81E-5DFF-4DBD-9FF0-1F2BF921D562}" srcOrd="12" destOrd="0" presId="urn:microsoft.com/office/officeart/2005/8/layout/chevron2"/>
    <dgm:cxn modelId="{E5FEE3FA-00BB-46F2-B742-2229CCDBE4B3}" type="presParOf" srcId="{D723B81E-5DFF-4DBD-9FF0-1F2BF921D562}" destId="{C498D430-0A45-4E6B-B520-F53C3BB3085A}" srcOrd="0" destOrd="0" presId="urn:microsoft.com/office/officeart/2005/8/layout/chevron2"/>
    <dgm:cxn modelId="{8EA23457-8D26-4B6E-9D8C-0281AC1271DB}" type="presParOf" srcId="{D723B81E-5DFF-4DBD-9FF0-1F2BF921D562}" destId="{E4D874EB-D967-4274-8309-3B670887FE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045544-E52D-4F30-8867-C24CB6811BB3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sk-SK"/>
        </a:p>
      </dgm:t>
    </dgm:pt>
    <dgm:pt modelId="{4FF285B4-A5E6-4212-8EFA-4D7C2CD5EF7A}">
      <dgm:prSet/>
      <dgm:spPr/>
      <dgm:t>
        <a:bodyPr/>
        <a:lstStyle/>
        <a:p>
          <a:pPr rtl="0"/>
          <a:r>
            <a:rPr lang="cs-CZ" dirty="0" smtClean="0"/>
            <a:t>podnikatelé se sídlem, nebo provozovnou uvnitř EU</a:t>
          </a:r>
          <a:endParaRPr lang="sk-SK" dirty="0"/>
        </a:p>
      </dgm:t>
    </dgm:pt>
    <dgm:pt modelId="{83BD3B34-778B-4DD9-9FD2-1C246DAEC9B5}" type="parTrans" cxnId="{2171E982-ED19-427A-90A7-2459D2B5F25E}">
      <dgm:prSet/>
      <dgm:spPr/>
      <dgm:t>
        <a:bodyPr/>
        <a:lstStyle/>
        <a:p>
          <a:endParaRPr lang="sk-SK"/>
        </a:p>
      </dgm:t>
    </dgm:pt>
    <dgm:pt modelId="{B17CCEB5-20FB-4983-AC4D-7EC68613CEDB}" type="sibTrans" cxnId="{2171E982-ED19-427A-90A7-2459D2B5F25E}">
      <dgm:prSet/>
      <dgm:spPr/>
      <dgm:t>
        <a:bodyPr/>
        <a:lstStyle/>
        <a:p>
          <a:endParaRPr lang="sk-SK"/>
        </a:p>
      </dgm:t>
    </dgm:pt>
    <dgm:pt modelId="{D913AEFE-0032-4E24-9FF4-597E9CE99974}">
      <dgm:prSet/>
      <dgm:spPr/>
      <dgm:t>
        <a:bodyPr/>
        <a:lstStyle/>
        <a:p>
          <a:pPr rtl="0"/>
          <a:r>
            <a:rPr lang="cs-CZ" dirty="0" smtClean="0"/>
            <a:t>organizace založené na území EU</a:t>
          </a:r>
          <a:endParaRPr lang="sk-SK" dirty="0"/>
        </a:p>
      </dgm:t>
    </dgm:pt>
    <dgm:pt modelId="{36E92932-9DE0-4E46-A56B-FC2D7818972C}" type="parTrans" cxnId="{11A59E78-8A64-45A5-85CD-4E0607E3F8ED}">
      <dgm:prSet/>
      <dgm:spPr/>
      <dgm:t>
        <a:bodyPr/>
        <a:lstStyle/>
        <a:p>
          <a:endParaRPr lang="sk-SK"/>
        </a:p>
      </dgm:t>
    </dgm:pt>
    <dgm:pt modelId="{76104D2E-5B41-433B-9EAA-34BDF1AE9805}" type="sibTrans" cxnId="{11A59E78-8A64-45A5-85CD-4E0607E3F8ED}">
      <dgm:prSet/>
      <dgm:spPr/>
      <dgm:t>
        <a:bodyPr/>
        <a:lstStyle/>
        <a:p>
          <a:endParaRPr lang="sk-SK"/>
        </a:p>
      </dgm:t>
    </dgm:pt>
    <dgm:pt modelId="{404E244F-B925-42E4-8004-ABE0AAB3DC58}">
      <dgm:prSet/>
      <dgm:spPr/>
      <dgm:t>
        <a:bodyPr/>
        <a:lstStyle/>
        <a:p>
          <a:pPr rtl="0"/>
          <a:r>
            <a:rPr lang="cs-CZ" dirty="0" smtClean="0"/>
            <a:t>fyzické osoby s trvalým pobytem v EU</a:t>
          </a:r>
          <a:endParaRPr lang="sk-SK" dirty="0"/>
        </a:p>
      </dgm:t>
    </dgm:pt>
    <dgm:pt modelId="{688B1440-4730-4440-B9D3-A7EB0103D562}" type="parTrans" cxnId="{B535BC67-2ADA-49DE-B61E-61FD56F187DF}">
      <dgm:prSet/>
      <dgm:spPr/>
      <dgm:t>
        <a:bodyPr/>
        <a:lstStyle/>
        <a:p>
          <a:endParaRPr lang="sk-SK"/>
        </a:p>
      </dgm:t>
    </dgm:pt>
    <dgm:pt modelId="{BCD81C8B-5182-4F0F-9A21-A5F54174B204}" type="sibTrans" cxnId="{B535BC67-2ADA-49DE-B61E-61FD56F187DF}">
      <dgm:prSet/>
      <dgm:spPr/>
      <dgm:t>
        <a:bodyPr/>
        <a:lstStyle/>
        <a:p>
          <a:endParaRPr lang="sk-SK"/>
        </a:p>
      </dgm:t>
    </dgm:pt>
    <dgm:pt modelId="{520EC03D-06BD-4F47-900E-51C1D3F39084}" type="pres">
      <dgm:prSet presAssocID="{98045544-E52D-4F30-8867-C24CB6811B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E5F0D8F-AFC0-4E8D-AC75-CF62F96E2474}" type="pres">
      <dgm:prSet presAssocID="{4FF285B4-A5E6-4212-8EFA-4D7C2CD5EF7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FB3C70-665C-4B19-9F3E-1BD6B30F25E4}" type="pres">
      <dgm:prSet presAssocID="{B17CCEB5-20FB-4983-AC4D-7EC68613CEDB}" presName="spacer" presStyleCnt="0"/>
      <dgm:spPr/>
    </dgm:pt>
    <dgm:pt modelId="{708B50AA-AD7A-403C-8EFA-D5B973251AA6}" type="pres">
      <dgm:prSet presAssocID="{D913AEFE-0032-4E24-9FF4-597E9CE999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CC3802-A5CF-441B-9F9F-5472C5F7AA39}" type="pres">
      <dgm:prSet presAssocID="{76104D2E-5B41-433B-9EAA-34BDF1AE9805}" presName="spacer" presStyleCnt="0"/>
      <dgm:spPr/>
    </dgm:pt>
    <dgm:pt modelId="{0A5282A9-8561-4BF2-8121-6FBB9E9F5ACF}" type="pres">
      <dgm:prSet presAssocID="{404E244F-B925-42E4-8004-ABE0AAB3DC5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A02F87E-3C3F-49EA-B644-E3A322450BC6}" type="presOf" srcId="{D913AEFE-0032-4E24-9FF4-597E9CE99974}" destId="{708B50AA-AD7A-403C-8EFA-D5B973251AA6}" srcOrd="0" destOrd="0" presId="urn:microsoft.com/office/officeart/2005/8/layout/vList2"/>
    <dgm:cxn modelId="{2171E982-ED19-427A-90A7-2459D2B5F25E}" srcId="{98045544-E52D-4F30-8867-C24CB6811BB3}" destId="{4FF285B4-A5E6-4212-8EFA-4D7C2CD5EF7A}" srcOrd="0" destOrd="0" parTransId="{83BD3B34-778B-4DD9-9FD2-1C246DAEC9B5}" sibTransId="{B17CCEB5-20FB-4983-AC4D-7EC68613CEDB}"/>
    <dgm:cxn modelId="{CA5C36B6-781B-4E08-B78D-3304B3949BC4}" type="presOf" srcId="{98045544-E52D-4F30-8867-C24CB6811BB3}" destId="{520EC03D-06BD-4F47-900E-51C1D3F39084}" srcOrd="0" destOrd="0" presId="urn:microsoft.com/office/officeart/2005/8/layout/vList2"/>
    <dgm:cxn modelId="{B535BC67-2ADA-49DE-B61E-61FD56F187DF}" srcId="{98045544-E52D-4F30-8867-C24CB6811BB3}" destId="{404E244F-B925-42E4-8004-ABE0AAB3DC58}" srcOrd="2" destOrd="0" parTransId="{688B1440-4730-4440-B9D3-A7EB0103D562}" sibTransId="{BCD81C8B-5182-4F0F-9A21-A5F54174B204}"/>
    <dgm:cxn modelId="{59B8AA73-F28A-4E43-A391-09B0CBE699C1}" type="presOf" srcId="{404E244F-B925-42E4-8004-ABE0AAB3DC58}" destId="{0A5282A9-8561-4BF2-8121-6FBB9E9F5ACF}" srcOrd="0" destOrd="0" presId="urn:microsoft.com/office/officeart/2005/8/layout/vList2"/>
    <dgm:cxn modelId="{00309DF7-44E5-45A3-A55E-8EE21CD7F642}" type="presOf" srcId="{4FF285B4-A5E6-4212-8EFA-4D7C2CD5EF7A}" destId="{DE5F0D8F-AFC0-4E8D-AC75-CF62F96E2474}" srcOrd="0" destOrd="0" presId="urn:microsoft.com/office/officeart/2005/8/layout/vList2"/>
    <dgm:cxn modelId="{11A59E78-8A64-45A5-85CD-4E0607E3F8ED}" srcId="{98045544-E52D-4F30-8867-C24CB6811BB3}" destId="{D913AEFE-0032-4E24-9FF4-597E9CE99974}" srcOrd="1" destOrd="0" parTransId="{36E92932-9DE0-4E46-A56B-FC2D7818972C}" sibTransId="{76104D2E-5B41-433B-9EAA-34BDF1AE9805}"/>
    <dgm:cxn modelId="{E21E007D-B7E9-4AFB-84C5-6184D1BCC03A}" type="presParOf" srcId="{520EC03D-06BD-4F47-900E-51C1D3F39084}" destId="{DE5F0D8F-AFC0-4E8D-AC75-CF62F96E2474}" srcOrd="0" destOrd="0" presId="urn:microsoft.com/office/officeart/2005/8/layout/vList2"/>
    <dgm:cxn modelId="{D8CD4C20-F009-4241-B7D2-B8A6EDE0A4E2}" type="presParOf" srcId="{520EC03D-06BD-4F47-900E-51C1D3F39084}" destId="{EAFB3C70-665C-4B19-9F3E-1BD6B30F25E4}" srcOrd="1" destOrd="0" presId="urn:microsoft.com/office/officeart/2005/8/layout/vList2"/>
    <dgm:cxn modelId="{7AF4DD80-AC88-4111-A9CF-093EB9442956}" type="presParOf" srcId="{520EC03D-06BD-4F47-900E-51C1D3F39084}" destId="{708B50AA-AD7A-403C-8EFA-D5B973251AA6}" srcOrd="2" destOrd="0" presId="urn:microsoft.com/office/officeart/2005/8/layout/vList2"/>
    <dgm:cxn modelId="{7EF52DBE-4754-4799-9CB1-3C206130C740}" type="presParOf" srcId="{520EC03D-06BD-4F47-900E-51C1D3F39084}" destId="{B7CC3802-A5CF-441B-9F9F-5472C5F7AA39}" srcOrd="3" destOrd="0" presId="urn:microsoft.com/office/officeart/2005/8/layout/vList2"/>
    <dgm:cxn modelId="{55D47EC8-1ED7-4FCE-931A-278C3BBAEECC}" type="presParOf" srcId="{520EC03D-06BD-4F47-900E-51C1D3F39084}" destId="{0A5282A9-8561-4BF2-8121-6FBB9E9F5A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E9A11F-962E-4042-92C0-E5CF5A51A5EE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sk-SK"/>
        </a:p>
      </dgm:t>
    </dgm:pt>
    <dgm:pt modelId="{B79F720B-79FA-4320-869C-0C8224EABA50}">
      <dgm:prSet/>
      <dgm:spPr/>
      <dgm:t>
        <a:bodyPr/>
        <a:lstStyle/>
        <a:p>
          <a:pPr rtl="0"/>
          <a:r>
            <a:rPr lang="cs-CZ" dirty="0" smtClean="0"/>
            <a:t>1. Etapa</a:t>
          </a:r>
          <a:endParaRPr lang="sk-SK" dirty="0"/>
        </a:p>
      </dgm:t>
    </dgm:pt>
    <dgm:pt modelId="{BB433EC8-2D2D-4495-BEC7-D94A8A9B3320}" type="parTrans" cxnId="{9243BFEC-497A-4C0F-B5F0-FF6854DC4C33}">
      <dgm:prSet/>
      <dgm:spPr/>
      <dgm:t>
        <a:bodyPr/>
        <a:lstStyle/>
        <a:p>
          <a:endParaRPr lang="sk-SK"/>
        </a:p>
      </dgm:t>
    </dgm:pt>
    <dgm:pt modelId="{FC0C915A-CBA0-4CDD-B97B-54DDEC25B8C9}" type="sibTrans" cxnId="{9243BFEC-497A-4C0F-B5F0-FF6854DC4C33}">
      <dgm:prSet/>
      <dgm:spPr/>
      <dgm:t>
        <a:bodyPr/>
        <a:lstStyle/>
        <a:p>
          <a:endParaRPr lang="sk-SK"/>
        </a:p>
      </dgm:t>
    </dgm:pt>
    <dgm:pt modelId="{4EB5D59E-F70E-4E7B-9C77-14E2DD793583}">
      <dgm:prSet/>
      <dgm:spPr/>
      <dgm:t>
        <a:bodyPr/>
        <a:lstStyle/>
        <a:p>
          <a:pPr rtl="0"/>
          <a:r>
            <a:rPr lang="cs-CZ" dirty="0" smtClean="0"/>
            <a:t>ochranné známky </a:t>
          </a:r>
          <a:endParaRPr lang="sk-SK" dirty="0"/>
        </a:p>
      </dgm:t>
    </dgm:pt>
    <dgm:pt modelId="{95AE22E0-1109-4B21-B03F-94E59F622EC3}" type="parTrans" cxnId="{6628491E-B3B2-4416-A12B-D3D794EA6EEE}">
      <dgm:prSet/>
      <dgm:spPr/>
      <dgm:t>
        <a:bodyPr/>
        <a:lstStyle/>
        <a:p>
          <a:endParaRPr lang="sk-SK"/>
        </a:p>
      </dgm:t>
    </dgm:pt>
    <dgm:pt modelId="{750FDFCA-2E5A-4298-9795-C527D89AF28A}" type="sibTrans" cxnId="{6628491E-B3B2-4416-A12B-D3D794EA6EEE}">
      <dgm:prSet/>
      <dgm:spPr/>
      <dgm:t>
        <a:bodyPr/>
        <a:lstStyle/>
        <a:p>
          <a:endParaRPr lang="sk-SK"/>
        </a:p>
      </dgm:t>
    </dgm:pt>
    <dgm:pt modelId="{00CE0D22-0C7A-4E47-AA88-28C74BDC7702}">
      <dgm:prSet/>
      <dgm:spPr/>
      <dgm:t>
        <a:bodyPr/>
        <a:lstStyle/>
        <a:p>
          <a:pPr rtl="0"/>
          <a:r>
            <a:rPr lang="cs-CZ" dirty="0" smtClean="0"/>
            <a:t>názvy veřejných institucí</a:t>
          </a:r>
          <a:endParaRPr lang="sk-SK" dirty="0"/>
        </a:p>
      </dgm:t>
    </dgm:pt>
    <dgm:pt modelId="{BA335C8B-E9E6-4CBC-8D33-3E3B866D4461}" type="parTrans" cxnId="{1E391087-2E28-4DAC-9A1C-FE3FBE9E0AE4}">
      <dgm:prSet/>
      <dgm:spPr/>
      <dgm:t>
        <a:bodyPr/>
        <a:lstStyle/>
        <a:p>
          <a:endParaRPr lang="sk-SK"/>
        </a:p>
      </dgm:t>
    </dgm:pt>
    <dgm:pt modelId="{D2D36FFE-8BEC-47AF-9FE8-A2CC2A2732F5}" type="sibTrans" cxnId="{1E391087-2E28-4DAC-9A1C-FE3FBE9E0AE4}">
      <dgm:prSet/>
      <dgm:spPr/>
      <dgm:t>
        <a:bodyPr/>
        <a:lstStyle/>
        <a:p>
          <a:endParaRPr lang="sk-SK"/>
        </a:p>
      </dgm:t>
    </dgm:pt>
    <dgm:pt modelId="{A80F6D57-F65F-4B3C-8A97-B96569427CAF}">
      <dgm:prSet/>
      <dgm:spPr/>
      <dgm:t>
        <a:bodyPr/>
        <a:lstStyle/>
        <a:p>
          <a:pPr rtl="0"/>
          <a:r>
            <a:rPr lang="cs-CZ" dirty="0" smtClean="0"/>
            <a:t>zeměpisná označení</a:t>
          </a:r>
          <a:endParaRPr lang="sk-SK" dirty="0"/>
        </a:p>
      </dgm:t>
    </dgm:pt>
    <dgm:pt modelId="{F70FF022-ECB0-41A6-98D2-6B75DEA92839}" type="parTrans" cxnId="{DD57F74F-9958-41EC-A340-FC8D645DDC94}">
      <dgm:prSet/>
      <dgm:spPr/>
      <dgm:t>
        <a:bodyPr/>
        <a:lstStyle/>
        <a:p>
          <a:endParaRPr lang="sk-SK"/>
        </a:p>
      </dgm:t>
    </dgm:pt>
    <dgm:pt modelId="{9EADBC38-B1F0-44F0-8289-0BF1A3B46102}" type="sibTrans" cxnId="{DD57F74F-9958-41EC-A340-FC8D645DDC94}">
      <dgm:prSet/>
      <dgm:spPr/>
      <dgm:t>
        <a:bodyPr/>
        <a:lstStyle/>
        <a:p>
          <a:endParaRPr lang="sk-SK"/>
        </a:p>
      </dgm:t>
    </dgm:pt>
    <dgm:pt modelId="{D3601C8A-BC78-4D8E-98EB-EBA45F9D074A}">
      <dgm:prSet/>
      <dgm:spPr/>
      <dgm:t>
        <a:bodyPr/>
        <a:lstStyle/>
        <a:p>
          <a:pPr rtl="0"/>
          <a:r>
            <a:rPr lang="cs-CZ" dirty="0" smtClean="0"/>
            <a:t>2. Etapa</a:t>
          </a:r>
          <a:endParaRPr lang="sk-SK" dirty="0"/>
        </a:p>
      </dgm:t>
    </dgm:pt>
    <dgm:pt modelId="{B3177B07-2696-4E71-8767-B9826ABB9CCB}" type="parTrans" cxnId="{232467D8-9FCC-48BB-A6EB-276401AEF1A0}">
      <dgm:prSet/>
      <dgm:spPr/>
      <dgm:t>
        <a:bodyPr/>
        <a:lstStyle/>
        <a:p>
          <a:endParaRPr lang="sk-SK"/>
        </a:p>
      </dgm:t>
    </dgm:pt>
    <dgm:pt modelId="{7C7821E3-69CF-4DEC-8C89-1B250E7B2A15}" type="sibTrans" cxnId="{232467D8-9FCC-48BB-A6EB-276401AEF1A0}">
      <dgm:prSet/>
      <dgm:spPr/>
      <dgm:t>
        <a:bodyPr/>
        <a:lstStyle/>
        <a:p>
          <a:endParaRPr lang="sk-SK"/>
        </a:p>
      </dgm:t>
    </dgm:pt>
    <dgm:pt modelId="{78D672C8-3DE1-4D53-8F6F-128498512D10}">
      <dgm:prSet/>
      <dgm:spPr/>
      <dgm:t>
        <a:bodyPr/>
        <a:lstStyle/>
        <a:p>
          <a:pPr rtl="0"/>
          <a:r>
            <a:rPr lang="cs-CZ" dirty="0" smtClean="0"/>
            <a:t>ostatní prioritní práva k označení podle národního práva</a:t>
          </a:r>
          <a:endParaRPr lang="sk-SK" dirty="0"/>
        </a:p>
      </dgm:t>
    </dgm:pt>
    <dgm:pt modelId="{66C3AF14-7593-4EE2-9648-151769C40B92}" type="parTrans" cxnId="{85F58F64-B60B-4B80-9D8D-747E9C24767C}">
      <dgm:prSet/>
      <dgm:spPr/>
      <dgm:t>
        <a:bodyPr/>
        <a:lstStyle/>
        <a:p>
          <a:endParaRPr lang="sk-SK"/>
        </a:p>
      </dgm:t>
    </dgm:pt>
    <dgm:pt modelId="{D5918218-DF76-4F62-A786-D337A4DA05F8}" type="sibTrans" cxnId="{85F58F64-B60B-4B80-9D8D-747E9C24767C}">
      <dgm:prSet/>
      <dgm:spPr/>
      <dgm:t>
        <a:bodyPr/>
        <a:lstStyle/>
        <a:p>
          <a:endParaRPr lang="sk-SK"/>
        </a:p>
      </dgm:t>
    </dgm:pt>
    <dgm:pt modelId="{52726C4D-EB80-4527-9055-80670B892E4C}">
      <dgm:prSet/>
      <dgm:spPr/>
      <dgm:t>
        <a:bodyPr/>
        <a:lstStyle/>
        <a:p>
          <a:pPr rtl="0"/>
          <a:r>
            <a:rPr lang="cs-CZ" dirty="0" smtClean="0"/>
            <a:t>3. Etapa</a:t>
          </a:r>
          <a:endParaRPr lang="sk-SK" dirty="0"/>
        </a:p>
      </dgm:t>
    </dgm:pt>
    <dgm:pt modelId="{0F36C04D-1683-4D3E-8646-C9A62A50733C}" type="parTrans" cxnId="{CA0AC4B8-9DD3-4E94-B4A4-9D541F36F8F8}">
      <dgm:prSet/>
      <dgm:spPr/>
      <dgm:t>
        <a:bodyPr/>
        <a:lstStyle/>
        <a:p>
          <a:endParaRPr lang="sk-SK"/>
        </a:p>
      </dgm:t>
    </dgm:pt>
    <dgm:pt modelId="{25119943-0827-4A51-B44F-031B03A162F7}" type="sibTrans" cxnId="{CA0AC4B8-9DD3-4E94-B4A4-9D541F36F8F8}">
      <dgm:prSet/>
      <dgm:spPr/>
      <dgm:t>
        <a:bodyPr/>
        <a:lstStyle/>
        <a:p>
          <a:endParaRPr lang="sk-SK"/>
        </a:p>
      </dgm:t>
    </dgm:pt>
    <dgm:pt modelId="{91DF8792-6C73-47A4-9788-7B04FBFA88A5}">
      <dgm:prSet/>
      <dgm:spPr/>
      <dgm:t>
        <a:bodyPr/>
        <a:lstStyle/>
        <a:p>
          <a:pPr rtl="0"/>
          <a:r>
            <a:rPr lang="cs-CZ" dirty="0" smtClean="0"/>
            <a:t>Všichni co splňují podmínky registrace</a:t>
          </a:r>
          <a:endParaRPr lang="sk-SK" dirty="0"/>
        </a:p>
      </dgm:t>
    </dgm:pt>
    <dgm:pt modelId="{600DED2B-0683-4AC8-B653-BA17008BB220}" type="parTrans" cxnId="{0D009852-1C04-4769-BE2C-293CD7B47347}">
      <dgm:prSet/>
      <dgm:spPr/>
      <dgm:t>
        <a:bodyPr/>
        <a:lstStyle/>
        <a:p>
          <a:endParaRPr lang="sk-SK"/>
        </a:p>
      </dgm:t>
    </dgm:pt>
    <dgm:pt modelId="{481F7B8B-A719-4D4B-9069-E775C63255A7}" type="sibTrans" cxnId="{0D009852-1C04-4769-BE2C-293CD7B47347}">
      <dgm:prSet/>
      <dgm:spPr/>
      <dgm:t>
        <a:bodyPr/>
        <a:lstStyle/>
        <a:p>
          <a:endParaRPr lang="sk-SK"/>
        </a:p>
      </dgm:t>
    </dgm:pt>
    <dgm:pt modelId="{425EEA38-4FAF-4570-9B32-B0FD1A0497F7}" type="pres">
      <dgm:prSet presAssocID="{3BE9A11F-962E-4042-92C0-E5CF5A51A5E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0BE978C-3646-4710-B5C2-134CFC87ADDB}" type="pres">
      <dgm:prSet presAssocID="{B79F720B-79FA-4320-869C-0C8224EABA50}" presName="horFlow" presStyleCnt="0"/>
      <dgm:spPr/>
    </dgm:pt>
    <dgm:pt modelId="{0CC11720-78D0-476A-95B7-55B6481A37D2}" type="pres">
      <dgm:prSet presAssocID="{B79F720B-79FA-4320-869C-0C8224EABA50}" presName="bigChev" presStyleLbl="node1" presStyleIdx="0" presStyleCnt="3"/>
      <dgm:spPr/>
      <dgm:t>
        <a:bodyPr/>
        <a:lstStyle/>
        <a:p>
          <a:endParaRPr lang="cs-CZ"/>
        </a:p>
      </dgm:t>
    </dgm:pt>
    <dgm:pt modelId="{9D38A783-4E7C-45AD-9F50-133A13F69F75}" type="pres">
      <dgm:prSet presAssocID="{95AE22E0-1109-4B21-B03F-94E59F622EC3}" presName="parTrans" presStyleCnt="0"/>
      <dgm:spPr/>
    </dgm:pt>
    <dgm:pt modelId="{9E493AAF-49DD-44D5-94F5-DC435F2C8BB8}" type="pres">
      <dgm:prSet presAssocID="{4EB5D59E-F70E-4E7B-9C77-14E2DD793583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3AB73E3-ECCC-42CE-B5A9-8CB3764A2B2F}" type="pres">
      <dgm:prSet presAssocID="{750FDFCA-2E5A-4298-9795-C527D89AF28A}" presName="sibTrans" presStyleCnt="0"/>
      <dgm:spPr/>
    </dgm:pt>
    <dgm:pt modelId="{A63878A7-A6FA-434B-90CC-5D62EC71C6FF}" type="pres">
      <dgm:prSet presAssocID="{00CE0D22-0C7A-4E47-AA88-28C74BDC7702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09D431-D774-4569-8407-2578697119F3}" type="pres">
      <dgm:prSet presAssocID="{D2D36FFE-8BEC-47AF-9FE8-A2CC2A2732F5}" presName="sibTrans" presStyleCnt="0"/>
      <dgm:spPr/>
    </dgm:pt>
    <dgm:pt modelId="{F996229A-9294-404E-9C26-4F7394A666E9}" type="pres">
      <dgm:prSet presAssocID="{A80F6D57-F65F-4B3C-8A97-B96569427CAF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79EEE2-8CB7-4295-9CB2-33B9F16A220F}" type="pres">
      <dgm:prSet presAssocID="{B79F720B-79FA-4320-869C-0C8224EABA50}" presName="vSp" presStyleCnt="0"/>
      <dgm:spPr/>
    </dgm:pt>
    <dgm:pt modelId="{885639D7-8D38-469E-BAB1-A27EDAAE9C6B}" type="pres">
      <dgm:prSet presAssocID="{D3601C8A-BC78-4D8E-98EB-EBA45F9D074A}" presName="horFlow" presStyleCnt="0"/>
      <dgm:spPr/>
    </dgm:pt>
    <dgm:pt modelId="{07C80ECA-0E91-498B-BA7A-DFA4FB14051B}" type="pres">
      <dgm:prSet presAssocID="{D3601C8A-BC78-4D8E-98EB-EBA45F9D074A}" presName="bigChev" presStyleLbl="node1" presStyleIdx="1" presStyleCnt="3"/>
      <dgm:spPr/>
      <dgm:t>
        <a:bodyPr/>
        <a:lstStyle/>
        <a:p>
          <a:endParaRPr lang="cs-CZ"/>
        </a:p>
      </dgm:t>
    </dgm:pt>
    <dgm:pt modelId="{5E8BB66E-6C51-4DB6-8592-B32C46E1B73F}" type="pres">
      <dgm:prSet presAssocID="{66C3AF14-7593-4EE2-9648-151769C40B92}" presName="parTrans" presStyleCnt="0"/>
      <dgm:spPr/>
    </dgm:pt>
    <dgm:pt modelId="{B8C6F769-3E6E-48D4-90E3-50338ED4455E}" type="pres">
      <dgm:prSet presAssocID="{78D672C8-3DE1-4D53-8F6F-128498512D10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46F098-10A7-40C4-A7BD-A4F8EED84573}" type="pres">
      <dgm:prSet presAssocID="{D3601C8A-BC78-4D8E-98EB-EBA45F9D074A}" presName="vSp" presStyleCnt="0"/>
      <dgm:spPr/>
    </dgm:pt>
    <dgm:pt modelId="{592453AB-8A86-4395-A30E-15348C9C0116}" type="pres">
      <dgm:prSet presAssocID="{52726C4D-EB80-4527-9055-80670B892E4C}" presName="horFlow" presStyleCnt="0"/>
      <dgm:spPr/>
    </dgm:pt>
    <dgm:pt modelId="{30D23277-2FC7-49A2-A761-2CE23AEEDF7A}" type="pres">
      <dgm:prSet presAssocID="{52726C4D-EB80-4527-9055-80670B892E4C}" presName="bigChev" presStyleLbl="node1" presStyleIdx="2" presStyleCnt="3"/>
      <dgm:spPr/>
      <dgm:t>
        <a:bodyPr/>
        <a:lstStyle/>
        <a:p>
          <a:endParaRPr lang="cs-CZ"/>
        </a:p>
      </dgm:t>
    </dgm:pt>
    <dgm:pt modelId="{B2F3E0E8-0EDC-452B-BF9B-7BB7DE2E3B3B}" type="pres">
      <dgm:prSet presAssocID="{600DED2B-0683-4AC8-B653-BA17008BB220}" presName="parTrans" presStyleCnt="0"/>
      <dgm:spPr/>
    </dgm:pt>
    <dgm:pt modelId="{29D42407-5626-40FE-9F64-71A06DB2C214}" type="pres">
      <dgm:prSet presAssocID="{91DF8792-6C73-47A4-9788-7B04FBFA88A5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28491E-B3B2-4416-A12B-D3D794EA6EEE}" srcId="{B79F720B-79FA-4320-869C-0C8224EABA50}" destId="{4EB5D59E-F70E-4E7B-9C77-14E2DD793583}" srcOrd="0" destOrd="0" parTransId="{95AE22E0-1109-4B21-B03F-94E59F622EC3}" sibTransId="{750FDFCA-2E5A-4298-9795-C527D89AF28A}"/>
    <dgm:cxn modelId="{232467D8-9FCC-48BB-A6EB-276401AEF1A0}" srcId="{3BE9A11F-962E-4042-92C0-E5CF5A51A5EE}" destId="{D3601C8A-BC78-4D8E-98EB-EBA45F9D074A}" srcOrd="1" destOrd="0" parTransId="{B3177B07-2696-4E71-8767-B9826ABB9CCB}" sibTransId="{7C7821E3-69CF-4DEC-8C89-1B250E7B2A15}"/>
    <dgm:cxn modelId="{1E391087-2E28-4DAC-9A1C-FE3FBE9E0AE4}" srcId="{B79F720B-79FA-4320-869C-0C8224EABA50}" destId="{00CE0D22-0C7A-4E47-AA88-28C74BDC7702}" srcOrd="1" destOrd="0" parTransId="{BA335C8B-E9E6-4CBC-8D33-3E3B866D4461}" sibTransId="{D2D36FFE-8BEC-47AF-9FE8-A2CC2A2732F5}"/>
    <dgm:cxn modelId="{185AE6FF-2F82-48C1-ACC5-2B2C8F6B1F8D}" type="presOf" srcId="{3BE9A11F-962E-4042-92C0-E5CF5A51A5EE}" destId="{425EEA38-4FAF-4570-9B32-B0FD1A0497F7}" srcOrd="0" destOrd="0" presId="urn:microsoft.com/office/officeart/2005/8/layout/lProcess3"/>
    <dgm:cxn modelId="{B1826298-E408-427C-AB6E-F9F7E9FB6A2C}" type="presOf" srcId="{78D672C8-3DE1-4D53-8F6F-128498512D10}" destId="{B8C6F769-3E6E-48D4-90E3-50338ED4455E}" srcOrd="0" destOrd="0" presId="urn:microsoft.com/office/officeart/2005/8/layout/lProcess3"/>
    <dgm:cxn modelId="{DD57F74F-9958-41EC-A340-FC8D645DDC94}" srcId="{B79F720B-79FA-4320-869C-0C8224EABA50}" destId="{A80F6D57-F65F-4B3C-8A97-B96569427CAF}" srcOrd="2" destOrd="0" parTransId="{F70FF022-ECB0-41A6-98D2-6B75DEA92839}" sibTransId="{9EADBC38-B1F0-44F0-8289-0BF1A3B46102}"/>
    <dgm:cxn modelId="{0B21970F-1555-46F6-BB18-76EA8D97B50A}" type="presOf" srcId="{B79F720B-79FA-4320-869C-0C8224EABA50}" destId="{0CC11720-78D0-476A-95B7-55B6481A37D2}" srcOrd="0" destOrd="0" presId="urn:microsoft.com/office/officeart/2005/8/layout/lProcess3"/>
    <dgm:cxn modelId="{0D009852-1C04-4769-BE2C-293CD7B47347}" srcId="{52726C4D-EB80-4527-9055-80670B892E4C}" destId="{91DF8792-6C73-47A4-9788-7B04FBFA88A5}" srcOrd="0" destOrd="0" parTransId="{600DED2B-0683-4AC8-B653-BA17008BB220}" sibTransId="{481F7B8B-A719-4D4B-9069-E775C63255A7}"/>
    <dgm:cxn modelId="{292EFA3F-B510-4C5C-8B44-C5F4B4FA5E71}" type="presOf" srcId="{A80F6D57-F65F-4B3C-8A97-B96569427CAF}" destId="{F996229A-9294-404E-9C26-4F7394A666E9}" srcOrd="0" destOrd="0" presId="urn:microsoft.com/office/officeart/2005/8/layout/lProcess3"/>
    <dgm:cxn modelId="{CA0AC4B8-9DD3-4E94-B4A4-9D541F36F8F8}" srcId="{3BE9A11F-962E-4042-92C0-E5CF5A51A5EE}" destId="{52726C4D-EB80-4527-9055-80670B892E4C}" srcOrd="2" destOrd="0" parTransId="{0F36C04D-1683-4D3E-8646-C9A62A50733C}" sibTransId="{25119943-0827-4A51-B44F-031B03A162F7}"/>
    <dgm:cxn modelId="{A3CB5DBA-2CF4-49FD-8784-9E025CCEE51A}" type="presOf" srcId="{00CE0D22-0C7A-4E47-AA88-28C74BDC7702}" destId="{A63878A7-A6FA-434B-90CC-5D62EC71C6FF}" srcOrd="0" destOrd="0" presId="urn:microsoft.com/office/officeart/2005/8/layout/lProcess3"/>
    <dgm:cxn modelId="{92A614B8-B835-405B-931E-C36DC739F172}" type="presOf" srcId="{4EB5D59E-F70E-4E7B-9C77-14E2DD793583}" destId="{9E493AAF-49DD-44D5-94F5-DC435F2C8BB8}" srcOrd="0" destOrd="0" presId="urn:microsoft.com/office/officeart/2005/8/layout/lProcess3"/>
    <dgm:cxn modelId="{9243BFEC-497A-4C0F-B5F0-FF6854DC4C33}" srcId="{3BE9A11F-962E-4042-92C0-E5CF5A51A5EE}" destId="{B79F720B-79FA-4320-869C-0C8224EABA50}" srcOrd="0" destOrd="0" parTransId="{BB433EC8-2D2D-4495-BEC7-D94A8A9B3320}" sibTransId="{FC0C915A-CBA0-4CDD-B97B-54DDEC25B8C9}"/>
    <dgm:cxn modelId="{C1D81872-8988-409D-B144-C2F120CA5218}" type="presOf" srcId="{D3601C8A-BC78-4D8E-98EB-EBA45F9D074A}" destId="{07C80ECA-0E91-498B-BA7A-DFA4FB14051B}" srcOrd="0" destOrd="0" presId="urn:microsoft.com/office/officeart/2005/8/layout/lProcess3"/>
    <dgm:cxn modelId="{85F58F64-B60B-4B80-9D8D-747E9C24767C}" srcId="{D3601C8A-BC78-4D8E-98EB-EBA45F9D074A}" destId="{78D672C8-3DE1-4D53-8F6F-128498512D10}" srcOrd="0" destOrd="0" parTransId="{66C3AF14-7593-4EE2-9648-151769C40B92}" sibTransId="{D5918218-DF76-4F62-A786-D337A4DA05F8}"/>
    <dgm:cxn modelId="{6B09BB6F-E26A-4CBE-A391-B99B82D70C44}" type="presOf" srcId="{91DF8792-6C73-47A4-9788-7B04FBFA88A5}" destId="{29D42407-5626-40FE-9F64-71A06DB2C214}" srcOrd="0" destOrd="0" presId="urn:microsoft.com/office/officeart/2005/8/layout/lProcess3"/>
    <dgm:cxn modelId="{DE0CB3BF-878E-4148-BD81-054EAAB099D7}" type="presOf" srcId="{52726C4D-EB80-4527-9055-80670B892E4C}" destId="{30D23277-2FC7-49A2-A761-2CE23AEEDF7A}" srcOrd="0" destOrd="0" presId="urn:microsoft.com/office/officeart/2005/8/layout/lProcess3"/>
    <dgm:cxn modelId="{E174E0CE-4AF3-4DD6-B076-6EB9641CE7EC}" type="presParOf" srcId="{425EEA38-4FAF-4570-9B32-B0FD1A0497F7}" destId="{D0BE978C-3646-4710-B5C2-134CFC87ADDB}" srcOrd="0" destOrd="0" presId="urn:microsoft.com/office/officeart/2005/8/layout/lProcess3"/>
    <dgm:cxn modelId="{8D322FFB-C48B-4FE6-BF7B-4501C8BBB3DC}" type="presParOf" srcId="{D0BE978C-3646-4710-B5C2-134CFC87ADDB}" destId="{0CC11720-78D0-476A-95B7-55B6481A37D2}" srcOrd="0" destOrd="0" presId="urn:microsoft.com/office/officeart/2005/8/layout/lProcess3"/>
    <dgm:cxn modelId="{95E3765C-947B-4E16-85A2-7833D06F3DD7}" type="presParOf" srcId="{D0BE978C-3646-4710-B5C2-134CFC87ADDB}" destId="{9D38A783-4E7C-45AD-9F50-133A13F69F75}" srcOrd="1" destOrd="0" presId="urn:microsoft.com/office/officeart/2005/8/layout/lProcess3"/>
    <dgm:cxn modelId="{261FFFE2-2266-4C7C-823F-E232A1E2685F}" type="presParOf" srcId="{D0BE978C-3646-4710-B5C2-134CFC87ADDB}" destId="{9E493AAF-49DD-44D5-94F5-DC435F2C8BB8}" srcOrd="2" destOrd="0" presId="urn:microsoft.com/office/officeart/2005/8/layout/lProcess3"/>
    <dgm:cxn modelId="{8549A3D8-0807-413F-B66A-D691E88A6B82}" type="presParOf" srcId="{D0BE978C-3646-4710-B5C2-134CFC87ADDB}" destId="{A3AB73E3-ECCC-42CE-B5A9-8CB3764A2B2F}" srcOrd="3" destOrd="0" presId="urn:microsoft.com/office/officeart/2005/8/layout/lProcess3"/>
    <dgm:cxn modelId="{84A0AAC6-0055-47A3-AD5E-3AF9D597B55B}" type="presParOf" srcId="{D0BE978C-3646-4710-B5C2-134CFC87ADDB}" destId="{A63878A7-A6FA-434B-90CC-5D62EC71C6FF}" srcOrd="4" destOrd="0" presId="urn:microsoft.com/office/officeart/2005/8/layout/lProcess3"/>
    <dgm:cxn modelId="{F3C88512-6DC9-4B9C-9556-FE44B188B5DF}" type="presParOf" srcId="{D0BE978C-3646-4710-B5C2-134CFC87ADDB}" destId="{3909D431-D774-4569-8407-2578697119F3}" srcOrd="5" destOrd="0" presId="urn:microsoft.com/office/officeart/2005/8/layout/lProcess3"/>
    <dgm:cxn modelId="{25E56A49-5247-4EB0-BCF5-129FFFD14EEF}" type="presParOf" srcId="{D0BE978C-3646-4710-B5C2-134CFC87ADDB}" destId="{F996229A-9294-404E-9C26-4F7394A666E9}" srcOrd="6" destOrd="0" presId="urn:microsoft.com/office/officeart/2005/8/layout/lProcess3"/>
    <dgm:cxn modelId="{0E4CB2F3-5592-4829-8D83-9E78F4E45234}" type="presParOf" srcId="{425EEA38-4FAF-4570-9B32-B0FD1A0497F7}" destId="{B579EEE2-8CB7-4295-9CB2-33B9F16A220F}" srcOrd="1" destOrd="0" presId="urn:microsoft.com/office/officeart/2005/8/layout/lProcess3"/>
    <dgm:cxn modelId="{50503422-6868-4FDD-8600-89DB313B88B9}" type="presParOf" srcId="{425EEA38-4FAF-4570-9B32-B0FD1A0497F7}" destId="{885639D7-8D38-469E-BAB1-A27EDAAE9C6B}" srcOrd="2" destOrd="0" presId="urn:microsoft.com/office/officeart/2005/8/layout/lProcess3"/>
    <dgm:cxn modelId="{9B19CE0D-BB86-4B7F-8E15-78CA363EB28F}" type="presParOf" srcId="{885639D7-8D38-469E-BAB1-A27EDAAE9C6B}" destId="{07C80ECA-0E91-498B-BA7A-DFA4FB14051B}" srcOrd="0" destOrd="0" presId="urn:microsoft.com/office/officeart/2005/8/layout/lProcess3"/>
    <dgm:cxn modelId="{68DB2D86-76BA-412E-B9F4-BF123B9E3882}" type="presParOf" srcId="{885639D7-8D38-469E-BAB1-A27EDAAE9C6B}" destId="{5E8BB66E-6C51-4DB6-8592-B32C46E1B73F}" srcOrd="1" destOrd="0" presId="urn:microsoft.com/office/officeart/2005/8/layout/lProcess3"/>
    <dgm:cxn modelId="{FA56C57C-4584-47EA-AC8B-7D6EE7BE422A}" type="presParOf" srcId="{885639D7-8D38-469E-BAB1-A27EDAAE9C6B}" destId="{B8C6F769-3E6E-48D4-90E3-50338ED4455E}" srcOrd="2" destOrd="0" presId="urn:microsoft.com/office/officeart/2005/8/layout/lProcess3"/>
    <dgm:cxn modelId="{07364F2F-CF2F-4EF4-92BC-234A5BC1A16F}" type="presParOf" srcId="{425EEA38-4FAF-4570-9B32-B0FD1A0497F7}" destId="{3946F098-10A7-40C4-A7BD-A4F8EED84573}" srcOrd="3" destOrd="0" presId="urn:microsoft.com/office/officeart/2005/8/layout/lProcess3"/>
    <dgm:cxn modelId="{1FECB92F-C1F6-4576-8C68-DA6D76EE773C}" type="presParOf" srcId="{425EEA38-4FAF-4570-9B32-B0FD1A0497F7}" destId="{592453AB-8A86-4395-A30E-15348C9C0116}" srcOrd="4" destOrd="0" presId="urn:microsoft.com/office/officeart/2005/8/layout/lProcess3"/>
    <dgm:cxn modelId="{51A31421-38B5-4504-AFF2-0233BBCD0E06}" type="presParOf" srcId="{592453AB-8A86-4395-A30E-15348C9C0116}" destId="{30D23277-2FC7-49A2-A761-2CE23AEEDF7A}" srcOrd="0" destOrd="0" presId="urn:microsoft.com/office/officeart/2005/8/layout/lProcess3"/>
    <dgm:cxn modelId="{2BE5A95D-47C2-4BE1-BED0-B855B45D0807}" type="presParOf" srcId="{592453AB-8A86-4395-A30E-15348C9C0116}" destId="{B2F3E0E8-0EDC-452B-BF9B-7BB7DE2E3B3B}" srcOrd="1" destOrd="0" presId="urn:microsoft.com/office/officeart/2005/8/layout/lProcess3"/>
    <dgm:cxn modelId="{55E545BF-57DC-4ADD-AA4D-00251AA56B27}" type="presParOf" srcId="{592453AB-8A86-4395-A30E-15348C9C0116}" destId="{29D42407-5626-40FE-9F64-71A06DB2C214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7A9339-DDA2-4152-88AB-FC8926A57893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73EA9EA-7F11-4097-8599-7FABD2541D70}">
      <dgm:prSet/>
      <dgm:spPr/>
      <dgm:t>
        <a:bodyPr/>
        <a:lstStyle/>
        <a:p>
          <a:pPr rtl="0"/>
          <a:r>
            <a:rPr lang="cs-CZ" dirty="0" smtClean="0"/>
            <a:t>1.</a:t>
          </a:r>
          <a:endParaRPr lang="sk-SK" dirty="0"/>
        </a:p>
      </dgm:t>
    </dgm:pt>
    <dgm:pt modelId="{2619956B-DF58-47CF-A0AF-63122F69BB88}" type="parTrans" cxnId="{A793C009-AE17-43B1-B759-C384B79D6D0C}">
      <dgm:prSet/>
      <dgm:spPr/>
      <dgm:t>
        <a:bodyPr/>
        <a:lstStyle/>
        <a:p>
          <a:endParaRPr lang="sk-SK"/>
        </a:p>
      </dgm:t>
    </dgm:pt>
    <dgm:pt modelId="{812D5371-4A83-462D-8063-86C6329C8C94}" type="sibTrans" cxnId="{A793C009-AE17-43B1-B759-C384B79D6D0C}">
      <dgm:prSet/>
      <dgm:spPr/>
      <dgm:t>
        <a:bodyPr/>
        <a:lstStyle/>
        <a:p>
          <a:endParaRPr lang="sk-SK"/>
        </a:p>
      </dgm:t>
    </dgm:pt>
    <dgm:pt modelId="{A60D516A-F9C5-4BD4-BA0C-7D5B7C0687D9}">
      <dgm:prSet/>
      <dgm:spPr/>
      <dgm:t>
        <a:bodyPr/>
        <a:lstStyle/>
        <a:p>
          <a:pPr rtl="0"/>
          <a:r>
            <a:rPr lang="cs-CZ" dirty="0" smtClean="0"/>
            <a:t>2. </a:t>
          </a:r>
          <a:endParaRPr lang="sk-SK" dirty="0"/>
        </a:p>
      </dgm:t>
    </dgm:pt>
    <dgm:pt modelId="{7580FEF9-9AEF-4DE7-9973-B73E89F3EC63}" type="parTrans" cxnId="{AF04617D-E6C1-4A38-8615-B0322BD31552}">
      <dgm:prSet/>
      <dgm:spPr/>
      <dgm:t>
        <a:bodyPr/>
        <a:lstStyle/>
        <a:p>
          <a:endParaRPr lang="sk-SK"/>
        </a:p>
      </dgm:t>
    </dgm:pt>
    <dgm:pt modelId="{FE9C049B-8222-4061-B5A2-EAEFDAFFE188}" type="sibTrans" cxnId="{AF04617D-E6C1-4A38-8615-B0322BD31552}">
      <dgm:prSet/>
      <dgm:spPr/>
      <dgm:t>
        <a:bodyPr/>
        <a:lstStyle/>
        <a:p>
          <a:endParaRPr lang="sk-SK"/>
        </a:p>
      </dgm:t>
    </dgm:pt>
    <dgm:pt modelId="{A4F3C3CD-83DA-44D1-A44C-E0748C3928B1}">
      <dgm:prSet/>
      <dgm:spPr/>
      <dgm:t>
        <a:bodyPr/>
        <a:lstStyle/>
        <a:p>
          <a:pPr rtl="0"/>
          <a:r>
            <a:rPr lang="cs-CZ" dirty="0" smtClean="0"/>
            <a:t>3.</a:t>
          </a:r>
          <a:endParaRPr lang="sk-SK" dirty="0"/>
        </a:p>
      </dgm:t>
    </dgm:pt>
    <dgm:pt modelId="{8AE2DBF8-B43A-4AAB-9C67-D2D60E5D023E}" type="parTrans" cxnId="{35376A8A-105F-4A22-AA56-8485463DD7A9}">
      <dgm:prSet/>
      <dgm:spPr/>
      <dgm:t>
        <a:bodyPr/>
        <a:lstStyle/>
        <a:p>
          <a:endParaRPr lang="sk-SK"/>
        </a:p>
      </dgm:t>
    </dgm:pt>
    <dgm:pt modelId="{7E90FC9B-E1B4-4D42-BE49-6F136275BD59}" type="sibTrans" cxnId="{35376A8A-105F-4A22-AA56-8485463DD7A9}">
      <dgm:prSet/>
      <dgm:spPr/>
      <dgm:t>
        <a:bodyPr/>
        <a:lstStyle/>
        <a:p>
          <a:endParaRPr lang="sk-SK"/>
        </a:p>
      </dgm:t>
    </dgm:pt>
    <dgm:pt modelId="{0790A71E-1E9F-4272-8B65-6270DB781053}">
      <dgm:prSet/>
      <dgm:spPr/>
      <dgm:t>
        <a:bodyPr/>
        <a:lstStyle/>
        <a:p>
          <a:pPr rtl="0"/>
          <a:r>
            <a:rPr lang="cs-CZ" dirty="0" smtClean="0"/>
            <a:t>4. </a:t>
          </a:r>
          <a:endParaRPr lang="sk-SK" dirty="0"/>
        </a:p>
      </dgm:t>
    </dgm:pt>
    <dgm:pt modelId="{D9B9D650-22F3-40FB-A6B9-0ABCEEAFDECD}" type="parTrans" cxnId="{8782AAF5-1A5F-4E45-B06A-3867DC45A208}">
      <dgm:prSet/>
      <dgm:spPr/>
      <dgm:t>
        <a:bodyPr/>
        <a:lstStyle/>
        <a:p>
          <a:endParaRPr lang="sk-SK"/>
        </a:p>
      </dgm:t>
    </dgm:pt>
    <dgm:pt modelId="{8B796438-AAB5-41E0-8A0C-90E16AA8AAD0}" type="sibTrans" cxnId="{8782AAF5-1A5F-4E45-B06A-3867DC45A208}">
      <dgm:prSet/>
      <dgm:spPr/>
      <dgm:t>
        <a:bodyPr/>
        <a:lstStyle/>
        <a:p>
          <a:endParaRPr lang="sk-SK"/>
        </a:p>
      </dgm:t>
    </dgm:pt>
    <dgm:pt modelId="{39B68CE0-7EB4-4E64-A4D7-CEB1ED49CFFD}">
      <dgm:prSet/>
      <dgm:spPr/>
      <dgm:t>
        <a:bodyPr/>
        <a:lstStyle/>
        <a:p>
          <a:pPr rtl="0"/>
          <a:r>
            <a:rPr lang="cs-CZ" dirty="0" smtClean="0"/>
            <a:t>5.</a:t>
          </a:r>
          <a:endParaRPr lang="sk-SK" dirty="0"/>
        </a:p>
      </dgm:t>
    </dgm:pt>
    <dgm:pt modelId="{7DE96D95-2CA3-4EE5-A3BE-A4EABAB1B467}" type="parTrans" cxnId="{BB8BAEFB-0B45-4175-B165-29747A69D685}">
      <dgm:prSet/>
      <dgm:spPr/>
      <dgm:t>
        <a:bodyPr/>
        <a:lstStyle/>
        <a:p>
          <a:endParaRPr lang="sk-SK"/>
        </a:p>
      </dgm:t>
    </dgm:pt>
    <dgm:pt modelId="{3490DF0B-17F7-4175-80B0-1D1DAA364E89}" type="sibTrans" cxnId="{BB8BAEFB-0B45-4175-B165-29747A69D685}">
      <dgm:prSet/>
      <dgm:spPr/>
      <dgm:t>
        <a:bodyPr/>
        <a:lstStyle/>
        <a:p>
          <a:endParaRPr lang="sk-SK"/>
        </a:p>
      </dgm:t>
    </dgm:pt>
    <dgm:pt modelId="{A25EDC2D-A869-4677-8337-2AFCD4B53F98}">
      <dgm:prSet/>
      <dgm:spPr/>
      <dgm:t>
        <a:bodyPr/>
        <a:lstStyle/>
        <a:p>
          <a:pPr rtl="0"/>
          <a:r>
            <a:rPr lang="cs-CZ" dirty="0" smtClean="0"/>
            <a:t>6. </a:t>
          </a:r>
          <a:endParaRPr lang="sk-SK" dirty="0"/>
        </a:p>
      </dgm:t>
    </dgm:pt>
    <dgm:pt modelId="{00EA8287-2F29-40C6-88E1-6ABE81FFC688}" type="parTrans" cxnId="{04B76989-FC55-40C3-9EC1-4FE15F8D11E0}">
      <dgm:prSet/>
      <dgm:spPr/>
      <dgm:t>
        <a:bodyPr/>
        <a:lstStyle/>
        <a:p>
          <a:endParaRPr lang="sk-SK"/>
        </a:p>
      </dgm:t>
    </dgm:pt>
    <dgm:pt modelId="{A31AA671-D38A-412D-AE4D-0D7A9435EAA7}" type="sibTrans" cxnId="{04B76989-FC55-40C3-9EC1-4FE15F8D11E0}">
      <dgm:prSet/>
      <dgm:spPr/>
      <dgm:t>
        <a:bodyPr/>
        <a:lstStyle/>
        <a:p>
          <a:endParaRPr lang="sk-SK"/>
        </a:p>
      </dgm:t>
    </dgm:pt>
    <dgm:pt modelId="{113D8F92-6903-46A5-B1E2-111CFCCD2E53}">
      <dgm:prSet/>
      <dgm:spPr/>
      <dgm:t>
        <a:bodyPr/>
        <a:lstStyle/>
        <a:p>
          <a:pPr rtl="0"/>
          <a:r>
            <a:rPr lang="cs-CZ" dirty="0" smtClean="0"/>
            <a:t>7</a:t>
          </a:r>
          <a:endParaRPr lang="sk-SK" dirty="0"/>
        </a:p>
      </dgm:t>
    </dgm:pt>
    <dgm:pt modelId="{CDE40C35-41BB-45D5-AAB2-D5E73FA0DD93}" type="parTrans" cxnId="{2471BC0B-410A-4C63-ADB2-4956D9C141F3}">
      <dgm:prSet/>
      <dgm:spPr/>
      <dgm:t>
        <a:bodyPr/>
        <a:lstStyle/>
        <a:p>
          <a:endParaRPr lang="sk-SK"/>
        </a:p>
      </dgm:t>
    </dgm:pt>
    <dgm:pt modelId="{74B37D6B-FB9B-4436-BCBE-B478CAFE75DB}" type="sibTrans" cxnId="{2471BC0B-410A-4C63-ADB2-4956D9C141F3}">
      <dgm:prSet/>
      <dgm:spPr/>
      <dgm:t>
        <a:bodyPr/>
        <a:lstStyle/>
        <a:p>
          <a:endParaRPr lang="sk-SK"/>
        </a:p>
      </dgm:t>
    </dgm:pt>
    <dgm:pt modelId="{FEC99BBA-1219-4D24-93E6-050F7BF6065D}">
      <dgm:prSet/>
      <dgm:spPr/>
      <dgm:t>
        <a:bodyPr/>
        <a:lstStyle/>
        <a:p>
          <a:pPr rtl="0"/>
          <a:r>
            <a:rPr lang="cs-CZ" dirty="0" smtClean="0"/>
            <a:t>Podání žaloby k rozhodčí instituci</a:t>
          </a:r>
          <a:endParaRPr lang="sk-SK" dirty="0"/>
        </a:p>
      </dgm:t>
    </dgm:pt>
    <dgm:pt modelId="{403B3067-44B4-47A1-A608-B60446E63B47}" type="parTrans" cxnId="{C6FB840A-C10C-440A-AC08-8C06682D9E08}">
      <dgm:prSet/>
      <dgm:spPr/>
      <dgm:t>
        <a:bodyPr/>
        <a:lstStyle/>
        <a:p>
          <a:endParaRPr lang="sk-SK"/>
        </a:p>
      </dgm:t>
    </dgm:pt>
    <dgm:pt modelId="{5D5DB23C-323B-451D-80B8-02842CBA8EA3}" type="sibTrans" cxnId="{C6FB840A-C10C-440A-AC08-8C06682D9E08}">
      <dgm:prSet/>
      <dgm:spPr/>
      <dgm:t>
        <a:bodyPr/>
        <a:lstStyle/>
        <a:p>
          <a:endParaRPr lang="sk-SK"/>
        </a:p>
      </dgm:t>
    </dgm:pt>
    <dgm:pt modelId="{BB81E59C-0751-4B0E-A7EA-450624E39C7B}">
      <dgm:prSet/>
      <dgm:spPr/>
      <dgm:t>
        <a:bodyPr/>
        <a:lstStyle/>
        <a:p>
          <a:pPr rtl="0"/>
          <a:r>
            <a:rPr lang="cs-CZ" dirty="0" smtClean="0"/>
            <a:t>Ověření formálních náležitostí</a:t>
          </a:r>
          <a:endParaRPr lang="sk-SK" dirty="0"/>
        </a:p>
      </dgm:t>
    </dgm:pt>
    <dgm:pt modelId="{793D85D1-761B-4232-9624-4263806B10B3}" type="parTrans" cxnId="{61872582-585B-4BD9-BD0D-C0E1E7089227}">
      <dgm:prSet/>
      <dgm:spPr/>
      <dgm:t>
        <a:bodyPr/>
        <a:lstStyle/>
        <a:p>
          <a:endParaRPr lang="sk-SK"/>
        </a:p>
      </dgm:t>
    </dgm:pt>
    <dgm:pt modelId="{D2D83ED8-7DEA-4102-9E0F-AF04B2613EC5}" type="sibTrans" cxnId="{61872582-585B-4BD9-BD0D-C0E1E7089227}">
      <dgm:prSet/>
      <dgm:spPr/>
      <dgm:t>
        <a:bodyPr/>
        <a:lstStyle/>
        <a:p>
          <a:endParaRPr lang="sk-SK"/>
        </a:p>
      </dgm:t>
    </dgm:pt>
    <dgm:pt modelId="{99D6C965-1C6A-4A18-AE6A-C59D7051530B}">
      <dgm:prSet/>
      <dgm:spPr/>
      <dgm:t>
        <a:bodyPr/>
        <a:lstStyle/>
        <a:p>
          <a:pPr rtl="0"/>
          <a:r>
            <a:rPr lang="cs-CZ" dirty="0" smtClean="0"/>
            <a:t>Vyrozumění žalované strany</a:t>
          </a:r>
          <a:endParaRPr lang="sk-SK" dirty="0"/>
        </a:p>
      </dgm:t>
    </dgm:pt>
    <dgm:pt modelId="{A705FE02-BEEA-4166-BC36-CEAB715FBE67}" type="parTrans" cxnId="{FBFA59D4-A1ED-4F80-8FB5-04E998F9A464}">
      <dgm:prSet/>
      <dgm:spPr/>
      <dgm:t>
        <a:bodyPr/>
        <a:lstStyle/>
        <a:p>
          <a:endParaRPr lang="sk-SK"/>
        </a:p>
      </dgm:t>
    </dgm:pt>
    <dgm:pt modelId="{378B8400-46C7-460D-93E2-AB9D2B9BB9AE}" type="sibTrans" cxnId="{FBFA59D4-A1ED-4F80-8FB5-04E998F9A464}">
      <dgm:prSet/>
      <dgm:spPr/>
      <dgm:t>
        <a:bodyPr/>
        <a:lstStyle/>
        <a:p>
          <a:endParaRPr lang="sk-SK"/>
        </a:p>
      </dgm:t>
    </dgm:pt>
    <dgm:pt modelId="{04BE5DAE-3C4A-4EF9-BDC0-C7A149FD54D1}">
      <dgm:prSet/>
      <dgm:spPr/>
      <dgm:t>
        <a:bodyPr/>
        <a:lstStyle/>
        <a:p>
          <a:pPr rtl="0"/>
          <a:r>
            <a:rPr lang="cs-CZ" dirty="0" smtClean="0"/>
            <a:t>Odpověď žalované strany</a:t>
          </a:r>
          <a:endParaRPr lang="sk-SK" dirty="0"/>
        </a:p>
      </dgm:t>
    </dgm:pt>
    <dgm:pt modelId="{44A8540A-9B3B-436F-BAA0-A39FBE765006}" type="parTrans" cxnId="{A4BAD9DD-749E-424A-922F-E54AB491A54A}">
      <dgm:prSet/>
      <dgm:spPr/>
      <dgm:t>
        <a:bodyPr/>
        <a:lstStyle/>
        <a:p>
          <a:endParaRPr lang="sk-SK"/>
        </a:p>
      </dgm:t>
    </dgm:pt>
    <dgm:pt modelId="{D48486FD-968B-4EDA-B83A-3C86C0220980}" type="sibTrans" cxnId="{A4BAD9DD-749E-424A-922F-E54AB491A54A}">
      <dgm:prSet/>
      <dgm:spPr/>
      <dgm:t>
        <a:bodyPr/>
        <a:lstStyle/>
        <a:p>
          <a:endParaRPr lang="sk-SK"/>
        </a:p>
      </dgm:t>
    </dgm:pt>
    <dgm:pt modelId="{566C63A8-5C22-43DD-BA42-C74942194A6D}">
      <dgm:prSet/>
      <dgm:spPr/>
      <dgm:t>
        <a:bodyPr/>
        <a:lstStyle/>
        <a:p>
          <a:pPr rtl="0"/>
          <a:r>
            <a:rPr lang="cs-CZ" dirty="0" smtClean="0"/>
            <a:t>Ustanovení panelu</a:t>
          </a:r>
          <a:endParaRPr lang="sk-SK" dirty="0"/>
        </a:p>
      </dgm:t>
    </dgm:pt>
    <dgm:pt modelId="{3FABC4A7-8F6C-4334-809D-ADEF44BF2087}" type="parTrans" cxnId="{CA37DD1F-8AB8-46BA-A327-6BC6166C5F14}">
      <dgm:prSet/>
      <dgm:spPr/>
      <dgm:t>
        <a:bodyPr/>
        <a:lstStyle/>
        <a:p>
          <a:endParaRPr lang="sk-SK"/>
        </a:p>
      </dgm:t>
    </dgm:pt>
    <dgm:pt modelId="{11BAFD8A-17E8-441F-969F-B81EA3279FB2}" type="sibTrans" cxnId="{CA37DD1F-8AB8-46BA-A327-6BC6166C5F14}">
      <dgm:prSet/>
      <dgm:spPr/>
      <dgm:t>
        <a:bodyPr/>
        <a:lstStyle/>
        <a:p>
          <a:endParaRPr lang="sk-SK"/>
        </a:p>
      </dgm:t>
    </dgm:pt>
    <dgm:pt modelId="{70F07009-236A-4383-9451-494CBA5BFC4C}">
      <dgm:prSet/>
      <dgm:spPr/>
      <dgm:t>
        <a:bodyPr/>
        <a:lstStyle/>
        <a:p>
          <a:pPr rtl="0"/>
          <a:r>
            <a:rPr lang="cs-CZ" dirty="0" smtClean="0"/>
            <a:t>Vynesení rozhodnutí</a:t>
          </a:r>
          <a:endParaRPr lang="sk-SK" dirty="0"/>
        </a:p>
      </dgm:t>
    </dgm:pt>
    <dgm:pt modelId="{2EDAAC92-A5E6-4D51-B1A0-78CCFE138B0D}" type="parTrans" cxnId="{45EF2D00-A12D-478F-8069-CF7A290A6D8C}">
      <dgm:prSet/>
      <dgm:spPr/>
      <dgm:t>
        <a:bodyPr/>
        <a:lstStyle/>
        <a:p>
          <a:endParaRPr lang="sk-SK"/>
        </a:p>
      </dgm:t>
    </dgm:pt>
    <dgm:pt modelId="{EFCEC825-7832-4CB1-A2D9-FCC8108CDE54}" type="sibTrans" cxnId="{45EF2D00-A12D-478F-8069-CF7A290A6D8C}">
      <dgm:prSet/>
      <dgm:spPr/>
      <dgm:t>
        <a:bodyPr/>
        <a:lstStyle/>
        <a:p>
          <a:endParaRPr lang="sk-SK"/>
        </a:p>
      </dgm:t>
    </dgm:pt>
    <dgm:pt modelId="{4A91BA29-BA38-4CA1-86F3-4799D52BE375}">
      <dgm:prSet/>
      <dgm:spPr/>
      <dgm:t>
        <a:bodyPr/>
        <a:lstStyle/>
        <a:p>
          <a:pPr rtl="0"/>
          <a:r>
            <a:rPr lang="cs-CZ" dirty="0" smtClean="0"/>
            <a:t>Implementace</a:t>
          </a:r>
          <a:endParaRPr lang="sk-SK" dirty="0"/>
        </a:p>
      </dgm:t>
    </dgm:pt>
    <dgm:pt modelId="{A00F5E2C-6ED4-4067-AE02-E7F612653F76}" type="parTrans" cxnId="{4C9A0D46-F8DB-4351-B8FF-0FD7EBBB3B9B}">
      <dgm:prSet/>
      <dgm:spPr/>
      <dgm:t>
        <a:bodyPr/>
        <a:lstStyle/>
        <a:p>
          <a:endParaRPr lang="sk-SK"/>
        </a:p>
      </dgm:t>
    </dgm:pt>
    <dgm:pt modelId="{4263D0FE-4BCC-4FF4-9B8C-FB7A11A3F0E8}" type="sibTrans" cxnId="{4C9A0D46-F8DB-4351-B8FF-0FD7EBBB3B9B}">
      <dgm:prSet/>
      <dgm:spPr/>
      <dgm:t>
        <a:bodyPr/>
        <a:lstStyle/>
        <a:p>
          <a:endParaRPr lang="sk-SK"/>
        </a:p>
      </dgm:t>
    </dgm:pt>
    <dgm:pt modelId="{07D140DD-BDCE-4C5E-BD39-0C7D4480B019}" type="pres">
      <dgm:prSet presAssocID="{297A9339-DDA2-4152-88AB-FC8926A578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767F2AF-C96D-4765-A303-DB07D453E9E7}" type="pres">
      <dgm:prSet presAssocID="{E73EA9EA-7F11-4097-8599-7FABD2541D70}" presName="composite" presStyleCnt="0"/>
      <dgm:spPr/>
    </dgm:pt>
    <dgm:pt modelId="{BFBEF4A9-8500-4B3D-90F3-C73CE94346B1}" type="pres">
      <dgm:prSet presAssocID="{E73EA9EA-7F11-4097-8599-7FABD2541D70}" presName="parentText" presStyleLbl="alignNode1" presStyleIdx="0" presStyleCnt="7" custScaleY="11000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AC0DB0-CE12-4505-9111-B98F101B2B97}" type="pres">
      <dgm:prSet presAssocID="{E73EA9EA-7F11-4097-8599-7FABD2541D70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1FBB21-F90D-466E-A1A4-A8D3D46761A8}" type="pres">
      <dgm:prSet presAssocID="{812D5371-4A83-462D-8063-86C6329C8C94}" presName="sp" presStyleCnt="0"/>
      <dgm:spPr/>
    </dgm:pt>
    <dgm:pt modelId="{FB712608-B88F-4DAE-83C2-872CB1248B64}" type="pres">
      <dgm:prSet presAssocID="{A60D516A-F9C5-4BD4-BA0C-7D5B7C0687D9}" presName="composite" presStyleCnt="0"/>
      <dgm:spPr/>
    </dgm:pt>
    <dgm:pt modelId="{5A755A35-2942-4442-B121-8C18CE7DBC20}" type="pres">
      <dgm:prSet presAssocID="{A60D516A-F9C5-4BD4-BA0C-7D5B7C0687D9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3E7B127-DF2A-4448-B1B6-E4DEC90411F8}" type="pres">
      <dgm:prSet presAssocID="{A60D516A-F9C5-4BD4-BA0C-7D5B7C0687D9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AB3FE-6525-40CF-A326-EDF7AFB4EDC7}" type="pres">
      <dgm:prSet presAssocID="{FE9C049B-8222-4061-B5A2-EAEFDAFFE188}" presName="sp" presStyleCnt="0"/>
      <dgm:spPr/>
    </dgm:pt>
    <dgm:pt modelId="{C71AA7BC-BBFB-4A4A-B944-24EFFCDB0A41}" type="pres">
      <dgm:prSet presAssocID="{A4F3C3CD-83DA-44D1-A44C-E0748C3928B1}" presName="composite" presStyleCnt="0"/>
      <dgm:spPr/>
    </dgm:pt>
    <dgm:pt modelId="{7DFD5665-3F6A-430D-B0FE-0BB0B7ECE2CF}" type="pres">
      <dgm:prSet presAssocID="{A4F3C3CD-83DA-44D1-A44C-E0748C3928B1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71139D-A954-404C-9F26-18E153B057C5}" type="pres">
      <dgm:prSet presAssocID="{A4F3C3CD-83DA-44D1-A44C-E0748C3928B1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6DFD80-37EC-4353-9535-256AAC31E6D4}" type="pres">
      <dgm:prSet presAssocID="{7E90FC9B-E1B4-4D42-BE49-6F136275BD59}" presName="sp" presStyleCnt="0"/>
      <dgm:spPr/>
    </dgm:pt>
    <dgm:pt modelId="{D9143B2C-41B4-42B5-9F6D-54CA8DB7B06F}" type="pres">
      <dgm:prSet presAssocID="{0790A71E-1E9F-4272-8B65-6270DB781053}" presName="composite" presStyleCnt="0"/>
      <dgm:spPr/>
    </dgm:pt>
    <dgm:pt modelId="{11D7F68D-C9D0-44F8-AE70-70F099ADEF36}" type="pres">
      <dgm:prSet presAssocID="{0790A71E-1E9F-4272-8B65-6270DB78105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4AC389-F122-45F2-A844-86E80AE5DE5B}" type="pres">
      <dgm:prSet presAssocID="{0790A71E-1E9F-4272-8B65-6270DB781053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CEC60C-FC21-495C-9339-6DC4F0943BAD}" type="pres">
      <dgm:prSet presAssocID="{8B796438-AAB5-41E0-8A0C-90E16AA8AAD0}" presName="sp" presStyleCnt="0"/>
      <dgm:spPr/>
    </dgm:pt>
    <dgm:pt modelId="{30E45780-A88C-41E6-9C98-E089BCFFF319}" type="pres">
      <dgm:prSet presAssocID="{39B68CE0-7EB4-4E64-A4D7-CEB1ED49CFFD}" presName="composite" presStyleCnt="0"/>
      <dgm:spPr/>
    </dgm:pt>
    <dgm:pt modelId="{E010D2F3-DFAE-4C0D-8659-4242F0C106EF}" type="pres">
      <dgm:prSet presAssocID="{39B68CE0-7EB4-4E64-A4D7-CEB1ED49CFFD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3DD3AB-984D-496A-8B1B-F20052ABDFC9}" type="pres">
      <dgm:prSet presAssocID="{39B68CE0-7EB4-4E64-A4D7-CEB1ED49CFFD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6990BE-BD97-4AF3-9234-4180A20685E3}" type="pres">
      <dgm:prSet presAssocID="{3490DF0B-17F7-4175-80B0-1D1DAA364E89}" presName="sp" presStyleCnt="0"/>
      <dgm:spPr/>
    </dgm:pt>
    <dgm:pt modelId="{8038531B-A456-477A-8FB9-9E04FD9BB333}" type="pres">
      <dgm:prSet presAssocID="{A25EDC2D-A869-4677-8337-2AFCD4B53F98}" presName="composite" presStyleCnt="0"/>
      <dgm:spPr/>
    </dgm:pt>
    <dgm:pt modelId="{7794005C-E247-41EF-BA43-B11FCE288143}" type="pres">
      <dgm:prSet presAssocID="{A25EDC2D-A869-4677-8337-2AFCD4B53F98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29ADC-2253-40A1-8949-7BDE4F779637}" type="pres">
      <dgm:prSet presAssocID="{A25EDC2D-A869-4677-8337-2AFCD4B53F98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060F7D-3B82-4F22-AE8A-349B480C5A4B}" type="pres">
      <dgm:prSet presAssocID="{A31AA671-D38A-412D-AE4D-0D7A9435EAA7}" presName="sp" presStyleCnt="0"/>
      <dgm:spPr/>
    </dgm:pt>
    <dgm:pt modelId="{D723B81E-5DFF-4DBD-9FF0-1F2BF921D562}" type="pres">
      <dgm:prSet presAssocID="{113D8F92-6903-46A5-B1E2-111CFCCD2E53}" presName="composite" presStyleCnt="0"/>
      <dgm:spPr/>
    </dgm:pt>
    <dgm:pt modelId="{C498D430-0A45-4E6B-B520-F53C3BB3085A}" type="pres">
      <dgm:prSet presAssocID="{113D8F92-6903-46A5-B1E2-111CFCCD2E5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D874EB-D967-4274-8309-3B670887FEB9}" type="pres">
      <dgm:prSet presAssocID="{113D8F92-6903-46A5-B1E2-111CFCCD2E5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D989FD8-3384-4F69-8AB0-10015A3E3E58}" type="presOf" srcId="{A60D516A-F9C5-4BD4-BA0C-7D5B7C0687D9}" destId="{5A755A35-2942-4442-B121-8C18CE7DBC20}" srcOrd="0" destOrd="0" presId="urn:microsoft.com/office/officeart/2005/8/layout/chevron2"/>
    <dgm:cxn modelId="{71DF0F56-3B1C-4078-B7CB-6B22E3DA41E3}" type="presOf" srcId="{04BE5DAE-3C4A-4EF9-BDC0-C7A149FD54D1}" destId="{674AC389-F122-45F2-A844-86E80AE5DE5B}" srcOrd="0" destOrd="0" presId="urn:microsoft.com/office/officeart/2005/8/layout/chevron2"/>
    <dgm:cxn modelId="{2520F506-90D6-4D5E-B0BD-2617860F245B}" type="presOf" srcId="{39B68CE0-7EB4-4E64-A4D7-CEB1ED49CFFD}" destId="{E010D2F3-DFAE-4C0D-8659-4242F0C106EF}" srcOrd="0" destOrd="0" presId="urn:microsoft.com/office/officeart/2005/8/layout/chevron2"/>
    <dgm:cxn modelId="{A793C009-AE17-43B1-B759-C384B79D6D0C}" srcId="{297A9339-DDA2-4152-88AB-FC8926A57893}" destId="{E73EA9EA-7F11-4097-8599-7FABD2541D70}" srcOrd="0" destOrd="0" parTransId="{2619956B-DF58-47CF-A0AF-63122F69BB88}" sibTransId="{812D5371-4A83-462D-8063-86C6329C8C94}"/>
    <dgm:cxn modelId="{91CB3BEE-E913-4EE8-94DA-11750B7A4A26}" type="presOf" srcId="{A25EDC2D-A869-4677-8337-2AFCD4B53F98}" destId="{7794005C-E247-41EF-BA43-B11FCE288143}" srcOrd="0" destOrd="0" presId="urn:microsoft.com/office/officeart/2005/8/layout/chevron2"/>
    <dgm:cxn modelId="{6C983D29-8E72-43E2-AF5B-22C87A3B662D}" type="presOf" srcId="{E73EA9EA-7F11-4097-8599-7FABD2541D70}" destId="{BFBEF4A9-8500-4B3D-90F3-C73CE94346B1}" srcOrd="0" destOrd="0" presId="urn:microsoft.com/office/officeart/2005/8/layout/chevron2"/>
    <dgm:cxn modelId="{61872582-585B-4BD9-BD0D-C0E1E7089227}" srcId="{A60D516A-F9C5-4BD4-BA0C-7D5B7C0687D9}" destId="{BB81E59C-0751-4B0E-A7EA-450624E39C7B}" srcOrd="0" destOrd="0" parTransId="{793D85D1-761B-4232-9624-4263806B10B3}" sibTransId="{D2D83ED8-7DEA-4102-9E0F-AF04B2613EC5}"/>
    <dgm:cxn modelId="{8782AAF5-1A5F-4E45-B06A-3867DC45A208}" srcId="{297A9339-DDA2-4152-88AB-FC8926A57893}" destId="{0790A71E-1E9F-4272-8B65-6270DB781053}" srcOrd="3" destOrd="0" parTransId="{D9B9D650-22F3-40FB-A6B9-0ABCEEAFDECD}" sibTransId="{8B796438-AAB5-41E0-8A0C-90E16AA8AAD0}"/>
    <dgm:cxn modelId="{2471BC0B-410A-4C63-ADB2-4956D9C141F3}" srcId="{297A9339-DDA2-4152-88AB-FC8926A57893}" destId="{113D8F92-6903-46A5-B1E2-111CFCCD2E53}" srcOrd="6" destOrd="0" parTransId="{CDE40C35-41BB-45D5-AAB2-D5E73FA0DD93}" sibTransId="{74B37D6B-FB9B-4436-BCBE-B478CAFE75DB}"/>
    <dgm:cxn modelId="{A3454B79-AAC0-43C4-8728-3D9DD3E3318D}" type="presOf" srcId="{566C63A8-5C22-43DD-BA42-C74942194A6D}" destId="{973DD3AB-984D-496A-8B1B-F20052ABDFC9}" srcOrd="0" destOrd="0" presId="urn:microsoft.com/office/officeart/2005/8/layout/chevron2"/>
    <dgm:cxn modelId="{AE9F5BE9-B1F7-4236-8676-9E1B43DBF385}" type="presOf" srcId="{70F07009-236A-4383-9451-494CBA5BFC4C}" destId="{4F729ADC-2253-40A1-8949-7BDE4F779637}" srcOrd="0" destOrd="0" presId="urn:microsoft.com/office/officeart/2005/8/layout/chevron2"/>
    <dgm:cxn modelId="{37CC9D2C-AC4F-4ECB-B451-106155E1B336}" type="presOf" srcId="{A4F3C3CD-83DA-44D1-A44C-E0748C3928B1}" destId="{7DFD5665-3F6A-430D-B0FE-0BB0B7ECE2CF}" srcOrd="0" destOrd="0" presId="urn:microsoft.com/office/officeart/2005/8/layout/chevron2"/>
    <dgm:cxn modelId="{A4BAD9DD-749E-424A-922F-E54AB491A54A}" srcId="{0790A71E-1E9F-4272-8B65-6270DB781053}" destId="{04BE5DAE-3C4A-4EF9-BDC0-C7A149FD54D1}" srcOrd="0" destOrd="0" parTransId="{44A8540A-9B3B-436F-BAA0-A39FBE765006}" sibTransId="{D48486FD-968B-4EDA-B83A-3C86C0220980}"/>
    <dgm:cxn modelId="{C6FB840A-C10C-440A-AC08-8C06682D9E08}" srcId="{E73EA9EA-7F11-4097-8599-7FABD2541D70}" destId="{FEC99BBA-1219-4D24-93E6-050F7BF6065D}" srcOrd="0" destOrd="0" parTransId="{403B3067-44B4-47A1-A608-B60446E63B47}" sibTransId="{5D5DB23C-323B-451D-80B8-02842CBA8EA3}"/>
    <dgm:cxn modelId="{4C9A0D46-F8DB-4351-B8FF-0FD7EBBB3B9B}" srcId="{113D8F92-6903-46A5-B1E2-111CFCCD2E53}" destId="{4A91BA29-BA38-4CA1-86F3-4799D52BE375}" srcOrd="0" destOrd="0" parTransId="{A00F5E2C-6ED4-4067-AE02-E7F612653F76}" sibTransId="{4263D0FE-4BCC-4FF4-9B8C-FB7A11A3F0E8}"/>
    <dgm:cxn modelId="{FBFA59D4-A1ED-4F80-8FB5-04E998F9A464}" srcId="{A4F3C3CD-83DA-44D1-A44C-E0748C3928B1}" destId="{99D6C965-1C6A-4A18-AE6A-C59D7051530B}" srcOrd="0" destOrd="0" parTransId="{A705FE02-BEEA-4166-BC36-CEAB715FBE67}" sibTransId="{378B8400-46C7-460D-93E2-AB9D2B9BB9AE}"/>
    <dgm:cxn modelId="{0A98CE99-12A0-45DA-9A8C-939CFF91E9BA}" type="presOf" srcId="{FEC99BBA-1219-4D24-93E6-050F7BF6065D}" destId="{5EAC0DB0-CE12-4505-9111-B98F101B2B97}" srcOrd="0" destOrd="0" presId="urn:microsoft.com/office/officeart/2005/8/layout/chevron2"/>
    <dgm:cxn modelId="{04B76989-FC55-40C3-9EC1-4FE15F8D11E0}" srcId="{297A9339-DDA2-4152-88AB-FC8926A57893}" destId="{A25EDC2D-A869-4677-8337-2AFCD4B53F98}" srcOrd="5" destOrd="0" parTransId="{00EA8287-2F29-40C6-88E1-6ABE81FFC688}" sibTransId="{A31AA671-D38A-412D-AE4D-0D7A9435EAA7}"/>
    <dgm:cxn modelId="{D6EF4111-8279-43BD-9FF1-1AF62E137393}" type="presOf" srcId="{297A9339-DDA2-4152-88AB-FC8926A57893}" destId="{07D140DD-BDCE-4C5E-BD39-0C7D4480B019}" srcOrd="0" destOrd="0" presId="urn:microsoft.com/office/officeart/2005/8/layout/chevron2"/>
    <dgm:cxn modelId="{BB8BAEFB-0B45-4175-B165-29747A69D685}" srcId="{297A9339-DDA2-4152-88AB-FC8926A57893}" destId="{39B68CE0-7EB4-4E64-A4D7-CEB1ED49CFFD}" srcOrd="4" destOrd="0" parTransId="{7DE96D95-2CA3-4EE5-A3BE-A4EABAB1B467}" sibTransId="{3490DF0B-17F7-4175-80B0-1D1DAA364E89}"/>
    <dgm:cxn modelId="{7712F482-72BF-4C2B-831D-C8BD854342B5}" type="presOf" srcId="{113D8F92-6903-46A5-B1E2-111CFCCD2E53}" destId="{C498D430-0A45-4E6B-B520-F53C3BB3085A}" srcOrd="0" destOrd="0" presId="urn:microsoft.com/office/officeart/2005/8/layout/chevron2"/>
    <dgm:cxn modelId="{6AC9ECFE-5E2E-4084-8963-83BCF83C6F06}" type="presOf" srcId="{4A91BA29-BA38-4CA1-86F3-4799D52BE375}" destId="{E4D874EB-D967-4274-8309-3B670887FEB9}" srcOrd="0" destOrd="0" presId="urn:microsoft.com/office/officeart/2005/8/layout/chevron2"/>
    <dgm:cxn modelId="{CA37DD1F-8AB8-46BA-A327-6BC6166C5F14}" srcId="{39B68CE0-7EB4-4E64-A4D7-CEB1ED49CFFD}" destId="{566C63A8-5C22-43DD-BA42-C74942194A6D}" srcOrd="0" destOrd="0" parTransId="{3FABC4A7-8F6C-4334-809D-ADEF44BF2087}" sibTransId="{11BAFD8A-17E8-441F-969F-B81EA3279FB2}"/>
    <dgm:cxn modelId="{AF04617D-E6C1-4A38-8615-B0322BD31552}" srcId="{297A9339-DDA2-4152-88AB-FC8926A57893}" destId="{A60D516A-F9C5-4BD4-BA0C-7D5B7C0687D9}" srcOrd="1" destOrd="0" parTransId="{7580FEF9-9AEF-4DE7-9973-B73E89F3EC63}" sibTransId="{FE9C049B-8222-4061-B5A2-EAEFDAFFE188}"/>
    <dgm:cxn modelId="{99DFE070-0D25-412A-B7AA-B5888FE0A1AC}" type="presOf" srcId="{BB81E59C-0751-4B0E-A7EA-450624E39C7B}" destId="{C3E7B127-DF2A-4448-B1B6-E4DEC90411F8}" srcOrd="0" destOrd="0" presId="urn:microsoft.com/office/officeart/2005/8/layout/chevron2"/>
    <dgm:cxn modelId="{45EF2D00-A12D-478F-8069-CF7A290A6D8C}" srcId="{A25EDC2D-A869-4677-8337-2AFCD4B53F98}" destId="{70F07009-236A-4383-9451-494CBA5BFC4C}" srcOrd="0" destOrd="0" parTransId="{2EDAAC92-A5E6-4D51-B1A0-78CCFE138B0D}" sibTransId="{EFCEC825-7832-4CB1-A2D9-FCC8108CDE54}"/>
    <dgm:cxn modelId="{35376A8A-105F-4A22-AA56-8485463DD7A9}" srcId="{297A9339-DDA2-4152-88AB-FC8926A57893}" destId="{A4F3C3CD-83DA-44D1-A44C-E0748C3928B1}" srcOrd="2" destOrd="0" parTransId="{8AE2DBF8-B43A-4AAB-9C67-D2D60E5D023E}" sibTransId="{7E90FC9B-E1B4-4D42-BE49-6F136275BD59}"/>
    <dgm:cxn modelId="{90942B85-97B7-4323-A9BC-82790392D9B5}" type="presOf" srcId="{0790A71E-1E9F-4272-8B65-6270DB781053}" destId="{11D7F68D-C9D0-44F8-AE70-70F099ADEF36}" srcOrd="0" destOrd="0" presId="urn:microsoft.com/office/officeart/2005/8/layout/chevron2"/>
    <dgm:cxn modelId="{291F2B07-E3E3-4BD8-B39D-4269A1583DC5}" type="presOf" srcId="{99D6C965-1C6A-4A18-AE6A-C59D7051530B}" destId="{D871139D-A954-404C-9F26-18E153B057C5}" srcOrd="0" destOrd="0" presId="urn:microsoft.com/office/officeart/2005/8/layout/chevron2"/>
    <dgm:cxn modelId="{E154BAFE-4677-4AFC-BA07-C290786D23E3}" type="presParOf" srcId="{07D140DD-BDCE-4C5E-BD39-0C7D4480B019}" destId="{7767F2AF-C96D-4765-A303-DB07D453E9E7}" srcOrd="0" destOrd="0" presId="urn:microsoft.com/office/officeart/2005/8/layout/chevron2"/>
    <dgm:cxn modelId="{262395F8-AD9B-456D-9C12-89F2448CE828}" type="presParOf" srcId="{7767F2AF-C96D-4765-A303-DB07D453E9E7}" destId="{BFBEF4A9-8500-4B3D-90F3-C73CE94346B1}" srcOrd="0" destOrd="0" presId="urn:microsoft.com/office/officeart/2005/8/layout/chevron2"/>
    <dgm:cxn modelId="{3618F3D6-3E34-4203-A944-9F60CBD61F23}" type="presParOf" srcId="{7767F2AF-C96D-4765-A303-DB07D453E9E7}" destId="{5EAC0DB0-CE12-4505-9111-B98F101B2B97}" srcOrd="1" destOrd="0" presId="urn:microsoft.com/office/officeart/2005/8/layout/chevron2"/>
    <dgm:cxn modelId="{4EFA25A2-7C6B-4AC0-945D-063C0B229937}" type="presParOf" srcId="{07D140DD-BDCE-4C5E-BD39-0C7D4480B019}" destId="{231FBB21-F90D-466E-A1A4-A8D3D46761A8}" srcOrd="1" destOrd="0" presId="urn:microsoft.com/office/officeart/2005/8/layout/chevron2"/>
    <dgm:cxn modelId="{50F28B25-A6D0-4C24-97E4-9167A97E802D}" type="presParOf" srcId="{07D140DD-BDCE-4C5E-BD39-0C7D4480B019}" destId="{FB712608-B88F-4DAE-83C2-872CB1248B64}" srcOrd="2" destOrd="0" presId="urn:microsoft.com/office/officeart/2005/8/layout/chevron2"/>
    <dgm:cxn modelId="{84F35ADD-98A9-46F0-9F84-35E6546643DB}" type="presParOf" srcId="{FB712608-B88F-4DAE-83C2-872CB1248B64}" destId="{5A755A35-2942-4442-B121-8C18CE7DBC20}" srcOrd="0" destOrd="0" presId="urn:microsoft.com/office/officeart/2005/8/layout/chevron2"/>
    <dgm:cxn modelId="{C6E34D70-B5E1-4B74-8FC2-4294B2983C22}" type="presParOf" srcId="{FB712608-B88F-4DAE-83C2-872CB1248B64}" destId="{C3E7B127-DF2A-4448-B1B6-E4DEC90411F8}" srcOrd="1" destOrd="0" presId="urn:microsoft.com/office/officeart/2005/8/layout/chevron2"/>
    <dgm:cxn modelId="{5ECEE9B7-F928-4E6B-BE17-70A69F2B37DE}" type="presParOf" srcId="{07D140DD-BDCE-4C5E-BD39-0C7D4480B019}" destId="{6B8AB3FE-6525-40CF-A326-EDF7AFB4EDC7}" srcOrd="3" destOrd="0" presId="urn:microsoft.com/office/officeart/2005/8/layout/chevron2"/>
    <dgm:cxn modelId="{FF836C02-3301-403E-BB53-CAD248592CA2}" type="presParOf" srcId="{07D140DD-BDCE-4C5E-BD39-0C7D4480B019}" destId="{C71AA7BC-BBFB-4A4A-B944-24EFFCDB0A41}" srcOrd="4" destOrd="0" presId="urn:microsoft.com/office/officeart/2005/8/layout/chevron2"/>
    <dgm:cxn modelId="{A1253424-E586-4945-A1BE-94A487DDECD7}" type="presParOf" srcId="{C71AA7BC-BBFB-4A4A-B944-24EFFCDB0A41}" destId="{7DFD5665-3F6A-430D-B0FE-0BB0B7ECE2CF}" srcOrd="0" destOrd="0" presId="urn:microsoft.com/office/officeart/2005/8/layout/chevron2"/>
    <dgm:cxn modelId="{63C9DF9B-F5C9-410B-B279-31459F1C6175}" type="presParOf" srcId="{C71AA7BC-BBFB-4A4A-B944-24EFFCDB0A41}" destId="{D871139D-A954-404C-9F26-18E153B057C5}" srcOrd="1" destOrd="0" presId="urn:microsoft.com/office/officeart/2005/8/layout/chevron2"/>
    <dgm:cxn modelId="{D12BB761-085D-4CCF-99FA-8A8F38E8DD71}" type="presParOf" srcId="{07D140DD-BDCE-4C5E-BD39-0C7D4480B019}" destId="{C86DFD80-37EC-4353-9535-256AAC31E6D4}" srcOrd="5" destOrd="0" presId="urn:microsoft.com/office/officeart/2005/8/layout/chevron2"/>
    <dgm:cxn modelId="{5E387C9F-7123-40A3-83C9-B390448C10B2}" type="presParOf" srcId="{07D140DD-BDCE-4C5E-BD39-0C7D4480B019}" destId="{D9143B2C-41B4-42B5-9F6D-54CA8DB7B06F}" srcOrd="6" destOrd="0" presId="urn:microsoft.com/office/officeart/2005/8/layout/chevron2"/>
    <dgm:cxn modelId="{88E74828-AA15-4DED-9483-FCCDB60C97F5}" type="presParOf" srcId="{D9143B2C-41B4-42B5-9F6D-54CA8DB7B06F}" destId="{11D7F68D-C9D0-44F8-AE70-70F099ADEF36}" srcOrd="0" destOrd="0" presId="urn:microsoft.com/office/officeart/2005/8/layout/chevron2"/>
    <dgm:cxn modelId="{B4C11BE9-137B-4285-897E-7AF7AC6E6A23}" type="presParOf" srcId="{D9143B2C-41B4-42B5-9F6D-54CA8DB7B06F}" destId="{674AC389-F122-45F2-A844-86E80AE5DE5B}" srcOrd="1" destOrd="0" presId="urn:microsoft.com/office/officeart/2005/8/layout/chevron2"/>
    <dgm:cxn modelId="{3B54F560-DCAC-45F2-9ED4-A36D52B31352}" type="presParOf" srcId="{07D140DD-BDCE-4C5E-BD39-0C7D4480B019}" destId="{F2CEC60C-FC21-495C-9339-6DC4F0943BAD}" srcOrd="7" destOrd="0" presId="urn:microsoft.com/office/officeart/2005/8/layout/chevron2"/>
    <dgm:cxn modelId="{AF8551DC-3DE8-4731-989B-760AC980408F}" type="presParOf" srcId="{07D140DD-BDCE-4C5E-BD39-0C7D4480B019}" destId="{30E45780-A88C-41E6-9C98-E089BCFFF319}" srcOrd="8" destOrd="0" presId="urn:microsoft.com/office/officeart/2005/8/layout/chevron2"/>
    <dgm:cxn modelId="{D1BE72AB-750F-4859-88BC-C3E24A003711}" type="presParOf" srcId="{30E45780-A88C-41E6-9C98-E089BCFFF319}" destId="{E010D2F3-DFAE-4C0D-8659-4242F0C106EF}" srcOrd="0" destOrd="0" presId="urn:microsoft.com/office/officeart/2005/8/layout/chevron2"/>
    <dgm:cxn modelId="{795B702F-B92B-4524-A730-687CC70FFF8B}" type="presParOf" srcId="{30E45780-A88C-41E6-9C98-E089BCFFF319}" destId="{973DD3AB-984D-496A-8B1B-F20052ABDFC9}" srcOrd="1" destOrd="0" presId="urn:microsoft.com/office/officeart/2005/8/layout/chevron2"/>
    <dgm:cxn modelId="{A0BBC237-A59F-4E06-9157-0A5997F0C6BA}" type="presParOf" srcId="{07D140DD-BDCE-4C5E-BD39-0C7D4480B019}" destId="{AD6990BE-BD97-4AF3-9234-4180A20685E3}" srcOrd="9" destOrd="0" presId="urn:microsoft.com/office/officeart/2005/8/layout/chevron2"/>
    <dgm:cxn modelId="{FC0EFAC6-A44C-4B3B-BDF5-E96847DD6AF5}" type="presParOf" srcId="{07D140DD-BDCE-4C5E-BD39-0C7D4480B019}" destId="{8038531B-A456-477A-8FB9-9E04FD9BB333}" srcOrd="10" destOrd="0" presId="urn:microsoft.com/office/officeart/2005/8/layout/chevron2"/>
    <dgm:cxn modelId="{C0DF808C-A5E5-40B1-86BA-FB3C175EA498}" type="presParOf" srcId="{8038531B-A456-477A-8FB9-9E04FD9BB333}" destId="{7794005C-E247-41EF-BA43-B11FCE288143}" srcOrd="0" destOrd="0" presId="urn:microsoft.com/office/officeart/2005/8/layout/chevron2"/>
    <dgm:cxn modelId="{D0819224-0B71-4C0A-AC42-CDA4949F7910}" type="presParOf" srcId="{8038531B-A456-477A-8FB9-9E04FD9BB333}" destId="{4F729ADC-2253-40A1-8949-7BDE4F779637}" srcOrd="1" destOrd="0" presId="urn:microsoft.com/office/officeart/2005/8/layout/chevron2"/>
    <dgm:cxn modelId="{7D8B59CD-70BC-4307-9B47-13E11C3EB20C}" type="presParOf" srcId="{07D140DD-BDCE-4C5E-BD39-0C7D4480B019}" destId="{2C060F7D-3B82-4F22-AE8A-349B480C5A4B}" srcOrd="11" destOrd="0" presId="urn:microsoft.com/office/officeart/2005/8/layout/chevron2"/>
    <dgm:cxn modelId="{0DAB7485-54D1-4BD3-872A-7E35BF6FEBE9}" type="presParOf" srcId="{07D140DD-BDCE-4C5E-BD39-0C7D4480B019}" destId="{D723B81E-5DFF-4DBD-9FF0-1F2BF921D562}" srcOrd="12" destOrd="0" presId="urn:microsoft.com/office/officeart/2005/8/layout/chevron2"/>
    <dgm:cxn modelId="{34EAB3E7-C63B-45FD-AB66-F27041FA5242}" type="presParOf" srcId="{D723B81E-5DFF-4DBD-9FF0-1F2BF921D562}" destId="{C498D430-0A45-4E6B-B520-F53C3BB3085A}" srcOrd="0" destOrd="0" presId="urn:microsoft.com/office/officeart/2005/8/layout/chevron2"/>
    <dgm:cxn modelId="{03E7AC3D-694A-45FF-A15E-1EFBCF36BB66}" type="presParOf" srcId="{D723B81E-5DFF-4DBD-9FF0-1F2BF921D562}" destId="{E4D874EB-D967-4274-8309-3B670887FE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004B4-B653-40BC-A872-35C0F3DBD5BD}">
      <dsp:nvSpPr>
        <dsp:cNvPr id="0" name=""/>
        <dsp:cNvSpPr/>
      </dsp:nvSpPr>
      <dsp:spPr>
        <a:xfrm>
          <a:off x="0" y="36735"/>
          <a:ext cx="4042792" cy="1347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Ochranné známky</a:t>
          </a:r>
          <a:endParaRPr lang="cs-CZ" sz="3600" kern="1200"/>
        </a:p>
      </dsp:txBody>
      <dsp:txXfrm>
        <a:off x="65796" y="102531"/>
        <a:ext cx="3911200" cy="1216248"/>
      </dsp:txXfrm>
    </dsp:sp>
    <dsp:sp modelId="{5B73C20F-7B0C-4678-ACDB-1AFC4C4ADD9C}">
      <dsp:nvSpPr>
        <dsp:cNvPr id="0" name=""/>
        <dsp:cNvSpPr/>
      </dsp:nvSpPr>
      <dsp:spPr>
        <a:xfrm>
          <a:off x="0" y="1488255"/>
          <a:ext cx="4042792" cy="1347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Duševní vlastnictví </a:t>
          </a:r>
          <a:endParaRPr lang="cs-CZ" sz="3600" kern="1200"/>
        </a:p>
      </dsp:txBody>
      <dsp:txXfrm>
        <a:off x="65796" y="1554051"/>
        <a:ext cx="3911200" cy="1216248"/>
      </dsp:txXfrm>
    </dsp:sp>
    <dsp:sp modelId="{6B16B56C-AC62-4ED0-8197-3D28C4AEDDA0}">
      <dsp:nvSpPr>
        <dsp:cNvPr id="0" name=""/>
        <dsp:cNvSpPr/>
      </dsp:nvSpPr>
      <dsp:spPr>
        <a:xfrm>
          <a:off x="0" y="2939775"/>
          <a:ext cx="4042792" cy="1347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Nekalá soutěž</a:t>
          </a:r>
          <a:endParaRPr lang="cs-CZ" sz="3600" kern="1200"/>
        </a:p>
      </dsp:txBody>
      <dsp:txXfrm>
        <a:off x="65796" y="3005571"/>
        <a:ext cx="3911200" cy="12162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5600A-B113-47AB-B94B-E6FD03C363F5}">
      <dsp:nvSpPr>
        <dsp:cNvPr id="0" name=""/>
        <dsp:cNvSpPr/>
      </dsp:nvSpPr>
      <dsp:spPr>
        <a:xfrm>
          <a:off x="1628298" y="0"/>
          <a:ext cx="4324350" cy="43243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074B1-B15F-4A3F-BAE6-6F1D7E05B73F}">
      <dsp:nvSpPr>
        <dsp:cNvPr id="0" name=""/>
        <dsp:cNvSpPr/>
      </dsp:nvSpPr>
      <dsp:spPr>
        <a:xfrm>
          <a:off x="3790473" y="432857"/>
          <a:ext cx="2810827" cy="768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Nejvyšší soud</a:t>
          </a:r>
          <a:endParaRPr lang="cs-CZ" sz="3100" kern="1200" dirty="0"/>
        </a:p>
      </dsp:txBody>
      <dsp:txXfrm>
        <a:off x="3827992" y="470376"/>
        <a:ext cx="2735789" cy="693547"/>
      </dsp:txXfrm>
    </dsp:sp>
    <dsp:sp modelId="{E6B53B55-6BC7-4C21-9783-36F079BE9CBB}">
      <dsp:nvSpPr>
        <dsp:cNvPr id="0" name=""/>
        <dsp:cNvSpPr/>
      </dsp:nvSpPr>
      <dsp:spPr>
        <a:xfrm>
          <a:off x="3790473" y="1297516"/>
          <a:ext cx="2810827" cy="768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Vrchní soudy</a:t>
          </a:r>
          <a:endParaRPr lang="cs-CZ" sz="3100" kern="1200" dirty="0"/>
        </a:p>
      </dsp:txBody>
      <dsp:txXfrm>
        <a:off x="3827992" y="1335035"/>
        <a:ext cx="2735789" cy="693547"/>
      </dsp:txXfrm>
    </dsp:sp>
    <dsp:sp modelId="{181E3941-2D56-4A04-AE31-311A17DC401F}">
      <dsp:nvSpPr>
        <dsp:cNvPr id="0" name=""/>
        <dsp:cNvSpPr/>
      </dsp:nvSpPr>
      <dsp:spPr>
        <a:xfrm>
          <a:off x="3790473" y="2162174"/>
          <a:ext cx="2810827" cy="768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Krajské soudy</a:t>
          </a:r>
          <a:endParaRPr lang="cs-CZ" sz="3100" kern="1200" dirty="0"/>
        </a:p>
      </dsp:txBody>
      <dsp:txXfrm>
        <a:off x="3827992" y="2199693"/>
        <a:ext cx="2735789" cy="693547"/>
      </dsp:txXfrm>
    </dsp:sp>
    <dsp:sp modelId="{05F8D57A-DA08-4D0D-AFDB-0EFB5502A191}">
      <dsp:nvSpPr>
        <dsp:cNvPr id="0" name=""/>
        <dsp:cNvSpPr/>
      </dsp:nvSpPr>
      <dsp:spPr>
        <a:xfrm>
          <a:off x="3790473" y="3026833"/>
          <a:ext cx="2810827" cy="768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Okresní soudy</a:t>
          </a:r>
        </a:p>
      </dsp:txBody>
      <dsp:txXfrm>
        <a:off x="3827992" y="3064352"/>
        <a:ext cx="2735789" cy="693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BABAA-54B1-45AE-9205-9F7364C0B6FD}">
      <dsp:nvSpPr>
        <dsp:cNvPr id="0" name=""/>
        <dsp:cNvSpPr/>
      </dsp:nvSpPr>
      <dsp:spPr>
        <a:xfrm>
          <a:off x="4995311" y="2603524"/>
          <a:ext cx="91440" cy="484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48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7B021D-78D5-46D7-8D4F-910C80F7AC07}">
      <dsp:nvSpPr>
        <dsp:cNvPr id="0" name=""/>
        <dsp:cNvSpPr/>
      </dsp:nvSpPr>
      <dsp:spPr>
        <a:xfrm>
          <a:off x="4022176" y="1059959"/>
          <a:ext cx="1018855" cy="484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433"/>
              </a:lnTo>
              <a:lnTo>
                <a:pt x="1018855" y="330433"/>
              </a:lnTo>
              <a:lnTo>
                <a:pt x="1018855" y="4848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44164-2A3C-47BD-B4BC-1C09B2C749C8}">
      <dsp:nvSpPr>
        <dsp:cNvPr id="0" name=""/>
        <dsp:cNvSpPr/>
      </dsp:nvSpPr>
      <dsp:spPr>
        <a:xfrm>
          <a:off x="2957601" y="2603524"/>
          <a:ext cx="91440" cy="484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488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7FDE9-2441-4404-A138-896304B994AB}">
      <dsp:nvSpPr>
        <dsp:cNvPr id="0" name=""/>
        <dsp:cNvSpPr/>
      </dsp:nvSpPr>
      <dsp:spPr>
        <a:xfrm>
          <a:off x="3003321" y="1059959"/>
          <a:ext cx="1018855" cy="484882"/>
        </a:xfrm>
        <a:custGeom>
          <a:avLst/>
          <a:gdLst/>
          <a:ahLst/>
          <a:cxnLst/>
          <a:rect l="0" t="0" r="0" b="0"/>
          <a:pathLst>
            <a:path>
              <a:moveTo>
                <a:pt x="1018855" y="0"/>
              </a:moveTo>
              <a:lnTo>
                <a:pt x="1018855" y="330433"/>
              </a:lnTo>
              <a:lnTo>
                <a:pt x="0" y="330433"/>
              </a:lnTo>
              <a:lnTo>
                <a:pt x="0" y="4848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D6A2D-1F7C-4707-8266-41EA5806E9B0}">
      <dsp:nvSpPr>
        <dsp:cNvPr id="0" name=""/>
        <dsp:cNvSpPr/>
      </dsp:nvSpPr>
      <dsp:spPr>
        <a:xfrm>
          <a:off x="3188568" y="1276"/>
          <a:ext cx="1667217" cy="10586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62584-5CFA-46AE-9742-ED52ADEBC486}">
      <dsp:nvSpPr>
        <dsp:cNvPr id="0" name=""/>
        <dsp:cNvSpPr/>
      </dsp:nvSpPr>
      <dsp:spPr>
        <a:xfrm>
          <a:off x="3373814" y="177260"/>
          <a:ext cx="1667217" cy="1058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Nejvyšší soud</a:t>
          </a:r>
          <a:endParaRPr lang="cs-CZ" sz="2900" kern="1200" dirty="0"/>
        </a:p>
      </dsp:txBody>
      <dsp:txXfrm>
        <a:off x="3404822" y="208268"/>
        <a:ext cx="1605201" cy="996666"/>
      </dsp:txXfrm>
    </dsp:sp>
    <dsp:sp modelId="{29A8CD3F-5AA0-4CF6-871C-7D1903E589C9}">
      <dsp:nvSpPr>
        <dsp:cNvPr id="0" name=""/>
        <dsp:cNvSpPr/>
      </dsp:nvSpPr>
      <dsp:spPr>
        <a:xfrm>
          <a:off x="2169713" y="1544841"/>
          <a:ext cx="1667217" cy="10586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D01FF-B82E-45BA-88A5-21BBACF48901}">
      <dsp:nvSpPr>
        <dsp:cNvPr id="0" name=""/>
        <dsp:cNvSpPr/>
      </dsp:nvSpPr>
      <dsp:spPr>
        <a:xfrm>
          <a:off x="2354959" y="1720825"/>
          <a:ext cx="1667217" cy="1058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Krajský soud</a:t>
          </a:r>
          <a:endParaRPr lang="cs-CZ" sz="2900" kern="1200" dirty="0"/>
        </a:p>
      </dsp:txBody>
      <dsp:txXfrm>
        <a:off x="2385967" y="1751833"/>
        <a:ext cx="1605201" cy="996666"/>
      </dsp:txXfrm>
    </dsp:sp>
    <dsp:sp modelId="{EC57A721-0BA2-40B6-B89E-91C4E79C0059}">
      <dsp:nvSpPr>
        <dsp:cNvPr id="0" name=""/>
        <dsp:cNvSpPr/>
      </dsp:nvSpPr>
      <dsp:spPr>
        <a:xfrm>
          <a:off x="2169713" y="3088406"/>
          <a:ext cx="1667217" cy="10586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73142-B325-440D-84C8-D4623613F107}">
      <dsp:nvSpPr>
        <dsp:cNvPr id="0" name=""/>
        <dsp:cNvSpPr/>
      </dsp:nvSpPr>
      <dsp:spPr>
        <a:xfrm>
          <a:off x="2354959" y="3264390"/>
          <a:ext cx="1667217" cy="1058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Okresní soud</a:t>
          </a:r>
          <a:endParaRPr lang="cs-CZ" sz="2900" kern="1200" dirty="0"/>
        </a:p>
      </dsp:txBody>
      <dsp:txXfrm>
        <a:off x="2385967" y="3295398"/>
        <a:ext cx="1605201" cy="996666"/>
      </dsp:txXfrm>
    </dsp:sp>
    <dsp:sp modelId="{D2090762-73E4-4501-91A8-3B9FC388E2A2}">
      <dsp:nvSpPr>
        <dsp:cNvPr id="0" name=""/>
        <dsp:cNvSpPr/>
      </dsp:nvSpPr>
      <dsp:spPr>
        <a:xfrm>
          <a:off x="4207423" y="1544841"/>
          <a:ext cx="1667217" cy="1058682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8EC7D-7150-4735-80DD-A36A65330ECA}">
      <dsp:nvSpPr>
        <dsp:cNvPr id="0" name=""/>
        <dsp:cNvSpPr/>
      </dsp:nvSpPr>
      <dsp:spPr>
        <a:xfrm>
          <a:off x="4392669" y="1720825"/>
          <a:ext cx="1667217" cy="1058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Vrchní soud</a:t>
          </a:r>
          <a:endParaRPr lang="cs-CZ" sz="2900" kern="1200" dirty="0"/>
        </a:p>
      </dsp:txBody>
      <dsp:txXfrm>
        <a:off x="4423677" y="1751833"/>
        <a:ext cx="1605201" cy="996666"/>
      </dsp:txXfrm>
    </dsp:sp>
    <dsp:sp modelId="{60818A6B-F1AC-4B31-98C6-6766EAC99992}">
      <dsp:nvSpPr>
        <dsp:cNvPr id="0" name=""/>
        <dsp:cNvSpPr/>
      </dsp:nvSpPr>
      <dsp:spPr>
        <a:xfrm>
          <a:off x="4207423" y="3088406"/>
          <a:ext cx="1667217" cy="1058682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7A961-A1B5-4798-AF35-A81971189D1C}">
      <dsp:nvSpPr>
        <dsp:cNvPr id="0" name=""/>
        <dsp:cNvSpPr/>
      </dsp:nvSpPr>
      <dsp:spPr>
        <a:xfrm>
          <a:off x="4392669" y="3264390"/>
          <a:ext cx="1667217" cy="10586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Krajský soud</a:t>
          </a:r>
          <a:endParaRPr lang="cs-CZ" sz="2900" kern="1200" dirty="0"/>
        </a:p>
      </dsp:txBody>
      <dsp:txXfrm>
        <a:off x="4423677" y="3295398"/>
        <a:ext cx="1605201" cy="996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7FD0A-A256-4089-836F-FEC640CF056D}">
      <dsp:nvSpPr>
        <dsp:cNvPr id="0" name=""/>
        <dsp:cNvSpPr/>
      </dsp:nvSpPr>
      <dsp:spPr>
        <a:xfrm>
          <a:off x="3948194" y="1613212"/>
          <a:ext cx="3389342" cy="973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6605"/>
              </a:lnTo>
              <a:lnTo>
                <a:pt x="3389342" y="786605"/>
              </a:lnTo>
              <a:lnTo>
                <a:pt x="3389342" y="9730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D8E70-34C9-45D0-8333-784DFEF8FB7F}">
      <dsp:nvSpPr>
        <dsp:cNvPr id="0" name=""/>
        <dsp:cNvSpPr/>
      </dsp:nvSpPr>
      <dsp:spPr>
        <a:xfrm>
          <a:off x="3948194" y="1613212"/>
          <a:ext cx="1240851" cy="973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6605"/>
              </a:lnTo>
              <a:lnTo>
                <a:pt x="1240851" y="786605"/>
              </a:lnTo>
              <a:lnTo>
                <a:pt x="1240851" y="9730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617A27-7FB8-4377-B688-3FB4CB41F196}">
      <dsp:nvSpPr>
        <dsp:cNvPr id="0" name=""/>
        <dsp:cNvSpPr/>
      </dsp:nvSpPr>
      <dsp:spPr>
        <a:xfrm>
          <a:off x="3040554" y="1613212"/>
          <a:ext cx="907639" cy="973044"/>
        </a:xfrm>
        <a:custGeom>
          <a:avLst/>
          <a:gdLst/>
          <a:ahLst/>
          <a:cxnLst/>
          <a:rect l="0" t="0" r="0" b="0"/>
          <a:pathLst>
            <a:path>
              <a:moveTo>
                <a:pt x="907639" y="0"/>
              </a:moveTo>
              <a:lnTo>
                <a:pt x="907639" y="786605"/>
              </a:lnTo>
              <a:lnTo>
                <a:pt x="0" y="786605"/>
              </a:lnTo>
              <a:lnTo>
                <a:pt x="0" y="9730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BDA66-C3CC-4DE9-B313-8128E151AE5F}">
      <dsp:nvSpPr>
        <dsp:cNvPr id="0" name=""/>
        <dsp:cNvSpPr/>
      </dsp:nvSpPr>
      <dsp:spPr>
        <a:xfrm>
          <a:off x="892063" y="1613212"/>
          <a:ext cx="3056131" cy="973044"/>
        </a:xfrm>
        <a:custGeom>
          <a:avLst/>
          <a:gdLst/>
          <a:ahLst/>
          <a:cxnLst/>
          <a:rect l="0" t="0" r="0" b="0"/>
          <a:pathLst>
            <a:path>
              <a:moveTo>
                <a:pt x="3056131" y="0"/>
              </a:moveTo>
              <a:lnTo>
                <a:pt x="3056131" y="786605"/>
              </a:lnTo>
              <a:lnTo>
                <a:pt x="0" y="786605"/>
              </a:lnTo>
              <a:lnTo>
                <a:pt x="0" y="9730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A7620-6D9F-4DBD-BC59-1D4BF427FF2F}">
      <dsp:nvSpPr>
        <dsp:cNvPr id="0" name=""/>
        <dsp:cNvSpPr/>
      </dsp:nvSpPr>
      <dsp:spPr>
        <a:xfrm>
          <a:off x="2495707" y="250882"/>
          <a:ext cx="2904973" cy="1362329"/>
        </a:xfrm>
        <a:prstGeom prst="rect">
          <a:avLst/>
        </a:prstGeom>
        <a:gradFill rotWithShape="1">
          <a:gsLst>
            <a:gs pos="0">
              <a:schemeClr val="accent2">
                <a:tint val="43000"/>
                <a:satMod val="165000"/>
              </a:schemeClr>
            </a:gs>
            <a:gs pos="55000">
              <a:schemeClr val="accent2">
                <a:tint val="83000"/>
                <a:satMod val="155000"/>
              </a:schemeClr>
            </a:gs>
            <a:gs pos="100000">
              <a:schemeClr val="accent2"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UDRP</a:t>
          </a:r>
          <a:endParaRPr lang="sk-SK" sz="3200" kern="1200" dirty="0"/>
        </a:p>
      </dsp:txBody>
      <dsp:txXfrm>
        <a:off x="2495707" y="250882"/>
        <a:ext cx="2904973" cy="1362329"/>
      </dsp:txXfrm>
    </dsp:sp>
    <dsp:sp modelId="{6D4B2BF1-1B72-49AB-AD9B-99088CE9BE02}">
      <dsp:nvSpPr>
        <dsp:cNvPr id="0" name=""/>
        <dsp:cNvSpPr/>
      </dsp:nvSpPr>
      <dsp:spPr>
        <a:xfrm>
          <a:off x="4256" y="2586257"/>
          <a:ext cx="1775612" cy="887806"/>
        </a:xfrm>
        <a:prstGeom prst="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WIPO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Supplemental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Rules</a:t>
          </a:r>
          <a:endParaRPr lang="sk-SK" sz="2200" kern="1200" dirty="0"/>
        </a:p>
      </dsp:txBody>
      <dsp:txXfrm>
        <a:off x="4256" y="2586257"/>
        <a:ext cx="1775612" cy="887806"/>
      </dsp:txXfrm>
    </dsp:sp>
    <dsp:sp modelId="{7839AF1D-05D5-424D-A6E4-4F3A7B540DFF}">
      <dsp:nvSpPr>
        <dsp:cNvPr id="0" name=""/>
        <dsp:cNvSpPr/>
      </dsp:nvSpPr>
      <dsp:spPr>
        <a:xfrm>
          <a:off x="2152748" y="2586257"/>
          <a:ext cx="1775612" cy="887806"/>
        </a:xfrm>
        <a:prstGeom prst="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NAF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Supplemental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Rules</a:t>
          </a:r>
          <a:endParaRPr lang="sk-SK" sz="2200" kern="1200" dirty="0"/>
        </a:p>
      </dsp:txBody>
      <dsp:txXfrm>
        <a:off x="2152748" y="2586257"/>
        <a:ext cx="1775612" cy="887806"/>
      </dsp:txXfrm>
    </dsp:sp>
    <dsp:sp modelId="{731FE440-2BDD-4D57-BD3D-BC262DF65722}">
      <dsp:nvSpPr>
        <dsp:cNvPr id="0" name=""/>
        <dsp:cNvSpPr/>
      </dsp:nvSpPr>
      <dsp:spPr>
        <a:xfrm>
          <a:off x="4301239" y="2586257"/>
          <a:ext cx="1775612" cy="887806"/>
        </a:xfrm>
        <a:prstGeom prst="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ANDRAC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Supplemental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Rules</a:t>
          </a:r>
          <a:endParaRPr lang="sk-SK" sz="2200" kern="1200" dirty="0"/>
        </a:p>
      </dsp:txBody>
      <dsp:txXfrm>
        <a:off x="4301239" y="2586257"/>
        <a:ext cx="1775612" cy="887806"/>
      </dsp:txXfrm>
    </dsp:sp>
    <dsp:sp modelId="{F5864731-BDA3-4F13-B4DD-07CEAA614064}">
      <dsp:nvSpPr>
        <dsp:cNvPr id="0" name=""/>
        <dsp:cNvSpPr/>
      </dsp:nvSpPr>
      <dsp:spPr>
        <a:xfrm>
          <a:off x="6449730" y="2586257"/>
          <a:ext cx="1775612" cy="887806"/>
        </a:xfrm>
        <a:prstGeom prst="rect">
          <a:avLst/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CAC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Supplemental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Rules</a:t>
          </a:r>
          <a:endParaRPr lang="sk-SK" sz="2200" kern="1200" dirty="0"/>
        </a:p>
      </dsp:txBody>
      <dsp:txXfrm>
        <a:off x="6449730" y="2586257"/>
        <a:ext cx="1775612" cy="8878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EF4A9-8500-4B3D-90F3-C73CE94346B1}">
      <dsp:nvSpPr>
        <dsp:cNvPr id="0" name=""/>
        <dsp:cNvSpPr/>
      </dsp:nvSpPr>
      <dsp:spPr>
        <a:xfrm rot="5400000">
          <a:off x="-148946" y="149439"/>
          <a:ext cx="819191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1.</a:t>
          </a:r>
          <a:endParaRPr lang="sk-SK" sz="1500" kern="1200" dirty="0"/>
        </a:p>
      </dsp:txBody>
      <dsp:txXfrm rot="-5400000">
        <a:off x="1" y="261143"/>
        <a:ext cx="521299" cy="297892"/>
      </dsp:txXfrm>
    </dsp:sp>
    <dsp:sp modelId="{5EAC0DB0-CE12-4505-9111-B98F101B2B97}">
      <dsp:nvSpPr>
        <dsp:cNvPr id="0" name=""/>
        <dsp:cNvSpPr/>
      </dsp:nvSpPr>
      <dsp:spPr>
        <a:xfrm rot="5400000">
          <a:off x="4133417" y="-3574386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Podání žaloby k rozhodčí instituci</a:t>
          </a:r>
          <a:endParaRPr lang="sk-SK" sz="3000" kern="1200" dirty="0"/>
        </a:p>
      </dsp:txBody>
      <dsp:txXfrm rot="-5400000">
        <a:off x="521299" y="61362"/>
        <a:ext cx="7684670" cy="436803"/>
      </dsp:txXfrm>
    </dsp:sp>
    <dsp:sp modelId="{5A755A35-2942-4442-B121-8C18CE7DBC20}">
      <dsp:nvSpPr>
        <dsp:cNvPr id="0" name=""/>
        <dsp:cNvSpPr/>
      </dsp:nvSpPr>
      <dsp:spPr>
        <a:xfrm rot="5400000">
          <a:off x="-111706" y="848084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2. </a:t>
          </a:r>
          <a:endParaRPr lang="sk-SK" sz="1500" kern="1200" dirty="0"/>
        </a:p>
      </dsp:txBody>
      <dsp:txXfrm rot="-5400000">
        <a:off x="2" y="997027"/>
        <a:ext cx="521299" cy="223414"/>
      </dsp:txXfrm>
    </dsp:sp>
    <dsp:sp modelId="{C3E7B127-DF2A-4448-B1B6-E4DEC90411F8}">
      <dsp:nvSpPr>
        <dsp:cNvPr id="0" name=""/>
        <dsp:cNvSpPr/>
      </dsp:nvSpPr>
      <dsp:spPr>
        <a:xfrm rot="5400000">
          <a:off x="4133417" y="-2875741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Ověření formálních náležitostí</a:t>
          </a:r>
          <a:endParaRPr lang="sk-SK" sz="3000" kern="1200" dirty="0"/>
        </a:p>
      </dsp:txBody>
      <dsp:txXfrm rot="-5400000">
        <a:off x="521299" y="760007"/>
        <a:ext cx="7684670" cy="436803"/>
      </dsp:txXfrm>
    </dsp:sp>
    <dsp:sp modelId="{7DFD5665-3F6A-430D-B0FE-0BB0B7ECE2CF}">
      <dsp:nvSpPr>
        <dsp:cNvPr id="0" name=""/>
        <dsp:cNvSpPr/>
      </dsp:nvSpPr>
      <dsp:spPr>
        <a:xfrm rot="5400000">
          <a:off x="-111706" y="1509489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3.</a:t>
          </a:r>
          <a:endParaRPr lang="sk-SK" sz="1500" kern="1200" dirty="0"/>
        </a:p>
      </dsp:txBody>
      <dsp:txXfrm rot="-5400000">
        <a:off x="2" y="1658432"/>
        <a:ext cx="521299" cy="223414"/>
      </dsp:txXfrm>
    </dsp:sp>
    <dsp:sp modelId="{D871139D-A954-404C-9F26-18E153B057C5}">
      <dsp:nvSpPr>
        <dsp:cNvPr id="0" name=""/>
        <dsp:cNvSpPr/>
      </dsp:nvSpPr>
      <dsp:spPr>
        <a:xfrm rot="5400000">
          <a:off x="4133417" y="-2214336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Vyrozumění </a:t>
          </a:r>
          <a:r>
            <a:rPr lang="cs-CZ" sz="3000" kern="1200" dirty="0" smtClean="0"/>
            <a:t>žalované strany</a:t>
          </a:r>
          <a:endParaRPr lang="sk-SK" sz="3000" kern="1200" dirty="0"/>
        </a:p>
      </dsp:txBody>
      <dsp:txXfrm rot="-5400000">
        <a:off x="521299" y="1421412"/>
        <a:ext cx="7684670" cy="436803"/>
      </dsp:txXfrm>
    </dsp:sp>
    <dsp:sp modelId="{11D7F68D-C9D0-44F8-AE70-70F099ADEF36}">
      <dsp:nvSpPr>
        <dsp:cNvPr id="0" name=""/>
        <dsp:cNvSpPr/>
      </dsp:nvSpPr>
      <dsp:spPr>
        <a:xfrm rot="5400000">
          <a:off x="-111706" y="2170894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4. </a:t>
          </a:r>
          <a:endParaRPr lang="sk-SK" sz="1500" kern="1200" dirty="0"/>
        </a:p>
      </dsp:txBody>
      <dsp:txXfrm rot="-5400000">
        <a:off x="2" y="2319837"/>
        <a:ext cx="521299" cy="223414"/>
      </dsp:txXfrm>
    </dsp:sp>
    <dsp:sp modelId="{674AC389-F122-45F2-A844-86E80AE5DE5B}">
      <dsp:nvSpPr>
        <dsp:cNvPr id="0" name=""/>
        <dsp:cNvSpPr/>
      </dsp:nvSpPr>
      <dsp:spPr>
        <a:xfrm rot="5400000">
          <a:off x="4133417" y="-1552930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Odpověď žalované strany</a:t>
          </a:r>
          <a:endParaRPr lang="sk-SK" sz="3000" kern="1200" dirty="0"/>
        </a:p>
      </dsp:txBody>
      <dsp:txXfrm rot="-5400000">
        <a:off x="521299" y="2082818"/>
        <a:ext cx="7684670" cy="436803"/>
      </dsp:txXfrm>
    </dsp:sp>
    <dsp:sp modelId="{E010D2F3-DFAE-4C0D-8659-4242F0C106EF}">
      <dsp:nvSpPr>
        <dsp:cNvPr id="0" name=""/>
        <dsp:cNvSpPr/>
      </dsp:nvSpPr>
      <dsp:spPr>
        <a:xfrm rot="5400000">
          <a:off x="-111706" y="2832300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5.</a:t>
          </a:r>
          <a:endParaRPr lang="sk-SK" sz="1500" kern="1200" dirty="0"/>
        </a:p>
      </dsp:txBody>
      <dsp:txXfrm rot="-5400000">
        <a:off x="2" y="2981243"/>
        <a:ext cx="521299" cy="223414"/>
      </dsp:txXfrm>
    </dsp:sp>
    <dsp:sp modelId="{973DD3AB-984D-496A-8B1B-F20052ABDFC9}">
      <dsp:nvSpPr>
        <dsp:cNvPr id="0" name=""/>
        <dsp:cNvSpPr/>
      </dsp:nvSpPr>
      <dsp:spPr>
        <a:xfrm rot="5400000">
          <a:off x="4133417" y="-891525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Ustanovení </a:t>
          </a:r>
          <a:r>
            <a:rPr lang="cs-CZ" sz="3000" kern="1200" dirty="0" smtClean="0"/>
            <a:t>panelu</a:t>
          </a:r>
          <a:endParaRPr lang="sk-SK" sz="3000" kern="1200" dirty="0"/>
        </a:p>
      </dsp:txBody>
      <dsp:txXfrm rot="-5400000">
        <a:off x="521299" y="2744223"/>
        <a:ext cx="7684670" cy="436803"/>
      </dsp:txXfrm>
    </dsp:sp>
    <dsp:sp modelId="{7794005C-E247-41EF-BA43-B11FCE288143}">
      <dsp:nvSpPr>
        <dsp:cNvPr id="0" name=""/>
        <dsp:cNvSpPr/>
      </dsp:nvSpPr>
      <dsp:spPr>
        <a:xfrm rot="5400000">
          <a:off x="-111706" y="3493705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6. </a:t>
          </a:r>
          <a:endParaRPr lang="sk-SK" sz="1500" kern="1200" dirty="0"/>
        </a:p>
      </dsp:txBody>
      <dsp:txXfrm rot="-5400000">
        <a:off x="2" y="3642648"/>
        <a:ext cx="521299" cy="223414"/>
      </dsp:txXfrm>
    </dsp:sp>
    <dsp:sp modelId="{4F729ADC-2253-40A1-8949-7BDE4F779637}">
      <dsp:nvSpPr>
        <dsp:cNvPr id="0" name=""/>
        <dsp:cNvSpPr/>
      </dsp:nvSpPr>
      <dsp:spPr>
        <a:xfrm rot="5400000">
          <a:off x="4133417" y="-230120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Vynesení </a:t>
          </a:r>
          <a:r>
            <a:rPr lang="cs-CZ" sz="3000" kern="1200" dirty="0" smtClean="0"/>
            <a:t>rozhodnutí</a:t>
          </a:r>
          <a:endParaRPr lang="sk-SK" sz="3000" kern="1200" dirty="0"/>
        </a:p>
      </dsp:txBody>
      <dsp:txXfrm rot="-5400000">
        <a:off x="521299" y="3405628"/>
        <a:ext cx="7684670" cy="436803"/>
      </dsp:txXfrm>
    </dsp:sp>
    <dsp:sp modelId="{C498D430-0A45-4E6B-B520-F53C3BB3085A}">
      <dsp:nvSpPr>
        <dsp:cNvPr id="0" name=""/>
        <dsp:cNvSpPr/>
      </dsp:nvSpPr>
      <dsp:spPr>
        <a:xfrm rot="5400000">
          <a:off x="-111706" y="4155110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7</a:t>
          </a:r>
          <a:endParaRPr lang="sk-SK" sz="1500" kern="1200" dirty="0"/>
        </a:p>
      </dsp:txBody>
      <dsp:txXfrm rot="-5400000">
        <a:off x="2" y="4304053"/>
        <a:ext cx="521299" cy="223414"/>
      </dsp:txXfrm>
    </dsp:sp>
    <dsp:sp modelId="{E4D874EB-D967-4274-8309-3B670887FEB9}">
      <dsp:nvSpPr>
        <dsp:cNvPr id="0" name=""/>
        <dsp:cNvSpPr/>
      </dsp:nvSpPr>
      <dsp:spPr>
        <a:xfrm rot="5400000">
          <a:off x="4133417" y="431285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Implementace</a:t>
          </a:r>
          <a:endParaRPr lang="sk-SK" sz="3000" kern="1200" dirty="0"/>
        </a:p>
      </dsp:txBody>
      <dsp:txXfrm rot="-5400000">
        <a:off x="521299" y="4067033"/>
        <a:ext cx="7684670" cy="4368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F0D8F-AFC0-4E8D-AC75-CF62F96E2474}">
      <dsp:nvSpPr>
        <dsp:cNvPr id="0" name=""/>
        <dsp:cNvSpPr/>
      </dsp:nvSpPr>
      <dsp:spPr>
        <a:xfrm>
          <a:off x="0" y="48993"/>
          <a:ext cx="5786478" cy="101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podnikatelé se sídlem, nebo provozovnou uvnitř EU</a:t>
          </a:r>
          <a:endParaRPr lang="sk-SK" sz="2700" kern="1200" dirty="0"/>
        </a:p>
      </dsp:txBody>
      <dsp:txXfrm>
        <a:off x="49347" y="98340"/>
        <a:ext cx="5687784" cy="912186"/>
      </dsp:txXfrm>
    </dsp:sp>
    <dsp:sp modelId="{708B50AA-AD7A-403C-8EFA-D5B973251AA6}">
      <dsp:nvSpPr>
        <dsp:cNvPr id="0" name=""/>
        <dsp:cNvSpPr/>
      </dsp:nvSpPr>
      <dsp:spPr>
        <a:xfrm>
          <a:off x="0" y="1137633"/>
          <a:ext cx="5786478" cy="101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organizace založené na území EU</a:t>
          </a:r>
          <a:endParaRPr lang="sk-SK" sz="2700" kern="1200" dirty="0"/>
        </a:p>
      </dsp:txBody>
      <dsp:txXfrm>
        <a:off x="49347" y="1186980"/>
        <a:ext cx="5687784" cy="912186"/>
      </dsp:txXfrm>
    </dsp:sp>
    <dsp:sp modelId="{0A5282A9-8561-4BF2-8121-6FBB9E9F5ACF}">
      <dsp:nvSpPr>
        <dsp:cNvPr id="0" name=""/>
        <dsp:cNvSpPr/>
      </dsp:nvSpPr>
      <dsp:spPr>
        <a:xfrm>
          <a:off x="0" y="2226274"/>
          <a:ext cx="5786478" cy="101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fyzické osoby s trvalým pobytem v EU</a:t>
          </a:r>
          <a:endParaRPr lang="sk-SK" sz="2700" kern="1200" dirty="0"/>
        </a:p>
      </dsp:txBody>
      <dsp:txXfrm>
        <a:off x="49347" y="2275621"/>
        <a:ext cx="5687784" cy="9121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C11720-78D0-476A-95B7-55B6481A37D2}">
      <dsp:nvSpPr>
        <dsp:cNvPr id="0" name=""/>
        <dsp:cNvSpPr/>
      </dsp:nvSpPr>
      <dsp:spPr>
        <a:xfrm>
          <a:off x="5122" y="438583"/>
          <a:ext cx="2628007" cy="10512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1. Etapa</a:t>
          </a:r>
          <a:endParaRPr lang="sk-SK" sz="3800" kern="1200" dirty="0"/>
        </a:p>
      </dsp:txBody>
      <dsp:txXfrm>
        <a:off x="530723" y="438583"/>
        <a:ext cx="1576805" cy="1051202"/>
      </dsp:txXfrm>
    </dsp:sp>
    <dsp:sp modelId="{9E493AAF-49DD-44D5-94F5-DC435F2C8BB8}">
      <dsp:nvSpPr>
        <dsp:cNvPr id="0" name=""/>
        <dsp:cNvSpPr/>
      </dsp:nvSpPr>
      <dsp:spPr>
        <a:xfrm>
          <a:off x="2291488" y="527935"/>
          <a:ext cx="2181245" cy="872498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ochranné známky </a:t>
          </a:r>
          <a:endParaRPr lang="sk-SK" sz="1300" kern="1200" dirty="0"/>
        </a:p>
      </dsp:txBody>
      <dsp:txXfrm>
        <a:off x="2727737" y="527935"/>
        <a:ext cx="1308747" cy="872498"/>
      </dsp:txXfrm>
    </dsp:sp>
    <dsp:sp modelId="{A63878A7-A6FA-434B-90CC-5D62EC71C6FF}">
      <dsp:nvSpPr>
        <dsp:cNvPr id="0" name=""/>
        <dsp:cNvSpPr/>
      </dsp:nvSpPr>
      <dsp:spPr>
        <a:xfrm>
          <a:off x="4167360" y="527935"/>
          <a:ext cx="2181245" cy="872498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názvy veřejných institucí</a:t>
          </a:r>
          <a:endParaRPr lang="sk-SK" sz="1300" kern="1200" dirty="0"/>
        </a:p>
      </dsp:txBody>
      <dsp:txXfrm>
        <a:off x="4603609" y="527935"/>
        <a:ext cx="1308747" cy="872498"/>
      </dsp:txXfrm>
    </dsp:sp>
    <dsp:sp modelId="{F996229A-9294-404E-9C26-4F7394A666E9}">
      <dsp:nvSpPr>
        <dsp:cNvPr id="0" name=""/>
        <dsp:cNvSpPr/>
      </dsp:nvSpPr>
      <dsp:spPr>
        <a:xfrm>
          <a:off x="6043231" y="527935"/>
          <a:ext cx="2181245" cy="872498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zeměpisná označení</a:t>
          </a:r>
          <a:endParaRPr lang="sk-SK" sz="1300" kern="1200" dirty="0"/>
        </a:p>
      </dsp:txBody>
      <dsp:txXfrm>
        <a:off x="6479480" y="527935"/>
        <a:ext cx="1308747" cy="872498"/>
      </dsp:txXfrm>
    </dsp:sp>
    <dsp:sp modelId="{07C80ECA-0E91-498B-BA7A-DFA4FB14051B}">
      <dsp:nvSpPr>
        <dsp:cNvPr id="0" name=""/>
        <dsp:cNvSpPr/>
      </dsp:nvSpPr>
      <dsp:spPr>
        <a:xfrm>
          <a:off x="5122" y="1636954"/>
          <a:ext cx="2628007" cy="10512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2. Etapa</a:t>
          </a:r>
          <a:endParaRPr lang="sk-SK" sz="3800" kern="1200" dirty="0"/>
        </a:p>
      </dsp:txBody>
      <dsp:txXfrm>
        <a:off x="530723" y="1636954"/>
        <a:ext cx="1576805" cy="1051202"/>
      </dsp:txXfrm>
    </dsp:sp>
    <dsp:sp modelId="{B8C6F769-3E6E-48D4-90E3-50338ED4455E}">
      <dsp:nvSpPr>
        <dsp:cNvPr id="0" name=""/>
        <dsp:cNvSpPr/>
      </dsp:nvSpPr>
      <dsp:spPr>
        <a:xfrm>
          <a:off x="2291488" y="1726306"/>
          <a:ext cx="2181245" cy="872498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ostatní prioritní práva k označení podle národního práva</a:t>
          </a:r>
          <a:endParaRPr lang="sk-SK" sz="1300" kern="1200" dirty="0"/>
        </a:p>
      </dsp:txBody>
      <dsp:txXfrm>
        <a:off x="2727737" y="1726306"/>
        <a:ext cx="1308747" cy="872498"/>
      </dsp:txXfrm>
    </dsp:sp>
    <dsp:sp modelId="{30D23277-2FC7-49A2-A761-2CE23AEEDF7A}">
      <dsp:nvSpPr>
        <dsp:cNvPr id="0" name=""/>
        <dsp:cNvSpPr/>
      </dsp:nvSpPr>
      <dsp:spPr>
        <a:xfrm>
          <a:off x="5122" y="2835325"/>
          <a:ext cx="2628007" cy="10512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3. Etapa</a:t>
          </a:r>
          <a:endParaRPr lang="sk-SK" sz="3800" kern="1200" dirty="0"/>
        </a:p>
      </dsp:txBody>
      <dsp:txXfrm>
        <a:off x="530723" y="2835325"/>
        <a:ext cx="1576805" cy="1051202"/>
      </dsp:txXfrm>
    </dsp:sp>
    <dsp:sp modelId="{29D42407-5626-40FE-9F64-71A06DB2C214}">
      <dsp:nvSpPr>
        <dsp:cNvPr id="0" name=""/>
        <dsp:cNvSpPr/>
      </dsp:nvSpPr>
      <dsp:spPr>
        <a:xfrm>
          <a:off x="2291488" y="2924678"/>
          <a:ext cx="2181245" cy="872498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Všichni co splňují podmínky registrace</a:t>
          </a:r>
          <a:endParaRPr lang="sk-SK" sz="1300" kern="1200" dirty="0"/>
        </a:p>
      </dsp:txBody>
      <dsp:txXfrm>
        <a:off x="2727737" y="2924678"/>
        <a:ext cx="1308747" cy="8724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EF4A9-8500-4B3D-90F3-C73CE94346B1}">
      <dsp:nvSpPr>
        <dsp:cNvPr id="0" name=""/>
        <dsp:cNvSpPr/>
      </dsp:nvSpPr>
      <dsp:spPr>
        <a:xfrm rot="5400000">
          <a:off x="-148946" y="149439"/>
          <a:ext cx="819191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1.</a:t>
          </a:r>
          <a:endParaRPr lang="sk-SK" sz="1500" kern="1200" dirty="0"/>
        </a:p>
      </dsp:txBody>
      <dsp:txXfrm rot="-5400000">
        <a:off x="1" y="261143"/>
        <a:ext cx="521299" cy="297892"/>
      </dsp:txXfrm>
    </dsp:sp>
    <dsp:sp modelId="{5EAC0DB0-CE12-4505-9111-B98F101B2B97}">
      <dsp:nvSpPr>
        <dsp:cNvPr id="0" name=""/>
        <dsp:cNvSpPr/>
      </dsp:nvSpPr>
      <dsp:spPr>
        <a:xfrm rot="5400000">
          <a:off x="4133417" y="-3574386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Podání žaloby k rozhodčí instituci</a:t>
          </a:r>
          <a:endParaRPr lang="sk-SK" sz="3000" kern="1200" dirty="0"/>
        </a:p>
      </dsp:txBody>
      <dsp:txXfrm rot="-5400000">
        <a:off x="521299" y="61362"/>
        <a:ext cx="7684670" cy="436803"/>
      </dsp:txXfrm>
    </dsp:sp>
    <dsp:sp modelId="{5A755A35-2942-4442-B121-8C18CE7DBC20}">
      <dsp:nvSpPr>
        <dsp:cNvPr id="0" name=""/>
        <dsp:cNvSpPr/>
      </dsp:nvSpPr>
      <dsp:spPr>
        <a:xfrm rot="5400000">
          <a:off x="-111706" y="848084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2. </a:t>
          </a:r>
          <a:endParaRPr lang="sk-SK" sz="1500" kern="1200" dirty="0"/>
        </a:p>
      </dsp:txBody>
      <dsp:txXfrm rot="-5400000">
        <a:off x="2" y="997027"/>
        <a:ext cx="521299" cy="223414"/>
      </dsp:txXfrm>
    </dsp:sp>
    <dsp:sp modelId="{C3E7B127-DF2A-4448-B1B6-E4DEC90411F8}">
      <dsp:nvSpPr>
        <dsp:cNvPr id="0" name=""/>
        <dsp:cNvSpPr/>
      </dsp:nvSpPr>
      <dsp:spPr>
        <a:xfrm rot="5400000">
          <a:off x="4133417" y="-2875741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Ověření formálních náležitostí</a:t>
          </a:r>
          <a:endParaRPr lang="sk-SK" sz="3000" kern="1200" dirty="0"/>
        </a:p>
      </dsp:txBody>
      <dsp:txXfrm rot="-5400000">
        <a:off x="521299" y="760007"/>
        <a:ext cx="7684670" cy="436803"/>
      </dsp:txXfrm>
    </dsp:sp>
    <dsp:sp modelId="{7DFD5665-3F6A-430D-B0FE-0BB0B7ECE2CF}">
      <dsp:nvSpPr>
        <dsp:cNvPr id="0" name=""/>
        <dsp:cNvSpPr/>
      </dsp:nvSpPr>
      <dsp:spPr>
        <a:xfrm rot="5400000">
          <a:off x="-111706" y="1509489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3.</a:t>
          </a:r>
          <a:endParaRPr lang="sk-SK" sz="1500" kern="1200" dirty="0"/>
        </a:p>
      </dsp:txBody>
      <dsp:txXfrm rot="-5400000">
        <a:off x="2" y="1658432"/>
        <a:ext cx="521299" cy="223414"/>
      </dsp:txXfrm>
    </dsp:sp>
    <dsp:sp modelId="{D871139D-A954-404C-9F26-18E153B057C5}">
      <dsp:nvSpPr>
        <dsp:cNvPr id="0" name=""/>
        <dsp:cNvSpPr/>
      </dsp:nvSpPr>
      <dsp:spPr>
        <a:xfrm rot="5400000">
          <a:off x="4133417" y="-2214336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Vyrozumění žalované strany</a:t>
          </a:r>
          <a:endParaRPr lang="sk-SK" sz="3000" kern="1200" dirty="0"/>
        </a:p>
      </dsp:txBody>
      <dsp:txXfrm rot="-5400000">
        <a:off x="521299" y="1421412"/>
        <a:ext cx="7684670" cy="436803"/>
      </dsp:txXfrm>
    </dsp:sp>
    <dsp:sp modelId="{11D7F68D-C9D0-44F8-AE70-70F099ADEF36}">
      <dsp:nvSpPr>
        <dsp:cNvPr id="0" name=""/>
        <dsp:cNvSpPr/>
      </dsp:nvSpPr>
      <dsp:spPr>
        <a:xfrm rot="5400000">
          <a:off x="-111706" y="2170894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4. </a:t>
          </a:r>
          <a:endParaRPr lang="sk-SK" sz="1500" kern="1200" dirty="0"/>
        </a:p>
      </dsp:txBody>
      <dsp:txXfrm rot="-5400000">
        <a:off x="2" y="2319837"/>
        <a:ext cx="521299" cy="223414"/>
      </dsp:txXfrm>
    </dsp:sp>
    <dsp:sp modelId="{674AC389-F122-45F2-A844-86E80AE5DE5B}">
      <dsp:nvSpPr>
        <dsp:cNvPr id="0" name=""/>
        <dsp:cNvSpPr/>
      </dsp:nvSpPr>
      <dsp:spPr>
        <a:xfrm rot="5400000">
          <a:off x="4133417" y="-1552930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Odpověď žalované strany</a:t>
          </a:r>
          <a:endParaRPr lang="sk-SK" sz="3000" kern="1200" dirty="0"/>
        </a:p>
      </dsp:txBody>
      <dsp:txXfrm rot="-5400000">
        <a:off x="521299" y="2082818"/>
        <a:ext cx="7684670" cy="436803"/>
      </dsp:txXfrm>
    </dsp:sp>
    <dsp:sp modelId="{E010D2F3-DFAE-4C0D-8659-4242F0C106EF}">
      <dsp:nvSpPr>
        <dsp:cNvPr id="0" name=""/>
        <dsp:cNvSpPr/>
      </dsp:nvSpPr>
      <dsp:spPr>
        <a:xfrm rot="5400000">
          <a:off x="-111706" y="2832300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5.</a:t>
          </a:r>
          <a:endParaRPr lang="sk-SK" sz="1500" kern="1200" dirty="0"/>
        </a:p>
      </dsp:txBody>
      <dsp:txXfrm rot="-5400000">
        <a:off x="2" y="2981243"/>
        <a:ext cx="521299" cy="223414"/>
      </dsp:txXfrm>
    </dsp:sp>
    <dsp:sp modelId="{973DD3AB-984D-496A-8B1B-F20052ABDFC9}">
      <dsp:nvSpPr>
        <dsp:cNvPr id="0" name=""/>
        <dsp:cNvSpPr/>
      </dsp:nvSpPr>
      <dsp:spPr>
        <a:xfrm rot="5400000">
          <a:off x="4133417" y="-891525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Ustanovení panelu</a:t>
          </a:r>
          <a:endParaRPr lang="sk-SK" sz="3000" kern="1200" dirty="0"/>
        </a:p>
      </dsp:txBody>
      <dsp:txXfrm rot="-5400000">
        <a:off x="521299" y="2744223"/>
        <a:ext cx="7684670" cy="436803"/>
      </dsp:txXfrm>
    </dsp:sp>
    <dsp:sp modelId="{7794005C-E247-41EF-BA43-B11FCE288143}">
      <dsp:nvSpPr>
        <dsp:cNvPr id="0" name=""/>
        <dsp:cNvSpPr/>
      </dsp:nvSpPr>
      <dsp:spPr>
        <a:xfrm rot="5400000">
          <a:off x="-111706" y="3493705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6. </a:t>
          </a:r>
          <a:endParaRPr lang="sk-SK" sz="1500" kern="1200" dirty="0"/>
        </a:p>
      </dsp:txBody>
      <dsp:txXfrm rot="-5400000">
        <a:off x="2" y="3642648"/>
        <a:ext cx="521299" cy="223414"/>
      </dsp:txXfrm>
    </dsp:sp>
    <dsp:sp modelId="{4F729ADC-2253-40A1-8949-7BDE4F779637}">
      <dsp:nvSpPr>
        <dsp:cNvPr id="0" name=""/>
        <dsp:cNvSpPr/>
      </dsp:nvSpPr>
      <dsp:spPr>
        <a:xfrm rot="5400000">
          <a:off x="4133417" y="-230120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Vynesení rozhodnutí</a:t>
          </a:r>
          <a:endParaRPr lang="sk-SK" sz="3000" kern="1200" dirty="0"/>
        </a:p>
      </dsp:txBody>
      <dsp:txXfrm rot="-5400000">
        <a:off x="521299" y="3405628"/>
        <a:ext cx="7684670" cy="436803"/>
      </dsp:txXfrm>
    </dsp:sp>
    <dsp:sp modelId="{C498D430-0A45-4E6B-B520-F53C3BB3085A}">
      <dsp:nvSpPr>
        <dsp:cNvPr id="0" name=""/>
        <dsp:cNvSpPr/>
      </dsp:nvSpPr>
      <dsp:spPr>
        <a:xfrm rot="5400000">
          <a:off x="-111706" y="4155110"/>
          <a:ext cx="744713" cy="521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7</a:t>
          </a:r>
          <a:endParaRPr lang="sk-SK" sz="1500" kern="1200" dirty="0"/>
        </a:p>
      </dsp:txBody>
      <dsp:txXfrm rot="-5400000">
        <a:off x="2" y="4304053"/>
        <a:ext cx="521299" cy="223414"/>
      </dsp:txXfrm>
    </dsp:sp>
    <dsp:sp modelId="{E4D874EB-D967-4274-8309-3B670887FEB9}">
      <dsp:nvSpPr>
        <dsp:cNvPr id="0" name=""/>
        <dsp:cNvSpPr/>
      </dsp:nvSpPr>
      <dsp:spPr>
        <a:xfrm rot="5400000">
          <a:off x="4133417" y="431285"/>
          <a:ext cx="484063" cy="7708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Implementace</a:t>
          </a:r>
          <a:endParaRPr lang="sk-SK" sz="3000" kern="1200" dirty="0"/>
        </a:p>
      </dsp:txBody>
      <dsp:txXfrm rot="-5400000">
        <a:off x="521299" y="4067033"/>
        <a:ext cx="7684670" cy="436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D7BD-F7E1-4494-B8F6-054A0C642937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FD3080-7F9A-4772-BEBE-2381466B9A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5917-ACD3-49AE-87FE-3A397FF05F3A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15D4-44FA-4704-A52E-DCD67EF756A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029C-FD12-4678-8464-2ECE39F0C250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D26F-E577-410B-BE9B-98A5804E27A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BD725-7897-4856-8E7A-671D947E7AB6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F6565-4718-44AC-A808-8FE3BD13200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BEB9-0F87-488D-AB1A-EB91A8BFF80B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55342-C4C7-4813-A22D-7DA7E395D51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4429-D66B-4739-8A38-2A9C4B8C399B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7D922-0CD0-49EA-B8B0-47FFEB6F18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2A83CA-E8AA-42B9-BB24-7DE3243FFB91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B5B771-3056-4CF8-8095-9CDAB9D95B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4ABF9-256F-432D-B467-6C9FB7849BFC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C480A-CB3A-4EBB-AD3D-8885285CCA8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D62FF-E8B5-4DB7-BC11-242EFB5B8E3F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A2D6-DE05-4A23-9C74-41728BA7BBE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C6DE7-14A9-4352-8E95-CD845507C6C2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4AE8-8419-4C0C-A8FF-8B8796571E4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0491-563D-4224-8D7A-EB1C8A8C6C8A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AD1B7-CCF7-418C-B9F3-6F352893A33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D08BD0C-EA89-4E51-A363-F46DD417E499}" type="datetimeFigureOut">
              <a:rPr lang="sk-SK"/>
              <a:pPr>
                <a:defRPr/>
              </a:pPr>
              <a:t>4. 4. 2012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5DD0497-7CA1-46F7-8E2E-24A94D4F97B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9" r:id="rId2"/>
    <p:sldLayoutId id="2147483700" r:id="rId3"/>
    <p:sldLayoutId id="2147483701" r:id="rId4"/>
    <p:sldLayoutId id="2147483708" r:id="rId5"/>
    <p:sldLayoutId id="2147483709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dr.eu/" TargetMode="External"/><Relationship Id="rId3" Type="http://schemas.openxmlformats.org/officeDocument/2006/relationships/hyperlink" Target="http://www.adndrc.org/adndrc/bj_home.html" TargetMode="External"/><Relationship Id="rId7" Type="http://schemas.openxmlformats.org/officeDocument/2006/relationships/hyperlink" Target="http://www.wipo.int/amc/en/domains" TargetMode="External"/><Relationship Id="rId2" Type="http://schemas.openxmlformats.org/officeDocument/2006/relationships/hyperlink" Target="http://www.adndr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mains.adrforum.com/" TargetMode="External"/><Relationship Id="rId5" Type="http://schemas.openxmlformats.org/officeDocument/2006/relationships/hyperlink" Target="http://www.adndrc.org/adndrc/kre_home.html" TargetMode="External"/><Relationship Id="rId4" Type="http://schemas.openxmlformats.org/officeDocument/2006/relationships/hyperlink" Target="http://www.adndrc.org/adndrc/hk_home.html" TargetMode="Externa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dirty="0" smtClean="0"/>
              <a:t>Doménová jména a doménové</a:t>
            </a:r>
            <a:endParaRPr lang="sk-SK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cs-CZ" smtClean="0"/>
              <a:t>Michal Koščík</a:t>
            </a:r>
            <a:endParaRPr lang="sk-SK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 z ochranných známek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porušovatel </a:t>
            </a:r>
            <a:r>
              <a:rPr lang="cs-CZ" dirty="0"/>
              <a:t>zdržel </a:t>
            </a:r>
            <a:r>
              <a:rPr lang="cs-CZ" dirty="0" smtClean="0"/>
              <a:t>jednání</a:t>
            </a:r>
          </a:p>
          <a:p>
            <a:pPr lvl="1"/>
            <a:r>
              <a:rPr lang="cs-CZ" dirty="0"/>
              <a:t>stažením výrobků z </a:t>
            </a:r>
            <a:r>
              <a:rPr lang="cs-CZ" dirty="0" smtClean="0"/>
              <a:t>trhu</a:t>
            </a:r>
          </a:p>
          <a:p>
            <a:pPr lvl="1"/>
            <a:r>
              <a:rPr lang="cs-CZ" dirty="0" smtClean="0"/>
              <a:t>trvalým </a:t>
            </a:r>
            <a:r>
              <a:rPr lang="cs-CZ" dirty="0"/>
              <a:t>odstraněním nebo zničením výrobků, </a:t>
            </a:r>
            <a:endParaRPr lang="cs-CZ" dirty="0" smtClean="0"/>
          </a:p>
          <a:p>
            <a:pPr lvl="1"/>
            <a:r>
              <a:rPr lang="cs-CZ" dirty="0" smtClean="0"/>
              <a:t>zničením </a:t>
            </a:r>
            <a:r>
              <a:rPr lang="cs-CZ" dirty="0"/>
              <a:t>materiálů, nástrojů a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právo </a:t>
            </a:r>
            <a:r>
              <a:rPr lang="cs-CZ" dirty="0"/>
              <a:t>na náhradu škody</a:t>
            </a:r>
            <a:r>
              <a:rPr lang="cs-CZ" dirty="0" smtClean="0"/>
              <a:t>,</a:t>
            </a:r>
          </a:p>
          <a:p>
            <a:r>
              <a:rPr lang="cs-CZ" dirty="0" smtClean="0"/>
              <a:t>vydání </a:t>
            </a:r>
            <a:r>
              <a:rPr lang="cs-CZ" dirty="0"/>
              <a:t>bezdůvodného </a:t>
            </a:r>
            <a:r>
              <a:rPr lang="cs-CZ" dirty="0" smtClean="0"/>
              <a:t>obohacení</a:t>
            </a:r>
          </a:p>
          <a:p>
            <a:r>
              <a:rPr lang="cs-CZ" dirty="0"/>
              <a:t>přiměřené zadostiučinění paušální </a:t>
            </a:r>
            <a:r>
              <a:rPr lang="cs-CZ" dirty="0" smtClean="0"/>
              <a:t>částkou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841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Alternativní řešení sporů</a:t>
            </a:r>
          </a:p>
        </p:txBody>
      </p:sp>
      <p:sp>
        <p:nvSpPr>
          <p:cNvPr id="9219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cs-CZ" dirty="0" smtClean="0"/>
              <a:t>Rozhodčí řízení</a:t>
            </a:r>
            <a:endParaRPr lang="cs-CZ" dirty="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Smlouva </a:t>
            </a:r>
            <a:r>
              <a:rPr lang="cs-CZ" dirty="0"/>
              <a:t>o </a:t>
            </a:r>
            <a:r>
              <a:rPr lang="cs-CZ" dirty="0" smtClean="0"/>
              <a:t>rozhodci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Rozhodčí doložka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93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Důvody pro alternativní řešení sporů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Narůstající objem doménových spekulací</a:t>
            </a:r>
          </a:p>
          <a:p>
            <a:r>
              <a:rPr lang="cs-CZ" smtClean="0"/>
              <a:t>Mezery ve vnitrostátních úpravách</a:t>
            </a:r>
          </a:p>
          <a:p>
            <a:r>
              <a:rPr lang="cs-CZ" smtClean="0"/>
              <a:t>Malá zkušenost soudců s řešením doménových sporů</a:t>
            </a:r>
          </a:p>
          <a:p>
            <a:r>
              <a:rPr lang="cs-CZ" smtClean="0"/>
              <a:t>Problémy s mezinárodním prvkem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Cesta k alternativnímu řešení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Rozhodčí doložka ve prospěch třetích osob zakotvená přímo v pravidlech registrace</a:t>
            </a:r>
          </a:p>
          <a:p>
            <a:r>
              <a:rPr lang="cs-CZ" smtClean="0"/>
              <a:t>Třetí osoby mají oprávnění (ne však povinnost) podat žalobu u předem určené rozhodčí instituce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Doménové spory v generických doménách</a:t>
            </a:r>
            <a:endParaRPr lang="sk-SK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614863" cy="21717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4000500"/>
            <a:ext cx="20002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Generické domény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 numCol="2"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.aero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</a:t>
            </a:r>
            <a:r>
              <a:rPr lang="en-US" dirty="0" err="1" smtClean="0"/>
              <a:t>asia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.biz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.cat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.com,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.coop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.info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.jobs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</a:t>
            </a:r>
            <a:r>
              <a:rPr lang="en-US" dirty="0" err="1" smtClean="0"/>
              <a:t>mobi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.museum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.name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/>
              <a:t>.net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.org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.pro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</a:t>
            </a:r>
            <a:r>
              <a:rPr lang="en-US" dirty="0" err="1" smtClean="0"/>
              <a:t>tel</a:t>
            </a:r>
            <a:r>
              <a:rPr lang="en-US" dirty="0" smtClean="0"/>
              <a:t>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.travel</a:t>
            </a:r>
            <a:endParaRPr lang="sk-SK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5429250"/>
            <a:ext cx="107156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Role WIPO v generických </a:t>
            </a:r>
            <a:r>
              <a:rPr lang="cs-CZ" dirty="0" err="1" smtClean="0"/>
              <a:t>doménach</a:t>
            </a:r>
            <a:endParaRPr lang="sk-SK" dirty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86375" y="2357438"/>
            <a:ext cx="2817813" cy="2792412"/>
          </a:xfrm>
        </p:spPr>
      </p:pic>
      <p:sp>
        <p:nvSpPr>
          <p:cNvPr id="14340" name="Content Placeholder 4"/>
          <p:cNvSpPr>
            <a:spLocks noGrp="1"/>
          </p:cNvSpPr>
          <p:nvPr>
            <p:ph sz="half" idx="2"/>
          </p:nvPr>
        </p:nvSpPr>
        <p:spPr>
          <a:xfrm>
            <a:off x="428625" y="2071688"/>
            <a:ext cx="4500563" cy="4525962"/>
          </a:xfrm>
        </p:spPr>
        <p:txBody>
          <a:bodyPr/>
          <a:lstStyle/>
          <a:p>
            <a:r>
              <a:rPr lang="cs-CZ" smtClean="0"/>
              <a:t>Vytvoření:</a:t>
            </a:r>
          </a:p>
          <a:p>
            <a:pPr lvl="1"/>
            <a:r>
              <a:rPr lang="cs-CZ" smtClean="0"/>
              <a:t>Standardních registračních postupů</a:t>
            </a:r>
          </a:p>
          <a:p>
            <a:pPr lvl="1"/>
            <a:r>
              <a:rPr lang="cs-CZ" sz="2000" smtClean="0">
                <a:cs typeface="Times New Roman" pitchFamily="18" charset="0"/>
              </a:rPr>
              <a:t>Zavedení jednotného způsobu řešení doménových sporů </a:t>
            </a:r>
            <a:r>
              <a:rPr lang="sk-SK" sz="2000" smtClean="0">
                <a:cs typeface="Times New Roman" pitchFamily="18" charset="0"/>
              </a:rPr>
              <a:t> (UDRP)</a:t>
            </a:r>
          </a:p>
          <a:p>
            <a:pPr lvl="1"/>
            <a:r>
              <a:rPr lang="cs-CZ" sz="2000" smtClean="0">
                <a:cs typeface="Times New Roman" pitchFamily="18" charset="0"/>
              </a:rPr>
              <a:t>Provoz rozhodčího centra, jež řeší spory z doménových jmen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UDRP – </a:t>
            </a:r>
            <a:r>
              <a:rPr lang="cs-CZ" dirty="0" err="1" smtClean="0"/>
              <a:t>Uniform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sk-SK" dirty="0"/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28625" y="2786063"/>
            <a:ext cx="8229600" cy="2608262"/>
          </a:xfrm>
        </p:spPr>
        <p:txBody>
          <a:bodyPr/>
          <a:lstStyle/>
          <a:p>
            <a:r>
              <a:rPr lang="cs-CZ" sz="2600" smtClean="0"/>
              <a:t>Jednotná procedura pro řešení doménových sporů</a:t>
            </a:r>
          </a:p>
          <a:p>
            <a:r>
              <a:rPr lang="cs-CZ" sz="2600" smtClean="0"/>
              <a:t>Vytvořena WIPO v roce 1999</a:t>
            </a:r>
          </a:p>
          <a:p>
            <a:r>
              <a:rPr lang="cs-CZ" sz="2600" smtClean="0"/>
              <a:t>Účinnost od roku 2000</a:t>
            </a:r>
          </a:p>
          <a:p>
            <a:r>
              <a:rPr lang="cs-CZ" sz="2600" smtClean="0"/>
              <a:t>Cíl – zajistit přesné podmínky rozhodčího řízení</a:t>
            </a:r>
            <a:endParaRPr lang="sk-SK" sz="260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066800"/>
          </a:xfrm>
        </p:spPr>
        <p:txBody>
          <a:bodyPr/>
          <a:lstStyle/>
          <a:p>
            <a:r>
              <a:rPr lang="cs-CZ" smtClean="0"/>
              <a:t>Autorizované rozhodčí instituce</a:t>
            </a:r>
            <a:endParaRPr lang="sk-SK" smtClean="0"/>
          </a:p>
        </p:txBody>
      </p:sp>
      <p:sp>
        <p:nvSpPr>
          <p:cNvPr id="16387" name="Content Placeholder 5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324350"/>
          </a:xfrm>
        </p:spPr>
        <p:txBody>
          <a:bodyPr/>
          <a:lstStyle/>
          <a:p>
            <a:r>
              <a:rPr lang="en-US" smtClean="0"/>
              <a:t>[ADNDRC] :</a:t>
            </a:r>
            <a:r>
              <a:rPr lang="cs-CZ" smtClean="0"/>
              <a:t> </a:t>
            </a:r>
            <a:r>
              <a:rPr lang="en-US" smtClean="0">
                <a:hlinkClick r:id="rId2"/>
              </a:rPr>
              <a:t>Asian Domain Name Dispute Resolution Centre</a:t>
            </a:r>
            <a:endParaRPr lang="en-US" smtClean="0"/>
          </a:p>
          <a:p>
            <a:pPr lvl="1"/>
            <a:r>
              <a:rPr lang="en-US" smtClean="0">
                <a:solidFill>
                  <a:schemeClr val="tx1"/>
                </a:solidFill>
                <a:hlinkClick r:id="rId3"/>
              </a:rPr>
              <a:t>Beijing</a:t>
            </a:r>
            <a:r>
              <a:rPr lang="cs-CZ" smtClean="0">
                <a:solidFill>
                  <a:schemeClr val="tx1"/>
                </a:solidFill>
              </a:rPr>
              <a:t>		</a:t>
            </a:r>
            <a:r>
              <a:rPr lang="en-US" smtClean="0">
                <a:solidFill>
                  <a:schemeClr val="tx1"/>
                </a:solidFill>
                <a:hlinkClick r:id="rId4"/>
              </a:rPr>
              <a:t>Hong Kong</a:t>
            </a:r>
            <a:r>
              <a:rPr lang="cs-CZ" smtClean="0">
                <a:solidFill>
                  <a:schemeClr val="tx1"/>
                </a:solidFill>
              </a:rPr>
              <a:t>  		</a:t>
            </a:r>
            <a:r>
              <a:rPr lang="en-US" smtClean="0">
                <a:solidFill>
                  <a:schemeClr val="tx1"/>
                </a:solidFill>
                <a:hlinkClick r:id="rId5"/>
              </a:rPr>
              <a:t>Seoul</a:t>
            </a:r>
            <a:endParaRPr lang="en-US" smtClean="0">
              <a:solidFill>
                <a:schemeClr val="tx1"/>
              </a:solidFill>
            </a:endParaRPr>
          </a:p>
          <a:p>
            <a:r>
              <a:rPr lang="en-US" smtClean="0"/>
              <a:t>[NAF] </a:t>
            </a:r>
            <a:r>
              <a:rPr lang="cs-CZ" smtClean="0"/>
              <a:t>	</a:t>
            </a:r>
            <a:r>
              <a:rPr lang="en-US" smtClean="0">
                <a:hlinkClick r:id="rId6"/>
              </a:rPr>
              <a:t>The National Arbitration Forum</a:t>
            </a:r>
            <a:endParaRPr lang="en-US" smtClean="0"/>
          </a:p>
          <a:p>
            <a:r>
              <a:rPr lang="en-US" smtClean="0"/>
              <a:t>[WIPO]</a:t>
            </a:r>
            <a:r>
              <a:rPr lang="cs-CZ" smtClean="0"/>
              <a:t> 	</a:t>
            </a:r>
            <a:r>
              <a:rPr lang="en-US" smtClean="0">
                <a:hlinkClick r:id="rId7"/>
              </a:rPr>
              <a:t>World Intellectual Property Organization</a:t>
            </a:r>
            <a:endParaRPr lang="en-US" smtClean="0"/>
          </a:p>
          <a:p>
            <a:r>
              <a:rPr lang="en-US" smtClean="0"/>
              <a:t>[CAC]</a:t>
            </a:r>
            <a:r>
              <a:rPr lang="cs-CZ" smtClean="0"/>
              <a:t> 	</a:t>
            </a:r>
            <a:r>
              <a:rPr lang="en-US" smtClean="0">
                <a:hlinkClick r:id="rId8"/>
              </a:rPr>
              <a:t>The Czech Arbitration Court</a:t>
            </a:r>
            <a:endParaRPr lang="en-US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43813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232367"/>
              </p:ext>
            </p:extLst>
          </p:nvPr>
        </p:nvGraphicFramePr>
        <p:xfrm>
          <a:off x="1763688" y="2204864"/>
          <a:ext cx="4042792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Právní rámec</a:t>
            </a:r>
            <a:endParaRPr lang="sk-SK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72375" y="714375"/>
            <a:ext cx="1071563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Předmět sporu:</a:t>
            </a:r>
            <a:endParaRPr lang="sk-SK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115300" cy="4324350"/>
          </a:xfrm>
        </p:spPr>
        <p:txBody>
          <a:bodyPr/>
          <a:lstStyle/>
          <a:p>
            <a:r>
              <a:rPr lang="cs-CZ" sz="3200" smtClean="0"/>
              <a:t>DJ je totožné, nebo zaměnitelné s ochrannou známkou žalobce, </a:t>
            </a:r>
            <a:r>
              <a:rPr lang="cs-CZ" sz="3200" b="1" smtClean="0"/>
              <a:t>a</a:t>
            </a:r>
            <a:endParaRPr lang="sk-SK" sz="3200" b="1" smtClean="0"/>
          </a:p>
          <a:p>
            <a:r>
              <a:rPr lang="cs-CZ" sz="3200" smtClean="0"/>
              <a:t>Držitel nemá k tomuto jménu žádná práva ani oprávněný zájem doménové jméno užívat, </a:t>
            </a:r>
            <a:r>
              <a:rPr lang="cs-CZ" sz="3200" b="1" smtClean="0"/>
              <a:t>a zároveň</a:t>
            </a:r>
            <a:endParaRPr lang="sk-SK" sz="3200" b="1" smtClean="0"/>
          </a:p>
          <a:p>
            <a:r>
              <a:rPr lang="cs-CZ" sz="3200" smtClean="0"/>
              <a:t>Doménové jméno je registrováno a užíváno ve zlé víře</a:t>
            </a:r>
            <a:endParaRPr lang="sk-SK" sz="320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13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Totožnost nebo zaměnitelnost s ochrannou známkou</a:t>
            </a:r>
            <a:endParaRPr lang="sk-SK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smtClean="0"/>
          </a:p>
          <a:p>
            <a:r>
              <a:rPr lang="cs-CZ" smtClean="0"/>
              <a:t>Vztahuje se na Trade Mark a Service Mark</a:t>
            </a:r>
          </a:p>
          <a:p>
            <a:r>
              <a:rPr lang="cs-CZ" smtClean="0"/>
              <a:t>Je jedno ve které zemi</a:t>
            </a:r>
          </a:p>
          <a:p>
            <a:r>
              <a:rPr lang="cs-CZ" smtClean="0"/>
              <a:t>Za jistých okolností se vztahuje i na jména fyzických osob</a:t>
            </a:r>
          </a:p>
          <a:p>
            <a:r>
              <a:rPr lang="cs-CZ" smtClean="0"/>
              <a:t>Aktivní legitimace: </a:t>
            </a:r>
          </a:p>
          <a:p>
            <a:pPr lvl="1"/>
            <a:r>
              <a:rPr lang="cs-CZ" smtClean="0"/>
              <a:t>Majitel Ochranné známky</a:t>
            </a:r>
          </a:p>
          <a:p>
            <a:pPr lvl="1"/>
            <a:r>
              <a:rPr lang="cs-CZ" smtClean="0"/>
              <a:t>Držitel licence</a:t>
            </a:r>
          </a:p>
          <a:p>
            <a:pPr>
              <a:buFont typeface="Georgia" pitchFamily="18" charset="0"/>
              <a:buNone/>
            </a:pPr>
            <a:endParaRPr lang="sk-SK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13" y="5429250"/>
            <a:ext cx="107156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Práva a oprávněný zájem (demonstrativní výčet)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4002088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užíval, nebo se prokazatelně chystal užít v dobré víře doménové jméno k nabízení zboží nebo služeb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byl pod tímto jménem obecně známý, i když k danému jménu nevlastnil žádnou ochrannou známku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využíval doménové jméno k zákonným, nevýdělečným nebo poctivým účelům, bez úmyslu získat neoprávněný prospěch z klamání uživatelů, nebo hanobit dobou pověst ochranné známky.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r>
              <a:rPr lang="cs-CZ" smtClean="0"/>
              <a:t>Užití ve zlé víře (demonstrativní)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716463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 účelem jeho </a:t>
            </a:r>
            <a:r>
              <a:rPr lang="cs-CZ" b="1" u="sng" dirty="0" smtClean="0">
                <a:solidFill>
                  <a:schemeClr val="accent3"/>
                </a:solidFill>
              </a:rPr>
              <a:t>prodeje, pronájmu nebo jiného převodu na majitele </a:t>
            </a:r>
            <a:r>
              <a:rPr lang="cs-CZ" dirty="0" smtClean="0"/>
              <a:t>ochranné známky, případně jeho konkurenta,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 účelem </a:t>
            </a:r>
            <a:r>
              <a:rPr lang="cs-CZ" b="1" u="sng" dirty="0" smtClean="0">
                <a:solidFill>
                  <a:schemeClr val="accent3"/>
                </a:solidFill>
              </a:rPr>
              <a:t>zabránit majiteli </a:t>
            </a:r>
            <a:r>
              <a:rPr lang="cs-CZ" dirty="0" smtClean="0"/>
              <a:t>ochranné známky v tom, aby si zaregistroval doménové jméno odpovídající této ochranné známce.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 účelem </a:t>
            </a:r>
            <a:r>
              <a:rPr lang="cs-CZ" b="1" u="sng" dirty="0" smtClean="0">
                <a:solidFill>
                  <a:schemeClr val="accent3"/>
                </a:solidFill>
              </a:rPr>
              <a:t>narušování obchodních aktivit </a:t>
            </a:r>
            <a:r>
              <a:rPr lang="cs-CZ" dirty="0" smtClean="0"/>
              <a:t>konkurenta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registrace doménového jména, které je </a:t>
            </a:r>
            <a:r>
              <a:rPr lang="cs-CZ" b="1" u="sng" dirty="0" smtClean="0">
                <a:solidFill>
                  <a:schemeClr val="accent3"/>
                </a:solidFill>
              </a:rPr>
              <a:t>zaměnitelné</a:t>
            </a:r>
            <a:r>
              <a:rPr lang="cs-CZ" dirty="0" smtClean="0"/>
              <a:t> s ochrannou známkou jiného subjektu za účelem </a:t>
            </a:r>
            <a:r>
              <a:rPr lang="cs-CZ" b="1" u="sng" dirty="0" smtClean="0">
                <a:solidFill>
                  <a:schemeClr val="accent3"/>
                </a:solidFill>
              </a:rPr>
              <a:t>přilákat uživatele na své webové stránky </a:t>
            </a:r>
            <a:r>
              <a:rPr lang="cs-CZ" dirty="0" smtClean="0"/>
              <a:t>a mít z toho zisk. </a:t>
            </a:r>
            <a:endParaRPr lang="sk-SK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r>
              <a:rPr lang="cs-CZ" smtClean="0"/>
              <a:t>Procedura (WIPO)</a:t>
            </a:r>
            <a:endParaRPr lang="sk-SK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85926"/>
          <a:ext cx="8229600" cy="4788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Maximální doba řízení</a:t>
            </a:r>
            <a:endParaRPr lang="sk-SK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smtClean="0"/>
          </a:p>
        </p:txBody>
      </p:sp>
      <p:sp>
        <p:nvSpPr>
          <p:cNvPr id="4" name="Rectangle 3"/>
          <p:cNvSpPr/>
          <p:nvPr/>
        </p:nvSpPr>
        <p:spPr>
          <a:xfrm>
            <a:off x="1857356" y="3071810"/>
            <a:ext cx="6408000" cy="22159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soft" dir="tl">
              <a:rot lat="0" lon="0" rev="0"/>
            </a:lightRig>
          </a:scene3d>
          <a:sp3d>
            <a:bevelT w="139700" h="139700" prst="divot"/>
          </a:sp3d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15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6</a:t>
            </a:r>
            <a:r>
              <a:rPr lang="cs-CZ" sz="13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7</a:t>
            </a:r>
            <a:r>
              <a:rPr lang="cs-CZ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 </a:t>
            </a:r>
            <a:r>
              <a:rPr lang="cs-CZ" sz="9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Dní</a:t>
            </a:r>
            <a:endParaRPr lang="sk-SK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Vykonatelnost rozhodnutí</a:t>
            </a:r>
            <a:endParaRPr lang="sk-SK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Vykonává správce domény</a:t>
            </a:r>
          </a:p>
          <a:p>
            <a:r>
              <a:rPr lang="cs-CZ" smtClean="0"/>
              <a:t>Zrušení</a:t>
            </a:r>
          </a:p>
          <a:p>
            <a:r>
              <a:rPr lang="cs-CZ" smtClean="0"/>
              <a:t>Převod</a:t>
            </a:r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Počty případů projednaných před WIPO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357438" y="2286000"/>
          <a:ext cx="5043494" cy="4123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850"/>
                <a:gridCol w="271464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1857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1824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2156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Národnost žalovaných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752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Percentage</a:t>
                      </a:r>
                      <a:r>
                        <a:rPr lang="cs-CZ" sz="2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of</a:t>
                      </a:r>
                      <a:r>
                        <a:rPr lang="cs-CZ" sz="2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Cases</a:t>
                      </a:r>
                      <a:endParaRPr lang="cs-CZ" sz="2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States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America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38.87%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Kingdom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8.40%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5.20%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Canada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4.64%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4.51%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Republic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Korea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3.81%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3.25%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Australia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2.32%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Netherlands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1.77%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Soudy ČR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Doménové spory v doméně .eu</a:t>
            </a:r>
            <a:endParaRPr lang="sk-SK" smtClean="0"/>
          </a:p>
        </p:txBody>
      </p:sp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000500"/>
            <a:ext cx="2357438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066800"/>
          </a:xfrm>
        </p:spPr>
        <p:txBody>
          <a:bodyPr/>
          <a:lstStyle/>
          <a:p>
            <a:r>
              <a:rPr lang="cs-CZ" smtClean="0"/>
              <a:t>Doména .eu</a:t>
            </a:r>
            <a:endParaRPr lang="sk-SK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28625" y="2643188"/>
            <a:ext cx="8229600" cy="3681412"/>
          </a:xfrm>
        </p:spPr>
        <p:txBody>
          <a:bodyPr/>
          <a:lstStyle/>
          <a:p>
            <a:r>
              <a:rPr lang="cs-CZ" smtClean="0"/>
              <a:t>podpořit elektronický obchod v EU, </a:t>
            </a:r>
          </a:p>
          <a:p>
            <a:r>
              <a:rPr lang="cs-CZ" smtClean="0"/>
              <a:t>vytvořit jasně identifikovatelné propojení držitele doménového jména s ES</a:t>
            </a:r>
          </a:p>
          <a:p>
            <a:r>
              <a:rPr lang="cs-CZ" smtClean="0"/>
              <a:t>Správce EURid</a:t>
            </a:r>
          </a:p>
          <a:p>
            <a:endParaRPr lang="sk-SK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786438"/>
            <a:ext cx="159385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066800"/>
          </a:xfrm>
        </p:spPr>
        <p:txBody>
          <a:bodyPr/>
          <a:lstStyle/>
          <a:p>
            <a:r>
              <a:rPr lang="cs-CZ" smtClean="0"/>
              <a:t>Oprávnění uživatelé</a:t>
            </a:r>
            <a:endParaRPr lang="sk-SK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28662" y="2643182"/>
          <a:ext cx="578647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750" y="5829300"/>
            <a:ext cx="1500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Start domény - Sunrise periods</a:t>
            </a:r>
            <a:endParaRPr lang="sk-SK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5188" y="5786438"/>
            <a:ext cx="143986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Právní rámec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Nařízení EU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733/2002/EC; 874/2004/EC; 1654/2005/EC;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Předpisy správce domény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Pravidla registrace doménového jména .</a:t>
            </a:r>
            <a:r>
              <a:rPr lang="cs-CZ" dirty="0" err="1" smtClean="0"/>
              <a:t>eu</a:t>
            </a: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Podmínky registrace doménového jména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Pravidla pro období </a:t>
            </a:r>
            <a:r>
              <a:rPr lang="cs-CZ" dirty="0" err="1" smtClean="0"/>
              <a:t>Sunrise</a:t>
            </a:r>
            <a:r>
              <a:rPr lang="cs-CZ" dirty="0" smtClean="0"/>
              <a:t> týkajících se domén .</a:t>
            </a:r>
            <a:r>
              <a:rPr lang="cs-CZ" dirty="0" err="1" smtClean="0"/>
              <a:t>eu</a:t>
            </a: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Pravidla řešení sporů týkajících se domén .</a:t>
            </a:r>
            <a:r>
              <a:rPr lang="cs-CZ" dirty="0" err="1" smtClean="0"/>
              <a:t>eu</a:t>
            </a:r>
            <a:r>
              <a:rPr lang="cs-CZ" dirty="0" smtClean="0"/>
              <a:t> (Pravidla ADR)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Jednací řád poskytovatele ADR</a:t>
            </a:r>
            <a:endParaRPr lang="sk-SK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Doménové spory v .eu</a:t>
            </a:r>
            <a:endParaRPr lang="sk-SK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Spory vedené proti spekulantům</a:t>
            </a:r>
          </a:p>
          <a:p>
            <a:pPr lvl="1"/>
            <a:r>
              <a:rPr lang="cs-CZ" smtClean="0"/>
              <a:t>Aktivní legitimace: Majitel ochranné známky</a:t>
            </a:r>
          </a:p>
          <a:p>
            <a:pPr lvl="1"/>
            <a:r>
              <a:rPr lang="cs-CZ" smtClean="0"/>
              <a:t>Pasivní legitimace: Držitel domény</a:t>
            </a:r>
          </a:p>
          <a:p>
            <a:r>
              <a:rPr lang="cs-CZ" smtClean="0"/>
              <a:t>Spory vedené proti správci domény</a:t>
            </a:r>
          </a:p>
          <a:p>
            <a:pPr lvl="1"/>
            <a:r>
              <a:rPr lang="cs-CZ" smtClean="0"/>
              <a:t>Aktivní legitimace: Zájemce o doménové jméno</a:t>
            </a:r>
          </a:p>
          <a:p>
            <a:pPr lvl="1"/>
            <a:r>
              <a:rPr lang="cs-CZ" smtClean="0"/>
              <a:t>Pasivní legitimace: Správce domény</a:t>
            </a:r>
            <a:endParaRPr lang="sk-SK" smtClean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5786438"/>
            <a:ext cx="143986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r>
              <a:rPr lang="cs-CZ" smtClean="0"/>
              <a:t>Procedura (.eu)</a:t>
            </a:r>
            <a:endParaRPr lang="sk-SK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85926"/>
          <a:ext cx="8229600" cy="4788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Spory proti spekulantům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Registrované jméno domény může být odebráno, pokud je:</a:t>
            </a:r>
          </a:p>
          <a:p>
            <a:pPr lvl="1"/>
            <a:r>
              <a:rPr lang="cs-CZ" smtClean="0"/>
              <a:t>totožné se jménem nebo zavádějícím způsobem podobné jménu, pro které </a:t>
            </a:r>
            <a:r>
              <a:rPr lang="pt-BR" smtClean="0"/>
              <a:t>existuje takové právo uznané nebo stanovené vnitrostátním</a:t>
            </a:r>
            <a:r>
              <a:rPr lang="cs-CZ" smtClean="0"/>
              <a:t> právem nebo právem Společenství, </a:t>
            </a:r>
            <a:r>
              <a:rPr lang="cs-CZ" b="1" smtClean="0"/>
              <a:t>a</a:t>
            </a:r>
          </a:p>
          <a:p>
            <a:pPr lvl="1"/>
            <a:r>
              <a:rPr lang="cs-CZ" smtClean="0"/>
              <a:t>jeho držitel zaregistroval, aniž by měl na toto jméno právo nebo oprávněný zájem, </a:t>
            </a:r>
            <a:r>
              <a:rPr lang="cs-CZ" b="1" smtClean="0"/>
              <a:t>nebo</a:t>
            </a:r>
          </a:p>
          <a:p>
            <a:pPr lvl="1"/>
            <a:r>
              <a:rPr lang="cs-CZ" smtClean="0"/>
              <a:t>bylo zaregistrováno nebo užíváno nikoli v dobré víře.</a:t>
            </a: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6000750"/>
            <a:ext cx="143986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Oprávněný zájem</a:t>
            </a:r>
            <a:endParaRPr lang="sk-SK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nabízení zboží a služeb dříve, než byl podán jakýkoliv návrh zpochybňující právo k tomuto doménovému jménu</a:t>
            </a:r>
            <a:endParaRPr lang="sk-SK" smtClean="0"/>
          </a:p>
          <a:p>
            <a:r>
              <a:rPr lang="cs-CZ" smtClean="0"/>
              <a:t>Uživatel je pod tímto jménem obecně znám, ať již se jedná o fyzickou, nebo právnickou osobu</a:t>
            </a:r>
            <a:endParaRPr lang="sk-SK" smtClean="0"/>
          </a:p>
          <a:p>
            <a:r>
              <a:rPr lang="cs-CZ" smtClean="0"/>
              <a:t>užívá doménové jméno k nekomerčním nebo poctivým účelům, které nepoškozují pověst chráněného označení, bez úmyslu uvést spotřebitele v omyl. </a:t>
            </a:r>
            <a:endParaRPr lang="sk-SK" smtClean="0"/>
          </a:p>
          <a:p>
            <a:endParaRPr lang="sk-SK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Okolnosti poukazující na zlou víru</a:t>
            </a:r>
            <a:endParaRPr lang="sk-SK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Úmysl doménové jméno dále prodat</a:t>
            </a:r>
          </a:p>
          <a:p>
            <a:r>
              <a:rPr lang="cs-CZ" smtClean="0"/>
              <a:t>Úmysl zabránit jinému v registraci</a:t>
            </a:r>
            <a:endParaRPr lang="sk-SK" smtClean="0"/>
          </a:p>
          <a:p>
            <a:r>
              <a:rPr lang="cs-CZ" smtClean="0"/>
              <a:t>Úmysl narušit obchodní aktivity konkurenta</a:t>
            </a:r>
          </a:p>
          <a:p>
            <a:r>
              <a:rPr lang="cs-CZ" smtClean="0"/>
              <a:t>Vyvolání záměny u spotřebitelů za účelem hospodářského prospěchu</a:t>
            </a:r>
          </a:p>
          <a:p>
            <a:r>
              <a:rPr lang="cs-CZ" smtClean="0"/>
              <a:t>Registrace domény shodné se jménem fyzické osoby</a:t>
            </a: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786438"/>
            <a:ext cx="159385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soudů v ČR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50417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80928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Možné rozhodnutí u sporů proti spekulantům</a:t>
            </a:r>
            <a:endParaRPr lang="sk-SK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Zamítnutí žaloby</a:t>
            </a:r>
          </a:p>
          <a:p>
            <a:r>
              <a:rPr lang="cs-CZ" smtClean="0"/>
              <a:t>Zrušení doménového jména</a:t>
            </a:r>
          </a:p>
          <a:p>
            <a:r>
              <a:rPr lang="cs-CZ" smtClean="0"/>
              <a:t>Převod doménového jména</a:t>
            </a:r>
          </a:p>
          <a:p>
            <a:r>
              <a:rPr lang="cs-CZ" smtClean="0"/>
              <a:t>Přerušení řízení na 6 měsíců</a:t>
            </a:r>
          </a:p>
          <a:p>
            <a:endParaRPr lang="sk-SK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786438"/>
            <a:ext cx="159385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proti rejstříku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Možné napadení zamítnutí registrace v doméně .</a:t>
            </a:r>
            <a:r>
              <a:rPr lang="cs-CZ" dirty="0" err="1" smtClean="0"/>
              <a:t>eu</a:t>
            </a:r>
            <a:r>
              <a:rPr lang="cs-CZ" dirty="0" smtClean="0"/>
              <a:t>, v případě že registrátor poruší nařízení EU</a:t>
            </a:r>
          </a:p>
          <a:p>
            <a:r>
              <a:rPr lang="cs-CZ" dirty="0" smtClean="0"/>
              <a:t>Možné výsledky:</a:t>
            </a:r>
          </a:p>
          <a:p>
            <a:pPr lvl="1"/>
            <a:r>
              <a:rPr lang="cs-CZ" dirty="0" smtClean="0"/>
              <a:t>Zamítnutí žaloby</a:t>
            </a:r>
          </a:p>
          <a:p>
            <a:pPr lvl="1"/>
            <a:r>
              <a:rPr lang="cs-CZ" dirty="0" smtClean="0"/>
              <a:t>Zrušení rozhodnutí</a:t>
            </a:r>
          </a:p>
          <a:p>
            <a:pPr lvl="1"/>
            <a:r>
              <a:rPr lang="cs-CZ" dirty="0" smtClean="0"/>
              <a:t>Zrušení doménového jména</a:t>
            </a:r>
          </a:p>
          <a:p>
            <a:pPr lvl="1"/>
            <a:r>
              <a:rPr lang="cs-CZ" dirty="0" smtClean="0"/>
              <a:t>Převod doménového jména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786438"/>
            <a:ext cx="159385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v civilním řízení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761435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27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Soudy v prvním stupni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</a:p>
          <a:p>
            <a:pPr lvl="1"/>
            <a:r>
              <a:rPr lang="cs-CZ" dirty="0" smtClean="0"/>
              <a:t>ve sporech o ochranu práv porušených nebo ohrožených nekalým soutěžním jednáním ….</a:t>
            </a:r>
          </a:p>
          <a:p>
            <a:pPr lvl="1"/>
            <a:r>
              <a:rPr lang="cs-CZ" dirty="0" smtClean="0"/>
              <a:t>ve věcech ochrany názvu a dobré pověsti právnické osoby</a:t>
            </a:r>
          </a:p>
          <a:p>
            <a:pPr lvl="1"/>
            <a:r>
              <a:rPr lang="pl-PL" dirty="0" smtClean="0"/>
              <a:t>ve sporech z práv k obchodní firmě</a:t>
            </a:r>
          </a:p>
          <a:p>
            <a:pPr lvl="1"/>
            <a:r>
              <a:rPr lang="cs-CZ" dirty="0" smtClean="0"/>
              <a:t>ve sporech o nárocích vycházejících z průmyslového vlastnictví</a:t>
            </a:r>
          </a:p>
          <a:p>
            <a:pPr lvl="1"/>
            <a:r>
              <a:rPr lang="cs-CZ" dirty="0" smtClean="0"/>
              <a:t>ve věcech ochrany osobnosti</a:t>
            </a:r>
          </a:p>
          <a:p>
            <a:pPr lvl="1"/>
            <a:r>
              <a:rPr lang="cs-CZ" dirty="0" smtClean="0"/>
              <a:t>o nárocích vycházejících z autorského zákon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Městský soud v </a:t>
            </a:r>
            <a:r>
              <a:rPr lang="cs-CZ" dirty="0" smtClean="0"/>
              <a:t>Praze</a:t>
            </a:r>
            <a:endParaRPr lang="cs-CZ" dirty="0"/>
          </a:p>
          <a:p>
            <a:r>
              <a:rPr lang="cs-CZ" dirty="0"/>
              <a:t>Krajský soud v </a:t>
            </a:r>
            <a:r>
              <a:rPr lang="cs-CZ" dirty="0" smtClean="0"/>
              <a:t>Praze</a:t>
            </a:r>
            <a:endParaRPr lang="cs-CZ" dirty="0"/>
          </a:p>
          <a:p>
            <a:r>
              <a:rPr lang="cs-CZ" dirty="0"/>
              <a:t>Krajský soud v Českých Budějovicích </a:t>
            </a:r>
            <a:endParaRPr lang="cs-CZ" dirty="0" smtClean="0"/>
          </a:p>
          <a:p>
            <a:r>
              <a:rPr lang="cs-CZ" dirty="0" smtClean="0"/>
              <a:t>Krajský </a:t>
            </a:r>
            <a:r>
              <a:rPr lang="cs-CZ" dirty="0"/>
              <a:t>soud v </a:t>
            </a:r>
            <a:r>
              <a:rPr lang="cs-CZ" dirty="0" smtClean="0"/>
              <a:t>Plzni</a:t>
            </a:r>
            <a:endParaRPr lang="cs-CZ" dirty="0"/>
          </a:p>
          <a:p>
            <a:r>
              <a:rPr lang="cs-CZ" dirty="0"/>
              <a:t>Krajský soud v Ústí nad Labem </a:t>
            </a:r>
            <a:endParaRPr lang="cs-CZ" dirty="0" smtClean="0"/>
          </a:p>
          <a:p>
            <a:r>
              <a:rPr lang="cs-CZ" dirty="0" smtClean="0"/>
              <a:t>Krajský </a:t>
            </a:r>
            <a:r>
              <a:rPr lang="cs-CZ" dirty="0"/>
              <a:t>soud v Hradci Králové </a:t>
            </a:r>
            <a:endParaRPr lang="cs-CZ" dirty="0" smtClean="0"/>
          </a:p>
          <a:p>
            <a:r>
              <a:rPr lang="cs-CZ" dirty="0" smtClean="0"/>
              <a:t>Krajský </a:t>
            </a:r>
            <a:r>
              <a:rPr lang="cs-CZ" dirty="0"/>
              <a:t>soud v Brně </a:t>
            </a:r>
            <a:endParaRPr lang="cs-CZ" dirty="0" smtClean="0"/>
          </a:p>
          <a:p>
            <a:r>
              <a:rPr lang="cs-CZ" dirty="0" smtClean="0"/>
              <a:t>Krajský </a:t>
            </a:r>
            <a:r>
              <a:rPr lang="cs-CZ" dirty="0"/>
              <a:t>soud v </a:t>
            </a:r>
            <a:r>
              <a:rPr lang="cs-CZ" dirty="0" smtClean="0"/>
              <a:t>Ostravě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39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příslušnost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fyzická osoba - soud</a:t>
            </a:r>
            <a:r>
              <a:rPr lang="cs-CZ" dirty="0"/>
              <a:t>, v jehož obvodu má </a:t>
            </a:r>
            <a:r>
              <a:rPr lang="cs-CZ" dirty="0" smtClean="0"/>
              <a:t>bydliště</a:t>
            </a:r>
          </a:p>
          <a:p>
            <a:r>
              <a:rPr lang="cs-CZ" dirty="0" smtClean="0"/>
              <a:t>FO podnikatel, okresní </a:t>
            </a:r>
            <a:r>
              <a:rPr lang="cs-CZ" dirty="0"/>
              <a:t>soud, v jehož obvodu má místo </a:t>
            </a:r>
            <a:r>
              <a:rPr lang="cs-CZ" dirty="0" smtClean="0"/>
              <a:t>podnikání</a:t>
            </a:r>
          </a:p>
          <a:p>
            <a:r>
              <a:rPr lang="cs-CZ" dirty="0" smtClean="0"/>
              <a:t>Právnické osoba - sídlo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359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 z nekalé </a:t>
            </a:r>
            <a:r>
              <a:rPr lang="cs-CZ" dirty="0" err="1" smtClean="0"/>
              <a:t>souteže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Zdržet se jednání </a:t>
            </a:r>
          </a:p>
          <a:p>
            <a:r>
              <a:rPr lang="cs-CZ" dirty="0" smtClean="0"/>
              <a:t>odstranit </a:t>
            </a:r>
            <a:r>
              <a:rPr lang="cs-CZ" dirty="0"/>
              <a:t>závadný </a:t>
            </a:r>
            <a:r>
              <a:rPr lang="cs-CZ" dirty="0" smtClean="0"/>
              <a:t>stav</a:t>
            </a:r>
          </a:p>
          <a:p>
            <a:r>
              <a:rPr lang="cs-CZ" dirty="0" smtClean="0"/>
              <a:t>přiměřené zadostiučinění</a:t>
            </a:r>
          </a:p>
          <a:p>
            <a:pPr lvl="1"/>
            <a:r>
              <a:rPr lang="cs-CZ" dirty="0" smtClean="0"/>
              <a:t>může </a:t>
            </a:r>
            <a:r>
              <a:rPr lang="cs-CZ" dirty="0"/>
              <a:t>být poskytnuto i v penězích, </a:t>
            </a:r>
            <a:endParaRPr lang="cs-CZ" dirty="0" smtClean="0"/>
          </a:p>
          <a:p>
            <a:r>
              <a:rPr lang="cs-CZ" dirty="0" smtClean="0"/>
              <a:t>náhrada </a:t>
            </a:r>
            <a:r>
              <a:rPr lang="cs-CZ" dirty="0"/>
              <a:t>škody </a:t>
            </a:r>
            <a:endParaRPr lang="cs-CZ" dirty="0" smtClean="0"/>
          </a:p>
          <a:p>
            <a:r>
              <a:rPr lang="cs-CZ" dirty="0" smtClean="0"/>
              <a:t>vydání </a:t>
            </a:r>
            <a:r>
              <a:rPr lang="cs-CZ" dirty="0"/>
              <a:t>bezdůvodného obohacení.</a:t>
            </a:r>
          </a:p>
        </p:txBody>
      </p:sp>
    </p:spTree>
    <p:extLst>
      <p:ext uri="{BB962C8B-B14F-4D97-AF65-F5344CB8AC3E}">
        <p14:creationId xmlns:p14="http://schemas.microsoft.com/office/powerpoint/2010/main" val="1345559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1870</TotalTime>
  <Words>967</Words>
  <Application>Microsoft Office PowerPoint</Application>
  <PresentationFormat>Předvádění na obrazovce (4:3)</PresentationFormat>
  <Paragraphs>272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Urbanistický</vt:lpstr>
      <vt:lpstr>Doménová jména a doménové</vt:lpstr>
      <vt:lpstr>Nároky</vt:lpstr>
      <vt:lpstr>Soudy ČR</vt:lpstr>
      <vt:lpstr>Soustava soudů v ČR</vt:lpstr>
      <vt:lpstr>Soustava v civilním řízení</vt:lpstr>
      <vt:lpstr>Soudy v prvním stupni</vt:lpstr>
      <vt:lpstr>Krajské soudy</vt:lpstr>
      <vt:lpstr>Místní příslušnost</vt:lpstr>
      <vt:lpstr>Nároky z nekalé souteže</vt:lpstr>
      <vt:lpstr>Nároky z ochranných známek</vt:lpstr>
      <vt:lpstr>Alternativní řešení sporů</vt:lpstr>
      <vt:lpstr>Rozhodčí řízení</vt:lpstr>
      <vt:lpstr>Důvody pro alternativní řešení sporů</vt:lpstr>
      <vt:lpstr>Cesta k alternativnímu řešení</vt:lpstr>
      <vt:lpstr>Doménové spory v generických doménách</vt:lpstr>
      <vt:lpstr>Generické domény</vt:lpstr>
      <vt:lpstr>Role WIPO v generických doménach</vt:lpstr>
      <vt:lpstr>UDRP – Uniform domain resolution procedure</vt:lpstr>
      <vt:lpstr>Autorizované rozhodčí instituce</vt:lpstr>
      <vt:lpstr>Právní rámec</vt:lpstr>
      <vt:lpstr>Předmět sporu:</vt:lpstr>
      <vt:lpstr>Totožnost nebo zaměnitelnost s ochrannou známkou</vt:lpstr>
      <vt:lpstr>Práva a oprávněný zájem (demonstrativní výčet)</vt:lpstr>
      <vt:lpstr>Užití ve zlé víře (demonstrativní)</vt:lpstr>
      <vt:lpstr>Procedura (WIPO)</vt:lpstr>
      <vt:lpstr>Maximální doba řízení</vt:lpstr>
      <vt:lpstr>Vykonatelnost rozhodnutí</vt:lpstr>
      <vt:lpstr>Počty případů projednaných před WIPO</vt:lpstr>
      <vt:lpstr>Národnost žalovaných</vt:lpstr>
      <vt:lpstr>Doménové spory v doméně .eu</vt:lpstr>
      <vt:lpstr>Doména .eu</vt:lpstr>
      <vt:lpstr>Oprávnění uživatelé</vt:lpstr>
      <vt:lpstr>Start domény - Sunrise periods</vt:lpstr>
      <vt:lpstr>Právní rámec</vt:lpstr>
      <vt:lpstr>Doménové spory v .eu</vt:lpstr>
      <vt:lpstr>Procedura (.eu)</vt:lpstr>
      <vt:lpstr>Spory proti spekulantům </vt:lpstr>
      <vt:lpstr>Oprávněný zájem</vt:lpstr>
      <vt:lpstr>Okolnosti poukazující na zlou víru</vt:lpstr>
      <vt:lpstr>Možné rozhodnutí u sporů proti spekulantům</vt:lpstr>
      <vt:lpstr>Řízení proti rejstříku</vt:lpstr>
    </vt:vector>
  </TitlesOfParts>
  <Company>doma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Doménová jména a doménové spory</dc:title>
  <dc:creator>misko</dc:creator>
  <cp:lastModifiedBy>Michal Koščík</cp:lastModifiedBy>
  <cp:revision>159</cp:revision>
  <dcterms:created xsi:type="dcterms:W3CDTF">2009-11-08T09:35:53Z</dcterms:created>
  <dcterms:modified xsi:type="dcterms:W3CDTF">2012-04-04T14:00:38Z</dcterms:modified>
</cp:coreProperties>
</file>