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4" r:id="rId3"/>
    <p:sldId id="267" r:id="rId4"/>
    <p:sldId id="281" r:id="rId5"/>
    <p:sldId id="286" r:id="rId6"/>
    <p:sldId id="285" r:id="rId7"/>
    <p:sldId id="287" r:id="rId8"/>
    <p:sldId id="288" r:id="rId9"/>
    <p:sldId id="289" r:id="rId10"/>
    <p:sldId id="290" r:id="rId11"/>
    <p:sldId id="294" r:id="rId12"/>
    <p:sldId id="284" r:id="rId13"/>
    <p:sldId id="293" r:id="rId14"/>
    <p:sldId id="28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2" autoAdjust="0"/>
    <p:restoredTop sz="94614" autoAdjust="0"/>
  </p:normalViewPr>
  <p:slideViewPr>
    <p:cSldViewPr snapToGrid="0">
      <p:cViewPr varScale="1">
        <p:scale>
          <a:sx n="79" d="100"/>
          <a:sy n="79" d="100"/>
        </p:scale>
        <p:origin x="-84" y="-14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MP57902K Evropské a mezinárodní právní informační systémy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Jakub Harašta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Zaujmout / Unudit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3029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Sdělné / „Ukecané“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017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– </a:t>
            </a:r>
            <a:r>
              <a:rPr lang="cs-CZ" dirty="0" smtClean="0"/>
              <a:t>V</a:t>
            </a:r>
            <a:r>
              <a:rPr lang="cs-CZ" dirty="0" smtClean="0"/>
              <a:t>.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100000"/>
            </a:pPr>
            <a:r>
              <a:rPr lang="cs-CZ" dirty="0" smtClean="0"/>
              <a:t>Vypracujte stručnou právní analýzu na základě vytvořených právních informací.</a:t>
            </a:r>
            <a:endParaRPr lang="cs-CZ" dirty="0" smtClean="0"/>
          </a:p>
          <a:p>
            <a:pPr marL="342900" lvl="1" indent="-342900">
              <a:buSzPct val="100000"/>
            </a:pPr>
            <a:endParaRPr lang="cs-CZ" dirty="0" smtClean="0"/>
          </a:p>
          <a:p>
            <a:pPr marL="342900" lvl="1" indent="-342900">
              <a:buSzPct val="100000"/>
            </a:pPr>
            <a:r>
              <a:rPr lang="cs-CZ" dirty="0" smtClean="0"/>
              <a:t>Do </a:t>
            </a:r>
            <a:r>
              <a:rPr lang="cs-CZ" dirty="0" smtClean="0"/>
              <a:t>7./8. května.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2546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Vaše právní </a:t>
            </a:r>
            <a:r>
              <a:rPr lang="cs-CZ" dirty="0" smtClean="0"/>
              <a:t>analýza…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 cílí na právníka, který se v dané oblasti neorientuje</a:t>
            </a:r>
          </a:p>
          <a:p>
            <a:r>
              <a:rPr lang="cs-CZ" dirty="0" smtClean="0"/>
              <a:t>… shrnuje Vámi shromážděná data, přihlíží zejména k informacím</a:t>
            </a:r>
          </a:p>
          <a:p>
            <a:r>
              <a:rPr lang="cs-CZ" dirty="0" smtClean="0"/>
              <a:t>… neobsahuje okopírovaný text z právních předpisů</a:t>
            </a:r>
          </a:p>
          <a:p>
            <a:r>
              <a:rPr lang="cs-CZ" dirty="0" smtClean="0"/>
              <a:t>… je korektně citovaná, používá poznámky pod čarou</a:t>
            </a:r>
          </a:p>
          <a:p>
            <a:r>
              <a:rPr lang="cs-CZ" dirty="0" smtClean="0"/>
              <a:t>… je česky a bez chyb</a:t>
            </a:r>
          </a:p>
          <a:p>
            <a:r>
              <a:rPr lang="cs-CZ" dirty="0" smtClean="0"/>
              <a:t>… nepřesahuje 10 000 znaků bez poznámek pod čarou</a:t>
            </a:r>
          </a:p>
          <a:p>
            <a:r>
              <a:rPr lang="cs-CZ" dirty="0" smtClean="0"/>
              <a:t>… shrnuje téma – představuje „</a:t>
            </a:r>
            <a:r>
              <a:rPr lang="cs-CZ" dirty="0" err="1" smtClean="0"/>
              <a:t>state</a:t>
            </a:r>
            <a:r>
              <a:rPr lang="cs-CZ" dirty="0" smtClean="0"/>
              <a:t>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the</a:t>
            </a:r>
            <a:r>
              <a:rPr lang="cs-CZ" dirty="0" smtClean="0"/>
              <a:t>-art“</a:t>
            </a:r>
          </a:p>
          <a:p>
            <a:r>
              <a:rPr lang="cs-CZ" dirty="0" smtClean="0"/>
              <a:t>… nepřesvědčuje (argumentace), nenavrhuje řešení (</a:t>
            </a:r>
            <a:r>
              <a:rPr lang="cs-CZ" dirty="0" err="1" smtClean="0"/>
              <a:t>compliance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8167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Děkuji Vám za pozornost!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83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V. cvičení (25. 4.)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Tvorba znalostí a znalostní báze.</a:t>
            </a:r>
          </a:p>
          <a:p>
            <a:pPr lvl="1"/>
            <a:r>
              <a:rPr lang="cs-CZ" dirty="0" smtClean="0"/>
              <a:t>Tvorba právní analýzy na základě shromážděných dat a informací.</a:t>
            </a:r>
          </a:p>
          <a:p>
            <a:pPr lvl="1"/>
            <a:endParaRPr lang="cs-CZ" dirty="0"/>
          </a:p>
          <a:p>
            <a:r>
              <a:rPr lang="cs-CZ" dirty="0" smtClean="0"/>
              <a:t>5. fáze semestrální práce</a:t>
            </a:r>
          </a:p>
          <a:p>
            <a:pPr lvl="1"/>
            <a:r>
              <a:rPr lang="cs-CZ" dirty="0" smtClean="0"/>
              <a:t>Vypracování stručné právní analýzy – do 7./8. května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63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Tvorba znalostí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Právní analýza.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162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Připomenutí: Právní </a:t>
            </a:r>
            <a:r>
              <a:rPr lang="cs-CZ" dirty="0" smtClean="0"/>
              <a:t>znalosti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</a:t>
            </a:r>
            <a:r>
              <a:rPr lang="cs-CZ" dirty="0" smtClean="0"/>
              <a:t>odpovědi (znalost</a:t>
            </a:r>
            <a:r>
              <a:rPr lang="cs-CZ" dirty="0" smtClean="0"/>
              <a:t>).</a:t>
            </a:r>
          </a:p>
          <a:p>
            <a:r>
              <a:rPr lang="cs-CZ" dirty="0" smtClean="0"/>
              <a:t>Objektivní odpověď nezahrnující subjektivní (argumentační) faktor.</a:t>
            </a:r>
          </a:p>
          <a:p>
            <a:r>
              <a:rPr lang="cs-CZ" dirty="0" smtClean="0"/>
              <a:t>Nezahrnuje „jak“ (</a:t>
            </a:r>
            <a:r>
              <a:rPr lang="cs-CZ" dirty="0" err="1" smtClean="0"/>
              <a:t>compliance</a:t>
            </a:r>
            <a:r>
              <a:rPr lang="cs-CZ" dirty="0" smtClean="0"/>
              <a:t>).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165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Co musíte vědět?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06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koho píšete?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8748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bude dít dál?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59700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Co chcete/nechcete?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75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Splnit zadání / Dojem „odfláknutého“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336762"/>
      </p:ext>
    </p:extLst>
  </p:cSld>
  <p:clrMapOvr>
    <a:masterClrMapping/>
  </p:clrMapOvr>
</p:sld>
</file>

<file path=ppt/theme/theme1.xml><?xml version="1.0" encoding="utf-8"?>
<a:theme xmlns:a="http://schemas.openxmlformats.org/drawingml/2006/main" name="law_sablona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148</TotalTime>
  <Words>279</Words>
  <Application>Microsoft Office PowerPoint</Application>
  <PresentationFormat>Předvádění na obrazovce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law_sablona_cz</vt:lpstr>
      <vt:lpstr>MP57902K Evropské a mezinárodní právní informační systémy  Jakub Harašta</vt:lpstr>
      <vt:lpstr>V. cvičení (25. 4.)</vt:lpstr>
      <vt:lpstr>Tvorba znalostí  Právní analýza.</vt:lpstr>
      <vt:lpstr>Připomenutí: Právní znalosti</vt:lpstr>
      <vt:lpstr>Co musíte vědět?</vt:lpstr>
      <vt:lpstr>Pro koho píšete?</vt:lpstr>
      <vt:lpstr>Co se bude dít dál?</vt:lpstr>
      <vt:lpstr>Co chcete/nechcete?</vt:lpstr>
      <vt:lpstr>Splnit zadání / Dojem „odfláknutého“</vt:lpstr>
      <vt:lpstr>Zaujmout / Unudit</vt:lpstr>
      <vt:lpstr>Sdělné / „Ukecané“</vt:lpstr>
      <vt:lpstr>Úkol – V. cvičení</vt:lpstr>
      <vt:lpstr>Vaše právní analýza…</vt:lpstr>
      <vt:lpstr>Dotazy?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MP57902K Evropské a mezinárodní právní informační systémy  Jakub Harašta</dc:title>
  <dc:creator>Jakub Harašta</dc:creator>
  <cp:lastModifiedBy>Jakub Harašta</cp:lastModifiedBy>
  <cp:revision>22</cp:revision>
  <cp:lastPrinted>1601-01-01T00:00:00Z</cp:lastPrinted>
  <dcterms:created xsi:type="dcterms:W3CDTF">2016-02-29T08:20:48Z</dcterms:created>
  <dcterms:modified xsi:type="dcterms:W3CDTF">2016-04-25T08:45:43Z</dcterms:modified>
</cp:coreProperties>
</file>