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100" d="100"/>
          <a:sy n="100" d="100"/>
        </p:scale>
        <p:origin x="-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AEF1-BBE0-4714-A489-2ACD353BC289}" type="datetimeFigureOut">
              <a:rPr lang="cs-CZ" smtClean="0"/>
              <a:t>15.3.2017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6F9C-64C3-42B7-971E-5BB07527B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50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AEF1-BBE0-4714-A489-2ACD353BC289}" type="datetimeFigureOut">
              <a:rPr lang="cs-CZ" smtClean="0"/>
              <a:t>15.3.2017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6F9C-64C3-42B7-971E-5BB07527B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75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AEF1-BBE0-4714-A489-2ACD353BC289}" type="datetimeFigureOut">
              <a:rPr lang="cs-CZ" smtClean="0"/>
              <a:t>15.3.2017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6F9C-64C3-42B7-971E-5BB07527B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18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AEF1-BBE0-4714-A489-2ACD353BC289}" type="datetimeFigureOut">
              <a:rPr lang="cs-CZ" smtClean="0"/>
              <a:t>15.3.2017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6F9C-64C3-42B7-971E-5BB07527B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181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AEF1-BBE0-4714-A489-2ACD353BC289}" type="datetimeFigureOut">
              <a:rPr lang="cs-CZ" smtClean="0"/>
              <a:t>15.3.2017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6F9C-64C3-42B7-971E-5BB07527B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38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AEF1-BBE0-4714-A489-2ACD353BC289}" type="datetimeFigureOut">
              <a:rPr lang="cs-CZ" smtClean="0"/>
              <a:t>15.3.2017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6F9C-64C3-42B7-971E-5BB07527B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35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AEF1-BBE0-4714-A489-2ACD353BC289}" type="datetimeFigureOut">
              <a:rPr lang="cs-CZ" smtClean="0"/>
              <a:t>15.3.2017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6F9C-64C3-42B7-971E-5BB07527B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457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AEF1-BBE0-4714-A489-2ACD353BC289}" type="datetimeFigureOut">
              <a:rPr lang="cs-CZ" smtClean="0"/>
              <a:t>15.3.2017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6F9C-64C3-42B7-971E-5BB07527B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72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AEF1-BBE0-4714-A489-2ACD353BC289}" type="datetimeFigureOut">
              <a:rPr lang="cs-CZ" smtClean="0"/>
              <a:t>15.3.2017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6F9C-64C3-42B7-971E-5BB07527B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763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AEF1-BBE0-4714-A489-2ACD353BC289}" type="datetimeFigureOut">
              <a:rPr lang="cs-CZ" smtClean="0"/>
              <a:t>15.3.2017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6F9C-64C3-42B7-971E-5BB07527B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44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AEF1-BBE0-4714-A489-2ACD353BC289}" type="datetimeFigureOut">
              <a:rPr lang="cs-CZ" smtClean="0"/>
              <a:t>15.3.2017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6F9C-64C3-42B7-971E-5BB07527B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94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2AEF1-BBE0-4714-A489-2ACD353BC289}" type="datetimeFigureOut">
              <a:rPr lang="cs-CZ" smtClean="0"/>
              <a:t>15.3.2017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86F9C-64C3-42B7-971E-5BB07527B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01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44624"/>
            <a:ext cx="8640960" cy="576064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Historický vývoj evidence nemovitostí 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4" y="620688"/>
            <a:ext cx="8712968" cy="6192688"/>
          </a:xfrm>
        </p:spPr>
        <p:txBody>
          <a:bodyPr>
            <a:noAutofit/>
          </a:bodyPr>
          <a:lstStyle/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základní  vývojové linie – A. linie veřejných knih – zemské desky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- pozemkové knihy - obecné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- železniční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</a:t>
            </a:r>
            <a:r>
              <a:rPr lang="cs-CZ" sz="1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horní                 </a:t>
            </a:r>
            <a:endParaRPr lang="cs-CZ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- B. linie pozemkových katastrů </a:t>
            </a:r>
          </a:p>
          <a:p>
            <a:pPr algn="l"/>
            <a:endParaRPr lang="cs-CZ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Veřejné knihy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funkce evidence majetkových, resp. majetkoprávních vztahů a 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jejich ochrana</a:t>
            </a:r>
          </a:p>
          <a:p>
            <a:pPr algn="l"/>
            <a:endParaRPr lang="cs-CZ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/>
            </a:pPr>
            <a:r>
              <a:rPr lang="cs-CZ" sz="1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Zemské desky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počátek – obnovení činnosti zemského soudu  v Praze v r. 1278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(s přerušením v roce  1542)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(vedle nich tzv. „dvorské desky“ – evidence lenních statků)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Na </a:t>
            </a:r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oravě  - od roku  1348 u brněnského a olomouckého zemských soudů.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Ve Slezsku  -  až začátkem  15. století – u krajského soudu  opavského.</a:t>
            </a:r>
          </a:p>
          <a:p>
            <a:pPr algn="l"/>
            <a:endParaRPr lang="cs-CZ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Zápisy původně následovaly v časovém sledu – nepřehledné - souvislosti jednotlivých zápisů</a:t>
            </a:r>
          </a:p>
          <a:p>
            <a:pPr algn="l"/>
            <a:endParaRPr lang="cs-CZ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418753" y="324433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 ´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93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nemovitostí - vývoj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Změny po listopadu 1989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Novelizace řady zákonů včetně občanského zákoníku</a:t>
            </a: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Zákon č.  344/1992 Sb., o katastru nemovitostí zák. č. 265/1992 Sb.  </a:t>
            </a:r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zápisech do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katastru nemovitostí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Oba zákony doplněny společnou  prováděcí vyhláškou č.  126/1993 Sb., později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nahrazenou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vyhl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č.  190/1996 Sb., a ještě později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vyhl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č.  26/2007 Sb.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Úpravu doplňoval zák. č. 359/1992 Sb., o zeměměřičských  a katastrálních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orgánech. Poskytování údajů z katastru upravovala  prováděcí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vyhl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162/2001 Sb.</a:t>
            </a:r>
          </a:p>
          <a:p>
            <a:endParaRPr lang="cs-CZ" sz="1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Zákon -  pokračoval v jednoliniovém evidenčním nástroji;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katastr definoval jako „veřejný informační systém „ obsahující údaje o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zapsaných nemovitostech na území ČR – jejich soupis a popis a jejich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geometrické a polohové  určení.  Současně i jako soubor  vlastnických a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jiných věcných  práv a některých práv dalších (ne věcných).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-  převzal  dosavadní operát evidence nemovitostí,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-  učinil první krok na cestě k návratu k principu  materiální publicity.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96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648072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nemovitostí - vývoj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904656"/>
          </a:xfrm>
        </p:spPr>
        <p:txBody>
          <a:bodyPr>
            <a:normAutofit/>
          </a:bodyPr>
          <a:lstStyle/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Operát katastru nemovitostí podle cit. zákona tvořily tyto části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soubor geodetických informací – katastrální mapa, případně její  číselné vyjádření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(mapový operát),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soubor popisných informací zahrnující údaje o katastrálním území, o parcelách,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stavbách, o vlastnících a jiných oprávněných a o právních vztazích (písemný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operát),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souhrnné přehledy o půdním fondu,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dokumentace výsledků šetření  a měření pro vedení a obnovu souboru geodetických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informací, včetně seznamu místního a pomístního názvosloví,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sbírka listin – rozhodnutí státních orgánů, smlouvy a jiné listiny, na jejichž základě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byly zápisy do katastru provedeny.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této podobě existoval katastr nemovitostí a jeho právní úprava až do konce roku 2012.  Poslední  významné legislativní jeho změny byly provedeny ještě v roce 2011. Tyto změny jej již přibližovaly k očekávanému  novému občanskému zákoníku. </a:t>
            </a: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V souvislosti s celkovou rekodifikací soukromého práva došlo k 1.1.204 účinnosti nové právní úpravy  i na úseku evidence nemovitostí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zák. č. 256/2013 Sb. o KN</a:t>
            </a:r>
            <a:endParaRPr lang="cs-CZ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93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720080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Význam  rekodifikace soukromého práva pro evidenci práv  v katastru nemovitostí a jejich ochranu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760640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Zák. č. 89/2012 Sb.,  (nový </a:t>
            </a:r>
            <a:r>
              <a:rPr lang="cs-CZ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obč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zákoník), účinný od 1.1.2014.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Představuje zásadní a rozsáhlou  změnu právní úpravy soukromého práva ČR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změny – terminologie,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-  obsahu řady pojmů, včetně pojmů „věc, nemovitost, věcná 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práva,  součástí  a příslušenství věci “ aj.</a:t>
            </a: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-   zavedeny nové, resp. staronové principy soukromého práva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např. 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- návrat k zásadě „</a:t>
            </a:r>
            <a:r>
              <a:rPr lang="cs-CZ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superficies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solo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cedit“ (s přihlédnutím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k předchozímu vývoji),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-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posílení principu materiální publicity,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- podstatné rozšíření  škály tzv. věcných práv k věcem cizím,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- změny v právních účincích jednotlivých druhů zápisů do 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KN a další -viz další přednášky.</a:t>
            </a: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1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Kontrolní otázky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6021288"/>
          </a:xfrm>
        </p:spPr>
        <p:txBody>
          <a:bodyPr>
            <a:normAutofit/>
          </a:bodyPr>
          <a:lstStyle/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Vývoj veřejných knih v českých zemích od počátku do konce 40.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tých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let 20. století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Vývoj pozemkových katastrů v českých zemích  od počátku do konce 40.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tých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let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20. století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Vývoj evidence nemovitostí v českých zemích od r. 1950 do r. 2012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Co to byla tzv. jednotná evidence půdy a kdy a jak  skončila? </a:t>
            </a: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 Jaké zásadní změny do evidence nemovitostí přinesl zák. č. 22/1964 Sb.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90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78098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nemovitostí - historie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80728"/>
            <a:ext cx="8784976" cy="5760640"/>
          </a:xfrm>
        </p:spPr>
        <p:txBody>
          <a:bodyPr/>
          <a:lstStyle/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Změna až v r. 1794 (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cís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patent č. 171) – nařízeno vytvoření v rámci zemských desek tzv. hlavních knih a v nich vyhradit sledování  vlast. práv a břemen  na jednotlivých nemovitostech tzv. „rubriky“, a to pro každý panský statek zvlášť.</a:t>
            </a: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Vedeny  až do účinnosti OZ z r. 1950.  Při jejich vedení se formovaly zásady, které později převzaly i pozemkové knihy.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Gruntovní knihy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od 16. století.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Předmětem evidence byl majetek poddaných – vedly jednotlivé vrchnosti.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Souvislost –  s existencí středověkého  (feudálního) tzv. „dvojího vlastnictví“ –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vlastnictví vrchního (dominikál) a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vlastnictví, spíš držba,  náležející poddaným (rustikál). 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Pozemkové knihy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zavedeny zákonem č. 95/1871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ř.z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obecný zákon o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pozemkových knihách, na něj v r. 1874  navázaly zemské zákon pro Č,M a Sl.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Předmětem evidence  nemovitostí  s výjimkou panských. Vedly je okr.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oudy.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69190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760640"/>
          </a:xfrm>
        </p:spPr>
        <p:txBody>
          <a:bodyPr>
            <a:normAutofit fontScale="92500"/>
          </a:bodyPr>
          <a:lstStyle/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Vedle obecných pozemkových knih – v souvislosti s rozvojem dobývání nerostů a výstavbou železnic – zavedeny speciální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nihy – horní knihy (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146/1854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ř.z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- železniční knihy (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70/1874 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ř.z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Pozemkové knihy vedeny až do 1.4.1964, kdy nabyl účinnosti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22/1964 Sb., o evidence nemovitostí.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Avšak již od  1.1.1951 (účinnost OZ č. 141/1950 Sb.) přestaly být  zápisy do pozemkových knih  obligatorní.  Souviselo to s opuštěním konstitutivní povahy zápisu. </a:t>
            </a:r>
          </a:p>
          <a:p>
            <a:pPr marL="457200" lvl="1" indent="0">
              <a:buNone/>
            </a:pPr>
            <a:endParaRPr lang="cs-CZ" sz="1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Pozemkové katastry - 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funkce – podklad pro  vybírání daní</a:t>
            </a:r>
          </a:p>
          <a:p>
            <a:r>
              <a:rPr lang="cs-CZ" sz="18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Počátek 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spojován s tzv. „berní </a:t>
            </a:r>
            <a:r>
              <a:rPr lang="cs-CZ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rullou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 (</a:t>
            </a:r>
            <a:r>
              <a:rPr lang="cs-CZ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catastrum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rollare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 pořizovanou v letech </a:t>
            </a:r>
          </a:p>
          <a:p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- v Čechách v letech  1654 až 1655; pro četné nepřesnosti – několik </a:t>
            </a:r>
          </a:p>
          <a:p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cs-CZ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revizitací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- na Moravě – 1665 – 1667 (tzv. lánová vizitace; lán namísto </a:t>
            </a:r>
          </a:p>
          <a:p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usedlosti ),</a:t>
            </a:r>
          </a:p>
          <a:p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- nová vizitace na Moravě v letech  – 1669 – 1679.</a:t>
            </a:r>
          </a:p>
          <a:p>
            <a:endParaRPr lang="cs-CZ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podstatě ještě nešlo o pozemkový katastr, ale o soupis  poddanských usedlostí provádění po skončení „třicetileté války“. Soupis prováděly samy vrchnosti. </a:t>
            </a:r>
            <a:endParaRPr lang="cs-CZ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u="sng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72008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nemovitostí - historie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23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634082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nemovitostí - vývoj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 fontScale="92500" lnSpcReduction="10000"/>
          </a:bodyPr>
          <a:lstStyle/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Podle uvedených podkladů probíhaly výběry daní (kontribuce) v Čechách a na Moravě až do r. 1748, kdy byl vyhlášen tzv.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první tereziánský katastr.</a:t>
            </a:r>
          </a:p>
          <a:p>
            <a:endParaRPr lang="cs-CZ" sz="1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Práce na něm zahájeny již v r. 1713. Podkladem opět hlášení jednotlivých vrchností, tentokrát však  prověřovaná speciálními komisemi. Zčásti  docházelo i k přeměřování orné půdy a lesů. </a:t>
            </a: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Zahrnoval veškerou selskou půdu a případně i údaje o usedlosti. 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Na základě  četných stížností byl již po osmi letech platnosti nahrazen  novým, tzv.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druhým tereziánským katastrem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Šlo o přepracovanou verzi prvého, v podstatě  jen o přesnější zařazení pozemků a usedlostí podle jejich výnosnosti. Spolu s ním však vstoupil v platnost i tzv. „panský katastr“, který byl určitým prolomením  dosavadní nezdanitelnosti panského majetku.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 tyto katastry se ještě ani zdaleka nepodobaly pozdějším katastrům. 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V letech 1785 až 1789 byl pořízen tzv. „nový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josefský katastr“.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něm se císař pokusil  o vytvoření evidence, která by  zahrnovala jak selské, tak  vrchnostenské pozemky. Šlo o první skutečný katastr  -  byla změřena a v něm popsána každá parcela,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418753" y="324433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 ´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97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634082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nemovitostí – vývoj 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908720"/>
            <a:ext cx="9001000" cy="58326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označena byla tzv. topografickým číslem,</a:t>
            </a:r>
          </a:p>
          <a:p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Kvalita vyměřování odrážela nejen možnosti tehdejší  vyměřovací techniky, ale i skutečnost, že bylo svěřeno jednotlivým vrchnostem.   Zemští geometři  zaměřovali jen rozsáhlé lesní komplexy, bažinatý  a horský terén.  U ostatních pozemků prováděli jen namátkové revize.  Zahrnuty nebyly cesty, potoky, stavební parcely a tzv. neproduktivní půda.  Mapy dosud kresleny nebyly.   Nepřihlíželo se však již k hranicím panství, ale  jednotkou evidence  se stala </a:t>
            </a:r>
            <a:r>
              <a:rPr lang="cs-CZ" sz="2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„katastrální obec“. </a:t>
            </a:r>
          </a:p>
          <a:p>
            <a:endParaRPr lang="cs-CZ" sz="2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Tereziánsko-josefský katastr – určitý kompromis po smrti císaře Josefa II. </a:t>
            </a:r>
          </a:p>
          <a:p>
            <a:endParaRPr 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Rozdíl mezi  zdaněním dominikálních a rustikálních pozemků odstraněn až  v r. 1819 zavedením tzv. </a:t>
            </a:r>
            <a:r>
              <a:rPr lang="cs-CZ" sz="2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provizoria daně pozemkové</a:t>
            </a:r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stalo se tak v souvislosti se zahájením prací na tzv. stabilním katastru.</a:t>
            </a:r>
          </a:p>
          <a:p>
            <a:endParaRPr 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Stabilní katastr </a:t>
            </a:r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práce na něm skončily – na Moravě v r. 1851,</a:t>
            </a:r>
          </a:p>
          <a:p>
            <a:r>
              <a:rPr lang="cs-CZ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- v Čechách v r. 1853.</a:t>
            </a:r>
          </a:p>
          <a:p>
            <a:endParaRPr lang="cs-CZ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Sledovanou jednotkou – pozemek a katastrální obec (jako v josefském kat.)</a:t>
            </a:r>
          </a:p>
          <a:p>
            <a:endParaRPr 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Všechny pozemky byly vyměřovány kvalifikovanými  geometry, </a:t>
            </a:r>
          </a:p>
          <a:p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jednotlivým pozemkům přidělena parcelní  čísla,</a:t>
            </a:r>
          </a:p>
          <a:p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pro každou obec vyhotovena katastrální mapa</a:t>
            </a:r>
          </a:p>
          <a:p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pozemky zařazeny </a:t>
            </a:r>
            <a:r>
              <a:rPr lang="cs-CZ" sz="2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podle druhů</a:t>
            </a:r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bonitních tříd a obdělávané pozemky </a:t>
            </a:r>
            <a:r>
              <a:rPr lang="cs-CZ" sz="2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podle výnosu </a:t>
            </a:r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(čistého výtěžku)</a:t>
            </a:r>
          </a:p>
          <a:p>
            <a:endParaRPr lang="cs-CZ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Brzy zpochybněno označení „stabilní“ ve smyslu neměnný.  Potřeba evidování změny – nutná pravidelná údržba a doplňování údajů – soulad se skutečným stavem.   Včetně se stavem evidovaným ve veřejných knihách.  - zákon. č. 83/1883 </a:t>
            </a:r>
            <a:r>
              <a:rPr lang="cs-CZ" sz="2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ř.z</a:t>
            </a:r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 evidenci dané pozemkové. </a:t>
            </a:r>
            <a:r>
              <a:rPr lang="cs-CZ" sz="1800" b="1" dirty="0"/>
              <a:t>´</a:t>
            </a:r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7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229"/>
            <a:ext cx="8219256" cy="648072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nemovitostí - vývoj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000" y="692696"/>
            <a:ext cx="9001000" cy="5904656"/>
          </a:xfrm>
        </p:spPr>
        <p:txBody>
          <a:bodyPr>
            <a:normAutofit fontScale="92500" lnSpcReduction="20000"/>
          </a:bodyPr>
          <a:lstStyle/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177/1927 Sb., o pozemkovém katastru a jeho vedení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nahradil v našich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zemích tzv. stabilní katastr.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Vymezen zákonem jako „…geometrické zobrazení, soupis a popis veškerých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pozemků v Československé republice“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Kromě pozemků v něm byly evidovány i budovy a jiné stavby a trvalá zařízení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nemovité povahy, umístěné na povrchu i pod povrchem pozemků.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V zápisech navázal  na stabilní katastr.  Průběžně byly aktualizovány zastaralé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části a materiály.  Byl veden podle katastrálních území – nahradily dosavadní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katastrální obce.  V něm i základ dnešního  vymezení pozemku  (§ 4 odst. 1).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Každý pozemek musel být v katastru geometricky zobrazen a označen parcelním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číslem.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Významné změny v pozemkové držbě po skončení 2. svět. války  vyvolaly i nové potřeby v evidenci  - konfiskace, pozemková reforma,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zcelovací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řízení). Tyto změny pak pokračovaly v důsledku kolektivizace zemědělství a preferování státního pozemkového vlastnictví před soukromým. 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Na počátku 50. let změna daňové soustavy – daně nahrazeny soustavou odvodů. Základem pro stanovení jejich výše již nebyly výnosy z jednotlivých pozemků, ale jiné  informace.  Pozemkový katastr se pro tento dosud hlavní účel přestává užívat, neaktualizuje se a pro neaktuálnost údajů v něm se stává nepoužitelný.  Zákon zrušen až zákonem č.  46/71 Sb., o geodézii a kartografii.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Upadl  i zájem o evidenci soukromých práv k nemovitostem.  Pro stát se stává významnější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37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91264" cy="576064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nemovitostí - vývoj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36712"/>
            <a:ext cx="9137204" cy="5904656"/>
          </a:xfrm>
        </p:spPr>
        <p:txBody>
          <a:bodyPr>
            <a:noAutofit/>
          </a:bodyPr>
          <a:lstStyle/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nformace o tom, kdo nemovitosti užívá fakticky, </a:t>
            </a:r>
            <a:r>
              <a:rPr lang="cs-CZ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než kdo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jaký k nim má  vztah právní.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evidenci nemovitostí se to projevuje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opuštěním principu konstitutivnosti zápisů (principu intabulace), 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upuštěním od aktualizace  údajů v evidenčních nástrojích,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nahrazením obou linií dosavadní evidence pozemků tzv. Jednotnou evidencí půdy </a:t>
            </a: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  (JEP)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 usnesení vlády 192/1956  - Směrnice č. 63/1957 Sb.,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NV .. - v ní  však byly  evidovány výlučně  faktické užívací vztahy bez ohledu na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vztahy právní včetně vlastnických.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Sloužila především  plánování  a řízení národního hospodářství, zejména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zemědělské výroby, výkaznictví a statistice a k ochraně zemědělského a lesního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půdního fondu.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Evidence nemovitostí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Velmi brzy se začalo ukazovat, že i evidence právních vztahů k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nemolvitostem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nezbytná: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ochrana státního vlastnictví,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ochrana osobního vlastnictví – Ústava  z r. 1960</a:t>
            </a:r>
          </a:p>
          <a:p>
            <a:pPr marL="0" indent="0">
              <a:buNone/>
            </a:pPr>
            <a:r>
              <a:rPr lang="cs-CZ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endParaRPr lang="cs-CZ" sz="1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>
              <a:buNone/>
            </a:pP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12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435280" cy="648072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nemovitostí - vývoj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92696"/>
            <a:ext cx="8856984" cy="6048672"/>
          </a:xfrm>
        </p:spPr>
        <p:txBody>
          <a:bodyPr>
            <a:noAutofit/>
          </a:bodyPr>
          <a:lstStyle/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nový občanský zákoník – č. 40/1964 Sb.,  a související notář. řád –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95/1963 Sb. 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cs-CZ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22/1964 Sb. o evidenci +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prováděcí vyhláška č. 23/1964 Sb.  Později doplněné </a:t>
            </a: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již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zmíněným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46/1971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S., o geodézii a kartografii a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36/1973 Sb., o </a:t>
            </a: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orgánech geodézie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kartografie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Tento zákon a jím do systému práva i právní praxe uvedený  </a:t>
            </a:r>
            <a:r>
              <a:rPr lang="cs-CZ" sz="1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22/1964 Sb.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evidenci +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prováděcí vyhláška č. 23/1964 Sb.  Později doplněné již zmíněným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46/1971 S., o geodézii a kartografii a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z.č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36/1973 Sb., o orgánech geodézie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kartografie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Touto evidencí již nebylo obnoveny dřívější linie evidence nemovitostí. Naopak, 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tento zákon je spojil do jedné evidence v podobě dvou jejích základních 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obsahových částí – operátu měřičského (mapa pozemková, pracovní a evidenční),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- operátu písemného  - list vlastnictví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- list  evidenční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- výkaz změn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- soupis parcel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- seznam uživatelů a vlastníků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</a:t>
            </a: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15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363272" cy="648072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nemovitostí - vývoj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688632"/>
          </a:xfrm>
        </p:spPr>
        <p:txBody>
          <a:bodyPr>
            <a:normAutofit lnSpcReduction="10000"/>
          </a:bodyPr>
          <a:lstStyle/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- rejstřík uživatelů a vlastníků,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- seznam domů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- sbírka listin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- sumarizační výkazy.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Měřičský operát vycházel z předchozích map bývalého pozemkového katastru, později byly zpracovány nové pozemkové mapy na základě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technicko-hospodářského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mapování (d r. 1981), později na základě  výsledků tvorby základní mapy velkého měřítka (1981 – 1992). </a:t>
            </a: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etapy zavádění evidence – první – zápisy jak původně nabíhaly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- druhá  - postupné převádění do nové evidence  zápisy z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jednotlivých vložek  pozemkových knih a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následným uzavřením  knihovních vložek.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Nebyl však obnoven  intabulační princip, tedy ani  konstitutivní účinek zápisu do evidence.  Zákonem sice byla uložena povinnost ohlašovat změny evidovaných skutečností včetně právních vztahů, s její nesplnění nebyla spojena sankce. neplatnosti změny.  Princip formální publicity byl  omezen povinnosti prokázat oprávněný zájem. 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Počátkem roku 1973 začíná postupný přechod k počítačovému zpracování dat.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69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</TotalTime>
  <Words>2350</Words>
  <Application>Microsoft Office PowerPoint</Application>
  <PresentationFormat>Předvádění na obrazovce (4:3)</PresentationFormat>
  <Paragraphs>222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Historický vývoj evidence nemovitostí </vt:lpstr>
      <vt:lpstr>Evidence nemovitostí - historie</vt:lpstr>
      <vt:lpstr>Evidence nemovitostí - historie</vt:lpstr>
      <vt:lpstr>Evidence nemovitostí - vývoj</vt:lpstr>
      <vt:lpstr>Evidence nemovitostí – vývoj </vt:lpstr>
      <vt:lpstr>Evidence nemovitostí - vývoj</vt:lpstr>
      <vt:lpstr>Evidence nemovitostí - vývoj</vt:lpstr>
      <vt:lpstr>Evidence nemovitostí - vývoj</vt:lpstr>
      <vt:lpstr>Evidence nemovitostí - vývoj</vt:lpstr>
      <vt:lpstr>Evidence nemovitostí - vývoj</vt:lpstr>
      <vt:lpstr>Evidence nemovitostí - vývoj</vt:lpstr>
      <vt:lpstr>Význam  rekodifikace soukromého práva pro evidenci práv  v katastru nemovitostí a jejich ochranu</vt:lpstr>
      <vt:lpstr>Kontrolní otázky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Historický vývoj evidence nemovitostí</dc:title>
  <dc:creator>762</dc:creator>
  <cp:lastModifiedBy>762</cp:lastModifiedBy>
  <cp:revision>59</cp:revision>
  <cp:lastPrinted>2017-02-16T06:04:39Z</cp:lastPrinted>
  <dcterms:created xsi:type="dcterms:W3CDTF">2015-02-16T06:08:39Z</dcterms:created>
  <dcterms:modified xsi:type="dcterms:W3CDTF">2017-03-15T09:13:46Z</dcterms:modified>
</cp:coreProperties>
</file>