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4"/>
  </p:notesMasterIdLst>
  <p:sldIdLst>
    <p:sldId id="256" r:id="rId2"/>
    <p:sldId id="315" r:id="rId3"/>
    <p:sldId id="316" r:id="rId4"/>
    <p:sldId id="264" r:id="rId5"/>
    <p:sldId id="275" r:id="rId6"/>
    <p:sldId id="290" r:id="rId7"/>
    <p:sldId id="292" r:id="rId8"/>
    <p:sldId id="317" r:id="rId9"/>
    <p:sldId id="293" r:id="rId10"/>
    <p:sldId id="318" r:id="rId11"/>
    <p:sldId id="319" r:id="rId12"/>
    <p:sldId id="294" r:id="rId13"/>
    <p:sldId id="295" r:id="rId14"/>
    <p:sldId id="320" r:id="rId15"/>
    <p:sldId id="297" r:id="rId16"/>
    <p:sldId id="298" r:id="rId17"/>
    <p:sldId id="296" r:id="rId18"/>
    <p:sldId id="321" r:id="rId19"/>
    <p:sldId id="322" r:id="rId20"/>
    <p:sldId id="299" r:id="rId21"/>
    <p:sldId id="300" r:id="rId22"/>
    <p:sldId id="301" r:id="rId23"/>
    <p:sldId id="302" r:id="rId24"/>
    <p:sldId id="303" r:id="rId25"/>
    <p:sldId id="304" r:id="rId26"/>
    <p:sldId id="305" r:id="rId27"/>
    <p:sldId id="306" r:id="rId28"/>
    <p:sldId id="307" r:id="rId29"/>
    <p:sldId id="309" r:id="rId30"/>
    <p:sldId id="310" r:id="rId31"/>
    <p:sldId id="311" r:id="rId32"/>
    <p:sldId id="312" r:id="rId33"/>
    <p:sldId id="313" r:id="rId34"/>
    <p:sldId id="314"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78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C8401-FE1A-4621-AD72-98F4C1130D35}" type="doc">
      <dgm:prSet loTypeId="urn:microsoft.com/office/officeart/2005/8/layout/orgChart1" loCatId="hierarchy" qsTypeId="urn:microsoft.com/office/officeart/2005/8/quickstyle/simple1" qsCatId="simple" csTypeId="urn:microsoft.com/office/officeart/2005/8/colors/accent1_2" csCatId="accent1"/>
      <dgm:spPr/>
    </dgm:pt>
    <dgm:pt modelId="{147C4054-FE1F-4793-B109-91C5940AB2E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Times New Roman" pitchFamily="18" charset="0"/>
            </a:rPr>
            <a:t>Rozhodování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Times New Roman" pitchFamily="18" charset="0"/>
            </a:rPr>
            <a:t>s platební povinností</a:t>
          </a:r>
        </a:p>
      </dgm:t>
    </dgm:pt>
    <dgm:pt modelId="{83FA7888-92E4-4F4D-92D5-7D58CFCBB924}" type="parTrans" cxnId="{864D7C43-15D2-4066-8560-D5B3E41E0494}">
      <dgm:prSet/>
      <dgm:spPr/>
    </dgm:pt>
    <dgm:pt modelId="{F1E5566C-9651-42B6-BB4F-A1DE20A56B7A}" type="sibTrans" cxnId="{864D7C43-15D2-4066-8560-D5B3E41E0494}">
      <dgm:prSet/>
      <dgm:spPr/>
    </dgm:pt>
    <dgm:pt modelId="{F5A2362D-C244-47AA-9AF7-FCF01EE3FEE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Times New Roman" pitchFamily="18" charset="0"/>
            </a:rPr>
            <a:t>Rozhodnutí</a:t>
          </a:r>
        </a:p>
      </dgm:t>
    </dgm:pt>
    <dgm:pt modelId="{5A470249-8F29-4827-80B8-13EA81D7AC8C}" type="parTrans" cxnId="{33911094-9114-4119-86DE-B09CE2BFC4B5}">
      <dgm:prSet/>
      <dgm:spPr/>
    </dgm:pt>
    <dgm:pt modelId="{AC6A2B8B-2798-482A-B894-10F7D4160726}" type="sibTrans" cxnId="{33911094-9114-4119-86DE-B09CE2BFC4B5}">
      <dgm:prSet/>
      <dgm:spPr/>
    </dgm:pt>
    <dgm:pt modelId="{F9984E80-D2A6-43BB-B1EA-49B3FC287339}"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Times New Roman" pitchFamily="18" charset="0"/>
            </a:rPr>
            <a:t>Nabytí právní moci</a:t>
          </a:r>
        </a:p>
      </dgm:t>
    </dgm:pt>
    <dgm:pt modelId="{4A3ACA10-0502-41DF-B058-22432959F79E}" type="parTrans" cxnId="{26E8FCB2-87E7-4A46-925F-3EC6A9EFD181}">
      <dgm:prSet/>
      <dgm:spPr/>
    </dgm:pt>
    <dgm:pt modelId="{EC10E122-081D-446C-B8DB-F577C372557C}" type="sibTrans" cxnId="{26E8FCB2-87E7-4A46-925F-3EC6A9EFD181}">
      <dgm:prSet/>
      <dgm:spPr/>
    </dgm:pt>
    <dgm:pt modelId="{04B11EF1-6207-410D-85B8-BDA16CEB1CDE}"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Times New Roman" pitchFamily="18" charset="0"/>
            </a:rPr>
            <a:t>= změna režimu (SŘ </a:t>
          </a:r>
          <a:r>
            <a:rPr kumimoji="0" lang="cs-CZ" altLang="cs-CZ" b="0" i="0" u="none" strike="noStrike" cap="none" normalizeH="0" baseline="0" smtClean="0">
              <a:ln>
                <a:noFill/>
              </a:ln>
              <a:solidFill>
                <a:schemeClr val="tx1"/>
              </a:solidFill>
              <a:effectLst/>
              <a:latin typeface="Times New Roman" pitchFamily="18" charset="0"/>
              <a:cs typeface="Times New Roman" pitchFamily="18" charset="0"/>
            </a:rPr>
            <a:t>→ DŘ)</a:t>
          </a:r>
        </a:p>
      </dgm:t>
    </dgm:pt>
    <dgm:pt modelId="{33CEEA46-FDBA-4338-B47B-0E92240B0B0E}" type="parTrans" cxnId="{3EC4FEFF-0074-417C-9CC8-A9F05257DF1A}">
      <dgm:prSet/>
      <dgm:spPr/>
    </dgm:pt>
    <dgm:pt modelId="{EEA38027-F5BB-4F5C-8C2A-3834EC58B0DC}" type="sibTrans" cxnId="{3EC4FEFF-0074-417C-9CC8-A9F05257DF1A}">
      <dgm:prSet/>
      <dgm:spPr/>
    </dgm:pt>
    <dgm:pt modelId="{6D12EB85-2D7C-4452-B949-1A8E0837E91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smtClean="0">
              <a:ln>
                <a:noFill/>
              </a:ln>
              <a:solidFill>
                <a:schemeClr val="tx1"/>
              </a:solidFill>
              <a:effectLst/>
              <a:latin typeface="Times New Roman" pitchFamily="18" charset="0"/>
            </a:rPr>
            <a:t>„DAŇ“</a:t>
          </a:r>
        </a:p>
      </dgm:t>
    </dgm:pt>
    <dgm:pt modelId="{B23098A7-AAE5-4994-9B58-FCA406F8D9BD}" type="parTrans" cxnId="{431F163B-480C-42C6-AD3C-2E14818D14A5}">
      <dgm:prSet/>
      <dgm:spPr/>
    </dgm:pt>
    <dgm:pt modelId="{699C8B1F-2E23-46B0-9C8F-8892C0B03AA9}" type="sibTrans" cxnId="{431F163B-480C-42C6-AD3C-2E14818D14A5}">
      <dgm:prSet/>
      <dgm:spPr/>
    </dgm:pt>
    <dgm:pt modelId="{F3A520B4-4CA4-4437-BA51-2B02B31FC151}" type="pres">
      <dgm:prSet presAssocID="{A6BC8401-FE1A-4621-AD72-98F4C1130D35}" presName="hierChild1" presStyleCnt="0">
        <dgm:presLayoutVars>
          <dgm:orgChart val="1"/>
          <dgm:chPref val="1"/>
          <dgm:dir/>
          <dgm:animOne val="branch"/>
          <dgm:animLvl val="lvl"/>
          <dgm:resizeHandles/>
        </dgm:presLayoutVars>
      </dgm:prSet>
      <dgm:spPr/>
    </dgm:pt>
    <dgm:pt modelId="{3800E8D5-69DC-4106-893C-FCDB7050E23B}" type="pres">
      <dgm:prSet presAssocID="{147C4054-FE1F-4793-B109-91C5940AB2EE}" presName="hierRoot1" presStyleCnt="0">
        <dgm:presLayoutVars>
          <dgm:hierBranch/>
        </dgm:presLayoutVars>
      </dgm:prSet>
      <dgm:spPr/>
    </dgm:pt>
    <dgm:pt modelId="{19688931-8A1E-47D8-9987-47C57585E89C}" type="pres">
      <dgm:prSet presAssocID="{147C4054-FE1F-4793-B109-91C5940AB2EE}" presName="rootComposite1" presStyleCnt="0"/>
      <dgm:spPr/>
    </dgm:pt>
    <dgm:pt modelId="{4F381080-7C87-4BD3-B6E1-38CBF4656D92}" type="pres">
      <dgm:prSet presAssocID="{147C4054-FE1F-4793-B109-91C5940AB2EE}" presName="rootText1" presStyleLbl="node0" presStyleIdx="0" presStyleCnt="1">
        <dgm:presLayoutVars>
          <dgm:chPref val="3"/>
        </dgm:presLayoutVars>
      </dgm:prSet>
      <dgm:spPr/>
      <dgm:t>
        <a:bodyPr/>
        <a:lstStyle/>
        <a:p>
          <a:endParaRPr lang="cs-CZ"/>
        </a:p>
      </dgm:t>
    </dgm:pt>
    <dgm:pt modelId="{E7D34CCF-8425-4512-B7B7-013D8DA6CC6C}" type="pres">
      <dgm:prSet presAssocID="{147C4054-FE1F-4793-B109-91C5940AB2EE}" presName="rootConnector1" presStyleLbl="node1" presStyleIdx="0" presStyleCnt="0"/>
      <dgm:spPr/>
      <dgm:t>
        <a:bodyPr/>
        <a:lstStyle/>
        <a:p>
          <a:endParaRPr lang="cs-CZ"/>
        </a:p>
      </dgm:t>
    </dgm:pt>
    <dgm:pt modelId="{F55D1158-85AD-4E94-A2B3-D4637C1126CC}" type="pres">
      <dgm:prSet presAssocID="{147C4054-FE1F-4793-B109-91C5940AB2EE}" presName="hierChild2" presStyleCnt="0"/>
      <dgm:spPr/>
    </dgm:pt>
    <dgm:pt modelId="{83F50339-6AB0-4E12-92C9-83B21E8270B3}" type="pres">
      <dgm:prSet presAssocID="{5A470249-8F29-4827-80B8-13EA81D7AC8C}" presName="Name35" presStyleLbl="parChTrans1D2" presStyleIdx="0" presStyleCnt="1"/>
      <dgm:spPr/>
    </dgm:pt>
    <dgm:pt modelId="{E380D2B1-0C27-452C-BB93-98586A7EA54F}" type="pres">
      <dgm:prSet presAssocID="{F5A2362D-C244-47AA-9AF7-FCF01EE3FEE5}" presName="hierRoot2" presStyleCnt="0">
        <dgm:presLayoutVars>
          <dgm:hierBranch/>
        </dgm:presLayoutVars>
      </dgm:prSet>
      <dgm:spPr/>
    </dgm:pt>
    <dgm:pt modelId="{24454A33-5982-4085-9EDB-AC8135BE3663}" type="pres">
      <dgm:prSet presAssocID="{F5A2362D-C244-47AA-9AF7-FCF01EE3FEE5}" presName="rootComposite" presStyleCnt="0"/>
      <dgm:spPr/>
    </dgm:pt>
    <dgm:pt modelId="{619E74C7-E2FB-4CD8-9FAA-64B6B2CEBD38}" type="pres">
      <dgm:prSet presAssocID="{F5A2362D-C244-47AA-9AF7-FCF01EE3FEE5}" presName="rootText" presStyleLbl="node2" presStyleIdx="0" presStyleCnt="1">
        <dgm:presLayoutVars>
          <dgm:chPref val="3"/>
        </dgm:presLayoutVars>
      </dgm:prSet>
      <dgm:spPr/>
      <dgm:t>
        <a:bodyPr/>
        <a:lstStyle/>
        <a:p>
          <a:endParaRPr lang="cs-CZ"/>
        </a:p>
      </dgm:t>
    </dgm:pt>
    <dgm:pt modelId="{DB3B889A-F955-4529-B13A-9DE8A586BA08}" type="pres">
      <dgm:prSet presAssocID="{F5A2362D-C244-47AA-9AF7-FCF01EE3FEE5}" presName="rootConnector" presStyleLbl="node2" presStyleIdx="0" presStyleCnt="1"/>
      <dgm:spPr/>
      <dgm:t>
        <a:bodyPr/>
        <a:lstStyle/>
        <a:p>
          <a:endParaRPr lang="cs-CZ"/>
        </a:p>
      </dgm:t>
    </dgm:pt>
    <dgm:pt modelId="{3FF2073E-333B-4AEC-A7D0-C333A8D2E41C}" type="pres">
      <dgm:prSet presAssocID="{F5A2362D-C244-47AA-9AF7-FCF01EE3FEE5}" presName="hierChild4" presStyleCnt="0"/>
      <dgm:spPr/>
    </dgm:pt>
    <dgm:pt modelId="{D91FAC12-9A7F-4DE8-8501-99ABBB854973}" type="pres">
      <dgm:prSet presAssocID="{B23098A7-AAE5-4994-9B58-FCA406F8D9BD}" presName="Name35" presStyleLbl="parChTrans1D3" presStyleIdx="0" presStyleCnt="3"/>
      <dgm:spPr/>
    </dgm:pt>
    <dgm:pt modelId="{8C633A76-AA79-46D1-AA84-307E9EF74777}" type="pres">
      <dgm:prSet presAssocID="{6D12EB85-2D7C-4452-B949-1A8E0837E91F}" presName="hierRoot2" presStyleCnt="0">
        <dgm:presLayoutVars>
          <dgm:hierBranch val="r"/>
        </dgm:presLayoutVars>
      </dgm:prSet>
      <dgm:spPr/>
    </dgm:pt>
    <dgm:pt modelId="{8ECB5B8B-442B-40B4-AA07-43D40E9FC01B}" type="pres">
      <dgm:prSet presAssocID="{6D12EB85-2D7C-4452-B949-1A8E0837E91F}" presName="rootComposite" presStyleCnt="0"/>
      <dgm:spPr/>
    </dgm:pt>
    <dgm:pt modelId="{F51A2D69-99E8-4825-B990-9969528B2346}" type="pres">
      <dgm:prSet presAssocID="{6D12EB85-2D7C-4452-B949-1A8E0837E91F}" presName="rootText" presStyleLbl="node3" presStyleIdx="0" presStyleCnt="1">
        <dgm:presLayoutVars>
          <dgm:chPref val="3"/>
        </dgm:presLayoutVars>
      </dgm:prSet>
      <dgm:spPr/>
      <dgm:t>
        <a:bodyPr/>
        <a:lstStyle/>
        <a:p>
          <a:endParaRPr lang="cs-CZ"/>
        </a:p>
      </dgm:t>
    </dgm:pt>
    <dgm:pt modelId="{0DCAEE1F-B22F-4DA4-9FBE-6652E706E808}" type="pres">
      <dgm:prSet presAssocID="{6D12EB85-2D7C-4452-B949-1A8E0837E91F}" presName="rootConnector" presStyleLbl="node3" presStyleIdx="0" presStyleCnt="1"/>
      <dgm:spPr/>
      <dgm:t>
        <a:bodyPr/>
        <a:lstStyle/>
        <a:p>
          <a:endParaRPr lang="cs-CZ"/>
        </a:p>
      </dgm:t>
    </dgm:pt>
    <dgm:pt modelId="{3D76F049-055B-467D-BFEA-6D73E97E2C85}" type="pres">
      <dgm:prSet presAssocID="{6D12EB85-2D7C-4452-B949-1A8E0837E91F}" presName="hierChild4" presStyleCnt="0"/>
      <dgm:spPr/>
    </dgm:pt>
    <dgm:pt modelId="{5F076EFA-13A0-4365-B2D5-B37207F7A8E5}" type="pres">
      <dgm:prSet presAssocID="{6D12EB85-2D7C-4452-B949-1A8E0837E91F}" presName="hierChild5" presStyleCnt="0"/>
      <dgm:spPr/>
    </dgm:pt>
    <dgm:pt modelId="{383B813F-F129-44DE-9437-4AC93D8AE3F8}" type="pres">
      <dgm:prSet presAssocID="{F5A2362D-C244-47AA-9AF7-FCF01EE3FEE5}" presName="hierChild5" presStyleCnt="0"/>
      <dgm:spPr/>
    </dgm:pt>
    <dgm:pt modelId="{5A5C10DE-EB40-4C0B-900B-910D340149D5}" type="pres">
      <dgm:prSet presAssocID="{4A3ACA10-0502-41DF-B058-22432959F79E}" presName="Name111" presStyleLbl="parChTrans1D3" presStyleIdx="1" presStyleCnt="3"/>
      <dgm:spPr/>
    </dgm:pt>
    <dgm:pt modelId="{1A5FE67F-0AFE-46AF-B247-92A81C28E8D2}" type="pres">
      <dgm:prSet presAssocID="{F9984E80-D2A6-43BB-B1EA-49B3FC287339}" presName="hierRoot3" presStyleCnt="0">
        <dgm:presLayoutVars>
          <dgm:hierBranch/>
        </dgm:presLayoutVars>
      </dgm:prSet>
      <dgm:spPr/>
    </dgm:pt>
    <dgm:pt modelId="{2F46C0B5-8FE9-4A44-A71E-1B48363126AF}" type="pres">
      <dgm:prSet presAssocID="{F9984E80-D2A6-43BB-B1EA-49B3FC287339}" presName="rootComposite3" presStyleCnt="0"/>
      <dgm:spPr/>
    </dgm:pt>
    <dgm:pt modelId="{3DD6D078-91CC-42E2-9440-4C0A113F88F2}" type="pres">
      <dgm:prSet presAssocID="{F9984E80-D2A6-43BB-B1EA-49B3FC287339}" presName="rootText3" presStyleLbl="asst2" presStyleIdx="0" presStyleCnt="2">
        <dgm:presLayoutVars>
          <dgm:chPref val="3"/>
        </dgm:presLayoutVars>
      </dgm:prSet>
      <dgm:spPr/>
      <dgm:t>
        <a:bodyPr/>
        <a:lstStyle/>
        <a:p>
          <a:endParaRPr lang="cs-CZ"/>
        </a:p>
      </dgm:t>
    </dgm:pt>
    <dgm:pt modelId="{EDB68545-2A55-4042-870E-1CD863D24C5F}" type="pres">
      <dgm:prSet presAssocID="{F9984E80-D2A6-43BB-B1EA-49B3FC287339}" presName="rootConnector3" presStyleLbl="asst2" presStyleIdx="0" presStyleCnt="2"/>
      <dgm:spPr/>
      <dgm:t>
        <a:bodyPr/>
        <a:lstStyle/>
        <a:p>
          <a:endParaRPr lang="cs-CZ"/>
        </a:p>
      </dgm:t>
    </dgm:pt>
    <dgm:pt modelId="{C04F788B-4FE7-4D3D-A332-323C69BD66D8}" type="pres">
      <dgm:prSet presAssocID="{F9984E80-D2A6-43BB-B1EA-49B3FC287339}" presName="hierChild6" presStyleCnt="0"/>
      <dgm:spPr/>
    </dgm:pt>
    <dgm:pt modelId="{97D2FE1F-DDA9-4EB6-A84E-438BDE1FAF3D}" type="pres">
      <dgm:prSet presAssocID="{F9984E80-D2A6-43BB-B1EA-49B3FC287339}" presName="hierChild7" presStyleCnt="0"/>
      <dgm:spPr/>
    </dgm:pt>
    <dgm:pt modelId="{45D5F32A-13C2-4DCD-8C95-0CEBA66C2CD1}" type="pres">
      <dgm:prSet presAssocID="{33CEEA46-FDBA-4338-B47B-0E92240B0B0E}" presName="Name111" presStyleLbl="parChTrans1D3" presStyleIdx="2" presStyleCnt="3"/>
      <dgm:spPr/>
    </dgm:pt>
    <dgm:pt modelId="{F928814A-9E7E-4867-9A33-EADD8EA8124B}" type="pres">
      <dgm:prSet presAssocID="{04B11EF1-6207-410D-85B8-BDA16CEB1CDE}" presName="hierRoot3" presStyleCnt="0">
        <dgm:presLayoutVars>
          <dgm:hierBranch/>
        </dgm:presLayoutVars>
      </dgm:prSet>
      <dgm:spPr/>
    </dgm:pt>
    <dgm:pt modelId="{D7137FED-5592-49C5-9F3C-A3DFDC8849CB}" type="pres">
      <dgm:prSet presAssocID="{04B11EF1-6207-410D-85B8-BDA16CEB1CDE}" presName="rootComposite3" presStyleCnt="0"/>
      <dgm:spPr/>
    </dgm:pt>
    <dgm:pt modelId="{19439B75-27B6-4FA4-86E6-0391CA2D8527}" type="pres">
      <dgm:prSet presAssocID="{04B11EF1-6207-410D-85B8-BDA16CEB1CDE}" presName="rootText3" presStyleLbl="asst2" presStyleIdx="1" presStyleCnt="2">
        <dgm:presLayoutVars>
          <dgm:chPref val="3"/>
        </dgm:presLayoutVars>
      </dgm:prSet>
      <dgm:spPr/>
      <dgm:t>
        <a:bodyPr/>
        <a:lstStyle/>
        <a:p>
          <a:endParaRPr lang="cs-CZ"/>
        </a:p>
      </dgm:t>
    </dgm:pt>
    <dgm:pt modelId="{A4E4F166-0ED4-4806-8FA1-AB1ACE855D07}" type="pres">
      <dgm:prSet presAssocID="{04B11EF1-6207-410D-85B8-BDA16CEB1CDE}" presName="rootConnector3" presStyleLbl="asst2" presStyleIdx="1" presStyleCnt="2"/>
      <dgm:spPr/>
      <dgm:t>
        <a:bodyPr/>
        <a:lstStyle/>
        <a:p>
          <a:endParaRPr lang="cs-CZ"/>
        </a:p>
      </dgm:t>
    </dgm:pt>
    <dgm:pt modelId="{C952871C-D87F-433B-8974-58B4BF048F6B}" type="pres">
      <dgm:prSet presAssocID="{04B11EF1-6207-410D-85B8-BDA16CEB1CDE}" presName="hierChild6" presStyleCnt="0"/>
      <dgm:spPr/>
    </dgm:pt>
    <dgm:pt modelId="{F69CA4D3-1D4B-483E-86C2-B99EC4BCC3FC}" type="pres">
      <dgm:prSet presAssocID="{04B11EF1-6207-410D-85B8-BDA16CEB1CDE}" presName="hierChild7" presStyleCnt="0"/>
      <dgm:spPr/>
    </dgm:pt>
    <dgm:pt modelId="{30C0E35A-FB62-4EE9-BF97-B45241321DEC}" type="pres">
      <dgm:prSet presAssocID="{147C4054-FE1F-4793-B109-91C5940AB2EE}" presName="hierChild3" presStyleCnt="0"/>
      <dgm:spPr/>
    </dgm:pt>
  </dgm:ptLst>
  <dgm:cxnLst>
    <dgm:cxn modelId="{7C0DA36C-AE0F-4982-AECC-140F8F508ED2}" type="presOf" srcId="{F9984E80-D2A6-43BB-B1EA-49B3FC287339}" destId="{EDB68545-2A55-4042-870E-1CD863D24C5F}" srcOrd="1" destOrd="0" presId="urn:microsoft.com/office/officeart/2005/8/layout/orgChart1"/>
    <dgm:cxn modelId="{BA1A844E-C3C8-46F0-8A0E-2B7B3B4AE47C}" type="presOf" srcId="{F5A2362D-C244-47AA-9AF7-FCF01EE3FEE5}" destId="{619E74C7-E2FB-4CD8-9FAA-64B6B2CEBD38}" srcOrd="0" destOrd="0" presId="urn:microsoft.com/office/officeart/2005/8/layout/orgChart1"/>
    <dgm:cxn modelId="{FA61CFAF-8801-427D-ABEB-98AAB31007EE}" type="presOf" srcId="{F5A2362D-C244-47AA-9AF7-FCF01EE3FEE5}" destId="{DB3B889A-F955-4529-B13A-9DE8A586BA08}" srcOrd="1" destOrd="0" presId="urn:microsoft.com/office/officeart/2005/8/layout/orgChart1"/>
    <dgm:cxn modelId="{431F163B-480C-42C6-AD3C-2E14818D14A5}" srcId="{F5A2362D-C244-47AA-9AF7-FCF01EE3FEE5}" destId="{6D12EB85-2D7C-4452-B949-1A8E0837E91F}" srcOrd="2" destOrd="0" parTransId="{B23098A7-AAE5-4994-9B58-FCA406F8D9BD}" sibTransId="{699C8B1F-2E23-46B0-9C8F-8892C0B03AA9}"/>
    <dgm:cxn modelId="{3EC4FEFF-0074-417C-9CC8-A9F05257DF1A}" srcId="{F5A2362D-C244-47AA-9AF7-FCF01EE3FEE5}" destId="{04B11EF1-6207-410D-85B8-BDA16CEB1CDE}" srcOrd="1" destOrd="0" parTransId="{33CEEA46-FDBA-4338-B47B-0E92240B0B0E}" sibTransId="{EEA38027-F5BB-4F5C-8C2A-3834EC58B0DC}"/>
    <dgm:cxn modelId="{1A457B7A-70A5-4E0A-A0BB-20DA7A1F437B}" type="presOf" srcId="{4A3ACA10-0502-41DF-B058-22432959F79E}" destId="{5A5C10DE-EB40-4C0B-900B-910D340149D5}" srcOrd="0" destOrd="0" presId="urn:microsoft.com/office/officeart/2005/8/layout/orgChart1"/>
    <dgm:cxn modelId="{15756435-CBD6-46AD-8A18-6D4B3FBC43FE}" type="presOf" srcId="{6D12EB85-2D7C-4452-B949-1A8E0837E91F}" destId="{F51A2D69-99E8-4825-B990-9969528B2346}" srcOrd="0" destOrd="0" presId="urn:microsoft.com/office/officeart/2005/8/layout/orgChart1"/>
    <dgm:cxn modelId="{FE3BBB58-D3B1-4169-9EBA-DC64FF812490}" type="presOf" srcId="{33CEEA46-FDBA-4338-B47B-0E92240B0B0E}" destId="{45D5F32A-13C2-4DCD-8C95-0CEBA66C2CD1}" srcOrd="0" destOrd="0" presId="urn:microsoft.com/office/officeart/2005/8/layout/orgChart1"/>
    <dgm:cxn modelId="{637711A2-1BD6-4616-813E-CB1A32611B71}" type="presOf" srcId="{A6BC8401-FE1A-4621-AD72-98F4C1130D35}" destId="{F3A520B4-4CA4-4437-BA51-2B02B31FC151}" srcOrd="0" destOrd="0" presId="urn:microsoft.com/office/officeart/2005/8/layout/orgChart1"/>
    <dgm:cxn modelId="{F9807466-84A3-40C6-B483-CDEB543928DB}" type="presOf" srcId="{6D12EB85-2D7C-4452-B949-1A8E0837E91F}" destId="{0DCAEE1F-B22F-4DA4-9FBE-6652E706E808}" srcOrd="1" destOrd="0" presId="urn:microsoft.com/office/officeart/2005/8/layout/orgChart1"/>
    <dgm:cxn modelId="{33911094-9114-4119-86DE-B09CE2BFC4B5}" srcId="{147C4054-FE1F-4793-B109-91C5940AB2EE}" destId="{F5A2362D-C244-47AA-9AF7-FCF01EE3FEE5}" srcOrd="0" destOrd="0" parTransId="{5A470249-8F29-4827-80B8-13EA81D7AC8C}" sibTransId="{AC6A2B8B-2798-482A-B894-10F7D4160726}"/>
    <dgm:cxn modelId="{1687BE82-E5C7-454D-8DF7-6B8A3472EE70}" type="presOf" srcId="{147C4054-FE1F-4793-B109-91C5940AB2EE}" destId="{E7D34CCF-8425-4512-B7B7-013D8DA6CC6C}" srcOrd="1" destOrd="0" presId="urn:microsoft.com/office/officeart/2005/8/layout/orgChart1"/>
    <dgm:cxn modelId="{0B582838-5D47-4D82-AC3F-A55D12157D43}" type="presOf" srcId="{B23098A7-AAE5-4994-9B58-FCA406F8D9BD}" destId="{D91FAC12-9A7F-4DE8-8501-99ABBB854973}" srcOrd="0" destOrd="0" presId="urn:microsoft.com/office/officeart/2005/8/layout/orgChart1"/>
    <dgm:cxn modelId="{F9DA0ADA-47E0-438D-89F7-BFB58E27E663}" type="presOf" srcId="{04B11EF1-6207-410D-85B8-BDA16CEB1CDE}" destId="{A4E4F166-0ED4-4806-8FA1-AB1ACE855D07}" srcOrd="1" destOrd="0" presId="urn:microsoft.com/office/officeart/2005/8/layout/orgChart1"/>
    <dgm:cxn modelId="{864D7C43-15D2-4066-8560-D5B3E41E0494}" srcId="{A6BC8401-FE1A-4621-AD72-98F4C1130D35}" destId="{147C4054-FE1F-4793-B109-91C5940AB2EE}" srcOrd="0" destOrd="0" parTransId="{83FA7888-92E4-4F4D-92D5-7D58CFCBB924}" sibTransId="{F1E5566C-9651-42B6-BB4F-A1DE20A56B7A}"/>
    <dgm:cxn modelId="{E9026A0B-54CD-43FC-A16E-B626D640F7CE}" type="presOf" srcId="{F9984E80-D2A6-43BB-B1EA-49B3FC287339}" destId="{3DD6D078-91CC-42E2-9440-4C0A113F88F2}" srcOrd="0" destOrd="0" presId="urn:microsoft.com/office/officeart/2005/8/layout/orgChart1"/>
    <dgm:cxn modelId="{45E772C4-5628-4E8D-AE3B-E6287BB597C8}" type="presOf" srcId="{5A470249-8F29-4827-80B8-13EA81D7AC8C}" destId="{83F50339-6AB0-4E12-92C9-83B21E8270B3}" srcOrd="0" destOrd="0" presId="urn:microsoft.com/office/officeart/2005/8/layout/orgChart1"/>
    <dgm:cxn modelId="{6742249D-FD16-4AF1-ABEE-EA56057AD8C1}" type="presOf" srcId="{04B11EF1-6207-410D-85B8-BDA16CEB1CDE}" destId="{19439B75-27B6-4FA4-86E6-0391CA2D8527}" srcOrd="0" destOrd="0" presId="urn:microsoft.com/office/officeart/2005/8/layout/orgChart1"/>
    <dgm:cxn modelId="{26E8FCB2-87E7-4A46-925F-3EC6A9EFD181}" srcId="{F5A2362D-C244-47AA-9AF7-FCF01EE3FEE5}" destId="{F9984E80-D2A6-43BB-B1EA-49B3FC287339}" srcOrd="0" destOrd="0" parTransId="{4A3ACA10-0502-41DF-B058-22432959F79E}" sibTransId="{EC10E122-081D-446C-B8DB-F577C372557C}"/>
    <dgm:cxn modelId="{D4C46B33-402A-4C88-9EFB-5C0E9A521F5B}" type="presOf" srcId="{147C4054-FE1F-4793-B109-91C5940AB2EE}" destId="{4F381080-7C87-4BD3-B6E1-38CBF4656D92}" srcOrd="0" destOrd="0" presId="urn:microsoft.com/office/officeart/2005/8/layout/orgChart1"/>
    <dgm:cxn modelId="{3D8C8CC1-6BAA-4DB8-8B24-A0FAC133B49B}" type="presParOf" srcId="{F3A520B4-4CA4-4437-BA51-2B02B31FC151}" destId="{3800E8D5-69DC-4106-893C-FCDB7050E23B}" srcOrd="0" destOrd="0" presId="urn:microsoft.com/office/officeart/2005/8/layout/orgChart1"/>
    <dgm:cxn modelId="{538CA774-96ED-425F-B611-9D5E1ED6D490}" type="presParOf" srcId="{3800E8D5-69DC-4106-893C-FCDB7050E23B}" destId="{19688931-8A1E-47D8-9987-47C57585E89C}" srcOrd="0" destOrd="0" presId="urn:microsoft.com/office/officeart/2005/8/layout/orgChart1"/>
    <dgm:cxn modelId="{F0AF1A1B-AC35-4A3E-8CC4-9CD91CC48DC1}" type="presParOf" srcId="{19688931-8A1E-47D8-9987-47C57585E89C}" destId="{4F381080-7C87-4BD3-B6E1-38CBF4656D92}" srcOrd="0" destOrd="0" presId="urn:microsoft.com/office/officeart/2005/8/layout/orgChart1"/>
    <dgm:cxn modelId="{D455C3EA-D806-4572-A3A2-6BB899D3BDBB}" type="presParOf" srcId="{19688931-8A1E-47D8-9987-47C57585E89C}" destId="{E7D34CCF-8425-4512-B7B7-013D8DA6CC6C}" srcOrd="1" destOrd="0" presId="urn:microsoft.com/office/officeart/2005/8/layout/orgChart1"/>
    <dgm:cxn modelId="{5360B81B-83B9-4172-B156-2CF30E3CC553}" type="presParOf" srcId="{3800E8D5-69DC-4106-893C-FCDB7050E23B}" destId="{F55D1158-85AD-4E94-A2B3-D4637C1126CC}" srcOrd="1" destOrd="0" presId="urn:microsoft.com/office/officeart/2005/8/layout/orgChart1"/>
    <dgm:cxn modelId="{756B04BE-6C29-4FC9-B3BB-8391CF02E0AC}" type="presParOf" srcId="{F55D1158-85AD-4E94-A2B3-D4637C1126CC}" destId="{83F50339-6AB0-4E12-92C9-83B21E8270B3}" srcOrd="0" destOrd="0" presId="urn:microsoft.com/office/officeart/2005/8/layout/orgChart1"/>
    <dgm:cxn modelId="{6108F845-D6AA-4059-BB92-A15A801A01AD}" type="presParOf" srcId="{F55D1158-85AD-4E94-A2B3-D4637C1126CC}" destId="{E380D2B1-0C27-452C-BB93-98586A7EA54F}" srcOrd="1" destOrd="0" presId="urn:microsoft.com/office/officeart/2005/8/layout/orgChart1"/>
    <dgm:cxn modelId="{9A2EFDAE-2C53-4B7B-9218-BAC28004E253}" type="presParOf" srcId="{E380D2B1-0C27-452C-BB93-98586A7EA54F}" destId="{24454A33-5982-4085-9EDB-AC8135BE3663}" srcOrd="0" destOrd="0" presId="urn:microsoft.com/office/officeart/2005/8/layout/orgChart1"/>
    <dgm:cxn modelId="{690B14D4-67C3-4681-BEE5-CCB7CDBD579F}" type="presParOf" srcId="{24454A33-5982-4085-9EDB-AC8135BE3663}" destId="{619E74C7-E2FB-4CD8-9FAA-64B6B2CEBD38}" srcOrd="0" destOrd="0" presId="urn:microsoft.com/office/officeart/2005/8/layout/orgChart1"/>
    <dgm:cxn modelId="{277E045D-1C45-4C9A-84A7-C32DB711EE3E}" type="presParOf" srcId="{24454A33-5982-4085-9EDB-AC8135BE3663}" destId="{DB3B889A-F955-4529-B13A-9DE8A586BA08}" srcOrd="1" destOrd="0" presId="urn:microsoft.com/office/officeart/2005/8/layout/orgChart1"/>
    <dgm:cxn modelId="{F8CD9A91-7221-4DAD-8AE7-0D82F38D769A}" type="presParOf" srcId="{E380D2B1-0C27-452C-BB93-98586A7EA54F}" destId="{3FF2073E-333B-4AEC-A7D0-C333A8D2E41C}" srcOrd="1" destOrd="0" presId="urn:microsoft.com/office/officeart/2005/8/layout/orgChart1"/>
    <dgm:cxn modelId="{427E7FF5-41B6-4991-93B2-3E523058BD39}" type="presParOf" srcId="{3FF2073E-333B-4AEC-A7D0-C333A8D2E41C}" destId="{D91FAC12-9A7F-4DE8-8501-99ABBB854973}" srcOrd="0" destOrd="0" presId="urn:microsoft.com/office/officeart/2005/8/layout/orgChart1"/>
    <dgm:cxn modelId="{B228702F-3388-458F-B4EA-A2C310905503}" type="presParOf" srcId="{3FF2073E-333B-4AEC-A7D0-C333A8D2E41C}" destId="{8C633A76-AA79-46D1-AA84-307E9EF74777}" srcOrd="1" destOrd="0" presId="urn:microsoft.com/office/officeart/2005/8/layout/orgChart1"/>
    <dgm:cxn modelId="{66223ECE-518D-41A3-A07F-1FD04E48871E}" type="presParOf" srcId="{8C633A76-AA79-46D1-AA84-307E9EF74777}" destId="{8ECB5B8B-442B-40B4-AA07-43D40E9FC01B}" srcOrd="0" destOrd="0" presId="urn:microsoft.com/office/officeart/2005/8/layout/orgChart1"/>
    <dgm:cxn modelId="{CEA62172-7530-4570-B477-F23107C2DBCD}" type="presParOf" srcId="{8ECB5B8B-442B-40B4-AA07-43D40E9FC01B}" destId="{F51A2D69-99E8-4825-B990-9969528B2346}" srcOrd="0" destOrd="0" presId="urn:microsoft.com/office/officeart/2005/8/layout/orgChart1"/>
    <dgm:cxn modelId="{E9B98F6B-3CB5-4565-9548-E20379F4D486}" type="presParOf" srcId="{8ECB5B8B-442B-40B4-AA07-43D40E9FC01B}" destId="{0DCAEE1F-B22F-4DA4-9FBE-6652E706E808}" srcOrd="1" destOrd="0" presId="urn:microsoft.com/office/officeart/2005/8/layout/orgChart1"/>
    <dgm:cxn modelId="{0B616607-B097-4E70-A646-6E48811B25C0}" type="presParOf" srcId="{8C633A76-AA79-46D1-AA84-307E9EF74777}" destId="{3D76F049-055B-467D-BFEA-6D73E97E2C85}" srcOrd="1" destOrd="0" presId="urn:microsoft.com/office/officeart/2005/8/layout/orgChart1"/>
    <dgm:cxn modelId="{DCF1468D-0C26-455B-911D-59C595EDDB23}" type="presParOf" srcId="{8C633A76-AA79-46D1-AA84-307E9EF74777}" destId="{5F076EFA-13A0-4365-B2D5-B37207F7A8E5}" srcOrd="2" destOrd="0" presId="urn:microsoft.com/office/officeart/2005/8/layout/orgChart1"/>
    <dgm:cxn modelId="{0F58C583-60EB-4307-84AF-58992F59D7B6}" type="presParOf" srcId="{E380D2B1-0C27-452C-BB93-98586A7EA54F}" destId="{383B813F-F129-44DE-9437-4AC93D8AE3F8}" srcOrd="2" destOrd="0" presId="urn:microsoft.com/office/officeart/2005/8/layout/orgChart1"/>
    <dgm:cxn modelId="{9363D2D4-2865-47D3-B564-D8BDEAA17219}" type="presParOf" srcId="{383B813F-F129-44DE-9437-4AC93D8AE3F8}" destId="{5A5C10DE-EB40-4C0B-900B-910D340149D5}" srcOrd="0" destOrd="0" presId="urn:microsoft.com/office/officeart/2005/8/layout/orgChart1"/>
    <dgm:cxn modelId="{FDB34B26-A18E-46D0-8677-5386D067EC52}" type="presParOf" srcId="{383B813F-F129-44DE-9437-4AC93D8AE3F8}" destId="{1A5FE67F-0AFE-46AF-B247-92A81C28E8D2}" srcOrd="1" destOrd="0" presId="urn:microsoft.com/office/officeart/2005/8/layout/orgChart1"/>
    <dgm:cxn modelId="{BA3803B3-0681-4AC6-881A-A3C2211D4D84}" type="presParOf" srcId="{1A5FE67F-0AFE-46AF-B247-92A81C28E8D2}" destId="{2F46C0B5-8FE9-4A44-A71E-1B48363126AF}" srcOrd="0" destOrd="0" presId="urn:microsoft.com/office/officeart/2005/8/layout/orgChart1"/>
    <dgm:cxn modelId="{019C04B7-14E9-4951-9E4E-7BBBF951D4EA}" type="presParOf" srcId="{2F46C0B5-8FE9-4A44-A71E-1B48363126AF}" destId="{3DD6D078-91CC-42E2-9440-4C0A113F88F2}" srcOrd="0" destOrd="0" presId="urn:microsoft.com/office/officeart/2005/8/layout/orgChart1"/>
    <dgm:cxn modelId="{7D0DBF17-4A00-4A00-8EAA-9573A38A7D87}" type="presParOf" srcId="{2F46C0B5-8FE9-4A44-A71E-1B48363126AF}" destId="{EDB68545-2A55-4042-870E-1CD863D24C5F}" srcOrd="1" destOrd="0" presId="urn:microsoft.com/office/officeart/2005/8/layout/orgChart1"/>
    <dgm:cxn modelId="{BA345E1A-0D33-41D5-8E4A-F15657D1A4ED}" type="presParOf" srcId="{1A5FE67F-0AFE-46AF-B247-92A81C28E8D2}" destId="{C04F788B-4FE7-4D3D-A332-323C69BD66D8}" srcOrd="1" destOrd="0" presId="urn:microsoft.com/office/officeart/2005/8/layout/orgChart1"/>
    <dgm:cxn modelId="{04A2168B-4C74-4350-9E36-74DBD37B1C81}" type="presParOf" srcId="{1A5FE67F-0AFE-46AF-B247-92A81C28E8D2}" destId="{97D2FE1F-DDA9-4EB6-A84E-438BDE1FAF3D}" srcOrd="2" destOrd="0" presId="urn:microsoft.com/office/officeart/2005/8/layout/orgChart1"/>
    <dgm:cxn modelId="{D07916ED-8773-40E2-A1B1-5A1AF7EDDF69}" type="presParOf" srcId="{383B813F-F129-44DE-9437-4AC93D8AE3F8}" destId="{45D5F32A-13C2-4DCD-8C95-0CEBA66C2CD1}" srcOrd="2" destOrd="0" presId="urn:microsoft.com/office/officeart/2005/8/layout/orgChart1"/>
    <dgm:cxn modelId="{66CCECF0-4A47-4411-8D84-31D5681B2A54}" type="presParOf" srcId="{383B813F-F129-44DE-9437-4AC93D8AE3F8}" destId="{F928814A-9E7E-4867-9A33-EADD8EA8124B}" srcOrd="3" destOrd="0" presId="urn:microsoft.com/office/officeart/2005/8/layout/orgChart1"/>
    <dgm:cxn modelId="{2CBF3313-7007-4F21-876C-B868C3700CE2}" type="presParOf" srcId="{F928814A-9E7E-4867-9A33-EADD8EA8124B}" destId="{D7137FED-5592-49C5-9F3C-A3DFDC8849CB}" srcOrd="0" destOrd="0" presId="urn:microsoft.com/office/officeart/2005/8/layout/orgChart1"/>
    <dgm:cxn modelId="{900E2525-4643-4A28-A382-3BDFA29DC45F}" type="presParOf" srcId="{D7137FED-5592-49C5-9F3C-A3DFDC8849CB}" destId="{19439B75-27B6-4FA4-86E6-0391CA2D8527}" srcOrd="0" destOrd="0" presId="urn:microsoft.com/office/officeart/2005/8/layout/orgChart1"/>
    <dgm:cxn modelId="{2A349D44-5CE6-4255-9601-42E71148DD6B}" type="presParOf" srcId="{D7137FED-5592-49C5-9F3C-A3DFDC8849CB}" destId="{A4E4F166-0ED4-4806-8FA1-AB1ACE855D07}" srcOrd="1" destOrd="0" presId="urn:microsoft.com/office/officeart/2005/8/layout/orgChart1"/>
    <dgm:cxn modelId="{482AD2C2-5B32-40F7-AB9F-02491A79BE5F}" type="presParOf" srcId="{F928814A-9E7E-4867-9A33-EADD8EA8124B}" destId="{C952871C-D87F-433B-8974-58B4BF048F6B}" srcOrd="1" destOrd="0" presId="urn:microsoft.com/office/officeart/2005/8/layout/orgChart1"/>
    <dgm:cxn modelId="{01E98083-831F-4DA8-BBA1-4E21A3F8A4F7}" type="presParOf" srcId="{F928814A-9E7E-4867-9A33-EADD8EA8124B}" destId="{F69CA4D3-1D4B-483E-86C2-B99EC4BCC3FC}" srcOrd="2" destOrd="0" presId="urn:microsoft.com/office/officeart/2005/8/layout/orgChart1"/>
    <dgm:cxn modelId="{BF8640EF-584B-4038-A8F9-0081F82FB3DF}" type="presParOf" srcId="{3800E8D5-69DC-4106-893C-FCDB7050E23B}" destId="{30C0E35A-FB62-4EE9-BF97-B45241321D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949D26-2064-4C2B-8639-683CB3594194}" type="doc">
      <dgm:prSet loTypeId="urn:microsoft.com/office/officeart/2005/8/layout/orgChart1" loCatId="hierarchy" qsTypeId="urn:microsoft.com/office/officeart/2005/8/quickstyle/simple1" qsCatId="simple" csTypeId="urn:microsoft.com/office/officeart/2005/8/colors/accent1_2" csCatId="accent1"/>
      <dgm:spPr/>
    </dgm:pt>
    <dgm:pt modelId="{DCE195CF-076C-4512-A93E-04ED939F05D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Změna místní příslušnosti</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7F6B635F-7DE0-49E5-A382-CC2B98ED7C0C}" type="parTrans" cxnId="{88FECE1A-A4E8-4596-A580-379D956877AD}">
      <dgm:prSet/>
      <dgm:spPr/>
    </dgm:pt>
    <dgm:pt modelId="{D91359D8-FC25-41E7-BF48-64C025FEFE94}" type="sibTrans" cxnId="{88FECE1A-A4E8-4596-A580-379D956877AD}">
      <dgm:prSet/>
      <dgm:spPr/>
    </dgm:pt>
    <dgm:pt modelId="{AB247F98-003E-45D0-94C8-90ED0264A03B}"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Delegace</a:t>
          </a:r>
          <a:endParaRPr kumimoji="0" lang="cs-CZ" altLang="cs-CZ"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inividuálním správním aktem</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2D7D9F8F-B5EB-4981-8832-95F99398EE2C}" type="parTrans" cxnId="{125251E5-4289-4D0A-BFC9-D3F5514763C6}">
      <dgm:prSet/>
      <dgm:spPr/>
    </dgm:pt>
    <dgm:pt modelId="{DCD05C39-9D01-4B93-9E95-648ADFBB9BAD}" type="sibTrans" cxnId="{125251E5-4289-4D0A-BFC9-D3F5514763C6}">
      <dgm:prSet/>
      <dgm:spPr/>
    </dgm:pt>
    <dgm:pt modelId="{EE1B685E-1075-43CC-AB2A-070F11C4C7B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cs typeface="Times New Roman" panose="02020603050405020304" pitchFamily="18" charset="0"/>
            </a:rPr>
            <a:t>První společný přímý nadřízený</a:t>
          </a:r>
          <a:endParaRPr kumimoji="0" lang="cs-CZ" altLang="cs-CZ"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ndParaRPr>
        </a:p>
      </dgm:t>
    </dgm:pt>
    <dgm:pt modelId="{0A606331-5A1B-4FE7-91FE-3DCCCD437BF6}" type="parTrans" cxnId="{42DAAACB-BF36-48D2-A2C1-D1C855A31D49}">
      <dgm:prSet/>
      <dgm:spPr/>
    </dgm:pt>
    <dgm:pt modelId="{F663819E-A9BC-465C-851C-71154B93481B}" type="sibTrans" cxnId="{42DAAACB-BF36-48D2-A2C1-D1C855A31D49}">
      <dgm:prSet/>
      <dgm:spPr/>
    </dgm:pt>
    <dgm:pt modelId="{9CCC286E-FB6E-41EF-98EB-D504EC978DD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Původní správce daně</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99D41D0C-D00B-4239-AEC6-67499C47859A}" type="parTrans" cxnId="{4C81E764-6952-40BF-ABEA-68B13EF05374}">
      <dgm:prSet/>
      <dgm:spPr/>
    </dgm:pt>
    <dgm:pt modelId="{EE7F62AF-C7CB-49AF-B8BD-987219F87F43}" type="sibTrans" cxnId="{4C81E764-6952-40BF-ABEA-68B13EF05374}">
      <dgm:prSet/>
      <dgm:spPr/>
    </dgm:pt>
    <dgm:pt modelId="{AB703B88-495B-4355-B436-186AB74DBFF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Potencionálně nový správce daně</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11ACD287-CAA7-4D96-BA4A-971123BCBCFE}" type="parTrans" cxnId="{DBCD6AD5-5EF0-40BE-B569-743252AF930A}">
      <dgm:prSet/>
      <dgm:spPr/>
    </dgm:pt>
    <dgm:pt modelId="{B86DCCA4-4E4E-48F9-B22C-341F0F4B14F8}" type="sibTrans" cxnId="{DBCD6AD5-5EF0-40BE-B569-743252AF930A}">
      <dgm:prSet/>
      <dgm:spPr/>
    </dgm:pt>
    <dgm:pt modelId="{B864FB88-1F81-49A3-B47A-EF5D6E0A361B}"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1" u="none" strike="noStrike" cap="none" normalizeH="0" baseline="0" smtClean="0">
              <a:ln>
                <a:noFill/>
              </a:ln>
              <a:solidFill>
                <a:schemeClr val="tx1"/>
              </a:solidFill>
              <a:effectLst/>
              <a:latin typeface="Arial" panose="020B0604020202020204" pitchFamily="34" charset="0"/>
            </a:rPr>
            <a:t>Atrakce (§ 9 DŘ)</a:t>
          </a:r>
          <a:endParaRPr kumimoji="0" lang="cs-CZ" altLang="cs-CZ" b="1" i="1" u="none" strike="noStrike" cap="none" normalizeH="0" baseline="0" smtClean="0">
            <a:ln>
              <a:noFill/>
            </a:ln>
            <a:solidFill>
              <a:schemeClr val="tx1"/>
            </a:solidFill>
            <a:effectLst/>
            <a:latin typeface="Arial" panose="020B0604020202020204" pitchFamily="34" charset="0"/>
          </a:endParaRPr>
        </a:p>
      </dgm:t>
    </dgm:pt>
    <dgm:pt modelId="{FEE3C312-A042-45C6-92E9-9C670AE580E1}" type="parTrans" cxnId="{44665D11-914B-4961-9AD6-3766794EADD1}">
      <dgm:prSet/>
      <dgm:spPr/>
    </dgm:pt>
    <dgm:pt modelId="{0897632A-DAE3-4870-8B06-546FAF3A3E5D}" type="sibTrans" cxnId="{44665D11-914B-4961-9AD6-3766794EADD1}">
      <dgm:prSet/>
      <dgm:spPr/>
    </dgm:pt>
    <dgm:pt modelId="{AC2ABDD2-4F08-48D3-B3CF-9C4DAA2D20E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rPr>
            <a:t>Nadřízený správce daně</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rPr>
            <a:t>Důvody v § 19 DŘ</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849B94F5-FB66-46B2-9F3F-121CBC894BD3}" type="parTrans" cxnId="{20B3E1FE-29E3-4D4B-84F3-17DB32EB6393}">
      <dgm:prSet/>
      <dgm:spPr/>
    </dgm:pt>
    <dgm:pt modelId="{F5795BB0-72FB-4322-863A-75F8A330483F}" type="sibTrans" cxnId="{20B3E1FE-29E3-4D4B-84F3-17DB32EB6393}">
      <dgm:prSet/>
      <dgm:spPr/>
    </dgm:pt>
    <dgm:pt modelId="{CCA8A984-F465-4294-9098-C0C7A0210FB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Změnou místní příslušnosti ze zákona</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10897AD6-1874-4F47-B3E5-F3B240B84FD1}" type="parTrans" cxnId="{0C332507-C79D-4088-9F37-00CE914587CB}">
      <dgm:prSet/>
      <dgm:spPr/>
    </dgm:pt>
    <dgm:pt modelId="{277300D3-EEE6-4B0C-8FD5-82C0447E0923}" type="sibTrans" cxnId="{0C332507-C79D-4088-9F37-00CE914587CB}">
      <dgm:prSet/>
      <dgm:spPr/>
    </dgm:pt>
    <dgm:pt modelId="{E44F898B-6D8A-4B37-B0BE-D474ACA40DE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Změnou určovatele místní příslušnosti</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00D5E408-E126-4DF8-B9BE-2F2E6025DFA5}" type="parTrans" cxnId="{03126E6C-10DA-42F1-94AE-991D6702E93A}">
      <dgm:prSet/>
      <dgm:spPr/>
    </dgm:pt>
    <dgm:pt modelId="{BD5CAEA4-6B14-4F69-863F-E87ADCC4E5C5}" type="sibTrans" cxnId="{03126E6C-10DA-42F1-94AE-991D6702E93A}">
      <dgm:prSet/>
      <dgm:spPr/>
    </dgm:pt>
    <dgm:pt modelId="{9EA9E796-78E1-4FA3-8C01-0AB5EA5E33B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smtClean="0">
              <a:ln>
                <a:noFill/>
              </a:ln>
              <a:solidFill>
                <a:schemeClr val="tx1"/>
              </a:solidFill>
              <a:effectLst/>
              <a:latin typeface="Arial" panose="020B0604020202020204" pitchFamily="34" charset="0"/>
            </a:rPr>
            <a:t>Dožádání</a:t>
          </a:r>
          <a:r>
            <a:rPr kumimoji="0" lang="cs-CZ" altLang="cs-CZ" b="0" i="0" u="none" strike="noStrike" cap="none" normalizeH="0" baseline="0" smtClean="0">
              <a:ln>
                <a:noFill/>
              </a:ln>
              <a:solidFill>
                <a:schemeClr val="tx1"/>
              </a:solidFill>
              <a:effectLst/>
              <a:latin typeface="Arial" panose="020B0604020202020204" pitchFamily="34" charset="0"/>
            </a:rPr>
            <a:t> neznamená změnu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rPr>
            <a:t>místní příslušnosti</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2F2720D6-245C-4C39-9A34-2A3D3F8CFB24}" type="parTrans" cxnId="{50E01386-500C-4C2E-A853-8D8524DC41BE}">
      <dgm:prSet/>
      <dgm:spPr/>
    </dgm:pt>
    <dgm:pt modelId="{EEA98866-F9C3-4B85-9F81-DB48E6B259E4}" type="sibTrans" cxnId="{50E01386-500C-4C2E-A853-8D8524DC41BE}">
      <dgm:prSet/>
      <dgm:spPr/>
    </dgm:pt>
    <dgm:pt modelId="{4C1595F2-A9A2-4239-A181-F514242F0428}" type="pres">
      <dgm:prSet presAssocID="{8D949D26-2064-4C2B-8639-683CB3594194}" presName="hierChild1" presStyleCnt="0">
        <dgm:presLayoutVars>
          <dgm:orgChart val="1"/>
          <dgm:chPref val="1"/>
          <dgm:dir/>
          <dgm:animOne val="branch"/>
          <dgm:animLvl val="lvl"/>
          <dgm:resizeHandles/>
        </dgm:presLayoutVars>
      </dgm:prSet>
      <dgm:spPr/>
    </dgm:pt>
    <dgm:pt modelId="{E833C69C-2ED0-40AD-9227-CDE72C7B99BC}" type="pres">
      <dgm:prSet presAssocID="{DCE195CF-076C-4512-A93E-04ED939F05D2}" presName="hierRoot1" presStyleCnt="0">
        <dgm:presLayoutVars>
          <dgm:hierBranch/>
        </dgm:presLayoutVars>
      </dgm:prSet>
      <dgm:spPr/>
    </dgm:pt>
    <dgm:pt modelId="{1A851AB2-F5E4-46DA-B626-1BB3BFAFA367}" type="pres">
      <dgm:prSet presAssocID="{DCE195CF-076C-4512-A93E-04ED939F05D2}" presName="rootComposite1" presStyleCnt="0"/>
      <dgm:spPr/>
    </dgm:pt>
    <dgm:pt modelId="{499D04F1-11FA-4073-8825-2327268DD722}" type="pres">
      <dgm:prSet presAssocID="{DCE195CF-076C-4512-A93E-04ED939F05D2}" presName="rootText1" presStyleLbl="node0" presStyleIdx="0" presStyleCnt="1">
        <dgm:presLayoutVars>
          <dgm:chPref val="3"/>
        </dgm:presLayoutVars>
      </dgm:prSet>
      <dgm:spPr/>
    </dgm:pt>
    <dgm:pt modelId="{AF1EEAE0-4D0E-4533-97BE-1062EFE8ADA5}" type="pres">
      <dgm:prSet presAssocID="{DCE195CF-076C-4512-A93E-04ED939F05D2}" presName="rootConnector1" presStyleLbl="node1" presStyleIdx="0" presStyleCnt="0"/>
      <dgm:spPr/>
    </dgm:pt>
    <dgm:pt modelId="{6816A81E-218A-4971-B345-FF5CF46311E7}" type="pres">
      <dgm:prSet presAssocID="{DCE195CF-076C-4512-A93E-04ED939F05D2}" presName="hierChild2" presStyleCnt="0"/>
      <dgm:spPr/>
    </dgm:pt>
    <dgm:pt modelId="{A1AD0596-BB5A-4F97-B4A2-6EEBA05B4A7F}" type="pres">
      <dgm:prSet presAssocID="{10897AD6-1874-4F47-B3E5-F3B240B84FD1}" presName="Name35" presStyleLbl="parChTrans1D2" presStyleIdx="0" presStyleCnt="5"/>
      <dgm:spPr/>
    </dgm:pt>
    <dgm:pt modelId="{17BDC06D-86D8-4E82-A353-5A2C42470463}" type="pres">
      <dgm:prSet presAssocID="{CCA8A984-F465-4294-9098-C0C7A0210FBE}" presName="hierRoot2" presStyleCnt="0">
        <dgm:presLayoutVars>
          <dgm:hierBranch/>
        </dgm:presLayoutVars>
      </dgm:prSet>
      <dgm:spPr/>
    </dgm:pt>
    <dgm:pt modelId="{A41B390C-EA56-49CD-8312-1A6D8046F73D}" type="pres">
      <dgm:prSet presAssocID="{CCA8A984-F465-4294-9098-C0C7A0210FBE}" presName="rootComposite" presStyleCnt="0"/>
      <dgm:spPr/>
    </dgm:pt>
    <dgm:pt modelId="{59483FD8-FE60-4A9B-BF86-F3E3525C0E2A}" type="pres">
      <dgm:prSet presAssocID="{CCA8A984-F465-4294-9098-C0C7A0210FBE}" presName="rootText" presStyleLbl="node2" presStyleIdx="0" presStyleCnt="3">
        <dgm:presLayoutVars>
          <dgm:chPref val="3"/>
        </dgm:presLayoutVars>
      </dgm:prSet>
      <dgm:spPr/>
    </dgm:pt>
    <dgm:pt modelId="{0C7E820E-8285-4E80-A4BF-73B23F54E440}" type="pres">
      <dgm:prSet presAssocID="{CCA8A984-F465-4294-9098-C0C7A0210FBE}" presName="rootConnector" presStyleLbl="node2" presStyleIdx="0" presStyleCnt="3"/>
      <dgm:spPr/>
    </dgm:pt>
    <dgm:pt modelId="{4823385B-149E-4C04-A98C-67C761FECC5D}" type="pres">
      <dgm:prSet presAssocID="{CCA8A984-F465-4294-9098-C0C7A0210FBE}" presName="hierChild4" presStyleCnt="0"/>
      <dgm:spPr/>
    </dgm:pt>
    <dgm:pt modelId="{EEB85E2B-A2B9-4AFB-991B-BF6A2705F50F}" type="pres">
      <dgm:prSet presAssocID="{CCA8A984-F465-4294-9098-C0C7A0210FBE}" presName="hierChild5" presStyleCnt="0"/>
      <dgm:spPr/>
    </dgm:pt>
    <dgm:pt modelId="{FF676D34-036A-4C1A-8A35-B7A459B9537C}" type="pres">
      <dgm:prSet presAssocID="{00D5E408-E126-4DF8-B9BE-2F2E6025DFA5}" presName="Name35" presStyleLbl="parChTrans1D2" presStyleIdx="1" presStyleCnt="5"/>
      <dgm:spPr/>
    </dgm:pt>
    <dgm:pt modelId="{BD3C5396-CB10-40DE-A0BF-F7D7D8DA47CC}" type="pres">
      <dgm:prSet presAssocID="{E44F898B-6D8A-4B37-B0BE-D474ACA40DEB}" presName="hierRoot2" presStyleCnt="0">
        <dgm:presLayoutVars>
          <dgm:hierBranch/>
        </dgm:presLayoutVars>
      </dgm:prSet>
      <dgm:spPr/>
    </dgm:pt>
    <dgm:pt modelId="{7596B77F-8996-42C9-88F3-2AF738E8CB2A}" type="pres">
      <dgm:prSet presAssocID="{E44F898B-6D8A-4B37-B0BE-D474ACA40DEB}" presName="rootComposite" presStyleCnt="0"/>
      <dgm:spPr/>
    </dgm:pt>
    <dgm:pt modelId="{91982C3E-59E6-46D5-92FD-6F6A190EC03F}" type="pres">
      <dgm:prSet presAssocID="{E44F898B-6D8A-4B37-B0BE-D474ACA40DEB}" presName="rootText" presStyleLbl="node2" presStyleIdx="1" presStyleCnt="3">
        <dgm:presLayoutVars>
          <dgm:chPref val="3"/>
        </dgm:presLayoutVars>
      </dgm:prSet>
      <dgm:spPr/>
    </dgm:pt>
    <dgm:pt modelId="{D11A8BDB-35B6-46C1-BF77-D713CAD578B6}" type="pres">
      <dgm:prSet presAssocID="{E44F898B-6D8A-4B37-B0BE-D474ACA40DEB}" presName="rootConnector" presStyleLbl="node2" presStyleIdx="1" presStyleCnt="3"/>
      <dgm:spPr/>
    </dgm:pt>
    <dgm:pt modelId="{6F965E0C-8DF5-4CE6-8116-8290B5886B40}" type="pres">
      <dgm:prSet presAssocID="{E44F898B-6D8A-4B37-B0BE-D474ACA40DEB}" presName="hierChild4" presStyleCnt="0"/>
      <dgm:spPr/>
    </dgm:pt>
    <dgm:pt modelId="{057D2A1A-92B7-407B-AACC-7DB745C21084}" type="pres">
      <dgm:prSet presAssocID="{E44F898B-6D8A-4B37-B0BE-D474ACA40DEB}" presName="hierChild5" presStyleCnt="0"/>
      <dgm:spPr/>
    </dgm:pt>
    <dgm:pt modelId="{5A2C7453-8D3D-4787-8E19-BD6979125CD2}" type="pres">
      <dgm:prSet presAssocID="{2F2720D6-245C-4C39-9A34-2A3D3F8CFB24}" presName="Name35" presStyleLbl="parChTrans1D2" presStyleIdx="2" presStyleCnt="5"/>
      <dgm:spPr/>
    </dgm:pt>
    <dgm:pt modelId="{686FB747-6A9B-4C9D-BD75-9D5B620225FF}" type="pres">
      <dgm:prSet presAssocID="{9EA9E796-78E1-4FA3-8C01-0AB5EA5E33BC}" presName="hierRoot2" presStyleCnt="0">
        <dgm:presLayoutVars>
          <dgm:hierBranch/>
        </dgm:presLayoutVars>
      </dgm:prSet>
      <dgm:spPr/>
    </dgm:pt>
    <dgm:pt modelId="{D94F7831-A391-49F3-A1FF-5461540C91A7}" type="pres">
      <dgm:prSet presAssocID="{9EA9E796-78E1-4FA3-8C01-0AB5EA5E33BC}" presName="rootComposite" presStyleCnt="0"/>
      <dgm:spPr/>
    </dgm:pt>
    <dgm:pt modelId="{A6BB447D-DCC1-4679-A51B-C29B64762223}" type="pres">
      <dgm:prSet presAssocID="{9EA9E796-78E1-4FA3-8C01-0AB5EA5E33BC}" presName="rootText" presStyleLbl="node2" presStyleIdx="2" presStyleCnt="3">
        <dgm:presLayoutVars>
          <dgm:chPref val="3"/>
        </dgm:presLayoutVars>
      </dgm:prSet>
      <dgm:spPr/>
    </dgm:pt>
    <dgm:pt modelId="{1AC693C3-BDD7-43B5-94DB-2591E2F12ACB}" type="pres">
      <dgm:prSet presAssocID="{9EA9E796-78E1-4FA3-8C01-0AB5EA5E33BC}" presName="rootConnector" presStyleLbl="node2" presStyleIdx="2" presStyleCnt="3"/>
      <dgm:spPr/>
    </dgm:pt>
    <dgm:pt modelId="{9E693B14-5968-4CBC-8CF3-4D61E3431718}" type="pres">
      <dgm:prSet presAssocID="{9EA9E796-78E1-4FA3-8C01-0AB5EA5E33BC}" presName="hierChild4" presStyleCnt="0"/>
      <dgm:spPr/>
    </dgm:pt>
    <dgm:pt modelId="{9C163B64-2388-45DA-864E-B9160D26E9DF}" type="pres">
      <dgm:prSet presAssocID="{9EA9E796-78E1-4FA3-8C01-0AB5EA5E33BC}" presName="hierChild5" presStyleCnt="0"/>
      <dgm:spPr/>
    </dgm:pt>
    <dgm:pt modelId="{B3F583F3-9F72-4174-A3C3-CC961C9D2613}" type="pres">
      <dgm:prSet presAssocID="{DCE195CF-076C-4512-A93E-04ED939F05D2}" presName="hierChild3" presStyleCnt="0"/>
      <dgm:spPr/>
    </dgm:pt>
    <dgm:pt modelId="{2BFF54C0-3296-4082-AB7F-ECA6E5CA41B3}" type="pres">
      <dgm:prSet presAssocID="{2D7D9F8F-B5EB-4981-8832-95F99398EE2C}" presName="Name111" presStyleLbl="parChTrans1D2" presStyleIdx="3" presStyleCnt="5"/>
      <dgm:spPr/>
    </dgm:pt>
    <dgm:pt modelId="{E5FA5A08-F23F-4DD0-9721-60D493F11494}" type="pres">
      <dgm:prSet presAssocID="{AB247F98-003E-45D0-94C8-90ED0264A03B}" presName="hierRoot3" presStyleCnt="0">
        <dgm:presLayoutVars>
          <dgm:hierBranch/>
        </dgm:presLayoutVars>
      </dgm:prSet>
      <dgm:spPr/>
    </dgm:pt>
    <dgm:pt modelId="{0B1E89FB-701A-4B88-B68B-B4DA047A28FC}" type="pres">
      <dgm:prSet presAssocID="{AB247F98-003E-45D0-94C8-90ED0264A03B}" presName="rootComposite3" presStyleCnt="0"/>
      <dgm:spPr/>
    </dgm:pt>
    <dgm:pt modelId="{F6F2A4FC-8023-4548-9FA2-91E7FC968D1C}" type="pres">
      <dgm:prSet presAssocID="{AB247F98-003E-45D0-94C8-90ED0264A03B}" presName="rootText3" presStyleLbl="asst1" presStyleIdx="0" presStyleCnt="2">
        <dgm:presLayoutVars>
          <dgm:chPref val="3"/>
        </dgm:presLayoutVars>
      </dgm:prSet>
      <dgm:spPr/>
    </dgm:pt>
    <dgm:pt modelId="{8B711503-D759-4200-8920-1379706E79D1}" type="pres">
      <dgm:prSet presAssocID="{AB247F98-003E-45D0-94C8-90ED0264A03B}" presName="rootConnector3" presStyleLbl="asst1" presStyleIdx="0" presStyleCnt="2"/>
      <dgm:spPr/>
    </dgm:pt>
    <dgm:pt modelId="{08FC3248-5DE7-4E57-A25A-3A44E8479D44}" type="pres">
      <dgm:prSet presAssocID="{AB247F98-003E-45D0-94C8-90ED0264A03B}" presName="hierChild6" presStyleCnt="0"/>
      <dgm:spPr/>
    </dgm:pt>
    <dgm:pt modelId="{5A010235-5DFF-480E-98EB-5BC949F1977E}" type="pres">
      <dgm:prSet presAssocID="{0A606331-5A1B-4FE7-91FE-3DCCCD437BF6}" presName="Name35" presStyleLbl="parChTrans1D3" presStyleIdx="0" presStyleCnt="2"/>
      <dgm:spPr/>
    </dgm:pt>
    <dgm:pt modelId="{DCD2C070-C7E5-4799-82EB-9A71968A9DC8}" type="pres">
      <dgm:prSet presAssocID="{EE1B685E-1075-43CC-AB2A-070F11C4C7BE}" presName="hierRoot2" presStyleCnt="0">
        <dgm:presLayoutVars>
          <dgm:hierBranch/>
        </dgm:presLayoutVars>
      </dgm:prSet>
      <dgm:spPr/>
    </dgm:pt>
    <dgm:pt modelId="{F6467C45-EF74-4519-A56A-36EA69507E80}" type="pres">
      <dgm:prSet presAssocID="{EE1B685E-1075-43CC-AB2A-070F11C4C7BE}" presName="rootComposite" presStyleCnt="0"/>
      <dgm:spPr/>
    </dgm:pt>
    <dgm:pt modelId="{B89293EE-387C-4DA4-B1CC-46C0B67974A8}" type="pres">
      <dgm:prSet presAssocID="{EE1B685E-1075-43CC-AB2A-070F11C4C7BE}" presName="rootText" presStyleLbl="node3" presStyleIdx="0" presStyleCnt="2">
        <dgm:presLayoutVars>
          <dgm:chPref val="3"/>
        </dgm:presLayoutVars>
      </dgm:prSet>
      <dgm:spPr/>
    </dgm:pt>
    <dgm:pt modelId="{806F1FEF-A5C7-4E5C-93F8-D6200B284EB4}" type="pres">
      <dgm:prSet presAssocID="{EE1B685E-1075-43CC-AB2A-070F11C4C7BE}" presName="rootConnector" presStyleLbl="node3" presStyleIdx="0" presStyleCnt="2"/>
      <dgm:spPr/>
    </dgm:pt>
    <dgm:pt modelId="{2E2E17E8-5A06-4721-8083-A6CB8EE44C83}" type="pres">
      <dgm:prSet presAssocID="{EE1B685E-1075-43CC-AB2A-070F11C4C7BE}" presName="hierChild4" presStyleCnt="0"/>
      <dgm:spPr/>
    </dgm:pt>
    <dgm:pt modelId="{D22D18FA-D426-4D96-B733-B7E4309C4EB8}" type="pres">
      <dgm:prSet presAssocID="{99D41D0C-D00B-4239-AEC6-67499C47859A}" presName="Name35" presStyleLbl="parChTrans1D4" presStyleIdx="0" presStyleCnt="2"/>
      <dgm:spPr/>
    </dgm:pt>
    <dgm:pt modelId="{6259D0AA-47CF-4275-9B87-841C47919640}" type="pres">
      <dgm:prSet presAssocID="{9CCC286E-FB6E-41EF-98EB-D504EC978DD5}" presName="hierRoot2" presStyleCnt="0">
        <dgm:presLayoutVars>
          <dgm:hierBranch val="r"/>
        </dgm:presLayoutVars>
      </dgm:prSet>
      <dgm:spPr/>
    </dgm:pt>
    <dgm:pt modelId="{75AC81A4-5238-48C6-9E7A-CE31BC995C50}" type="pres">
      <dgm:prSet presAssocID="{9CCC286E-FB6E-41EF-98EB-D504EC978DD5}" presName="rootComposite" presStyleCnt="0"/>
      <dgm:spPr/>
    </dgm:pt>
    <dgm:pt modelId="{070A0EBD-AF67-4654-ABB4-ABE3D7589B6A}" type="pres">
      <dgm:prSet presAssocID="{9CCC286E-FB6E-41EF-98EB-D504EC978DD5}" presName="rootText" presStyleLbl="node4" presStyleIdx="0" presStyleCnt="2">
        <dgm:presLayoutVars>
          <dgm:chPref val="3"/>
        </dgm:presLayoutVars>
      </dgm:prSet>
      <dgm:spPr/>
    </dgm:pt>
    <dgm:pt modelId="{7DCDD29D-2D9B-4BFE-B608-DB8C1F3A1A60}" type="pres">
      <dgm:prSet presAssocID="{9CCC286E-FB6E-41EF-98EB-D504EC978DD5}" presName="rootConnector" presStyleLbl="node4" presStyleIdx="0" presStyleCnt="2"/>
      <dgm:spPr/>
    </dgm:pt>
    <dgm:pt modelId="{D35E94E3-BB95-4261-BC38-84531A0BD4AC}" type="pres">
      <dgm:prSet presAssocID="{9CCC286E-FB6E-41EF-98EB-D504EC978DD5}" presName="hierChild4" presStyleCnt="0"/>
      <dgm:spPr/>
    </dgm:pt>
    <dgm:pt modelId="{61623396-9259-42EE-BE23-193C9AA70600}" type="pres">
      <dgm:prSet presAssocID="{9CCC286E-FB6E-41EF-98EB-D504EC978DD5}" presName="hierChild5" presStyleCnt="0"/>
      <dgm:spPr/>
    </dgm:pt>
    <dgm:pt modelId="{7849AC85-F9EC-46F0-8375-A2259D0BB213}" type="pres">
      <dgm:prSet presAssocID="{11ACD287-CAA7-4D96-BA4A-971123BCBCFE}" presName="Name35" presStyleLbl="parChTrans1D4" presStyleIdx="1" presStyleCnt="2"/>
      <dgm:spPr/>
    </dgm:pt>
    <dgm:pt modelId="{1C9207F0-E8E8-4EB9-8EAD-CA9C33A00A63}" type="pres">
      <dgm:prSet presAssocID="{AB703B88-495B-4355-B436-186AB74DBFF0}" presName="hierRoot2" presStyleCnt="0">
        <dgm:presLayoutVars>
          <dgm:hierBranch val="r"/>
        </dgm:presLayoutVars>
      </dgm:prSet>
      <dgm:spPr/>
    </dgm:pt>
    <dgm:pt modelId="{72A9581B-698E-4637-850C-BC83C984A366}" type="pres">
      <dgm:prSet presAssocID="{AB703B88-495B-4355-B436-186AB74DBFF0}" presName="rootComposite" presStyleCnt="0"/>
      <dgm:spPr/>
    </dgm:pt>
    <dgm:pt modelId="{3456F60E-E549-4766-8B03-339F6FB535DC}" type="pres">
      <dgm:prSet presAssocID="{AB703B88-495B-4355-B436-186AB74DBFF0}" presName="rootText" presStyleLbl="node4" presStyleIdx="1" presStyleCnt="2">
        <dgm:presLayoutVars>
          <dgm:chPref val="3"/>
        </dgm:presLayoutVars>
      </dgm:prSet>
      <dgm:spPr/>
    </dgm:pt>
    <dgm:pt modelId="{DDF6828E-31A6-4184-B23E-B2D06D432D73}" type="pres">
      <dgm:prSet presAssocID="{AB703B88-495B-4355-B436-186AB74DBFF0}" presName="rootConnector" presStyleLbl="node4" presStyleIdx="1" presStyleCnt="2"/>
      <dgm:spPr/>
    </dgm:pt>
    <dgm:pt modelId="{72B42CBA-8F9C-4921-8767-942CF9275E3E}" type="pres">
      <dgm:prSet presAssocID="{AB703B88-495B-4355-B436-186AB74DBFF0}" presName="hierChild4" presStyleCnt="0"/>
      <dgm:spPr/>
    </dgm:pt>
    <dgm:pt modelId="{F0C8138F-840D-46FC-803B-38539260656B}" type="pres">
      <dgm:prSet presAssocID="{AB703B88-495B-4355-B436-186AB74DBFF0}" presName="hierChild5" presStyleCnt="0"/>
      <dgm:spPr/>
    </dgm:pt>
    <dgm:pt modelId="{67143074-6ECB-4FB0-8E07-08535C1565C1}" type="pres">
      <dgm:prSet presAssocID="{EE1B685E-1075-43CC-AB2A-070F11C4C7BE}" presName="hierChild5" presStyleCnt="0"/>
      <dgm:spPr/>
    </dgm:pt>
    <dgm:pt modelId="{6E39BEFD-A726-4B95-9FB2-0433287D75FA}" type="pres">
      <dgm:prSet presAssocID="{AB247F98-003E-45D0-94C8-90ED0264A03B}" presName="hierChild7" presStyleCnt="0"/>
      <dgm:spPr/>
    </dgm:pt>
    <dgm:pt modelId="{E897A051-F218-4EFE-8836-3BC4A2868AAE}" type="pres">
      <dgm:prSet presAssocID="{FEE3C312-A042-45C6-92E9-9C670AE580E1}" presName="Name111" presStyleLbl="parChTrans1D2" presStyleIdx="4" presStyleCnt="5"/>
      <dgm:spPr/>
    </dgm:pt>
    <dgm:pt modelId="{E2A3BEA8-93E5-4ACB-BCC1-F20C012742AD}" type="pres">
      <dgm:prSet presAssocID="{B864FB88-1F81-49A3-B47A-EF5D6E0A361B}" presName="hierRoot3" presStyleCnt="0">
        <dgm:presLayoutVars>
          <dgm:hierBranch/>
        </dgm:presLayoutVars>
      </dgm:prSet>
      <dgm:spPr/>
    </dgm:pt>
    <dgm:pt modelId="{ADE5BF95-BC4C-4DF7-8850-49E906D98626}" type="pres">
      <dgm:prSet presAssocID="{B864FB88-1F81-49A3-B47A-EF5D6E0A361B}" presName="rootComposite3" presStyleCnt="0"/>
      <dgm:spPr/>
    </dgm:pt>
    <dgm:pt modelId="{1811F4D2-5166-4000-854D-FB1E3784F477}" type="pres">
      <dgm:prSet presAssocID="{B864FB88-1F81-49A3-B47A-EF5D6E0A361B}" presName="rootText3" presStyleLbl="asst1" presStyleIdx="1" presStyleCnt="2">
        <dgm:presLayoutVars>
          <dgm:chPref val="3"/>
        </dgm:presLayoutVars>
      </dgm:prSet>
      <dgm:spPr/>
    </dgm:pt>
    <dgm:pt modelId="{613FF801-85D1-41F8-864F-B47F52819E9A}" type="pres">
      <dgm:prSet presAssocID="{B864FB88-1F81-49A3-B47A-EF5D6E0A361B}" presName="rootConnector3" presStyleLbl="asst1" presStyleIdx="1" presStyleCnt="2"/>
      <dgm:spPr/>
    </dgm:pt>
    <dgm:pt modelId="{97EF0E68-58A1-4D97-A617-FCAF789602EF}" type="pres">
      <dgm:prSet presAssocID="{B864FB88-1F81-49A3-B47A-EF5D6E0A361B}" presName="hierChild6" presStyleCnt="0"/>
      <dgm:spPr/>
    </dgm:pt>
    <dgm:pt modelId="{1B619703-10AA-4C67-98B2-7E2EC7ADE891}" type="pres">
      <dgm:prSet presAssocID="{849B94F5-FB66-46B2-9F3F-121CBC894BD3}" presName="Name35" presStyleLbl="parChTrans1D3" presStyleIdx="1" presStyleCnt="2"/>
      <dgm:spPr/>
    </dgm:pt>
    <dgm:pt modelId="{7C2254C0-8FE1-4C0E-BFB1-718D8D93A1E4}" type="pres">
      <dgm:prSet presAssocID="{AC2ABDD2-4F08-48D3-B3CF-9C4DAA2D20E9}" presName="hierRoot2" presStyleCnt="0">
        <dgm:presLayoutVars>
          <dgm:hierBranch val="r"/>
        </dgm:presLayoutVars>
      </dgm:prSet>
      <dgm:spPr/>
    </dgm:pt>
    <dgm:pt modelId="{AB909229-0653-4A83-A465-7FB9FC36F2BC}" type="pres">
      <dgm:prSet presAssocID="{AC2ABDD2-4F08-48D3-B3CF-9C4DAA2D20E9}" presName="rootComposite" presStyleCnt="0"/>
      <dgm:spPr/>
    </dgm:pt>
    <dgm:pt modelId="{38F106F8-5EEC-40FD-91AA-CDE4D47F778A}" type="pres">
      <dgm:prSet presAssocID="{AC2ABDD2-4F08-48D3-B3CF-9C4DAA2D20E9}" presName="rootText" presStyleLbl="node3" presStyleIdx="1" presStyleCnt="2">
        <dgm:presLayoutVars>
          <dgm:chPref val="3"/>
        </dgm:presLayoutVars>
      </dgm:prSet>
      <dgm:spPr/>
    </dgm:pt>
    <dgm:pt modelId="{22D4F7EF-FED9-4D2C-B35B-EBF8B1B90309}" type="pres">
      <dgm:prSet presAssocID="{AC2ABDD2-4F08-48D3-B3CF-9C4DAA2D20E9}" presName="rootConnector" presStyleLbl="node3" presStyleIdx="1" presStyleCnt="2"/>
      <dgm:spPr/>
    </dgm:pt>
    <dgm:pt modelId="{E5762B57-371F-4AC9-90E6-0D12EBDFAD95}" type="pres">
      <dgm:prSet presAssocID="{AC2ABDD2-4F08-48D3-B3CF-9C4DAA2D20E9}" presName="hierChild4" presStyleCnt="0"/>
      <dgm:spPr/>
    </dgm:pt>
    <dgm:pt modelId="{16371ED0-E704-445B-B69B-6D9BDA02338B}" type="pres">
      <dgm:prSet presAssocID="{AC2ABDD2-4F08-48D3-B3CF-9C4DAA2D20E9}" presName="hierChild5" presStyleCnt="0"/>
      <dgm:spPr/>
    </dgm:pt>
    <dgm:pt modelId="{64DB82D1-8D2E-43C8-9FFE-DC06B4A0C6FC}" type="pres">
      <dgm:prSet presAssocID="{B864FB88-1F81-49A3-B47A-EF5D6E0A361B}" presName="hierChild7" presStyleCnt="0"/>
      <dgm:spPr/>
    </dgm:pt>
  </dgm:ptLst>
  <dgm:cxnLst>
    <dgm:cxn modelId="{84F35B8D-C1D4-436E-AA0C-DB1353C063A8}" type="presOf" srcId="{B864FB88-1F81-49A3-B47A-EF5D6E0A361B}" destId="{1811F4D2-5166-4000-854D-FB1E3784F477}" srcOrd="0" destOrd="0" presId="urn:microsoft.com/office/officeart/2005/8/layout/orgChart1"/>
    <dgm:cxn modelId="{20B3E1FE-29E3-4D4B-84F3-17DB32EB6393}" srcId="{B864FB88-1F81-49A3-B47A-EF5D6E0A361B}" destId="{AC2ABDD2-4F08-48D3-B3CF-9C4DAA2D20E9}" srcOrd="0" destOrd="0" parTransId="{849B94F5-FB66-46B2-9F3F-121CBC894BD3}" sibTransId="{F5795BB0-72FB-4322-863A-75F8A330483F}"/>
    <dgm:cxn modelId="{5AD3562C-986E-4D8C-BE0F-6B9776202DA1}" type="presOf" srcId="{849B94F5-FB66-46B2-9F3F-121CBC894BD3}" destId="{1B619703-10AA-4C67-98B2-7E2EC7ADE891}" srcOrd="0" destOrd="0" presId="urn:microsoft.com/office/officeart/2005/8/layout/orgChart1"/>
    <dgm:cxn modelId="{0C332507-C79D-4088-9F37-00CE914587CB}" srcId="{DCE195CF-076C-4512-A93E-04ED939F05D2}" destId="{CCA8A984-F465-4294-9098-C0C7A0210FBE}" srcOrd="2" destOrd="0" parTransId="{10897AD6-1874-4F47-B3E5-F3B240B84FD1}" sibTransId="{277300D3-EEE6-4B0C-8FD5-82C0447E0923}"/>
    <dgm:cxn modelId="{73277BB4-0DFE-42B8-827B-DECACB41F92D}" type="presOf" srcId="{00D5E408-E126-4DF8-B9BE-2F2E6025DFA5}" destId="{FF676D34-036A-4C1A-8A35-B7A459B9537C}" srcOrd="0" destOrd="0" presId="urn:microsoft.com/office/officeart/2005/8/layout/orgChart1"/>
    <dgm:cxn modelId="{4FB14D41-6EFE-456D-B3BC-43FC7969224C}" type="presOf" srcId="{AC2ABDD2-4F08-48D3-B3CF-9C4DAA2D20E9}" destId="{38F106F8-5EEC-40FD-91AA-CDE4D47F778A}" srcOrd="0" destOrd="0" presId="urn:microsoft.com/office/officeart/2005/8/layout/orgChart1"/>
    <dgm:cxn modelId="{42DAAACB-BF36-48D2-A2C1-D1C855A31D49}" srcId="{AB247F98-003E-45D0-94C8-90ED0264A03B}" destId="{EE1B685E-1075-43CC-AB2A-070F11C4C7BE}" srcOrd="0" destOrd="0" parTransId="{0A606331-5A1B-4FE7-91FE-3DCCCD437BF6}" sibTransId="{F663819E-A9BC-465C-851C-71154B93481B}"/>
    <dgm:cxn modelId="{66456655-08D7-4A8E-8DCA-29455352427F}" type="presOf" srcId="{AB247F98-003E-45D0-94C8-90ED0264A03B}" destId="{F6F2A4FC-8023-4548-9FA2-91E7FC968D1C}" srcOrd="0" destOrd="0" presId="urn:microsoft.com/office/officeart/2005/8/layout/orgChart1"/>
    <dgm:cxn modelId="{F9BB793B-87AF-4AC5-A273-971441635378}" type="presOf" srcId="{11ACD287-CAA7-4D96-BA4A-971123BCBCFE}" destId="{7849AC85-F9EC-46F0-8375-A2259D0BB213}" srcOrd="0" destOrd="0" presId="urn:microsoft.com/office/officeart/2005/8/layout/orgChart1"/>
    <dgm:cxn modelId="{D4F853E0-4309-450D-9200-C280D1CC5758}" type="presOf" srcId="{2D7D9F8F-B5EB-4981-8832-95F99398EE2C}" destId="{2BFF54C0-3296-4082-AB7F-ECA6E5CA41B3}" srcOrd="0" destOrd="0" presId="urn:microsoft.com/office/officeart/2005/8/layout/orgChart1"/>
    <dgm:cxn modelId="{50E01386-500C-4C2E-A853-8D8524DC41BE}" srcId="{DCE195CF-076C-4512-A93E-04ED939F05D2}" destId="{9EA9E796-78E1-4FA3-8C01-0AB5EA5E33BC}" srcOrd="4" destOrd="0" parTransId="{2F2720D6-245C-4C39-9A34-2A3D3F8CFB24}" sibTransId="{EEA98866-F9C3-4B85-9F81-DB48E6B259E4}"/>
    <dgm:cxn modelId="{AC277490-21DE-45BB-8F73-58BD0143AC50}" type="presOf" srcId="{2F2720D6-245C-4C39-9A34-2A3D3F8CFB24}" destId="{5A2C7453-8D3D-4787-8E19-BD6979125CD2}" srcOrd="0" destOrd="0" presId="urn:microsoft.com/office/officeart/2005/8/layout/orgChart1"/>
    <dgm:cxn modelId="{3476CF54-B225-4132-AB5C-3070C950A9FC}" type="presOf" srcId="{FEE3C312-A042-45C6-92E9-9C670AE580E1}" destId="{E897A051-F218-4EFE-8836-3BC4A2868AAE}" srcOrd="0" destOrd="0" presId="urn:microsoft.com/office/officeart/2005/8/layout/orgChart1"/>
    <dgm:cxn modelId="{DBCD6AD5-5EF0-40BE-B569-743252AF930A}" srcId="{EE1B685E-1075-43CC-AB2A-070F11C4C7BE}" destId="{AB703B88-495B-4355-B436-186AB74DBFF0}" srcOrd="1" destOrd="0" parTransId="{11ACD287-CAA7-4D96-BA4A-971123BCBCFE}" sibTransId="{B86DCCA4-4E4E-48F9-B22C-341F0F4B14F8}"/>
    <dgm:cxn modelId="{44425F8C-4EBD-4558-8D99-15A1E2888A07}" type="presOf" srcId="{E44F898B-6D8A-4B37-B0BE-D474ACA40DEB}" destId="{91982C3E-59E6-46D5-92FD-6F6A190EC03F}" srcOrd="0" destOrd="0" presId="urn:microsoft.com/office/officeart/2005/8/layout/orgChart1"/>
    <dgm:cxn modelId="{9888A095-C51D-4B83-A309-49E50E9F1ED9}" type="presOf" srcId="{DCE195CF-076C-4512-A93E-04ED939F05D2}" destId="{AF1EEAE0-4D0E-4533-97BE-1062EFE8ADA5}" srcOrd="1" destOrd="0" presId="urn:microsoft.com/office/officeart/2005/8/layout/orgChart1"/>
    <dgm:cxn modelId="{5E550934-467A-4BBF-AC3D-1B2314B7BDEF}" type="presOf" srcId="{0A606331-5A1B-4FE7-91FE-3DCCCD437BF6}" destId="{5A010235-5DFF-480E-98EB-5BC949F1977E}" srcOrd="0" destOrd="0" presId="urn:microsoft.com/office/officeart/2005/8/layout/orgChart1"/>
    <dgm:cxn modelId="{3AF04690-E20A-456A-99B7-312CF506F5BD}" type="presOf" srcId="{AB247F98-003E-45D0-94C8-90ED0264A03B}" destId="{8B711503-D759-4200-8920-1379706E79D1}" srcOrd="1" destOrd="0" presId="urn:microsoft.com/office/officeart/2005/8/layout/orgChart1"/>
    <dgm:cxn modelId="{5A606BFC-CE12-47D2-B6ED-8DC36BF3B551}" type="presOf" srcId="{E44F898B-6D8A-4B37-B0BE-D474ACA40DEB}" destId="{D11A8BDB-35B6-46C1-BF77-D713CAD578B6}" srcOrd="1" destOrd="0" presId="urn:microsoft.com/office/officeart/2005/8/layout/orgChart1"/>
    <dgm:cxn modelId="{C6D7DCC8-ECBD-4518-B5A7-B1FBCEAA65A3}" type="presOf" srcId="{B864FB88-1F81-49A3-B47A-EF5D6E0A361B}" destId="{613FF801-85D1-41F8-864F-B47F52819E9A}" srcOrd="1" destOrd="0" presId="urn:microsoft.com/office/officeart/2005/8/layout/orgChart1"/>
    <dgm:cxn modelId="{C451D4DB-1745-43D7-88F1-4640533AB041}" type="presOf" srcId="{AC2ABDD2-4F08-48D3-B3CF-9C4DAA2D20E9}" destId="{22D4F7EF-FED9-4D2C-B35B-EBF8B1B90309}" srcOrd="1" destOrd="0" presId="urn:microsoft.com/office/officeart/2005/8/layout/orgChart1"/>
    <dgm:cxn modelId="{03126E6C-10DA-42F1-94AE-991D6702E93A}" srcId="{DCE195CF-076C-4512-A93E-04ED939F05D2}" destId="{E44F898B-6D8A-4B37-B0BE-D474ACA40DEB}" srcOrd="3" destOrd="0" parTransId="{00D5E408-E126-4DF8-B9BE-2F2E6025DFA5}" sibTransId="{BD5CAEA4-6B14-4F69-863F-E87ADCC4E5C5}"/>
    <dgm:cxn modelId="{1ACE5306-661D-4E07-99A3-72EBD906882F}" type="presOf" srcId="{CCA8A984-F465-4294-9098-C0C7A0210FBE}" destId="{0C7E820E-8285-4E80-A4BF-73B23F54E440}" srcOrd="1" destOrd="0" presId="urn:microsoft.com/office/officeart/2005/8/layout/orgChart1"/>
    <dgm:cxn modelId="{4C81E764-6952-40BF-ABEA-68B13EF05374}" srcId="{EE1B685E-1075-43CC-AB2A-070F11C4C7BE}" destId="{9CCC286E-FB6E-41EF-98EB-D504EC978DD5}" srcOrd="0" destOrd="0" parTransId="{99D41D0C-D00B-4239-AEC6-67499C47859A}" sibTransId="{EE7F62AF-C7CB-49AF-B8BD-987219F87F43}"/>
    <dgm:cxn modelId="{44665D11-914B-4961-9AD6-3766794EADD1}" srcId="{DCE195CF-076C-4512-A93E-04ED939F05D2}" destId="{B864FB88-1F81-49A3-B47A-EF5D6E0A361B}" srcOrd="1" destOrd="0" parTransId="{FEE3C312-A042-45C6-92E9-9C670AE580E1}" sibTransId="{0897632A-DAE3-4870-8B06-546FAF3A3E5D}"/>
    <dgm:cxn modelId="{ADB2118C-F6A8-44B0-957E-8D37257C1DD6}" type="presOf" srcId="{8D949D26-2064-4C2B-8639-683CB3594194}" destId="{4C1595F2-A9A2-4239-A181-F514242F0428}" srcOrd="0" destOrd="0" presId="urn:microsoft.com/office/officeart/2005/8/layout/orgChart1"/>
    <dgm:cxn modelId="{84CA5080-08DB-41FA-8004-AA475919028E}" type="presOf" srcId="{9EA9E796-78E1-4FA3-8C01-0AB5EA5E33BC}" destId="{1AC693C3-BDD7-43B5-94DB-2591E2F12ACB}" srcOrd="1" destOrd="0" presId="urn:microsoft.com/office/officeart/2005/8/layout/orgChart1"/>
    <dgm:cxn modelId="{337922F0-C23E-47A6-AB25-9FA81A43BBC3}" type="presOf" srcId="{9CCC286E-FB6E-41EF-98EB-D504EC978DD5}" destId="{070A0EBD-AF67-4654-ABB4-ABE3D7589B6A}" srcOrd="0" destOrd="0" presId="urn:microsoft.com/office/officeart/2005/8/layout/orgChart1"/>
    <dgm:cxn modelId="{272F9E9D-6718-45D3-9F62-27AA25419083}" type="presOf" srcId="{9EA9E796-78E1-4FA3-8C01-0AB5EA5E33BC}" destId="{A6BB447D-DCC1-4679-A51B-C29B64762223}" srcOrd="0" destOrd="0" presId="urn:microsoft.com/office/officeart/2005/8/layout/orgChart1"/>
    <dgm:cxn modelId="{328D3261-F5F1-44E0-AD1D-794DB4E0C7D2}" type="presOf" srcId="{CCA8A984-F465-4294-9098-C0C7A0210FBE}" destId="{59483FD8-FE60-4A9B-BF86-F3E3525C0E2A}" srcOrd="0" destOrd="0" presId="urn:microsoft.com/office/officeart/2005/8/layout/orgChart1"/>
    <dgm:cxn modelId="{41C13E71-84B2-4089-8DD4-72D884D2288B}" type="presOf" srcId="{AB703B88-495B-4355-B436-186AB74DBFF0}" destId="{3456F60E-E549-4766-8B03-339F6FB535DC}" srcOrd="0" destOrd="0" presId="urn:microsoft.com/office/officeart/2005/8/layout/orgChart1"/>
    <dgm:cxn modelId="{19C87DE2-F997-46BA-B625-D3B9D6AE1C7C}" type="presOf" srcId="{EE1B685E-1075-43CC-AB2A-070F11C4C7BE}" destId="{806F1FEF-A5C7-4E5C-93F8-D6200B284EB4}" srcOrd="1" destOrd="0" presId="urn:microsoft.com/office/officeart/2005/8/layout/orgChart1"/>
    <dgm:cxn modelId="{88FECE1A-A4E8-4596-A580-379D956877AD}" srcId="{8D949D26-2064-4C2B-8639-683CB3594194}" destId="{DCE195CF-076C-4512-A93E-04ED939F05D2}" srcOrd="0" destOrd="0" parTransId="{7F6B635F-7DE0-49E5-A382-CC2B98ED7C0C}" sibTransId="{D91359D8-FC25-41E7-BF48-64C025FEFE94}"/>
    <dgm:cxn modelId="{A65D22B3-F9EF-4891-B875-C207AEF1AB09}" type="presOf" srcId="{9CCC286E-FB6E-41EF-98EB-D504EC978DD5}" destId="{7DCDD29D-2D9B-4BFE-B608-DB8C1F3A1A60}" srcOrd="1" destOrd="0" presId="urn:microsoft.com/office/officeart/2005/8/layout/orgChart1"/>
    <dgm:cxn modelId="{0A630F2B-0E93-4D07-8059-8CFDE6579696}" type="presOf" srcId="{10897AD6-1874-4F47-B3E5-F3B240B84FD1}" destId="{A1AD0596-BB5A-4F97-B4A2-6EEBA05B4A7F}" srcOrd="0" destOrd="0" presId="urn:microsoft.com/office/officeart/2005/8/layout/orgChart1"/>
    <dgm:cxn modelId="{33903490-92C2-4012-9FC3-44A376DA48FC}" type="presOf" srcId="{99D41D0C-D00B-4239-AEC6-67499C47859A}" destId="{D22D18FA-D426-4D96-B733-B7E4309C4EB8}" srcOrd="0" destOrd="0" presId="urn:microsoft.com/office/officeart/2005/8/layout/orgChart1"/>
    <dgm:cxn modelId="{125251E5-4289-4D0A-BFC9-D3F5514763C6}" srcId="{DCE195CF-076C-4512-A93E-04ED939F05D2}" destId="{AB247F98-003E-45D0-94C8-90ED0264A03B}" srcOrd="0" destOrd="0" parTransId="{2D7D9F8F-B5EB-4981-8832-95F99398EE2C}" sibTransId="{DCD05C39-9D01-4B93-9E95-648ADFBB9BAD}"/>
    <dgm:cxn modelId="{ABDEDA5D-454C-4BAA-B16C-103CF5DC0436}" type="presOf" srcId="{DCE195CF-076C-4512-A93E-04ED939F05D2}" destId="{499D04F1-11FA-4073-8825-2327268DD722}" srcOrd="0" destOrd="0" presId="urn:microsoft.com/office/officeart/2005/8/layout/orgChart1"/>
    <dgm:cxn modelId="{641F03D5-C36E-43CB-B732-2215EFD41403}" type="presOf" srcId="{AB703B88-495B-4355-B436-186AB74DBFF0}" destId="{DDF6828E-31A6-4184-B23E-B2D06D432D73}" srcOrd="1" destOrd="0" presId="urn:microsoft.com/office/officeart/2005/8/layout/orgChart1"/>
    <dgm:cxn modelId="{6378BDC3-E9C7-45A4-87CD-7B69BA7BA867}" type="presOf" srcId="{EE1B685E-1075-43CC-AB2A-070F11C4C7BE}" destId="{B89293EE-387C-4DA4-B1CC-46C0B67974A8}" srcOrd="0" destOrd="0" presId="urn:microsoft.com/office/officeart/2005/8/layout/orgChart1"/>
    <dgm:cxn modelId="{BA1656BE-53D5-40BD-A2F5-AD7A28994C40}" type="presParOf" srcId="{4C1595F2-A9A2-4239-A181-F514242F0428}" destId="{E833C69C-2ED0-40AD-9227-CDE72C7B99BC}" srcOrd="0" destOrd="0" presId="urn:microsoft.com/office/officeart/2005/8/layout/orgChart1"/>
    <dgm:cxn modelId="{E3A11B11-28EB-4A9E-8EA1-7A75AE1A50DF}" type="presParOf" srcId="{E833C69C-2ED0-40AD-9227-CDE72C7B99BC}" destId="{1A851AB2-F5E4-46DA-B626-1BB3BFAFA367}" srcOrd="0" destOrd="0" presId="urn:microsoft.com/office/officeart/2005/8/layout/orgChart1"/>
    <dgm:cxn modelId="{9C00826B-7BA0-4605-9AAE-812BAF2311B6}" type="presParOf" srcId="{1A851AB2-F5E4-46DA-B626-1BB3BFAFA367}" destId="{499D04F1-11FA-4073-8825-2327268DD722}" srcOrd="0" destOrd="0" presId="urn:microsoft.com/office/officeart/2005/8/layout/orgChart1"/>
    <dgm:cxn modelId="{0F9AE15D-A8F5-401A-873F-183A1A3E55AE}" type="presParOf" srcId="{1A851AB2-F5E4-46DA-B626-1BB3BFAFA367}" destId="{AF1EEAE0-4D0E-4533-97BE-1062EFE8ADA5}" srcOrd="1" destOrd="0" presId="urn:microsoft.com/office/officeart/2005/8/layout/orgChart1"/>
    <dgm:cxn modelId="{5AFD8E8B-BD29-44B0-8150-A3CB9300B0CC}" type="presParOf" srcId="{E833C69C-2ED0-40AD-9227-CDE72C7B99BC}" destId="{6816A81E-218A-4971-B345-FF5CF46311E7}" srcOrd="1" destOrd="0" presId="urn:microsoft.com/office/officeart/2005/8/layout/orgChart1"/>
    <dgm:cxn modelId="{A81D2545-0D65-41D1-82DF-22696CE65BB3}" type="presParOf" srcId="{6816A81E-218A-4971-B345-FF5CF46311E7}" destId="{A1AD0596-BB5A-4F97-B4A2-6EEBA05B4A7F}" srcOrd="0" destOrd="0" presId="urn:microsoft.com/office/officeart/2005/8/layout/orgChart1"/>
    <dgm:cxn modelId="{C8CE25CF-6F3E-45D9-9E21-693142D2B156}" type="presParOf" srcId="{6816A81E-218A-4971-B345-FF5CF46311E7}" destId="{17BDC06D-86D8-4E82-A353-5A2C42470463}" srcOrd="1" destOrd="0" presId="urn:microsoft.com/office/officeart/2005/8/layout/orgChart1"/>
    <dgm:cxn modelId="{F06BEEAD-59A0-4E50-9DAA-5B3C99E3086C}" type="presParOf" srcId="{17BDC06D-86D8-4E82-A353-5A2C42470463}" destId="{A41B390C-EA56-49CD-8312-1A6D8046F73D}" srcOrd="0" destOrd="0" presId="urn:microsoft.com/office/officeart/2005/8/layout/orgChart1"/>
    <dgm:cxn modelId="{F8D0D242-95BE-4001-A467-CA8F1D4BDFA6}" type="presParOf" srcId="{A41B390C-EA56-49CD-8312-1A6D8046F73D}" destId="{59483FD8-FE60-4A9B-BF86-F3E3525C0E2A}" srcOrd="0" destOrd="0" presId="urn:microsoft.com/office/officeart/2005/8/layout/orgChart1"/>
    <dgm:cxn modelId="{FBCC4F0B-29D6-4A0E-AF20-0181BC6111FE}" type="presParOf" srcId="{A41B390C-EA56-49CD-8312-1A6D8046F73D}" destId="{0C7E820E-8285-4E80-A4BF-73B23F54E440}" srcOrd="1" destOrd="0" presId="urn:microsoft.com/office/officeart/2005/8/layout/orgChart1"/>
    <dgm:cxn modelId="{77F1D988-9F9C-42F1-854D-E07D550E2D21}" type="presParOf" srcId="{17BDC06D-86D8-4E82-A353-5A2C42470463}" destId="{4823385B-149E-4C04-A98C-67C761FECC5D}" srcOrd="1" destOrd="0" presId="urn:microsoft.com/office/officeart/2005/8/layout/orgChart1"/>
    <dgm:cxn modelId="{DFE4731F-ECB2-47FE-976E-9F9A572169F2}" type="presParOf" srcId="{17BDC06D-86D8-4E82-A353-5A2C42470463}" destId="{EEB85E2B-A2B9-4AFB-991B-BF6A2705F50F}" srcOrd="2" destOrd="0" presId="urn:microsoft.com/office/officeart/2005/8/layout/orgChart1"/>
    <dgm:cxn modelId="{D953F664-6D04-45BB-BD30-6551880B6C25}" type="presParOf" srcId="{6816A81E-218A-4971-B345-FF5CF46311E7}" destId="{FF676D34-036A-4C1A-8A35-B7A459B9537C}" srcOrd="2" destOrd="0" presId="urn:microsoft.com/office/officeart/2005/8/layout/orgChart1"/>
    <dgm:cxn modelId="{26C720E2-4611-4292-8CAB-E3670BC93207}" type="presParOf" srcId="{6816A81E-218A-4971-B345-FF5CF46311E7}" destId="{BD3C5396-CB10-40DE-A0BF-F7D7D8DA47CC}" srcOrd="3" destOrd="0" presId="urn:microsoft.com/office/officeart/2005/8/layout/orgChart1"/>
    <dgm:cxn modelId="{13BC763B-FC96-40C4-9031-33959917B448}" type="presParOf" srcId="{BD3C5396-CB10-40DE-A0BF-F7D7D8DA47CC}" destId="{7596B77F-8996-42C9-88F3-2AF738E8CB2A}" srcOrd="0" destOrd="0" presId="urn:microsoft.com/office/officeart/2005/8/layout/orgChart1"/>
    <dgm:cxn modelId="{9C10108E-D3A2-4BCE-B766-F5387B40D533}" type="presParOf" srcId="{7596B77F-8996-42C9-88F3-2AF738E8CB2A}" destId="{91982C3E-59E6-46D5-92FD-6F6A190EC03F}" srcOrd="0" destOrd="0" presId="urn:microsoft.com/office/officeart/2005/8/layout/orgChart1"/>
    <dgm:cxn modelId="{BEF0FBF6-4F22-480C-B9CD-1181BE5BC712}" type="presParOf" srcId="{7596B77F-8996-42C9-88F3-2AF738E8CB2A}" destId="{D11A8BDB-35B6-46C1-BF77-D713CAD578B6}" srcOrd="1" destOrd="0" presId="urn:microsoft.com/office/officeart/2005/8/layout/orgChart1"/>
    <dgm:cxn modelId="{0D5E2638-7266-4DD1-8320-621C1B5611AB}" type="presParOf" srcId="{BD3C5396-CB10-40DE-A0BF-F7D7D8DA47CC}" destId="{6F965E0C-8DF5-4CE6-8116-8290B5886B40}" srcOrd="1" destOrd="0" presId="urn:microsoft.com/office/officeart/2005/8/layout/orgChart1"/>
    <dgm:cxn modelId="{23F2B560-6EC8-43C4-A4D3-E70F7C2F5A57}" type="presParOf" srcId="{BD3C5396-CB10-40DE-A0BF-F7D7D8DA47CC}" destId="{057D2A1A-92B7-407B-AACC-7DB745C21084}" srcOrd="2" destOrd="0" presId="urn:microsoft.com/office/officeart/2005/8/layout/orgChart1"/>
    <dgm:cxn modelId="{A2E12A75-975F-4FC0-8584-CF4622DE0F3E}" type="presParOf" srcId="{6816A81E-218A-4971-B345-FF5CF46311E7}" destId="{5A2C7453-8D3D-4787-8E19-BD6979125CD2}" srcOrd="4" destOrd="0" presId="urn:microsoft.com/office/officeart/2005/8/layout/orgChart1"/>
    <dgm:cxn modelId="{F4F94F9A-A224-4655-BFE7-223681E2CE59}" type="presParOf" srcId="{6816A81E-218A-4971-B345-FF5CF46311E7}" destId="{686FB747-6A9B-4C9D-BD75-9D5B620225FF}" srcOrd="5" destOrd="0" presId="urn:microsoft.com/office/officeart/2005/8/layout/orgChart1"/>
    <dgm:cxn modelId="{AF5EB1C6-DF1F-476F-8BAF-B5E987443FB8}" type="presParOf" srcId="{686FB747-6A9B-4C9D-BD75-9D5B620225FF}" destId="{D94F7831-A391-49F3-A1FF-5461540C91A7}" srcOrd="0" destOrd="0" presId="urn:microsoft.com/office/officeart/2005/8/layout/orgChart1"/>
    <dgm:cxn modelId="{8E5923FB-439A-42A9-A5ED-F27FD0907D69}" type="presParOf" srcId="{D94F7831-A391-49F3-A1FF-5461540C91A7}" destId="{A6BB447D-DCC1-4679-A51B-C29B64762223}" srcOrd="0" destOrd="0" presId="urn:microsoft.com/office/officeart/2005/8/layout/orgChart1"/>
    <dgm:cxn modelId="{5BB9D8F8-9B81-4AA8-835B-50AB5DDFE02D}" type="presParOf" srcId="{D94F7831-A391-49F3-A1FF-5461540C91A7}" destId="{1AC693C3-BDD7-43B5-94DB-2591E2F12ACB}" srcOrd="1" destOrd="0" presId="urn:microsoft.com/office/officeart/2005/8/layout/orgChart1"/>
    <dgm:cxn modelId="{361C2BCF-BB8D-4765-946C-E0C29A4C238B}" type="presParOf" srcId="{686FB747-6A9B-4C9D-BD75-9D5B620225FF}" destId="{9E693B14-5968-4CBC-8CF3-4D61E3431718}" srcOrd="1" destOrd="0" presId="urn:microsoft.com/office/officeart/2005/8/layout/orgChart1"/>
    <dgm:cxn modelId="{AA57086E-9E31-4FBC-B59A-5CFF0152D80D}" type="presParOf" srcId="{686FB747-6A9B-4C9D-BD75-9D5B620225FF}" destId="{9C163B64-2388-45DA-864E-B9160D26E9DF}" srcOrd="2" destOrd="0" presId="urn:microsoft.com/office/officeart/2005/8/layout/orgChart1"/>
    <dgm:cxn modelId="{4A899895-2500-4D93-8758-09456953B18A}" type="presParOf" srcId="{E833C69C-2ED0-40AD-9227-CDE72C7B99BC}" destId="{B3F583F3-9F72-4174-A3C3-CC961C9D2613}" srcOrd="2" destOrd="0" presId="urn:microsoft.com/office/officeart/2005/8/layout/orgChart1"/>
    <dgm:cxn modelId="{07BD4E18-022C-4D95-8294-C4C417CF610D}" type="presParOf" srcId="{B3F583F3-9F72-4174-A3C3-CC961C9D2613}" destId="{2BFF54C0-3296-4082-AB7F-ECA6E5CA41B3}" srcOrd="0" destOrd="0" presId="urn:microsoft.com/office/officeart/2005/8/layout/orgChart1"/>
    <dgm:cxn modelId="{FA51D5A5-B86C-40F2-BDA0-8308EEB6C970}" type="presParOf" srcId="{B3F583F3-9F72-4174-A3C3-CC961C9D2613}" destId="{E5FA5A08-F23F-4DD0-9721-60D493F11494}" srcOrd="1" destOrd="0" presId="urn:microsoft.com/office/officeart/2005/8/layout/orgChart1"/>
    <dgm:cxn modelId="{1EBBBAFF-E8A4-4EA6-9CB6-F98419D33C55}" type="presParOf" srcId="{E5FA5A08-F23F-4DD0-9721-60D493F11494}" destId="{0B1E89FB-701A-4B88-B68B-B4DA047A28FC}" srcOrd="0" destOrd="0" presId="urn:microsoft.com/office/officeart/2005/8/layout/orgChart1"/>
    <dgm:cxn modelId="{012424C4-C442-454E-B53A-8ED0DA5F4BB7}" type="presParOf" srcId="{0B1E89FB-701A-4B88-B68B-B4DA047A28FC}" destId="{F6F2A4FC-8023-4548-9FA2-91E7FC968D1C}" srcOrd="0" destOrd="0" presId="urn:microsoft.com/office/officeart/2005/8/layout/orgChart1"/>
    <dgm:cxn modelId="{594A4831-2DD4-40E4-8D92-A96C7A3D5DD7}" type="presParOf" srcId="{0B1E89FB-701A-4B88-B68B-B4DA047A28FC}" destId="{8B711503-D759-4200-8920-1379706E79D1}" srcOrd="1" destOrd="0" presId="urn:microsoft.com/office/officeart/2005/8/layout/orgChart1"/>
    <dgm:cxn modelId="{61CF31E2-398B-41BE-A4AE-805F1FFB25F2}" type="presParOf" srcId="{E5FA5A08-F23F-4DD0-9721-60D493F11494}" destId="{08FC3248-5DE7-4E57-A25A-3A44E8479D44}" srcOrd="1" destOrd="0" presId="urn:microsoft.com/office/officeart/2005/8/layout/orgChart1"/>
    <dgm:cxn modelId="{4591D1F3-5210-40AE-A820-25F2C46C0EBD}" type="presParOf" srcId="{08FC3248-5DE7-4E57-A25A-3A44E8479D44}" destId="{5A010235-5DFF-480E-98EB-5BC949F1977E}" srcOrd="0" destOrd="0" presId="urn:microsoft.com/office/officeart/2005/8/layout/orgChart1"/>
    <dgm:cxn modelId="{BC2272DC-DDA2-4F10-A8BE-22E4B6E92387}" type="presParOf" srcId="{08FC3248-5DE7-4E57-A25A-3A44E8479D44}" destId="{DCD2C070-C7E5-4799-82EB-9A71968A9DC8}" srcOrd="1" destOrd="0" presId="urn:microsoft.com/office/officeart/2005/8/layout/orgChart1"/>
    <dgm:cxn modelId="{5AF8749C-A060-47B1-8D5A-C11591387279}" type="presParOf" srcId="{DCD2C070-C7E5-4799-82EB-9A71968A9DC8}" destId="{F6467C45-EF74-4519-A56A-36EA69507E80}" srcOrd="0" destOrd="0" presId="urn:microsoft.com/office/officeart/2005/8/layout/orgChart1"/>
    <dgm:cxn modelId="{E0D78045-2A28-4E7B-AC3B-CD83ABE18626}" type="presParOf" srcId="{F6467C45-EF74-4519-A56A-36EA69507E80}" destId="{B89293EE-387C-4DA4-B1CC-46C0B67974A8}" srcOrd="0" destOrd="0" presId="urn:microsoft.com/office/officeart/2005/8/layout/orgChart1"/>
    <dgm:cxn modelId="{89AD0145-091C-4DAC-B643-8002A09AA7D3}" type="presParOf" srcId="{F6467C45-EF74-4519-A56A-36EA69507E80}" destId="{806F1FEF-A5C7-4E5C-93F8-D6200B284EB4}" srcOrd="1" destOrd="0" presId="urn:microsoft.com/office/officeart/2005/8/layout/orgChart1"/>
    <dgm:cxn modelId="{20883AA8-C04D-4CF6-98CA-A7B9DE92E69A}" type="presParOf" srcId="{DCD2C070-C7E5-4799-82EB-9A71968A9DC8}" destId="{2E2E17E8-5A06-4721-8083-A6CB8EE44C83}" srcOrd="1" destOrd="0" presId="urn:microsoft.com/office/officeart/2005/8/layout/orgChart1"/>
    <dgm:cxn modelId="{C49BC321-FFB9-4042-A831-DD8901377A62}" type="presParOf" srcId="{2E2E17E8-5A06-4721-8083-A6CB8EE44C83}" destId="{D22D18FA-D426-4D96-B733-B7E4309C4EB8}" srcOrd="0" destOrd="0" presId="urn:microsoft.com/office/officeart/2005/8/layout/orgChart1"/>
    <dgm:cxn modelId="{DA53AB6A-C548-4A51-A011-8AC38F92D3D8}" type="presParOf" srcId="{2E2E17E8-5A06-4721-8083-A6CB8EE44C83}" destId="{6259D0AA-47CF-4275-9B87-841C47919640}" srcOrd="1" destOrd="0" presId="urn:microsoft.com/office/officeart/2005/8/layout/orgChart1"/>
    <dgm:cxn modelId="{CC7FEA32-5BEC-4290-8766-D157ECA60925}" type="presParOf" srcId="{6259D0AA-47CF-4275-9B87-841C47919640}" destId="{75AC81A4-5238-48C6-9E7A-CE31BC995C50}" srcOrd="0" destOrd="0" presId="urn:microsoft.com/office/officeart/2005/8/layout/orgChart1"/>
    <dgm:cxn modelId="{2DA38464-8DD2-4FEE-B501-7E4D7E884226}" type="presParOf" srcId="{75AC81A4-5238-48C6-9E7A-CE31BC995C50}" destId="{070A0EBD-AF67-4654-ABB4-ABE3D7589B6A}" srcOrd="0" destOrd="0" presId="urn:microsoft.com/office/officeart/2005/8/layout/orgChart1"/>
    <dgm:cxn modelId="{17ED7076-4B7A-41B1-B23A-BE861A5E1F31}" type="presParOf" srcId="{75AC81A4-5238-48C6-9E7A-CE31BC995C50}" destId="{7DCDD29D-2D9B-4BFE-B608-DB8C1F3A1A60}" srcOrd="1" destOrd="0" presId="urn:microsoft.com/office/officeart/2005/8/layout/orgChart1"/>
    <dgm:cxn modelId="{F0C00BF5-A8A2-4E69-918C-974F6D10CF57}" type="presParOf" srcId="{6259D0AA-47CF-4275-9B87-841C47919640}" destId="{D35E94E3-BB95-4261-BC38-84531A0BD4AC}" srcOrd="1" destOrd="0" presId="urn:microsoft.com/office/officeart/2005/8/layout/orgChart1"/>
    <dgm:cxn modelId="{636D2A08-829C-4A34-9D22-7E71365C0EC4}" type="presParOf" srcId="{6259D0AA-47CF-4275-9B87-841C47919640}" destId="{61623396-9259-42EE-BE23-193C9AA70600}" srcOrd="2" destOrd="0" presId="urn:microsoft.com/office/officeart/2005/8/layout/orgChart1"/>
    <dgm:cxn modelId="{3BD97044-C6A8-4897-9E8A-7E9FAB2AA82F}" type="presParOf" srcId="{2E2E17E8-5A06-4721-8083-A6CB8EE44C83}" destId="{7849AC85-F9EC-46F0-8375-A2259D0BB213}" srcOrd="2" destOrd="0" presId="urn:microsoft.com/office/officeart/2005/8/layout/orgChart1"/>
    <dgm:cxn modelId="{E1ED7963-EE0E-4A30-86CF-73D017F9FA00}" type="presParOf" srcId="{2E2E17E8-5A06-4721-8083-A6CB8EE44C83}" destId="{1C9207F0-E8E8-4EB9-8EAD-CA9C33A00A63}" srcOrd="3" destOrd="0" presId="urn:microsoft.com/office/officeart/2005/8/layout/orgChart1"/>
    <dgm:cxn modelId="{9A57A7FA-B880-4A8E-A9AD-66A2283A524A}" type="presParOf" srcId="{1C9207F0-E8E8-4EB9-8EAD-CA9C33A00A63}" destId="{72A9581B-698E-4637-850C-BC83C984A366}" srcOrd="0" destOrd="0" presId="urn:microsoft.com/office/officeart/2005/8/layout/orgChart1"/>
    <dgm:cxn modelId="{F73D3505-299B-416A-ADC3-B6EA78EC4810}" type="presParOf" srcId="{72A9581B-698E-4637-850C-BC83C984A366}" destId="{3456F60E-E549-4766-8B03-339F6FB535DC}" srcOrd="0" destOrd="0" presId="urn:microsoft.com/office/officeart/2005/8/layout/orgChart1"/>
    <dgm:cxn modelId="{FCBF8C8F-301D-41CC-9DCB-3995B15EEB7D}" type="presParOf" srcId="{72A9581B-698E-4637-850C-BC83C984A366}" destId="{DDF6828E-31A6-4184-B23E-B2D06D432D73}" srcOrd="1" destOrd="0" presId="urn:microsoft.com/office/officeart/2005/8/layout/orgChart1"/>
    <dgm:cxn modelId="{58825AEC-7F38-45A7-9CC3-9FB1F2DFC70C}" type="presParOf" srcId="{1C9207F0-E8E8-4EB9-8EAD-CA9C33A00A63}" destId="{72B42CBA-8F9C-4921-8767-942CF9275E3E}" srcOrd="1" destOrd="0" presId="urn:microsoft.com/office/officeart/2005/8/layout/orgChart1"/>
    <dgm:cxn modelId="{0D0A4767-9123-4AF2-81EE-5AD15228B538}" type="presParOf" srcId="{1C9207F0-E8E8-4EB9-8EAD-CA9C33A00A63}" destId="{F0C8138F-840D-46FC-803B-38539260656B}" srcOrd="2" destOrd="0" presId="urn:microsoft.com/office/officeart/2005/8/layout/orgChart1"/>
    <dgm:cxn modelId="{1CEF0EA3-B5D2-43E6-923A-354745BEF60D}" type="presParOf" srcId="{DCD2C070-C7E5-4799-82EB-9A71968A9DC8}" destId="{67143074-6ECB-4FB0-8E07-08535C1565C1}" srcOrd="2" destOrd="0" presId="urn:microsoft.com/office/officeart/2005/8/layout/orgChart1"/>
    <dgm:cxn modelId="{289E8E53-E315-4DDD-BC12-A8D0C108EF5C}" type="presParOf" srcId="{E5FA5A08-F23F-4DD0-9721-60D493F11494}" destId="{6E39BEFD-A726-4B95-9FB2-0433287D75FA}" srcOrd="2" destOrd="0" presId="urn:microsoft.com/office/officeart/2005/8/layout/orgChart1"/>
    <dgm:cxn modelId="{D76105E2-54B2-4777-B3E4-B6F11DAFAB58}" type="presParOf" srcId="{B3F583F3-9F72-4174-A3C3-CC961C9D2613}" destId="{E897A051-F218-4EFE-8836-3BC4A2868AAE}" srcOrd="2" destOrd="0" presId="urn:microsoft.com/office/officeart/2005/8/layout/orgChart1"/>
    <dgm:cxn modelId="{782F499C-652B-4497-9198-15472B1731DD}" type="presParOf" srcId="{B3F583F3-9F72-4174-A3C3-CC961C9D2613}" destId="{E2A3BEA8-93E5-4ACB-BCC1-F20C012742AD}" srcOrd="3" destOrd="0" presId="urn:microsoft.com/office/officeart/2005/8/layout/orgChart1"/>
    <dgm:cxn modelId="{2906EB3E-A068-47AE-A6D8-F3FB0B136F2E}" type="presParOf" srcId="{E2A3BEA8-93E5-4ACB-BCC1-F20C012742AD}" destId="{ADE5BF95-BC4C-4DF7-8850-49E906D98626}" srcOrd="0" destOrd="0" presId="urn:microsoft.com/office/officeart/2005/8/layout/orgChart1"/>
    <dgm:cxn modelId="{A333C5E5-FD3A-4C58-AC80-0689F900A15E}" type="presParOf" srcId="{ADE5BF95-BC4C-4DF7-8850-49E906D98626}" destId="{1811F4D2-5166-4000-854D-FB1E3784F477}" srcOrd="0" destOrd="0" presId="urn:microsoft.com/office/officeart/2005/8/layout/orgChart1"/>
    <dgm:cxn modelId="{D6EF99F1-76D7-477B-8D12-D7BB7292FE5D}" type="presParOf" srcId="{ADE5BF95-BC4C-4DF7-8850-49E906D98626}" destId="{613FF801-85D1-41F8-864F-B47F52819E9A}" srcOrd="1" destOrd="0" presId="urn:microsoft.com/office/officeart/2005/8/layout/orgChart1"/>
    <dgm:cxn modelId="{ED01F52E-5171-46E1-9291-D904A4090A66}" type="presParOf" srcId="{E2A3BEA8-93E5-4ACB-BCC1-F20C012742AD}" destId="{97EF0E68-58A1-4D97-A617-FCAF789602EF}" srcOrd="1" destOrd="0" presId="urn:microsoft.com/office/officeart/2005/8/layout/orgChart1"/>
    <dgm:cxn modelId="{B0402BC8-EF87-4004-BF69-F5DC8B69BE77}" type="presParOf" srcId="{97EF0E68-58A1-4D97-A617-FCAF789602EF}" destId="{1B619703-10AA-4C67-98B2-7E2EC7ADE891}" srcOrd="0" destOrd="0" presId="urn:microsoft.com/office/officeart/2005/8/layout/orgChart1"/>
    <dgm:cxn modelId="{8E9DAB38-2E63-48E8-AF20-EBDD911CB5DE}" type="presParOf" srcId="{97EF0E68-58A1-4D97-A617-FCAF789602EF}" destId="{7C2254C0-8FE1-4C0E-BFB1-718D8D93A1E4}" srcOrd="1" destOrd="0" presId="urn:microsoft.com/office/officeart/2005/8/layout/orgChart1"/>
    <dgm:cxn modelId="{300882B7-646C-46C8-A44C-6DEA76326DB5}" type="presParOf" srcId="{7C2254C0-8FE1-4C0E-BFB1-718D8D93A1E4}" destId="{AB909229-0653-4A83-A465-7FB9FC36F2BC}" srcOrd="0" destOrd="0" presId="urn:microsoft.com/office/officeart/2005/8/layout/orgChart1"/>
    <dgm:cxn modelId="{68961F22-8FD1-4093-BA17-3350CE574900}" type="presParOf" srcId="{AB909229-0653-4A83-A465-7FB9FC36F2BC}" destId="{38F106F8-5EEC-40FD-91AA-CDE4D47F778A}" srcOrd="0" destOrd="0" presId="urn:microsoft.com/office/officeart/2005/8/layout/orgChart1"/>
    <dgm:cxn modelId="{21EEB483-EA5C-4720-8E32-EA124252A178}" type="presParOf" srcId="{AB909229-0653-4A83-A465-7FB9FC36F2BC}" destId="{22D4F7EF-FED9-4D2C-B35B-EBF8B1B90309}" srcOrd="1" destOrd="0" presId="urn:microsoft.com/office/officeart/2005/8/layout/orgChart1"/>
    <dgm:cxn modelId="{7779F59B-4491-406D-87EB-A312B6583161}" type="presParOf" srcId="{7C2254C0-8FE1-4C0E-BFB1-718D8D93A1E4}" destId="{E5762B57-371F-4AC9-90E6-0D12EBDFAD95}" srcOrd="1" destOrd="0" presId="urn:microsoft.com/office/officeart/2005/8/layout/orgChart1"/>
    <dgm:cxn modelId="{FE477847-D66F-4664-83AC-0399F31991F0}" type="presParOf" srcId="{7C2254C0-8FE1-4C0E-BFB1-718D8D93A1E4}" destId="{16371ED0-E704-445B-B69B-6D9BDA02338B}" srcOrd="2" destOrd="0" presId="urn:microsoft.com/office/officeart/2005/8/layout/orgChart1"/>
    <dgm:cxn modelId="{F8486B62-4210-41FA-892C-4E8145DE4EA0}" type="presParOf" srcId="{E2A3BEA8-93E5-4ACB-BCC1-F20C012742AD}" destId="{64DB82D1-8D2E-43C8-9FFE-DC06B4A0C6F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7D884-79F3-4980-A114-9CBA953EB06A}" type="doc">
      <dgm:prSet loTypeId="urn:microsoft.com/office/officeart/2005/8/layout/orgChart1" loCatId="hierarchy" qsTypeId="urn:microsoft.com/office/officeart/2005/8/quickstyle/simple1" qsCatId="simple" csTypeId="urn:microsoft.com/office/officeart/2005/8/colors/accent1_2" csCatId="accent1"/>
      <dgm:spPr/>
    </dgm:pt>
    <dgm:pt modelId="{D5E2AE8A-298C-48B2-921E-A17EEBD2BC3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Rozhodnutí</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CC9128C9-C5C5-4F24-BF9E-E6D29F78979A}" type="parTrans" cxnId="{48BEF9A2-0972-41D9-A4A5-B65F6CCA4AD1}">
      <dgm:prSet/>
      <dgm:spPr/>
    </dgm:pt>
    <dgm:pt modelId="{D72400F9-CEF4-4EF9-BD9F-D85CE180B509}" type="sibTrans" cxnId="{48BEF9A2-0972-41D9-A4A5-B65F6CCA4AD1}">
      <dgm:prSet/>
      <dgm:spPr/>
    </dgm:pt>
    <dgm:pt modelId="{84B3426B-0B25-4A3F-8312-3718DD3EBC2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Obecné náležitosti</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94639200-AEA4-4EA0-B1C9-A60230898DC4}" type="parTrans" cxnId="{D3F0EA11-6D40-454F-933E-1C780C39D7F1}">
      <dgm:prSet/>
      <dgm:spPr/>
    </dgm:pt>
    <dgm:pt modelId="{46AB52D6-7D66-433A-A668-12143BCB5FF5}" type="sibTrans" cxnId="{D3F0EA11-6D40-454F-933E-1C780C39D7F1}">
      <dgm:prSet/>
      <dgm:spPr/>
    </dgm:pt>
    <dgm:pt modelId="{E898FF5C-BDC9-4CF4-A2B7-C1CFEEBDFDE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označení správce daně</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8DC5C129-AD70-4EE0-B503-5756E4C5BC3E}" type="parTrans" cxnId="{538334CD-8FE5-45F3-A4EA-1F373FD57575}">
      <dgm:prSet/>
      <dgm:spPr/>
    </dgm:pt>
    <dgm:pt modelId="{D3008AED-1CD3-4972-A339-F9E960A2F66F}" type="sibTrans" cxnId="{538334CD-8FE5-45F3-A4EA-1F373FD57575}">
      <dgm:prSet/>
      <dgm:spPr/>
    </dgm:pt>
    <dgm:pt modelId="{BE73E84C-F02D-49BA-8C83-1C99EE0E814E}">
      <dgm:prSet/>
      <dgm:spPr/>
      <dgm:t>
        <a:bodyPr/>
        <a:lstStyle/>
        <a:p>
          <a:pPr marL="0" marR="0" lvl="0" indent="0" algn="r" defTabSz="914400" rtl="0" eaLnBrk="1" fontAlgn="base" latinLnBrk="0" hangingPunct="1">
            <a:lnSpc>
              <a:spcPct val="100000"/>
            </a:lnSpc>
            <a:spcBef>
              <a:spcPct val="0"/>
            </a:spcBef>
            <a:spcAft>
              <a:spcPct val="0"/>
            </a:spcAft>
            <a:buClrTx/>
            <a:buSzTx/>
            <a:buFontTx/>
            <a:buNone/>
            <a:tabLst>
              <a:tab pos="457200" algn="l"/>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číslo jednací</a:t>
          </a:r>
          <a:endParaRPr kumimoji="0" lang="cs-CZ" altLang="cs-CZ" b="0" i="0" u="none" strike="noStrike" cap="none" normalizeH="0" baseline="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číslo platebního výměru</a:t>
          </a:r>
          <a:endParaRPr kumimoji="0" lang="cs-CZ" altLang="cs-CZ" b="0" i="0" u="none" strike="noStrike" cap="none" normalizeH="0" baseline="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datum vydání rozhodnutí</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9BB6EA43-4A34-43A7-AB6C-0726078617E1}" type="parTrans" cxnId="{ED852A09-EFA8-48B5-B761-5003F86E82C0}">
      <dgm:prSet/>
      <dgm:spPr/>
    </dgm:pt>
    <dgm:pt modelId="{701F247C-852F-41D9-93A8-7FC64D8A188E}" type="sibTrans" cxnId="{ED852A09-EFA8-48B5-B761-5003F86E82C0}">
      <dgm:prSet/>
      <dgm:spPr/>
    </dgm:pt>
    <dgm:pt modelId="{0A1CDCC2-3352-4D0B-B376-F2269EFDFF0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přesné označení příjemce rozhodnutí</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23F3C575-A004-475A-B000-A0067FAE870C}" type="parTrans" cxnId="{9234E048-BA3A-4E5A-B72D-57A94A1563D2}">
      <dgm:prSet/>
      <dgm:spPr/>
    </dgm:pt>
    <dgm:pt modelId="{CA59A953-8A12-4C9C-A6CB-A78168125428}" type="sibTrans" cxnId="{9234E048-BA3A-4E5A-B72D-57A94A1563D2}">
      <dgm:prSet/>
      <dgm:spPr/>
    </dgm:pt>
    <dgm:pt modelId="{08B354A0-C37E-46F3-9A1B-74B4E94F1B4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výrok</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219F8902-2F61-43D3-8FEB-BCAB9D21FC4B}" type="parTrans" cxnId="{CCC28A81-110A-488A-8F80-1808F00E61E9}">
      <dgm:prSet/>
      <dgm:spPr/>
    </dgm:pt>
    <dgm:pt modelId="{BFFDB999-5B4D-4B27-A77D-70A35DD92049}" type="sibTrans" cxnId="{CCC28A81-110A-488A-8F80-1808F00E61E9}">
      <dgm:prSet/>
      <dgm:spPr/>
    </dgm:pt>
    <dgm:pt modelId="{0474B406-2F9C-4161-8C09-23083FB024A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lhůta plnění</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14CBF589-86D2-4C2E-8BCB-197CE14A02AA}" type="parTrans" cxnId="{904A5DCE-62C2-4987-9DF3-647754A8C0E9}">
      <dgm:prSet/>
      <dgm:spPr/>
    </dgm:pt>
    <dgm:pt modelId="{D4FBEACE-9EA6-4F44-B91D-EEF7BC7A8C0E}" type="sibTrans" cxnId="{904A5DCE-62C2-4987-9DF3-647754A8C0E9}">
      <dgm:prSet/>
      <dgm:spPr/>
    </dgm:pt>
    <dgm:pt modelId="{36D74BDA-E079-4848-851D-EB7ED09F701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poučení o opravném prostředku</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E583B93A-3C61-42BD-9903-C7995C68361B}" type="parTrans" cxnId="{4AFDD391-17EB-4C86-B546-0EEB0177F4C0}">
      <dgm:prSet/>
      <dgm:spPr/>
    </dgm:pt>
    <dgm:pt modelId="{6F591D00-F14F-4C9E-851D-3A4E99454BDA}" type="sibTrans" cxnId="{4AFDD391-17EB-4C86-B546-0EEB0177F4C0}">
      <dgm:prSet/>
      <dgm:spPr/>
    </dgm:pt>
    <dgm:pt modelId="{6B880BCB-694A-42F0-B899-BD94A2AD791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podpis a razítko</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FA545FC8-0E5C-42D0-9A15-2623F4E99865}" type="parTrans" cxnId="{13639D68-DF3E-49D8-A63E-48C7F95F4A87}">
      <dgm:prSet/>
      <dgm:spPr/>
    </dgm:pt>
    <dgm:pt modelId="{16ED19F9-2A4D-415F-8A78-D76DC83946B2}" type="sibTrans" cxnId="{13639D68-DF3E-49D8-A63E-48C7F95F4A87}">
      <dgm:prSet/>
      <dgm:spPr/>
    </dgm:pt>
    <dgm:pt modelId="{47CD2CBF-A5AE-4507-ADF8-2B59776C3B6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Zvláštní náležitosti </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120595D5-E8EF-42C9-A473-AD25043BDB80}" type="parTrans" cxnId="{B42C6B52-7736-45D3-AE29-2A7A886A6C72}">
      <dgm:prSet/>
      <dgm:spPr/>
    </dgm:pt>
    <dgm:pt modelId="{395A3DEA-3F05-49BB-A401-EDB03DB16DC8}" type="sibTrans" cxnId="{B42C6B52-7736-45D3-AE29-2A7A886A6C72}">
      <dgm:prSet/>
      <dgm:spPr/>
    </dgm:pt>
    <dgm:pt modelId="{2EFBBDC6-6587-4D95-96AF-2737C7DEED2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např. odůvodnění</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F9BCB53C-C065-457A-9E39-4DBEFA3AC625}" type="parTrans" cxnId="{727E262E-B763-4EE1-882A-7397A910160B}">
      <dgm:prSet/>
      <dgm:spPr/>
    </dgm:pt>
    <dgm:pt modelId="{78ACF396-F8D3-454D-82E5-B606C9A6CFF4}" type="sibTrans" cxnId="{727E262E-B763-4EE1-882A-7397A910160B}">
      <dgm:prSet/>
      <dgm:spPr/>
    </dgm:pt>
    <dgm:pt modelId="{6E027598-0737-44A2-9089-EACE421BA8F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Formy</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926416F9-D6BC-4AB0-A334-FCDB9C3CDFF5}" type="parTrans" cxnId="{8F3D82B5-ABFA-4856-B0CD-1B014ADB7737}">
      <dgm:prSet/>
      <dgm:spPr/>
    </dgm:pt>
    <dgm:pt modelId="{3C9E9F05-CAC7-42C5-A0B8-B65171C417BA}" type="sibTrans" cxnId="{8F3D82B5-ABFA-4856-B0CD-1B014ADB7737}">
      <dgm:prSet/>
      <dgm:spPr/>
    </dgm:pt>
    <dgm:pt modelId="{7B24C75C-6136-444E-9DB5-124684583CC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klasický individuální správní akt</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20F09593-86DD-4A44-B153-B8C0186E0B0A}" type="parTrans" cxnId="{E3054103-8BCF-4D18-8E9A-EDC5510654A2}">
      <dgm:prSet/>
      <dgm:spPr/>
    </dgm:pt>
    <dgm:pt modelId="{F8C6B9C1-8C8B-487C-8FB6-7A2056127F55}" type="sibTrans" cxnId="{E3054103-8BCF-4D18-8E9A-EDC5510654A2}">
      <dgm:prSet/>
      <dgm:spPr/>
    </dgm:pt>
    <dgm:pt modelId="{C2DBD139-512E-41DE-9DE2-FACFF0578E6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platební výměr</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A8415631-1B7D-4B28-9AE1-F41A6DBD459A}" type="parTrans" cxnId="{C7F07764-EDE7-413B-BA18-68C1E0EAA576}">
      <dgm:prSet/>
      <dgm:spPr/>
    </dgm:pt>
    <dgm:pt modelId="{64E6853C-D500-4E93-BE55-EB51A6B85879}" type="sibTrans" cxnId="{C7F07764-EDE7-413B-BA18-68C1E0EAA576}">
      <dgm:prSet/>
      <dgm:spPr/>
    </dgm:pt>
    <dgm:pt modelId="{0D8F56B7-43FE-4D47-ACFA-78D08CAA926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dodatečný platební výměr</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B86007ED-2423-484E-A534-2B39D2320CDF}" type="parTrans" cxnId="{AC032339-6939-4871-A97E-2B985EF35E7E}">
      <dgm:prSet/>
      <dgm:spPr/>
    </dgm:pt>
    <dgm:pt modelId="{DCE97B52-7592-4221-83EB-003BDE79F8E2}" type="sibTrans" cxnId="{AC032339-6939-4871-A97E-2B985EF35E7E}">
      <dgm:prSet/>
      <dgm:spPr/>
    </dgm:pt>
    <dgm:pt modelId="{9FE27F9A-68FB-4A79-920D-49C7AC9DD19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hromadný předpisný seznam</a:t>
          </a:r>
          <a:endParaRPr kumimoji="0" lang="cs-CZ" altLang="cs-CZ" b="0" i="0" u="none" strike="noStrike" cap="none" normalizeH="0" baseline="0" smtClean="0">
            <a:ln>
              <a:noFill/>
            </a:ln>
            <a:solidFill>
              <a:schemeClr val="tx1"/>
            </a:solidFill>
            <a:effectLst/>
            <a:latin typeface="Arial" panose="020B0604020202020204" pitchFamily="34" charset="0"/>
          </a:endParaRPr>
        </a:p>
      </dgm:t>
    </dgm:pt>
    <dgm:pt modelId="{6F42A0A2-D402-4AF8-B8BF-36A380B5680D}" type="parTrans" cxnId="{E4088AAA-982A-4439-849C-1D93DB7F8945}">
      <dgm:prSet/>
      <dgm:spPr/>
    </dgm:pt>
    <dgm:pt modelId="{BF504656-B659-4DC5-AD34-13F59D033C83}" type="sibTrans" cxnId="{E4088AAA-982A-4439-849C-1D93DB7F8945}">
      <dgm:prSet/>
      <dgm:spPr/>
    </dgm:pt>
    <dgm:pt modelId="{6DB27501-C45A-4465-BF92-6E7676553D26}" type="pres">
      <dgm:prSet presAssocID="{83C7D884-79F3-4980-A114-9CBA953EB06A}" presName="hierChild1" presStyleCnt="0">
        <dgm:presLayoutVars>
          <dgm:orgChart val="1"/>
          <dgm:chPref val="1"/>
          <dgm:dir/>
          <dgm:animOne val="branch"/>
          <dgm:animLvl val="lvl"/>
          <dgm:resizeHandles/>
        </dgm:presLayoutVars>
      </dgm:prSet>
      <dgm:spPr/>
    </dgm:pt>
    <dgm:pt modelId="{798E800B-9C6A-444D-8ED5-248F2CCF2568}" type="pres">
      <dgm:prSet presAssocID="{D5E2AE8A-298C-48B2-921E-A17EEBD2BC35}" presName="hierRoot1" presStyleCnt="0">
        <dgm:presLayoutVars>
          <dgm:hierBranch/>
        </dgm:presLayoutVars>
      </dgm:prSet>
      <dgm:spPr/>
    </dgm:pt>
    <dgm:pt modelId="{0CEA140B-5F56-4473-9822-5E9E5EEC67BD}" type="pres">
      <dgm:prSet presAssocID="{D5E2AE8A-298C-48B2-921E-A17EEBD2BC35}" presName="rootComposite1" presStyleCnt="0"/>
      <dgm:spPr/>
    </dgm:pt>
    <dgm:pt modelId="{7171E890-D057-4178-8C58-7BFDB60B66BD}" type="pres">
      <dgm:prSet presAssocID="{D5E2AE8A-298C-48B2-921E-A17EEBD2BC35}" presName="rootText1" presStyleLbl="node0" presStyleIdx="0" presStyleCnt="1">
        <dgm:presLayoutVars>
          <dgm:chPref val="3"/>
        </dgm:presLayoutVars>
      </dgm:prSet>
      <dgm:spPr/>
    </dgm:pt>
    <dgm:pt modelId="{2DA37F0E-E80E-4502-B0D7-9F1E34E326D3}" type="pres">
      <dgm:prSet presAssocID="{D5E2AE8A-298C-48B2-921E-A17EEBD2BC35}" presName="rootConnector1" presStyleLbl="node1" presStyleIdx="0" presStyleCnt="0"/>
      <dgm:spPr/>
    </dgm:pt>
    <dgm:pt modelId="{36F0F76E-B938-465C-9E9E-D3FD3FCE2AA1}" type="pres">
      <dgm:prSet presAssocID="{D5E2AE8A-298C-48B2-921E-A17EEBD2BC35}" presName="hierChild2" presStyleCnt="0"/>
      <dgm:spPr/>
    </dgm:pt>
    <dgm:pt modelId="{02859BC1-9A4F-4667-82EA-FC597FE11B3A}" type="pres">
      <dgm:prSet presAssocID="{94639200-AEA4-4EA0-B1C9-A60230898DC4}" presName="Name35" presStyleLbl="parChTrans1D2" presStyleIdx="0" presStyleCnt="3"/>
      <dgm:spPr/>
    </dgm:pt>
    <dgm:pt modelId="{4385918A-ADEA-4758-A47C-B674B75763FB}" type="pres">
      <dgm:prSet presAssocID="{84B3426B-0B25-4A3F-8312-3718DD3EBC28}" presName="hierRoot2" presStyleCnt="0">
        <dgm:presLayoutVars>
          <dgm:hierBranch val="r"/>
        </dgm:presLayoutVars>
      </dgm:prSet>
      <dgm:spPr/>
    </dgm:pt>
    <dgm:pt modelId="{E85C4C91-50B0-4A5B-87B0-133E5D56CF98}" type="pres">
      <dgm:prSet presAssocID="{84B3426B-0B25-4A3F-8312-3718DD3EBC28}" presName="rootComposite" presStyleCnt="0"/>
      <dgm:spPr/>
    </dgm:pt>
    <dgm:pt modelId="{4AC7C686-093A-45F8-B107-68779014AE88}" type="pres">
      <dgm:prSet presAssocID="{84B3426B-0B25-4A3F-8312-3718DD3EBC28}" presName="rootText" presStyleLbl="node2" presStyleIdx="0" presStyleCnt="3">
        <dgm:presLayoutVars>
          <dgm:chPref val="3"/>
        </dgm:presLayoutVars>
      </dgm:prSet>
      <dgm:spPr/>
    </dgm:pt>
    <dgm:pt modelId="{C9C57858-B73C-47BB-954A-C4A33FFACB0D}" type="pres">
      <dgm:prSet presAssocID="{84B3426B-0B25-4A3F-8312-3718DD3EBC28}" presName="rootConnector" presStyleLbl="node2" presStyleIdx="0" presStyleCnt="3"/>
      <dgm:spPr/>
    </dgm:pt>
    <dgm:pt modelId="{8DC34CA5-4D8C-453D-9A3B-598E2C626F7E}" type="pres">
      <dgm:prSet presAssocID="{84B3426B-0B25-4A3F-8312-3718DD3EBC28}" presName="hierChild4" presStyleCnt="0"/>
      <dgm:spPr/>
    </dgm:pt>
    <dgm:pt modelId="{7359A89B-A09A-4A94-A883-0352D9F69826}" type="pres">
      <dgm:prSet presAssocID="{8DC5C129-AD70-4EE0-B503-5756E4C5BC3E}" presName="Name50" presStyleLbl="parChTrans1D3" presStyleIdx="0" presStyleCnt="12"/>
      <dgm:spPr/>
    </dgm:pt>
    <dgm:pt modelId="{C77730BD-1AEC-4D9F-BE6B-C438D20E1813}" type="pres">
      <dgm:prSet presAssocID="{E898FF5C-BDC9-4CF4-A2B7-C1CFEEBDFDEB}" presName="hierRoot2" presStyleCnt="0">
        <dgm:presLayoutVars>
          <dgm:hierBranch val="r"/>
        </dgm:presLayoutVars>
      </dgm:prSet>
      <dgm:spPr/>
    </dgm:pt>
    <dgm:pt modelId="{807B1007-4EDA-4AB7-AE0D-EB612C37978A}" type="pres">
      <dgm:prSet presAssocID="{E898FF5C-BDC9-4CF4-A2B7-C1CFEEBDFDEB}" presName="rootComposite" presStyleCnt="0"/>
      <dgm:spPr/>
    </dgm:pt>
    <dgm:pt modelId="{13332A36-756F-4E30-AF1C-27B4D214238D}" type="pres">
      <dgm:prSet presAssocID="{E898FF5C-BDC9-4CF4-A2B7-C1CFEEBDFDEB}" presName="rootText" presStyleLbl="node3" presStyleIdx="0" presStyleCnt="12">
        <dgm:presLayoutVars>
          <dgm:chPref val="3"/>
        </dgm:presLayoutVars>
      </dgm:prSet>
      <dgm:spPr/>
    </dgm:pt>
    <dgm:pt modelId="{F4116B45-0057-4119-858F-DAF0735229EB}" type="pres">
      <dgm:prSet presAssocID="{E898FF5C-BDC9-4CF4-A2B7-C1CFEEBDFDEB}" presName="rootConnector" presStyleLbl="node3" presStyleIdx="0" presStyleCnt="12"/>
      <dgm:spPr/>
    </dgm:pt>
    <dgm:pt modelId="{F2FABB0E-D7C1-4ACA-872A-63B52D89B464}" type="pres">
      <dgm:prSet presAssocID="{E898FF5C-BDC9-4CF4-A2B7-C1CFEEBDFDEB}" presName="hierChild4" presStyleCnt="0"/>
      <dgm:spPr/>
    </dgm:pt>
    <dgm:pt modelId="{192D6FA1-2A28-450C-BD2A-ECB3BDA50BA9}" type="pres">
      <dgm:prSet presAssocID="{E898FF5C-BDC9-4CF4-A2B7-C1CFEEBDFDEB}" presName="hierChild5" presStyleCnt="0"/>
      <dgm:spPr/>
    </dgm:pt>
    <dgm:pt modelId="{B3C77CC0-7BA9-44CE-971D-00DFC7093B5D}" type="pres">
      <dgm:prSet presAssocID="{9BB6EA43-4A34-43A7-AB6C-0726078617E1}" presName="Name50" presStyleLbl="parChTrans1D3" presStyleIdx="1" presStyleCnt="12"/>
      <dgm:spPr/>
    </dgm:pt>
    <dgm:pt modelId="{C11E5E10-A71B-4491-8366-087340A97687}" type="pres">
      <dgm:prSet presAssocID="{BE73E84C-F02D-49BA-8C83-1C99EE0E814E}" presName="hierRoot2" presStyleCnt="0">
        <dgm:presLayoutVars>
          <dgm:hierBranch val="r"/>
        </dgm:presLayoutVars>
      </dgm:prSet>
      <dgm:spPr/>
    </dgm:pt>
    <dgm:pt modelId="{54C04828-8869-449E-B58C-11B14B6B1CA8}" type="pres">
      <dgm:prSet presAssocID="{BE73E84C-F02D-49BA-8C83-1C99EE0E814E}" presName="rootComposite" presStyleCnt="0"/>
      <dgm:spPr/>
    </dgm:pt>
    <dgm:pt modelId="{FC2F3A01-AC3B-4218-9E39-9866D7BA4DF5}" type="pres">
      <dgm:prSet presAssocID="{BE73E84C-F02D-49BA-8C83-1C99EE0E814E}" presName="rootText" presStyleLbl="node3" presStyleIdx="1" presStyleCnt="12">
        <dgm:presLayoutVars>
          <dgm:chPref val="3"/>
        </dgm:presLayoutVars>
      </dgm:prSet>
      <dgm:spPr/>
    </dgm:pt>
    <dgm:pt modelId="{F61BD34C-AA8D-4392-A109-E7B8F36157BE}" type="pres">
      <dgm:prSet presAssocID="{BE73E84C-F02D-49BA-8C83-1C99EE0E814E}" presName="rootConnector" presStyleLbl="node3" presStyleIdx="1" presStyleCnt="12"/>
      <dgm:spPr/>
    </dgm:pt>
    <dgm:pt modelId="{63A355F1-F390-4388-846B-1F0520669962}" type="pres">
      <dgm:prSet presAssocID="{BE73E84C-F02D-49BA-8C83-1C99EE0E814E}" presName="hierChild4" presStyleCnt="0"/>
      <dgm:spPr/>
    </dgm:pt>
    <dgm:pt modelId="{1F76A051-AA91-4A53-833A-54DCDCF871B5}" type="pres">
      <dgm:prSet presAssocID="{BE73E84C-F02D-49BA-8C83-1C99EE0E814E}" presName="hierChild5" presStyleCnt="0"/>
      <dgm:spPr/>
    </dgm:pt>
    <dgm:pt modelId="{203FE0C8-9F63-4017-A5C0-747C35CC7C0F}" type="pres">
      <dgm:prSet presAssocID="{23F3C575-A004-475A-B000-A0067FAE870C}" presName="Name50" presStyleLbl="parChTrans1D3" presStyleIdx="2" presStyleCnt="12"/>
      <dgm:spPr/>
    </dgm:pt>
    <dgm:pt modelId="{A6648AA1-D559-4069-8BA2-3861E5DD4C3D}" type="pres">
      <dgm:prSet presAssocID="{0A1CDCC2-3352-4D0B-B376-F2269EFDFF0F}" presName="hierRoot2" presStyleCnt="0">
        <dgm:presLayoutVars>
          <dgm:hierBranch val="r"/>
        </dgm:presLayoutVars>
      </dgm:prSet>
      <dgm:spPr/>
    </dgm:pt>
    <dgm:pt modelId="{829F9304-16FF-4307-9713-E839BE5E4F4E}" type="pres">
      <dgm:prSet presAssocID="{0A1CDCC2-3352-4D0B-B376-F2269EFDFF0F}" presName="rootComposite" presStyleCnt="0"/>
      <dgm:spPr/>
    </dgm:pt>
    <dgm:pt modelId="{2AD8DB86-F2A8-4B40-85D5-C3FD1CDA2823}" type="pres">
      <dgm:prSet presAssocID="{0A1CDCC2-3352-4D0B-B376-F2269EFDFF0F}" presName="rootText" presStyleLbl="node3" presStyleIdx="2" presStyleCnt="12">
        <dgm:presLayoutVars>
          <dgm:chPref val="3"/>
        </dgm:presLayoutVars>
      </dgm:prSet>
      <dgm:spPr/>
    </dgm:pt>
    <dgm:pt modelId="{9B2F24BF-D08F-4A10-B26C-CFECCAA1B3F9}" type="pres">
      <dgm:prSet presAssocID="{0A1CDCC2-3352-4D0B-B376-F2269EFDFF0F}" presName="rootConnector" presStyleLbl="node3" presStyleIdx="2" presStyleCnt="12"/>
      <dgm:spPr/>
    </dgm:pt>
    <dgm:pt modelId="{E49BB136-55C1-4335-9A7F-CF1E6404A2BD}" type="pres">
      <dgm:prSet presAssocID="{0A1CDCC2-3352-4D0B-B376-F2269EFDFF0F}" presName="hierChild4" presStyleCnt="0"/>
      <dgm:spPr/>
    </dgm:pt>
    <dgm:pt modelId="{9139243B-C69C-477B-BAAA-3331B5842943}" type="pres">
      <dgm:prSet presAssocID="{0A1CDCC2-3352-4D0B-B376-F2269EFDFF0F}" presName="hierChild5" presStyleCnt="0"/>
      <dgm:spPr/>
    </dgm:pt>
    <dgm:pt modelId="{90AD3354-0A90-4CE5-9796-DCD81BF5C36E}" type="pres">
      <dgm:prSet presAssocID="{219F8902-2F61-43D3-8FEB-BCAB9D21FC4B}" presName="Name50" presStyleLbl="parChTrans1D3" presStyleIdx="3" presStyleCnt="12"/>
      <dgm:spPr/>
    </dgm:pt>
    <dgm:pt modelId="{6680F7FF-CE48-4F39-91EC-0477A8A475EA}" type="pres">
      <dgm:prSet presAssocID="{08B354A0-C37E-46F3-9A1B-74B4E94F1B41}" presName="hierRoot2" presStyleCnt="0">
        <dgm:presLayoutVars>
          <dgm:hierBranch val="r"/>
        </dgm:presLayoutVars>
      </dgm:prSet>
      <dgm:spPr/>
    </dgm:pt>
    <dgm:pt modelId="{4118B564-1584-4581-8730-D85EC0C887DC}" type="pres">
      <dgm:prSet presAssocID="{08B354A0-C37E-46F3-9A1B-74B4E94F1B41}" presName="rootComposite" presStyleCnt="0"/>
      <dgm:spPr/>
    </dgm:pt>
    <dgm:pt modelId="{162D2B40-4CAB-4229-B558-AC920D748C96}" type="pres">
      <dgm:prSet presAssocID="{08B354A0-C37E-46F3-9A1B-74B4E94F1B41}" presName="rootText" presStyleLbl="node3" presStyleIdx="3" presStyleCnt="12">
        <dgm:presLayoutVars>
          <dgm:chPref val="3"/>
        </dgm:presLayoutVars>
      </dgm:prSet>
      <dgm:spPr/>
    </dgm:pt>
    <dgm:pt modelId="{7667E5AF-4036-4EE0-B555-3A280CDF15B9}" type="pres">
      <dgm:prSet presAssocID="{08B354A0-C37E-46F3-9A1B-74B4E94F1B41}" presName="rootConnector" presStyleLbl="node3" presStyleIdx="3" presStyleCnt="12"/>
      <dgm:spPr/>
    </dgm:pt>
    <dgm:pt modelId="{1281316E-3FDB-478E-853C-130648871688}" type="pres">
      <dgm:prSet presAssocID="{08B354A0-C37E-46F3-9A1B-74B4E94F1B41}" presName="hierChild4" presStyleCnt="0"/>
      <dgm:spPr/>
    </dgm:pt>
    <dgm:pt modelId="{5116939C-B61A-4FCB-92AA-F80CFCF48CBA}" type="pres">
      <dgm:prSet presAssocID="{08B354A0-C37E-46F3-9A1B-74B4E94F1B41}" presName="hierChild5" presStyleCnt="0"/>
      <dgm:spPr/>
    </dgm:pt>
    <dgm:pt modelId="{24A41B40-0FDD-4587-9D41-92D881079266}" type="pres">
      <dgm:prSet presAssocID="{14CBF589-86D2-4C2E-8BCB-197CE14A02AA}" presName="Name50" presStyleLbl="parChTrans1D3" presStyleIdx="4" presStyleCnt="12"/>
      <dgm:spPr/>
    </dgm:pt>
    <dgm:pt modelId="{94074BDA-8B76-424C-9C8E-D98C6BE4FF7E}" type="pres">
      <dgm:prSet presAssocID="{0474B406-2F9C-4161-8C09-23083FB024A8}" presName="hierRoot2" presStyleCnt="0">
        <dgm:presLayoutVars>
          <dgm:hierBranch val="r"/>
        </dgm:presLayoutVars>
      </dgm:prSet>
      <dgm:spPr/>
    </dgm:pt>
    <dgm:pt modelId="{972DD3ED-442D-47B8-B703-F3B03E2C4E4E}" type="pres">
      <dgm:prSet presAssocID="{0474B406-2F9C-4161-8C09-23083FB024A8}" presName="rootComposite" presStyleCnt="0"/>
      <dgm:spPr/>
    </dgm:pt>
    <dgm:pt modelId="{FD12028E-F654-446E-9481-6B0CBED4381B}" type="pres">
      <dgm:prSet presAssocID="{0474B406-2F9C-4161-8C09-23083FB024A8}" presName="rootText" presStyleLbl="node3" presStyleIdx="4" presStyleCnt="12">
        <dgm:presLayoutVars>
          <dgm:chPref val="3"/>
        </dgm:presLayoutVars>
      </dgm:prSet>
      <dgm:spPr/>
    </dgm:pt>
    <dgm:pt modelId="{B97012E2-FC06-4EF4-9EBA-482D1B7C1D64}" type="pres">
      <dgm:prSet presAssocID="{0474B406-2F9C-4161-8C09-23083FB024A8}" presName="rootConnector" presStyleLbl="node3" presStyleIdx="4" presStyleCnt="12"/>
      <dgm:spPr/>
    </dgm:pt>
    <dgm:pt modelId="{58270B36-E4E0-40FD-9599-31BE5B2F605F}" type="pres">
      <dgm:prSet presAssocID="{0474B406-2F9C-4161-8C09-23083FB024A8}" presName="hierChild4" presStyleCnt="0"/>
      <dgm:spPr/>
    </dgm:pt>
    <dgm:pt modelId="{9902581D-D5EA-44AA-920F-4716686D784F}" type="pres">
      <dgm:prSet presAssocID="{0474B406-2F9C-4161-8C09-23083FB024A8}" presName="hierChild5" presStyleCnt="0"/>
      <dgm:spPr/>
    </dgm:pt>
    <dgm:pt modelId="{69468CC9-C365-4F29-A280-0A1639C273CD}" type="pres">
      <dgm:prSet presAssocID="{E583B93A-3C61-42BD-9903-C7995C68361B}" presName="Name50" presStyleLbl="parChTrans1D3" presStyleIdx="5" presStyleCnt="12"/>
      <dgm:spPr/>
    </dgm:pt>
    <dgm:pt modelId="{0E6C394B-49FD-40B1-A6D5-BD56F80559FF}" type="pres">
      <dgm:prSet presAssocID="{36D74BDA-E079-4848-851D-EB7ED09F701A}" presName="hierRoot2" presStyleCnt="0">
        <dgm:presLayoutVars>
          <dgm:hierBranch val="r"/>
        </dgm:presLayoutVars>
      </dgm:prSet>
      <dgm:spPr/>
    </dgm:pt>
    <dgm:pt modelId="{7DB8E75C-9050-4523-A4F1-87B4F764B9DB}" type="pres">
      <dgm:prSet presAssocID="{36D74BDA-E079-4848-851D-EB7ED09F701A}" presName="rootComposite" presStyleCnt="0"/>
      <dgm:spPr/>
    </dgm:pt>
    <dgm:pt modelId="{29DCDDBB-5B59-41A7-B9A6-3B8A7EC5B0D6}" type="pres">
      <dgm:prSet presAssocID="{36D74BDA-E079-4848-851D-EB7ED09F701A}" presName="rootText" presStyleLbl="node3" presStyleIdx="5" presStyleCnt="12">
        <dgm:presLayoutVars>
          <dgm:chPref val="3"/>
        </dgm:presLayoutVars>
      </dgm:prSet>
      <dgm:spPr/>
    </dgm:pt>
    <dgm:pt modelId="{3AA4F52F-7ADE-40DD-9366-F1FBC52A7B15}" type="pres">
      <dgm:prSet presAssocID="{36D74BDA-E079-4848-851D-EB7ED09F701A}" presName="rootConnector" presStyleLbl="node3" presStyleIdx="5" presStyleCnt="12"/>
      <dgm:spPr/>
    </dgm:pt>
    <dgm:pt modelId="{3203D31A-3917-429B-A619-28620FDA1A98}" type="pres">
      <dgm:prSet presAssocID="{36D74BDA-E079-4848-851D-EB7ED09F701A}" presName="hierChild4" presStyleCnt="0"/>
      <dgm:spPr/>
    </dgm:pt>
    <dgm:pt modelId="{7ED2C135-2C48-462C-A2B9-DA03343EFEA1}" type="pres">
      <dgm:prSet presAssocID="{36D74BDA-E079-4848-851D-EB7ED09F701A}" presName="hierChild5" presStyleCnt="0"/>
      <dgm:spPr/>
    </dgm:pt>
    <dgm:pt modelId="{8F6AFC0A-3051-47E1-B4A0-1E8972AEF52D}" type="pres">
      <dgm:prSet presAssocID="{FA545FC8-0E5C-42D0-9A15-2623F4E99865}" presName="Name50" presStyleLbl="parChTrans1D3" presStyleIdx="6" presStyleCnt="12"/>
      <dgm:spPr/>
    </dgm:pt>
    <dgm:pt modelId="{889BACCB-0B38-4C29-983F-ADBE50754457}" type="pres">
      <dgm:prSet presAssocID="{6B880BCB-694A-42F0-B899-BD94A2AD7917}" presName="hierRoot2" presStyleCnt="0">
        <dgm:presLayoutVars>
          <dgm:hierBranch val="r"/>
        </dgm:presLayoutVars>
      </dgm:prSet>
      <dgm:spPr/>
    </dgm:pt>
    <dgm:pt modelId="{20E4D760-C5D9-4A9A-A5C5-93A3FDD394FA}" type="pres">
      <dgm:prSet presAssocID="{6B880BCB-694A-42F0-B899-BD94A2AD7917}" presName="rootComposite" presStyleCnt="0"/>
      <dgm:spPr/>
    </dgm:pt>
    <dgm:pt modelId="{DA32EF3E-B263-4D88-ACEE-179FF1E6A13F}" type="pres">
      <dgm:prSet presAssocID="{6B880BCB-694A-42F0-B899-BD94A2AD7917}" presName="rootText" presStyleLbl="node3" presStyleIdx="6" presStyleCnt="12">
        <dgm:presLayoutVars>
          <dgm:chPref val="3"/>
        </dgm:presLayoutVars>
      </dgm:prSet>
      <dgm:spPr/>
    </dgm:pt>
    <dgm:pt modelId="{898799F1-221B-4D66-BFC0-AF959FA19BEE}" type="pres">
      <dgm:prSet presAssocID="{6B880BCB-694A-42F0-B899-BD94A2AD7917}" presName="rootConnector" presStyleLbl="node3" presStyleIdx="6" presStyleCnt="12"/>
      <dgm:spPr/>
    </dgm:pt>
    <dgm:pt modelId="{C8016132-D23B-4B75-A229-18A0303B2F8C}" type="pres">
      <dgm:prSet presAssocID="{6B880BCB-694A-42F0-B899-BD94A2AD7917}" presName="hierChild4" presStyleCnt="0"/>
      <dgm:spPr/>
    </dgm:pt>
    <dgm:pt modelId="{B625EBF0-46D0-45A9-9F94-1E5AC4A2601E}" type="pres">
      <dgm:prSet presAssocID="{6B880BCB-694A-42F0-B899-BD94A2AD7917}" presName="hierChild5" presStyleCnt="0"/>
      <dgm:spPr/>
    </dgm:pt>
    <dgm:pt modelId="{D975E426-C642-4C37-9AB1-23A3B12A3B92}" type="pres">
      <dgm:prSet presAssocID="{84B3426B-0B25-4A3F-8312-3718DD3EBC28}" presName="hierChild5" presStyleCnt="0"/>
      <dgm:spPr/>
    </dgm:pt>
    <dgm:pt modelId="{EA133E57-51D9-4740-8DA7-20E7FCD309CB}" type="pres">
      <dgm:prSet presAssocID="{120595D5-E8EF-42C9-A473-AD25043BDB80}" presName="Name35" presStyleLbl="parChTrans1D2" presStyleIdx="1" presStyleCnt="3"/>
      <dgm:spPr/>
    </dgm:pt>
    <dgm:pt modelId="{7CFB84A9-1133-4B58-8344-BDE19560E36C}" type="pres">
      <dgm:prSet presAssocID="{47CD2CBF-A5AE-4507-ADF8-2B59776C3B66}" presName="hierRoot2" presStyleCnt="0">
        <dgm:presLayoutVars>
          <dgm:hierBranch/>
        </dgm:presLayoutVars>
      </dgm:prSet>
      <dgm:spPr/>
    </dgm:pt>
    <dgm:pt modelId="{2749081F-4F95-412A-8841-7C230E587A20}" type="pres">
      <dgm:prSet presAssocID="{47CD2CBF-A5AE-4507-ADF8-2B59776C3B66}" presName="rootComposite" presStyleCnt="0"/>
      <dgm:spPr/>
    </dgm:pt>
    <dgm:pt modelId="{9CF58CD1-9F43-402E-91F4-79668D291010}" type="pres">
      <dgm:prSet presAssocID="{47CD2CBF-A5AE-4507-ADF8-2B59776C3B66}" presName="rootText" presStyleLbl="node2" presStyleIdx="1" presStyleCnt="3">
        <dgm:presLayoutVars>
          <dgm:chPref val="3"/>
        </dgm:presLayoutVars>
      </dgm:prSet>
      <dgm:spPr/>
    </dgm:pt>
    <dgm:pt modelId="{72FB7BAE-9113-4134-A6E3-B07E1FC889B2}" type="pres">
      <dgm:prSet presAssocID="{47CD2CBF-A5AE-4507-ADF8-2B59776C3B66}" presName="rootConnector" presStyleLbl="node2" presStyleIdx="1" presStyleCnt="3"/>
      <dgm:spPr/>
    </dgm:pt>
    <dgm:pt modelId="{317390DA-AE6B-47A3-96C9-DB9B979FB9EB}" type="pres">
      <dgm:prSet presAssocID="{47CD2CBF-A5AE-4507-ADF8-2B59776C3B66}" presName="hierChild4" presStyleCnt="0"/>
      <dgm:spPr/>
    </dgm:pt>
    <dgm:pt modelId="{2E02D0C3-AF46-40F6-A00C-535A74BD8D49}" type="pres">
      <dgm:prSet presAssocID="{F9BCB53C-C065-457A-9E39-4DBEFA3AC625}" presName="Name35" presStyleLbl="parChTrans1D3" presStyleIdx="7" presStyleCnt="12"/>
      <dgm:spPr/>
    </dgm:pt>
    <dgm:pt modelId="{25F4D697-19BF-4B42-92B5-22F89B7F552D}" type="pres">
      <dgm:prSet presAssocID="{2EFBBDC6-6587-4D95-96AF-2737C7DEED25}" presName="hierRoot2" presStyleCnt="0">
        <dgm:presLayoutVars>
          <dgm:hierBranch val="r"/>
        </dgm:presLayoutVars>
      </dgm:prSet>
      <dgm:spPr/>
    </dgm:pt>
    <dgm:pt modelId="{7A3DDC69-97F5-4D40-B560-2FE0763D7FC9}" type="pres">
      <dgm:prSet presAssocID="{2EFBBDC6-6587-4D95-96AF-2737C7DEED25}" presName="rootComposite" presStyleCnt="0"/>
      <dgm:spPr/>
    </dgm:pt>
    <dgm:pt modelId="{CE9716CA-E50B-477A-B424-DDF09FD1DE13}" type="pres">
      <dgm:prSet presAssocID="{2EFBBDC6-6587-4D95-96AF-2737C7DEED25}" presName="rootText" presStyleLbl="node3" presStyleIdx="7" presStyleCnt="12">
        <dgm:presLayoutVars>
          <dgm:chPref val="3"/>
        </dgm:presLayoutVars>
      </dgm:prSet>
      <dgm:spPr/>
    </dgm:pt>
    <dgm:pt modelId="{7D6256ED-6F66-4D84-A892-E46726C30C66}" type="pres">
      <dgm:prSet presAssocID="{2EFBBDC6-6587-4D95-96AF-2737C7DEED25}" presName="rootConnector" presStyleLbl="node3" presStyleIdx="7" presStyleCnt="12"/>
      <dgm:spPr/>
    </dgm:pt>
    <dgm:pt modelId="{F2418CB7-7E69-4521-AA51-5A09ADD24758}" type="pres">
      <dgm:prSet presAssocID="{2EFBBDC6-6587-4D95-96AF-2737C7DEED25}" presName="hierChild4" presStyleCnt="0"/>
      <dgm:spPr/>
    </dgm:pt>
    <dgm:pt modelId="{0408C230-1B5A-45A4-AEC7-49538E7013CD}" type="pres">
      <dgm:prSet presAssocID="{2EFBBDC6-6587-4D95-96AF-2737C7DEED25}" presName="hierChild5" presStyleCnt="0"/>
      <dgm:spPr/>
    </dgm:pt>
    <dgm:pt modelId="{BB8B227E-25F2-493E-839C-37BF65EEE51E}" type="pres">
      <dgm:prSet presAssocID="{47CD2CBF-A5AE-4507-ADF8-2B59776C3B66}" presName="hierChild5" presStyleCnt="0"/>
      <dgm:spPr/>
    </dgm:pt>
    <dgm:pt modelId="{4A3A8BBB-DF37-437E-A119-2446BB124040}" type="pres">
      <dgm:prSet presAssocID="{926416F9-D6BC-4AB0-A334-FCDB9C3CDFF5}" presName="Name35" presStyleLbl="parChTrans1D2" presStyleIdx="2" presStyleCnt="3"/>
      <dgm:spPr/>
    </dgm:pt>
    <dgm:pt modelId="{3BF86EF3-793A-4403-8567-CBDC06929660}" type="pres">
      <dgm:prSet presAssocID="{6E027598-0737-44A2-9089-EACE421BA8F5}" presName="hierRoot2" presStyleCnt="0">
        <dgm:presLayoutVars>
          <dgm:hierBranch val="l"/>
        </dgm:presLayoutVars>
      </dgm:prSet>
      <dgm:spPr/>
    </dgm:pt>
    <dgm:pt modelId="{E75EA6B4-7CF3-4B7C-A36E-C2B0EAF834FE}" type="pres">
      <dgm:prSet presAssocID="{6E027598-0737-44A2-9089-EACE421BA8F5}" presName="rootComposite" presStyleCnt="0"/>
      <dgm:spPr/>
    </dgm:pt>
    <dgm:pt modelId="{41A403A7-CF51-444A-8095-F0F8269361CF}" type="pres">
      <dgm:prSet presAssocID="{6E027598-0737-44A2-9089-EACE421BA8F5}" presName="rootText" presStyleLbl="node2" presStyleIdx="2" presStyleCnt="3">
        <dgm:presLayoutVars>
          <dgm:chPref val="3"/>
        </dgm:presLayoutVars>
      </dgm:prSet>
      <dgm:spPr/>
    </dgm:pt>
    <dgm:pt modelId="{99F39D91-DA5F-45A5-A644-0BCB37947DCE}" type="pres">
      <dgm:prSet presAssocID="{6E027598-0737-44A2-9089-EACE421BA8F5}" presName="rootConnector" presStyleLbl="node2" presStyleIdx="2" presStyleCnt="3"/>
      <dgm:spPr/>
    </dgm:pt>
    <dgm:pt modelId="{71741464-F07F-4364-942D-2EB220A70AB1}" type="pres">
      <dgm:prSet presAssocID="{6E027598-0737-44A2-9089-EACE421BA8F5}" presName="hierChild4" presStyleCnt="0"/>
      <dgm:spPr/>
    </dgm:pt>
    <dgm:pt modelId="{2CC831C7-6451-450B-8C09-498186634E72}" type="pres">
      <dgm:prSet presAssocID="{20F09593-86DD-4A44-B153-B8C0186E0B0A}" presName="Name50" presStyleLbl="parChTrans1D3" presStyleIdx="8" presStyleCnt="12"/>
      <dgm:spPr/>
    </dgm:pt>
    <dgm:pt modelId="{E4B75042-8B82-4C77-8416-987CD38FE0B2}" type="pres">
      <dgm:prSet presAssocID="{7B24C75C-6136-444E-9DB5-124684583CC7}" presName="hierRoot2" presStyleCnt="0">
        <dgm:presLayoutVars>
          <dgm:hierBranch val="r"/>
        </dgm:presLayoutVars>
      </dgm:prSet>
      <dgm:spPr/>
    </dgm:pt>
    <dgm:pt modelId="{EBCB5327-9629-40B0-B9F1-B753DA25C8E0}" type="pres">
      <dgm:prSet presAssocID="{7B24C75C-6136-444E-9DB5-124684583CC7}" presName="rootComposite" presStyleCnt="0"/>
      <dgm:spPr/>
    </dgm:pt>
    <dgm:pt modelId="{3B86039A-2605-4970-8B15-A7C0D8051413}" type="pres">
      <dgm:prSet presAssocID="{7B24C75C-6136-444E-9DB5-124684583CC7}" presName="rootText" presStyleLbl="node3" presStyleIdx="8" presStyleCnt="12">
        <dgm:presLayoutVars>
          <dgm:chPref val="3"/>
        </dgm:presLayoutVars>
      </dgm:prSet>
      <dgm:spPr/>
    </dgm:pt>
    <dgm:pt modelId="{C130D077-21CD-4203-B84A-E25713ED9B0B}" type="pres">
      <dgm:prSet presAssocID="{7B24C75C-6136-444E-9DB5-124684583CC7}" presName="rootConnector" presStyleLbl="node3" presStyleIdx="8" presStyleCnt="12"/>
      <dgm:spPr/>
    </dgm:pt>
    <dgm:pt modelId="{59928E0B-7D7E-4A92-95D6-2C67332A0BAE}" type="pres">
      <dgm:prSet presAssocID="{7B24C75C-6136-444E-9DB5-124684583CC7}" presName="hierChild4" presStyleCnt="0"/>
      <dgm:spPr/>
    </dgm:pt>
    <dgm:pt modelId="{9167D94D-D29E-4B11-92AA-89FC7E3DCE05}" type="pres">
      <dgm:prSet presAssocID="{7B24C75C-6136-444E-9DB5-124684583CC7}" presName="hierChild5" presStyleCnt="0"/>
      <dgm:spPr/>
    </dgm:pt>
    <dgm:pt modelId="{90AFC48A-853B-4E1B-9F94-B3FF9761FD0B}" type="pres">
      <dgm:prSet presAssocID="{A8415631-1B7D-4B28-9AE1-F41A6DBD459A}" presName="Name50" presStyleLbl="parChTrans1D3" presStyleIdx="9" presStyleCnt="12"/>
      <dgm:spPr/>
    </dgm:pt>
    <dgm:pt modelId="{DFA2C1C7-3993-427D-80A9-4E22BC8229CC}" type="pres">
      <dgm:prSet presAssocID="{C2DBD139-512E-41DE-9DE2-FACFF0578E6F}" presName="hierRoot2" presStyleCnt="0">
        <dgm:presLayoutVars>
          <dgm:hierBranch val="r"/>
        </dgm:presLayoutVars>
      </dgm:prSet>
      <dgm:spPr/>
    </dgm:pt>
    <dgm:pt modelId="{4ED4A16E-02AE-4696-B788-325DF52BBB40}" type="pres">
      <dgm:prSet presAssocID="{C2DBD139-512E-41DE-9DE2-FACFF0578E6F}" presName="rootComposite" presStyleCnt="0"/>
      <dgm:spPr/>
    </dgm:pt>
    <dgm:pt modelId="{DBE06E43-3975-4F34-A544-490096319BFB}" type="pres">
      <dgm:prSet presAssocID="{C2DBD139-512E-41DE-9DE2-FACFF0578E6F}" presName="rootText" presStyleLbl="node3" presStyleIdx="9" presStyleCnt="12">
        <dgm:presLayoutVars>
          <dgm:chPref val="3"/>
        </dgm:presLayoutVars>
      </dgm:prSet>
      <dgm:spPr/>
    </dgm:pt>
    <dgm:pt modelId="{47CE4407-7874-4CC5-BFB6-485330559C09}" type="pres">
      <dgm:prSet presAssocID="{C2DBD139-512E-41DE-9DE2-FACFF0578E6F}" presName="rootConnector" presStyleLbl="node3" presStyleIdx="9" presStyleCnt="12"/>
      <dgm:spPr/>
    </dgm:pt>
    <dgm:pt modelId="{258975A5-0644-40C3-B1F7-3528A4F91F92}" type="pres">
      <dgm:prSet presAssocID="{C2DBD139-512E-41DE-9DE2-FACFF0578E6F}" presName="hierChild4" presStyleCnt="0"/>
      <dgm:spPr/>
    </dgm:pt>
    <dgm:pt modelId="{B754FFD7-C31B-41E4-B26A-455AD60AECBE}" type="pres">
      <dgm:prSet presAssocID="{C2DBD139-512E-41DE-9DE2-FACFF0578E6F}" presName="hierChild5" presStyleCnt="0"/>
      <dgm:spPr/>
    </dgm:pt>
    <dgm:pt modelId="{36FA5B93-6A74-4F3E-A394-1D49D6FD9EDA}" type="pres">
      <dgm:prSet presAssocID="{B86007ED-2423-484E-A534-2B39D2320CDF}" presName="Name50" presStyleLbl="parChTrans1D3" presStyleIdx="10" presStyleCnt="12"/>
      <dgm:spPr/>
    </dgm:pt>
    <dgm:pt modelId="{4E40585B-1338-4AFB-9122-EDEF22C96766}" type="pres">
      <dgm:prSet presAssocID="{0D8F56B7-43FE-4D47-ACFA-78D08CAA9267}" presName="hierRoot2" presStyleCnt="0">
        <dgm:presLayoutVars>
          <dgm:hierBranch val="r"/>
        </dgm:presLayoutVars>
      </dgm:prSet>
      <dgm:spPr/>
    </dgm:pt>
    <dgm:pt modelId="{4A6F0C2B-51CC-4451-A5C0-CA569D4AAB5C}" type="pres">
      <dgm:prSet presAssocID="{0D8F56B7-43FE-4D47-ACFA-78D08CAA9267}" presName="rootComposite" presStyleCnt="0"/>
      <dgm:spPr/>
    </dgm:pt>
    <dgm:pt modelId="{711B0329-D0E1-4CE9-B70D-9CB0021A52BB}" type="pres">
      <dgm:prSet presAssocID="{0D8F56B7-43FE-4D47-ACFA-78D08CAA9267}" presName="rootText" presStyleLbl="node3" presStyleIdx="10" presStyleCnt="12">
        <dgm:presLayoutVars>
          <dgm:chPref val="3"/>
        </dgm:presLayoutVars>
      </dgm:prSet>
      <dgm:spPr/>
    </dgm:pt>
    <dgm:pt modelId="{37897613-003B-4725-985F-D56D4B81FD79}" type="pres">
      <dgm:prSet presAssocID="{0D8F56B7-43FE-4D47-ACFA-78D08CAA9267}" presName="rootConnector" presStyleLbl="node3" presStyleIdx="10" presStyleCnt="12"/>
      <dgm:spPr/>
    </dgm:pt>
    <dgm:pt modelId="{9EBC6AD7-17F9-4F4C-802F-12066EF8470C}" type="pres">
      <dgm:prSet presAssocID="{0D8F56B7-43FE-4D47-ACFA-78D08CAA9267}" presName="hierChild4" presStyleCnt="0"/>
      <dgm:spPr/>
    </dgm:pt>
    <dgm:pt modelId="{8836DF43-DE00-43B5-BF18-7D724423F5FA}" type="pres">
      <dgm:prSet presAssocID="{0D8F56B7-43FE-4D47-ACFA-78D08CAA9267}" presName="hierChild5" presStyleCnt="0"/>
      <dgm:spPr/>
    </dgm:pt>
    <dgm:pt modelId="{0943AF9E-23AA-4924-801A-D8759F552B59}" type="pres">
      <dgm:prSet presAssocID="{6F42A0A2-D402-4AF8-B8BF-36A380B5680D}" presName="Name50" presStyleLbl="parChTrans1D3" presStyleIdx="11" presStyleCnt="12"/>
      <dgm:spPr/>
    </dgm:pt>
    <dgm:pt modelId="{58005CD8-F32F-4B35-A899-6BA7C5F79839}" type="pres">
      <dgm:prSet presAssocID="{9FE27F9A-68FB-4A79-920D-49C7AC9DD199}" presName="hierRoot2" presStyleCnt="0">
        <dgm:presLayoutVars>
          <dgm:hierBranch val="r"/>
        </dgm:presLayoutVars>
      </dgm:prSet>
      <dgm:spPr/>
    </dgm:pt>
    <dgm:pt modelId="{94D33D99-BA35-43F7-B0E5-CA15CBEF9E9F}" type="pres">
      <dgm:prSet presAssocID="{9FE27F9A-68FB-4A79-920D-49C7AC9DD199}" presName="rootComposite" presStyleCnt="0"/>
      <dgm:spPr/>
    </dgm:pt>
    <dgm:pt modelId="{62498DFF-8DEC-4871-90A7-76F7CD4ED345}" type="pres">
      <dgm:prSet presAssocID="{9FE27F9A-68FB-4A79-920D-49C7AC9DD199}" presName="rootText" presStyleLbl="node3" presStyleIdx="11" presStyleCnt="12">
        <dgm:presLayoutVars>
          <dgm:chPref val="3"/>
        </dgm:presLayoutVars>
      </dgm:prSet>
      <dgm:spPr/>
    </dgm:pt>
    <dgm:pt modelId="{9414029D-F23A-485C-8B1B-AF4903F0163A}" type="pres">
      <dgm:prSet presAssocID="{9FE27F9A-68FB-4A79-920D-49C7AC9DD199}" presName="rootConnector" presStyleLbl="node3" presStyleIdx="11" presStyleCnt="12"/>
      <dgm:spPr/>
    </dgm:pt>
    <dgm:pt modelId="{7330C1DC-1444-42D4-9C49-3CFB5A98C513}" type="pres">
      <dgm:prSet presAssocID="{9FE27F9A-68FB-4A79-920D-49C7AC9DD199}" presName="hierChild4" presStyleCnt="0"/>
      <dgm:spPr/>
    </dgm:pt>
    <dgm:pt modelId="{0A5E8739-6ABB-4B78-B918-37C7B7FB4A85}" type="pres">
      <dgm:prSet presAssocID="{9FE27F9A-68FB-4A79-920D-49C7AC9DD199}" presName="hierChild5" presStyleCnt="0"/>
      <dgm:spPr/>
    </dgm:pt>
    <dgm:pt modelId="{DD8A010F-96E1-4BFD-80D7-6DF59F9C75CA}" type="pres">
      <dgm:prSet presAssocID="{6E027598-0737-44A2-9089-EACE421BA8F5}" presName="hierChild5" presStyleCnt="0"/>
      <dgm:spPr/>
    </dgm:pt>
    <dgm:pt modelId="{541F4E8E-59EB-4FC0-8DFA-1BC2CA70940B}" type="pres">
      <dgm:prSet presAssocID="{D5E2AE8A-298C-48B2-921E-A17EEBD2BC35}" presName="hierChild3" presStyleCnt="0"/>
      <dgm:spPr/>
    </dgm:pt>
  </dgm:ptLst>
  <dgm:cxnLst>
    <dgm:cxn modelId="{904A5DCE-62C2-4987-9DF3-647754A8C0E9}" srcId="{84B3426B-0B25-4A3F-8312-3718DD3EBC28}" destId="{0474B406-2F9C-4161-8C09-23083FB024A8}" srcOrd="4" destOrd="0" parTransId="{14CBF589-86D2-4C2E-8BCB-197CE14A02AA}" sibTransId="{D4FBEACE-9EA6-4F44-B91D-EEF7BC7A8C0E}"/>
    <dgm:cxn modelId="{E4088AAA-982A-4439-849C-1D93DB7F8945}" srcId="{6E027598-0737-44A2-9089-EACE421BA8F5}" destId="{9FE27F9A-68FB-4A79-920D-49C7AC9DD199}" srcOrd="3" destOrd="0" parTransId="{6F42A0A2-D402-4AF8-B8BF-36A380B5680D}" sibTransId="{BF504656-B659-4DC5-AD34-13F59D033C83}"/>
    <dgm:cxn modelId="{5491EA6D-BB74-43EA-A918-1C63F2054015}" type="presOf" srcId="{E898FF5C-BDC9-4CF4-A2B7-C1CFEEBDFDEB}" destId="{F4116B45-0057-4119-858F-DAF0735229EB}" srcOrd="1" destOrd="0" presId="urn:microsoft.com/office/officeart/2005/8/layout/orgChart1"/>
    <dgm:cxn modelId="{C87746E8-CE2B-48E3-AC99-0C069351EAD2}" type="presOf" srcId="{84B3426B-0B25-4A3F-8312-3718DD3EBC28}" destId="{C9C57858-B73C-47BB-954A-C4A33FFACB0D}" srcOrd="1" destOrd="0" presId="urn:microsoft.com/office/officeart/2005/8/layout/orgChart1"/>
    <dgm:cxn modelId="{13639D68-DF3E-49D8-A63E-48C7F95F4A87}" srcId="{84B3426B-0B25-4A3F-8312-3718DD3EBC28}" destId="{6B880BCB-694A-42F0-B899-BD94A2AD7917}" srcOrd="6" destOrd="0" parTransId="{FA545FC8-0E5C-42D0-9A15-2623F4E99865}" sibTransId="{16ED19F9-2A4D-415F-8A78-D76DC83946B2}"/>
    <dgm:cxn modelId="{078446E8-A513-469E-ABBB-AA384065C220}" type="presOf" srcId="{83C7D884-79F3-4980-A114-9CBA953EB06A}" destId="{6DB27501-C45A-4465-BF92-6E7676553D26}" srcOrd="0" destOrd="0" presId="urn:microsoft.com/office/officeart/2005/8/layout/orgChart1"/>
    <dgm:cxn modelId="{594CEF01-7266-4EE5-8665-30BCED3A8F37}" type="presOf" srcId="{A8415631-1B7D-4B28-9AE1-F41A6DBD459A}" destId="{90AFC48A-853B-4E1B-9F94-B3FF9761FD0B}" srcOrd="0" destOrd="0" presId="urn:microsoft.com/office/officeart/2005/8/layout/orgChart1"/>
    <dgm:cxn modelId="{BB157F35-D61C-437E-B3C0-23AC3E602369}" type="presOf" srcId="{0D8F56B7-43FE-4D47-ACFA-78D08CAA9267}" destId="{37897613-003B-4725-985F-D56D4B81FD79}" srcOrd="1" destOrd="0" presId="urn:microsoft.com/office/officeart/2005/8/layout/orgChart1"/>
    <dgm:cxn modelId="{2EE52703-65A4-4434-B20F-3B21ACE4009B}" type="presOf" srcId="{BE73E84C-F02D-49BA-8C83-1C99EE0E814E}" destId="{F61BD34C-AA8D-4392-A109-E7B8F36157BE}" srcOrd="1" destOrd="0" presId="urn:microsoft.com/office/officeart/2005/8/layout/orgChart1"/>
    <dgm:cxn modelId="{9E84CDEE-3A34-4154-9A58-78D1177EF2B0}" type="presOf" srcId="{926416F9-D6BC-4AB0-A334-FCDB9C3CDFF5}" destId="{4A3A8BBB-DF37-437E-A119-2446BB124040}" srcOrd="0" destOrd="0" presId="urn:microsoft.com/office/officeart/2005/8/layout/orgChart1"/>
    <dgm:cxn modelId="{91E72C64-0B8E-43E5-B697-63F3D6598B45}" type="presOf" srcId="{2EFBBDC6-6587-4D95-96AF-2737C7DEED25}" destId="{7D6256ED-6F66-4D84-A892-E46726C30C66}" srcOrd="1" destOrd="0" presId="urn:microsoft.com/office/officeart/2005/8/layout/orgChart1"/>
    <dgm:cxn modelId="{48FA04A3-571E-413C-B0AC-42E9198CC5EB}" type="presOf" srcId="{9FE27F9A-68FB-4A79-920D-49C7AC9DD199}" destId="{9414029D-F23A-485C-8B1B-AF4903F0163A}" srcOrd="1" destOrd="0" presId="urn:microsoft.com/office/officeart/2005/8/layout/orgChart1"/>
    <dgm:cxn modelId="{76FBEC73-8C3C-4FB3-B122-A37841B33F25}" type="presOf" srcId="{E898FF5C-BDC9-4CF4-A2B7-C1CFEEBDFDEB}" destId="{13332A36-756F-4E30-AF1C-27B4D214238D}" srcOrd="0" destOrd="0" presId="urn:microsoft.com/office/officeart/2005/8/layout/orgChart1"/>
    <dgm:cxn modelId="{82185B99-36B7-4522-BF2B-01D8009993DD}" type="presOf" srcId="{23F3C575-A004-475A-B000-A0067FAE870C}" destId="{203FE0C8-9F63-4017-A5C0-747C35CC7C0F}" srcOrd="0" destOrd="0" presId="urn:microsoft.com/office/officeart/2005/8/layout/orgChart1"/>
    <dgm:cxn modelId="{725F58C6-927F-47F6-8BAA-CC6ABA558D46}" type="presOf" srcId="{C2DBD139-512E-41DE-9DE2-FACFF0578E6F}" destId="{47CE4407-7874-4CC5-BFB6-485330559C09}" srcOrd="1" destOrd="0" presId="urn:microsoft.com/office/officeart/2005/8/layout/orgChart1"/>
    <dgm:cxn modelId="{841ED5F1-7215-46BD-8E47-6BF81E0866C7}" type="presOf" srcId="{F9BCB53C-C065-457A-9E39-4DBEFA3AC625}" destId="{2E02D0C3-AF46-40F6-A00C-535A74BD8D49}" srcOrd="0" destOrd="0" presId="urn:microsoft.com/office/officeart/2005/8/layout/orgChart1"/>
    <dgm:cxn modelId="{7976BAE3-D125-4A26-86C1-CDD6DFFDDD42}" type="presOf" srcId="{D5E2AE8A-298C-48B2-921E-A17EEBD2BC35}" destId="{2DA37F0E-E80E-4502-B0D7-9F1E34E326D3}" srcOrd="1" destOrd="0" presId="urn:microsoft.com/office/officeart/2005/8/layout/orgChart1"/>
    <dgm:cxn modelId="{532F82C1-E3DF-400F-8514-8ACB57DE225B}" type="presOf" srcId="{219F8902-2F61-43D3-8FEB-BCAB9D21FC4B}" destId="{90AD3354-0A90-4CE5-9796-DCD81BF5C36E}" srcOrd="0" destOrd="0" presId="urn:microsoft.com/office/officeart/2005/8/layout/orgChart1"/>
    <dgm:cxn modelId="{42CFD31D-607E-45F2-86AD-52EA9689EFC1}" type="presOf" srcId="{9BB6EA43-4A34-43A7-AB6C-0726078617E1}" destId="{B3C77CC0-7BA9-44CE-971D-00DFC7093B5D}" srcOrd="0" destOrd="0" presId="urn:microsoft.com/office/officeart/2005/8/layout/orgChart1"/>
    <dgm:cxn modelId="{234AC9BC-D4CF-43F1-8D59-56EADBFCB582}" type="presOf" srcId="{B86007ED-2423-484E-A534-2B39D2320CDF}" destId="{36FA5B93-6A74-4F3E-A394-1D49D6FD9EDA}" srcOrd="0" destOrd="0" presId="urn:microsoft.com/office/officeart/2005/8/layout/orgChart1"/>
    <dgm:cxn modelId="{E98F7A58-6E45-46E8-96AD-AF1EA8D5FF5A}" type="presOf" srcId="{0A1CDCC2-3352-4D0B-B376-F2269EFDFF0F}" destId="{2AD8DB86-F2A8-4B40-85D5-C3FD1CDA2823}" srcOrd="0" destOrd="0" presId="urn:microsoft.com/office/officeart/2005/8/layout/orgChart1"/>
    <dgm:cxn modelId="{3B8CAC29-B47F-4BB8-9A8E-63516A20FA53}" type="presOf" srcId="{120595D5-E8EF-42C9-A473-AD25043BDB80}" destId="{EA133E57-51D9-4740-8DA7-20E7FCD309CB}" srcOrd="0" destOrd="0" presId="urn:microsoft.com/office/officeart/2005/8/layout/orgChart1"/>
    <dgm:cxn modelId="{AC032339-6939-4871-A97E-2B985EF35E7E}" srcId="{6E027598-0737-44A2-9089-EACE421BA8F5}" destId="{0D8F56B7-43FE-4D47-ACFA-78D08CAA9267}" srcOrd="2" destOrd="0" parTransId="{B86007ED-2423-484E-A534-2B39D2320CDF}" sibTransId="{DCE97B52-7592-4221-83EB-003BDE79F8E2}"/>
    <dgm:cxn modelId="{AECA6EEE-7304-4257-A37C-EC9BD2265D0A}" type="presOf" srcId="{D5E2AE8A-298C-48B2-921E-A17EEBD2BC35}" destId="{7171E890-D057-4178-8C58-7BFDB60B66BD}" srcOrd="0" destOrd="0" presId="urn:microsoft.com/office/officeart/2005/8/layout/orgChart1"/>
    <dgm:cxn modelId="{04D83F82-B2F1-45F4-B3FE-F0CB8C2EDF49}" type="presOf" srcId="{0A1CDCC2-3352-4D0B-B376-F2269EFDFF0F}" destId="{9B2F24BF-D08F-4A10-B26C-CFECCAA1B3F9}" srcOrd="1" destOrd="0" presId="urn:microsoft.com/office/officeart/2005/8/layout/orgChart1"/>
    <dgm:cxn modelId="{B59F39BF-9814-4C94-AF1D-2E46335831BE}" type="presOf" srcId="{08B354A0-C37E-46F3-9A1B-74B4E94F1B41}" destId="{162D2B40-4CAB-4229-B558-AC920D748C96}" srcOrd="0" destOrd="0" presId="urn:microsoft.com/office/officeart/2005/8/layout/orgChart1"/>
    <dgm:cxn modelId="{D33C3FC2-4626-4F52-848D-2C861B2FEC8D}" type="presOf" srcId="{14CBF589-86D2-4C2E-8BCB-197CE14A02AA}" destId="{24A41B40-0FDD-4587-9D41-92D881079266}" srcOrd="0" destOrd="0" presId="urn:microsoft.com/office/officeart/2005/8/layout/orgChart1"/>
    <dgm:cxn modelId="{48BEF9A2-0972-41D9-A4A5-B65F6CCA4AD1}" srcId="{83C7D884-79F3-4980-A114-9CBA953EB06A}" destId="{D5E2AE8A-298C-48B2-921E-A17EEBD2BC35}" srcOrd="0" destOrd="0" parTransId="{CC9128C9-C5C5-4F24-BF9E-E6D29F78979A}" sibTransId="{D72400F9-CEF4-4EF9-BD9F-D85CE180B509}"/>
    <dgm:cxn modelId="{C7F07764-EDE7-413B-BA18-68C1E0EAA576}" srcId="{6E027598-0737-44A2-9089-EACE421BA8F5}" destId="{C2DBD139-512E-41DE-9DE2-FACFF0578E6F}" srcOrd="1" destOrd="0" parTransId="{A8415631-1B7D-4B28-9AE1-F41A6DBD459A}" sibTransId="{64E6853C-D500-4E93-BE55-EB51A6B85879}"/>
    <dgm:cxn modelId="{97B6817E-B2FB-4475-8E88-4283DE20C142}" type="presOf" srcId="{47CD2CBF-A5AE-4507-ADF8-2B59776C3B66}" destId="{9CF58CD1-9F43-402E-91F4-79668D291010}" srcOrd="0" destOrd="0" presId="urn:microsoft.com/office/officeart/2005/8/layout/orgChart1"/>
    <dgm:cxn modelId="{818A1AE8-4A8D-4B12-9DC2-6909C515BCC4}" type="presOf" srcId="{2EFBBDC6-6587-4D95-96AF-2737C7DEED25}" destId="{CE9716CA-E50B-477A-B424-DDF09FD1DE13}" srcOrd="0" destOrd="0" presId="urn:microsoft.com/office/officeart/2005/8/layout/orgChart1"/>
    <dgm:cxn modelId="{F40E6B0F-D027-4DD5-B0F7-FD97AC507EA2}" type="presOf" srcId="{36D74BDA-E079-4848-851D-EB7ED09F701A}" destId="{3AA4F52F-7ADE-40DD-9366-F1FBC52A7B15}" srcOrd="1" destOrd="0" presId="urn:microsoft.com/office/officeart/2005/8/layout/orgChart1"/>
    <dgm:cxn modelId="{B35EB015-4178-48D4-BADA-EDE67753F88C}" type="presOf" srcId="{E583B93A-3C61-42BD-9903-C7995C68361B}" destId="{69468CC9-C365-4F29-A280-0A1639C273CD}" srcOrd="0" destOrd="0" presId="urn:microsoft.com/office/officeart/2005/8/layout/orgChart1"/>
    <dgm:cxn modelId="{CCC28A81-110A-488A-8F80-1808F00E61E9}" srcId="{84B3426B-0B25-4A3F-8312-3718DD3EBC28}" destId="{08B354A0-C37E-46F3-9A1B-74B4E94F1B41}" srcOrd="3" destOrd="0" parTransId="{219F8902-2F61-43D3-8FEB-BCAB9D21FC4B}" sibTransId="{BFFDB999-5B4D-4B27-A77D-70A35DD92049}"/>
    <dgm:cxn modelId="{5EFDBD99-7695-40F8-A765-860D39895FC4}" type="presOf" srcId="{0474B406-2F9C-4161-8C09-23083FB024A8}" destId="{FD12028E-F654-446E-9481-6B0CBED4381B}" srcOrd="0" destOrd="0" presId="urn:microsoft.com/office/officeart/2005/8/layout/orgChart1"/>
    <dgm:cxn modelId="{F83BCD31-D753-4530-8F8F-3643DF7A6AF8}" type="presOf" srcId="{C2DBD139-512E-41DE-9DE2-FACFF0578E6F}" destId="{DBE06E43-3975-4F34-A544-490096319BFB}" srcOrd="0" destOrd="0" presId="urn:microsoft.com/office/officeart/2005/8/layout/orgChart1"/>
    <dgm:cxn modelId="{81E6471E-D816-4968-8E2A-6CC74E27A69C}" type="presOf" srcId="{47CD2CBF-A5AE-4507-ADF8-2B59776C3B66}" destId="{72FB7BAE-9113-4134-A6E3-B07E1FC889B2}" srcOrd="1" destOrd="0" presId="urn:microsoft.com/office/officeart/2005/8/layout/orgChart1"/>
    <dgm:cxn modelId="{B42C6B52-7736-45D3-AE29-2A7A886A6C72}" srcId="{D5E2AE8A-298C-48B2-921E-A17EEBD2BC35}" destId="{47CD2CBF-A5AE-4507-ADF8-2B59776C3B66}" srcOrd="1" destOrd="0" parTransId="{120595D5-E8EF-42C9-A473-AD25043BDB80}" sibTransId="{395A3DEA-3F05-49BB-A401-EDB03DB16DC8}"/>
    <dgm:cxn modelId="{727E262E-B763-4EE1-882A-7397A910160B}" srcId="{47CD2CBF-A5AE-4507-ADF8-2B59776C3B66}" destId="{2EFBBDC6-6587-4D95-96AF-2737C7DEED25}" srcOrd="0" destOrd="0" parTransId="{F9BCB53C-C065-457A-9E39-4DBEFA3AC625}" sibTransId="{78ACF396-F8D3-454D-82E5-B606C9A6CFF4}"/>
    <dgm:cxn modelId="{48713BDD-E051-4C0E-A341-5B4F21EA3D95}" type="presOf" srcId="{6F42A0A2-D402-4AF8-B8BF-36A380B5680D}" destId="{0943AF9E-23AA-4924-801A-D8759F552B59}" srcOrd="0" destOrd="0" presId="urn:microsoft.com/office/officeart/2005/8/layout/orgChart1"/>
    <dgm:cxn modelId="{7987A47C-7C20-4315-B50B-77BA75AF8CEB}" type="presOf" srcId="{7B24C75C-6136-444E-9DB5-124684583CC7}" destId="{3B86039A-2605-4970-8B15-A7C0D8051413}" srcOrd="0" destOrd="0" presId="urn:microsoft.com/office/officeart/2005/8/layout/orgChart1"/>
    <dgm:cxn modelId="{ED25ED90-3F61-408E-8F9D-913BE88DAF28}" type="presOf" srcId="{6B880BCB-694A-42F0-B899-BD94A2AD7917}" destId="{898799F1-221B-4D66-BFC0-AF959FA19BEE}" srcOrd="1" destOrd="0" presId="urn:microsoft.com/office/officeart/2005/8/layout/orgChart1"/>
    <dgm:cxn modelId="{69199E10-DAA4-4B37-96E2-8315C619AB72}" type="presOf" srcId="{BE73E84C-F02D-49BA-8C83-1C99EE0E814E}" destId="{FC2F3A01-AC3B-4218-9E39-9866D7BA4DF5}" srcOrd="0" destOrd="0" presId="urn:microsoft.com/office/officeart/2005/8/layout/orgChart1"/>
    <dgm:cxn modelId="{69309C15-B8E9-4587-945C-DBFA7E0D1173}" type="presOf" srcId="{36D74BDA-E079-4848-851D-EB7ED09F701A}" destId="{29DCDDBB-5B59-41A7-B9A6-3B8A7EC5B0D6}" srcOrd="0" destOrd="0" presId="urn:microsoft.com/office/officeart/2005/8/layout/orgChart1"/>
    <dgm:cxn modelId="{D29998CE-D8D8-472E-A796-4F8F4C4859CB}" type="presOf" srcId="{6B880BCB-694A-42F0-B899-BD94A2AD7917}" destId="{DA32EF3E-B263-4D88-ACEE-179FF1E6A13F}" srcOrd="0" destOrd="0" presId="urn:microsoft.com/office/officeart/2005/8/layout/orgChart1"/>
    <dgm:cxn modelId="{E3054103-8BCF-4D18-8E9A-EDC5510654A2}" srcId="{6E027598-0737-44A2-9089-EACE421BA8F5}" destId="{7B24C75C-6136-444E-9DB5-124684583CC7}" srcOrd="0" destOrd="0" parTransId="{20F09593-86DD-4A44-B153-B8C0186E0B0A}" sibTransId="{F8C6B9C1-8C8B-487C-8FB6-7A2056127F55}"/>
    <dgm:cxn modelId="{4AFDD391-17EB-4C86-B546-0EEB0177F4C0}" srcId="{84B3426B-0B25-4A3F-8312-3718DD3EBC28}" destId="{36D74BDA-E079-4848-851D-EB7ED09F701A}" srcOrd="5" destOrd="0" parTransId="{E583B93A-3C61-42BD-9903-C7995C68361B}" sibTransId="{6F591D00-F14F-4C9E-851D-3A4E99454BDA}"/>
    <dgm:cxn modelId="{A9350708-47AD-4B58-9BEA-08A90DC0F780}" type="presOf" srcId="{FA545FC8-0E5C-42D0-9A15-2623F4E99865}" destId="{8F6AFC0A-3051-47E1-B4A0-1E8972AEF52D}" srcOrd="0" destOrd="0" presId="urn:microsoft.com/office/officeart/2005/8/layout/orgChart1"/>
    <dgm:cxn modelId="{9234E048-BA3A-4E5A-B72D-57A94A1563D2}" srcId="{84B3426B-0B25-4A3F-8312-3718DD3EBC28}" destId="{0A1CDCC2-3352-4D0B-B376-F2269EFDFF0F}" srcOrd="2" destOrd="0" parTransId="{23F3C575-A004-475A-B000-A0067FAE870C}" sibTransId="{CA59A953-8A12-4C9C-A6CB-A78168125428}"/>
    <dgm:cxn modelId="{6755C920-D84C-4B17-82B8-F194AF44C01C}" type="presOf" srcId="{94639200-AEA4-4EA0-B1C9-A60230898DC4}" destId="{02859BC1-9A4F-4667-82EA-FC597FE11B3A}" srcOrd="0" destOrd="0" presId="urn:microsoft.com/office/officeart/2005/8/layout/orgChart1"/>
    <dgm:cxn modelId="{E63D9838-757A-4EC2-B4EE-F2CF73C07488}" type="presOf" srcId="{6E027598-0737-44A2-9089-EACE421BA8F5}" destId="{99F39D91-DA5F-45A5-A644-0BCB37947DCE}" srcOrd="1" destOrd="0" presId="urn:microsoft.com/office/officeart/2005/8/layout/orgChart1"/>
    <dgm:cxn modelId="{C7B22BAB-0B86-4A80-B420-1791837E03D3}" type="presOf" srcId="{0474B406-2F9C-4161-8C09-23083FB024A8}" destId="{B97012E2-FC06-4EF4-9EBA-482D1B7C1D64}" srcOrd="1" destOrd="0" presId="urn:microsoft.com/office/officeart/2005/8/layout/orgChart1"/>
    <dgm:cxn modelId="{8F3D82B5-ABFA-4856-B0CD-1B014ADB7737}" srcId="{D5E2AE8A-298C-48B2-921E-A17EEBD2BC35}" destId="{6E027598-0737-44A2-9089-EACE421BA8F5}" srcOrd="2" destOrd="0" parTransId="{926416F9-D6BC-4AB0-A334-FCDB9C3CDFF5}" sibTransId="{3C9E9F05-CAC7-42C5-A0B8-B65171C417BA}"/>
    <dgm:cxn modelId="{A85D4CAF-5B79-4686-9A90-7A49AC8305F0}" type="presOf" srcId="{84B3426B-0B25-4A3F-8312-3718DD3EBC28}" destId="{4AC7C686-093A-45F8-B107-68779014AE88}" srcOrd="0" destOrd="0" presId="urn:microsoft.com/office/officeart/2005/8/layout/orgChart1"/>
    <dgm:cxn modelId="{9A1F098B-92A1-4690-890A-03FAD36C59C1}" type="presOf" srcId="{0D8F56B7-43FE-4D47-ACFA-78D08CAA9267}" destId="{711B0329-D0E1-4CE9-B70D-9CB0021A52BB}" srcOrd="0" destOrd="0" presId="urn:microsoft.com/office/officeart/2005/8/layout/orgChart1"/>
    <dgm:cxn modelId="{A0CB792B-5FE5-4EFC-8793-48BBB86BDF02}" type="presOf" srcId="{7B24C75C-6136-444E-9DB5-124684583CC7}" destId="{C130D077-21CD-4203-B84A-E25713ED9B0B}" srcOrd="1" destOrd="0" presId="urn:microsoft.com/office/officeart/2005/8/layout/orgChart1"/>
    <dgm:cxn modelId="{8A68A495-16BF-4B63-9EB1-80ABC935F2E7}" type="presOf" srcId="{9FE27F9A-68FB-4A79-920D-49C7AC9DD199}" destId="{62498DFF-8DEC-4871-90A7-76F7CD4ED345}" srcOrd="0" destOrd="0" presId="urn:microsoft.com/office/officeart/2005/8/layout/orgChart1"/>
    <dgm:cxn modelId="{ED852A09-EFA8-48B5-B761-5003F86E82C0}" srcId="{84B3426B-0B25-4A3F-8312-3718DD3EBC28}" destId="{BE73E84C-F02D-49BA-8C83-1C99EE0E814E}" srcOrd="1" destOrd="0" parTransId="{9BB6EA43-4A34-43A7-AB6C-0726078617E1}" sibTransId="{701F247C-852F-41D9-93A8-7FC64D8A188E}"/>
    <dgm:cxn modelId="{D3F0EA11-6D40-454F-933E-1C780C39D7F1}" srcId="{D5E2AE8A-298C-48B2-921E-A17EEBD2BC35}" destId="{84B3426B-0B25-4A3F-8312-3718DD3EBC28}" srcOrd="0" destOrd="0" parTransId="{94639200-AEA4-4EA0-B1C9-A60230898DC4}" sibTransId="{46AB52D6-7D66-433A-A668-12143BCB5FF5}"/>
    <dgm:cxn modelId="{16BA003B-6B0E-42C1-A810-AD3DEBBD57F8}" type="presOf" srcId="{8DC5C129-AD70-4EE0-B503-5756E4C5BC3E}" destId="{7359A89B-A09A-4A94-A883-0352D9F69826}" srcOrd="0" destOrd="0" presId="urn:microsoft.com/office/officeart/2005/8/layout/orgChart1"/>
    <dgm:cxn modelId="{E6E15E2B-D5D4-4365-BE3B-C66546206889}" type="presOf" srcId="{08B354A0-C37E-46F3-9A1B-74B4E94F1B41}" destId="{7667E5AF-4036-4EE0-B555-3A280CDF15B9}" srcOrd="1" destOrd="0" presId="urn:microsoft.com/office/officeart/2005/8/layout/orgChart1"/>
    <dgm:cxn modelId="{03E37133-D806-4079-9658-88B08515A0DB}" type="presOf" srcId="{6E027598-0737-44A2-9089-EACE421BA8F5}" destId="{41A403A7-CF51-444A-8095-F0F8269361CF}" srcOrd="0" destOrd="0" presId="urn:microsoft.com/office/officeart/2005/8/layout/orgChart1"/>
    <dgm:cxn modelId="{C6C8A4BC-D61B-4B08-90BF-BF9A2969D4EF}" type="presOf" srcId="{20F09593-86DD-4A44-B153-B8C0186E0B0A}" destId="{2CC831C7-6451-450B-8C09-498186634E72}" srcOrd="0" destOrd="0" presId="urn:microsoft.com/office/officeart/2005/8/layout/orgChart1"/>
    <dgm:cxn modelId="{538334CD-8FE5-45F3-A4EA-1F373FD57575}" srcId="{84B3426B-0B25-4A3F-8312-3718DD3EBC28}" destId="{E898FF5C-BDC9-4CF4-A2B7-C1CFEEBDFDEB}" srcOrd="0" destOrd="0" parTransId="{8DC5C129-AD70-4EE0-B503-5756E4C5BC3E}" sibTransId="{D3008AED-1CD3-4972-A339-F9E960A2F66F}"/>
    <dgm:cxn modelId="{6695EF7A-4D8A-4D69-B677-67DBEABCF0D0}" type="presParOf" srcId="{6DB27501-C45A-4465-BF92-6E7676553D26}" destId="{798E800B-9C6A-444D-8ED5-248F2CCF2568}" srcOrd="0" destOrd="0" presId="urn:microsoft.com/office/officeart/2005/8/layout/orgChart1"/>
    <dgm:cxn modelId="{2D4D42DE-41B9-4097-A9C5-6C61A91C8F02}" type="presParOf" srcId="{798E800B-9C6A-444D-8ED5-248F2CCF2568}" destId="{0CEA140B-5F56-4473-9822-5E9E5EEC67BD}" srcOrd="0" destOrd="0" presId="urn:microsoft.com/office/officeart/2005/8/layout/orgChart1"/>
    <dgm:cxn modelId="{833D476A-5066-4D95-82FA-14E64D7B11E6}" type="presParOf" srcId="{0CEA140B-5F56-4473-9822-5E9E5EEC67BD}" destId="{7171E890-D057-4178-8C58-7BFDB60B66BD}" srcOrd="0" destOrd="0" presId="urn:microsoft.com/office/officeart/2005/8/layout/orgChart1"/>
    <dgm:cxn modelId="{AF3A1C69-86D2-4428-9BEE-AE7002985AD8}" type="presParOf" srcId="{0CEA140B-5F56-4473-9822-5E9E5EEC67BD}" destId="{2DA37F0E-E80E-4502-B0D7-9F1E34E326D3}" srcOrd="1" destOrd="0" presId="urn:microsoft.com/office/officeart/2005/8/layout/orgChart1"/>
    <dgm:cxn modelId="{82BF31E9-E3A7-4D69-B730-D82078608CBB}" type="presParOf" srcId="{798E800B-9C6A-444D-8ED5-248F2CCF2568}" destId="{36F0F76E-B938-465C-9E9E-D3FD3FCE2AA1}" srcOrd="1" destOrd="0" presId="urn:microsoft.com/office/officeart/2005/8/layout/orgChart1"/>
    <dgm:cxn modelId="{FA9F025D-8261-48D3-B291-FA584D19C0CA}" type="presParOf" srcId="{36F0F76E-B938-465C-9E9E-D3FD3FCE2AA1}" destId="{02859BC1-9A4F-4667-82EA-FC597FE11B3A}" srcOrd="0" destOrd="0" presId="urn:microsoft.com/office/officeart/2005/8/layout/orgChart1"/>
    <dgm:cxn modelId="{300A125D-19C3-4AD4-A5D1-A32DF990DFB3}" type="presParOf" srcId="{36F0F76E-B938-465C-9E9E-D3FD3FCE2AA1}" destId="{4385918A-ADEA-4758-A47C-B674B75763FB}" srcOrd="1" destOrd="0" presId="urn:microsoft.com/office/officeart/2005/8/layout/orgChart1"/>
    <dgm:cxn modelId="{B5EB2674-0F7D-46A4-9919-BA21CC4CB556}" type="presParOf" srcId="{4385918A-ADEA-4758-A47C-B674B75763FB}" destId="{E85C4C91-50B0-4A5B-87B0-133E5D56CF98}" srcOrd="0" destOrd="0" presId="urn:microsoft.com/office/officeart/2005/8/layout/orgChart1"/>
    <dgm:cxn modelId="{1043D061-0384-49A2-8979-DE038CE503B8}" type="presParOf" srcId="{E85C4C91-50B0-4A5B-87B0-133E5D56CF98}" destId="{4AC7C686-093A-45F8-B107-68779014AE88}" srcOrd="0" destOrd="0" presId="urn:microsoft.com/office/officeart/2005/8/layout/orgChart1"/>
    <dgm:cxn modelId="{A20D1B64-D214-46E7-8E64-ED094E626147}" type="presParOf" srcId="{E85C4C91-50B0-4A5B-87B0-133E5D56CF98}" destId="{C9C57858-B73C-47BB-954A-C4A33FFACB0D}" srcOrd="1" destOrd="0" presId="urn:microsoft.com/office/officeart/2005/8/layout/orgChart1"/>
    <dgm:cxn modelId="{2D8103B1-605A-40BF-8255-B02ED3CBBDBC}" type="presParOf" srcId="{4385918A-ADEA-4758-A47C-B674B75763FB}" destId="{8DC34CA5-4D8C-453D-9A3B-598E2C626F7E}" srcOrd="1" destOrd="0" presId="urn:microsoft.com/office/officeart/2005/8/layout/orgChart1"/>
    <dgm:cxn modelId="{0E66CA87-1EEF-488D-8C79-E72B1D3C8033}" type="presParOf" srcId="{8DC34CA5-4D8C-453D-9A3B-598E2C626F7E}" destId="{7359A89B-A09A-4A94-A883-0352D9F69826}" srcOrd="0" destOrd="0" presId="urn:microsoft.com/office/officeart/2005/8/layout/orgChart1"/>
    <dgm:cxn modelId="{0EC53263-BF70-403F-92A1-5DDC27033F4C}" type="presParOf" srcId="{8DC34CA5-4D8C-453D-9A3B-598E2C626F7E}" destId="{C77730BD-1AEC-4D9F-BE6B-C438D20E1813}" srcOrd="1" destOrd="0" presId="urn:microsoft.com/office/officeart/2005/8/layout/orgChart1"/>
    <dgm:cxn modelId="{B44F7D55-B681-438C-BBCC-D1D4BF0FD8AD}" type="presParOf" srcId="{C77730BD-1AEC-4D9F-BE6B-C438D20E1813}" destId="{807B1007-4EDA-4AB7-AE0D-EB612C37978A}" srcOrd="0" destOrd="0" presId="urn:microsoft.com/office/officeart/2005/8/layout/orgChart1"/>
    <dgm:cxn modelId="{A90FEBC3-A4D6-4182-984D-2E63B999D7A9}" type="presParOf" srcId="{807B1007-4EDA-4AB7-AE0D-EB612C37978A}" destId="{13332A36-756F-4E30-AF1C-27B4D214238D}" srcOrd="0" destOrd="0" presId="urn:microsoft.com/office/officeart/2005/8/layout/orgChart1"/>
    <dgm:cxn modelId="{D49D614C-E3B9-40F1-98C4-739158848A31}" type="presParOf" srcId="{807B1007-4EDA-4AB7-AE0D-EB612C37978A}" destId="{F4116B45-0057-4119-858F-DAF0735229EB}" srcOrd="1" destOrd="0" presId="urn:microsoft.com/office/officeart/2005/8/layout/orgChart1"/>
    <dgm:cxn modelId="{7C9C0378-CA9C-4C4A-851A-695F3711A1F6}" type="presParOf" srcId="{C77730BD-1AEC-4D9F-BE6B-C438D20E1813}" destId="{F2FABB0E-D7C1-4ACA-872A-63B52D89B464}" srcOrd="1" destOrd="0" presId="urn:microsoft.com/office/officeart/2005/8/layout/orgChart1"/>
    <dgm:cxn modelId="{AB4C7153-8C53-44C3-8775-D65C504B05BB}" type="presParOf" srcId="{C77730BD-1AEC-4D9F-BE6B-C438D20E1813}" destId="{192D6FA1-2A28-450C-BD2A-ECB3BDA50BA9}" srcOrd="2" destOrd="0" presId="urn:microsoft.com/office/officeart/2005/8/layout/orgChart1"/>
    <dgm:cxn modelId="{19CD66A7-0AE7-42A5-9F15-B76CEA6E67B3}" type="presParOf" srcId="{8DC34CA5-4D8C-453D-9A3B-598E2C626F7E}" destId="{B3C77CC0-7BA9-44CE-971D-00DFC7093B5D}" srcOrd="2" destOrd="0" presId="urn:microsoft.com/office/officeart/2005/8/layout/orgChart1"/>
    <dgm:cxn modelId="{C1AC2DE6-8C68-4DE7-933D-64BBA7088CDE}" type="presParOf" srcId="{8DC34CA5-4D8C-453D-9A3B-598E2C626F7E}" destId="{C11E5E10-A71B-4491-8366-087340A97687}" srcOrd="3" destOrd="0" presId="urn:microsoft.com/office/officeart/2005/8/layout/orgChart1"/>
    <dgm:cxn modelId="{39D11249-0638-42F6-9D2F-BA309994EA38}" type="presParOf" srcId="{C11E5E10-A71B-4491-8366-087340A97687}" destId="{54C04828-8869-449E-B58C-11B14B6B1CA8}" srcOrd="0" destOrd="0" presId="urn:microsoft.com/office/officeart/2005/8/layout/orgChart1"/>
    <dgm:cxn modelId="{F6300EDE-D189-4E09-B631-E9FFCF5B48BA}" type="presParOf" srcId="{54C04828-8869-449E-B58C-11B14B6B1CA8}" destId="{FC2F3A01-AC3B-4218-9E39-9866D7BA4DF5}" srcOrd="0" destOrd="0" presId="urn:microsoft.com/office/officeart/2005/8/layout/orgChart1"/>
    <dgm:cxn modelId="{F72BE81F-8F4E-416D-9135-412A9D459B73}" type="presParOf" srcId="{54C04828-8869-449E-B58C-11B14B6B1CA8}" destId="{F61BD34C-AA8D-4392-A109-E7B8F36157BE}" srcOrd="1" destOrd="0" presId="urn:microsoft.com/office/officeart/2005/8/layout/orgChart1"/>
    <dgm:cxn modelId="{259D99BA-D8C2-4233-ADBC-CF7102EC99B2}" type="presParOf" srcId="{C11E5E10-A71B-4491-8366-087340A97687}" destId="{63A355F1-F390-4388-846B-1F0520669962}" srcOrd="1" destOrd="0" presId="urn:microsoft.com/office/officeart/2005/8/layout/orgChart1"/>
    <dgm:cxn modelId="{AAF5483A-6CB8-4F1B-BB40-C4CB18D82811}" type="presParOf" srcId="{C11E5E10-A71B-4491-8366-087340A97687}" destId="{1F76A051-AA91-4A53-833A-54DCDCF871B5}" srcOrd="2" destOrd="0" presId="urn:microsoft.com/office/officeart/2005/8/layout/orgChart1"/>
    <dgm:cxn modelId="{9A80B786-16FB-4E83-A71D-DCFC618FF1F5}" type="presParOf" srcId="{8DC34CA5-4D8C-453D-9A3B-598E2C626F7E}" destId="{203FE0C8-9F63-4017-A5C0-747C35CC7C0F}" srcOrd="4" destOrd="0" presId="urn:microsoft.com/office/officeart/2005/8/layout/orgChart1"/>
    <dgm:cxn modelId="{3422BF5A-07F3-44F3-8F9F-EA69D2608C1A}" type="presParOf" srcId="{8DC34CA5-4D8C-453D-9A3B-598E2C626F7E}" destId="{A6648AA1-D559-4069-8BA2-3861E5DD4C3D}" srcOrd="5" destOrd="0" presId="urn:microsoft.com/office/officeart/2005/8/layout/orgChart1"/>
    <dgm:cxn modelId="{478587DD-99E3-4FF7-B41B-2AEFAD2E4B63}" type="presParOf" srcId="{A6648AA1-D559-4069-8BA2-3861E5DD4C3D}" destId="{829F9304-16FF-4307-9713-E839BE5E4F4E}" srcOrd="0" destOrd="0" presId="urn:microsoft.com/office/officeart/2005/8/layout/orgChart1"/>
    <dgm:cxn modelId="{4C2C80A4-770F-41DD-8CDC-FCA1EC7A7B27}" type="presParOf" srcId="{829F9304-16FF-4307-9713-E839BE5E4F4E}" destId="{2AD8DB86-F2A8-4B40-85D5-C3FD1CDA2823}" srcOrd="0" destOrd="0" presId="urn:microsoft.com/office/officeart/2005/8/layout/orgChart1"/>
    <dgm:cxn modelId="{428029B2-E840-41E4-B501-AEB1C5863B7A}" type="presParOf" srcId="{829F9304-16FF-4307-9713-E839BE5E4F4E}" destId="{9B2F24BF-D08F-4A10-B26C-CFECCAA1B3F9}" srcOrd="1" destOrd="0" presId="urn:microsoft.com/office/officeart/2005/8/layout/orgChart1"/>
    <dgm:cxn modelId="{B8C133A0-138F-4AA0-9C79-2FA05EEA475D}" type="presParOf" srcId="{A6648AA1-D559-4069-8BA2-3861E5DD4C3D}" destId="{E49BB136-55C1-4335-9A7F-CF1E6404A2BD}" srcOrd="1" destOrd="0" presId="urn:microsoft.com/office/officeart/2005/8/layout/orgChart1"/>
    <dgm:cxn modelId="{24092F9D-9F9D-4273-A618-71EC342F22A1}" type="presParOf" srcId="{A6648AA1-D559-4069-8BA2-3861E5DD4C3D}" destId="{9139243B-C69C-477B-BAAA-3331B5842943}" srcOrd="2" destOrd="0" presId="urn:microsoft.com/office/officeart/2005/8/layout/orgChart1"/>
    <dgm:cxn modelId="{9527ECCF-8410-4CC7-B9E7-0BF4EECAA536}" type="presParOf" srcId="{8DC34CA5-4D8C-453D-9A3B-598E2C626F7E}" destId="{90AD3354-0A90-4CE5-9796-DCD81BF5C36E}" srcOrd="6" destOrd="0" presId="urn:microsoft.com/office/officeart/2005/8/layout/orgChart1"/>
    <dgm:cxn modelId="{7EE5D7ED-2F76-4F70-8D8D-E396F492590A}" type="presParOf" srcId="{8DC34CA5-4D8C-453D-9A3B-598E2C626F7E}" destId="{6680F7FF-CE48-4F39-91EC-0477A8A475EA}" srcOrd="7" destOrd="0" presId="urn:microsoft.com/office/officeart/2005/8/layout/orgChart1"/>
    <dgm:cxn modelId="{63CCEB64-2062-48A2-9815-D5293221D37A}" type="presParOf" srcId="{6680F7FF-CE48-4F39-91EC-0477A8A475EA}" destId="{4118B564-1584-4581-8730-D85EC0C887DC}" srcOrd="0" destOrd="0" presId="urn:microsoft.com/office/officeart/2005/8/layout/orgChart1"/>
    <dgm:cxn modelId="{3B495D92-49BF-40D1-BEBC-8174D9D71AC5}" type="presParOf" srcId="{4118B564-1584-4581-8730-D85EC0C887DC}" destId="{162D2B40-4CAB-4229-B558-AC920D748C96}" srcOrd="0" destOrd="0" presId="urn:microsoft.com/office/officeart/2005/8/layout/orgChart1"/>
    <dgm:cxn modelId="{0EA0F0AB-136A-4EF9-B773-870A079F9F25}" type="presParOf" srcId="{4118B564-1584-4581-8730-D85EC0C887DC}" destId="{7667E5AF-4036-4EE0-B555-3A280CDF15B9}" srcOrd="1" destOrd="0" presId="urn:microsoft.com/office/officeart/2005/8/layout/orgChart1"/>
    <dgm:cxn modelId="{8E61D253-7125-4D8B-A0DC-279C77AEDBD7}" type="presParOf" srcId="{6680F7FF-CE48-4F39-91EC-0477A8A475EA}" destId="{1281316E-3FDB-478E-853C-130648871688}" srcOrd="1" destOrd="0" presId="urn:microsoft.com/office/officeart/2005/8/layout/orgChart1"/>
    <dgm:cxn modelId="{411D5D3E-698C-4652-A796-2172B0086EFC}" type="presParOf" srcId="{6680F7FF-CE48-4F39-91EC-0477A8A475EA}" destId="{5116939C-B61A-4FCB-92AA-F80CFCF48CBA}" srcOrd="2" destOrd="0" presId="urn:microsoft.com/office/officeart/2005/8/layout/orgChart1"/>
    <dgm:cxn modelId="{4E7E550B-0BE0-4557-B344-1245FF7D7B5D}" type="presParOf" srcId="{8DC34CA5-4D8C-453D-9A3B-598E2C626F7E}" destId="{24A41B40-0FDD-4587-9D41-92D881079266}" srcOrd="8" destOrd="0" presId="urn:microsoft.com/office/officeart/2005/8/layout/orgChart1"/>
    <dgm:cxn modelId="{F0318663-B6C7-4055-8D48-A57E69FEAF6A}" type="presParOf" srcId="{8DC34CA5-4D8C-453D-9A3B-598E2C626F7E}" destId="{94074BDA-8B76-424C-9C8E-D98C6BE4FF7E}" srcOrd="9" destOrd="0" presId="urn:microsoft.com/office/officeart/2005/8/layout/orgChart1"/>
    <dgm:cxn modelId="{7A776BD7-B542-48C8-9144-F9463FFBFAAE}" type="presParOf" srcId="{94074BDA-8B76-424C-9C8E-D98C6BE4FF7E}" destId="{972DD3ED-442D-47B8-B703-F3B03E2C4E4E}" srcOrd="0" destOrd="0" presId="urn:microsoft.com/office/officeart/2005/8/layout/orgChart1"/>
    <dgm:cxn modelId="{0897F986-E277-4B7F-9394-0383FDF14836}" type="presParOf" srcId="{972DD3ED-442D-47B8-B703-F3B03E2C4E4E}" destId="{FD12028E-F654-446E-9481-6B0CBED4381B}" srcOrd="0" destOrd="0" presId="urn:microsoft.com/office/officeart/2005/8/layout/orgChart1"/>
    <dgm:cxn modelId="{EACA34C3-2D5B-4B90-9BA0-42A8FDCAAB0F}" type="presParOf" srcId="{972DD3ED-442D-47B8-B703-F3B03E2C4E4E}" destId="{B97012E2-FC06-4EF4-9EBA-482D1B7C1D64}" srcOrd="1" destOrd="0" presId="urn:microsoft.com/office/officeart/2005/8/layout/orgChart1"/>
    <dgm:cxn modelId="{F6101360-CCD6-4F93-9FF2-B42962BAA794}" type="presParOf" srcId="{94074BDA-8B76-424C-9C8E-D98C6BE4FF7E}" destId="{58270B36-E4E0-40FD-9599-31BE5B2F605F}" srcOrd="1" destOrd="0" presId="urn:microsoft.com/office/officeart/2005/8/layout/orgChart1"/>
    <dgm:cxn modelId="{37E4CB1F-3A74-4CBE-946B-D52CFD26C994}" type="presParOf" srcId="{94074BDA-8B76-424C-9C8E-D98C6BE4FF7E}" destId="{9902581D-D5EA-44AA-920F-4716686D784F}" srcOrd="2" destOrd="0" presId="urn:microsoft.com/office/officeart/2005/8/layout/orgChart1"/>
    <dgm:cxn modelId="{A42B5230-F987-4293-BF53-114EAAD71FC1}" type="presParOf" srcId="{8DC34CA5-4D8C-453D-9A3B-598E2C626F7E}" destId="{69468CC9-C365-4F29-A280-0A1639C273CD}" srcOrd="10" destOrd="0" presId="urn:microsoft.com/office/officeart/2005/8/layout/orgChart1"/>
    <dgm:cxn modelId="{AE291F13-3CA9-42A0-90EA-ED4E66627C8C}" type="presParOf" srcId="{8DC34CA5-4D8C-453D-9A3B-598E2C626F7E}" destId="{0E6C394B-49FD-40B1-A6D5-BD56F80559FF}" srcOrd="11" destOrd="0" presId="urn:microsoft.com/office/officeart/2005/8/layout/orgChart1"/>
    <dgm:cxn modelId="{6CFEE17F-6629-4DC4-9C61-6B28783E8850}" type="presParOf" srcId="{0E6C394B-49FD-40B1-A6D5-BD56F80559FF}" destId="{7DB8E75C-9050-4523-A4F1-87B4F764B9DB}" srcOrd="0" destOrd="0" presId="urn:microsoft.com/office/officeart/2005/8/layout/orgChart1"/>
    <dgm:cxn modelId="{0E67DFD1-9E3F-4515-9950-A22799E8D205}" type="presParOf" srcId="{7DB8E75C-9050-4523-A4F1-87B4F764B9DB}" destId="{29DCDDBB-5B59-41A7-B9A6-3B8A7EC5B0D6}" srcOrd="0" destOrd="0" presId="urn:microsoft.com/office/officeart/2005/8/layout/orgChart1"/>
    <dgm:cxn modelId="{72C61DDB-3A5B-4AB6-A010-F55670751378}" type="presParOf" srcId="{7DB8E75C-9050-4523-A4F1-87B4F764B9DB}" destId="{3AA4F52F-7ADE-40DD-9366-F1FBC52A7B15}" srcOrd="1" destOrd="0" presId="urn:microsoft.com/office/officeart/2005/8/layout/orgChart1"/>
    <dgm:cxn modelId="{62AF64BA-A391-4BCB-BE32-C9FA64A9FFC4}" type="presParOf" srcId="{0E6C394B-49FD-40B1-A6D5-BD56F80559FF}" destId="{3203D31A-3917-429B-A619-28620FDA1A98}" srcOrd="1" destOrd="0" presId="urn:microsoft.com/office/officeart/2005/8/layout/orgChart1"/>
    <dgm:cxn modelId="{11F816FF-F971-47E9-9629-3947D9FDD8F4}" type="presParOf" srcId="{0E6C394B-49FD-40B1-A6D5-BD56F80559FF}" destId="{7ED2C135-2C48-462C-A2B9-DA03343EFEA1}" srcOrd="2" destOrd="0" presId="urn:microsoft.com/office/officeart/2005/8/layout/orgChart1"/>
    <dgm:cxn modelId="{3ECB5ACB-A28A-4CC2-B434-B02AD70B8CA5}" type="presParOf" srcId="{8DC34CA5-4D8C-453D-9A3B-598E2C626F7E}" destId="{8F6AFC0A-3051-47E1-B4A0-1E8972AEF52D}" srcOrd="12" destOrd="0" presId="urn:microsoft.com/office/officeart/2005/8/layout/orgChart1"/>
    <dgm:cxn modelId="{03C35AF4-93F0-4C40-A37C-3C536D8B1DB3}" type="presParOf" srcId="{8DC34CA5-4D8C-453D-9A3B-598E2C626F7E}" destId="{889BACCB-0B38-4C29-983F-ADBE50754457}" srcOrd="13" destOrd="0" presId="urn:microsoft.com/office/officeart/2005/8/layout/orgChart1"/>
    <dgm:cxn modelId="{24CDD2F7-FFC4-42D1-873F-CB76820C6842}" type="presParOf" srcId="{889BACCB-0B38-4C29-983F-ADBE50754457}" destId="{20E4D760-C5D9-4A9A-A5C5-93A3FDD394FA}" srcOrd="0" destOrd="0" presId="urn:microsoft.com/office/officeart/2005/8/layout/orgChart1"/>
    <dgm:cxn modelId="{CA90B302-0B6A-45CC-9EA8-BF11733F63CB}" type="presParOf" srcId="{20E4D760-C5D9-4A9A-A5C5-93A3FDD394FA}" destId="{DA32EF3E-B263-4D88-ACEE-179FF1E6A13F}" srcOrd="0" destOrd="0" presId="urn:microsoft.com/office/officeart/2005/8/layout/orgChart1"/>
    <dgm:cxn modelId="{10B53510-348A-48D1-B536-8069549A4142}" type="presParOf" srcId="{20E4D760-C5D9-4A9A-A5C5-93A3FDD394FA}" destId="{898799F1-221B-4D66-BFC0-AF959FA19BEE}" srcOrd="1" destOrd="0" presId="urn:microsoft.com/office/officeart/2005/8/layout/orgChart1"/>
    <dgm:cxn modelId="{5B6DB138-6699-4D73-8FE4-2E9C6FDFA7B4}" type="presParOf" srcId="{889BACCB-0B38-4C29-983F-ADBE50754457}" destId="{C8016132-D23B-4B75-A229-18A0303B2F8C}" srcOrd="1" destOrd="0" presId="urn:microsoft.com/office/officeart/2005/8/layout/orgChart1"/>
    <dgm:cxn modelId="{CA9FF88D-671A-42C9-A07A-B533FF649F9A}" type="presParOf" srcId="{889BACCB-0B38-4C29-983F-ADBE50754457}" destId="{B625EBF0-46D0-45A9-9F94-1E5AC4A2601E}" srcOrd="2" destOrd="0" presId="urn:microsoft.com/office/officeart/2005/8/layout/orgChart1"/>
    <dgm:cxn modelId="{F831DE7D-EBFA-40FE-9B32-78FA1E553980}" type="presParOf" srcId="{4385918A-ADEA-4758-A47C-B674B75763FB}" destId="{D975E426-C642-4C37-9AB1-23A3B12A3B92}" srcOrd="2" destOrd="0" presId="urn:microsoft.com/office/officeart/2005/8/layout/orgChart1"/>
    <dgm:cxn modelId="{B1472A67-F257-4E92-8096-3A56DBF72394}" type="presParOf" srcId="{36F0F76E-B938-465C-9E9E-D3FD3FCE2AA1}" destId="{EA133E57-51D9-4740-8DA7-20E7FCD309CB}" srcOrd="2" destOrd="0" presId="urn:microsoft.com/office/officeart/2005/8/layout/orgChart1"/>
    <dgm:cxn modelId="{34B6106E-D5B7-499B-9266-04D9FCF5DFE9}" type="presParOf" srcId="{36F0F76E-B938-465C-9E9E-D3FD3FCE2AA1}" destId="{7CFB84A9-1133-4B58-8344-BDE19560E36C}" srcOrd="3" destOrd="0" presId="urn:microsoft.com/office/officeart/2005/8/layout/orgChart1"/>
    <dgm:cxn modelId="{A6AFB0C5-0990-4012-A5BB-CE3297B24492}" type="presParOf" srcId="{7CFB84A9-1133-4B58-8344-BDE19560E36C}" destId="{2749081F-4F95-412A-8841-7C230E587A20}" srcOrd="0" destOrd="0" presId="urn:microsoft.com/office/officeart/2005/8/layout/orgChart1"/>
    <dgm:cxn modelId="{364FC74D-3655-43B3-9815-DD211020E21B}" type="presParOf" srcId="{2749081F-4F95-412A-8841-7C230E587A20}" destId="{9CF58CD1-9F43-402E-91F4-79668D291010}" srcOrd="0" destOrd="0" presId="urn:microsoft.com/office/officeart/2005/8/layout/orgChart1"/>
    <dgm:cxn modelId="{C873DCE3-E184-4AF6-A485-B695BF0021EA}" type="presParOf" srcId="{2749081F-4F95-412A-8841-7C230E587A20}" destId="{72FB7BAE-9113-4134-A6E3-B07E1FC889B2}" srcOrd="1" destOrd="0" presId="urn:microsoft.com/office/officeart/2005/8/layout/orgChart1"/>
    <dgm:cxn modelId="{94AD32EC-1324-461E-8E5D-6FA1904EF72E}" type="presParOf" srcId="{7CFB84A9-1133-4B58-8344-BDE19560E36C}" destId="{317390DA-AE6B-47A3-96C9-DB9B979FB9EB}" srcOrd="1" destOrd="0" presId="urn:microsoft.com/office/officeart/2005/8/layout/orgChart1"/>
    <dgm:cxn modelId="{8F777CE1-5DFE-4551-A28F-64BBA5921FA9}" type="presParOf" srcId="{317390DA-AE6B-47A3-96C9-DB9B979FB9EB}" destId="{2E02D0C3-AF46-40F6-A00C-535A74BD8D49}" srcOrd="0" destOrd="0" presId="urn:microsoft.com/office/officeart/2005/8/layout/orgChart1"/>
    <dgm:cxn modelId="{301138CE-2E24-46F2-A5B1-A6F1B1310ECB}" type="presParOf" srcId="{317390DA-AE6B-47A3-96C9-DB9B979FB9EB}" destId="{25F4D697-19BF-4B42-92B5-22F89B7F552D}" srcOrd="1" destOrd="0" presId="urn:microsoft.com/office/officeart/2005/8/layout/orgChart1"/>
    <dgm:cxn modelId="{0B9F9CB5-73AD-4F2E-BF0F-7A4243335AD1}" type="presParOf" srcId="{25F4D697-19BF-4B42-92B5-22F89B7F552D}" destId="{7A3DDC69-97F5-4D40-B560-2FE0763D7FC9}" srcOrd="0" destOrd="0" presId="urn:microsoft.com/office/officeart/2005/8/layout/orgChart1"/>
    <dgm:cxn modelId="{9F355723-C1CD-4B03-B75E-6793134B60B0}" type="presParOf" srcId="{7A3DDC69-97F5-4D40-B560-2FE0763D7FC9}" destId="{CE9716CA-E50B-477A-B424-DDF09FD1DE13}" srcOrd="0" destOrd="0" presId="urn:microsoft.com/office/officeart/2005/8/layout/orgChart1"/>
    <dgm:cxn modelId="{EFF460B2-AB2D-49DD-B7D9-04A1E3F89426}" type="presParOf" srcId="{7A3DDC69-97F5-4D40-B560-2FE0763D7FC9}" destId="{7D6256ED-6F66-4D84-A892-E46726C30C66}" srcOrd="1" destOrd="0" presId="urn:microsoft.com/office/officeart/2005/8/layout/orgChart1"/>
    <dgm:cxn modelId="{E05B9057-9396-4919-A140-83982689DE53}" type="presParOf" srcId="{25F4D697-19BF-4B42-92B5-22F89B7F552D}" destId="{F2418CB7-7E69-4521-AA51-5A09ADD24758}" srcOrd="1" destOrd="0" presId="urn:microsoft.com/office/officeart/2005/8/layout/orgChart1"/>
    <dgm:cxn modelId="{6704EB20-AE7A-451D-A9AD-65232CA52B9B}" type="presParOf" srcId="{25F4D697-19BF-4B42-92B5-22F89B7F552D}" destId="{0408C230-1B5A-45A4-AEC7-49538E7013CD}" srcOrd="2" destOrd="0" presId="urn:microsoft.com/office/officeart/2005/8/layout/orgChart1"/>
    <dgm:cxn modelId="{643391C4-9496-41CD-9556-CF09B0A0CB9A}" type="presParOf" srcId="{7CFB84A9-1133-4B58-8344-BDE19560E36C}" destId="{BB8B227E-25F2-493E-839C-37BF65EEE51E}" srcOrd="2" destOrd="0" presId="urn:microsoft.com/office/officeart/2005/8/layout/orgChart1"/>
    <dgm:cxn modelId="{AD2C484B-C06C-4941-9946-9A3376DE5654}" type="presParOf" srcId="{36F0F76E-B938-465C-9E9E-D3FD3FCE2AA1}" destId="{4A3A8BBB-DF37-437E-A119-2446BB124040}" srcOrd="4" destOrd="0" presId="urn:microsoft.com/office/officeart/2005/8/layout/orgChart1"/>
    <dgm:cxn modelId="{E78969C8-C353-42AE-9BA9-BB8F026E75CF}" type="presParOf" srcId="{36F0F76E-B938-465C-9E9E-D3FD3FCE2AA1}" destId="{3BF86EF3-793A-4403-8567-CBDC06929660}" srcOrd="5" destOrd="0" presId="urn:microsoft.com/office/officeart/2005/8/layout/orgChart1"/>
    <dgm:cxn modelId="{47F24161-9444-4D0C-ADF6-D7749EDED254}" type="presParOf" srcId="{3BF86EF3-793A-4403-8567-CBDC06929660}" destId="{E75EA6B4-7CF3-4B7C-A36E-C2B0EAF834FE}" srcOrd="0" destOrd="0" presId="urn:microsoft.com/office/officeart/2005/8/layout/orgChart1"/>
    <dgm:cxn modelId="{4B94C1BF-9094-418B-93E8-26D4BBC9B7FC}" type="presParOf" srcId="{E75EA6B4-7CF3-4B7C-A36E-C2B0EAF834FE}" destId="{41A403A7-CF51-444A-8095-F0F8269361CF}" srcOrd="0" destOrd="0" presId="urn:microsoft.com/office/officeart/2005/8/layout/orgChart1"/>
    <dgm:cxn modelId="{1AEF1954-2459-4CA7-B9E4-23264D91B5B6}" type="presParOf" srcId="{E75EA6B4-7CF3-4B7C-A36E-C2B0EAF834FE}" destId="{99F39D91-DA5F-45A5-A644-0BCB37947DCE}" srcOrd="1" destOrd="0" presId="urn:microsoft.com/office/officeart/2005/8/layout/orgChart1"/>
    <dgm:cxn modelId="{B497C259-354E-495D-ABD5-15A34B7BC28E}" type="presParOf" srcId="{3BF86EF3-793A-4403-8567-CBDC06929660}" destId="{71741464-F07F-4364-942D-2EB220A70AB1}" srcOrd="1" destOrd="0" presId="urn:microsoft.com/office/officeart/2005/8/layout/orgChart1"/>
    <dgm:cxn modelId="{B834789C-898D-46FB-9AC0-A0F1F5F2EB7F}" type="presParOf" srcId="{71741464-F07F-4364-942D-2EB220A70AB1}" destId="{2CC831C7-6451-450B-8C09-498186634E72}" srcOrd="0" destOrd="0" presId="urn:microsoft.com/office/officeart/2005/8/layout/orgChart1"/>
    <dgm:cxn modelId="{D67156E9-EF36-4220-81F7-8008D5FB9696}" type="presParOf" srcId="{71741464-F07F-4364-942D-2EB220A70AB1}" destId="{E4B75042-8B82-4C77-8416-987CD38FE0B2}" srcOrd="1" destOrd="0" presId="urn:microsoft.com/office/officeart/2005/8/layout/orgChart1"/>
    <dgm:cxn modelId="{94A73CB8-0753-40F2-8F25-F5039310C774}" type="presParOf" srcId="{E4B75042-8B82-4C77-8416-987CD38FE0B2}" destId="{EBCB5327-9629-40B0-B9F1-B753DA25C8E0}" srcOrd="0" destOrd="0" presId="urn:microsoft.com/office/officeart/2005/8/layout/orgChart1"/>
    <dgm:cxn modelId="{94DA6C61-6435-4B2B-A369-FD194CAE0642}" type="presParOf" srcId="{EBCB5327-9629-40B0-B9F1-B753DA25C8E0}" destId="{3B86039A-2605-4970-8B15-A7C0D8051413}" srcOrd="0" destOrd="0" presId="urn:microsoft.com/office/officeart/2005/8/layout/orgChart1"/>
    <dgm:cxn modelId="{BE784E35-AFF7-4722-888F-D289FFA57037}" type="presParOf" srcId="{EBCB5327-9629-40B0-B9F1-B753DA25C8E0}" destId="{C130D077-21CD-4203-B84A-E25713ED9B0B}" srcOrd="1" destOrd="0" presId="urn:microsoft.com/office/officeart/2005/8/layout/orgChart1"/>
    <dgm:cxn modelId="{D18ADF7E-E3B1-45F9-B163-6560E131ACCC}" type="presParOf" srcId="{E4B75042-8B82-4C77-8416-987CD38FE0B2}" destId="{59928E0B-7D7E-4A92-95D6-2C67332A0BAE}" srcOrd="1" destOrd="0" presId="urn:microsoft.com/office/officeart/2005/8/layout/orgChart1"/>
    <dgm:cxn modelId="{9F5D221D-D84B-40A6-A8B8-3C55F3E4CD70}" type="presParOf" srcId="{E4B75042-8B82-4C77-8416-987CD38FE0B2}" destId="{9167D94D-D29E-4B11-92AA-89FC7E3DCE05}" srcOrd="2" destOrd="0" presId="urn:microsoft.com/office/officeart/2005/8/layout/orgChart1"/>
    <dgm:cxn modelId="{AAF2FF43-DED3-40AF-A59B-BB2ADA795CE0}" type="presParOf" srcId="{71741464-F07F-4364-942D-2EB220A70AB1}" destId="{90AFC48A-853B-4E1B-9F94-B3FF9761FD0B}" srcOrd="2" destOrd="0" presId="urn:microsoft.com/office/officeart/2005/8/layout/orgChart1"/>
    <dgm:cxn modelId="{590E3745-BFC1-4E44-BA2A-77459D55F4E8}" type="presParOf" srcId="{71741464-F07F-4364-942D-2EB220A70AB1}" destId="{DFA2C1C7-3993-427D-80A9-4E22BC8229CC}" srcOrd="3" destOrd="0" presId="urn:microsoft.com/office/officeart/2005/8/layout/orgChart1"/>
    <dgm:cxn modelId="{9C9CA5CF-64AC-4DBC-96EC-63E2A92F7BC7}" type="presParOf" srcId="{DFA2C1C7-3993-427D-80A9-4E22BC8229CC}" destId="{4ED4A16E-02AE-4696-B788-325DF52BBB40}" srcOrd="0" destOrd="0" presId="urn:microsoft.com/office/officeart/2005/8/layout/orgChart1"/>
    <dgm:cxn modelId="{ECB2D755-D508-461F-8994-B652D6DF7C49}" type="presParOf" srcId="{4ED4A16E-02AE-4696-B788-325DF52BBB40}" destId="{DBE06E43-3975-4F34-A544-490096319BFB}" srcOrd="0" destOrd="0" presId="urn:microsoft.com/office/officeart/2005/8/layout/orgChart1"/>
    <dgm:cxn modelId="{ABC0A169-542C-4184-900A-9919C12D1356}" type="presParOf" srcId="{4ED4A16E-02AE-4696-B788-325DF52BBB40}" destId="{47CE4407-7874-4CC5-BFB6-485330559C09}" srcOrd="1" destOrd="0" presId="urn:microsoft.com/office/officeart/2005/8/layout/orgChart1"/>
    <dgm:cxn modelId="{B2CE7F57-594C-45E1-ADA9-4156EEFCBB34}" type="presParOf" srcId="{DFA2C1C7-3993-427D-80A9-4E22BC8229CC}" destId="{258975A5-0644-40C3-B1F7-3528A4F91F92}" srcOrd="1" destOrd="0" presId="urn:microsoft.com/office/officeart/2005/8/layout/orgChart1"/>
    <dgm:cxn modelId="{32FCC95F-CB33-426B-9253-119A34520EBB}" type="presParOf" srcId="{DFA2C1C7-3993-427D-80A9-4E22BC8229CC}" destId="{B754FFD7-C31B-41E4-B26A-455AD60AECBE}" srcOrd="2" destOrd="0" presId="urn:microsoft.com/office/officeart/2005/8/layout/orgChart1"/>
    <dgm:cxn modelId="{8E747C48-640A-4DFA-BFFE-1C82DCB2FA3F}" type="presParOf" srcId="{71741464-F07F-4364-942D-2EB220A70AB1}" destId="{36FA5B93-6A74-4F3E-A394-1D49D6FD9EDA}" srcOrd="4" destOrd="0" presId="urn:microsoft.com/office/officeart/2005/8/layout/orgChart1"/>
    <dgm:cxn modelId="{706635BC-4A87-4723-BADF-B2066A9B5F98}" type="presParOf" srcId="{71741464-F07F-4364-942D-2EB220A70AB1}" destId="{4E40585B-1338-4AFB-9122-EDEF22C96766}" srcOrd="5" destOrd="0" presId="urn:microsoft.com/office/officeart/2005/8/layout/orgChart1"/>
    <dgm:cxn modelId="{45B5213B-5167-4B99-AD76-932639C28C2F}" type="presParOf" srcId="{4E40585B-1338-4AFB-9122-EDEF22C96766}" destId="{4A6F0C2B-51CC-4451-A5C0-CA569D4AAB5C}" srcOrd="0" destOrd="0" presId="urn:microsoft.com/office/officeart/2005/8/layout/orgChart1"/>
    <dgm:cxn modelId="{52383706-32D1-4D66-9167-9AE7AD95EF01}" type="presParOf" srcId="{4A6F0C2B-51CC-4451-A5C0-CA569D4AAB5C}" destId="{711B0329-D0E1-4CE9-B70D-9CB0021A52BB}" srcOrd="0" destOrd="0" presId="urn:microsoft.com/office/officeart/2005/8/layout/orgChart1"/>
    <dgm:cxn modelId="{AC7BBE0E-D61E-4D71-833F-807EAAF590C9}" type="presParOf" srcId="{4A6F0C2B-51CC-4451-A5C0-CA569D4AAB5C}" destId="{37897613-003B-4725-985F-D56D4B81FD79}" srcOrd="1" destOrd="0" presId="urn:microsoft.com/office/officeart/2005/8/layout/orgChart1"/>
    <dgm:cxn modelId="{7D30D274-A58B-4D30-977A-4801455346E5}" type="presParOf" srcId="{4E40585B-1338-4AFB-9122-EDEF22C96766}" destId="{9EBC6AD7-17F9-4F4C-802F-12066EF8470C}" srcOrd="1" destOrd="0" presId="urn:microsoft.com/office/officeart/2005/8/layout/orgChart1"/>
    <dgm:cxn modelId="{B0B83E4C-03B1-4ACC-8FD1-EBB56E93E0D8}" type="presParOf" srcId="{4E40585B-1338-4AFB-9122-EDEF22C96766}" destId="{8836DF43-DE00-43B5-BF18-7D724423F5FA}" srcOrd="2" destOrd="0" presId="urn:microsoft.com/office/officeart/2005/8/layout/orgChart1"/>
    <dgm:cxn modelId="{5E9219D5-CB98-474F-9397-5148B6C2F0D1}" type="presParOf" srcId="{71741464-F07F-4364-942D-2EB220A70AB1}" destId="{0943AF9E-23AA-4924-801A-D8759F552B59}" srcOrd="6" destOrd="0" presId="urn:microsoft.com/office/officeart/2005/8/layout/orgChart1"/>
    <dgm:cxn modelId="{4BD8591E-14CE-41F3-9AE7-3CA8DD7FC522}" type="presParOf" srcId="{71741464-F07F-4364-942D-2EB220A70AB1}" destId="{58005CD8-F32F-4B35-A899-6BA7C5F79839}" srcOrd="7" destOrd="0" presId="urn:microsoft.com/office/officeart/2005/8/layout/orgChart1"/>
    <dgm:cxn modelId="{A6BC6189-CC18-4119-8B78-80335A230A6F}" type="presParOf" srcId="{58005CD8-F32F-4B35-A899-6BA7C5F79839}" destId="{94D33D99-BA35-43F7-B0E5-CA15CBEF9E9F}" srcOrd="0" destOrd="0" presId="urn:microsoft.com/office/officeart/2005/8/layout/orgChart1"/>
    <dgm:cxn modelId="{3E6DB802-5C2E-4770-A269-910E9490C089}" type="presParOf" srcId="{94D33D99-BA35-43F7-B0E5-CA15CBEF9E9F}" destId="{62498DFF-8DEC-4871-90A7-76F7CD4ED345}" srcOrd="0" destOrd="0" presId="urn:microsoft.com/office/officeart/2005/8/layout/orgChart1"/>
    <dgm:cxn modelId="{227A1404-E751-4B56-A065-BD248C3ACA96}" type="presParOf" srcId="{94D33D99-BA35-43F7-B0E5-CA15CBEF9E9F}" destId="{9414029D-F23A-485C-8B1B-AF4903F0163A}" srcOrd="1" destOrd="0" presId="urn:microsoft.com/office/officeart/2005/8/layout/orgChart1"/>
    <dgm:cxn modelId="{80E03D00-205E-4A38-84E4-3417E993CFD5}" type="presParOf" srcId="{58005CD8-F32F-4B35-A899-6BA7C5F79839}" destId="{7330C1DC-1444-42D4-9C49-3CFB5A98C513}" srcOrd="1" destOrd="0" presId="urn:microsoft.com/office/officeart/2005/8/layout/orgChart1"/>
    <dgm:cxn modelId="{75A0521D-B0F5-4C40-A493-5B6DAE9457F6}" type="presParOf" srcId="{58005CD8-F32F-4B35-A899-6BA7C5F79839}" destId="{0A5E8739-6ABB-4B78-B918-37C7B7FB4A85}" srcOrd="2" destOrd="0" presId="urn:microsoft.com/office/officeart/2005/8/layout/orgChart1"/>
    <dgm:cxn modelId="{85A2C730-2DA2-4542-8CDC-5670EA5C9A9C}" type="presParOf" srcId="{3BF86EF3-793A-4403-8567-CBDC06929660}" destId="{DD8A010F-96E1-4BFD-80D7-6DF59F9C75CA}" srcOrd="2" destOrd="0" presId="urn:microsoft.com/office/officeart/2005/8/layout/orgChart1"/>
    <dgm:cxn modelId="{6F0EAFE5-1D22-405E-A2D9-52F94955C2DA}" type="presParOf" srcId="{798E800B-9C6A-444D-8ED5-248F2CCF2568}" destId="{541F4E8E-59EB-4FC0-8DFA-1BC2CA70940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5F32A-13C2-4DCD-8C95-0CEBA66C2CD1}">
      <dsp:nvSpPr>
        <dsp:cNvPr id="0" name=""/>
        <dsp:cNvSpPr/>
      </dsp:nvSpPr>
      <dsp:spPr>
        <a:xfrm>
          <a:off x="4104481" y="1954674"/>
          <a:ext cx="169400" cy="742133"/>
        </a:xfrm>
        <a:custGeom>
          <a:avLst/>
          <a:gdLst/>
          <a:ahLst/>
          <a:cxnLst/>
          <a:rect l="0" t="0" r="0" b="0"/>
          <a:pathLst>
            <a:path>
              <a:moveTo>
                <a:pt x="0" y="0"/>
              </a:moveTo>
              <a:lnTo>
                <a:pt x="0" y="742133"/>
              </a:lnTo>
              <a:lnTo>
                <a:pt x="169400" y="7421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5C10DE-EB40-4C0B-900B-910D340149D5}">
      <dsp:nvSpPr>
        <dsp:cNvPr id="0" name=""/>
        <dsp:cNvSpPr/>
      </dsp:nvSpPr>
      <dsp:spPr>
        <a:xfrm>
          <a:off x="3935081" y="1954674"/>
          <a:ext cx="169400" cy="742133"/>
        </a:xfrm>
        <a:custGeom>
          <a:avLst/>
          <a:gdLst/>
          <a:ahLst/>
          <a:cxnLst/>
          <a:rect l="0" t="0" r="0" b="0"/>
          <a:pathLst>
            <a:path>
              <a:moveTo>
                <a:pt x="169400" y="0"/>
              </a:moveTo>
              <a:lnTo>
                <a:pt x="169400" y="742133"/>
              </a:lnTo>
              <a:lnTo>
                <a:pt x="0" y="7421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FAC12-9A7F-4DE8-8501-99ABBB854973}">
      <dsp:nvSpPr>
        <dsp:cNvPr id="0" name=""/>
        <dsp:cNvSpPr/>
      </dsp:nvSpPr>
      <dsp:spPr>
        <a:xfrm>
          <a:off x="4058761" y="1954674"/>
          <a:ext cx="91440" cy="1484267"/>
        </a:xfrm>
        <a:custGeom>
          <a:avLst/>
          <a:gdLst/>
          <a:ahLst/>
          <a:cxnLst/>
          <a:rect l="0" t="0" r="0" b="0"/>
          <a:pathLst>
            <a:path>
              <a:moveTo>
                <a:pt x="45720" y="0"/>
              </a:moveTo>
              <a:lnTo>
                <a:pt x="45720" y="14842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50339-6AB0-4E12-92C9-83B21E8270B3}">
      <dsp:nvSpPr>
        <dsp:cNvPr id="0" name=""/>
        <dsp:cNvSpPr/>
      </dsp:nvSpPr>
      <dsp:spPr>
        <a:xfrm>
          <a:off x="4058761" y="809207"/>
          <a:ext cx="91440" cy="338800"/>
        </a:xfrm>
        <a:custGeom>
          <a:avLst/>
          <a:gdLst/>
          <a:ahLst/>
          <a:cxnLst/>
          <a:rect l="0" t="0" r="0" b="0"/>
          <a:pathLst>
            <a:path>
              <a:moveTo>
                <a:pt x="45720" y="0"/>
              </a:moveTo>
              <a:lnTo>
                <a:pt x="45720" y="338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81080-7C87-4BD3-B6E1-38CBF4656D92}">
      <dsp:nvSpPr>
        <dsp:cNvPr id="0" name=""/>
        <dsp:cNvSpPr/>
      </dsp:nvSpPr>
      <dsp:spPr>
        <a:xfrm>
          <a:off x="3297814" y="2541"/>
          <a:ext cx="1613333" cy="8066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smtClean="0">
              <a:ln>
                <a:noFill/>
              </a:ln>
              <a:solidFill>
                <a:schemeClr val="tx1"/>
              </a:solidFill>
              <a:effectLst/>
              <a:latin typeface="Times New Roman" pitchFamily="18" charset="0"/>
            </a:rPr>
            <a:t>Rozhodování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smtClean="0">
              <a:ln>
                <a:noFill/>
              </a:ln>
              <a:solidFill>
                <a:schemeClr val="tx1"/>
              </a:solidFill>
              <a:effectLst/>
              <a:latin typeface="Times New Roman" pitchFamily="18" charset="0"/>
            </a:rPr>
            <a:t>s platební povinností</a:t>
          </a:r>
        </a:p>
      </dsp:txBody>
      <dsp:txXfrm>
        <a:off x="3297814" y="2541"/>
        <a:ext cx="1613333" cy="806666"/>
      </dsp:txXfrm>
    </dsp:sp>
    <dsp:sp modelId="{619E74C7-E2FB-4CD8-9FAA-64B6B2CEBD38}">
      <dsp:nvSpPr>
        <dsp:cNvPr id="0" name=""/>
        <dsp:cNvSpPr/>
      </dsp:nvSpPr>
      <dsp:spPr>
        <a:xfrm>
          <a:off x="3297814" y="1148008"/>
          <a:ext cx="1613333" cy="8066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smtClean="0">
              <a:ln>
                <a:noFill/>
              </a:ln>
              <a:solidFill>
                <a:schemeClr val="tx1"/>
              </a:solidFill>
              <a:effectLst/>
              <a:latin typeface="Times New Roman" pitchFamily="18" charset="0"/>
            </a:rPr>
            <a:t>Rozhodnutí</a:t>
          </a:r>
        </a:p>
      </dsp:txBody>
      <dsp:txXfrm>
        <a:off x="3297814" y="1148008"/>
        <a:ext cx="1613333" cy="806666"/>
      </dsp:txXfrm>
    </dsp:sp>
    <dsp:sp modelId="{F51A2D69-99E8-4825-B990-9969528B2346}">
      <dsp:nvSpPr>
        <dsp:cNvPr id="0" name=""/>
        <dsp:cNvSpPr/>
      </dsp:nvSpPr>
      <dsp:spPr>
        <a:xfrm>
          <a:off x="3297814" y="3438942"/>
          <a:ext cx="1613333" cy="8066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1" i="0" u="none" strike="noStrike" kern="1200" cap="none" normalizeH="0" baseline="0" smtClean="0">
              <a:ln>
                <a:noFill/>
              </a:ln>
              <a:solidFill>
                <a:schemeClr val="tx1"/>
              </a:solidFill>
              <a:effectLst/>
              <a:latin typeface="Times New Roman" pitchFamily="18" charset="0"/>
            </a:rPr>
            <a:t>„DAŇ“</a:t>
          </a:r>
        </a:p>
      </dsp:txBody>
      <dsp:txXfrm>
        <a:off x="3297814" y="3438942"/>
        <a:ext cx="1613333" cy="806666"/>
      </dsp:txXfrm>
    </dsp:sp>
    <dsp:sp modelId="{3DD6D078-91CC-42E2-9440-4C0A113F88F2}">
      <dsp:nvSpPr>
        <dsp:cNvPr id="0" name=""/>
        <dsp:cNvSpPr/>
      </dsp:nvSpPr>
      <dsp:spPr>
        <a:xfrm>
          <a:off x="2321747" y="2293475"/>
          <a:ext cx="1613333" cy="8066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smtClean="0">
              <a:ln>
                <a:noFill/>
              </a:ln>
              <a:solidFill>
                <a:schemeClr val="tx1"/>
              </a:solidFill>
              <a:effectLst/>
              <a:latin typeface="Times New Roman" pitchFamily="18" charset="0"/>
            </a:rPr>
            <a:t>Nabytí právní moci</a:t>
          </a:r>
        </a:p>
      </dsp:txBody>
      <dsp:txXfrm>
        <a:off x="2321747" y="2293475"/>
        <a:ext cx="1613333" cy="806666"/>
      </dsp:txXfrm>
    </dsp:sp>
    <dsp:sp modelId="{19439B75-27B6-4FA4-86E6-0391CA2D8527}">
      <dsp:nvSpPr>
        <dsp:cNvPr id="0" name=""/>
        <dsp:cNvSpPr/>
      </dsp:nvSpPr>
      <dsp:spPr>
        <a:xfrm>
          <a:off x="4273881" y="2293475"/>
          <a:ext cx="1613333" cy="8066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smtClean="0">
              <a:ln>
                <a:noFill/>
              </a:ln>
              <a:solidFill>
                <a:schemeClr val="tx1"/>
              </a:solidFill>
              <a:effectLst/>
              <a:latin typeface="Times New Roman" pitchFamily="18" charset="0"/>
            </a:rPr>
            <a:t>= změna režimu (SŘ </a:t>
          </a:r>
          <a:r>
            <a:rPr kumimoji="0" lang="cs-CZ" altLang="cs-CZ" sz="1700" b="0" i="0" u="none" strike="noStrike" kern="1200" cap="none" normalizeH="0" baseline="0" smtClean="0">
              <a:ln>
                <a:noFill/>
              </a:ln>
              <a:solidFill>
                <a:schemeClr val="tx1"/>
              </a:solidFill>
              <a:effectLst/>
              <a:latin typeface="Times New Roman" pitchFamily="18" charset="0"/>
              <a:cs typeface="Times New Roman" pitchFamily="18" charset="0"/>
            </a:rPr>
            <a:t>→ DŘ)</a:t>
          </a:r>
        </a:p>
      </dsp:txBody>
      <dsp:txXfrm>
        <a:off x="4273881" y="2293475"/>
        <a:ext cx="1613333" cy="806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19703-10AA-4C67-98B2-7E2EC7ADE891}">
      <dsp:nvSpPr>
        <dsp:cNvPr id="0" name=""/>
        <dsp:cNvSpPr/>
      </dsp:nvSpPr>
      <dsp:spPr>
        <a:xfrm>
          <a:off x="5315426" y="1774324"/>
          <a:ext cx="91440" cy="307513"/>
        </a:xfrm>
        <a:custGeom>
          <a:avLst/>
          <a:gdLst/>
          <a:ahLst/>
          <a:cxnLst/>
          <a:rect l="0" t="0" r="0" b="0"/>
          <a:pathLst>
            <a:path>
              <a:moveTo>
                <a:pt x="45720" y="0"/>
              </a:moveTo>
              <a:lnTo>
                <a:pt x="45720" y="3075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97A051-F218-4EFE-8836-3BC4A2868AAE}">
      <dsp:nvSpPr>
        <dsp:cNvPr id="0" name=""/>
        <dsp:cNvSpPr/>
      </dsp:nvSpPr>
      <dsp:spPr>
        <a:xfrm>
          <a:off x="4475215" y="734637"/>
          <a:ext cx="153756" cy="673600"/>
        </a:xfrm>
        <a:custGeom>
          <a:avLst/>
          <a:gdLst/>
          <a:ahLst/>
          <a:cxnLst/>
          <a:rect l="0" t="0" r="0" b="0"/>
          <a:pathLst>
            <a:path>
              <a:moveTo>
                <a:pt x="0" y="0"/>
              </a:moveTo>
              <a:lnTo>
                <a:pt x="0" y="673600"/>
              </a:lnTo>
              <a:lnTo>
                <a:pt x="153756" y="6736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49AC85-F9EC-46F0-8375-A2259D0BB213}">
      <dsp:nvSpPr>
        <dsp:cNvPr id="0" name=""/>
        <dsp:cNvSpPr/>
      </dsp:nvSpPr>
      <dsp:spPr>
        <a:xfrm>
          <a:off x="2703353" y="2814012"/>
          <a:ext cx="885930" cy="307513"/>
        </a:xfrm>
        <a:custGeom>
          <a:avLst/>
          <a:gdLst/>
          <a:ahLst/>
          <a:cxnLst/>
          <a:rect l="0" t="0" r="0" b="0"/>
          <a:pathLst>
            <a:path>
              <a:moveTo>
                <a:pt x="0" y="0"/>
              </a:moveTo>
              <a:lnTo>
                <a:pt x="0" y="153756"/>
              </a:lnTo>
              <a:lnTo>
                <a:pt x="885930" y="153756"/>
              </a:lnTo>
              <a:lnTo>
                <a:pt x="885930" y="3075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2D18FA-D426-4D96-B733-B7E4309C4EB8}">
      <dsp:nvSpPr>
        <dsp:cNvPr id="0" name=""/>
        <dsp:cNvSpPr/>
      </dsp:nvSpPr>
      <dsp:spPr>
        <a:xfrm>
          <a:off x="1817422" y="2814012"/>
          <a:ext cx="885930" cy="307513"/>
        </a:xfrm>
        <a:custGeom>
          <a:avLst/>
          <a:gdLst/>
          <a:ahLst/>
          <a:cxnLst/>
          <a:rect l="0" t="0" r="0" b="0"/>
          <a:pathLst>
            <a:path>
              <a:moveTo>
                <a:pt x="885930" y="0"/>
              </a:moveTo>
              <a:lnTo>
                <a:pt x="885930" y="153756"/>
              </a:lnTo>
              <a:lnTo>
                <a:pt x="0" y="153756"/>
              </a:lnTo>
              <a:lnTo>
                <a:pt x="0" y="3075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010235-5DFF-480E-98EB-5BC949F1977E}">
      <dsp:nvSpPr>
        <dsp:cNvPr id="0" name=""/>
        <dsp:cNvSpPr/>
      </dsp:nvSpPr>
      <dsp:spPr>
        <a:xfrm>
          <a:off x="2657633" y="1774324"/>
          <a:ext cx="91440" cy="307513"/>
        </a:xfrm>
        <a:custGeom>
          <a:avLst/>
          <a:gdLst/>
          <a:ahLst/>
          <a:cxnLst/>
          <a:rect l="0" t="0" r="0" b="0"/>
          <a:pathLst>
            <a:path>
              <a:moveTo>
                <a:pt x="45720" y="0"/>
              </a:moveTo>
              <a:lnTo>
                <a:pt x="45720" y="3075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FF54C0-3296-4082-AB7F-ECA6E5CA41B3}">
      <dsp:nvSpPr>
        <dsp:cNvPr id="0" name=""/>
        <dsp:cNvSpPr/>
      </dsp:nvSpPr>
      <dsp:spPr>
        <a:xfrm>
          <a:off x="3435527" y="734637"/>
          <a:ext cx="1039687" cy="673600"/>
        </a:xfrm>
        <a:custGeom>
          <a:avLst/>
          <a:gdLst/>
          <a:ahLst/>
          <a:cxnLst/>
          <a:rect l="0" t="0" r="0" b="0"/>
          <a:pathLst>
            <a:path>
              <a:moveTo>
                <a:pt x="1039687" y="0"/>
              </a:moveTo>
              <a:lnTo>
                <a:pt x="1039687" y="673600"/>
              </a:lnTo>
              <a:lnTo>
                <a:pt x="0" y="6736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C7453-8D3D-4787-8E19-BD6979125CD2}">
      <dsp:nvSpPr>
        <dsp:cNvPr id="0" name=""/>
        <dsp:cNvSpPr/>
      </dsp:nvSpPr>
      <dsp:spPr>
        <a:xfrm>
          <a:off x="4475215" y="734637"/>
          <a:ext cx="1771861" cy="3426575"/>
        </a:xfrm>
        <a:custGeom>
          <a:avLst/>
          <a:gdLst/>
          <a:ahLst/>
          <a:cxnLst/>
          <a:rect l="0" t="0" r="0" b="0"/>
          <a:pathLst>
            <a:path>
              <a:moveTo>
                <a:pt x="0" y="0"/>
              </a:moveTo>
              <a:lnTo>
                <a:pt x="0" y="3272819"/>
              </a:lnTo>
              <a:lnTo>
                <a:pt x="1771861" y="3272819"/>
              </a:lnTo>
              <a:lnTo>
                <a:pt x="1771861" y="3426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676D34-036A-4C1A-8A35-B7A459B9537C}">
      <dsp:nvSpPr>
        <dsp:cNvPr id="0" name=""/>
        <dsp:cNvSpPr/>
      </dsp:nvSpPr>
      <dsp:spPr>
        <a:xfrm>
          <a:off x="4429495" y="734637"/>
          <a:ext cx="91440" cy="3426575"/>
        </a:xfrm>
        <a:custGeom>
          <a:avLst/>
          <a:gdLst/>
          <a:ahLst/>
          <a:cxnLst/>
          <a:rect l="0" t="0" r="0" b="0"/>
          <a:pathLst>
            <a:path>
              <a:moveTo>
                <a:pt x="45720" y="0"/>
              </a:moveTo>
              <a:lnTo>
                <a:pt x="45720" y="3426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AD0596-BB5A-4F97-B4A2-6EEBA05B4A7F}">
      <dsp:nvSpPr>
        <dsp:cNvPr id="0" name=""/>
        <dsp:cNvSpPr/>
      </dsp:nvSpPr>
      <dsp:spPr>
        <a:xfrm>
          <a:off x="2703353" y="734637"/>
          <a:ext cx="1771861" cy="3426575"/>
        </a:xfrm>
        <a:custGeom>
          <a:avLst/>
          <a:gdLst/>
          <a:ahLst/>
          <a:cxnLst/>
          <a:rect l="0" t="0" r="0" b="0"/>
          <a:pathLst>
            <a:path>
              <a:moveTo>
                <a:pt x="1771861" y="0"/>
              </a:moveTo>
              <a:lnTo>
                <a:pt x="1771861" y="3272819"/>
              </a:lnTo>
              <a:lnTo>
                <a:pt x="0" y="3272819"/>
              </a:lnTo>
              <a:lnTo>
                <a:pt x="0" y="3426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9D04F1-11FA-4073-8825-2327268DD722}">
      <dsp:nvSpPr>
        <dsp:cNvPr id="0" name=""/>
        <dsp:cNvSpPr/>
      </dsp:nvSpPr>
      <dsp:spPr>
        <a:xfrm>
          <a:off x="3743041" y="2462"/>
          <a:ext cx="1464348" cy="7321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1"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Změna místní příslušnosti</a:t>
          </a:r>
          <a:endParaRPr kumimoji="0" lang="cs-CZ" altLang="cs-CZ" sz="1300" b="0" i="0" u="none" strike="noStrike" kern="1200" cap="none" normalizeH="0" baseline="0" smtClean="0">
            <a:ln>
              <a:noFill/>
            </a:ln>
            <a:solidFill>
              <a:schemeClr val="tx1"/>
            </a:solidFill>
            <a:effectLst/>
            <a:latin typeface="Arial" panose="020B0604020202020204" pitchFamily="34" charset="0"/>
          </a:endParaRPr>
        </a:p>
      </dsp:txBody>
      <dsp:txXfrm>
        <a:off x="3743041" y="2462"/>
        <a:ext cx="1464348" cy="732174"/>
      </dsp:txXfrm>
    </dsp:sp>
    <dsp:sp modelId="{59483FD8-FE60-4A9B-BF86-F3E3525C0E2A}">
      <dsp:nvSpPr>
        <dsp:cNvPr id="0" name=""/>
        <dsp:cNvSpPr/>
      </dsp:nvSpPr>
      <dsp:spPr>
        <a:xfrm>
          <a:off x="1971179" y="4161212"/>
          <a:ext cx="1464348" cy="7321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1"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Změnou místní příslušnosti ze zákona</a:t>
          </a:r>
          <a:endParaRPr kumimoji="0" lang="cs-CZ" altLang="cs-CZ" sz="1300" b="0" i="0" u="none" strike="noStrike" kern="1200" cap="none" normalizeH="0" baseline="0" smtClean="0">
            <a:ln>
              <a:noFill/>
            </a:ln>
            <a:solidFill>
              <a:schemeClr val="tx1"/>
            </a:solidFill>
            <a:effectLst/>
            <a:latin typeface="Arial" panose="020B0604020202020204" pitchFamily="34" charset="0"/>
          </a:endParaRPr>
        </a:p>
      </dsp:txBody>
      <dsp:txXfrm>
        <a:off x="1971179" y="4161212"/>
        <a:ext cx="1464348" cy="732174"/>
      </dsp:txXfrm>
    </dsp:sp>
    <dsp:sp modelId="{91982C3E-59E6-46D5-92FD-6F6A190EC03F}">
      <dsp:nvSpPr>
        <dsp:cNvPr id="0" name=""/>
        <dsp:cNvSpPr/>
      </dsp:nvSpPr>
      <dsp:spPr>
        <a:xfrm>
          <a:off x="3743041" y="4161212"/>
          <a:ext cx="1464348" cy="7321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1"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Změnou určovatele místní příslušnosti</a:t>
          </a:r>
          <a:endParaRPr kumimoji="0" lang="cs-CZ" altLang="cs-CZ" sz="1300" b="0" i="0" u="none" strike="noStrike" kern="1200" cap="none" normalizeH="0" baseline="0" smtClean="0">
            <a:ln>
              <a:noFill/>
            </a:ln>
            <a:solidFill>
              <a:schemeClr val="tx1"/>
            </a:solidFill>
            <a:effectLst/>
            <a:latin typeface="Arial" panose="020B0604020202020204" pitchFamily="34" charset="0"/>
          </a:endParaRPr>
        </a:p>
      </dsp:txBody>
      <dsp:txXfrm>
        <a:off x="3743041" y="4161212"/>
        <a:ext cx="1464348" cy="732174"/>
      </dsp:txXfrm>
    </dsp:sp>
    <dsp:sp modelId="{A6BB447D-DCC1-4679-A51B-C29B64762223}">
      <dsp:nvSpPr>
        <dsp:cNvPr id="0" name=""/>
        <dsp:cNvSpPr/>
      </dsp:nvSpPr>
      <dsp:spPr>
        <a:xfrm>
          <a:off x="5514902" y="4161212"/>
          <a:ext cx="1464348" cy="7321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1" i="0" u="none" strike="noStrike" kern="1200" cap="none" normalizeH="0" baseline="0" smtClean="0">
              <a:ln>
                <a:noFill/>
              </a:ln>
              <a:solidFill>
                <a:schemeClr val="tx1"/>
              </a:solidFill>
              <a:effectLst/>
              <a:latin typeface="Arial" panose="020B0604020202020204" pitchFamily="34" charset="0"/>
            </a:rPr>
            <a:t>Dožádání</a:t>
          </a:r>
          <a:r>
            <a:rPr kumimoji="0" lang="cs-CZ" altLang="cs-CZ" sz="1300" b="0" i="0" u="none" strike="noStrike" kern="1200" cap="none" normalizeH="0" baseline="0" smtClean="0">
              <a:ln>
                <a:noFill/>
              </a:ln>
              <a:solidFill>
                <a:schemeClr val="tx1"/>
              </a:solidFill>
              <a:effectLst/>
              <a:latin typeface="Arial" panose="020B0604020202020204" pitchFamily="34" charset="0"/>
            </a:rPr>
            <a:t> neznamená změnu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0" i="0" u="none" strike="noStrike" kern="1200" cap="none" normalizeH="0" baseline="0" smtClean="0">
              <a:ln>
                <a:noFill/>
              </a:ln>
              <a:solidFill>
                <a:schemeClr val="tx1"/>
              </a:solidFill>
              <a:effectLst/>
              <a:latin typeface="Arial" panose="020B0604020202020204" pitchFamily="34" charset="0"/>
            </a:rPr>
            <a:t>místní příslušnosti</a:t>
          </a:r>
          <a:endParaRPr kumimoji="0" lang="cs-CZ" altLang="cs-CZ" sz="1300" b="0" i="0" u="none" strike="noStrike" kern="1200" cap="none" normalizeH="0" baseline="0" smtClean="0">
            <a:ln>
              <a:noFill/>
            </a:ln>
            <a:solidFill>
              <a:schemeClr val="tx1"/>
            </a:solidFill>
            <a:effectLst/>
            <a:latin typeface="Arial" panose="020B0604020202020204" pitchFamily="34" charset="0"/>
          </a:endParaRPr>
        </a:p>
      </dsp:txBody>
      <dsp:txXfrm>
        <a:off x="5514902" y="4161212"/>
        <a:ext cx="1464348" cy="732174"/>
      </dsp:txXfrm>
    </dsp:sp>
    <dsp:sp modelId="{F6F2A4FC-8023-4548-9FA2-91E7FC968D1C}">
      <dsp:nvSpPr>
        <dsp:cNvPr id="0" name=""/>
        <dsp:cNvSpPr/>
      </dsp:nvSpPr>
      <dsp:spPr>
        <a:xfrm>
          <a:off x="1971179" y="1042150"/>
          <a:ext cx="1464348" cy="7321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1"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Delegace</a:t>
          </a:r>
          <a:endParaRPr kumimoji="0" lang="cs-CZ" altLang="cs-CZ" sz="1300" b="0" i="0" u="none" strike="noStrike" kern="1200"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inividuálním správním aktem</a:t>
          </a:r>
          <a:endParaRPr kumimoji="0" lang="cs-CZ" altLang="cs-CZ" sz="1300" b="0" i="0" u="none" strike="noStrike" kern="1200" cap="none" normalizeH="0" baseline="0" smtClean="0">
            <a:ln>
              <a:noFill/>
            </a:ln>
            <a:solidFill>
              <a:schemeClr val="tx1"/>
            </a:solidFill>
            <a:effectLst/>
            <a:latin typeface="Arial" panose="020B0604020202020204" pitchFamily="34" charset="0"/>
          </a:endParaRPr>
        </a:p>
      </dsp:txBody>
      <dsp:txXfrm>
        <a:off x="1971179" y="1042150"/>
        <a:ext cx="1464348" cy="732174"/>
      </dsp:txXfrm>
    </dsp:sp>
    <dsp:sp modelId="{B89293EE-387C-4DA4-B1CC-46C0B67974A8}">
      <dsp:nvSpPr>
        <dsp:cNvPr id="0" name=""/>
        <dsp:cNvSpPr/>
      </dsp:nvSpPr>
      <dsp:spPr>
        <a:xfrm>
          <a:off x="1971179" y="2081837"/>
          <a:ext cx="1464348" cy="7321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1" i="0" u="none" strike="noStrike" kern="1200" cap="none" normalizeH="0" baseline="0" smtClean="0">
              <a:ln>
                <a:noFill/>
              </a:ln>
              <a:solidFill>
                <a:schemeClr val="tx1"/>
              </a:solidFill>
              <a:effectLst>
                <a:outerShdw blurRad="38100" dist="38100" dir="2700000" algn="tl">
                  <a:srgbClr val="FFFFFF"/>
                </a:outerShdw>
              </a:effectLst>
              <a:latin typeface="Arial" panose="020B0604020202020204" pitchFamily="34" charset="0"/>
              <a:cs typeface="Times New Roman" panose="02020603050405020304" pitchFamily="18" charset="0"/>
            </a:rPr>
            <a:t>První společný přímý nadřízený</a:t>
          </a:r>
          <a:endParaRPr kumimoji="0" lang="cs-CZ" altLang="cs-CZ" sz="1300" b="1" i="0" u="none" strike="noStrike" kern="1200" cap="none" normalizeH="0" baseline="0" smtClean="0">
            <a:ln>
              <a:noFill/>
            </a:ln>
            <a:solidFill>
              <a:schemeClr val="tx1"/>
            </a:solidFill>
            <a:effectLst>
              <a:outerShdw blurRad="38100" dist="38100" dir="2700000" algn="tl">
                <a:srgbClr val="FFFFFF"/>
              </a:outerShdw>
            </a:effectLst>
            <a:latin typeface="Arial" panose="020B0604020202020204" pitchFamily="34" charset="0"/>
          </a:endParaRPr>
        </a:p>
      </dsp:txBody>
      <dsp:txXfrm>
        <a:off x="1971179" y="2081837"/>
        <a:ext cx="1464348" cy="732174"/>
      </dsp:txXfrm>
    </dsp:sp>
    <dsp:sp modelId="{070A0EBD-AF67-4654-ABB4-ABE3D7589B6A}">
      <dsp:nvSpPr>
        <dsp:cNvPr id="0" name=""/>
        <dsp:cNvSpPr/>
      </dsp:nvSpPr>
      <dsp:spPr>
        <a:xfrm>
          <a:off x="1085248" y="3121525"/>
          <a:ext cx="1464348" cy="7321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Původní správce daně</a:t>
          </a:r>
          <a:endParaRPr kumimoji="0" lang="cs-CZ" altLang="cs-CZ" sz="1300" b="0" i="0" u="none" strike="noStrike" kern="1200" cap="none" normalizeH="0" baseline="0" smtClean="0">
            <a:ln>
              <a:noFill/>
            </a:ln>
            <a:solidFill>
              <a:schemeClr val="tx1"/>
            </a:solidFill>
            <a:effectLst/>
            <a:latin typeface="Arial" panose="020B0604020202020204" pitchFamily="34" charset="0"/>
          </a:endParaRPr>
        </a:p>
      </dsp:txBody>
      <dsp:txXfrm>
        <a:off x="1085248" y="3121525"/>
        <a:ext cx="1464348" cy="732174"/>
      </dsp:txXfrm>
    </dsp:sp>
    <dsp:sp modelId="{3456F60E-E549-4766-8B03-339F6FB535DC}">
      <dsp:nvSpPr>
        <dsp:cNvPr id="0" name=""/>
        <dsp:cNvSpPr/>
      </dsp:nvSpPr>
      <dsp:spPr>
        <a:xfrm>
          <a:off x="2857110" y="3121525"/>
          <a:ext cx="1464348" cy="7321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Potencionálně nový správce daně</a:t>
          </a:r>
          <a:endParaRPr kumimoji="0" lang="cs-CZ" altLang="cs-CZ" sz="1300" b="0" i="0" u="none" strike="noStrike" kern="1200" cap="none" normalizeH="0" baseline="0" smtClean="0">
            <a:ln>
              <a:noFill/>
            </a:ln>
            <a:solidFill>
              <a:schemeClr val="tx1"/>
            </a:solidFill>
            <a:effectLst/>
            <a:latin typeface="Arial" panose="020B0604020202020204" pitchFamily="34" charset="0"/>
          </a:endParaRPr>
        </a:p>
      </dsp:txBody>
      <dsp:txXfrm>
        <a:off x="2857110" y="3121525"/>
        <a:ext cx="1464348" cy="732174"/>
      </dsp:txXfrm>
    </dsp:sp>
    <dsp:sp modelId="{1811F4D2-5166-4000-854D-FB1E3784F477}">
      <dsp:nvSpPr>
        <dsp:cNvPr id="0" name=""/>
        <dsp:cNvSpPr/>
      </dsp:nvSpPr>
      <dsp:spPr>
        <a:xfrm>
          <a:off x="4628972" y="1042150"/>
          <a:ext cx="1464348" cy="7321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1" i="1" u="none" strike="noStrike" kern="1200" cap="none" normalizeH="0" baseline="0" smtClean="0">
              <a:ln>
                <a:noFill/>
              </a:ln>
              <a:solidFill>
                <a:schemeClr val="tx1"/>
              </a:solidFill>
              <a:effectLst/>
              <a:latin typeface="Arial" panose="020B0604020202020204" pitchFamily="34" charset="0"/>
            </a:rPr>
            <a:t>Atrakce (§ 9 DŘ)</a:t>
          </a:r>
          <a:endParaRPr kumimoji="0" lang="cs-CZ" altLang="cs-CZ" sz="1300" b="1" i="1" u="none" strike="noStrike" kern="1200" cap="none" normalizeH="0" baseline="0" smtClean="0">
            <a:ln>
              <a:noFill/>
            </a:ln>
            <a:solidFill>
              <a:schemeClr val="tx1"/>
            </a:solidFill>
            <a:effectLst/>
            <a:latin typeface="Arial" panose="020B0604020202020204" pitchFamily="34" charset="0"/>
          </a:endParaRPr>
        </a:p>
      </dsp:txBody>
      <dsp:txXfrm>
        <a:off x="4628972" y="1042150"/>
        <a:ext cx="1464348" cy="732174"/>
      </dsp:txXfrm>
    </dsp:sp>
    <dsp:sp modelId="{38F106F8-5EEC-40FD-91AA-CDE4D47F778A}">
      <dsp:nvSpPr>
        <dsp:cNvPr id="0" name=""/>
        <dsp:cNvSpPr/>
      </dsp:nvSpPr>
      <dsp:spPr>
        <a:xfrm>
          <a:off x="4628972" y="2081837"/>
          <a:ext cx="1464348" cy="7321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0" i="0" u="none" strike="noStrike" kern="1200" cap="none" normalizeH="0" baseline="0" smtClean="0">
              <a:ln>
                <a:noFill/>
              </a:ln>
              <a:solidFill>
                <a:schemeClr val="tx1"/>
              </a:solidFill>
              <a:effectLst/>
              <a:latin typeface="Arial" panose="020B0604020202020204" pitchFamily="34" charset="0"/>
            </a:rPr>
            <a:t>Nadřízený správce daně</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0" i="0" u="none" strike="noStrike" kern="1200" cap="none" normalizeH="0" baseline="0" smtClean="0">
              <a:ln>
                <a:noFill/>
              </a:ln>
              <a:solidFill>
                <a:schemeClr val="tx1"/>
              </a:solidFill>
              <a:effectLst/>
              <a:latin typeface="Arial" panose="020B0604020202020204" pitchFamily="34" charset="0"/>
            </a:rPr>
            <a:t>Důvody v § 19 DŘ</a:t>
          </a:r>
          <a:endParaRPr kumimoji="0" lang="cs-CZ" altLang="cs-CZ" sz="1300" b="0" i="0" u="none" strike="noStrike" kern="1200" cap="none" normalizeH="0" baseline="0" smtClean="0">
            <a:ln>
              <a:noFill/>
            </a:ln>
            <a:solidFill>
              <a:schemeClr val="tx1"/>
            </a:solidFill>
            <a:effectLst/>
            <a:latin typeface="Arial" panose="020B0604020202020204" pitchFamily="34" charset="0"/>
          </a:endParaRPr>
        </a:p>
      </dsp:txBody>
      <dsp:txXfrm>
        <a:off x="4628972" y="2081837"/>
        <a:ext cx="1464348" cy="732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3AF9E-23AA-4924-801A-D8759F552B59}">
      <dsp:nvSpPr>
        <dsp:cNvPr id="0" name=""/>
        <dsp:cNvSpPr/>
      </dsp:nvSpPr>
      <dsp:spPr>
        <a:xfrm>
          <a:off x="6057773" y="1254983"/>
          <a:ext cx="155536" cy="2685589"/>
        </a:xfrm>
        <a:custGeom>
          <a:avLst/>
          <a:gdLst/>
          <a:ahLst/>
          <a:cxnLst/>
          <a:rect l="0" t="0" r="0" b="0"/>
          <a:pathLst>
            <a:path>
              <a:moveTo>
                <a:pt x="155536" y="0"/>
              </a:moveTo>
              <a:lnTo>
                <a:pt x="155536" y="2685589"/>
              </a:lnTo>
              <a:lnTo>
                <a:pt x="0" y="26855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FA5B93-6A74-4F3E-A394-1D49D6FD9EDA}">
      <dsp:nvSpPr>
        <dsp:cNvPr id="0" name=""/>
        <dsp:cNvSpPr/>
      </dsp:nvSpPr>
      <dsp:spPr>
        <a:xfrm>
          <a:off x="6057773" y="1254983"/>
          <a:ext cx="155536" cy="1949385"/>
        </a:xfrm>
        <a:custGeom>
          <a:avLst/>
          <a:gdLst/>
          <a:ahLst/>
          <a:cxnLst/>
          <a:rect l="0" t="0" r="0" b="0"/>
          <a:pathLst>
            <a:path>
              <a:moveTo>
                <a:pt x="155536" y="0"/>
              </a:moveTo>
              <a:lnTo>
                <a:pt x="155536" y="1949385"/>
              </a:lnTo>
              <a:lnTo>
                <a:pt x="0" y="19493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AFC48A-853B-4E1B-9F94-B3FF9761FD0B}">
      <dsp:nvSpPr>
        <dsp:cNvPr id="0" name=""/>
        <dsp:cNvSpPr/>
      </dsp:nvSpPr>
      <dsp:spPr>
        <a:xfrm>
          <a:off x="6057773" y="1254983"/>
          <a:ext cx="155536" cy="1213181"/>
        </a:xfrm>
        <a:custGeom>
          <a:avLst/>
          <a:gdLst/>
          <a:ahLst/>
          <a:cxnLst/>
          <a:rect l="0" t="0" r="0" b="0"/>
          <a:pathLst>
            <a:path>
              <a:moveTo>
                <a:pt x="155536" y="0"/>
              </a:moveTo>
              <a:lnTo>
                <a:pt x="155536" y="1213181"/>
              </a:lnTo>
              <a:lnTo>
                <a:pt x="0" y="12131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C831C7-6451-450B-8C09-498186634E72}">
      <dsp:nvSpPr>
        <dsp:cNvPr id="0" name=""/>
        <dsp:cNvSpPr/>
      </dsp:nvSpPr>
      <dsp:spPr>
        <a:xfrm>
          <a:off x="6057773" y="1254983"/>
          <a:ext cx="155536" cy="476977"/>
        </a:xfrm>
        <a:custGeom>
          <a:avLst/>
          <a:gdLst/>
          <a:ahLst/>
          <a:cxnLst/>
          <a:rect l="0" t="0" r="0" b="0"/>
          <a:pathLst>
            <a:path>
              <a:moveTo>
                <a:pt x="155536" y="0"/>
              </a:moveTo>
              <a:lnTo>
                <a:pt x="155536" y="476977"/>
              </a:lnTo>
              <a:lnTo>
                <a:pt x="0" y="4769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3A8BBB-DF37-437E-A119-2446BB124040}">
      <dsp:nvSpPr>
        <dsp:cNvPr id="0" name=""/>
        <dsp:cNvSpPr/>
      </dsp:nvSpPr>
      <dsp:spPr>
        <a:xfrm>
          <a:off x="4284662" y="518779"/>
          <a:ext cx="1513884" cy="217750"/>
        </a:xfrm>
        <a:custGeom>
          <a:avLst/>
          <a:gdLst/>
          <a:ahLst/>
          <a:cxnLst/>
          <a:rect l="0" t="0" r="0" b="0"/>
          <a:pathLst>
            <a:path>
              <a:moveTo>
                <a:pt x="0" y="0"/>
              </a:moveTo>
              <a:lnTo>
                <a:pt x="0" y="108875"/>
              </a:lnTo>
              <a:lnTo>
                <a:pt x="1513884" y="108875"/>
              </a:lnTo>
              <a:lnTo>
                <a:pt x="1513884" y="2177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02D0C3-AF46-40F6-A00C-535A74BD8D49}">
      <dsp:nvSpPr>
        <dsp:cNvPr id="0" name=""/>
        <dsp:cNvSpPr/>
      </dsp:nvSpPr>
      <dsp:spPr>
        <a:xfrm>
          <a:off x="4238942" y="1254983"/>
          <a:ext cx="91440" cy="217750"/>
        </a:xfrm>
        <a:custGeom>
          <a:avLst/>
          <a:gdLst/>
          <a:ahLst/>
          <a:cxnLst/>
          <a:rect l="0" t="0" r="0" b="0"/>
          <a:pathLst>
            <a:path>
              <a:moveTo>
                <a:pt x="45720" y="0"/>
              </a:moveTo>
              <a:lnTo>
                <a:pt x="45720" y="217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133E57-51D9-4740-8DA7-20E7FCD309CB}">
      <dsp:nvSpPr>
        <dsp:cNvPr id="0" name=""/>
        <dsp:cNvSpPr/>
      </dsp:nvSpPr>
      <dsp:spPr>
        <a:xfrm>
          <a:off x="4238942" y="518779"/>
          <a:ext cx="91440" cy="217750"/>
        </a:xfrm>
        <a:custGeom>
          <a:avLst/>
          <a:gdLst/>
          <a:ahLst/>
          <a:cxnLst/>
          <a:rect l="0" t="0" r="0" b="0"/>
          <a:pathLst>
            <a:path>
              <a:moveTo>
                <a:pt x="45720" y="0"/>
              </a:moveTo>
              <a:lnTo>
                <a:pt x="45720" y="2177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6AFC0A-3051-47E1-B4A0-1E8972AEF52D}">
      <dsp:nvSpPr>
        <dsp:cNvPr id="0" name=""/>
        <dsp:cNvSpPr/>
      </dsp:nvSpPr>
      <dsp:spPr>
        <a:xfrm>
          <a:off x="2356015" y="1254983"/>
          <a:ext cx="155536" cy="4894201"/>
        </a:xfrm>
        <a:custGeom>
          <a:avLst/>
          <a:gdLst/>
          <a:ahLst/>
          <a:cxnLst/>
          <a:rect l="0" t="0" r="0" b="0"/>
          <a:pathLst>
            <a:path>
              <a:moveTo>
                <a:pt x="0" y="0"/>
              </a:moveTo>
              <a:lnTo>
                <a:pt x="0" y="4894201"/>
              </a:lnTo>
              <a:lnTo>
                <a:pt x="155536" y="48942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468CC9-C365-4F29-A280-0A1639C273CD}">
      <dsp:nvSpPr>
        <dsp:cNvPr id="0" name=""/>
        <dsp:cNvSpPr/>
      </dsp:nvSpPr>
      <dsp:spPr>
        <a:xfrm>
          <a:off x="2356015" y="1254983"/>
          <a:ext cx="155536" cy="4157997"/>
        </a:xfrm>
        <a:custGeom>
          <a:avLst/>
          <a:gdLst/>
          <a:ahLst/>
          <a:cxnLst/>
          <a:rect l="0" t="0" r="0" b="0"/>
          <a:pathLst>
            <a:path>
              <a:moveTo>
                <a:pt x="0" y="0"/>
              </a:moveTo>
              <a:lnTo>
                <a:pt x="0" y="4157997"/>
              </a:lnTo>
              <a:lnTo>
                <a:pt x="155536" y="41579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A41B40-0FDD-4587-9D41-92D881079266}">
      <dsp:nvSpPr>
        <dsp:cNvPr id="0" name=""/>
        <dsp:cNvSpPr/>
      </dsp:nvSpPr>
      <dsp:spPr>
        <a:xfrm>
          <a:off x="2356015" y="1254983"/>
          <a:ext cx="155536" cy="3421793"/>
        </a:xfrm>
        <a:custGeom>
          <a:avLst/>
          <a:gdLst/>
          <a:ahLst/>
          <a:cxnLst/>
          <a:rect l="0" t="0" r="0" b="0"/>
          <a:pathLst>
            <a:path>
              <a:moveTo>
                <a:pt x="0" y="0"/>
              </a:moveTo>
              <a:lnTo>
                <a:pt x="0" y="3421793"/>
              </a:lnTo>
              <a:lnTo>
                <a:pt x="155536" y="34217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AD3354-0A90-4CE5-9796-DCD81BF5C36E}">
      <dsp:nvSpPr>
        <dsp:cNvPr id="0" name=""/>
        <dsp:cNvSpPr/>
      </dsp:nvSpPr>
      <dsp:spPr>
        <a:xfrm>
          <a:off x="2356015" y="1254983"/>
          <a:ext cx="155536" cy="2685589"/>
        </a:xfrm>
        <a:custGeom>
          <a:avLst/>
          <a:gdLst/>
          <a:ahLst/>
          <a:cxnLst/>
          <a:rect l="0" t="0" r="0" b="0"/>
          <a:pathLst>
            <a:path>
              <a:moveTo>
                <a:pt x="0" y="0"/>
              </a:moveTo>
              <a:lnTo>
                <a:pt x="0" y="2685589"/>
              </a:lnTo>
              <a:lnTo>
                <a:pt x="155536" y="26855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3FE0C8-9F63-4017-A5C0-747C35CC7C0F}">
      <dsp:nvSpPr>
        <dsp:cNvPr id="0" name=""/>
        <dsp:cNvSpPr/>
      </dsp:nvSpPr>
      <dsp:spPr>
        <a:xfrm>
          <a:off x="2356015" y="1254983"/>
          <a:ext cx="155536" cy="1949385"/>
        </a:xfrm>
        <a:custGeom>
          <a:avLst/>
          <a:gdLst/>
          <a:ahLst/>
          <a:cxnLst/>
          <a:rect l="0" t="0" r="0" b="0"/>
          <a:pathLst>
            <a:path>
              <a:moveTo>
                <a:pt x="0" y="0"/>
              </a:moveTo>
              <a:lnTo>
                <a:pt x="0" y="1949385"/>
              </a:lnTo>
              <a:lnTo>
                <a:pt x="155536" y="19493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C77CC0-7BA9-44CE-971D-00DFC7093B5D}">
      <dsp:nvSpPr>
        <dsp:cNvPr id="0" name=""/>
        <dsp:cNvSpPr/>
      </dsp:nvSpPr>
      <dsp:spPr>
        <a:xfrm>
          <a:off x="2356015" y="1254983"/>
          <a:ext cx="155536" cy="1213181"/>
        </a:xfrm>
        <a:custGeom>
          <a:avLst/>
          <a:gdLst/>
          <a:ahLst/>
          <a:cxnLst/>
          <a:rect l="0" t="0" r="0" b="0"/>
          <a:pathLst>
            <a:path>
              <a:moveTo>
                <a:pt x="0" y="0"/>
              </a:moveTo>
              <a:lnTo>
                <a:pt x="0" y="1213181"/>
              </a:lnTo>
              <a:lnTo>
                <a:pt x="155536" y="12131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59A89B-A09A-4A94-A883-0352D9F69826}">
      <dsp:nvSpPr>
        <dsp:cNvPr id="0" name=""/>
        <dsp:cNvSpPr/>
      </dsp:nvSpPr>
      <dsp:spPr>
        <a:xfrm>
          <a:off x="2356015" y="1254983"/>
          <a:ext cx="155536" cy="476977"/>
        </a:xfrm>
        <a:custGeom>
          <a:avLst/>
          <a:gdLst/>
          <a:ahLst/>
          <a:cxnLst/>
          <a:rect l="0" t="0" r="0" b="0"/>
          <a:pathLst>
            <a:path>
              <a:moveTo>
                <a:pt x="0" y="0"/>
              </a:moveTo>
              <a:lnTo>
                <a:pt x="0" y="476977"/>
              </a:lnTo>
              <a:lnTo>
                <a:pt x="155536" y="4769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859BC1-9A4F-4667-82EA-FC597FE11B3A}">
      <dsp:nvSpPr>
        <dsp:cNvPr id="0" name=""/>
        <dsp:cNvSpPr/>
      </dsp:nvSpPr>
      <dsp:spPr>
        <a:xfrm>
          <a:off x="2770778" y="518779"/>
          <a:ext cx="1513884" cy="217750"/>
        </a:xfrm>
        <a:custGeom>
          <a:avLst/>
          <a:gdLst/>
          <a:ahLst/>
          <a:cxnLst/>
          <a:rect l="0" t="0" r="0" b="0"/>
          <a:pathLst>
            <a:path>
              <a:moveTo>
                <a:pt x="1513884" y="0"/>
              </a:moveTo>
              <a:lnTo>
                <a:pt x="1513884" y="108875"/>
              </a:lnTo>
              <a:lnTo>
                <a:pt x="0" y="108875"/>
              </a:lnTo>
              <a:lnTo>
                <a:pt x="0" y="2177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71E890-D057-4178-8C58-7BFDB60B66BD}">
      <dsp:nvSpPr>
        <dsp:cNvPr id="0" name=""/>
        <dsp:cNvSpPr/>
      </dsp:nvSpPr>
      <dsp:spPr>
        <a:xfrm>
          <a:off x="3766208" y="325"/>
          <a:ext cx="1036907" cy="51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700" b="1"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Rozhodnutí</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dsp:txBody>
      <dsp:txXfrm>
        <a:off x="3766208" y="325"/>
        <a:ext cx="1036907" cy="518453"/>
      </dsp:txXfrm>
    </dsp:sp>
    <dsp:sp modelId="{4AC7C686-093A-45F8-B107-68779014AE88}">
      <dsp:nvSpPr>
        <dsp:cNvPr id="0" name=""/>
        <dsp:cNvSpPr/>
      </dsp:nvSpPr>
      <dsp:spPr>
        <a:xfrm>
          <a:off x="2252324" y="736529"/>
          <a:ext cx="1036907" cy="51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Obecné náležitosti</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dsp:txBody>
      <dsp:txXfrm>
        <a:off x="2252324" y="736529"/>
        <a:ext cx="1036907" cy="518453"/>
      </dsp:txXfrm>
    </dsp:sp>
    <dsp:sp modelId="{13332A36-756F-4E30-AF1C-27B4D214238D}">
      <dsp:nvSpPr>
        <dsp:cNvPr id="0" name=""/>
        <dsp:cNvSpPr/>
      </dsp:nvSpPr>
      <dsp:spPr>
        <a:xfrm>
          <a:off x="2511551" y="1472734"/>
          <a:ext cx="1036907" cy="51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označení správce daně</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dsp:txBody>
      <dsp:txXfrm>
        <a:off x="2511551" y="1472734"/>
        <a:ext cx="1036907" cy="518453"/>
      </dsp:txXfrm>
    </dsp:sp>
    <dsp:sp modelId="{FC2F3A01-AC3B-4218-9E39-9866D7BA4DF5}">
      <dsp:nvSpPr>
        <dsp:cNvPr id="0" name=""/>
        <dsp:cNvSpPr/>
      </dsp:nvSpPr>
      <dsp:spPr>
        <a:xfrm>
          <a:off x="2511551" y="2208938"/>
          <a:ext cx="1036907" cy="51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r" defTabSz="914400" rtl="0" eaLnBrk="1" fontAlgn="base" latinLnBrk="0" hangingPunct="1">
            <a:lnSpc>
              <a:spcPct val="100000"/>
            </a:lnSpc>
            <a:spcBef>
              <a:spcPct val="0"/>
            </a:spcBef>
            <a:spcAft>
              <a:spcPct val="0"/>
            </a:spcAft>
            <a:buClrTx/>
            <a:buSzTx/>
            <a:buFontTx/>
            <a:buNone/>
            <a:tabLst>
              <a:tab pos="457200" algn="l"/>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číslo jednací</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číslo platebního výměru</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datum vydání rozhodnutí</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dsp:txBody>
      <dsp:txXfrm>
        <a:off x="2511551" y="2208938"/>
        <a:ext cx="1036907" cy="518453"/>
      </dsp:txXfrm>
    </dsp:sp>
    <dsp:sp modelId="{2AD8DB86-F2A8-4B40-85D5-C3FD1CDA2823}">
      <dsp:nvSpPr>
        <dsp:cNvPr id="0" name=""/>
        <dsp:cNvSpPr/>
      </dsp:nvSpPr>
      <dsp:spPr>
        <a:xfrm>
          <a:off x="2511551" y="2945142"/>
          <a:ext cx="1036907" cy="51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přesné označení příjemce rozhodnutí</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dsp:txBody>
      <dsp:txXfrm>
        <a:off x="2511551" y="2945142"/>
        <a:ext cx="1036907" cy="518453"/>
      </dsp:txXfrm>
    </dsp:sp>
    <dsp:sp modelId="{162D2B40-4CAB-4229-B558-AC920D748C96}">
      <dsp:nvSpPr>
        <dsp:cNvPr id="0" name=""/>
        <dsp:cNvSpPr/>
      </dsp:nvSpPr>
      <dsp:spPr>
        <a:xfrm>
          <a:off x="2511551" y="3681346"/>
          <a:ext cx="1036907" cy="51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výrok</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dsp:txBody>
      <dsp:txXfrm>
        <a:off x="2511551" y="3681346"/>
        <a:ext cx="1036907" cy="518453"/>
      </dsp:txXfrm>
    </dsp:sp>
    <dsp:sp modelId="{FD12028E-F654-446E-9481-6B0CBED4381B}">
      <dsp:nvSpPr>
        <dsp:cNvPr id="0" name=""/>
        <dsp:cNvSpPr/>
      </dsp:nvSpPr>
      <dsp:spPr>
        <a:xfrm>
          <a:off x="2511551" y="4417550"/>
          <a:ext cx="1036907" cy="51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lhůta plnění</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dsp:txBody>
      <dsp:txXfrm>
        <a:off x="2511551" y="4417550"/>
        <a:ext cx="1036907" cy="518453"/>
      </dsp:txXfrm>
    </dsp:sp>
    <dsp:sp modelId="{29DCDDBB-5B59-41A7-B9A6-3B8A7EC5B0D6}">
      <dsp:nvSpPr>
        <dsp:cNvPr id="0" name=""/>
        <dsp:cNvSpPr/>
      </dsp:nvSpPr>
      <dsp:spPr>
        <a:xfrm>
          <a:off x="2511551" y="5153754"/>
          <a:ext cx="1036907" cy="51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poučení o opravném prostředku</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dsp:txBody>
      <dsp:txXfrm>
        <a:off x="2511551" y="5153754"/>
        <a:ext cx="1036907" cy="518453"/>
      </dsp:txXfrm>
    </dsp:sp>
    <dsp:sp modelId="{DA32EF3E-B263-4D88-ACEE-179FF1E6A13F}">
      <dsp:nvSpPr>
        <dsp:cNvPr id="0" name=""/>
        <dsp:cNvSpPr/>
      </dsp:nvSpPr>
      <dsp:spPr>
        <a:xfrm>
          <a:off x="2511551" y="5889958"/>
          <a:ext cx="1036907" cy="51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podpis a razítko</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dsp:txBody>
      <dsp:txXfrm>
        <a:off x="2511551" y="5889958"/>
        <a:ext cx="1036907" cy="518453"/>
      </dsp:txXfrm>
    </dsp:sp>
    <dsp:sp modelId="{9CF58CD1-9F43-402E-91F4-79668D291010}">
      <dsp:nvSpPr>
        <dsp:cNvPr id="0" name=""/>
        <dsp:cNvSpPr/>
      </dsp:nvSpPr>
      <dsp:spPr>
        <a:xfrm>
          <a:off x="3766208" y="736529"/>
          <a:ext cx="1036907" cy="51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Zvláštní náležitosti </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dsp:txBody>
      <dsp:txXfrm>
        <a:off x="3766208" y="736529"/>
        <a:ext cx="1036907" cy="518453"/>
      </dsp:txXfrm>
    </dsp:sp>
    <dsp:sp modelId="{CE9716CA-E50B-477A-B424-DDF09FD1DE13}">
      <dsp:nvSpPr>
        <dsp:cNvPr id="0" name=""/>
        <dsp:cNvSpPr/>
      </dsp:nvSpPr>
      <dsp:spPr>
        <a:xfrm>
          <a:off x="3766208" y="1472734"/>
          <a:ext cx="1036907" cy="51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např. odůvodnění</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dsp:txBody>
      <dsp:txXfrm>
        <a:off x="3766208" y="1472734"/>
        <a:ext cx="1036907" cy="518453"/>
      </dsp:txXfrm>
    </dsp:sp>
    <dsp:sp modelId="{41A403A7-CF51-444A-8095-F0F8269361CF}">
      <dsp:nvSpPr>
        <dsp:cNvPr id="0" name=""/>
        <dsp:cNvSpPr/>
      </dsp:nvSpPr>
      <dsp:spPr>
        <a:xfrm>
          <a:off x="5280093" y="736529"/>
          <a:ext cx="1036907" cy="51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Formy</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dsp:txBody>
      <dsp:txXfrm>
        <a:off x="5280093" y="736529"/>
        <a:ext cx="1036907" cy="518453"/>
      </dsp:txXfrm>
    </dsp:sp>
    <dsp:sp modelId="{3B86039A-2605-4970-8B15-A7C0D8051413}">
      <dsp:nvSpPr>
        <dsp:cNvPr id="0" name=""/>
        <dsp:cNvSpPr/>
      </dsp:nvSpPr>
      <dsp:spPr>
        <a:xfrm>
          <a:off x="5020866" y="1472734"/>
          <a:ext cx="1036907" cy="51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klasický individuální správní akt</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dsp:txBody>
      <dsp:txXfrm>
        <a:off x="5020866" y="1472734"/>
        <a:ext cx="1036907" cy="518453"/>
      </dsp:txXfrm>
    </dsp:sp>
    <dsp:sp modelId="{DBE06E43-3975-4F34-A544-490096319BFB}">
      <dsp:nvSpPr>
        <dsp:cNvPr id="0" name=""/>
        <dsp:cNvSpPr/>
      </dsp:nvSpPr>
      <dsp:spPr>
        <a:xfrm>
          <a:off x="5020866" y="2208938"/>
          <a:ext cx="1036907" cy="51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platební výměr</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dsp:txBody>
      <dsp:txXfrm>
        <a:off x="5020866" y="2208938"/>
        <a:ext cx="1036907" cy="518453"/>
      </dsp:txXfrm>
    </dsp:sp>
    <dsp:sp modelId="{711B0329-D0E1-4CE9-B70D-9CB0021A52BB}">
      <dsp:nvSpPr>
        <dsp:cNvPr id="0" name=""/>
        <dsp:cNvSpPr/>
      </dsp:nvSpPr>
      <dsp:spPr>
        <a:xfrm>
          <a:off x="5020866" y="2945142"/>
          <a:ext cx="1036907" cy="51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dodatečný platební výměr</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dsp:txBody>
      <dsp:txXfrm>
        <a:off x="5020866" y="2945142"/>
        <a:ext cx="1036907" cy="518453"/>
      </dsp:txXfrm>
    </dsp:sp>
    <dsp:sp modelId="{62498DFF-8DEC-4871-90A7-76F7CD4ED345}">
      <dsp:nvSpPr>
        <dsp:cNvPr id="0" name=""/>
        <dsp:cNvSpPr/>
      </dsp:nvSpPr>
      <dsp:spPr>
        <a:xfrm>
          <a:off x="5020866" y="3681346"/>
          <a:ext cx="1036907" cy="51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700" b="0" i="0" u="none" strike="noStrike" kern="1200" cap="none" normalizeH="0" baseline="0" smtClean="0">
              <a:ln>
                <a:noFill/>
              </a:ln>
              <a:solidFill>
                <a:schemeClr val="tx1"/>
              </a:solidFill>
              <a:effectLst/>
              <a:latin typeface="Arial" panose="020B0604020202020204" pitchFamily="34" charset="0"/>
              <a:cs typeface="Times New Roman" panose="02020603050405020304" pitchFamily="18" charset="0"/>
            </a:rPr>
            <a:t>hromadný předpisný seznam</a:t>
          </a:r>
          <a:endParaRPr kumimoji="0" lang="cs-CZ" altLang="cs-CZ" sz="700" b="0" i="0" u="none" strike="noStrike" kern="1200" cap="none" normalizeH="0" baseline="0" smtClean="0">
            <a:ln>
              <a:noFill/>
            </a:ln>
            <a:solidFill>
              <a:schemeClr val="tx1"/>
            </a:solidFill>
            <a:effectLst/>
            <a:latin typeface="Arial" panose="020B0604020202020204" pitchFamily="34" charset="0"/>
          </a:endParaRPr>
        </a:p>
      </dsp:txBody>
      <dsp:txXfrm>
        <a:off x="5020866" y="3681346"/>
        <a:ext cx="1036907" cy="51845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DB6E5-2D38-40AD-832A-D37EDAF44F7A}" type="datetimeFigureOut">
              <a:rPr lang="cs-CZ" smtClean="0"/>
              <a:t>14.02.2017</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8E2AA-A30C-4A02-AF9C-14148CDEABDD}" type="slidenum">
              <a:rPr lang="cs-CZ" smtClean="0"/>
              <a:t>‹#›</a:t>
            </a:fld>
            <a:endParaRPr lang="cs-CZ"/>
          </a:p>
        </p:txBody>
      </p:sp>
    </p:spTree>
    <p:extLst>
      <p:ext uri="{BB962C8B-B14F-4D97-AF65-F5344CB8AC3E}">
        <p14:creationId xmlns:p14="http://schemas.microsoft.com/office/powerpoint/2010/main" val="216846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BE2D45-7902-427D-9CE4-DD01AE462188}" type="slidenum">
              <a:rPr lang="cs-CZ" altLang="cs-CZ"/>
              <a:pPr>
                <a:spcBef>
                  <a:spcPct val="0"/>
                </a:spcBef>
              </a:pPr>
              <a:t>11</a:t>
            </a:fld>
            <a:endParaRPr lang="cs-CZ" altLang="cs-CZ"/>
          </a:p>
        </p:txBody>
      </p:sp>
      <p:sp>
        <p:nvSpPr>
          <p:cNvPr id="40963" name="Rectangle 2"/>
          <p:cNvSpPr>
            <a:spLocks noRot="1" noChangeArrowheads="1" noTextEdit="1"/>
          </p:cNvSpPr>
          <p:nvPr>
            <p:ph type="sldImg"/>
          </p:nvPr>
        </p:nvSpPr>
        <p:spPr>
          <a:xfrm>
            <a:off x="917575" y="744538"/>
            <a:ext cx="4962525" cy="3722687"/>
          </a:xfrm>
          <a:ln/>
        </p:spPr>
      </p:sp>
      <p:sp>
        <p:nvSpPr>
          <p:cNvPr id="40964"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20960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A89A6D-9955-4472-8F21-4AAD4D11929E}" type="slidenum">
              <a:rPr lang="cs-CZ" altLang="cs-CZ"/>
              <a:pPr>
                <a:spcBef>
                  <a:spcPct val="0"/>
                </a:spcBef>
              </a:pPr>
              <a:t>36</a:t>
            </a:fld>
            <a:endParaRPr lang="cs-CZ" altLang="cs-CZ"/>
          </a:p>
        </p:txBody>
      </p:sp>
      <p:sp>
        <p:nvSpPr>
          <p:cNvPr id="46083" name="Rectangle 2"/>
          <p:cNvSpPr>
            <a:spLocks noRot="1" noChangeArrowheads="1" noTextEdit="1"/>
          </p:cNvSpPr>
          <p:nvPr>
            <p:ph type="sldImg"/>
          </p:nvPr>
        </p:nvSpPr>
        <p:spPr>
          <a:xfrm>
            <a:off x="917575" y="744538"/>
            <a:ext cx="4962525" cy="3722687"/>
          </a:xfrm>
          <a:ln/>
        </p:spPr>
      </p:sp>
      <p:sp>
        <p:nvSpPr>
          <p:cNvPr id="46084"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2383113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AB824277-26D0-4D4B-BDD7-E37FF0E21609}" type="datetimeFigureOut">
              <a:rPr lang="cs-CZ" smtClean="0"/>
              <a:t>14.02.2017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08DDA19-41BC-4526-8AD9-6F4A307E5B8D}" type="slidenum">
              <a:rPr lang="cs-CZ" smtClean="0"/>
              <a:t>‹#›</a:t>
            </a:fld>
            <a:endParaRPr lang="cs-CZ"/>
          </a:p>
        </p:txBody>
      </p:sp>
    </p:spTree>
    <p:extLst>
      <p:ext uri="{BB962C8B-B14F-4D97-AF65-F5344CB8AC3E}">
        <p14:creationId xmlns:p14="http://schemas.microsoft.com/office/powerpoint/2010/main" val="306152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B824277-26D0-4D4B-BDD7-E37FF0E21609}" type="datetimeFigureOut">
              <a:rPr lang="cs-CZ" smtClean="0"/>
              <a:t>14.02.2017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08DDA19-41BC-4526-8AD9-6F4A307E5B8D}" type="slidenum">
              <a:rPr lang="cs-CZ" smtClean="0"/>
              <a:t>‹#›</a:t>
            </a:fld>
            <a:endParaRPr lang="cs-CZ"/>
          </a:p>
        </p:txBody>
      </p:sp>
    </p:spTree>
    <p:extLst>
      <p:ext uri="{BB962C8B-B14F-4D97-AF65-F5344CB8AC3E}">
        <p14:creationId xmlns:p14="http://schemas.microsoft.com/office/powerpoint/2010/main" val="231170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B824277-26D0-4D4B-BDD7-E37FF0E21609}" type="datetimeFigureOut">
              <a:rPr lang="cs-CZ" smtClean="0"/>
              <a:t>14.02.2017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08DDA19-41BC-4526-8AD9-6F4A307E5B8D}" type="slidenum">
              <a:rPr lang="cs-CZ" smtClean="0"/>
              <a:t>‹#›</a:t>
            </a:fld>
            <a:endParaRPr lang="cs-CZ"/>
          </a:p>
        </p:txBody>
      </p:sp>
    </p:spTree>
    <p:extLst>
      <p:ext uri="{BB962C8B-B14F-4D97-AF65-F5344CB8AC3E}">
        <p14:creationId xmlns:p14="http://schemas.microsoft.com/office/powerpoint/2010/main" val="2199094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900114" y="1125538"/>
            <a:ext cx="7786687" cy="500538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4" name="Rectangle 5"/>
          <p:cNvSpPr>
            <a:spLocks noGrp="1" noChangeArrowheads="1"/>
          </p:cNvSpPr>
          <p:nvPr>
            <p:ph type="sldNum" sz="quarter" idx="11"/>
          </p:nvPr>
        </p:nvSpPr>
        <p:spPr>
          <a:ln/>
        </p:spPr>
        <p:txBody>
          <a:bodyPr/>
          <a:lstStyle>
            <a:lvl1pPr>
              <a:defRPr/>
            </a:lvl1pPr>
          </a:lstStyle>
          <a:p>
            <a:pPr>
              <a:defRPr/>
            </a:pPr>
            <a:fld id="{26C90893-5F92-497F-BAF7-5E5CDF8FADAF}" type="slidenum">
              <a:rPr lang="cs-CZ" altLang="cs-CZ"/>
              <a:pPr>
                <a:defRPr/>
              </a:pPr>
              <a:t>‹#›</a:t>
            </a:fld>
            <a:endParaRPr lang="cs-CZ" altLang="cs-CZ"/>
          </a:p>
        </p:txBody>
      </p:sp>
    </p:spTree>
    <p:extLst>
      <p:ext uri="{BB962C8B-B14F-4D97-AF65-F5344CB8AC3E}">
        <p14:creationId xmlns:p14="http://schemas.microsoft.com/office/powerpoint/2010/main" val="389551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B824277-26D0-4D4B-BDD7-E37FF0E21609}" type="datetimeFigureOut">
              <a:rPr lang="cs-CZ" smtClean="0"/>
              <a:t>14.02.2017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08DDA19-41BC-4526-8AD9-6F4A307E5B8D}" type="slidenum">
              <a:rPr lang="cs-CZ" smtClean="0"/>
              <a:t>‹#›</a:t>
            </a:fld>
            <a:endParaRPr lang="cs-CZ"/>
          </a:p>
        </p:txBody>
      </p:sp>
    </p:spTree>
    <p:extLst>
      <p:ext uri="{BB962C8B-B14F-4D97-AF65-F5344CB8AC3E}">
        <p14:creationId xmlns:p14="http://schemas.microsoft.com/office/powerpoint/2010/main" val="318034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AB824277-26D0-4D4B-BDD7-E37FF0E21609}" type="datetimeFigureOut">
              <a:rPr lang="cs-CZ" smtClean="0"/>
              <a:t>14.02.2017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08DDA19-41BC-4526-8AD9-6F4A307E5B8D}" type="slidenum">
              <a:rPr lang="cs-CZ" smtClean="0"/>
              <a:t>‹#›</a:t>
            </a:fld>
            <a:endParaRPr lang="cs-CZ"/>
          </a:p>
        </p:txBody>
      </p:sp>
    </p:spTree>
    <p:extLst>
      <p:ext uri="{BB962C8B-B14F-4D97-AF65-F5344CB8AC3E}">
        <p14:creationId xmlns:p14="http://schemas.microsoft.com/office/powerpoint/2010/main" val="140281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B824277-26D0-4D4B-BDD7-E37FF0E21609}" type="datetimeFigureOut">
              <a:rPr lang="cs-CZ" smtClean="0"/>
              <a:t>14.02.2017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08DDA19-41BC-4526-8AD9-6F4A307E5B8D}" type="slidenum">
              <a:rPr lang="cs-CZ" smtClean="0"/>
              <a:t>‹#›</a:t>
            </a:fld>
            <a:endParaRPr lang="cs-CZ"/>
          </a:p>
        </p:txBody>
      </p:sp>
    </p:spTree>
    <p:extLst>
      <p:ext uri="{BB962C8B-B14F-4D97-AF65-F5344CB8AC3E}">
        <p14:creationId xmlns:p14="http://schemas.microsoft.com/office/powerpoint/2010/main" val="184394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B824277-26D0-4D4B-BDD7-E37FF0E21609}" type="datetimeFigureOut">
              <a:rPr lang="cs-CZ" smtClean="0"/>
              <a:t>14.02.2017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08DDA19-41BC-4526-8AD9-6F4A307E5B8D}" type="slidenum">
              <a:rPr lang="cs-CZ" smtClean="0"/>
              <a:t>‹#›</a:t>
            </a:fld>
            <a:endParaRPr lang="cs-CZ"/>
          </a:p>
        </p:txBody>
      </p:sp>
    </p:spTree>
    <p:extLst>
      <p:ext uri="{BB962C8B-B14F-4D97-AF65-F5344CB8AC3E}">
        <p14:creationId xmlns:p14="http://schemas.microsoft.com/office/powerpoint/2010/main" val="43266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B824277-26D0-4D4B-BDD7-E37FF0E21609}" type="datetimeFigureOut">
              <a:rPr lang="cs-CZ" smtClean="0"/>
              <a:t>14.02.2017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08DDA19-41BC-4526-8AD9-6F4A307E5B8D}" type="slidenum">
              <a:rPr lang="cs-CZ" smtClean="0"/>
              <a:t>‹#›</a:t>
            </a:fld>
            <a:endParaRPr lang="cs-CZ"/>
          </a:p>
        </p:txBody>
      </p:sp>
    </p:spTree>
    <p:extLst>
      <p:ext uri="{BB962C8B-B14F-4D97-AF65-F5344CB8AC3E}">
        <p14:creationId xmlns:p14="http://schemas.microsoft.com/office/powerpoint/2010/main" val="403173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B824277-26D0-4D4B-BDD7-E37FF0E21609}" type="datetimeFigureOut">
              <a:rPr lang="cs-CZ" smtClean="0"/>
              <a:t>14.02.2017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08DDA19-41BC-4526-8AD9-6F4A307E5B8D}" type="slidenum">
              <a:rPr lang="cs-CZ" smtClean="0"/>
              <a:t>‹#›</a:t>
            </a:fld>
            <a:endParaRPr lang="cs-CZ"/>
          </a:p>
        </p:txBody>
      </p:sp>
    </p:spTree>
    <p:extLst>
      <p:ext uri="{BB962C8B-B14F-4D97-AF65-F5344CB8AC3E}">
        <p14:creationId xmlns:p14="http://schemas.microsoft.com/office/powerpoint/2010/main" val="91539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B824277-26D0-4D4B-BDD7-E37FF0E21609}" type="datetimeFigureOut">
              <a:rPr lang="cs-CZ" smtClean="0"/>
              <a:t>14.02.2017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08DDA19-41BC-4526-8AD9-6F4A307E5B8D}" type="slidenum">
              <a:rPr lang="cs-CZ" smtClean="0"/>
              <a:t>‹#›</a:t>
            </a:fld>
            <a:endParaRPr lang="cs-CZ"/>
          </a:p>
        </p:txBody>
      </p:sp>
    </p:spTree>
    <p:extLst>
      <p:ext uri="{BB962C8B-B14F-4D97-AF65-F5344CB8AC3E}">
        <p14:creationId xmlns:p14="http://schemas.microsoft.com/office/powerpoint/2010/main" val="270352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B824277-26D0-4D4B-BDD7-E37FF0E21609}" type="datetimeFigureOut">
              <a:rPr lang="cs-CZ" smtClean="0"/>
              <a:t>14.02.2017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08DDA19-41BC-4526-8AD9-6F4A307E5B8D}" type="slidenum">
              <a:rPr lang="cs-CZ" smtClean="0"/>
              <a:t>‹#›</a:t>
            </a:fld>
            <a:endParaRPr lang="cs-CZ"/>
          </a:p>
        </p:txBody>
      </p:sp>
    </p:spTree>
    <p:extLst>
      <p:ext uri="{BB962C8B-B14F-4D97-AF65-F5344CB8AC3E}">
        <p14:creationId xmlns:p14="http://schemas.microsoft.com/office/powerpoint/2010/main" val="3623432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24277-26D0-4D4B-BDD7-E37FF0E21609}" type="datetimeFigureOut">
              <a:rPr lang="cs-CZ" smtClean="0"/>
              <a:t>14.02.2017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DDA19-41BC-4526-8AD9-6F4A307E5B8D}" type="slidenum">
              <a:rPr lang="cs-CZ" smtClean="0"/>
              <a:t>‹#›</a:t>
            </a:fld>
            <a:endParaRPr lang="cs-CZ"/>
          </a:p>
        </p:txBody>
      </p:sp>
    </p:spTree>
    <p:extLst>
      <p:ext uri="{BB962C8B-B14F-4D97-AF65-F5344CB8AC3E}">
        <p14:creationId xmlns:p14="http://schemas.microsoft.com/office/powerpoint/2010/main" val="1690002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Daně a jejich správa – obecná část</a:t>
            </a:r>
            <a:endParaRPr lang="cs-CZ" b="1" dirty="0"/>
          </a:p>
        </p:txBody>
      </p:sp>
      <p:sp>
        <p:nvSpPr>
          <p:cNvPr id="3" name="Podnadpis 2"/>
          <p:cNvSpPr>
            <a:spLocks noGrp="1"/>
          </p:cNvSpPr>
          <p:nvPr>
            <p:ph type="subTitle" idx="1"/>
          </p:nvPr>
        </p:nvSpPr>
        <p:spPr/>
        <p:txBody>
          <a:bodyPr/>
          <a:lstStyle/>
          <a:p>
            <a:r>
              <a:rPr lang="cs-CZ" dirty="0" smtClean="0"/>
              <a:t>Petr </a:t>
            </a:r>
            <a:r>
              <a:rPr lang="cs-CZ" dirty="0" err="1" smtClean="0"/>
              <a:t>Mrkývka</a:t>
            </a:r>
            <a:r>
              <a:rPr lang="cs-CZ" dirty="0" smtClean="0"/>
              <a:t> 2014</a:t>
            </a:r>
            <a:endParaRPr lang="cs-CZ" dirty="0"/>
          </a:p>
        </p:txBody>
      </p:sp>
    </p:spTree>
    <p:extLst>
      <p:ext uri="{BB962C8B-B14F-4D97-AF65-F5344CB8AC3E}">
        <p14:creationId xmlns:p14="http://schemas.microsoft.com/office/powerpoint/2010/main" val="2260760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cs-CZ" altLang="cs-CZ" smtClean="0"/>
              <a:t>Pravomoc správce daně</a:t>
            </a:r>
          </a:p>
        </p:txBody>
      </p:sp>
      <p:sp>
        <p:nvSpPr>
          <p:cNvPr id="38917" name="Rectangle 3"/>
          <p:cNvSpPr>
            <a:spLocks noGrp="1" noChangeArrowheads="1"/>
          </p:cNvSpPr>
          <p:nvPr>
            <p:ph idx="1"/>
          </p:nvPr>
        </p:nvSpPr>
        <p:spPr/>
        <p:txBody>
          <a:bodyPr>
            <a:normAutofit fontScale="92500" lnSpcReduction="20000"/>
          </a:bodyPr>
          <a:lstStyle/>
          <a:p>
            <a:pPr eaLnBrk="1" hangingPunct="1">
              <a:buFont typeface="Wingdings" panose="05000000000000000000" pitchFamily="2" charset="2"/>
              <a:buNone/>
            </a:pPr>
            <a:r>
              <a:rPr lang="cs-CZ" altLang="cs-CZ" dirty="0" smtClean="0"/>
              <a:t>a) vede daňová řízení a jiná řízení podle </a:t>
            </a:r>
            <a:r>
              <a:rPr lang="cs-CZ" altLang="cs-CZ" dirty="0" smtClean="0"/>
              <a:t>daňového </a:t>
            </a:r>
            <a:r>
              <a:rPr lang="cs-CZ" altLang="cs-CZ" dirty="0" smtClean="0"/>
              <a:t>zákona,</a:t>
            </a:r>
          </a:p>
          <a:p>
            <a:pPr eaLnBrk="1" hangingPunct="1">
              <a:buFont typeface="Wingdings" panose="05000000000000000000" pitchFamily="2" charset="2"/>
              <a:buNone/>
            </a:pPr>
            <a:r>
              <a:rPr lang="cs-CZ" altLang="cs-CZ" dirty="0" smtClean="0"/>
              <a:t>b) provádí vyhledávací činnost,</a:t>
            </a:r>
          </a:p>
          <a:p>
            <a:pPr eaLnBrk="1" hangingPunct="1">
              <a:buFont typeface="Wingdings" panose="05000000000000000000" pitchFamily="2" charset="2"/>
              <a:buNone/>
            </a:pPr>
            <a:r>
              <a:rPr lang="cs-CZ" altLang="cs-CZ" dirty="0" smtClean="0"/>
              <a:t>c) kontroluje plnění povinností osob zúčastněných na správě daní,</a:t>
            </a:r>
          </a:p>
          <a:p>
            <a:pPr eaLnBrk="1" hangingPunct="1">
              <a:buFont typeface="Wingdings" panose="05000000000000000000" pitchFamily="2" charset="2"/>
              <a:buNone/>
            </a:pPr>
            <a:r>
              <a:rPr lang="cs-CZ" altLang="cs-CZ" dirty="0" smtClean="0"/>
              <a:t>d) vyzývá ke splnění povinností,</a:t>
            </a:r>
          </a:p>
          <a:p>
            <a:pPr eaLnBrk="1" hangingPunct="1">
              <a:buFont typeface="Wingdings" panose="05000000000000000000" pitchFamily="2" charset="2"/>
              <a:buNone/>
            </a:pPr>
            <a:r>
              <a:rPr lang="cs-CZ" altLang="cs-CZ" dirty="0" smtClean="0"/>
              <a:t>e) zabezpečuje placení daní</a:t>
            </a:r>
          </a:p>
          <a:p>
            <a:pPr eaLnBrk="1" hangingPunct="1">
              <a:buFont typeface="Wingdings" panose="05000000000000000000" pitchFamily="2" charset="2"/>
              <a:buNone/>
            </a:pPr>
            <a:endParaRPr lang="cs-CZ" altLang="cs-CZ" dirty="0" smtClean="0"/>
          </a:p>
          <a:p>
            <a:pPr eaLnBrk="1" hangingPunct="1">
              <a:buFont typeface="Wingdings" panose="05000000000000000000" pitchFamily="2" charset="2"/>
              <a:buNone/>
            </a:pPr>
            <a:r>
              <a:rPr lang="cs-CZ" altLang="cs-CZ" dirty="0" smtClean="0"/>
              <a:t>Pravomoc vykonává prostřednictvím úředních osob – zaměstnanců.</a:t>
            </a:r>
          </a:p>
        </p:txBody>
      </p:sp>
      <p:sp>
        <p:nvSpPr>
          <p:cNvPr id="4" name="Zástupný symbol pro zápatí 3"/>
          <p:cNvSpPr>
            <a:spLocks noGrp="1"/>
          </p:cNvSpPr>
          <p:nvPr>
            <p:ph type="ftr" sz="quarter" idx="11"/>
          </p:nvPr>
        </p:nvSpPr>
        <p:spPr/>
        <p:txBody>
          <a:bodyPr/>
          <a:lstStyle/>
          <a:p>
            <a:pPr>
              <a:defRPr/>
            </a:pPr>
            <a:r>
              <a:rPr lang="cs-CZ"/>
              <a:t>Zápatí prezentace</a:t>
            </a:r>
          </a:p>
        </p:txBody>
      </p:sp>
      <p:sp>
        <p:nvSpPr>
          <p:cNvPr id="38915" name="Zástupný symbol pro číslo snímku 4"/>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1DDCBCD-51A6-4DF0-87FD-BA12F424B86B}" type="slidenum">
              <a:rPr lang="cs-CZ" altLang="cs-CZ" sz="1200"/>
              <a:pPr>
                <a:spcBef>
                  <a:spcPct val="0"/>
                </a:spcBef>
                <a:buClrTx/>
                <a:buFontTx/>
                <a:buNone/>
              </a:pPr>
              <a:t>10</a:t>
            </a:fld>
            <a:endParaRPr lang="cs-CZ" altLang="cs-CZ" sz="1200"/>
          </a:p>
        </p:txBody>
      </p:sp>
    </p:spTree>
    <p:extLst>
      <p:ext uri="{BB962C8B-B14F-4D97-AF65-F5344CB8AC3E}">
        <p14:creationId xmlns:p14="http://schemas.microsoft.com/office/powerpoint/2010/main" val="3920929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p:cNvSpPr>
            <a:spLocks noGrp="1"/>
          </p:cNvSpPr>
          <p:nvPr>
            <p:ph type="ftr" sz="quarter" idx="11"/>
          </p:nvPr>
        </p:nvSpPr>
        <p:spPr/>
        <p:txBody>
          <a:bodyPr/>
          <a:lstStyle/>
          <a:p>
            <a:pPr>
              <a:defRPr/>
            </a:pPr>
            <a:r>
              <a:rPr lang="cs-CZ"/>
              <a:t>Zápatí prezentace</a:t>
            </a:r>
          </a:p>
        </p:txBody>
      </p:sp>
      <p:sp>
        <p:nvSpPr>
          <p:cNvPr id="39939" name="Zástupný symbol pro číslo snímku 2"/>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1005B94-F8F0-403A-B478-A0314B918F59}" type="slidenum">
              <a:rPr lang="cs-CZ" altLang="cs-CZ" sz="1200"/>
              <a:pPr>
                <a:spcBef>
                  <a:spcPct val="0"/>
                </a:spcBef>
                <a:buClrTx/>
                <a:buFontTx/>
                <a:buNone/>
              </a:pPr>
              <a:t>11</a:t>
            </a:fld>
            <a:endParaRPr lang="cs-CZ" altLang="cs-CZ" sz="1200"/>
          </a:p>
        </p:txBody>
      </p:sp>
      <p:sp>
        <p:nvSpPr>
          <p:cNvPr id="39940" name="Rectangle 2"/>
          <p:cNvSpPr>
            <a:spLocks noChangeArrowheads="1"/>
          </p:cNvSpPr>
          <p:nvPr/>
        </p:nvSpPr>
        <p:spPr bwMode="auto">
          <a:xfrm>
            <a:off x="8959269" y="-68362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r" eaLnBrk="1" hangingPunct="1">
              <a:spcBef>
                <a:spcPct val="0"/>
              </a:spcBef>
              <a:buClrTx/>
              <a:buFontTx/>
              <a:buNone/>
            </a:pPr>
            <a:endParaRPr lang="cs-CZ" altLang="cs-CZ" sz="1600">
              <a:latin typeface="Arial" panose="020B0604020202020204" pitchFamily="34" charset="0"/>
            </a:endParaRPr>
          </a:p>
        </p:txBody>
      </p:sp>
      <p:grpSp>
        <p:nvGrpSpPr>
          <p:cNvPr id="39941" name="Organization Chart 3"/>
          <p:cNvGrpSpPr>
            <a:grpSpLocks/>
          </p:cNvGrpSpPr>
          <p:nvPr/>
        </p:nvGrpSpPr>
        <p:grpSpPr bwMode="auto">
          <a:xfrm>
            <a:off x="273050" y="188915"/>
            <a:ext cx="8624888" cy="6408737"/>
            <a:chOff x="1467" y="-1259"/>
            <a:chExt cx="7578" cy="7200"/>
          </a:xfrm>
        </p:grpSpPr>
        <p:cxnSp>
          <p:nvCxnSpPr>
            <p:cNvPr id="39942" name="_s428041"/>
            <p:cNvCxnSpPr>
              <a:cxnSpLocks noChangeShapeType="1"/>
              <a:stCxn id="39960" idx="3"/>
              <a:endCxn id="39955" idx="2"/>
            </p:cNvCxnSpPr>
            <p:nvPr/>
          </p:nvCxnSpPr>
          <p:spPr bwMode="auto">
            <a:xfrm flipV="1">
              <a:off x="7606" y="1621"/>
              <a:ext cx="359" cy="3960"/>
            </a:xfrm>
            <a:prstGeom prst="bentConnector2">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39943" name="_s428042"/>
            <p:cNvCxnSpPr>
              <a:cxnSpLocks noChangeShapeType="1"/>
              <a:stCxn id="39959" idx="3"/>
              <a:endCxn id="39955" idx="2"/>
            </p:cNvCxnSpPr>
            <p:nvPr/>
          </p:nvCxnSpPr>
          <p:spPr bwMode="auto">
            <a:xfrm flipV="1">
              <a:off x="7606" y="1621"/>
              <a:ext cx="359" cy="2881"/>
            </a:xfrm>
            <a:prstGeom prst="bentConnector2">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39944" name="_s428043"/>
            <p:cNvCxnSpPr>
              <a:cxnSpLocks noChangeShapeType="1"/>
              <a:stCxn id="39958" idx="3"/>
              <a:endCxn id="39955" idx="2"/>
            </p:cNvCxnSpPr>
            <p:nvPr/>
          </p:nvCxnSpPr>
          <p:spPr bwMode="auto">
            <a:xfrm flipV="1">
              <a:off x="7606" y="1621"/>
              <a:ext cx="359" cy="1800"/>
            </a:xfrm>
            <a:prstGeom prst="bentConnector2">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39945" name="_s428044"/>
            <p:cNvCxnSpPr>
              <a:cxnSpLocks noChangeShapeType="1"/>
              <a:stCxn id="39957" idx="3"/>
              <a:endCxn id="39955" idx="2"/>
            </p:cNvCxnSpPr>
            <p:nvPr/>
          </p:nvCxnSpPr>
          <p:spPr bwMode="auto">
            <a:xfrm flipV="1">
              <a:off x="7606" y="1621"/>
              <a:ext cx="359" cy="721"/>
            </a:xfrm>
            <a:prstGeom prst="bentConnector2">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39946" name="_s428046"/>
            <p:cNvCxnSpPr>
              <a:cxnSpLocks noChangeShapeType="1"/>
              <a:stCxn id="39956" idx="1"/>
              <a:endCxn id="39954" idx="2"/>
            </p:cNvCxnSpPr>
            <p:nvPr/>
          </p:nvCxnSpPr>
          <p:spPr bwMode="auto">
            <a:xfrm rot="10800000">
              <a:off x="2566" y="1621"/>
              <a:ext cx="360" cy="721"/>
            </a:xfrm>
            <a:prstGeom prst="bentConnector2">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39947" name="_s428047"/>
            <p:cNvCxnSpPr>
              <a:cxnSpLocks noChangeShapeType="1"/>
              <a:stCxn id="39955" idx="0"/>
              <a:endCxn id="39953" idx="2"/>
            </p:cNvCxnSpPr>
            <p:nvPr/>
          </p:nvCxnSpPr>
          <p:spPr bwMode="auto">
            <a:xfrm rot="5400000" flipH="1">
              <a:off x="6435" y="-629"/>
              <a:ext cx="360" cy="2700"/>
            </a:xfrm>
            <a:prstGeom prst="bentConnector3">
              <a:avLst>
                <a:gd name="adj1" fmla="val 35644"/>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39948" name="_s428048"/>
            <p:cNvCxnSpPr>
              <a:cxnSpLocks noChangeShapeType="1"/>
              <a:stCxn id="39954" idx="0"/>
              <a:endCxn id="39953" idx="2"/>
            </p:cNvCxnSpPr>
            <p:nvPr/>
          </p:nvCxnSpPr>
          <p:spPr bwMode="auto">
            <a:xfrm rot="-5400000">
              <a:off x="3736" y="-629"/>
              <a:ext cx="360" cy="2699"/>
            </a:xfrm>
            <a:prstGeom prst="bentConnector3">
              <a:avLst>
                <a:gd name="adj1" fmla="val 35644"/>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39949" name="_s428049"/>
            <p:cNvCxnSpPr>
              <a:cxnSpLocks noChangeShapeType="1"/>
              <a:stCxn id="39953" idx="0"/>
              <a:endCxn id="3" idx="2"/>
            </p:cNvCxnSpPr>
            <p:nvPr/>
          </p:nvCxnSpPr>
          <p:spPr bwMode="auto">
            <a:xfrm rot="5400000" flipH="1">
              <a:off x="4410" y="-1033"/>
              <a:ext cx="360" cy="1350"/>
            </a:xfrm>
            <a:prstGeom prst="bentConnector3">
              <a:avLst>
                <a:gd name="adj1" fmla="val 35644"/>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39950" name="_s428050"/>
            <p:cNvCxnSpPr>
              <a:cxnSpLocks noChangeShapeType="1"/>
              <a:stCxn id="39952" idx="0"/>
              <a:endCxn id="3" idx="2"/>
            </p:cNvCxnSpPr>
            <p:nvPr/>
          </p:nvCxnSpPr>
          <p:spPr bwMode="auto">
            <a:xfrm rot="5400000" flipH="1" flipV="1">
              <a:off x="3041" y="-1032"/>
              <a:ext cx="381" cy="1368"/>
            </a:xfrm>
            <a:prstGeom prst="bentConnector3">
              <a:avLst>
                <a:gd name="adj1" fmla="val 50000"/>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sp>
          <p:nvSpPr>
            <p:cNvPr id="3" name="_s428051"/>
            <p:cNvSpPr>
              <a:spLocks noChangeArrowheads="1"/>
            </p:cNvSpPr>
            <p:nvPr/>
          </p:nvSpPr>
          <p:spPr bwMode="auto">
            <a:xfrm>
              <a:off x="2835" y="-1259"/>
              <a:ext cx="2159" cy="721"/>
            </a:xfrm>
            <a:prstGeom prst="roundRect">
              <a:avLst>
                <a:gd name="adj" fmla="val 16667"/>
              </a:avLst>
            </a:prstGeom>
            <a:gradFill rotWithShape="1">
              <a:gsLst>
                <a:gs pos="0">
                  <a:srgbClr val="F9F67F"/>
                </a:gs>
                <a:gs pos="100000">
                  <a:srgbClr val="FFCC00"/>
                </a:gs>
              </a:gsLst>
              <a:lin ang="5400000" scaled="1"/>
            </a:gradFill>
            <a:ln w="9525">
              <a:solidFill>
                <a:srgbClr val="800000"/>
              </a:solidFill>
              <a:round/>
              <a:headEnd/>
              <a:tailEnd/>
            </a:ln>
          </p:spPr>
          <p:txBody>
            <a:bodyPr lIns="0" tIns="0" rIns="0" bIns="0" anchor="ctr"/>
            <a:lstStyle/>
            <a:p>
              <a:pPr algn="ctr" eaLnBrk="1" hangingPunct="1">
                <a:defRPr/>
              </a:pPr>
              <a:r>
                <a:rPr lang="cs-CZ" b="1" dirty="0">
                  <a:effectLst>
                    <a:outerShdw blurRad="38100" dist="38100" dir="2700000" algn="tl">
                      <a:srgbClr val="FFFFFF"/>
                    </a:outerShdw>
                  </a:effectLst>
                  <a:latin typeface="Arial" charset="0"/>
                  <a:cs typeface="Times New Roman" charset="0"/>
                </a:rPr>
                <a:t>Příslušnost správce daně</a:t>
              </a:r>
              <a:endParaRPr lang="cs-CZ" b="1" dirty="0">
                <a:effectLst>
                  <a:outerShdw blurRad="38100" dist="38100" dir="2700000" algn="tl">
                    <a:srgbClr val="FFFFFF"/>
                  </a:outerShdw>
                </a:effectLst>
                <a:latin typeface="Arial" charset="0"/>
              </a:endParaRPr>
            </a:p>
          </p:txBody>
        </p:sp>
        <p:sp>
          <p:nvSpPr>
            <p:cNvPr id="39952" name="_s428052"/>
            <p:cNvSpPr>
              <a:spLocks noChangeArrowheads="1"/>
            </p:cNvSpPr>
            <p:nvPr/>
          </p:nvSpPr>
          <p:spPr bwMode="auto">
            <a:xfrm>
              <a:off x="1467" y="-158"/>
              <a:ext cx="2160" cy="720"/>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lIns="0" tIns="0" rIns="0" bIns="0" anchor="ct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FontTx/>
                <a:buNone/>
              </a:pPr>
              <a:r>
                <a:rPr lang="cs-CZ" altLang="cs-CZ" sz="1400" b="1">
                  <a:latin typeface="Arial" panose="020B0604020202020204" pitchFamily="34" charset="0"/>
                  <a:cs typeface="Times New Roman" panose="02020603050405020304" pitchFamily="18" charset="0"/>
                </a:rPr>
                <a:t>Věcná</a:t>
              </a:r>
              <a:endParaRPr lang="cs-CZ" altLang="cs-CZ" sz="1400" b="1">
                <a:latin typeface="Arial" panose="020B0604020202020204" pitchFamily="34" charset="0"/>
              </a:endParaRPr>
            </a:p>
          </p:txBody>
        </p:sp>
        <p:sp>
          <p:nvSpPr>
            <p:cNvPr id="39953" name="_s428053"/>
            <p:cNvSpPr>
              <a:spLocks noChangeArrowheads="1"/>
            </p:cNvSpPr>
            <p:nvPr/>
          </p:nvSpPr>
          <p:spPr bwMode="auto">
            <a:xfrm>
              <a:off x="4185" y="-179"/>
              <a:ext cx="2160" cy="720"/>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lIns="0" tIns="0" rIns="0" bIns="0" anchor="ct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FontTx/>
                <a:buNone/>
              </a:pPr>
              <a:r>
                <a:rPr lang="cs-CZ" altLang="cs-CZ" sz="1800" b="1">
                  <a:latin typeface="Arial" panose="020B0604020202020204" pitchFamily="34" charset="0"/>
                  <a:cs typeface="Times New Roman" panose="02020603050405020304" pitchFamily="18" charset="0"/>
                </a:rPr>
                <a:t>Místní</a:t>
              </a:r>
              <a:endParaRPr lang="cs-CZ" altLang="cs-CZ" sz="1800" b="1">
                <a:latin typeface="Arial" panose="020B0604020202020204" pitchFamily="34" charset="0"/>
              </a:endParaRPr>
            </a:p>
          </p:txBody>
        </p:sp>
        <p:sp>
          <p:nvSpPr>
            <p:cNvPr id="39954" name="_s428054"/>
            <p:cNvSpPr>
              <a:spLocks noChangeArrowheads="1"/>
            </p:cNvSpPr>
            <p:nvPr/>
          </p:nvSpPr>
          <p:spPr bwMode="auto">
            <a:xfrm>
              <a:off x="1485" y="901"/>
              <a:ext cx="2160" cy="720"/>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lIns="0" tIns="0" rIns="0" bIns="0" anchor="ct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FontTx/>
                <a:buNone/>
              </a:pPr>
              <a:r>
                <a:rPr lang="cs-CZ" altLang="cs-CZ" sz="1400" b="1">
                  <a:latin typeface="Arial" panose="020B0604020202020204" pitchFamily="34" charset="0"/>
                  <a:cs typeface="Times New Roman" panose="02020603050405020304" pitchFamily="18" charset="0"/>
                </a:rPr>
                <a:t>obecná</a:t>
              </a:r>
              <a:endParaRPr lang="cs-CZ" altLang="cs-CZ" sz="1400" b="1">
                <a:latin typeface="Arial" panose="020B0604020202020204" pitchFamily="34" charset="0"/>
              </a:endParaRPr>
            </a:p>
          </p:txBody>
        </p:sp>
        <p:sp>
          <p:nvSpPr>
            <p:cNvPr id="39955" name="_s428055"/>
            <p:cNvSpPr>
              <a:spLocks noChangeArrowheads="1"/>
            </p:cNvSpPr>
            <p:nvPr/>
          </p:nvSpPr>
          <p:spPr bwMode="auto">
            <a:xfrm>
              <a:off x="6885" y="901"/>
              <a:ext cx="2160" cy="720"/>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lIns="0" tIns="0" rIns="0" bIns="0" anchor="ct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FontTx/>
                <a:buNone/>
              </a:pPr>
              <a:r>
                <a:rPr lang="cs-CZ" altLang="cs-CZ" sz="1400" b="1">
                  <a:latin typeface="Arial" panose="020B0604020202020204" pitchFamily="34" charset="0"/>
                  <a:cs typeface="Times New Roman" panose="02020603050405020304" pitchFamily="18" charset="0"/>
                </a:rPr>
                <a:t>zvláštní</a:t>
              </a:r>
              <a:endParaRPr lang="cs-CZ" altLang="cs-CZ" sz="1400" b="1">
                <a:latin typeface="Arial" panose="020B0604020202020204" pitchFamily="34" charset="0"/>
              </a:endParaRPr>
            </a:p>
          </p:txBody>
        </p:sp>
        <p:sp>
          <p:nvSpPr>
            <p:cNvPr id="39956" name="_s428056"/>
            <p:cNvSpPr>
              <a:spLocks noChangeArrowheads="1"/>
            </p:cNvSpPr>
            <p:nvPr/>
          </p:nvSpPr>
          <p:spPr bwMode="auto">
            <a:xfrm>
              <a:off x="2926" y="1981"/>
              <a:ext cx="2159" cy="720"/>
            </a:xfrm>
            <a:prstGeom prst="roundRect">
              <a:avLst>
                <a:gd name="adj" fmla="val 16667"/>
              </a:avLst>
            </a:prstGeom>
            <a:gradFill rotWithShape="1">
              <a:gsLst>
                <a:gs pos="0">
                  <a:srgbClr val="FF0000"/>
                </a:gs>
                <a:gs pos="100000">
                  <a:srgbClr val="D60000"/>
                </a:gs>
              </a:gsLst>
              <a:lin ang="5400000" scaled="1"/>
            </a:gradFill>
            <a:ln w="9525">
              <a:solidFill>
                <a:srgbClr val="800000"/>
              </a:solidFill>
              <a:round/>
              <a:headEnd/>
              <a:tailEnd/>
            </a:ln>
          </p:spPr>
          <p:txBody>
            <a:bodyPr lIns="0" tIns="0" rIns="0" bIns="0" anchor="ct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FontTx/>
                <a:buNone/>
              </a:pPr>
              <a:r>
                <a:rPr lang="cs-CZ" altLang="cs-CZ" sz="1400">
                  <a:latin typeface="Arial" panose="020B0604020202020204" pitchFamily="34" charset="0"/>
                  <a:cs typeface="Times New Roman" panose="02020603050405020304" pitchFamily="18" charset="0"/>
                </a:rPr>
                <a:t>fyzické osoby – místo pobytu </a:t>
              </a:r>
            </a:p>
            <a:p>
              <a:pPr eaLnBrk="1" hangingPunct="1">
                <a:spcBef>
                  <a:spcPct val="0"/>
                </a:spcBef>
                <a:buClrTx/>
                <a:buFontTx/>
                <a:buNone/>
              </a:pPr>
              <a:r>
                <a:rPr lang="cs-CZ" altLang="cs-CZ" sz="1400">
                  <a:latin typeface="Arial" panose="020B0604020202020204" pitchFamily="34" charset="0"/>
                  <a:cs typeface="Times New Roman" panose="02020603050405020304" pitchFamily="18" charset="0"/>
                </a:rPr>
                <a:t>právnické osoby - sídlo</a:t>
              </a:r>
              <a:endParaRPr lang="cs-CZ" altLang="cs-CZ" sz="1400">
                <a:latin typeface="Arial" panose="020B0604020202020204" pitchFamily="34" charset="0"/>
              </a:endParaRPr>
            </a:p>
            <a:p>
              <a:pPr>
                <a:spcBef>
                  <a:spcPct val="0"/>
                </a:spcBef>
                <a:buClrTx/>
                <a:buFontTx/>
                <a:buNone/>
              </a:pPr>
              <a:endParaRPr lang="cs-CZ" altLang="cs-CZ" sz="1400">
                <a:latin typeface="Arial" panose="020B0604020202020204" pitchFamily="34" charset="0"/>
              </a:endParaRPr>
            </a:p>
          </p:txBody>
        </p:sp>
        <p:sp>
          <p:nvSpPr>
            <p:cNvPr id="39957" name="_s428058"/>
            <p:cNvSpPr>
              <a:spLocks noChangeArrowheads="1"/>
            </p:cNvSpPr>
            <p:nvPr/>
          </p:nvSpPr>
          <p:spPr bwMode="auto">
            <a:xfrm>
              <a:off x="5445" y="1981"/>
              <a:ext cx="2160" cy="720"/>
            </a:xfrm>
            <a:prstGeom prst="roundRect">
              <a:avLst>
                <a:gd name="adj" fmla="val 16667"/>
              </a:avLst>
            </a:prstGeom>
            <a:gradFill rotWithShape="1">
              <a:gsLst>
                <a:gs pos="0">
                  <a:srgbClr val="FF0000"/>
                </a:gs>
                <a:gs pos="100000">
                  <a:srgbClr val="D60000"/>
                </a:gs>
              </a:gsLst>
              <a:lin ang="5400000" scaled="1"/>
            </a:gradFill>
            <a:ln w="9525">
              <a:solidFill>
                <a:srgbClr val="800000"/>
              </a:solidFill>
              <a:round/>
              <a:headEnd/>
              <a:tailEnd/>
            </a:ln>
          </p:spPr>
          <p:txBody>
            <a:bodyPr lIns="0" tIns="0" rIns="0" bIns="0" anchor="ct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FontTx/>
                <a:buNone/>
              </a:pPr>
              <a:r>
                <a:rPr lang="cs-CZ" altLang="cs-CZ" sz="1100">
                  <a:latin typeface="Arial" panose="020B0604020202020204" pitchFamily="34" charset="0"/>
                  <a:cs typeface="Times New Roman" panose="02020603050405020304" pitchFamily="18" charset="0"/>
                </a:rPr>
                <a:t>u daní, kde předmětem je nemovitost, místem, kde se nemovitost nachází</a:t>
              </a:r>
              <a:endParaRPr lang="cs-CZ" altLang="cs-CZ" sz="1100">
                <a:latin typeface="Arial" panose="020B0604020202020204" pitchFamily="34" charset="0"/>
              </a:endParaRPr>
            </a:p>
            <a:p>
              <a:pPr>
                <a:spcBef>
                  <a:spcPct val="0"/>
                </a:spcBef>
                <a:buClrTx/>
                <a:buFontTx/>
                <a:buNone/>
              </a:pPr>
              <a:endParaRPr lang="cs-CZ" altLang="cs-CZ" sz="1100">
                <a:latin typeface="Arial" panose="020B0604020202020204" pitchFamily="34" charset="0"/>
              </a:endParaRPr>
            </a:p>
          </p:txBody>
        </p:sp>
        <p:sp>
          <p:nvSpPr>
            <p:cNvPr id="39958" name="_s428059"/>
            <p:cNvSpPr>
              <a:spLocks noChangeArrowheads="1"/>
            </p:cNvSpPr>
            <p:nvPr/>
          </p:nvSpPr>
          <p:spPr bwMode="auto">
            <a:xfrm>
              <a:off x="5446" y="3061"/>
              <a:ext cx="2159" cy="720"/>
            </a:xfrm>
            <a:prstGeom prst="roundRect">
              <a:avLst>
                <a:gd name="adj" fmla="val 16667"/>
              </a:avLst>
            </a:prstGeom>
            <a:gradFill rotWithShape="1">
              <a:gsLst>
                <a:gs pos="0">
                  <a:srgbClr val="FF0000"/>
                </a:gs>
                <a:gs pos="100000">
                  <a:srgbClr val="D60000"/>
                </a:gs>
              </a:gsLst>
              <a:lin ang="5400000" scaled="1"/>
            </a:gradFill>
            <a:ln w="9525">
              <a:solidFill>
                <a:srgbClr val="800000"/>
              </a:solidFill>
              <a:round/>
              <a:headEnd/>
              <a:tailEnd/>
            </a:ln>
          </p:spPr>
          <p:txBody>
            <a:bodyPr lIns="0" tIns="0" rIns="0" bIns="0" anchor="ct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FontTx/>
                <a:buNone/>
              </a:pPr>
              <a:r>
                <a:rPr lang="cs-CZ" altLang="cs-CZ" sz="1100">
                  <a:latin typeface="Arial" panose="020B0604020202020204" pitchFamily="34" charset="0"/>
                  <a:cs typeface="Times New Roman" panose="02020603050405020304" pitchFamily="18" charset="0"/>
                </a:rPr>
                <a:t>dědictví – zůstavitelův poslední pobyt / dar do ciziny – pobyt/sídlo dárce</a:t>
              </a:r>
              <a:endParaRPr lang="cs-CZ" altLang="cs-CZ" sz="1100">
                <a:latin typeface="Arial" panose="020B0604020202020204" pitchFamily="34" charset="0"/>
              </a:endParaRPr>
            </a:p>
          </p:txBody>
        </p:sp>
        <p:sp>
          <p:nvSpPr>
            <p:cNvPr id="39959" name="_s428060"/>
            <p:cNvSpPr>
              <a:spLocks noChangeArrowheads="1"/>
            </p:cNvSpPr>
            <p:nvPr/>
          </p:nvSpPr>
          <p:spPr bwMode="auto">
            <a:xfrm>
              <a:off x="5446" y="4141"/>
              <a:ext cx="2159" cy="720"/>
            </a:xfrm>
            <a:prstGeom prst="roundRect">
              <a:avLst>
                <a:gd name="adj" fmla="val 16667"/>
              </a:avLst>
            </a:prstGeom>
            <a:gradFill rotWithShape="1">
              <a:gsLst>
                <a:gs pos="0">
                  <a:srgbClr val="FF0000"/>
                </a:gs>
                <a:gs pos="100000">
                  <a:srgbClr val="D60000"/>
                </a:gs>
              </a:gsLst>
              <a:lin ang="5400000" scaled="1"/>
            </a:gradFill>
            <a:ln w="9525">
              <a:solidFill>
                <a:srgbClr val="800000"/>
              </a:solidFill>
              <a:round/>
              <a:headEnd/>
              <a:tailEnd/>
            </a:ln>
          </p:spPr>
          <p:txBody>
            <a:bodyPr lIns="0" tIns="0" rIns="0" bIns="0" anchor="ct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FontTx/>
                <a:buNone/>
              </a:pPr>
              <a:r>
                <a:rPr lang="cs-CZ" altLang="cs-CZ" sz="1100">
                  <a:latin typeface="Arial" panose="020B0604020202020204" pitchFamily="34" charset="0"/>
                  <a:cs typeface="Times New Roman" panose="02020603050405020304" pitchFamily="18" charset="0"/>
                </a:rPr>
                <a:t>poplatky správní a soudní – správce daně oprávněný k provedení zpoplatněného úkonu </a:t>
              </a:r>
              <a:endParaRPr lang="cs-CZ" altLang="cs-CZ" sz="1100">
                <a:latin typeface="Arial" panose="020B0604020202020204" pitchFamily="34" charset="0"/>
              </a:endParaRPr>
            </a:p>
            <a:p>
              <a:pPr>
                <a:spcBef>
                  <a:spcPct val="0"/>
                </a:spcBef>
                <a:buClrTx/>
                <a:buFontTx/>
                <a:buNone/>
              </a:pPr>
              <a:endParaRPr lang="cs-CZ" altLang="cs-CZ" sz="1100">
                <a:latin typeface="Arial" panose="020B0604020202020204" pitchFamily="34" charset="0"/>
              </a:endParaRPr>
            </a:p>
          </p:txBody>
        </p:sp>
        <p:sp>
          <p:nvSpPr>
            <p:cNvPr id="39960" name="_s428061"/>
            <p:cNvSpPr>
              <a:spLocks noChangeArrowheads="1"/>
            </p:cNvSpPr>
            <p:nvPr/>
          </p:nvSpPr>
          <p:spPr bwMode="auto">
            <a:xfrm>
              <a:off x="5446" y="5221"/>
              <a:ext cx="2159" cy="720"/>
            </a:xfrm>
            <a:prstGeom prst="roundRect">
              <a:avLst>
                <a:gd name="adj" fmla="val 16667"/>
              </a:avLst>
            </a:prstGeom>
            <a:gradFill rotWithShape="1">
              <a:gsLst>
                <a:gs pos="0">
                  <a:srgbClr val="FF0000"/>
                </a:gs>
                <a:gs pos="100000">
                  <a:srgbClr val="D60000"/>
                </a:gs>
              </a:gsLst>
              <a:lin ang="5400000" scaled="1"/>
            </a:gradFill>
            <a:ln w="9525">
              <a:solidFill>
                <a:srgbClr val="800000"/>
              </a:solidFill>
              <a:round/>
              <a:headEnd/>
              <a:tailEnd/>
            </a:ln>
          </p:spPr>
          <p:txBody>
            <a:bodyPr lIns="0" tIns="0" rIns="0" bIns="0" anchor="ct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FontTx/>
                <a:buNone/>
              </a:pPr>
              <a:r>
                <a:rPr lang="cs-CZ" altLang="cs-CZ" sz="1100">
                  <a:latin typeface="Arial" panose="020B0604020202020204" pitchFamily="34" charset="0"/>
                  <a:cs typeface="Times New Roman" panose="02020603050405020304" pitchFamily="18" charset="0"/>
                </a:rPr>
                <a:t>místní poplatky – obec, která poplatek zavedla dle podmínek stanovených ZMP</a:t>
              </a:r>
              <a:endParaRPr lang="cs-CZ" altLang="cs-CZ" sz="1100">
                <a:latin typeface="Arial" panose="020B0604020202020204" pitchFamily="34" charset="0"/>
              </a:endParaRPr>
            </a:p>
          </p:txBody>
        </p:sp>
      </p:grpSp>
    </p:spTree>
    <p:extLst>
      <p:ext uri="{BB962C8B-B14F-4D97-AF65-F5344CB8AC3E}">
        <p14:creationId xmlns:p14="http://schemas.microsoft.com/office/powerpoint/2010/main" val="3052070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Věcná příslušnost</a:t>
            </a:r>
            <a:endParaRPr lang="cs-CZ" dirty="0"/>
          </a:p>
        </p:txBody>
      </p:sp>
      <p:sp>
        <p:nvSpPr>
          <p:cNvPr id="3" name="Zástupný symbol pro obsah 2"/>
          <p:cNvSpPr>
            <a:spLocks noGrp="1"/>
          </p:cNvSpPr>
          <p:nvPr>
            <p:ph idx="1"/>
          </p:nvPr>
        </p:nvSpPr>
        <p:spPr/>
        <p:txBody>
          <a:bodyPr/>
          <a:lstStyle/>
          <a:p>
            <a:r>
              <a:rPr lang="cs-CZ" dirty="0" smtClean="0"/>
              <a:t>Hledej!!! </a:t>
            </a:r>
          </a:p>
          <a:p>
            <a:pPr marL="0" indent="0" algn="ctr">
              <a:buNone/>
            </a:pPr>
            <a:r>
              <a:rPr lang="cs-CZ" dirty="0" smtClean="0"/>
              <a:t>Např. ZFS, ZCS, </a:t>
            </a:r>
            <a:r>
              <a:rPr lang="cs-CZ" dirty="0" err="1" smtClean="0"/>
              <a:t>ZSpP</a:t>
            </a:r>
            <a:r>
              <a:rPr lang="cs-CZ" dirty="0" smtClean="0"/>
              <a:t>, </a:t>
            </a:r>
            <a:r>
              <a:rPr lang="cs-CZ" dirty="0" err="1" smtClean="0"/>
              <a:t>ZSouP</a:t>
            </a:r>
            <a:r>
              <a:rPr lang="cs-CZ" dirty="0" smtClean="0"/>
              <a:t> </a:t>
            </a:r>
            <a:r>
              <a:rPr lang="cs-CZ" dirty="0" err="1" smtClean="0"/>
              <a:t>etc</a:t>
            </a:r>
            <a:r>
              <a:rPr lang="cs-CZ" dirty="0" smtClean="0"/>
              <a:t>.</a:t>
            </a:r>
          </a:p>
          <a:p>
            <a:pPr algn="just"/>
            <a:r>
              <a:rPr lang="cs-CZ" dirty="0" smtClean="0"/>
              <a:t>Ne v DŘ</a:t>
            </a:r>
          </a:p>
          <a:p>
            <a:pPr marL="0" indent="0" algn="just">
              <a:buNone/>
            </a:pPr>
            <a:endParaRPr lang="cs-CZ" dirty="0"/>
          </a:p>
          <a:p>
            <a:pPr marL="0" indent="0" algn="just">
              <a:buNone/>
            </a:pPr>
            <a:r>
              <a:rPr lang="cs-CZ" dirty="0" smtClean="0"/>
              <a:t>Vztahuje se k konkretizovanému předmětu správy a k předmětu řízení</a:t>
            </a:r>
          </a:p>
        </p:txBody>
      </p:sp>
    </p:spTree>
    <p:extLst>
      <p:ext uri="{BB962C8B-B14F-4D97-AF65-F5344CB8AC3E}">
        <p14:creationId xmlns:p14="http://schemas.microsoft.com/office/powerpoint/2010/main" val="185542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Místní příslušnost</a:t>
            </a:r>
            <a:endParaRPr lang="cs-CZ" dirty="0"/>
          </a:p>
        </p:txBody>
      </p:sp>
      <p:sp>
        <p:nvSpPr>
          <p:cNvPr id="3" name="Zástupný symbol pro obsah 2"/>
          <p:cNvSpPr>
            <a:spLocks noGrp="1"/>
          </p:cNvSpPr>
          <p:nvPr>
            <p:ph idx="1"/>
          </p:nvPr>
        </p:nvSpPr>
        <p:spPr/>
        <p:txBody>
          <a:bodyPr/>
          <a:lstStyle/>
          <a:p>
            <a:r>
              <a:rPr lang="cs-CZ" dirty="0" smtClean="0"/>
              <a:t>Výběr z okruhu věcně příslušných správců daně ve stejném instančním stupni podle místa „</a:t>
            </a:r>
            <a:r>
              <a:rPr lang="cs-CZ" dirty="0" err="1" smtClean="0"/>
              <a:t>sitae</a:t>
            </a:r>
            <a:r>
              <a:rPr lang="cs-CZ" dirty="0" smtClean="0"/>
              <a:t>“</a:t>
            </a:r>
          </a:p>
          <a:p>
            <a:r>
              <a:rPr lang="cs-CZ" dirty="0" err="1" smtClean="0"/>
              <a:t>Sitace</a:t>
            </a:r>
            <a:r>
              <a:rPr lang="cs-CZ" dirty="0"/>
              <a:t> </a:t>
            </a:r>
            <a:r>
              <a:rPr lang="cs-CZ" dirty="0" smtClean="0"/>
              <a:t>personální, věcná, jiná … časová </a:t>
            </a:r>
          </a:p>
          <a:p>
            <a:r>
              <a:rPr lang="cs-CZ" dirty="0" smtClean="0"/>
              <a:t>Určení obvodu územní působnosti – zákonem, prováděcím normativním správním aktem</a:t>
            </a:r>
            <a:endParaRPr lang="cs-CZ" dirty="0"/>
          </a:p>
        </p:txBody>
      </p:sp>
    </p:spTree>
    <p:extLst>
      <p:ext uri="{BB962C8B-B14F-4D97-AF65-F5344CB8AC3E}">
        <p14:creationId xmlns:p14="http://schemas.microsoft.com/office/powerpoint/2010/main" val="2809174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p:cNvSpPr>
            <a:spLocks noGrp="1"/>
          </p:cNvSpPr>
          <p:nvPr>
            <p:ph type="ftr" sz="quarter" idx="11"/>
          </p:nvPr>
        </p:nvSpPr>
        <p:spPr/>
        <p:txBody>
          <a:bodyPr/>
          <a:lstStyle/>
          <a:p>
            <a:pPr>
              <a:defRPr/>
            </a:pPr>
            <a:r>
              <a:rPr lang="cs-CZ"/>
              <a:t>Zápatí prezentace</a:t>
            </a:r>
          </a:p>
        </p:txBody>
      </p:sp>
      <p:sp>
        <p:nvSpPr>
          <p:cNvPr id="41987" name="Zástupný symbol pro číslo snímku 2"/>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EDA672E-8239-4242-A43C-37327AE9B5E0}" type="slidenum">
              <a:rPr lang="cs-CZ" altLang="cs-CZ" sz="1200"/>
              <a:pPr>
                <a:spcBef>
                  <a:spcPct val="0"/>
                </a:spcBef>
                <a:buClrTx/>
                <a:buFontTx/>
                <a:buNone/>
              </a:pPr>
              <a:t>14</a:t>
            </a:fld>
            <a:endParaRPr lang="cs-CZ" altLang="cs-CZ" sz="1200"/>
          </a:p>
        </p:txBody>
      </p:sp>
      <p:sp>
        <p:nvSpPr>
          <p:cNvPr id="41988" name="Rectangle 2"/>
          <p:cNvSpPr>
            <a:spLocks noChangeArrowheads="1"/>
          </p:cNvSpPr>
          <p:nvPr/>
        </p:nvSpPr>
        <p:spPr bwMode="auto">
          <a:xfrm>
            <a:off x="8959271" y="114517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r" eaLnBrk="1" hangingPunct="1">
              <a:spcBef>
                <a:spcPct val="0"/>
              </a:spcBef>
              <a:buClrTx/>
              <a:buFontTx/>
              <a:buNone/>
            </a:pPr>
            <a:endParaRPr lang="cs-CZ" altLang="cs-CZ" sz="1600">
              <a:latin typeface="Arial" panose="020B0604020202020204" pitchFamily="34" charset="0"/>
            </a:endParaRPr>
          </a:p>
        </p:txBody>
      </p:sp>
      <p:grpSp>
        <p:nvGrpSpPr>
          <p:cNvPr id="41989" name="Organization Chart 3"/>
          <p:cNvGrpSpPr>
            <a:grpSpLocks/>
          </p:cNvGrpSpPr>
          <p:nvPr/>
        </p:nvGrpSpPr>
        <p:grpSpPr bwMode="auto">
          <a:xfrm>
            <a:off x="684215" y="620715"/>
            <a:ext cx="7488237" cy="5400675"/>
            <a:chOff x="1485" y="180"/>
            <a:chExt cx="3600" cy="3960"/>
          </a:xfrm>
        </p:grpSpPr>
        <p:cxnSp>
          <p:nvCxnSpPr>
            <p:cNvPr id="41990" name="_s430086"/>
            <p:cNvCxnSpPr>
              <a:cxnSpLocks noChangeShapeType="1"/>
              <a:stCxn id="41996" idx="0"/>
              <a:endCxn id="41995" idx="2"/>
            </p:cNvCxnSpPr>
            <p:nvPr/>
          </p:nvCxnSpPr>
          <p:spPr bwMode="auto">
            <a:xfrm rot="-5400000">
              <a:off x="3826" y="3239"/>
              <a:ext cx="359" cy="1"/>
            </a:xfrm>
            <a:prstGeom prst="straightConnector1">
              <a:avLst/>
            </a:prstGeom>
            <a:noFill/>
            <a:ln w="28575">
              <a:solidFill>
                <a:srgbClr val="540000"/>
              </a:solidFill>
              <a:round/>
              <a:headEnd/>
              <a:tailEnd/>
            </a:ln>
            <a:extLst>
              <a:ext uri="{909E8E84-426E-40DD-AFC4-6F175D3DCCD1}">
                <a14:hiddenFill xmlns:a14="http://schemas.microsoft.com/office/drawing/2010/main">
                  <a:noFill/>
                </a14:hiddenFill>
              </a:ext>
            </a:extLst>
          </p:spPr>
        </p:cxnSp>
        <p:cxnSp>
          <p:nvCxnSpPr>
            <p:cNvPr id="41991" name="_s430087"/>
            <p:cNvCxnSpPr>
              <a:cxnSpLocks noChangeShapeType="1"/>
              <a:stCxn id="41995" idx="0"/>
              <a:endCxn id="41994" idx="2"/>
            </p:cNvCxnSpPr>
            <p:nvPr/>
          </p:nvCxnSpPr>
          <p:spPr bwMode="auto">
            <a:xfrm rot="-5400000">
              <a:off x="3826" y="2159"/>
              <a:ext cx="360" cy="1"/>
            </a:xfrm>
            <a:prstGeom prst="straightConnector1">
              <a:avLst/>
            </a:prstGeom>
            <a:noFill/>
            <a:ln w="28575">
              <a:solidFill>
                <a:srgbClr val="540000"/>
              </a:solidFill>
              <a:round/>
              <a:headEnd/>
              <a:tailEnd/>
            </a:ln>
            <a:extLst>
              <a:ext uri="{909E8E84-426E-40DD-AFC4-6F175D3DCCD1}">
                <a14:hiddenFill xmlns:a14="http://schemas.microsoft.com/office/drawing/2010/main">
                  <a:noFill/>
                </a14:hiddenFill>
              </a:ext>
            </a:extLst>
          </p:spPr>
        </p:cxnSp>
        <p:cxnSp>
          <p:nvCxnSpPr>
            <p:cNvPr id="41992" name="_s430088"/>
            <p:cNvCxnSpPr>
              <a:cxnSpLocks noChangeShapeType="1"/>
              <a:stCxn id="41994" idx="1"/>
              <a:endCxn id="41993" idx="2"/>
            </p:cNvCxnSpPr>
            <p:nvPr/>
          </p:nvCxnSpPr>
          <p:spPr bwMode="auto">
            <a:xfrm rot="10800000">
              <a:off x="2565" y="901"/>
              <a:ext cx="360" cy="719"/>
            </a:xfrm>
            <a:prstGeom prst="bentConnector2">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sp>
          <p:nvSpPr>
            <p:cNvPr id="41993" name="_s430089"/>
            <p:cNvSpPr>
              <a:spLocks noChangeArrowheads="1"/>
            </p:cNvSpPr>
            <p:nvPr/>
          </p:nvSpPr>
          <p:spPr bwMode="auto">
            <a:xfrm>
              <a:off x="1485" y="180"/>
              <a:ext cx="2160" cy="720"/>
            </a:xfrm>
            <a:prstGeom prst="roundRect">
              <a:avLst>
                <a:gd name="adj" fmla="val 16667"/>
              </a:avLst>
            </a:prstGeom>
            <a:gradFill rotWithShape="1">
              <a:gsLst>
                <a:gs pos="0">
                  <a:srgbClr val="F9F67F"/>
                </a:gs>
                <a:gs pos="100000">
                  <a:srgbClr val="FFCC00"/>
                </a:gs>
              </a:gsLst>
              <a:lin ang="5400000" scaled="1"/>
            </a:gradFill>
            <a:ln w="9525">
              <a:solidFill>
                <a:srgbClr val="800000"/>
              </a:solidFill>
              <a:round/>
              <a:headEnd/>
              <a:tailEnd/>
            </a:ln>
          </p:spPr>
          <p:txBody>
            <a:bodyPr lIns="0" tIns="0" rIns="0" bIns="0" anchor="ct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FontTx/>
                <a:buNone/>
              </a:pPr>
              <a:r>
                <a:rPr lang="cs-CZ" altLang="cs-CZ" sz="1800" b="1">
                  <a:latin typeface="Arial" panose="020B0604020202020204" pitchFamily="34" charset="0"/>
                  <a:cs typeface="Times New Roman" panose="02020603050405020304" pitchFamily="18" charset="0"/>
                </a:rPr>
                <a:t>Kolize</a:t>
              </a:r>
              <a:endParaRPr lang="cs-CZ" altLang="cs-CZ" sz="1800" b="1">
                <a:latin typeface="Arial" panose="020B0604020202020204" pitchFamily="34" charset="0"/>
              </a:endParaRPr>
            </a:p>
            <a:p>
              <a:pPr algn="ctr" eaLnBrk="1" hangingPunct="1">
                <a:spcBef>
                  <a:spcPct val="0"/>
                </a:spcBef>
                <a:buClrTx/>
                <a:buFontTx/>
                <a:buNone/>
              </a:pPr>
              <a:r>
                <a:rPr lang="cs-CZ" altLang="cs-CZ" sz="1800" b="1">
                  <a:latin typeface="Arial" panose="020B0604020202020204" pitchFamily="34" charset="0"/>
                  <a:cs typeface="Times New Roman" panose="02020603050405020304" pitchFamily="18" charset="0"/>
                </a:rPr>
                <a:t>v místní příslušnosti</a:t>
              </a:r>
              <a:r>
                <a:rPr lang="cs-CZ" altLang="cs-CZ" sz="1800" b="1">
                  <a:latin typeface="Arial" panose="020B0604020202020204" pitchFamily="34" charset="0"/>
                </a:rPr>
                <a:t>,</a:t>
              </a:r>
            </a:p>
            <a:p>
              <a:pPr algn="ctr">
                <a:spcBef>
                  <a:spcPct val="0"/>
                </a:spcBef>
                <a:buClrTx/>
                <a:buFontTx/>
                <a:buNone/>
              </a:pPr>
              <a:r>
                <a:rPr lang="cs-CZ" altLang="cs-CZ" sz="1800" b="1">
                  <a:latin typeface="Arial" panose="020B0604020202020204" pitchFamily="34" charset="0"/>
                  <a:cs typeface="Times New Roman" panose="02020603050405020304" pitchFamily="18" charset="0"/>
                </a:rPr>
                <a:t>je-li místně příslušno více správců</a:t>
              </a:r>
              <a:endParaRPr lang="cs-CZ" altLang="cs-CZ" sz="1800" b="1">
                <a:latin typeface="Arial" panose="020B0604020202020204" pitchFamily="34" charset="0"/>
              </a:endParaRPr>
            </a:p>
          </p:txBody>
        </p:sp>
        <p:sp>
          <p:nvSpPr>
            <p:cNvPr id="41994" name="_s430090"/>
            <p:cNvSpPr>
              <a:spLocks noChangeArrowheads="1"/>
            </p:cNvSpPr>
            <p:nvPr/>
          </p:nvSpPr>
          <p:spPr bwMode="auto">
            <a:xfrm>
              <a:off x="2925" y="1260"/>
              <a:ext cx="2160" cy="720"/>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lIns="0" tIns="0" rIns="0" bIns="0" anchor="ct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FontTx/>
                <a:buNone/>
              </a:pPr>
              <a:r>
                <a:rPr lang="cs-CZ" altLang="cs-CZ" sz="1500">
                  <a:latin typeface="Arial" panose="020B0604020202020204" pitchFamily="34" charset="0"/>
                  <a:cs typeface="Times New Roman" panose="02020603050405020304" pitchFamily="18" charset="0"/>
                </a:rPr>
                <a:t>Dohoda správců</a:t>
              </a:r>
              <a:endParaRPr lang="cs-CZ" altLang="cs-CZ" sz="1500">
                <a:latin typeface="Arial" panose="020B0604020202020204" pitchFamily="34" charset="0"/>
              </a:endParaRPr>
            </a:p>
          </p:txBody>
        </p:sp>
        <p:sp>
          <p:nvSpPr>
            <p:cNvPr id="41995" name="_s430091"/>
            <p:cNvSpPr>
              <a:spLocks noChangeArrowheads="1"/>
            </p:cNvSpPr>
            <p:nvPr/>
          </p:nvSpPr>
          <p:spPr bwMode="auto">
            <a:xfrm>
              <a:off x="2925" y="2340"/>
              <a:ext cx="2160" cy="720"/>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lIns="0" tIns="0" rIns="0" bIns="0" anchor="ct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FontTx/>
                <a:buNone/>
              </a:pPr>
              <a:r>
                <a:rPr lang="cs-CZ" altLang="cs-CZ" sz="1500">
                  <a:latin typeface="Arial" panose="020B0604020202020204" pitchFamily="34" charset="0"/>
                  <a:cs typeface="Times New Roman" panose="02020603050405020304" pitchFamily="18" charset="0"/>
                </a:rPr>
                <a:t>Správce, který zahájil řízení jako prvý</a:t>
              </a:r>
              <a:endParaRPr lang="cs-CZ" altLang="cs-CZ" sz="1500">
                <a:latin typeface="Arial" panose="020B0604020202020204" pitchFamily="34" charset="0"/>
              </a:endParaRPr>
            </a:p>
          </p:txBody>
        </p:sp>
        <p:sp>
          <p:nvSpPr>
            <p:cNvPr id="41996" name="_s430092"/>
            <p:cNvSpPr>
              <a:spLocks noChangeArrowheads="1"/>
            </p:cNvSpPr>
            <p:nvPr/>
          </p:nvSpPr>
          <p:spPr bwMode="auto">
            <a:xfrm>
              <a:off x="2925" y="3420"/>
              <a:ext cx="2160" cy="720"/>
            </a:xfrm>
            <a:prstGeom prst="roundRect">
              <a:avLst>
                <a:gd name="adj" fmla="val 16667"/>
              </a:avLst>
            </a:prstGeom>
            <a:gradFill rotWithShape="1">
              <a:gsLst>
                <a:gs pos="0">
                  <a:srgbClr val="FF0000"/>
                </a:gs>
                <a:gs pos="100000">
                  <a:srgbClr val="D60000"/>
                </a:gs>
              </a:gsLst>
              <a:lin ang="5400000" scaled="1"/>
            </a:gradFill>
            <a:ln w="9525">
              <a:solidFill>
                <a:srgbClr val="800000"/>
              </a:solidFill>
              <a:round/>
              <a:headEnd/>
              <a:tailEnd/>
            </a:ln>
          </p:spPr>
          <p:txBody>
            <a:bodyPr lIns="0" tIns="0" rIns="0" bIns="0" anchor="ct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FontTx/>
                <a:buNone/>
              </a:pPr>
              <a:r>
                <a:rPr lang="cs-CZ" altLang="cs-CZ" sz="1500" b="1">
                  <a:latin typeface="Arial" panose="020B0604020202020204" pitchFamily="34" charset="0"/>
                  <a:cs typeface="Times New Roman" panose="02020603050405020304" pitchFamily="18" charset="0"/>
                </a:rPr>
                <a:t>Spor o příslušnost – nadřízený oběma správcům</a:t>
              </a:r>
              <a:endParaRPr lang="cs-CZ" altLang="cs-CZ" sz="1500" b="1">
                <a:latin typeface="Arial" panose="020B0604020202020204" pitchFamily="34" charset="0"/>
              </a:endParaRPr>
            </a:p>
          </p:txBody>
        </p:sp>
      </p:grpSp>
    </p:spTree>
    <p:extLst>
      <p:ext uri="{BB962C8B-B14F-4D97-AF65-F5344CB8AC3E}">
        <p14:creationId xmlns:p14="http://schemas.microsoft.com/office/powerpoint/2010/main" val="3017191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Kolize v místní příslušnosti</a:t>
            </a:r>
            <a:endParaRPr lang="cs-CZ" dirty="0"/>
          </a:p>
        </p:txBody>
      </p:sp>
      <p:sp>
        <p:nvSpPr>
          <p:cNvPr id="3" name="Zástupný symbol pro obsah 2"/>
          <p:cNvSpPr>
            <a:spLocks noGrp="1"/>
          </p:cNvSpPr>
          <p:nvPr>
            <p:ph idx="1"/>
          </p:nvPr>
        </p:nvSpPr>
        <p:spPr/>
        <p:txBody>
          <a:bodyPr/>
          <a:lstStyle/>
          <a:p>
            <a:r>
              <a:rPr lang="cs-CZ" dirty="0" smtClean="0"/>
              <a:t>Princip času – řešení ze zákona</a:t>
            </a:r>
          </a:p>
          <a:p>
            <a:r>
              <a:rPr lang="cs-CZ" dirty="0" smtClean="0"/>
              <a:t>Princip nadřízeného arbitra – řešení rozhodnutím společného nadřízeného správce daně</a:t>
            </a:r>
          </a:p>
          <a:p>
            <a:r>
              <a:rPr lang="cs-CZ" dirty="0" smtClean="0"/>
              <a:t>Příklady: </a:t>
            </a:r>
            <a:r>
              <a:rPr lang="cs-CZ" dirty="0"/>
              <a:t> </a:t>
            </a:r>
            <a:r>
              <a:rPr lang="cs-CZ" dirty="0" smtClean="0"/>
              <a:t>FÚ JMK x FÚMSK --- %</a:t>
            </a:r>
          </a:p>
        </p:txBody>
      </p:sp>
    </p:spTree>
    <p:extLst>
      <p:ext uri="{BB962C8B-B14F-4D97-AF65-F5344CB8AC3E}">
        <p14:creationId xmlns:p14="http://schemas.microsoft.com/office/powerpoint/2010/main" val="2913745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t>
            </a:r>
            <a:endParaRPr lang="cs-CZ" dirty="0"/>
          </a:p>
        </p:txBody>
      </p:sp>
      <p:sp>
        <p:nvSpPr>
          <p:cNvPr id="3" name="Zástupný symbol pro obsah 2"/>
          <p:cNvSpPr>
            <a:spLocks noGrp="1"/>
          </p:cNvSpPr>
          <p:nvPr>
            <p:ph idx="1"/>
          </p:nvPr>
        </p:nvSpPr>
        <p:spPr/>
        <p:txBody>
          <a:bodyPr/>
          <a:lstStyle/>
          <a:p>
            <a:r>
              <a:rPr lang="cs-CZ" dirty="0" smtClean="0"/>
              <a:t>No přece GFŘ</a:t>
            </a:r>
          </a:p>
          <a:p>
            <a:endParaRPr lang="cs-CZ" dirty="0"/>
          </a:p>
          <a:p>
            <a:r>
              <a:rPr lang="cs-CZ" dirty="0" smtClean="0"/>
              <a:t>Jednoduší </a:t>
            </a:r>
            <a:r>
              <a:rPr lang="cs-CZ" dirty="0" smtClean="0"/>
              <a:t>než v minulosti….</a:t>
            </a:r>
            <a:endParaRPr lang="cs-CZ" dirty="0" smtClean="0"/>
          </a:p>
          <a:p>
            <a:r>
              <a:rPr lang="cs-CZ" dirty="0" smtClean="0"/>
              <a:t>Proč?</a:t>
            </a:r>
          </a:p>
          <a:p>
            <a:r>
              <a:rPr lang="cs-CZ" dirty="0" smtClean="0"/>
              <a:t>Změna systému správců daní ÚFO x FSČR!</a:t>
            </a:r>
            <a:endParaRPr lang="cs-CZ" dirty="0"/>
          </a:p>
        </p:txBody>
      </p:sp>
    </p:spTree>
    <p:extLst>
      <p:ext uri="{BB962C8B-B14F-4D97-AF65-F5344CB8AC3E}">
        <p14:creationId xmlns:p14="http://schemas.microsoft.com/office/powerpoint/2010/main" val="11028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v místní příslušnosti</a:t>
            </a:r>
            <a:endParaRPr lang="cs-CZ" dirty="0"/>
          </a:p>
        </p:txBody>
      </p:sp>
      <p:sp>
        <p:nvSpPr>
          <p:cNvPr id="3" name="Zástupný symbol pro obsah 2"/>
          <p:cNvSpPr>
            <a:spLocks noGrp="1"/>
          </p:cNvSpPr>
          <p:nvPr>
            <p:ph idx="1"/>
          </p:nvPr>
        </p:nvSpPr>
        <p:spPr/>
        <p:txBody>
          <a:bodyPr/>
          <a:lstStyle/>
          <a:p>
            <a:r>
              <a:rPr lang="cs-CZ" dirty="0" smtClean="0"/>
              <a:t>Dožádání § 17</a:t>
            </a:r>
          </a:p>
          <a:p>
            <a:r>
              <a:rPr lang="cs-CZ" dirty="0" smtClean="0"/>
              <a:t>Delegace § 18</a:t>
            </a:r>
          </a:p>
          <a:p>
            <a:r>
              <a:rPr lang="cs-CZ" dirty="0" smtClean="0"/>
              <a:t>Atrakce § 19</a:t>
            </a:r>
          </a:p>
          <a:p>
            <a:r>
              <a:rPr lang="cs-CZ" dirty="0" smtClean="0"/>
              <a:t>Naturální změna § 16</a:t>
            </a:r>
          </a:p>
          <a:p>
            <a:r>
              <a:rPr lang="cs-CZ" dirty="0" smtClean="0"/>
              <a:t>Relativní omezení obvodem § 15</a:t>
            </a:r>
          </a:p>
          <a:p>
            <a:endParaRPr lang="cs-CZ" dirty="0"/>
          </a:p>
        </p:txBody>
      </p:sp>
    </p:spTree>
    <p:extLst>
      <p:ext uri="{BB962C8B-B14F-4D97-AF65-F5344CB8AC3E}">
        <p14:creationId xmlns:p14="http://schemas.microsoft.com/office/powerpoint/2010/main" val="16975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1"/>
          <p:cNvSpPr>
            <a:spLocks noGrp="1"/>
          </p:cNvSpPr>
          <p:nvPr>
            <p:ph type="ftr" sz="quarter" idx="11"/>
          </p:nvPr>
        </p:nvSpPr>
        <p:spPr/>
        <p:txBody>
          <a:bodyPr/>
          <a:lstStyle/>
          <a:p>
            <a:pPr>
              <a:defRPr/>
            </a:pPr>
            <a:r>
              <a:rPr lang="cs-CZ"/>
              <a:t>Zápatí prezentace</a:t>
            </a:r>
          </a:p>
        </p:txBody>
      </p:sp>
      <p:sp>
        <p:nvSpPr>
          <p:cNvPr id="4120" name="Zástupný symbol pro číslo snímku 2"/>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1492A20-1DC7-4B97-A3EC-E6C330154A87}" type="slidenum">
              <a:rPr lang="cs-CZ" altLang="cs-CZ" sz="1200"/>
              <a:pPr>
                <a:spcBef>
                  <a:spcPct val="0"/>
                </a:spcBef>
                <a:buClrTx/>
                <a:buFontTx/>
                <a:buNone/>
              </a:pPr>
              <a:t>18</a:t>
            </a:fld>
            <a:endParaRPr lang="cs-CZ" altLang="cs-CZ" sz="1200"/>
          </a:p>
        </p:txBody>
      </p:sp>
      <p:sp>
        <p:nvSpPr>
          <p:cNvPr id="4121" name="Rectangle 2"/>
          <p:cNvSpPr>
            <a:spLocks noChangeArrowheads="1"/>
          </p:cNvSpPr>
          <p:nvPr/>
        </p:nvSpPr>
        <p:spPr bwMode="auto">
          <a:xfrm>
            <a:off x="8959271" y="165952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r" eaLnBrk="1" hangingPunct="1">
              <a:spcBef>
                <a:spcPct val="0"/>
              </a:spcBef>
              <a:buClrTx/>
              <a:buFontTx/>
              <a:buNone/>
            </a:pPr>
            <a:endParaRPr lang="cs-CZ" altLang="cs-CZ" sz="1600">
              <a:latin typeface="Arial" panose="020B0604020202020204" pitchFamily="34" charset="0"/>
            </a:endParaRPr>
          </a:p>
        </p:txBody>
      </p:sp>
      <p:graphicFrame>
        <p:nvGraphicFramePr>
          <p:cNvPr id="2" name="Diagram 1"/>
          <p:cNvGraphicFramePr/>
          <p:nvPr/>
        </p:nvGraphicFramePr>
        <p:xfrm>
          <a:off x="395288" y="981075"/>
          <a:ext cx="8064500"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3514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1"/>
          </p:nvPr>
        </p:nvSpPr>
        <p:spPr/>
        <p:txBody>
          <a:bodyPr/>
          <a:lstStyle/>
          <a:p>
            <a:pPr>
              <a:defRPr/>
            </a:pPr>
            <a:r>
              <a:rPr lang="cs-CZ"/>
              <a:t>Zápatí prezentace</a:t>
            </a:r>
          </a:p>
        </p:txBody>
      </p:sp>
      <p:sp>
        <p:nvSpPr>
          <p:cNvPr id="6170" name="Zástupný symbol pro číslo snímku 2"/>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B402E5C-9C2A-4028-A8BE-F5CD4AA4B570}" type="slidenum">
              <a:rPr lang="cs-CZ" altLang="cs-CZ" sz="1200"/>
              <a:pPr>
                <a:spcBef>
                  <a:spcPct val="0"/>
                </a:spcBef>
                <a:buClrTx/>
                <a:buFontTx/>
                <a:buNone/>
              </a:pPr>
              <a:t>19</a:t>
            </a:fld>
            <a:endParaRPr lang="cs-CZ" altLang="cs-CZ" sz="1200"/>
          </a:p>
        </p:txBody>
      </p:sp>
      <p:sp>
        <p:nvSpPr>
          <p:cNvPr id="6171" name="Rectangle 2"/>
          <p:cNvSpPr>
            <a:spLocks noChangeArrowheads="1"/>
          </p:cNvSpPr>
          <p:nvPr/>
        </p:nvSpPr>
        <p:spPr bwMode="auto">
          <a:xfrm>
            <a:off x="8959271" y="34507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r" eaLnBrk="1" hangingPunct="1">
              <a:spcBef>
                <a:spcPct val="0"/>
              </a:spcBef>
              <a:buClrTx/>
              <a:buFontTx/>
              <a:buNone/>
            </a:pPr>
            <a:endParaRPr lang="cs-CZ" altLang="cs-CZ" sz="1600">
              <a:latin typeface="Arial" panose="020B0604020202020204" pitchFamily="34" charset="0"/>
            </a:endParaRPr>
          </a:p>
        </p:txBody>
      </p:sp>
      <p:grpSp>
        <p:nvGrpSpPr>
          <p:cNvPr id="2" name="Organization Chart 3"/>
          <p:cNvGrpSpPr>
            <a:grpSpLocks/>
          </p:cNvGrpSpPr>
          <p:nvPr/>
        </p:nvGrpSpPr>
        <p:grpSpPr bwMode="auto">
          <a:xfrm>
            <a:off x="468315" y="981077"/>
            <a:ext cx="8135937" cy="5362575"/>
            <a:chOff x="1485" y="1260"/>
            <a:chExt cx="7200" cy="9360"/>
          </a:xfrm>
        </p:grpSpPr>
        <p:cxnSp>
          <p:nvCxnSpPr>
            <p:cNvPr id="2052" name="_s2052"/>
            <p:cNvCxnSpPr>
              <a:cxnSpLocks noChangeShapeType="1"/>
              <a:stCxn id="14" idx="3"/>
              <a:endCxn id="7" idx="2"/>
            </p:cNvCxnSpPr>
            <p:nvPr/>
          </p:nvCxnSpPr>
          <p:spPr bwMode="auto">
            <a:xfrm flipV="1">
              <a:off x="7258" y="3083"/>
              <a:ext cx="348" cy="1779"/>
            </a:xfrm>
            <a:prstGeom prst="bentConnector2">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13" idx="3"/>
              <a:endCxn id="7" idx="2"/>
            </p:cNvCxnSpPr>
            <p:nvPr/>
          </p:nvCxnSpPr>
          <p:spPr bwMode="auto">
            <a:xfrm flipV="1">
              <a:off x="7258" y="3083"/>
              <a:ext cx="348" cy="2857"/>
            </a:xfrm>
            <a:prstGeom prst="bentConnector2">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12" idx="3"/>
              <a:endCxn id="7" idx="2"/>
            </p:cNvCxnSpPr>
            <p:nvPr/>
          </p:nvCxnSpPr>
          <p:spPr bwMode="auto">
            <a:xfrm flipV="1">
              <a:off x="7258" y="3083"/>
              <a:ext cx="348" cy="3938"/>
            </a:xfrm>
            <a:prstGeom prst="bentConnector2">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2055" name="_s2055"/>
            <p:cNvCxnSpPr>
              <a:cxnSpLocks noChangeShapeType="1"/>
              <a:stCxn id="11" idx="3"/>
              <a:endCxn id="7" idx="2"/>
            </p:cNvCxnSpPr>
            <p:nvPr/>
          </p:nvCxnSpPr>
          <p:spPr bwMode="auto">
            <a:xfrm flipV="1">
              <a:off x="7258" y="3083"/>
              <a:ext cx="348" cy="5019"/>
            </a:xfrm>
            <a:prstGeom prst="bentConnector2">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2056" name="_s2056"/>
            <p:cNvCxnSpPr>
              <a:cxnSpLocks noChangeShapeType="1"/>
              <a:stCxn id="10" idx="3"/>
              <a:endCxn id="7" idx="2"/>
            </p:cNvCxnSpPr>
            <p:nvPr/>
          </p:nvCxnSpPr>
          <p:spPr bwMode="auto">
            <a:xfrm flipV="1">
              <a:off x="7258" y="3083"/>
              <a:ext cx="348" cy="6097"/>
            </a:xfrm>
            <a:prstGeom prst="bentConnector2">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2057" name="_s2057"/>
            <p:cNvCxnSpPr>
              <a:cxnSpLocks noChangeShapeType="1"/>
              <a:stCxn id="9" idx="3"/>
              <a:endCxn id="7" idx="2"/>
            </p:cNvCxnSpPr>
            <p:nvPr/>
          </p:nvCxnSpPr>
          <p:spPr bwMode="auto">
            <a:xfrm flipV="1">
              <a:off x="7258" y="3083"/>
              <a:ext cx="348" cy="7178"/>
            </a:xfrm>
            <a:prstGeom prst="bentConnector2">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2058" name="_s2058"/>
            <p:cNvCxnSpPr>
              <a:cxnSpLocks noChangeShapeType="1"/>
              <a:stCxn id="8" idx="3"/>
              <a:endCxn id="7" idx="2"/>
            </p:cNvCxnSpPr>
            <p:nvPr/>
          </p:nvCxnSpPr>
          <p:spPr bwMode="auto">
            <a:xfrm flipV="1">
              <a:off x="7258" y="3083"/>
              <a:ext cx="348" cy="698"/>
            </a:xfrm>
            <a:prstGeom prst="bentConnector2">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2059" name="_s2059"/>
            <p:cNvCxnSpPr>
              <a:cxnSpLocks noChangeShapeType="1"/>
              <a:stCxn id="7" idx="0"/>
              <a:endCxn id="3" idx="2"/>
            </p:cNvCxnSpPr>
            <p:nvPr/>
          </p:nvCxnSpPr>
          <p:spPr bwMode="auto">
            <a:xfrm rot="5400000" flipH="1">
              <a:off x="6188" y="900"/>
              <a:ext cx="316" cy="2520"/>
            </a:xfrm>
            <a:prstGeom prst="bentConnector3">
              <a:avLst>
                <a:gd name="adj1" fmla="val 50000"/>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2060" name="_s2060"/>
            <p:cNvCxnSpPr>
              <a:cxnSpLocks noChangeShapeType="1"/>
              <a:stCxn id="6" idx="0"/>
              <a:endCxn id="3" idx="2"/>
            </p:cNvCxnSpPr>
            <p:nvPr/>
          </p:nvCxnSpPr>
          <p:spPr bwMode="auto">
            <a:xfrm rot="16200000">
              <a:off x="4929" y="2159"/>
              <a:ext cx="316" cy="1"/>
            </a:xfrm>
            <a:prstGeom prst="straightConnector1">
              <a:avLst/>
            </a:prstGeom>
            <a:noFill/>
            <a:ln w="9525">
              <a:solidFill>
                <a:schemeClr val="bg2"/>
              </a:solidFill>
              <a:round/>
              <a:headEnd/>
              <a:tailEnd/>
            </a:ln>
            <a:extLst>
              <a:ext uri="{909E8E84-426E-40DD-AFC4-6F175D3DCCD1}">
                <a14:hiddenFill xmlns:a14="http://schemas.microsoft.com/office/drawing/2010/main">
                  <a:noFill/>
                </a14:hiddenFill>
              </a:ext>
            </a:extLst>
          </p:spPr>
        </p:cxnSp>
        <p:cxnSp>
          <p:nvCxnSpPr>
            <p:cNvPr id="2061" name="_s2061"/>
            <p:cNvCxnSpPr>
              <a:cxnSpLocks noChangeShapeType="1"/>
              <a:stCxn id="4" idx="0"/>
              <a:endCxn id="3" idx="2"/>
            </p:cNvCxnSpPr>
            <p:nvPr/>
          </p:nvCxnSpPr>
          <p:spPr bwMode="auto">
            <a:xfrm rot="16200000">
              <a:off x="3668" y="899"/>
              <a:ext cx="316" cy="2521"/>
            </a:xfrm>
            <a:prstGeom prst="bentConnector3">
              <a:avLst>
                <a:gd name="adj1" fmla="val 50000"/>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sp>
          <p:nvSpPr>
            <p:cNvPr id="3" name="_s2062"/>
            <p:cNvSpPr>
              <a:spLocks noChangeArrowheads="1"/>
            </p:cNvSpPr>
            <p:nvPr/>
          </p:nvSpPr>
          <p:spPr bwMode="auto">
            <a:xfrm>
              <a:off x="4005" y="1260"/>
              <a:ext cx="2160" cy="720"/>
            </a:xfrm>
            <a:prstGeom prst="roundRect">
              <a:avLst>
                <a:gd name="adj"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Osoby zúčastněné</a:t>
              </a:r>
              <a:endParaRPr kumimoji="0" lang="cs-CZ" altLang="cs-CZ" sz="9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na správě daní</a:t>
              </a:r>
              <a:endParaRPr kumimoji="0" lang="cs-CZ" altLang="cs-CZ" sz="1400" b="0" i="0" u="none" strike="noStrike" cap="none" normalizeH="0" baseline="0" dirty="0" smtClean="0">
                <a:ln>
                  <a:noFill/>
                </a:ln>
                <a:solidFill>
                  <a:schemeClr val="tx1"/>
                </a:solidFill>
                <a:effectLst/>
                <a:latin typeface="Arial" panose="020B0604020202020204" pitchFamily="34" charset="0"/>
              </a:endParaRPr>
            </a:p>
          </p:txBody>
        </p:sp>
        <p:sp>
          <p:nvSpPr>
            <p:cNvPr id="4" name="_s2063"/>
            <p:cNvSpPr>
              <a:spLocks noChangeArrowheads="1"/>
            </p:cNvSpPr>
            <p:nvPr/>
          </p:nvSpPr>
          <p:spPr bwMode="auto">
            <a:xfrm>
              <a:off x="1485" y="2340"/>
              <a:ext cx="2160" cy="720"/>
            </a:xfrm>
            <a:prstGeom prst="roundRect">
              <a:avLst>
                <a:gd name="adj" fmla="val 50000"/>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Daňový subjekt</a:t>
              </a:r>
              <a:endParaRPr kumimoji="0" lang="cs-CZ" altLang="cs-CZ" sz="1400" b="0" i="0" u="none" strike="noStrike" cap="none" normalizeH="0" baseline="0" smtClean="0">
                <a:ln>
                  <a:noFill/>
                </a:ln>
                <a:solidFill>
                  <a:schemeClr val="tx1"/>
                </a:solidFill>
                <a:effectLst/>
                <a:latin typeface="Arial" panose="020B0604020202020204" pitchFamily="34" charset="0"/>
              </a:endParaRPr>
            </a:p>
          </p:txBody>
        </p:sp>
        <p:sp>
          <p:nvSpPr>
            <p:cNvPr id="6" name="_s2064"/>
            <p:cNvSpPr>
              <a:spLocks noChangeArrowheads="1"/>
            </p:cNvSpPr>
            <p:nvPr/>
          </p:nvSpPr>
          <p:spPr bwMode="auto">
            <a:xfrm>
              <a:off x="4005" y="2340"/>
              <a:ext cx="2160" cy="720"/>
            </a:xfrm>
            <a:prstGeom prst="roundRect">
              <a:avLst>
                <a:gd name="adj" fmla="val 50000"/>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Úřední osoba</a:t>
              </a:r>
            </a:p>
          </p:txBody>
        </p:sp>
        <p:sp>
          <p:nvSpPr>
            <p:cNvPr id="7" name="_s2065"/>
            <p:cNvSpPr>
              <a:spLocks noChangeArrowheads="1"/>
            </p:cNvSpPr>
            <p:nvPr/>
          </p:nvSpPr>
          <p:spPr bwMode="auto">
            <a:xfrm>
              <a:off x="6525" y="2340"/>
              <a:ext cx="2160" cy="720"/>
            </a:xfrm>
            <a:prstGeom prst="roundRect">
              <a:avLst>
                <a:gd name="adj" fmla="val 50000"/>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Osoby třetí</a:t>
              </a:r>
              <a:endParaRPr kumimoji="0" lang="cs-CZ" altLang="cs-CZ" sz="1400" b="0" i="0" u="none" strike="noStrike" cap="none" normalizeH="0" baseline="0" smtClean="0">
                <a:ln>
                  <a:noFill/>
                </a:ln>
                <a:solidFill>
                  <a:schemeClr val="tx1"/>
                </a:solidFill>
                <a:effectLst/>
                <a:latin typeface="Arial" panose="020B0604020202020204" pitchFamily="34" charset="0"/>
              </a:endParaRPr>
            </a:p>
          </p:txBody>
        </p:sp>
        <p:sp>
          <p:nvSpPr>
            <p:cNvPr id="8" name="_s2066"/>
            <p:cNvSpPr>
              <a:spLocks noChangeArrowheads="1"/>
            </p:cNvSpPr>
            <p:nvPr/>
          </p:nvSpPr>
          <p:spPr bwMode="auto">
            <a:xfrm>
              <a:off x="5086" y="3420"/>
              <a:ext cx="2159" cy="720"/>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9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svědci a osoby přezvědné</a:t>
              </a:r>
              <a:endParaRPr kumimoji="0" lang="cs-CZ" altLang="cs-CZ" sz="1400" b="0" i="0" u="none" strike="noStrike" cap="none" normalizeH="0" baseline="0" dirty="0" smtClean="0">
                <a:ln>
                  <a:noFill/>
                </a:ln>
                <a:solidFill>
                  <a:schemeClr val="tx1"/>
                </a:solidFill>
                <a:effectLst/>
                <a:latin typeface="Arial" panose="020B0604020202020204" pitchFamily="34" charset="0"/>
              </a:endParaRPr>
            </a:p>
          </p:txBody>
        </p:sp>
        <p:sp>
          <p:nvSpPr>
            <p:cNvPr id="9" name="_s2067"/>
            <p:cNvSpPr>
              <a:spLocks noChangeArrowheads="1"/>
            </p:cNvSpPr>
            <p:nvPr/>
          </p:nvSpPr>
          <p:spPr bwMode="auto">
            <a:xfrm>
              <a:off x="5086" y="9900"/>
              <a:ext cx="2159" cy="720"/>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9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jiné subjekty s obligatorní součinností v DŘ</a:t>
              </a:r>
              <a:endParaRPr kumimoji="0" lang="cs-CZ" altLang="cs-CZ" sz="1400" b="0" i="0" u="none" strike="noStrike" cap="none" normalizeH="0" baseline="0" dirty="0" smtClean="0">
                <a:ln>
                  <a:noFill/>
                </a:ln>
                <a:solidFill>
                  <a:schemeClr val="tx1"/>
                </a:solidFill>
                <a:effectLst/>
                <a:latin typeface="Arial" panose="020B0604020202020204" pitchFamily="34" charset="0"/>
              </a:endParaRPr>
            </a:p>
          </p:txBody>
        </p:sp>
        <p:sp>
          <p:nvSpPr>
            <p:cNvPr id="10" name="_s2068"/>
            <p:cNvSpPr>
              <a:spLocks noChangeArrowheads="1"/>
            </p:cNvSpPr>
            <p:nvPr/>
          </p:nvSpPr>
          <p:spPr bwMode="auto">
            <a:xfrm>
              <a:off x="5086" y="8820"/>
              <a:ext cx="2159" cy="720"/>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státní orgány a orgány obcí</a:t>
              </a:r>
              <a:endParaRPr kumimoji="0" lang="cs-CZ" altLang="cs-CZ" sz="1400" b="0" i="0" u="none" strike="noStrike" cap="none" normalizeH="0" baseline="0" smtClean="0">
                <a:ln>
                  <a:noFill/>
                </a:ln>
                <a:solidFill>
                  <a:schemeClr val="tx1"/>
                </a:solidFill>
                <a:effectLst/>
                <a:latin typeface="Arial" panose="020B0604020202020204" pitchFamily="34" charset="0"/>
              </a:endParaRPr>
            </a:p>
          </p:txBody>
        </p:sp>
        <p:sp>
          <p:nvSpPr>
            <p:cNvPr id="11" name="_s2069"/>
            <p:cNvSpPr>
              <a:spLocks noChangeArrowheads="1"/>
            </p:cNvSpPr>
            <p:nvPr/>
          </p:nvSpPr>
          <p:spPr bwMode="auto">
            <a:xfrm>
              <a:off x="5086" y="7740"/>
              <a:ext cx="2159" cy="720"/>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správci</a:t>
              </a:r>
              <a:endParaRPr kumimoji="0" lang="cs-CZ" altLang="cs-CZ" sz="1400" b="0" i="0" u="none" strike="noStrike" cap="none" normalizeH="0" baseline="0" smtClean="0">
                <a:ln>
                  <a:noFill/>
                </a:ln>
                <a:solidFill>
                  <a:schemeClr val="tx1"/>
                </a:solidFill>
                <a:effectLst/>
                <a:latin typeface="Arial" panose="020B0604020202020204" pitchFamily="34" charset="0"/>
              </a:endParaRPr>
            </a:p>
          </p:txBody>
        </p:sp>
        <p:sp>
          <p:nvSpPr>
            <p:cNvPr id="12" name="_s2070"/>
            <p:cNvSpPr>
              <a:spLocks noChangeArrowheads="1"/>
            </p:cNvSpPr>
            <p:nvPr/>
          </p:nvSpPr>
          <p:spPr bwMode="auto">
            <a:xfrm>
              <a:off x="5086" y="6660"/>
              <a:ext cx="2159" cy="720"/>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7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ručitelé, poddlužníci  a plátci působící  v rámci zajišťovacího a vymáhacího řízení</a:t>
              </a:r>
              <a:endParaRPr kumimoji="0" lang="cs-CZ" altLang="cs-CZ" sz="1400" b="0" i="0" u="none" strike="noStrike" cap="none" normalizeH="0" baseline="0" dirty="0" smtClean="0">
                <a:ln>
                  <a:noFill/>
                </a:ln>
                <a:solidFill>
                  <a:schemeClr val="tx1"/>
                </a:solidFill>
                <a:effectLst/>
                <a:latin typeface="Arial" panose="020B0604020202020204" pitchFamily="34" charset="0"/>
              </a:endParaRPr>
            </a:p>
          </p:txBody>
        </p:sp>
        <p:sp>
          <p:nvSpPr>
            <p:cNvPr id="13" name="_s2071"/>
            <p:cNvSpPr>
              <a:spLocks noChangeArrowheads="1"/>
            </p:cNvSpPr>
            <p:nvPr/>
          </p:nvSpPr>
          <p:spPr bwMode="auto">
            <a:xfrm>
              <a:off x="5086" y="5580"/>
              <a:ext cx="2159" cy="720"/>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9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znalci, auditoři a tlumočníci</a:t>
              </a:r>
              <a:endParaRPr kumimoji="0" lang="cs-CZ" altLang="cs-CZ" sz="900" b="0" i="0" u="none" strike="noStrike" cap="none" normalizeH="0" baseline="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cs-CZ" altLang="cs-CZ" sz="1400" b="0" i="0" u="none" strike="noStrike" cap="none" normalizeH="0" baseline="0" smtClean="0">
                <a:ln>
                  <a:noFill/>
                </a:ln>
                <a:solidFill>
                  <a:schemeClr val="tx1"/>
                </a:solidFill>
                <a:effectLst/>
                <a:latin typeface="Arial" panose="020B0604020202020204" pitchFamily="34" charset="0"/>
              </a:endParaRPr>
            </a:p>
          </p:txBody>
        </p:sp>
        <p:sp>
          <p:nvSpPr>
            <p:cNvPr id="14" name="_s2072"/>
            <p:cNvSpPr>
              <a:spLocks noChangeArrowheads="1"/>
            </p:cNvSpPr>
            <p:nvPr/>
          </p:nvSpPr>
          <p:spPr bwMode="auto">
            <a:xfrm>
              <a:off x="5086" y="4500"/>
              <a:ext cx="2159" cy="720"/>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9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osoby mající listiny nebo věci potřebné pro DŘ</a:t>
              </a:r>
              <a:endParaRPr kumimoji="0" lang="cs-CZ" altLang="cs-CZ" sz="1400" b="0" i="0" u="none" strike="noStrike" cap="none" normalizeH="0" baseline="0" dirty="0" smtClean="0">
                <a:ln>
                  <a:noFill/>
                </a:ln>
                <a:solidFill>
                  <a:schemeClr val="tx1"/>
                </a:solidFill>
                <a:effectLst/>
                <a:latin typeface="Arial" panose="020B0604020202020204" pitchFamily="34" charset="0"/>
              </a:endParaRPr>
            </a:p>
          </p:txBody>
        </p:sp>
      </p:grpSp>
      <p:sp>
        <p:nvSpPr>
          <p:cNvPr id="6172" name="Rectangle 26"/>
          <p:cNvSpPr>
            <a:spLocks noChangeArrowheads="1"/>
          </p:cNvSpPr>
          <p:nvPr/>
        </p:nvSpPr>
        <p:spPr bwMode="auto">
          <a:xfrm>
            <a:off x="2" y="61589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FontTx/>
              <a:buNone/>
            </a:pPr>
            <a:endParaRPr lang="cs-CZ" altLang="cs-CZ" sz="1800">
              <a:latin typeface="Arial" panose="020B0604020202020204" pitchFamily="34" charset="0"/>
            </a:endParaRPr>
          </a:p>
        </p:txBody>
      </p:sp>
    </p:spTree>
    <p:extLst>
      <p:ext uri="{BB962C8B-B14F-4D97-AF65-F5344CB8AC3E}">
        <p14:creationId xmlns:p14="http://schemas.microsoft.com/office/powerpoint/2010/main" val="3158775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cs-CZ" altLang="cs-CZ" smtClean="0"/>
              <a:t>Úprava správy daní</a:t>
            </a:r>
          </a:p>
        </p:txBody>
      </p:sp>
      <p:sp>
        <p:nvSpPr>
          <p:cNvPr id="36867" name="Rectangle 3"/>
          <p:cNvSpPr>
            <a:spLocks noGrp="1" noChangeArrowheads="1"/>
          </p:cNvSpPr>
          <p:nvPr>
            <p:ph idx="1"/>
          </p:nvPr>
        </p:nvSpPr>
        <p:spPr/>
        <p:txBody>
          <a:bodyPr/>
          <a:lstStyle/>
          <a:p>
            <a:pPr eaLnBrk="1" hangingPunct="1"/>
            <a:endParaRPr lang="cs-CZ" altLang="cs-CZ" b="1" smtClean="0">
              <a:solidFill>
                <a:schemeClr val="hlink"/>
              </a:solidFill>
            </a:endParaRPr>
          </a:p>
          <a:p>
            <a:pPr eaLnBrk="1" hangingPunct="1"/>
            <a:r>
              <a:rPr lang="cs-CZ" altLang="cs-CZ" b="1" smtClean="0">
                <a:solidFill>
                  <a:schemeClr val="hlink"/>
                </a:solidFill>
              </a:rPr>
              <a:t>Daňový řád</a:t>
            </a:r>
            <a:r>
              <a:rPr lang="cs-CZ" altLang="cs-CZ" smtClean="0"/>
              <a:t> - zákon č. 280/2009 Sb.</a:t>
            </a:r>
          </a:p>
          <a:p>
            <a:pPr eaLnBrk="1" hangingPunct="1">
              <a:buFont typeface="Wingdings" panose="05000000000000000000" pitchFamily="2" charset="2"/>
              <a:buNone/>
            </a:pPr>
            <a:endParaRPr lang="cs-CZ" altLang="cs-CZ" smtClean="0"/>
          </a:p>
          <a:p>
            <a:pPr eaLnBrk="1" hangingPunct="1"/>
            <a:r>
              <a:rPr lang="cs-CZ" altLang="cs-CZ" smtClean="0"/>
              <a:t>Subsidiární povaha DŘ</a:t>
            </a:r>
          </a:p>
          <a:p>
            <a:pPr eaLnBrk="1" hangingPunct="1"/>
            <a:r>
              <a:rPr lang="cs-CZ" altLang="cs-CZ" smtClean="0"/>
              <a:t>Speciální úprava – „daňové“ zákony</a:t>
            </a:r>
          </a:p>
        </p:txBody>
      </p:sp>
    </p:spTree>
    <p:extLst>
      <p:ext uri="{BB962C8B-B14F-4D97-AF65-F5344CB8AC3E}">
        <p14:creationId xmlns:p14="http://schemas.microsoft.com/office/powerpoint/2010/main" val="1522282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Úřední osoba</a:t>
            </a:r>
            <a:endParaRPr lang="cs-CZ" dirty="0"/>
          </a:p>
        </p:txBody>
      </p:sp>
      <p:sp>
        <p:nvSpPr>
          <p:cNvPr id="3" name="Zástupný symbol pro obsah 2"/>
          <p:cNvSpPr>
            <a:spLocks noGrp="1"/>
          </p:cNvSpPr>
          <p:nvPr>
            <p:ph idx="1"/>
          </p:nvPr>
        </p:nvSpPr>
        <p:spPr/>
        <p:txBody>
          <a:bodyPr/>
          <a:lstStyle/>
          <a:p>
            <a:r>
              <a:rPr lang="cs-CZ" dirty="0" smtClean="0"/>
              <a:t>Správce daně není persona </a:t>
            </a:r>
          </a:p>
          <a:p>
            <a:r>
              <a:rPr lang="cs-CZ" dirty="0" smtClean="0"/>
              <a:t>Úřední osoba není orgán</a:t>
            </a:r>
          </a:p>
          <a:p>
            <a:pPr marL="0" indent="0" algn="ctr">
              <a:buNone/>
            </a:pPr>
            <a:r>
              <a:rPr lang="cs-CZ" sz="4800" b="1" dirty="0">
                <a:solidFill>
                  <a:srgbClr val="FF0000"/>
                </a:solidFill>
              </a:rPr>
              <a:t> </a:t>
            </a:r>
            <a:r>
              <a:rPr lang="cs-CZ" sz="4800" b="1" dirty="0" smtClean="0">
                <a:solidFill>
                  <a:srgbClr val="FF0000"/>
                </a:solidFill>
              </a:rPr>
              <a:t>správce daně ≠ úřední osoba</a:t>
            </a:r>
            <a:endParaRPr lang="cs-CZ" sz="4800" b="1" dirty="0">
              <a:solidFill>
                <a:srgbClr val="FF0000"/>
              </a:solidFill>
            </a:endParaRPr>
          </a:p>
        </p:txBody>
      </p:sp>
    </p:spTree>
    <p:extLst>
      <p:ext uri="{BB962C8B-B14F-4D97-AF65-F5344CB8AC3E}">
        <p14:creationId xmlns:p14="http://schemas.microsoft.com/office/powerpoint/2010/main" val="2512595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Úřední osoba</a:t>
            </a:r>
            <a:endParaRPr lang="cs-CZ" dirty="0"/>
          </a:p>
        </p:txBody>
      </p:sp>
      <p:sp>
        <p:nvSpPr>
          <p:cNvPr id="3" name="Zástupný symbol pro obsah 2"/>
          <p:cNvSpPr>
            <a:spLocks noGrp="1"/>
          </p:cNvSpPr>
          <p:nvPr>
            <p:ph idx="1"/>
          </p:nvPr>
        </p:nvSpPr>
        <p:spPr/>
        <p:txBody>
          <a:bodyPr/>
          <a:lstStyle/>
          <a:p>
            <a:r>
              <a:rPr lang="cs-CZ" dirty="0" smtClean="0"/>
              <a:t>Zaměstnanec správce daně</a:t>
            </a:r>
          </a:p>
          <a:p>
            <a:r>
              <a:rPr lang="cs-CZ" dirty="0" smtClean="0"/>
              <a:t>Osoba ze zákona či na základě zákona</a:t>
            </a:r>
          </a:p>
          <a:p>
            <a:r>
              <a:rPr lang="cs-CZ" dirty="0" smtClean="0"/>
              <a:t>Vykonává pravomoci správce daně § 11</a:t>
            </a:r>
          </a:p>
          <a:p>
            <a:r>
              <a:rPr lang="cs-CZ" dirty="0" smtClean="0"/>
              <a:t>Služební průkaz       (pokud zákon tak káže)</a:t>
            </a:r>
          </a:p>
          <a:p>
            <a:r>
              <a:rPr lang="cs-CZ" dirty="0" smtClean="0"/>
              <a:t>Zmocnění, plná moc …. (pokud neplatí ↑) </a:t>
            </a:r>
          </a:p>
          <a:p>
            <a:r>
              <a:rPr lang="cs-CZ" dirty="0" smtClean="0"/>
              <a:t>Úřední záznam</a:t>
            </a:r>
          </a:p>
          <a:p>
            <a:r>
              <a:rPr lang="cs-CZ" dirty="0" smtClean="0"/>
              <a:t>Právo vědět kdo je mojí úřední osobou</a:t>
            </a:r>
          </a:p>
        </p:txBody>
      </p:sp>
    </p:spTree>
    <p:extLst>
      <p:ext uri="{BB962C8B-B14F-4D97-AF65-F5344CB8AC3E}">
        <p14:creationId xmlns:p14="http://schemas.microsoft.com/office/powerpoint/2010/main" val="3276149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Procesní subjektivita</a:t>
            </a:r>
            <a:endParaRPr lang="cs-CZ" dirty="0"/>
          </a:p>
        </p:txBody>
      </p:sp>
      <p:sp>
        <p:nvSpPr>
          <p:cNvPr id="3" name="Zástupný symbol pro obsah 2"/>
          <p:cNvSpPr>
            <a:spLocks noGrp="1"/>
          </p:cNvSpPr>
          <p:nvPr>
            <p:ph idx="1"/>
          </p:nvPr>
        </p:nvSpPr>
        <p:spPr/>
        <p:txBody>
          <a:bodyPr/>
          <a:lstStyle/>
          <a:p>
            <a:r>
              <a:rPr lang="cs-CZ" dirty="0" smtClean="0"/>
              <a:t>§ 10 odst. 3 DŘ</a:t>
            </a:r>
            <a:endParaRPr lang="cs-CZ" dirty="0"/>
          </a:p>
        </p:txBody>
      </p:sp>
    </p:spTree>
    <p:extLst>
      <p:ext uri="{BB962C8B-B14F-4D97-AF65-F5344CB8AC3E}">
        <p14:creationId xmlns:p14="http://schemas.microsoft.com/office/powerpoint/2010/main" val="2359415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Subjekty správy daní</a:t>
            </a:r>
            <a:endParaRPr lang="cs-CZ" dirty="0"/>
          </a:p>
        </p:txBody>
      </p:sp>
      <p:sp>
        <p:nvSpPr>
          <p:cNvPr id="3" name="Zástupný symbol pro obsah 2"/>
          <p:cNvSpPr>
            <a:spLocks noGrp="1"/>
          </p:cNvSpPr>
          <p:nvPr>
            <p:ph idx="1"/>
          </p:nvPr>
        </p:nvSpPr>
        <p:spPr/>
        <p:txBody>
          <a:bodyPr/>
          <a:lstStyle/>
          <a:p>
            <a:r>
              <a:rPr lang="cs-CZ" dirty="0" smtClean="0"/>
              <a:t>Správce daně – úřední osoba</a:t>
            </a:r>
          </a:p>
          <a:p>
            <a:r>
              <a:rPr lang="cs-CZ" dirty="0" smtClean="0"/>
              <a:t>Osoby zúčastněné na správě daní </a:t>
            </a:r>
            <a:endParaRPr lang="cs-CZ" dirty="0"/>
          </a:p>
        </p:txBody>
      </p:sp>
    </p:spTree>
    <p:extLst>
      <p:ext uri="{BB962C8B-B14F-4D97-AF65-F5344CB8AC3E}">
        <p14:creationId xmlns:p14="http://schemas.microsoft.com/office/powerpoint/2010/main" val="1413054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Osoby zúčastněné na správě daní</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Adresáti správy daní </a:t>
            </a:r>
          </a:p>
          <a:p>
            <a:r>
              <a:rPr lang="cs-CZ" dirty="0" smtClean="0"/>
              <a:t>Úřední osoba ≠ osoba zúčastněná na správě daní (viz § 6 odst. 2 DŘ)</a:t>
            </a:r>
          </a:p>
          <a:p>
            <a:r>
              <a:rPr lang="cs-CZ" dirty="0" smtClean="0"/>
              <a:t>Kategorie:</a:t>
            </a:r>
          </a:p>
          <a:p>
            <a:pPr marL="514350" indent="-514350">
              <a:buFont typeface="+mj-lt"/>
              <a:buAutoNum type="arabicPeriod"/>
            </a:pPr>
            <a:r>
              <a:rPr lang="cs-CZ" dirty="0" smtClean="0"/>
              <a:t>Daňový subjekt </a:t>
            </a:r>
          </a:p>
          <a:p>
            <a:pPr marL="514350" indent="-514350">
              <a:buFont typeface="+mj-lt"/>
              <a:buAutoNum type="arabicPeriod"/>
            </a:pPr>
            <a:r>
              <a:rPr lang="cs-CZ" dirty="0" smtClean="0"/>
              <a:t>Třetí osoba</a:t>
            </a:r>
          </a:p>
          <a:p>
            <a:pPr marL="514350" indent="-514350">
              <a:buFont typeface="+mj-lt"/>
              <a:buAutoNum type="arabicPeriod"/>
            </a:pPr>
            <a:r>
              <a:rPr lang="cs-CZ" dirty="0" smtClean="0"/>
              <a:t>Zástupce</a:t>
            </a:r>
          </a:p>
          <a:p>
            <a:pPr marL="514350" indent="-514350">
              <a:buFont typeface="+mj-lt"/>
              <a:buAutoNum type="arabicPeriod"/>
            </a:pPr>
            <a:r>
              <a:rPr lang="cs-CZ" dirty="0" smtClean="0"/>
              <a:t>Odborný konzultant</a:t>
            </a:r>
            <a:endParaRPr lang="cs-CZ" dirty="0"/>
          </a:p>
        </p:txBody>
      </p:sp>
    </p:spTree>
    <p:extLst>
      <p:ext uri="{BB962C8B-B14F-4D97-AF65-F5344CB8AC3E}">
        <p14:creationId xmlns:p14="http://schemas.microsoft.com/office/powerpoint/2010/main" val="3883624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Daňový subjekt</a:t>
            </a:r>
            <a:endParaRPr lang="cs-CZ" dirty="0"/>
          </a:p>
        </p:txBody>
      </p:sp>
      <p:sp>
        <p:nvSpPr>
          <p:cNvPr id="3" name="Zástupný symbol pro obsah 2"/>
          <p:cNvSpPr>
            <a:spLocks noGrp="1"/>
          </p:cNvSpPr>
          <p:nvPr>
            <p:ph idx="1"/>
          </p:nvPr>
        </p:nvSpPr>
        <p:spPr/>
        <p:txBody>
          <a:bodyPr/>
          <a:lstStyle/>
          <a:p>
            <a:r>
              <a:rPr lang="cs-CZ" dirty="0" smtClean="0"/>
              <a:t>Poplatník, plátce …. Zákon</a:t>
            </a:r>
          </a:p>
          <a:p>
            <a:r>
              <a:rPr lang="cs-CZ" dirty="0" smtClean="0"/>
              <a:t>Správci – nejsou daňovými dlužníky; daňová povinnost x daňový dluh</a:t>
            </a:r>
          </a:p>
          <a:p>
            <a:r>
              <a:rPr lang="cs-CZ" dirty="0" smtClean="0"/>
              <a:t>Plátcova pokladna (§ 21)</a:t>
            </a:r>
          </a:p>
          <a:p>
            <a:endParaRPr lang="cs-CZ" dirty="0"/>
          </a:p>
          <a:p>
            <a:r>
              <a:rPr lang="cs-CZ" dirty="0" smtClean="0"/>
              <a:t>Procesní způsobilost § 24</a:t>
            </a:r>
            <a:endParaRPr lang="cs-CZ" dirty="0"/>
          </a:p>
        </p:txBody>
      </p:sp>
    </p:spTree>
    <p:extLst>
      <p:ext uri="{BB962C8B-B14F-4D97-AF65-F5344CB8AC3E}">
        <p14:creationId xmlns:p14="http://schemas.microsoft.com/office/powerpoint/2010/main" val="779325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Zástupce</a:t>
            </a:r>
            <a:endParaRPr lang="cs-CZ" dirty="0"/>
          </a:p>
        </p:txBody>
      </p:sp>
      <p:sp>
        <p:nvSpPr>
          <p:cNvPr id="3" name="Zástupný symbol pro obsah 2"/>
          <p:cNvSpPr>
            <a:spLocks noGrp="1"/>
          </p:cNvSpPr>
          <p:nvPr>
            <p:ph idx="1"/>
          </p:nvPr>
        </p:nvSpPr>
        <p:spPr/>
        <p:txBody>
          <a:bodyPr/>
          <a:lstStyle/>
          <a:p>
            <a:pPr marL="0" indent="0">
              <a:buNone/>
            </a:pPr>
            <a:r>
              <a:rPr lang="cs-CZ" dirty="0" smtClean="0"/>
              <a:t>Kategorie:</a:t>
            </a:r>
          </a:p>
          <a:p>
            <a:pPr marL="514350" indent="-514350">
              <a:buFont typeface="+mj-lt"/>
              <a:buAutoNum type="arabicPeriod"/>
            </a:pPr>
            <a:r>
              <a:rPr lang="cs-CZ" dirty="0" smtClean="0"/>
              <a:t>Zákonný zástupce</a:t>
            </a:r>
          </a:p>
          <a:p>
            <a:pPr marL="514350" indent="-514350">
              <a:buFont typeface="+mj-lt"/>
              <a:buAutoNum type="arabicPeriod"/>
            </a:pPr>
            <a:r>
              <a:rPr lang="cs-CZ" dirty="0" smtClean="0"/>
              <a:t>Ustanovený zástupce</a:t>
            </a:r>
          </a:p>
          <a:p>
            <a:pPr marL="514350" indent="-514350">
              <a:buFont typeface="+mj-lt"/>
              <a:buAutoNum type="arabicPeriod"/>
            </a:pPr>
            <a:r>
              <a:rPr lang="cs-CZ" dirty="0" smtClean="0"/>
              <a:t>Zmocněnec</a:t>
            </a:r>
          </a:p>
          <a:p>
            <a:pPr marL="514350" indent="-514350">
              <a:buFont typeface="+mj-lt"/>
              <a:buAutoNum type="arabicPeriod"/>
            </a:pPr>
            <a:r>
              <a:rPr lang="cs-CZ" dirty="0" smtClean="0"/>
              <a:t>Společný zmocněnec</a:t>
            </a:r>
          </a:p>
          <a:p>
            <a:pPr marL="514350" indent="-514350">
              <a:buFont typeface="+mj-lt"/>
              <a:buAutoNum type="arabicPeriod"/>
            </a:pPr>
            <a:r>
              <a:rPr lang="cs-CZ" dirty="0" smtClean="0"/>
              <a:t>Společný zástupce</a:t>
            </a:r>
          </a:p>
        </p:txBody>
      </p:sp>
    </p:spTree>
    <p:extLst>
      <p:ext uri="{BB962C8B-B14F-4D97-AF65-F5344CB8AC3E}">
        <p14:creationId xmlns:p14="http://schemas.microsoft.com/office/powerpoint/2010/main" val="3415977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Plná moc</a:t>
            </a:r>
            <a:endParaRPr lang="cs-CZ" dirty="0"/>
          </a:p>
        </p:txBody>
      </p:sp>
      <p:sp>
        <p:nvSpPr>
          <p:cNvPr id="3" name="Zástupný symbol pro obsah 2"/>
          <p:cNvSpPr>
            <a:spLocks noGrp="1"/>
          </p:cNvSpPr>
          <p:nvPr>
            <p:ph idx="1"/>
          </p:nvPr>
        </p:nvSpPr>
        <p:spPr/>
        <p:txBody>
          <a:bodyPr/>
          <a:lstStyle/>
          <a:p>
            <a:r>
              <a:rPr lang="cs-CZ" dirty="0" smtClean="0"/>
              <a:t>A tvořte!</a:t>
            </a:r>
          </a:p>
          <a:p>
            <a:r>
              <a:rPr lang="cs-CZ" dirty="0" smtClean="0"/>
              <a:t>§ 27 a násl.</a:t>
            </a:r>
            <a:endParaRPr lang="cs-CZ" dirty="0"/>
          </a:p>
        </p:txBody>
      </p:sp>
    </p:spTree>
    <p:extLst>
      <p:ext uri="{BB962C8B-B14F-4D97-AF65-F5344CB8AC3E}">
        <p14:creationId xmlns:p14="http://schemas.microsoft.com/office/powerpoint/2010/main" val="3979821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Odborný konzultant</a:t>
            </a:r>
            <a:endParaRPr lang="cs-CZ" dirty="0"/>
          </a:p>
        </p:txBody>
      </p:sp>
      <p:sp>
        <p:nvSpPr>
          <p:cNvPr id="3" name="Zástupný symbol pro obsah 2"/>
          <p:cNvSpPr>
            <a:spLocks noGrp="1"/>
          </p:cNvSpPr>
          <p:nvPr>
            <p:ph idx="1"/>
          </p:nvPr>
        </p:nvSpPr>
        <p:spPr/>
        <p:txBody>
          <a:bodyPr/>
          <a:lstStyle/>
          <a:p>
            <a:r>
              <a:rPr lang="cs-CZ" dirty="0" smtClean="0"/>
              <a:t>Jen k daňovému subjektu (zástupci)</a:t>
            </a:r>
          </a:p>
          <a:p>
            <a:r>
              <a:rPr lang="cs-CZ" dirty="0" smtClean="0"/>
              <a:t>Ne </a:t>
            </a:r>
            <a:r>
              <a:rPr lang="cs-CZ" smtClean="0"/>
              <a:t>osoba třetí</a:t>
            </a:r>
          </a:p>
          <a:p>
            <a:endParaRPr lang="cs-CZ" dirty="0"/>
          </a:p>
        </p:txBody>
      </p:sp>
    </p:spTree>
    <p:extLst>
      <p:ext uri="{BB962C8B-B14F-4D97-AF65-F5344CB8AC3E}">
        <p14:creationId xmlns:p14="http://schemas.microsoft.com/office/powerpoint/2010/main" val="1767596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Zásady správy daní</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Možná kolize zásad SŘ a DŘ</a:t>
            </a:r>
          </a:p>
          <a:p>
            <a:r>
              <a:rPr lang="cs-CZ" i="1" dirty="0" smtClean="0">
                <a:solidFill>
                  <a:srgbClr val="FF0000"/>
                </a:solidFill>
              </a:rPr>
              <a:t>§262 – Při správě daní se správní řád nepoužije</a:t>
            </a:r>
          </a:p>
          <a:p>
            <a:r>
              <a:rPr lang="cs-CZ" dirty="0" smtClean="0"/>
              <a:t>Priorita zásad SŘ: § 177/1</a:t>
            </a:r>
          </a:p>
          <a:p>
            <a:pPr marL="0" indent="0">
              <a:buNone/>
            </a:pPr>
            <a:r>
              <a:rPr lang="cs-CZ" i="1" dirty="0" smtClean="0">
                <a:solidFill>
                  <a:srgbClr val="FF0000"/>
                </a:solidFill>
              </a:rPr>
              <a:t>Základní zásady činnosti správních orgánů uvedené v § 2 až 8 se použijí při výkonu veřejné správy i v případech, kdy zvláštní zákon stanoví, že se správní řád nepoužije, ale sám úpravu odpovídající těmto zásadám neobsahuje.</a:t>
            </a:r>
          </a:p>
          <a:p>
            <a:pPr marL="0" indent="0">
              <a:buNone/>
            </a:pPr>
            <a:endParaRPr lang="cs-CZ" dirty="0"/>
          </a:p>
          <a:p>
            <a:r>
              <a:rPr lang="cs-CZ" dirty="0" smtClean="0"/>
              <a:t>Srovnejte zásady činnosti správních orgánů §2-§8 SŘ a základní zásady správy daní §5 - §9DŘ</a:t>
            </a:r>
          </a:p>
        </p:txBody>
      </p:sp>
    </p:spTree>
    <p:extLst>
      <p:ext uri="{BB962C8B-B14F-4D97-AF65-F5344CB8AC3E}">
        <p14:creationId xmlns:p14="http://schemas.microsoft.com/office/powerpoint/2010/main" val="161596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Daňový řád</a:t>
            </a:r>
            <a:endParaRPr lang="cs-CZ" dirty="0"/>
          </a:p>
        </p:txBody>
      </p:sp>
      <p:sp>
        <p:nvSpPr>
          <p:cNvPr id="3" name="Zástupný symbol pro obsah 2"/>
          <p:cNvSpPr>
            <a:spLocks noGrp="1"/>
          </p:cNvSpPr>
          <p:nvPr>
            <p:ph idx="1"/>
          </p:nvPr>
        </p:nvSpPr>
        <p:spPr/>
        <p:txBody>
          <a:bodyPr/>
          <a:lstStyle/>
          <a:p>
            <a:r>
              <a:rPr lang="cs-CZ" dirty="0" smtClean="0"/>
              <a:t>Není daňovým kodexem</a:t>
            </a:r>
          </a:p>
          <a:p>
            <a:r>
              <a:rPr lang="cs-CZ" dirty="0" smtClean="0"/>
              <a:t>Obsahuje:</a:t>
            </a:r>
          </a:p>
          <a:p>
            <a:pPr marL="514350" indent="-514350">
              <a:buFont typeface="+mj-lt"/>
              <a:buAutoNum type="arabicPeriod"/>
            </a:pPr>
            <a:r>
              <a:rPr lang="cs-CZ" dirty="0" smtClean="0"/>
              <a:t> právní regulaci správy daní ve funkčním smyslu, </a:t>
            </a:r>
          </a:p>
          <a:p>
            <a:pPr marL="514350" indent="-514350">
              <a:buFont typeface="+mj-lt"/>
              <a:buAutoNum type="arabicPeriod"/>
            </a:pPr>
            <a:r>
              <a:rPr lang="cs-CZ" dirty="0" smtClean="0"/>
              <a:t>obecný daňový proces a </a:t>
            </a:r>
          </a:p>
          <a:p>
            <a:pPr marL="514350" indent="-514350">
              <a:buFont typeface="+mj-lt"/>
              <a:buAutoNum type="arabicPeriod"/>
            </a:pPr>
            <a:r>
              <a:rPr lang="cs-CZ" dirty="0" smtClean="0"/>
              <a:t>řízení před správcem daně .</a:t>
            </a:r>
            <a:endParaRPr lang="cs-CZ" dirty="0"/>
          </a:p>
        </p:txBody>
      </p:sp>
    </p:spTree>
    <p:extLst>
      <p:ext uri="{BB962C8B-B14F-4D97-AF65-F5344CB8AC3E}">
        <p14:creationId xmlns:p14="http://schemas.microsoft.com/office/powerpoint/2010/main" val="3000182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Zásady § 5</a:t>
            </a:r>
            <a:endParaRPr lang="cs-CZ" dirty="0"/>
          </a:p>
        </p:txBody>
      </p:sp>
      <p:sp>
        <p:nvSpPr>
          <p:cNvPr id="3" name="Zástupný symbol pro obsah 2"/>
          <p:cNvSpPr>
            <a:spLocks noGrp="1"/>
          </p:cNvSpPr>
          <p:nvPr>
            <p:ph idx="1"/>
          </p:nvPr>
        </p:nvSpPr>
        <p:spPr/>
        <p:txBody>
          <a:bodyPr/>
          <a:lstStyle/>
          <a:p>
            <a:pPr marL="514350" indent="-514350">
              <a:buFont typeface="+mj-lt"/>
              <a:buAutoNum type="arabicPeriod"/>
            </a:pPr>
            <a:r>
              <a:rPr lang="cs-CZ" dirty="0" smtClean="0"/>
              <a:t>Zásada legality</a:t>
            </a:r>
          </a:p>
          <a:p>
            <a:pPr marL="514350" indent="-514350">
              <a:buFont typeface="+mj-lt"/>
              <a:buAutoNum type="arabicPeriod"/>
            </a:pPr>
            <a:r>
              <a:rPr lang="cs-CZ" dirty="0" smtClean="0"/>
              <a:t>Zásada legitimity</a:t>
            </a:r>
          </a:p>
          <a:p>
            <a:pPr marL="514350" indent="-514350">
              <a:buFont typeface="+mj-lt"/>
              <a:buAutoNum type="arabicPeriod"/>
            </a:pPr>
            <a:r>
              <a:rPr lang="cs-CZ" dirty="0" smtClean="0"/>
              <a:t>Zásada proporcionality</a:t>
            </a:r>
            <a:endParaRPr lang="cs-CZ" dirty="0"/>
          </a:p>
        </p:txBody>
      </p:sp>
    </p:spTree>
    <p:extLst>
      <p:ext uri="{BB962C8B-B14F-4D97-AF65-F5344CB8AC3E}">
        <p14:creationId xmlns:p14="http://schemas.microsoft.com/office/powerpoint/2010/main" val="3163618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Zásady § 6</a:t>
            </a:r>
            <a:endParaRPr lang="cs-CZ" dirty="0"/>
          </a:p>
        </p:txBody>
      </p:sp>
      <p:sp>
        <p:nvSpPr>
          <p:cNvPr id="3" name="Zástupný symbol pro obsah 2"/>
          <p:cNvSpPr>
            <a:spLocks noGrp="1"/>
          </p:cNvSpPr>
          <p:nvPr>
            <p:ph idx="1"/>
          </p:nvPr>
        </p:nvSpPr>
        <p:spPr/>
        <p:txBody>
          <a:bodyPr/>
          <a:lstStyle/>
          <a:p>
            <a:pPr marL="514350" indent="-514350">
              <a:buFont typeface="+mj-lt"/>
              <a:buAutoNum type="arabicPeriod"/>
            </a:pPr>
            <a:r>
              <a:rPr lang="cs-CZ" dirty="0" smtClean="0"/>
              <a:t>Zásada rovnosti</a:t>
            </a:r>
          </a:p>
          <a:p>
            <a:pPr marL="514350" indent="-514350">
              <a:buFont typeface="+mj-lt"/>
              <a:buAutoNum type="arabicPeriod"/>
            </a:pPr>
            <a:r>
              <a:rPr lang="cs-CZ" dirty="0" smtClean="0"/>
              <a:t>Zásada kooperace</a:t>
            </a:r>
          </a:p>
          <a:p>
            <a:pPr marL="514350" indent="-514350">
              <a:buFont typeface="+mj-lt"/>
              <a:buAutoNum type="arabicPeriod"/>
            </a:pPr>
            <a:r>
              <a:rPr lang="cs-CZ" dirty="0" smtClean="0"/>
              <a:t>Zásada edukační (poučení)</a:t>
            </a:r>
          </a:p>
          <a:p>
            <a:pPr marL="514350" indent="-514350">
              <a:buFont typeface="+mj-lt"/>
              <a:buAutoNum type="arabicPeriod"/>
            </a:pPr>
            <a:r>
              <a:rPr lang="cs-CZ" dirty="0" smtClean="0"/>
              <a:t>Zásada vstřícnosti a zdvořilosti (z. etiky)</a:t>
            </a:r>
          </a:p>
        </p:txBody>
      </p:sp>
    </p:spTree>
    <p:extLst>
      <p:ext uri="{BB962C8B-B14F-4D97-AF65-F5344CB8AC3E}">
        <p14:creationId xmlns:p14="http://schemas.microsoft.com/office/powerpoint/2010/main" val="1464037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Zásady § 7 </a:t>
            </a:r>
            <a:endParaRPr lang="cs-CZ" dirty="0"/>
          </a:p>
        </p:txBody>
      </p:sp>
      <p:sp>
        <p:nvSpPr>
          <p:cNvPr id="3" name="Zástupný symbol pro obsah 2"/>
          <p:cNvSpPr>
            <a:spLocks noGrp="1"/>
          </p:cNvSpPr>
          <p:nvPr>
            <p:ph idx="1"/>
          </p:nvPr>
        </p:nvSpPr>
        <p:spPr/>
        <p:txBody>
          <a:bodyPr/>
          <a:lstStyle/>
          <a:p>
            <a:pPr marL="514350" indent="-514350">
              <a:buFont typeface="+mj-lt"/>
              <a:buAutoNum type="arabicPeriod"/>
            </a:pPr>
            <a:r>
              <a:rPr lang="cs-CZ" dirty="0" smtClean="0"/>
              <a:t>Zásada včasnosti</a:t>
            </a:r>
          </a:p>
          <a:p>
            <a:pPr marL="514350" indent="-514350">
              <a:buFont typeface="+mj-lt"/>
              <a:buAutoNum type="arabicPeriod"/>
            </a:pPr>
            <a:r>
              <a:rPr lang="cs-CZ" dirty="0" smtClean="0"/>
              <a:t>Zásada procesní ekonomie (z. hospodárnosti)</a:t>
            </a:r>
            <a:endParaRPr lang="cs-CZ" dirty="0"/>
          </a:p>
        </p:txBody>
      </p:sp>
    </p:spTree>
    <p:extLst>
      <p:ext uri="{BB962C8B-B14F-4D97-AF65-F5344CB8AC3E}">
        <p14:creationId xmlns:p14="http://schemas.microsoft.com/office/powerpoint/2010/main" val="433864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Zásady § 8</a:t>
            </a:r>
            <a:endParaRPr lang="cs-CZ" dirty="0"/>
          </a:p>
        </p:txBody>
      </p:sp>
      <p:sp>
        <p:nvSpPr>
          <p:cNvPr id="3" name="Zástupný symbol pro obsah 2"/>
          <p:cNvSpPr>
            <a:spLocks noGrp="1"/>
          </p:cNvSpPr>
          <p:nvPr>
            <p:ph idx="1"/>
          </p:nvPr>
        </p:nvSpPr>
        <p:spPr/>
        <p:txBody>
          <a:bodyPr/>
          <a:lstStyle/>
          <a:p>
            <a:pPr marL="514350" indent="-514350">
              <a:buFont typeface="+mj-lt"/>
              <a:buAutoNum type="arabicPeriod"/>
            </a:pPr>
            <a:r>
              <a:rPr lang="cs-CZ" dirty="0" smtClean="0"/>
              <a:t>Zásada volného hodnocení důkazů</a:t>
            </a:r>
          </a:p>
          <a:p>
            <a:pPr marL="514350" indent="-514350">
              <a:buFont typeface="+mj-lt"/>
              <a:buAutoNum type="arabicPeriod"/>
            </a:pPr>
            <a:r>
              <a:rPr lang="cs-CZ" dirty="0" smtClean="0"/>
              <a:t>Zásada legitimního očekávání (z. předvídatelnosti)</a:t>
            </a:r>
          </a:p>
          <a:p>
            <a:pPr marL="514350" indent="-514350">
              <a:buFont typeface="+mj-lt"/>
              <a:buAutoNum type="arabicPeriod"/>
            </a:pPr>
            <a:r>
              <a:rPr lang="cs-CZ" dirty="0" smtClean="0"/>
              <a:t>Zásada materiální / objektivní pravdy</a:t>
            </a:r>
            <a:endParaRPr lang="cs-CZ" dirty="0"/>
          </a:p>
        </p:txBody>
      </p:sp>
    </p:spTree>
    <p:extLst>
      <p:ext uri="{BB962C8B-B14F-4D97-AF65-F5344CB8AC3E}">
        <p14:creationId xmlns:p14="http://schemas.microsoft.com/office/powerpoint/2010/main" val="2102687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Zásady § 9</a:t>
            </a:r>
            <a:endParaRPr lang="cs-CZ" dirty="0"/>
          </a:p>
        </p:txBody>
      </p:sp>
      <p:sp>
        <p:nvSpPr>
          <p:cNvPr id="3" name="Zástupný symbol pro obsah 2"/>
          <p:cNvSpPr>
            <a:spLocks noGrp="1"/>
          </p:cNvSpPr>
          <p:nvPr>
            <p:ph idx="1"/>
          </p:nvPr>
        </p:nvSpPr>
        <p:spPr/>
        <p:txBody>
          <a:bodyPr/>
          <a:lstStyle/>
          <a:p>
            <a:pPr marL="514350" indent="-514350">
              <a:buFont typeface="+mj-lt"/>
              <a:buAutoNum type="arabicPeriod"/>
            </a:pPr>
            <a:r>
              <a:rPr lang="cs-CZ" dirty="0" smtClean="0"/>
              <a:t>Zásada neveřejnosti a zásada mlčenlivosti</a:t>
            </a:r>
          </a:p>
          <a:p>
            <a:pPr marL="514350" indent="-514350">
              <a:buFont typeface="+mj-lt"/>
              <a:buAutoNum type="arabicPeriod"/>
            </a:pPr>
            <a:r>
              <a:rPr lang="cs-CZ" dirty="0" smtClean="0"/>
              <a:t>Zásada správní aktivity</a:t>
            </a:r>
          </a:p>
          <a:p>
            <a:pPr marL="514350" indent="-514350">
              <a:buFont typeface="+mj-lt"/>
              <a:buAutoNum type="arabicPeriod"/>
            </a:pPr>
            <a:r>
              <a:rPr lang="cs-CZ" dirty="0" smtClean="0"/>
              <a:t>Zásada legitimní kumulace a správy dat</a:t>
            </a:r>
            <a:endParaRPr lang="cs-CZ" dirty="0"/>
          </a:p>
        </p:txBody>
      </p:sp>
    </p:spTree>
    <p:extLst>
      <p:ext uri="{BB962C8B-B14F-4D97-AF65-F5344CB8AC3E}">
        <p14:creationId xmlns:p14="http://schemas.microsoft.com/office/powerpoint/2010/main" val="1550208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Lhůty a ČAS </a:t>
            </a:r>
            <a:endParaRPr lang="cs-CZ" dirty="0"/>
          </a:p>
        </p:txBody>
      </p:sp>
      <p:sp>
        <p:nvSpPr>
          <p:cNvPr id="3" name="Zástupný symbol pro text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825068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cs-CZ" altLang="cs-CZ" smtClean="0"/>
              <a:t>Lhůty v daňovém řízení</a:t>
            </a:r>
          </a:p>
        </p:txBody>
      </p:sp>
      <p:sp>
        <p:nvSpPr>
          <p:cNvPr id="45061" name="Rectangle 3"/>
          <p:cNvSpPr>
            <a:spLocks noGrp="1" noChangeArrowheads="1"/>
          </p:cNvSpPr>
          <p:nvPr>
            <p:ph idx="1"/>
          </p:nvPr>
        </p:nvSpPr>
        <p:spPr/>
        <p:txBody>
          <a:bodyPr/>
          <a:lstStyle/>
          <a:p>
            <a:pPr eaLnBrk="1" hangingPunct="1"/>
            <a:r>
              <a:rPr lang="cs-CZ" altLang="cs-CZ" smtClean="0"/>
              <a:t>Zákonné</a:t>
            </a:r>
          </a:p>
          <a:p>
            <a:pPr eaLnBrk="1" hangingPunct="1"/>
            <a:r>
              <a:rPr lang="cs-CZ" altLang="cs-CZ" smtClean="0"/>
              <a:t>Správcovské (min. 8 dní, i lhůta kratší než 1 den)</a:t>
            </a:r>
          </a:p>
          <a:p>
            <a:pPr eaLnBrk="1" hangingPunct="1"/>
            <a:endParaRPr lang="cs-CZ" altLang="cs-CZ" smtClean="0"/>
          </a:p>
          <a:p>
            <a:pPr eaLnBrk="1" hangingPunct="1"/>
            <a:r>
              <a:rPr lang="cs-CZ" altLang="cs-CZ" smtClean="0"/>
              <a:t>Počítání lhůt</a:t>
            </a:r>
          </a:p>
          <a:p>
            <a:pPr eaLnBrk="1" hangingPunct="1"/>
            <a:r>
              <a:rPr lang="cs-CZ" altLang="cs-CZ" smtClean="0"/>
              <a:t>Zachování lhůt (poslední den lhůty podáno, vč. u jiného </a:t>
            </a:r>
            <a:r>
              <a:rPr lang="cs-CZ" altLang="cs-CZ" b="1" smtClean="0"/>
              <a:t>věcně příslušného</a:t>
            </a:r>
            <a:r>
              <a:rPr lang="cs-CZ" altLang="cs-CZ" smtClean="0"/>
              <a:t> správce)</a:t>
            </a:r>
          </a:p>
        </p:txBody>
      </p:sp>
      <p:sp>
        <p:nvSpPr>
          <p:cNvPr id="4" name="Zástupný symbol pro zápatí 3"/>
          <p:cNvSpPr>
            <a:spLocks noGrp="1"/>
          </p:cNvSpPr>
          <p:nvPr>
            <p:ph type="ftr" sz="quarter" idx="11"/>
          </p:nvPr>
        </p:nvSpPr>
        <p:spPr/>
        <p:txBody>
          <a:bodyPr/>
          <a:lstStyle/>
          <a:p>
            <a:pPr>
              <a:defRPr/>
            </a:pPr>
            <a:r>
              <a:rPr lang="cs-CZ"/>
              <a:t>Zápatí prezentace</a:t>
            </a:r>
          </a:p>
        </p:txBody>
      </p:sp>
      <p:sp>
        <p:nvSpPr>
          <p:cNvPr id="45059" name="Zástupný symbol pro číslo snímku 4"/>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C4C8EB8-52B7-457B-B100-BCE04F34EBD7}" type="slidenum">
              <a:rPr lang="cs-CZ" altLang="cs-CZ" sz="1200"/>
              <a:pPr>
                <a:spcBef>
                  <a:spcPct val="0"/>
                </a:spcBef>
                <a:buClrTx/>
                <a:buFontTx/>
                <a:buNone/>
              </a:pPr>
              <a:t>36</a:t>
            </a:fld>
            <a:endParaRPr lang="cs-CZ" altLang="cs-CZ" sz="1200"/>
          </a:p>
        </p:txBody>
      </p:sp>
    </p:spTree>
    <p:extLst>
      <p:ext uri="{BB962C8B-B14F-4D97-AF65-F5344CB8AC3E}">
        <p14:creationId xmlns:p14="http://schemas.microsoft.com/office/powerpoint/2010/main" val="3010352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pPr eaLnBrk="1" hangingPunct="1"/>
            <a:r>
              <a:rPr lang="cs-CZ" altLang="cs-CZ" smtClean="0"/>
              <a:t>Prodloužení lhůty</a:t>
            </a:r>
          </a:p>
        </p:txBody>
      </p:sp>
      <p:sp>
        <p:nvSpPr>
          <p:cNvPr id="47109" name="Rectangle 3"/>
          <p:cNvSpPr>
            <a:spLocks noGrp="1" noChangeArrowheads="1"/>
          </p:cNvSpPr>
          <p:nvPr>
            <p:ph idx="1"/>
          </p:nvPr>
        </p:nvSpPr>
        <p:spPr/>
        <p:txBody>
          <a:bodyPr>
            <a:normAutofit fontScale="92500" lnSpcReduction="20000"/>
          </a:bodyPr>
          <a:lstStyle/>
          <a:p>
            <a:pPr eaLnBrk="1" hangingPunct="1">
              <a:lnSpc>
                <a:spcPct val="90000"/>
              </a:lnSpc>
            </a:pPr>
            <a:r>
              <a:rPr lang="cs-CZ" altLang="cs-CZ" smtClean="0"/>
              <a:t>Na žádost (výjimky)</a:t>
            </a:r>
          </a:p>
          <a:p>
            <a:pPr eaLnBrk="1" hangingPunct="1">
              <a:lnSpc>
                <a:spcPct val="90000"/>
              </a:lnSpc>
            </a:pPr>
            <a:r>
              <a:rPr lang="cs-CZ" altLang="cs-CZ" smtClean="0"/>
              <a:t>U správcovských lhůt napoprvé vždy vyhoví, alespoň o dobu, která v den podání žádosti zbývá do uplynutí původní lhůty</a:t>
            </a:r>
          </a:p>
          <a:p>
            <a:pPr eaLnBrk="1" hangingPunct="1">
              <a:lnSpc>
                <a:spcPct val="90000"/>
              </a:lnSpc>
            </a:pPr>
            <a:r>
              <a:rPr lang="cs-CZ" altLang="cs-CZ" smtClean="0"/>
              <a:t>Vázanost žádostí – není možné povolit déle</a:t>
            </a:r>
          </a:p>
          <a:p>
            <a:pPr eaLnBrk="1" hangingPunct="1">
              <a:lnSpc>
                <a:spcPct val="90000"/>
              </a:lnSpc>
            </a:pPr>
            <a:r>
              <a:rPr lang="cs-CZ" altLang="cs-CZ" smtClean="0"/>
              <a:t>Mlčení znamená souhlas</a:t>
            </a:r>
          </a:p>
          <a:p>
            <a:pPr eaLnBrk="1" hangingPunct="1">
              <a:lnSpc>
                <a:spcPct val="90000"/>
              </a:lnSpc>
            </a:pPr>
            <a:r>
              <a:rPr lang="cs-CZ" altLang="cs-CZ" smtClean="0"/>
              <a:t>„Pozdní“ oznámení nesouhlasu – náhradní delší lhůta (§ 36/3 DŘ)</a:t>
            </a:r>
          </a:p>
          <a:p>
            <a:pPr eaLnBrk="1" hangingPunct="1">
              <a:lnSpc>
                <a:spcPct val="90000"/>
              </a:lnSpc>
            </a:pPr>
            <a:r>
              <a:rPr lang="cs-CZ" altLang="cs-CZ" smtClean="0"/>
              <a:t>Prodloužení lhůty pro podání DP (daň. tvrzení; o 3 měsíce, na 10 měsíců)</a:t>
            </a:r>
          </a:p>
          <a:p>
            <a:pPr eaLnBrk="1" hangingPunct="1">
              <a:lnSpc>
                <a:spcPct val="90000"/>
              </a:lnSpc>
            </a:pPr>
            <a:r>
              <a:rPr lang="cs-CZ" altLang="cs-CZ" smtClean="0"/>
              <a:t>Bez opr. prostředků</a:t>
            </a:r>
          </a:p>
          <a:p>
            <a:pPr eaLnBrk="1" hangingPunct="1">
              <a:lnSpc>
                <a:spcPct val="90000"/>
              </a:lnSpc>
            </a:pPr>
            <a:endParaRPr lang="cs-CZ" altLang="cs-CZ" smtClean="0"/>
          </a:p>
        </p:txBody>
      </p:sp>
      <p:sp>
        <p:nvSpPr>
          <p:cNvPr id="4" name="Zástupný symbol pro zápatí 3"/>
          <p:cNvSpPr>
            <a:spLocks noGrp="1"/>
          </p:cNvSpPr>
          <p:nvPr>
            <p:ph type="ftr" sz="quarter" idx="11"/>
          </p:nvPr>
        </p:nvSpPr>
        <p:spPr/>
        <p:txBody>
          <a:bodyPr/>
          <a:lstStyle/>
          <a:p>
            <a:pPr>
              <a:defRPr/>
            </a:pPr>
            <a:r>
              <a:rPr lang="cs-CZ"/>
              <a:t>Zápatí prezentace</a:t>
            </a:r>
          </a:p>
        </p:txBody>
      </p:sp>
      <p:sp>
        <p:nvSpPr>
          <p:cNvPr id="47107" name="Zástupný symbol pro číslo snímku 4"/>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B35D1F7-22C2-4589-A68A-2F4E594910D5}" type="slidenum">
              <a:rPr lang="cs-CZ" altLang="cs-CZ" sz="1200"/>
              <a:pPr>
                <a:spcBef>
                  <a:spcPct val="0"/>
                </a:spcBef>
                <a:buClrTx/>
                <a:buFontTx/>
                <a:buNone/>
              </a:pPr>
              <a:t>37</a:t>
            </a:fld>
            <a:endParaRPr lang="cs-CZ" altLang="cs-CZ" sz="1200"/>
          </a:p>
        </p:txBody>
      </p:sp>
    </p:spTree>
    <p:extLst>
      <p:ext uri="{BB962C8B-B14F-4D97-AF65-F5344CB8AC3E}">
        <p14:creationId xmlns:p14="http://schemas.microsoft.com/office/powerpoint/2010/main" val="10521544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eaLnBrk="1" hangingPunct="1"/>
            <a:r>
              <a:rPr lang="cs-CZ" altLang="cs-CZ" smtClean="0"/>
              <a:t>Navrácení lhůty v předešlý stav</a:t>
            </a:r>
          </a:p>
        </p:txBody>
      </p:sp>
      <p:sp>
        <p:nvSpPr>
          <p:cNvPr id="48133" name="Rectangle 3"/>
          <p:cNvSpPr>
            <a:spLocks noGrp="1" noChangeArrowheads="1"/>
          </p:cNvSpPr>
          <p:nvPr>
            <p:ph idx="1"/>
          </p:nvPr>
        </p:nvSpPr>
        <p:spPr/>
        <p:txBody>
          <a:bodyPr/>
          <a:lstStyle/>
          <a:p>
            <a:pPr eaLnBrk="1" hangingPunct="1"/>
            <a:r>
              <a:rPr lang="cs-CZ" altLang="cs-CZ" smtClean="0"/>
              <a:t>Na žádost</a:t>
            </a:r>
          </a:p>
          <a:p>
            <a:pPr eaLnBrk="1" hangingPunct="1"/>
            <a:r>
              <a:rPr lang="cs-CZ" altLang="cs-CZ" smtClean="0"/>
              <a:t>Závažný důvod</a:t>
            </a:r>
          </a:p>
          <a:p>
            <a:pPr eaLnBrk="1" hangingPunct="1"/>
            <a:r>
              <a:rPr lang="cs-CZ" altLang="cs-CZ" smtClean="0"/>
              <a:t>Do 15 dnů od pominutí důvodu</a:t>
            </a:r>
          </a:p>
          <a:p>
            <a:pPr eaLnBrk="1" hangingPunct="1"/>
            <a:r>
              <a:rPr lang="cs-CZ" altLang="cs-CZ" smtClean="0"/>
              <a:t>Max. 1 rok od uplynutí původní lhůty</a:t>
            </a:r>
          </a:p>
          <a:p>
            <a:pPr eaLnBrk="1" hangingPunct="1"/>
            <a:r>
              <a:rPr lang="cs-CZ" altLang="cs-CZ" smtClean="0"/>
              <a:t>Ne pro stanovení daně, placení daně a podání daň. tvrzení</a:t>
            </a:r>
          </a:p>
          <a:p>
            <a:pPr eaLnBrk="1" hangingPunct="1"/>
            <a:r>
              <a:rPr lang="cs-CZ" altLang="cs-CZ" smtClean="0"/>
              <a:t>Správce daně stanoví nový konec lhůty</a:t>
            </a:r>
          </a:p>
        </p:txBody>
      </p:sp>
      <p:sp>
        <p:nvSpPr>
          <p:cNvPr id="4" name="Zástupný symbol pro zápatí 3"/>
          <p:cNvSpPr>
            <a:spLocks noGrp="1"/>
          </p:cNvSpPr>
          <p:nvPr>
            <p:ph type="ftr" sz="quarter" idx="11"/>
          </p:nvPr>
        </p:nvSpPr>
        <p:spPr/>
        <p:txBody>
          <a:bodyPr/>
          <a:lstStyle/>
          <a:p>
            <a:pPr>
              <a:defRPr/>
            </a:pPr>
            <a:r>
              <a:rPr lang="cs-CZ"/>
              <a:t>Zápatí prezentace</a:t>
            </a:r>
          </a:p>
        </p:txBody>
      </p:sp>
      <p:sp>
        <p:nvSpPr>
          <p:cNvPr id="48131" name="Zástupný symbol pro číslo snímku 4"/>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74F2A69-F3BD-4921-ABBF-8015508DEC6B}" type="slidenum">
              <a:rPr lang="cs-CZ" altLang="cs-CZ" sz="1200"/>
              <a:pPr>
                <a:spcBef>
                  <a:spcPct val="0"/>
                </a:spcBef>
                <a:buClrTx/>
                <a:buFontTx/>
                <a:buNone/>
              </a:pPr>
              <a:t>38</a:t>
            </a:fld>
            <a:endParaRPr lang="cs-CZ" altLang="cs-CZ" sz="1200"/>
          </a:p>
        </p:txBody>
      </p:sp>
    </p:spTree>
    <p:extLst>
      <p:ext uri="{BB962C8B-B14F-4D97-AF65-F5344CB8AC3E}">
        <p14:creationId xmlns:p14="http://schemas.microsoft.com/office/powerpoint/2010/main" val="12218024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Počítání lhůt § 33</a:t>
            </a:r>
            <a:endParaRPr lang="cs-CZ" dirty="0"/>
          </a:p>
        </p:txBody>
      </p:sp>
      <p:sp>
        <p:nvSpPr>
          <p:cNvPr id="3" name="Zástupný symbol pro obsah 2"/>
          <p:cNvSpPr>
            <a:spLocks noGrp="1"/>
          </p:cNvSpPr>
          <p:nvPr>
            <p:ph idx="1"/>
          </p:nvPr>
        </p:nvSpPr>
        <p:spPr/>
        <p:txBody>
          <a:bodyPr/>
          <a:lstStyle/>
          <a:p>
            <a:r>
              <a:rPr lang="cs-CZ" dirty="0" smtClean="0"/>
              <a:t>Podle týdnů, měsíců, let: den po skutečnosti – den shodný pojmenováním nebo číslem se dnem počátku</a:t>
            </a:r>
          </a:p>
          <a:p>
            <a:r>
              <a:rPr lang="cs-CZ" dirty="0" smtClean="0"/>
              <a:t>Podle dní: den po skutečnosti</a:t>
            </a:r>
          </a:p>
          <a:p>
            <a:r>
              <a:rPr lang="cs-CZ" dirty="0" smtClean="0"/>
              <a:t>So, Ne, +:  následující </a:t>
            </a:r>
            <a:r>
              <a:rPr lang="cs-CZ" dirty="0" err="1" smtClean="0"/>
              <a:t>prac</a:t>
            </a:r>
            <a:r>
              <a:rPr lang="cs-CZ" dirty="0" smtClean="0"/>
              <a:t>. Den</a:t>
            </a:r>
          </a:p>
          <a:p>
            <a:r>
              <a:rPr lang="cs-CZ" dirty="0" smtClean="0"/>
              <a:t>Kratší </a:t>
            </a:r>
            <a:r>
              <a:rPr lang="cs-CZ" dirty="0"/>
              <a:t>než den: určující skutečnost</a:t>
            </a:r>
          </a:p>
          <a:p>
            <a:endParaRPr lang="cs-CZ" dirty="0"/>
          </a:p>
        </p:txBody>
      </p:sp>
    </p:spTree>
    <p:extLst>
      <p:ext uri="{BB962C8B-B14F-4D97-AF65-F5344CB8AC3E}">
        <p14:creationId xmlns:p14="http://schemas.microsoft.com/office/powerpoint/2010/main" val="220669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smtClean="0"/>
              <a:t>„Daň“ jako předmět správy daní</a:t>
            </a:r>
          </a:p>
        </p:txBody>
      </p:sp>
      <p:sp>
        <p:nvSpPr>
          <p:cNvPr id="12291" name="Rectangle 3"/>
          <p:cNvSpPr>
            <a:spLocks noGrp="1" noChangeArrowheads="1"/>
          </p:cNvSpPr>
          <p:nvPr>
            <p:ph idx="1"/>
          </p:nvPr>
        </p:nvSpPr>
        <p:spPr/>
        <p:txBody>
          <a:bodyPr/>
          <a:lstStyle/>
          <a:p>
            <a:pPr eaLnBrk="1" hangingPunct="1">
              <a:lnSpc>
                <a:spcPct val="90000"/>
              </a:lnSpc>
            </a:pPr>
            <a:r>
              <a:rPr lang="cs-CZ" altLang="cs-CZ" smtClean="0"/>
              <a:t>Peněžité plnění</a:t>
            </a:r>
          </a:p>
          <a:p>
            <a:pPr eaLnBrk="1" hangingPunct="1">
              <a:lnSpc>
                <a:spcPct val="90000"/>
              </a:lnSpc>
            </a:pPr>
            <a:r>
              <a:rPr lang="cs-CZ" altLang="cs-CZ" smtClean="0"/>
              <a:t>Zákonem označené za </a:t>
            </a:r>
            <a:r>
              <a:rPr lang="cs-CZ" altLang="cs-CZ" b="1" smtClean="0"/>
              <a:t>daň, clo nebo poplatek</a:t>
            </a:r>
          </a:p>
          <a:p>
            <a:pPr eaLnBrk="1" hangingPunct="1">
              <a:lnSpc>
                <a:spcPct val="90000"/>
              </a:lnSpc>
            </a:pPr>
            <a:r>
              <a:rPr lang="cs-CZ" altLang="cs-CZ" smtClean="0"/>
              <a:t>Jiné peněžité plnění spravované </a:t>
            </a:r>
            <a:r>
              <a:rPr lang="cs-CZ" altLang="cs-CZ" b="1" smtClean="0"/>
              <a:t>podle DŘ</a:t>
            </a:r>
          </a:p>
          <a:p>
            <a:pPr eaLnBrk="1" hangingPunct="1">
              <a:lnSpc>
                <a:spcPct val="90000"/>
              </a:lnSpc>
            </a:pPr>
            <a:r>
              <a:rPr lang="cs-CZ" altLang="cs-CZ" smtClean="0"/>
              <a:t>Peněžité plnění </a:t>
            </a:r>
            <a:r>
              <a:rPr lang="cs-CZ" altLang="cs-CZ" b="1" smtClean="0"/>
              <a:t>z</a:t>
            </a:r>
            <a:r>
              <a:rPr lang="cs-CZ" altLang="cs-CZ" smtClean="0"/>
              <a:t> </a:t>
            </a:r>
            <a:r>
              <a:rPr lang="cs-CZ" altLang="cs-CZ" b="1" u="sng" smtClean="0"/>
              <a:t>dělené správy</a:t>
            </a:r>
          </a:p>
          <a:p>
            <a:pPr eaLnBrk="1" hangingPunct="1">
              <a:lnSpc>
                <a:spcPct val="90000"/>
              </a:lnSpc>
            </a:pPr>
            <a:r>
              <a:rPr lang="cs-CZ" altLang="cs-CZ" smtClean="0"/>
              <a:t>Rovněž: daňový odpočet, daňová ztráta, jiný způsob zdanění, příslušenství daně (úroky, penále, pokuty, náklady řízení).</a:t>
            </a:r>
          </a:p>
        </p:txBody>
      </p:sp>
    </p:spTree>
    <p:extLst>
      <p:ext uri="{BB962C8B-B14F-4D97-AF65-F5344CB8AC3E}">
        <p14:creationId xmlns:p14="http://schemas.microsoft.com/office/powerpoint/2010/main" val="1927774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lstStyle/>
          <a:p>
            <a:pPr eaLnBrk="1" hangingPunct="1"/>
            <a:r>
              <a:rPr lang="cs-CZ" altLang="cs-CZ" smtClean="0"/>
              <a:t>Doručování</a:t>
            </a:r>
          </a:p>
        </p:txBody>
      </p:sp>
      <p:sp>
        <p:nvSpPr>
          <p:cNvPr id="50181" name="Rectangle 3"/>
          <p:cNvSpPr>
            <a:spLocks noGrp="1" noChangeArrowheads="1"/>
          </p:cNvSpPr>
          <p:nvPr>
            <p:ph idx="1"/>
          </p:nvPr>
        </p:nvSpPr>
        <p:spPr/>
        <p:txBody>
          <a:bodyPr>
            <a:normAutofit/>
          </a:bodyPr>
          <a:lstStyle/>
          <a:p>
            <a:pPr eaLnBrk="1" hangingPunct="1">
              <a:lnSpc>
                <a:spcPct val="80000"/>
              </a:lnSpc>
            </a:pPr>
            <a:r>
              <a:rPr lang="cs-CZ" altLang="cs-CZ" sz="1800"/>
              <a:t>Při ústním jednání</a:t>
            </a:r>
          </a:p>
          <a:p>
            <a:pPr eaLnBrk="1" hangingPunct="1">
              <a:lnSpc>
                <a:spcPct val="80000"/>
              </a:lnSpc>
            </a:pPr>
            <a:r>
              <a:rPr lang="cs-CZ" altLang="cs-CZ" sz="1800"/>
              <a:t>Elektronicky</a:t>
            </a:r>
          </a:p>
          <a:p>
            <a:pPr eaLnBrk="1" hangingPunct="1">
              <a:lnSpc>
                <a:spcPct val="80000"/>
              </a:lnSpc>
            </a:pPr>
            <a:r>
              <a:rPr lang="cs-CZ" altLang="cs-CZ" sz="1800"/>
              <a:t>Poštou</a:t>
            </a:r>
          </a:p>
          <a:p>
            <a:pPr eaLnBrk="1" hangingPunct="1">
              <a:lnSpc>
                <a:spcPct val="80000"/>
              </a:lnSpc>
            </a:pPr>
            <a:r>
              <a:rPr lang="cs-CZ" altLang="cs-CZ" sz="1800"/>
              <a:t>Úřední osobou</a:t>
            </a:r>
          </a:p>
          <a:p>
            <a:pPr eaLnBrk="1" hangingPunct="1">
              <a:lnSpc>
                <a:spcPct val="80000"/>
              </a:lnSpc>
            </a:pPr>
            <a:r>
              <a:rPr lang="cs-CZ" altLang="cs-CZ" sz="1800"/>
              <a:t>Jiným orgánem</a:t>
            </a:r>
          </a:p>
          <a:p>
            <a:pPr eaLnBrk="1" hangingPunct="1">
              <a:lnSpc>
                <a:spcPct val="80000"/>
              </a:lnSpc>
            </a:pPr>
            <a:endParaRPr lang="cs-CZ" altLang="cs-CZ" sz="1800"/>
          </a:p>
          <a:p>
            <a:pPr eaLnBrk="1" hangingPunct="1">
              <a:lnSpc>
                <a:spcPct val="80000"/>
              </a:lnSpc>
            </a:pPr>
            <a:r>
              <a:rPr lang="cs-CZ" altLang="cs-CZ" sz="1800"/>
              <a:t>Zástupci/subjektu/oběma</a:t>
            </a:r>
          </a:p>
          <a:p>
            <a:pPr eaLnBrk="1" hangingPunct="1">
              <a:lnSpc>
                <a:spcPct val="80000"/>
              </a:lnSpc>
            </a:pPr>
            <a:endParaRPr lang="cs-CZ" altLang="cs-CZ" sz="1800"/>
          </a:p>
          <a:p>
            <a:pPr eaLnBrk="1" hangingPunct="1">
              <a:lnSpc>
                <a:spcPct val="80000"/>
              </a:lnSpc>
            </a:pPr>
            <a:r>
              <a:rPr lang="cs-CZ" altLang="cs-CZ" sz="1800"/>
              <a:t>Na adresu pobytu/sídla/místa podnikání</a:t>
            </a:r>
          </a:p>
          <a:p>
            <a:pPr eaLnBrk="1" hangingPunct="1">
              <a:lnSpc>
                <a:spcPct val="80000"/>
              </a:lnSpc>
            </a:pPr>
            <a:endParaRPr lang="cs-CZ" altLang="cs-CZ" sz="1800"/>
          </a:p>
          <a:p>
            <a:pPr eaLnBrk="1" hangingPunct="1">
              <a:lnSpc>
                <a:spcPct val="80000"/>
              </a:lnSpc>
            </a:pPr>
            <a:r>
              <a:rPr lang="cs-CZ" altLang="cs-CZ" sz="1800"/>
              <a:t>Uložení po dobu 10 dnů, pak vhození do schránky</a:t>
            </a:r>
          </a:p>
          <a:p>
            <a:pPr eaLnBrk="1" hangingPunct="1">
              <a:lnSpc>
                <a:spcPct val="80000"/>
              </a:lnSpc>
            </a:pPr>
            <a:endParaRPr lang="cs-CZ" altLang="cs-CZ" sz="1800"/>
          </a:p>
          <a:p>
            <a:pPr eaLnBrk="1" hangingPunct="1">
              <a:lnSpc>
                <a:spcPct val="80000"/>
              </a:lnSpc>
            </a:pPr>
            <a:r>
              <a:rPr lang="cs-CZ" altLang="cs-CZ" sz="1800"/>
              <a:t>Neúčinnost doručení; Shledá-li správce daně žádost důvodnou, vysloví neúčinnost doručení, jinak žádost zamítne; písemnost se pak považuje za doručenou </a:t>
            </a:r>
            <a:r>
              <a:rPr lang="cs-CZ" altLang="cs-CZ" sz="1800" b="1"/>
              <a:t>dnem oznámení rozhodnutí o vyslovení neúčinnosti</a:t>
            </a:r>
            <a:r>
              <a:rPr lang="cs-CZ" altLang="cs-CZ" sz="1800"/>
              <a:t> doručení.</a:t>
            </a:r>
          </a:p>
        </p:txBody>
      </p:sp>
      <p:sp>
        <p:nvSpPr>
          <p:cNvPr id="4" name="Zástupný symbol pro zápatí 3"/>
          <p:cNvSpPr>
            <a:spLocks noGrp="1"/>
          </p:cNvSpPr>
          <p:nvPr>
            <p:ph type="ftr" sz="quarter" idx="11"/>
          </p:nvPr>
        </p:nvSpPr>
        <p:spPr/>
        <p:txBody>
          <a:bodyPr/>
          <a:lstStyle/>
          <a:p>
            <a:pPr>
              <a:defRPr/>
            </a:pPr>
            <a:r>
              <a:rPr lang="cs-CZ"/>
              <a:t>Zápatí prezentace</a:t>
            </a:r>
          </a:p>
        </p:txBody>
      </p:sp>
      <p:sp>
        <p:nvSpPr>
          <p:cNvPr id="50179" name="Zástupný symbol pro číslo snímku 4"/>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60FD445-5E60-4C36-89B7-98FBD6C2C407}" type="slidenum">
              <a:rPr lang="cs-CZ" altLang="cs-CZ" sz="1200"/>
              <a:pPr>
                <a:spcBef>
                  <a:spcPct val="0"/>
                </a:spcBef>
                <a:buClrTx/>
                <a:buFontTx/>
                <a:buNone/>
              </a:pPr>
              <a:t>40</a:t>
            </a:fld>
            <a:endParaRPr lang="cs-CZ" altLang="cs-CZ" sz="1200"/>
          </a:p>
        </p:txBody>
      </p:sp>
    </p:spTree>
    <p:extLst>
      <p:ext uri="{BB962C8B-B14F-4D97-AF65-F5344CB8AC3E}">
        <p14:creationId xmlns:p14="http://schemas.microsoft.com/office/powerpoint/2010/main" val="3731849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eaLnBrk="1" hangingPunct="1"/>
            <a:r>
              <a:rPr lang="cs-CZ" altLang="cs-CZ" smtClean="0"/>
              <a:t>Doručování</a:t>
            </a:r>
          </a:p>
        </p:txBody>
      </p:sp>
      <p:sp>
        <p:nvSpPr>
          <p:cNvPr id="51205" name="Rectangle 3"/>
          <p:cNvSpPr>
            <a:spLocks noGrp="1" noChangeArrowheads="1"/>
          </p:cNvSpPr>
          <p:nvPr>
            <p:ph idx="1"/>
          </p:nvPr>
        </p:nvSpPr>
        <p:spPr/>
        <p:txBody>
          <a:bodyPr/>
          <a:lstStyle/>
          <a:p>
            <a:pPr eaLnBrk="1" hangingPunct="1"/>
            <a:r>
              <a:rPr lang="cs-CZ" altLang="cs-CZ" smtClean="0"/>
              <a:t>Veřejnou vyhláškou – na úřední desce</a:t>
            </a:r>
          </a:p>
          <a:p>
            <a:pPr eaLnBrk="1" hangingPunct="1"/>
            <a:r>
              <a:rPr lang="cs-CZ" altLang="cs-CZ" smtClean="0"/>
              <a:t>Hromadným předpisným seznamem – zveřejnění formou veřejné vyhlášky</a:t>
            </a:r>
          </a:p>
        </p:txBody>
      </p:sp>
      <p:sp>
        <p:nvSpPr>
          <p:cNvPr id="4" name="Zástupný symbol pro zápatí 3"/>
          <p:cNvSpPr>
            <a:spLocks noGrp="1"/>
          </p:cNvSpPr>
          <p:nvPr>
            <p:ph type="ftr" sz="quarter" idx="11"/>
          </p:nvPr>
        </p:nvSpPr>
        <p:spPr/>
        <p:txBody>
          <a:bodyPr/>
          <a:lstStyle/>
          <a:p>
            <a:pPr>
              <a:defRPr/>
            </a:pPr>
            <a:r>
              <a:rPr lang="cs-CZ"/>
              <a:t>Zápatí prezentace</a:t>
            </a:r>
          </a:p>
        </p:txBody>
      </p:sp>
      <p:sp>
        <p:nvSpPr>
          <p:cNvPr id="51203" name="Zástupný symbol pro číslo snímku 4"/>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3736E5B-0151-4F7E-9895-B50FB982577A}" type="slidenum">
              <a:rPr lang="cs-CZ" altLang="cs-CZ" sz="1200"/>
              <a:pPr>
                <a:spcBef>
                  <a:spcPct val="0"/>
                </a:spcBef>
                <a:buClrTx/>
                <a:buFontTx/>
                <a:buNone/>
              </a:pPr>
              <a:t>41</a:t>
            </a:fld>
            <a:endParaRPr lang="cs-CZ" altLang="cs-CZ" sz="1200"/>
          </a:p>
        </p:txBody>
      </p:sp>
    </p:spTree>
    <p:extLst>
      <p:ext uri="{BB962C8B-B14F-4D97-AF65-F5344CB8AC3E}">
        <p14:creationId xmlns:p14="http://schemas.microsoft.com/office/powerpoint/2010/main" val="12618889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pPr eaLnBrk="1" hangingPunct="1"/>
            <a:r>
              <a:rPr lang="cs-CZ" altLang="cs-CZ" smtClean="0"/>
              <a:t>Podání</a:t>
            </a:r>
          </a:p>
        </p:txBody>
      </p:sp>
      <p:sp>
        <p:nvSpPr>
          <p:cNvPr id="52229" name="Rectangle 3"/>
          <p:cNvSpPr>
            <a:spLocks noGrp="1" noChangeArrowheads="1"/>
          </p:cNvSpPr>
          <p:nvPr>
            <p:ph idx="1"/>
          </p:nvPr>
        </p:nvSpPr>
        <p:spPr/>
        <p:txBody>
          <a:bodyPr>
            <a:normAutofit/>
          </a:bodyPr>
          <a:lstStyle/>
          <a:p>
            <a:pPr eaLnBrk="1" hangingPunct="1"/>
            <a:r>
              <a:rPr lang="cs-CZ" altLang="cs-CZ" smtClean="0"/>
              <a:t>Podání je úkonem osoby zúčastněné na správě daní směřujícím vůči správci daně.</a:t>
            </a:r>
          </a:p>
          <a:p>
            <a:pPr eaLnBrk="1" hangingPunct="1"/>
            <a:endParaRPr lang="cs-CZ" altLang="cs-CZ" smtClean="0"/>
          </a:p>
          <a:p>
            <a:pPr eaLnBrk="1" hangingPunct="1"/>
            <a:r>
              <a:rPr lang="cs-CZ" altLang="cs-CZ" smtClean="0"/>
              <a:t>Podání se posuzuje podle skutečného obsahu a bez ohledu na to, jak je označeno.</a:t>
            </a:r>
          </a:p>
          <a:p>
            <a:pPr eaLnBrk="1" hangingPunct="1"/>
            <a:endParaRPr lang="cs-CZ" altLang="cs-CZ" smtClean="0"/>
          </a:p>
          <a:p>
            <a:pPr eaLnBrk="1" hangingPunct="1"/>
            <a:r>
              <a:rPr lang="cs-CZ" altLang="cs-CZ" smtClean="0"/>
              <a:t>Z podání musí být zřejmé, kdo je činí, čeho se týká a co se navrhuje.</a:t>
            </a:r>
          </a:p>
        </p:txBody>
      </p:sp>
      <p:sp>
        <p:nvSpPr>
          <p:cNvPr id="4" name="Zástupný symbol pro zápatí 3"/>
          <p:cNvSpPr>
            <a:spLocks noGrp="1"/>
          </p:cNvSpPr>
          <p:nvPr>
            <p:ph type="ftr" sz="quarter" idx="11"/>
          </p:nvPr>
        </p:nvSpPr>
        <p:spPr/>
        <p:txBody>
          <a:bodyPr/>
          <a:lstStyle/>
          <a:p>
            <a:pPr>
              <a:defRPr/>
            </a:pPr>
            <a:r>
              <a:rPr lang="cs-CZ"/>
              <a:t>Zápatí prezentace</a:t>
            </a:r>
          </a:p>
        </p:txBody>
      </p:sp>
      <p:sp>
        <p:nvSpPr>
          <p:cNvPr id="52227" name="Zástupný symbol pro číslo snímku 4"/>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25C1604-1427-4CCF-89CA-427B882E7552}" type="slidenum">
              <a:rPr lang="cs-CZ" altLang="cs-CZ" sz="1200"/>
              <a:pPr>
                <a:spcBef>
                  <a:spcPct val="0"/>
                </a:spcBef>
                <a:buClrTx/>
                <a:buFontTx/>
                <a:buNone/>
              </a:pPr>
              <a:t>42</a:t>
            </a:fld>
            <a:endParaRPr lang="cs-CZ" altLang="cs-CZ" sz="1200"/>
          </a:p>
        </p:txBody>
      </p:sp>
    </p:spTree>
    <p:extLst>
      <p:ext uri="{BB962C8B-B14F-4D97-AF65-F5344CB8AC3E}">
        <p14:creationId xmlns:p14="http://schemas.microsoft.com/office/powerpoint/2010/main" val="3361111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lstStyle/>
          <a:p>
            <a:pPr eaLnBrk="1" hangingPunct="1"/>
            <a:r>
              <a:rPr lang="cs-CZ" altLang="cs-CZ" smtClean="0"/>
              <a:t>Způsob učinění podání</a:t>
            </a:r>
          </a:p>
        </p:txBody>
      </p:sp>
      <p:sp>
        <p:nvSpPr>
          <p:cNvPr id="53253" name="Rectangle 3"/>
          <p:cNvSpPr>
            <a:spLocks noGrp="1" noChangeArrowheads="1"/>
          </p:cNvSpPr>
          <p:nvPr>
            <p:ph idx="1"/>
          </p:nvPr>
        </p:nvSpPr>
        <p:spPr>
          <a:xfrm>
            <a:off x="457200" y="1600200"/>
            <a:ext cx="8229600" cy="5068888"/>
          </a:xfrm>
        </p:spPr>
        <p:txBody>
          <a:bodyPr/>
          <a:lstStyle/>
          <a:p>
            <a:pPr eaLnBrk="1" hangingPunct="1">
              <a:lnSpc>
                <a:spcPct val="80000"/>
              </a:lnSpc>
            </a:pPr>
            <a:endParaRPr lang="cs-CZ" altLang="cs-CZ" sz="2000"/>
          </a:p>
          <a:p>
            <a:pPr eaLnBrk="1" hangingPunct="1">
              <a:lnSpc>
                <a:spcPct val="80000"/>
              </a:lnSpc>
            </a:pPr>
            <a:r>
              <a:rPr lang="cs-CZ" altLang="cs-CZ" sz="2000"/>
              <a:t>Podání lze učinit písemně, ústně do protokolu nebo datovou zprávou, která je opatřena uznávaným elektronickým podpisem, nebo která je odeslána prostřednictvím datové schránky.</a:t>
            </a:r>
          </a:p>
          <a:p>
            <a:pPr eaLnBrk="1" hangingPunct="1">
              <a:lnSpc>
                <a:spcPct val="80000"/>
              </a:lnSpc>
            </a:pPr>
            <a:endParaRPr lang="cs-CZ" altLang="cs-CZ" sz="2000"/>
          </a:p>
          <a:p>
            <a:pPr eaLnBrk="1" hangingPunct="1">
              <a:lnSpc>
                <a:spcPct val="80000"/>
              </a:lnSpc>
            </a:pPr>
            <a:r>
              <a:rPr lang="cs-CZ" altLang="cs-CZ" sz="2000"/>
              <a:t>Písemná podání a podání ústně do protokolu musí být podepsána osobou, která podání činí.</a:t>
            </a:r>
          </a:p>
          <a:p>
            <a:pPr eaLnBrk="1" hangingPunct="1">
              <a:lnSpc>
                <a:spcPct val="80000"/>
              </a:lnSpc>
            </a:pPr>
            <a:endParaRPr lang="cs-CZ" altLang="cs-CZ" sz="2000"/>
          </a:p>
          <a:p>
            <a:pPr eaLnBrk="1" hangingPunct="1">
              <a:lnSpc>
                <a:spcPct val="80000"/>
              </a:lnSpc>
            </a:pPr>
            <a:r>
              <a:rPr lang="cs-CZ" altLang="cs-CZ" sz="2000"/>
              <a:t>Účinky podání má rovněž úkon učiněný vůči správci daně za použití datové zprávy bez uznávaného elektronického podpisu nebo za použití jiných přenosových technik, které je správce daně způsobilý přijmout, pokud je toto podání do 5 dnů ode dne, kdy došlo správci daně, potvrzeno nebo opakováno způsobem uvedeným v odstavci 1; tuto lhůtu nelze prodloužit ani navrátit v předešlý stav.</a:t>
            </a:r>
          </a:p>
        </p:txBody>
      </p:sp>
      <p:sp>
        <p:nvSpPr>
          <p:cNvPr id="4" name="Zástupný symbol pro zápatí 3"/>
          <p:cNvSpPr>
            <a:spLocks noGrp="1"/>
          </p:cNvSpPr>
          <p:nvPr>
            <p:ph type="ftr" sz="quarter" idx="11"/>
          </p:nvPr>
        </p:nvSpPr>
        <p:spPr/>
        <p:txBody>
          <a:bodyPr/>
          <a:lstStyle/>
          <a:p>
            <a:pPr>
              <a:defRPr/>
            </a:pPr>
            <a:r>
              <a:rPr lang="cs-CZ"/>
              <a:t>Zápatí prezentace</a:t>
            </a:r>
          </a:p>
        </p:txBody>
      </p:sp>
      <p:sp>
        <p:nvSpPr>
          <p:cNvPr id="53251" name="Zástupný symbol pro číslo snímku 4"/>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74D27B6-E4AC-4DE9-9DE9-628B3961DC6C}" type="slidenum">
              <a:rPr lang="cs-CZ" altLang="cs-CZ" sz="1200"/>
              <a:pPr>
                <a:spcBef>
                  <a:spcPct val="0"/>
                </a:spcBef>
                <a:buClrTx/>
                <a:buFontTx/>
                <a:buNone/>
              </a:pPr>
              <a:t>43</a:t>
            </a:fld>
            <a:endParaRPr lang="cs-CZ" altLang="cs-CZ" sz="1200"/>
          </a:p>
        </p:txBody>
      </p:sp>
    </p:spTree>
    <p:extLst>
      <p:ext uri="{BB962C8B-B14F-4D97-AF65-F5344CB8AC3E}">
        <p14:creationId xmlns:p14="http://schemas.microsoft.com/office/powerpoint/2010/main" val="13674805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pPr eaLnBrk="1" hangingPunct="1"/>
            <a:r>
              <a:rPr lang="cs-CZ" altLang="cs-CZ" sz="2800"/>
              <a:t>Podání na předepsaných tiskopisech</a:t>
            </a:r>
          </a:p>
        </p:txBody>
      </p:sp>
      <p:sp>
        <p:nvSpPr>
          <p:cNvPr id="54277" name="Rectangle 3"/>
          <p:cNvSpPr>
            <a:spLocks noGrp="1" noChangeArrowheads="1"/>
          </p:cNvSpPr>
          <p:nvPr>
            <p:ph idx="1"/>
          </p:nvPr>
        </p:nvSpPr>
        <p:spPr/>
        <p:txBody>
          <a:bodyPr>
            <a:normAutofit fontScale="92500" lnSpcReduction="10000"/>
          </a:bodyPr>
          <a:lstStyle/>
          <a:p>
            <a:pPr eaLnBrk="1" hangingPunct="1"/>
            <a:endParaRPr lang="cs-CZ" altLang="cs-CZ" smtClean="0"/>
          </a:p>
          <a:p>
            <a:pPr eaLnBrk="1" hangingPunct="1"/>
            <a:r>
              <a:rPr lang="cs-CZ" altLang="cs-CZ" smtClean="0"/>
              <a:t>Přihlášku k registraci, řádné daňové tvrzení nebo dodatečné daňové tvrzení lze podat jen na tiskopise vydaném Ministerstvem financí nebo na tiskovém výstupu z počítačové tiskárny, který má údaje, obsah i uspořádání údajů shodné s tímto tiskopisem</a:t>
            </a:r>
          </a:p>
          <a:p>
            <a:pPr eaLnBrk="1" hangingPunct="1"/>
            <a:endParaRPr lang="cs-CZ" altLang="cs-CZ" smtClean="0"/>
          </a:p>
          <a:p>
            <a:pPr eaLnBrk="1" hangingPunct="1"/>
            <a:r>
              <a:rPr lang="cs-CZ" altLang="cs-CZ" smtClean="0"/>
              <a:t>Lze tak učinit i datovou zprávou ve formátu a struktuře zveřejněné správcem</a:t>
            </a:r>
          </a:p>
        </p:txBody>
      </p:sp>
      <p:sp>
        <p:nvSpPr>
          <p:cNvPr id="4" name="Zástupný symbol pro zápatí 3"/>
          <p:cNvSpPr>
            <a:spLocks noGrp="1"/>
          </p:cNvSpPr>
          <p:nvPr>
            <p:ph type="ftr" sz="quarter" idx="11"/>
          </p:nvPr>
        </p:nvSpPr>
        <p:spPr/>
        <p:txBody>
          <a:bodyPr/>
          <a:lstStyle/>
          <a:p>
            <a:pPr>
              <a:defRPr/>
            </a:pPr>
            <a:r>
              <a:rPr lang="cs-CZ"/>
              <a:t>Zápatí prezentace</a:t>
            </a:r>
          </a:p>
        </p:txBody>
      </p:sp>
      <p:sp>
        <p:nvSpPr>
          <p:cNvPr id="54275" name="Zástupný symbol pro číslo snímku 4"/>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0E06CBD-F14F-44A7-BF59-7B585B5BE92F}" type="slidenum">
              <a:rPr lang="cs-CZ" altLang="cs-CZ" sz="1200"/>
              <a:pPr>
                <a:spcBef>
                  <a:spcPct val="0"/>
                </a:spcBef>
                <a:buClrTx/>
                <a:buFontTx/>
                <a:buNone/>
              </a:pPr>
              <a:t>44</a:t>
            </a:fld>
            <a:endParaRPr lang="cs-CZ" altLang="cs-CZ" sz="1200"/>
          </a:p>
        </p:txBody>
      </p:sp>
    </p:spTree>
    <p:extLst>
      <p:ext uri="{BB962C8B-B14F-4D97-AF65-F5344CB8AC3E}">
        <p14:creationId xmlns:p14="http://schemas.microsoft.com/office/powerpoint/2010/main" val="13637520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pPr eaLnBrk="1" hangingPunct="1"/>
            <a:r>
              <a:rPr lang="cs-CZ" altLang="cs-CZ" smtClean="0"/>
              <a:t>Místo učinění podání</a:t>
            </a:r>
          </a:p>
        </p:txBody>
      </p:sp>
      <p:sp>
        <p:nvSpPr>
          <p:cNvPr id="55301" name="Rectangle 3"/>
          <p:cNvSpPr>
            <a:spLocks noGrp="1" noChangeArrowheads="1"/>
          </p:cNvSpPr>
          <p:nvPr>
            <p:ph idx="1"/>
          </p:nvPr>
        </p:nvSpPr>
        <p:spPr>
          <a:xfrm>
            <a:off x="457200" y="1600200"/>
            <a:ext cx="8229600" cy="5068888"/>
          </a:xfrm>
        </p:spPr>
        <p:txBody>
          <a:bodyPr/>
          <a:lstStyle/>
          <a:p>
            <a:pPr eaLnBrk="1" hangingPunct="1">
              <a:lnSpc>
                <a:spcPct val="80000"/>
              </a:lnSpc>
            </a:pPr>
            <a:endParaRPr lang="cs-CZ" altLang="cs-CZ" sz="1800"/>
          </a:p>
          <a:p>
            <a:pPr eaLnBrk="1" hangingPunct="1">
              <a:lnSpc>
                <a:spcPct val="80000"/>
              </a:lnSpc>
            </a:pPr>
            <a:r>
              <a:rPr lang="cs-CZ" altLang="cs-CZ" sz="1800"/>
              <a:t>Podání se činí u příslušného správce daně.</a:t>
            </a:r>
          </a:p>
          <a:p>
            <a:pPr eaLnBrk="1" hangingPunct="1">
              <a:lnSpc>
                <a:spcPct val="80000"/>
              </a:lnSpc>
            </a:pPr>
            <a:endParaRPr lang="cs-CZ" altLang="cs-CZ" sz="1800"/>
          </a:p>
          <a:p>
            <a:pPr eaLnBrk="1" hangingPunct="1">
              <a:lnSpc>
                <a:spcPct val="80000"/>
              </a:lnSpc>
            </a:pPr>
            <a:r>
              <a:rPr lang="cs-CZ" altLang="cs-CZ" sz="1800"/>
              <a:t>Podání, které je učiněno prostřednictvím datové zprávy s využitím dálkového přístupu, se přijímá na technickém zařízení správce daně nebo prostřednictvím datové schránky správce daně.</a:t>
            </a:r>
          </a:p>
          <a:p>
            <a:pPr eaLnBrk="1" hangingPunct="1">
              <a:lnSpc>
                <a:spcPct val="80000"/>
              </a:lnSpc>
            </a:pPr>
            <a:endParaRPr lang="cs-CZ" altLang="cs-CZ" sz="1800"/>
          </a:p>
          <a:p>
            <a:pPr eaLnBrk="1" hangingPunct="1">
              <a:lnSpc>
                <a:spcPct val="80000"/>
              </a:lnSpc>
            </a:pPr>
            <a:r>
              <a:rPr lang="cs-CZ" altLang="cs-CZ" sz="1800"/>
              <a:t>Správce daně na požádání potvrdí podání učiněné písemně nebo datovou zprávou. Jde-li o datovou zprávu zasílanou na technické zařízení správce daně, je přijetí podání potvrzeno tímto zařízením s uvedením časového údaje o přijetí této datové zprávy.</a:t>
            </a:r>
          </a:p>
          <a:p>
            <a:pPr eaLnBrk="1" hangingPunct="1">
              <a:lnSpc>
                <a:spcPct val="80000"/>
              </a:lnSpc>
            </a:pPr>
            <a:endParaRPr lang="cs-CZ" altLang="cs-CZ" sz="1800"/>
          </a:p>
          <a:p>
            <a:pPr eaLnBrk="1" hangingPunct="1">
              <a:lnSpc>
                <a:spcPct val="80000"/>
              </a:lnSpc>
            </a:pPr>
            <a:r>
              <a:rPr lang="cs-CZ" altLang="cs-CZ" sz="1800"/>
              <a:t>Podání, kterým je zahájeno řízení, může ten, kdo jej učinil, změnit nebo vzít zpět do doby, než je správcem daně vydáno rozhodnutí ve věci. Zpětvzetí podání je však nepřípustné u podání, k němuž je osoba zúčastněná na správě daní povinna buď přímo ze zákona, nebo na výzvu správce daně.</a:t>
            </a:r>
          </a:p>
        </p:txBody>
      </p:sp>
      <p:sp>
        <p:nvSpPr>
          <p:cNvPr id="4" name="Zástupný symbol pro zápatí 3"/>
          <p:cNvSpPr>
            <a:spLocks noGrp="1"/>
          </p:cNvSpPr>
          <p:nvPr>
            <p:ph type="ftr" sz="quarter" idx="11"/>
          </p:nvPr>
        </p:nvSpPr>
        <p:spPr/>
        <p:txBody>
          <a:bodyPr/>
          <a:lstStyle/>
          <a:p>
            <a:pPr>
              <a:defRPr/>
            </a:pPr>
            <a:r>
              <a:rPr lang="cs-CZ"/>
              <a:t>Zápatí prezentace</a:t>
            </a:r>
          </a:p>
        </p:txBody>
      </p:sp>
      <p:sp>
        <p:nvSpPr>
          <p:cNvPr id="55299" name="Zástupný symbol pro číslo snímku 4"/>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5B522B6-95D5-489C-A9BF-972E6D05385A}" type="slidenum">
              <a:rPr lang="cs-CZ" altLang="cs-CZ" sz="1200"/>
              <a:pPr>
                <a:spcBef>
                  <a:spcPct val="0"/>
                </a:spcBef>
                <a:buClrTx/>
                <a:buFontTx/>
                <a:buNone/>
              </a:pPr>
              <a:t>45</a:t>
            </a:fld>
            <a:endParaRPr lang="cs-CZ" altLang="cs-CZ" sz="1200"/>
          </a:p>
        </p:txBody>
      </p:sp>
    </p:spTree>
    <p:extLst>
      <p:ext uri="{BB962C8B-B14F-4D97-AF65-F5344CB8AC3E}">
        <p14:creationId xmlns:p14="http://schemas.microsoft.com/office/powerpoint/2010/main" val="41611663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lstStyle/>
          <a:p>
            <a:pPr eaLnBrk="1" hangingPunct="1"/>
            <a:r>
              <a:rPr lang="cs-CZ" altLang="cs-CZ" smtClean="0"/>
              <a:t>Vady podání</a:t>
            </a:r>
          </a:p>
        </p:txBody>
      </p:sp>
      <p:sp>
        <p:nvSpPr>
          <p:cNvPr id="56325" name="Rectangle 3"/>
          <p:cNvSpPr>
            <a:spLocks noGrp="1" noChangeArrowheads="1"/>
          </p:cNvSpPr>
          <p:nvPr>
            <p:ph idx="1"/>
          </p:nvPr>
        </p:nvSpPr>
        <p:spPr/>
        <p:txBody>
          <a:bodyPr>
            <a:normAutofit fontScale="92500" lnSpcReduction="10000"/>
          </a:bodyPr>
          <a:lstStyle/>
          <a:p>
            <a:pPr eaLnBrk="1" hangingPunct="1"/>
            <a:endParaRPr lang="cs-CZ" altLang="cs-CZ" smtClean="0"/>
          </a:p>
          <a:p>
            <a:pPr eaLnBrk="1" hangingPunct="1"/>
            <a:r>
              <a:rPr lang="cs-CZ" altLang="cs-CZ" smtClean="0"/>
              <a:t>Má-li podání vady, pro které není způsobilé k projednání, nebo vady, pro které nemůže mít předpokládané účinky pro správu daní, vyzve správce daně toho, kdo podání učinil, aby označené vady odstranil podle jeho pokynu a ve lhůtě, kterou stanoví.</a:t>
            </a:r>
          </a:p>
          <a:p>
            <a:pPr eaLnBrk="1" hangingPunct="1"/>
            <a:endParaRPr lang="cs-CZ" altLang="cs-CZ" smtClean="0"/>
          </a:p>
          <a:p>
            <a:pPr eaLnBrk="1" hangingPunct="1"/>
            <a:r>
              <a:rPr lang="cs-CZ" altLang="cs-CZ" smtClean="0"/>
              <a:t>Výzva obsahuje poučení o následcích spojených s neodstraněním označených vad.</a:t>
            </a:r>
          </a:p>
        </p:txBody>
      </p:sp>
      <p:sp>
        <p:nvSpPr>
          <p:cNvPr id="4" name="Zástupný symbol pro zápatí 3"/>
          <p:cNvSpPr>
            <a:spLocks noGrp="1"/>
          </p:cNvSpPr>
          <p:nvPr>
            <p:ph type="ftr" sz="quarter" idx="11"/>
          </p:nvPr>
        </p:nvSpPr>
        <p:spPr/>
        <p:txBody>
          <a:bodyPr/>
          <a:lstStyle/>
          <a:p>
            <a:pPr>
              <a:defRPr/>
            </a:pPr>
            <a:r>
              <a:rPr lang="cs-CZ"/>
              <a:t>Zápatí prezentace</a:t>
            </a:r>
          </a:p>
        </p:txBody>
      </p:sp>
      <p:sp>
        <p:nvSpPr>
          <p:cNvPr id="56323" name="Zástupný symbol pro číslo snímku 4"/>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BA4E8AC-CD61-4683-BB63-2FFBFCB2F405}" type="slidenum">
              <a:rPr lang="cs-CZ" altLang="cs-CZ" sz="1200"/>
              <a:pPr>
                <a:spcBef>
                  <a:spcPct val="0"/>
                </a:spcBef>
                <a:buClrTx/>
                <a:buFontTx/>
                <a:buNone/>
              </a:pPr>
              <a:t>46</a:t>
            </a:fld>
            <a:endParaRPr lang="cs-CZ" altLang="cs-CZ" sz="1200"/>
          </a:p>
        </p:txBody>
      </p:sp>
    </p:spTree>
    <p:extLst>
      <p:ext uri="{BB962C8B-B14F-4D97-AF65-F5344CB8AC3E}">
        <p14:creationId xmlns:p14="http://schemas.microsoft.com/office/powerpoint/2010/main" val="7232284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p:txBody>
          <a:bodyPr/>
          <a:lstStyle/>
          <a:p>
            <a:pPr eaLnBrk="1" hangingPunct="1"/>
            <a:r>
              <a:rPr lang="cs-CZ" altLang="cs-CZ" smtClean="0"/>
              <a:t>Postoupení</a:t>
            </a:r>
          </a:p>
        </p:txBody>
      </p:sp>
      <p:sp>
        <p:nvSpPr>
          <p:cNvPr id="57349" name="Rectangle 3"/>
          <p:cNvSpPr>
            <a:spLocks noGrp="1" noChangeArrowheads="1"/>
          </p:cNvSpPr>
          <p:nvPr>
            <p:ph idx="1"/>
          </p:nvPr>
        </p:nvSpPr>
        <p:spPr/>
        <p:txBody>
          <a:bodyPr/>
          <a:lstStyle/>
          <a:p>
            <a:pPr eaLnBrk="1" hangingPunct="1"/>
            <a:endParaRPr lang="cs-CZ" altLang="cs-CZ" smtClean="0"/>
          </a:p>
          <a:p>
            <a:pPr eaLnBrk="1" hangingPunct="1"/>
            <a:endParaRPr lang="cs-CZ" altLang="cs-CZ" smtClean="0"/>
          </a:p>
          <a:p>
            <a:pPr eaLnBrk="1" hangingPunct="1"/>
            <a:r>
              <a:rPr lang="cs-CZ" altLang="cs-CZ" smtClean="0"/>
              <a:t>Není-li správce daně, vůči němuž bylo učiněno podání nebo připsána platba, příslušný vést v dané věci řízení, podání nebo platbu neprodleně postoupí příslušnému správci daně a uvědomí o tom podatele.</a:t>
            </a:r>
          </a:p>
        </p:txBody>
      </p:sp>
      <p:sp>
        <p:nvSpPr>
          <p:cNvPr id="4" name="Zástupný symbol pro zápatí 3"/>
          <p:cNvSpPr>
            <a:spLocks noGrp="1"/>
          </p:cNvSpPr>
          <p:nvPr>
            <p:ph type="ftr" sz="quarter" idx="11"/>
          </p:nvPr>
        </p:nvSpPr>
        <p:spPr/>
        <p:txBody>
          <a:bodyPr/>
          <a:lstStyle/>
          <a:p>
            <a:pPr>
              <a:defRPr/>
            </a:pPr>
            <a:r>
              <a:rPr lang="cs-CZ"/>
              <a:t>Zápatí prezentace</a:t>
            </a:r>
          </a:p>
        </p:txBody>
      </p:sp>
      <p:sp>
        <p:nvSpPr>
          <p:cNvPr id="57347" name="Zástupný symbol pro číslo snímku 4"/>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33A602A-BBC0-4176-98E0-2ED4126AC854}" type="slidenum">
              <a:rPr lang="cs-CZ" altLang="cs-CZ" sz="1200"/>
              <a:pPr>
                <a:spcBef>
                  <a:spcPct val="0"/>
                </a:spcBef>
                <a:buClrTx/>
                <a:buFontTx/>
                <a:buNone/>
              </a:pPr>
              <a:t>47</a:t>
            </a:fld>
            <a:endParaRPr lang="cs-CZ" altLang="cs-CZ" sz="1200"/>
          </a:p>
        </p:txBody>
      </p:sp>
    </p:spTree>
    <p:extLst>
      <p:ext uri="{BB962C8B-B14F-4D97-AF65-F5344CB8AC3E}">
        <p14:creationId xmlns:p14="http://schemas.microsoft.com/office/powerpoint/2010/main" val="8896589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pPr eaLnBrk="1" hangingPunct="1"/>
            <a:r>
              <a:rPr lang="cs-CZ" altLang="cs-CZ" smtClean="0"/>
              <a:t>Jednací jazyk</a:t>
            </a:r>
          </a:p>
        </p:txBody>
      </p:sp>
      <p:sp>
        <p:nvSpPr>
          <p:cNvPr id="58373" name="Rectangle 3"/>
          <p:cNvSpPr>
            <a:spLocks noGrp="1" noChangeArrowheads="1"/>
          </p:cNvSpPr>
          <p:nvPr>
            <p:ph idx="1"/>
          </p:nvPr>
        </p:nvSpPr>
        <p:spPr/>
        <p:txBody>
          <a:bodyPr/>
          <a:lstStyle/>
          <a:p>
            <a:pPr eaLnBrk="1" hangingPunct="1"/>
            <a:endParaRPr lang="cs-CZ" altLang="cs-CZ" smtClean="0"/>
          </a:p>
          <a:p>
            <a:pPr eaLnBrk="1" hangingPunct="1"/>
            <a:r>
              <a:rPr lang="cs-CZ" altLang="cs-CZ" smtClean="0"/>
              <a:t>Při správě daní se jedná a písemnosti se vyhotovují v českém jazyce.</a:t>
            </a:r>
          </a:p>
          <a:p>
            <a:pPr eaLnBrk="1" hangingPunct="1"/>
            <a:endParaRPr lang="cs-CZ" altLang="cs-CZ" smtClean="0"/>
          </a:p>
          <a:p>
            <a:pPr eaLnBrk="1" hangingPunct="1"/>
            <a:r>
              <a:rPr lang="cs-CZ" altLang="cs-CZ" smtClean="0"/>
              <a:t>Překlady</a:t>
            </a:r>
          </a:p>
          <a:p>
            <a:pPr eaLnBrk="1" hangingPunct="1"/>
            <a:endParaRPr lang="cs-CZ" altLang="cs-CZ" smtClean="0"/>
          </a:p>
          <a:p>
            <a:pPr eaLnBrk="1" hangingPunct="1"/>
            <a:r>
              <a:rPr lang="cs-CZ" altLang="cs-CZ" smtClean="0"/>
              <a:t>Tlumočníci</a:t>
            </a:r>
          </a:p>
        </p:txBody>
      </p:sp>
      <p:sp>
        <p:nvSpPr>
          <p:cNvPr id="4" name="Zástupný symbol pro zápatí 3"/>
          <p:cNvSpPr>
            <a:spLocks noGrp="1"/>
          </p:cNvSpPr>
          <p:nvPr>
            <p:ph type="ftr" sz="quarter" idx="11"/>
          </p:nvPr>
        </p:nvSpPr>
        <p:spPr/>
        <p:txBody>
          <a:bodyPr/>
          <a:lstStyle/>
          <a:p>
            <a:pPr>
              <a:defRPr/>
            </a:pPr>
            <a:r>
              <a:rPr lang="cs-CZ"/>
              <a:t>Zápatí prezentace</a:t>
            </a:r>
          </a:p>
        </p:txBody>
      </p:sp>
      <p:sp>
        <p:nvSpPr>
          <p:cNvPr id="58371" name="Zástupný symbol pro číslo snímku 4"/>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D99CC98-2813-49E1-B73A-5EB4677210A0}" type="slidenum">
              <a:rPr lang="cs-CZ" altLang="cs-CZ" sz="1200"/>
              <a:pPr>
                <a:spcBef>
                  <a:spcPct val="0"/>
                </a:spcBef>
                <a:buClrTx/>
                <a:buFontTx/>
                <a:buNone/>
              </a:pPr>
              <a:t>48</a:t>
            </a:fld>
            <a:endParaRPr lang="cs-CZ" altLang="cs-CZ" sz="1200"/>
          </a:p>
        </p:txBody>
      </p:sp>
    </p:spTree>
    <p:extLst>
      <p:ext uri="{BB962C8B-B14F-4D97-AF65-F5344CB8AC3E}">
        <p14:creationId xmlns:p14="http://schemas.microsoft.com/office/powerpoint/2010/main" val="18435910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p:txBody>
          <a:bodyPr/>
          <a:lstStyle/>
          <a:p>
            <a:pPr eaLnBrk="1" hangingPunct="1"/>
            <a:r>
              <a:rPr lang="cs-CZ" altLang="cs-CZ" smtClean="0"/>
              <a:t>Vyloučení úřední osoby</a:t>
            </a:r>
          </a:p>
        </p:txBody>
      </p:sp>
      <p:sp>
        <p:nvSpPr>
          <p:cNvPr id="59397" name="Rectangle 3"/>
          <p:cNvSpPr>
            <a:spLocks noGrp="1" noChangeArrowheads="1"/>
          </p:cNvSpPr>
          <p:nvPr>
            <p:ph idx="1"/>
          </p:nvPr>
        </p:nvSpPr>
        <p:spPr/>
        <p:txBody>
          <a:bodyPr>
            <a:normAutofit fontScale="92500" lnSpcReduction="10000"/>
          </a:bodyPr>
          <a:lstStyle/>
          <a:p>
            <a:pPr eaLnBrk="1" hangingPunct="1"/>
            <a:endParaRPr lang="cs-CZ" altLang="cs-CZ" smtClean="0"/>
          </a:p>
          <a:p>
            <a:pPr eaLnBrk="1" hangingPunct="1"/>
            <a:r>
              <a:rPr lang="cs-CZ" altLang="cs-CZ" smtClean="0"/>
              <a:t>Úřední osoba je z řízení nebo jiného postupu při správě daní vyloučena pro podjatost, jestliže</a:t>
            </a:r>
          </a:p>
          <a:p>
            <a:pPr lvl="1" eaLnBrk="1" hangingPunct="1">
              <a:buFont typeface="Wingdings" panose="05000000000000000000" pitchFamily="2" charset="2"/>
              <a:buNone/>
            </a:pPr>
            <a:r>
              <a:rPr lang="cs-CZ" altLang="cs-CZ" smtClean="0"/>
              <a:t>a) je předmětem řízení nebo jiného postupu právo nebo povinnost její nebo osoby jí blízké,</a:t>
            </a:r>
          </a:p>
          <a:p>
            <a:pPr lvl="1" eaLnBrk="1" hangingPunct="1">
              <a:buFont typeface="Wingdings" panose="05000000000000000000" pitchFamily="2" charset="2"/>
              <a:buNone/>
            </a:pPr>
            <a:r>
              <a:rPr lang="cs-CZ" altLang="cs-CZ" smtClean="0"/>
              <a:t>b) se v téže věci na řízení nebo jiném postupu podílela na jiném stupni, nebo</a:t>
            </a:r>
          </a:p>
          <a:p>
            <a:pPr lvl="1" eaLnBrk="1" hangingPunct="1">
              <a:buFont typeface="Wingdings" panose="05000000000000000000" pitchFamily="2" charset="2"/>
              <a:buNone/>
            </a:pPr>
            <a:r>
              <a:rPr lang="cs-CZ" altLang="cs-CZ" smtClean="0"/>
              <a:t>c) její poměr k osobě zúčastněné na správě daní nebo k předmětu daně vzbuzuje jiné pochybnosti o její nepodjatosti.</a:t>
            </a:r>
          </a:p>
        </p:txBody>
      </p:sp>
      <p:sp>
        <p:nvSpPr>
          <p:cNvPr id="4" name="Zástupný symbol pro zápatí 3"/>
          <p:cNvSpPr>
            <a:spLocks noGrp="1"/>
          </p:cNvSpPr>
          <p:nvPr>
            <p:ph type="ftr" sz="quarter" idx="11"/>
          </p:nvPr>
        </p:nvSpPr>
        <p:spPr/>
        <p:txBody>
          <a:bodyPr/>
          <a:lstStyle/>
          <a:p>
            <a:pPr>
              <a:defRPr/>
            </a:pPr>
            <a:r>
              <a:rPr lang="cs-CZ"/>
              <a:t>Zápatí prezentace</a:t>
            </a:r>
          </a:p>
        </p:txBody>
      </p:sp>
      <p:sp>
        <p:nvSpPr>
          <p:cNvPr id="59395" name="Zástupný symbol pro číslo snímku 4"/>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F118F7C-7B7D-4CB1-A796-775ADA76E50A}" type="slidenum">
              <a:rPr lang="cs-CZ" altLang="cs-CZ" sz="1200"/>
              <a:pPr>
                <a:spcBef>
                  <a:spcPct val="0"/>
                </a:spcBef>
                <a:buClrTx/>
                <a:buFontTx/>
                <a:buNone/>
              </a:pPr>
              <a:t>49</a:t>
            </a:fld>
            <a:endParaRPr lang="cs-CZ" altLang="cs-CZ" sz="1200"/>
          </a:p>
        </p:txBody>
      </p:sp>
    </p:spTree>
    <p:extLst>
      <p:ext uri="{BB962C8B-B14F-4D97-AF65-F5344CB8AC3E}">
        <p14:creationId xmlns:p14="http://schemas.microsoft.com/office/powerpoint/2010/main" val="332861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2"/>
          <p:cNvSpPr>
            <a:spLocks noGrp="1" noChangeArrowheads="1"/>
          </p:cNvSpPr>
          <p:nvPr>
            <p:ph type="title"/>
          </p:nvPr>
        </p:nvSpPr>
        <p:spPr/>
        <p:txBody>
          <a:bodyPr/>
          <a:lstStyle/>
          <a:p>
            <a:pPr eaLnBrk="1" hangingPunct="1"/>
            <a:r>
              <a:rPr lang="cs-CZ" altLang="cs-CZ" smtClean="0"/>
              <a:t>Platební povinnost z dělené správy</a:t>
            </a:r>
          </a:p>
        </p:txBody>
      </p:sp>
      <p:graphicFrame>
        <p:nvGraphicFramePr>
          <p:cNvPr id="2" name="Diagram 1"/>
          <p:cNvGraphicFramePr/>
          <p:nvPr/>
        </p:nvGraphicFramePr>
        <p:xfrm>
          <a:off x="431800" y="1811338"/>
          <a:ext cx="8208963"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2758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cs-CZ" altLang="cs-CZ" smtClean="0"/>
              <a:t>Postupy</a:t>
            </a:r>
          </a:p>
        </p:txBody>
      </p:sp>
      <p:sp>
        <p:nvSpPr>
          <p:cNvPr id="60419" name="Rectangle 3"/>
          <p:cNvSpPr>
            <a:spLocks noGrp="1" noChangeArrowheads="1"/>
          </p:cNvSpPr>
          <p:nvPr>
            <p:ph idx="1"/>
          </p:nvPr>
        </p:nvSpPr>
        <p:spPr/>
        <p:txBody>
          <a:bodyPr/>
          <a:lstStyle/>
          <a:p>
            <a:pPr eaLnBrk="1" hangingPunct="1"/>
            <a:r>
              <a:rPr lang="cs-CZ" altLang="cs-CZ" smtClean="0"/>
              <a:t>„Pátračka“ – vyhledávací činnost </a:t>
            </a:r>
          </a:p>
          <a:p>
            <a:pPr eaLnBrk="1" hangingPunct="1"/>
            <a:r>
              <a:rPr lang="cs-CZ" altLang="cs-CZ" smtClean="0"/>
              <a:t>Správa registrace</a:t>
            </a:r>
          </a:p>
          <a:p>
            <a:pPr eaLnBrk="1" hangingPunct="1"/>
            <a:r>
              <a:rPr lang="cs-CZ" altLang="cs-CZ" smtClean="0"/>
              <a:t>Vysvětlení</a:t>
            </a:r>
          </a:p>
          <a:p>
            <a:pPr eaLnBrk="1" hangingPunct="1"/>
            <a:r>
              <a:rPr lang="cs-CZ" altLang="cs-CZ" smtClean="0"/>
              <a:t>Místní šetření</a:t>
            </a:r>
          </a:p>
          <a:p>
            <a:pPr eaLnBrk="1" hangingPunct="1"/>
            <a:r>
              <a:rPr lang="cs-CZ" altLang="cs-CZ" smtClean="0"/>
              <a:t>Daňová kontrola</a:t>
            </a:r>
          </a:p>
          <a:p>
            <a:pPr eaLnBrk="1" hangingPunct="1"/>
            <a:r>
              <a:rPr lang="cs-CZ" altLang="cs-CZ" smtClean="0"/>
              <a:t>Postup k odstranění pochybnosti (vytýkací řízení)</a:t>
            </a:r>
          </a:p>
        </p:txBody>
      </p:sp>
    </p:spTree>
    <p:extLst>
      <p:ext uri="{BB962C8B-B14F-4D97-AF65-F5344CB8AC3E}">
        <p14:creationId xmlns:p14="http://schemas.microsoft.com/office/powerpoint/2010/main" val="22323016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cs-CZ" altLang="cs-CZ" smtClean="0"/>
              <a:t>Průběh řízení</a:t>
            </a:r>
          </a:p>
        </p:txBody>
      </p:sp>
      <p:sp>
        <p:nvSpPr>
          <p:cNvPr id="61443" name="Rectangle 3"/>
          <p:cNvSpPr>
            <a:spLocks noGrp="1" noChangeArrowheads="1"/>
          </p:cNvSpPr>
          <p:nvPr>
            <p:ph idx="1"/>
          </p:nvPr>
        </p:nvSpPr>
        <p:spPr/>
        <p:txBody>
          <a:bodyPr/>
          <a:lstStyle/>
          <a:p>
            <a:pPr algn="ctr" eaLnBrk="1" hangingPunct="1">
              <a:buFont typeface="Wingdings" panose="05000000000000000000" pitchFamily="2" charset="2"/>
              <a:buNone/>
            </a:pPr>
            <a:r>
              <a:rPr lang="cs-CZ" altLang="cs-CZ" smtClean="0"/>
              <a:t>Zahájení řízení</a:t>
            </a:r>
          </a:p>
          <a:p>
            <a:pPr algn="ctr" eaLnBrk="1" hangingPunct="1">
              <a:buFont typeface="Wingdings" panose="05000000000000000000" pitchFamily="2" charset="2"/>
              <a:buNone/>
            </a:pPr>
            <a:r>
              <a:rPr lang="cs-CZ" altLang="cs-CZ" smtClean="0"/>
              <a:t>Dokazování</a:t>
            </a:r>
          </a:p>
          <a:p>
            <a:pPr algn="ctr" eaLnBrk="1" hangingPunct="1">
              <a:buFont typeface="Wingdings" panose="05000000000000000000" pitchFamily="2" charset="2"/>
              <a:buNone/>
            </a:pPr>
            <a:r>
              <a:rPr lang="cs-CZ" altLang="cs-CZ" smtClean="0"/>
              <a:t>Rozhodnutí/zastavení řízení</a:t>
            </a:r>
          </a:p>
          <a:p>
            <a:pPr algn="ctr" eaLnBrk="1" hangingPunct="1">
              <a:buFont typeface="Wingdings" panose="05000000000000000000" pitchFamily="2" charset="2"/>
              <a:buNone/>
            </a:pPr>
            <a:r>
              <a:rPr lang="cs-CZ" altLang="cs-CZ" smtClean="0"/>
              <a:t>Opravné a dozorčí prostředky</a:t>
            </a:r>
          </a:p>
          <a:p>
            <a:pPr algn="ctr" eaLnBrk="1" hangingPunct="1">
              <a:buFont typeface="Wingdings" panose="05000000000000000000" pitchFamily="2" charset="2"/>
              <a:buNone/>
            </a:pPr>
            <a:r>
              <a:rPr lang="cs-CZ" altLang="cs-CZ" smtClean="0"/>
              <a:t>Výkon</a:t>
            </a:r>
          </a:p>
        </p:txBody>
      </p:sp>
    </p:spTree>
    <p:extLst>
      <p:ext uri="{BB962C8B-B14F-4D97-AF65-F5344CB8AC3E}">
        <p14:creationId xmlns:p14="http://schemas.microsoft.com/office/powerpoint/2010/main" val="12020987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cs-CZ" altLang="cs-CZ" smtClean="0"/>
              <a:t>Nástroje k zajištění řízení</a:t>
            </a:r>
          </a:p>
        </p:txBody>
      </p:sp>
      <p:sp>
        <p:nvSpPr>
          <p:cNvPr id="62467" name="Rectangle 3"/>
          <p:cNvSpPr>
            <a:spLocks noGrp="1" noChangeArrowheads="1"/>
          </p:cNvSpPr>
          <p:nvPr>
            <p:ph idx="1"/>
          </p:nvPr>
        </p:nvSpPr>
        <p:spPr/>
        <p:txBody>
          <a:bodyPr/>
          <a:lstStyle/>
          <a:p>
            <a:pPr eaLnBrk="1" hangingPunct="1"/>
            <a:r>
              <a:rPr lang="cs-CZ" altLang="cs-CZ" smtClean="0"/>
              <a:t>Doručování</a:t>
            </a:r>
          </a:p>
          <a:p>
            <a:pPr eaLnBrk="1" hangingPunct="1"/>
            <a:r>
              <a:rPr lang="cs-CZ" altLang="cs-CZ" smtClean="0"/>
              <a:t>Uložení záznamní povinnosti</a:t>
            </a:r>
          </a:p>
          <a:p>
            <a:pPr eaLnBrk="1" hangingPunct="1"/>
            <a:r>
              <a:rPr lang="cs-CZ" altLang="cs-CZ" smtClean="0"/>
              <a:t>Pomůcky a sjednání daně</a:t>
            </a:r>
          </a:p>
          <a:p>
            <a:pPr eaLnBrk="1" hangingPunct="1"/>
            <a:r>
              <a:rPr lang="cs-CZ" altLang="cs-CZ" smtClean="0"/>
              <a:t>Předběžná otázka</a:t>
            </a:r>
          </a:p>
          <a:p>
            <a:pPr eaLnBrk="1" hangingPunct="1"/>
            <a:r>
              <a:rPr lang="cs-CZ" altLang="cs-CZ" smtClean="0"/>
              <a:t>Předvolání</a:t>
            </a:r>
          </a:p>
          <a:p>
            <a:pPr eaLnBrk="1" hangingPunct="1"/>
            <a:r>
              <a:rPr lang="cs-CZ" altLang="cs-CZ" smtClean="0"/>
              <a:t>Předvedení</a:t>
            </a:r>
          </a:p>
        </p:txBody>
      </p:sp>
    </p:spTree>
    <p:extLst>
      <p:ext uri="{BB962C8B-B14F-4D97-AF65-F5344CB8AC3E}">
        <p14:creationId xmlns:p14="http://schemas.microsoft.com/office/powerpoint/2010/main" val="33357963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cs-CZ" altLang="cs-CZ" smtClean="0"/>
              <a:t>Rozhodnutí</a:t>
            </a:r>
          </a:p>
        </p:txBody>
      </p:sp>
      <p:sp>
        <p:nvSpPr>
          <p:cNvPr id="63491" name="Rectangle 3"/>
          <p:cNvSpPr>
            <a:spLocks noGrp="1" noChangeArrowheads="1"/>
          </p:cNvSpPr>
          <p:nvPr>
            <p:ph idx="1"/>
          </p:nvPr>
        </p:nvSpPr>
        <p:spPr/>
        <p:txBody>
          <a:bodyPr/>
          <a:lstStyle/>
          <a:p>
            <a:pPr eaLnBrk="1" hangingPunct="1"/>
            <a:r>
              <a:rPr lang="cs-CZ" altLang="cs-CZ" smtClean="0"/>
              <a:t>Zásady (§101)</a:t>
            </a:r>
          </a:p>
          <a:p>
            <a:pPr eaLnBrk="1" hangingPunct="1"/>
            <a:r>
              <a:rPr lang="cs-CZ" altLang="cs-CZ" smtClean="0"/>
              <a:t>Náležitosti (§102)</a:t>
            </a:r>
          </a:p>
          <a:p>
            <a:pPr eaLnBrk="1" hangingPunct="1"/>
            <a:r>
              <a:rPr lang="cs-CZ" altLang="cs-CZ" smtClean="0"/>
              <a:t>Účinnost-právní moc-vykonatelnost</a:t>
            </a:r>
          </a:p>
          <a:p>
            <a:pPr eaLnBrk="1" hangingPunct="1"/>
            <a:r>
              <a:rPr lang="cs-CZ" altLang="cs-CZ" smtClean="0"/>
              <a:t>Vady rozhodnutí</a:t>
            </a:r>
          </a:p>
          <a:p>
            <a:pPr eaLnBrk="1" hangingPunct="1"/>
            <a:r>
              <a:rPr lang="cs-CZ" altLang="cs-CZ" smtClean="0"/>
              <a:t>Nicotnost</a:t>
            </a:r>
          </a:p>
          <a:p>
            <a:pPr eaLnBrk="1" hangingPunct="1"/>
            <a:endParaRPr lang="cs-CZ" altLang="cs-CZ" smtClean="0"/>
          </a:p>
        </p:txBody>
      </p:sp>
    </p:spTree>
    <p:extLst>
      <p:ext uri="{BB962C8B-B14F-4D97-AF65-F5344CB8AC3E}">
        <p14:creationId xmlns:p14="http://schemas.microsoft.com/office/powerpoint/2010/main" val="37578525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3" name="Rectangle 2"/>
          <p:cNvSpPr>
            <a:spLocks noChangeArrowheads="1"/>
          </p:cNvSpPr>
          <p:nvPr/>
        </p:nvSpPr>
        <p:spPr bwMode="auto">
          <a:xfrm>
            <a:off x="8959269" y="-10836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r" eaLnBrk="1" hangingPunct="1">
              <a:spcBef>
                <a:spcPct val="0"/>
              </a:spcBef>
              <a:buClrTx/>
              <a:buFontTx/>
              <a:buNone/>
            </a:pPr>
            <a:endParaRPr lang="cs-CZ" altLang="cs-CZ" sz="1600">
              <a:latin typeface="Arial" panose="020B0604020202020204" pitchFamily="34" charset="0"/>
            </a:endParaRPr>
          </a:p>
        </p:txBody>
      </p:sp>
      <p:graphicFrame>
        <p:nvGraphicFramePr>
          <p:cNvPr id="2" name="Diagram 1"/>
          <p:cNvGraphicFramePr/>
          <p:nvPr/>
        </p:nvGraphicFramePr>
        <p:xfrm>
          <a:off x="250827" y="260350"/>
          <a:ext cx="8569325" cy="6408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204" name="Rectangle 36"/>
          <p:cNvSpPr>
            <a:spLocks noChangeArrowheads="1"/>
          </p:cNvSpPr>
          <p:nvPr/>
        </p:nvSpPr>
        <p:spPr bwMode="auto">
          <a:xfrm>
            <a:off x="8959269" y="760312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r" eaLnBrk="1" hangingPunct="1">
              <a:spcBef>
                <a:spcPct val="0"/>
              </a:spcBef>
              <a:buClrTx/>
              <a:buFontTx/>
              <a:buNone/>
            </a:pPr>
            <a:endParaRPr lang="cs-CZ" altLang="cs-CZ" sz="1600">
              <a:latin typeface="Arial" panose="020B0604020202020204" pitchFamily="34" charset="0"/>
            </a:endParaRPr>
          </a:p>
        </p:txBody>
      </p:sp>
    </p:spTree>
    <p:extLst>
      <p:ext uri="{BB962C8B-B14F-4D97-AF65-F5344CB8AC3E}">
        <p14:creationId xmlns:p14="http://schemas.microsoft.com/office/powerpoint/2010/main" val="8566697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cs-CZ" altLang="cs-CZ" smtClean="0"/>
              <a:t>Přezkoumávání rozhodnutí</a:t>
            </a:r>
          </a:p>
        </p:txBody>
      </p:sp>
      <p:sp>
        <p:nvSpPr>
          <p:cNvPr id="64515" name="Rectangle 3"/>
          <p:cNvSpPr>
            <a:spLocks noGrp="1" noChangeArrowheads="1"/>
          </p:cNvSpPr>
          <p:nvPr>
            <p:ph idx="1"/>
          </p:nvPr>
        </p:nvSpPr>
        <p:spPr/>
        <p:txBody>
          <a:bodyPr/>
          <a:lstStyle/>
          <a:p>
            <a:pPr eaLnBrk="1" hangingPunct="1"/>
            <a:r>
              <a:rPr lang="cs-CZ" altLang="cs-CZ" smtClean="0"/>
              <a:t>Opravné prostředky</a:t>
            </a:r>
          </a:p>
          <a:p>
            <a:pPr eaLnBrk="1" hangingPunct="1"/>
            <a:r>
              <a:rPr lang="cs-CZ" altLang="cs-CZ" smtClean="0"/>
              <a:t>Dozorčí prostředky</a:t>
            </a:r>
          </a:p>
          <a:p>
            <a:pPr eaLnBrk="1" hangingPunct="1">
              <a:buFont typeface="Wingdings" panose="05000000000000000000" pitchFamily="2" charset="2"/>
              <a:buNone/>
            </a:pPr>
            <a:endParaRPr lang="cs-CZ" altLang="cs-CZ" smtClean="0"/>
          </a:p>
          <a:p>
            <a:pPr eaLnBrk="1" hangingPunct="1">
              <a:buFont typeface="Wingdings" panose="05000000000000000000" pitchFamily="2" charset="2"/>
              <a:buNone/>
            </a:pPr>
            <a:endParaRPr lang="cs-CZ" altLang="cs-CZ" smtClean="0"/>
          </a:p>
        </p:txBody>
      </p:sp>
    </p:spTree>
    <p:extLst>
      <p:ext uri="{BB962C8B-B14F-4D97-AF65-F5344CB8AC3E}">
        <p14:creationId xmlns:p14="http://schemas.microsoft.com/office/powerpoint/2010/main" val="33418668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cs-CZ" altLang="cs-CZ" smtClean="0"/>
              <a:t>Opravné prostředky</a:t>
            </a:r>
          </a:p>
        </p:txBody>
      </p:sp>
      <p:sp>
        <p:nvSpPr>
          <p:cNvPr id="65539" name="Rectangle 3"/>
          <p:cNvSpPr>
            <a:spLocks noGrp="1" noChangeArrowheads="1"/>
          </p:cNvSpPr>
          <p:nvPr>
            <p:ph idx="1"/>
          </p:nvPr>
        </p:nvSpPr>
        <p:spPr/>
        <p:txBody>
          <a:bodyPr/>
          <a:lstStyle/>
          <a:p>
            <a:pPr eaLnBrk="1" hangingPunct="1"/>
            <a:r>
              <a:rPr lang="cs-CZ" altLang="cs-CZ" smtClean="0"/>
              <a:t>Řádné: odvolání, rozklad</a:t>
            </a:r>
          </a:p>
          <a:p>
            <a:pPr eaLnBrk="1" hangingPunct="1"/>
            <a:r>
              <a:rPr lang="cs-CZ" altLang="cs-CZ" smtClean="0"/>
              <a:t>Mimořádné: obnova řízení</a:t>
            </a:r>
          </a:p>
        </p:txBody>
      </p:sp>
    </p:spTree>
    <p:extLst>
      <p:ext uri="{BB962C8B-B14F-4D97-AF65-F5344CB8AC3E}">
        <p14:creationId xmlns:p14="http://schemas.microsoft.com/office/powerpoint/2010/main" val="25175183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cs-CZ" altLang="cs-CZ" smtClean="0"/>
              <a:t>Dozorčí prostředky</a:t>
            </a:r>
          </a:p>
        </p:txBody>
      </p:sp>
      <p:sp>
        <p:nvSpPr>
          <p:cNvPr id="66563" name="Rectangle 3"/>
          <p:cNvSpPr>
            <a:spLocks noGrp="1" noChangeArrowheads="1"/>
          </p:cNvSpPr>
          <p:nvPr>
            <p:ph idx="1"/>
          </p:nvPr>
        </p:nvSpPr>
        <p:spPr/>
        <p:txBody>
          <a:bodyPr/>
          <a:lstStyle/>
          <a:p>
            <a:pPr eaLnBrk="1" hangingPunct="1"/>
            <a:r>
              <a:rPr lang="cs-CZ" altLang="cs-CZ" smtClean="0"/>
              <a:t>Nařízení obnovy řízení</a:t>
            </a:r>
          </a:p>
          <a:p>
            <a:pPr eaLnBrk="1" hangingPunct="1"/>
            <a:r>
              <a:rPr lang="cs-CZ" altLang="cs-CZ" smtClean="0"/>
              <a:t>Nařízení přezkoumání rozhodnutí</a:t>
            </a:r>
          </a:p>
        </p:txBody>
      </p:sp>
    </p:spTree>
    <p:extLst>
      <p:ext uri="{BB962C8B-B14F-4D97-AF65-F5344CB8AC3E}">
        <p14:creationId xmlns:p14="http://schemas.microsoft.com/office/powerpoint/2010/main" val="33219014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cs-CZ" altLang="cs-CZ" smtClean="0"/>
              <a:t>Správa dat a informací</a:t>
            </a:r>
          </a:p>
        </p:txBody>
      </p:sp>
      <p:sp>
        <p:nvSpPr>
          <p:cNvPr id="67587" name="Rectangle 3"/>
          <p:cNvSpPr>
            <a:spLocks noGrp="1" noChangeArrowheads="1"/>
          </p:cNvSpPr>
          <p:nvPr>
            <p:ph idx="1"/>
          </p:nvPr>
        </p:nvSpPr>
        <p:spPr/>
        <p:txBody>
          <a:bodyPr/>
          <a:lstStyle/>
          <a:p>
            <a:pPr eaLnBrk="1" hangingPunct="1"/>
            <a:r>
              <a:rPr lang="cs-CZ" altLang="cs-CZ" smtClean="0"/>
              <a:t>Zásada mlčenlivost, povinnost mlčenlivosti (§52)</a:t>
            </a:r>
          </a:p>
          <a:p>
            <a:pPr eaLnBrk="1" hangingPunct="1"/>
            <a:r>
              <a:rPr lang="cs-CZ" altLang="cs-CZ" smtClean="0"/>
              <a:t>Součinnost – předávání informací</a:t>
            </a:r>
          </a:p>
          <a:p>
            <a:pPr eaLnBrk="1" hangingPunct="1"/>
            <a:r>
              <a:rPr lang="cs-CZ" altLang="cs-CZ" smtClean="0"/>
              <a:t>Dohoda o poskytnutí informací</a:t>
            </a:r>
          </a:p>
          <a:p>
            <a:pPr eaLnBrk="1" hangingPunct="1"/>
            <a:r>
              <a:rPr lang="cs-CZ" altLang="cs-CZ" smtClean="0"/>
              <a:t>Protokol, úřední záznam</a:t>
            </a:r>
          </a:p>
          <a:p>
            <a:pPr eaLnBrk="1" hangingPunct="1"/>
            <a:r>
              <a:rPr lang="cs-CZ" altLang="cs-CZ" smtClean="0"/>
              <a:t>Informační povinnost správce a vůči správci</a:t>
            </a:r>
          </a:p>
        </p:txBody>
      </p:sp>
    </p:spTree>
    <p:extLst>
      <p:ext uri="{BB962C8B-B14F-4D97-AF65-F5344CB8AC3E}">
        <p14:creationId xmlns:p14="http://schemas.microsoft.com/office/powerpoint/2010/main" val="28996332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cs-CZ" altLang="cs-CZ" smtClean="0"/>
              <a:t>Daňová dokumentace</a:t>
            </a:r>
          </a:p>
        </p:txBody>
      </p:sp>
      <p:sp>
        <p:nvSpPr>
          <p:cNvPr id="68611" name="Rectangle 3"/>
          <p:cNvSpPr>
            <a:spLocks noGrp="1" noChangeArrowheads="1"/>
          </p:cNvSpPr>
          <p:nvPr>
            <p:ph idx="1"/>
          </p:nvPr>
        </p:nvSpPr>
        <p:spPr/>
        <p:txBody>
          <a:bodyPr/>
          <a:lstStyle/>
          <a:p>
            <a:pPr eaLnBrk="1" hangingPunct="1"/>
            <a:r>
              <a:rPr lang="cs-CZ" altLang="cs-CZ" smtClean="0"/>
              <a:t>Protokol – o ústních podáních a jednáních při správě daně (§60 an.)</a:t>
            </a:r>
          </a:p>
          <a:p>
            <a:pPr eaLnBrk="1" hangingPunct="1"/>
            <a:r>
              <a:rPr lang="cs-CZ" altLang="cs-CZ" smtClean="0"/>
              <a:t>Úřední záznam – o úkonech (§63)</a:t>
            </a:r>
          </a:p>
          <a:p>
            <a:pPr eaLnBrk="1" hangingPunct="1"/>
            <a:r>
              <a:rPr lang="cs-CZ" altLang="cs-CZ" smtClean="0"/>
              <a:t>Spis (§64 an. </a:t>
            </a:r>
          </a:p>
          <a:p>
            <a:pPr eaLnBrk="1" hangingPunct="1"/>
            <a:r>
              <a:rPr lang="cs-CZ" altLang="cs-CZ" smtClean="0"/>
              <a:t>Daňová informační schránka (§69)</a:t>
            </a:r>
          </a:p>
          <a:p>
            <a:pPr eaLnBrk="1" hangingPunct="1"/>
            <a:endParaRPr lang="cs-CZ" altLang="cs-CZ" smtClean="0"/>
          </a:p>
        </p:txBody>
      </p:sp>
    </p:spTree>
    <p:extLst>
      <p:ext uri="{BB962C8B-B14F-4D97-AF65-F5344CB8AC3E}">
        <p14:creationId xmlns:p14="http://schemas.microsoft.com/office/powerpoint/2010/main" val="3074619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Definice správy daní</a:t>
            </a:r>
            <a:endParaRPr lang="cs-CZ" dirty="0"/>
          </a:p>
        </p:txBody>
      </p:sp>
      <p:sp>
        <p:nvSpPr>
          <p:cNvPr id="3" name="Zástupný symbol pro obsah 2"/>
          <p:cNvSpPr>
            <a:spLocks noGrp="1"/>
          </p:cNvSpPr>
          <p:nvPr>
            <p:ph idx="1"/>
          </p:nvPr>
        </p:nvSpPr>
        <p:spPr/>
        <p:txBody>
          <a:bodyPr/>
          <a:lstStyle/>
          <a:p>
            <a:r>
              <a:rPr lang="cs-CZ" dirty="0" smtClean="0"/>
              <a:t>Správa daní – </a:t>
            </a:r>
            <a:r>
              <a:rPr lang="cs-CZ" i="1" dirty="0" smtClean="0"/>
              <a:t>terminus </a:t>
            </a:r>
            <a:r>
              <a:rPr lang="cs-CZ" i="1" dirty="0" err="1" smtClean="0"/>
              <a:t>technicus</a:t>
            </a:r>
            <a:r>
              <a:rPr lang="cs-CZ" i="1" dirty="0" smtClean="0"/>
              <a:t> </a:t>
            </a:r>
            <a:r>
              <a:rPr lang="cs-CZ" dirty="0" smtClean="0"/>
              <a:t>DŘ</a:t>
            </a:r>
          </a:p>
          <a:p>
            <a:r>
              <a:rPr lang="cs-CZ" dirty="0" smtClean="0"/>
              <a:t>= </a:t>
            </a:r>
            <a:r>
              <a:rPr lang="cs-CZ" dirty="0" smtClean="0">
                <a:solidFill>
                  <a:srgbClr val="FF0000"/>
                </a:solidFill>
              </a:rPr>
              <a:t>postup</a:t>
            </a:r>
            <a:r>
              <a:rPr lang="cs-CZ" dirty="0" smtClean="0"/>
              <a:t>, jehož cílem je správné zjištění a stanovení daní a zabezpečení jejich úhrady </a:t>
            </a:r>
          </a:p>
          <a:p>
            <a:r>
              <a:rPr lang="cs-CZ" u="sng" dirty="0" smtClean="0"/>
              <a:t>Předmět správy daní </a:t>
            </a:r>
            <a:r>
              <a:rPr lang="cs-CZ" dirty="0" smtClean="0"/>
              <a:t>– </a:t>
            </a:r>
            <a:r>
              <a:rPr lang="cs-CZ" dirty="0" smtClean="0">
                <a:solidFill>
                  <a:srgbClr val="FF0000"/>
                </a:solidFill>
              </a:rPr>
              <a:t>DANĚ </a:t>
            </a:r>
            <a:r>
              <a:rPr lang="cs-CZ" i="1" dirty="0" err="1" smtClean="0">
                <a:solidFill>
                  <a:srgbClr val="FF0000"/>
                </a:solidFill>
              </a:rPr>
              <a:t>sensu</a:t>
            </a:r>
            <a:r>
              <a:rPr lang="cs-CZ" i="1" dirty="0" smtClean="0">
                <a:solidFill>
                  <a:srgbClr val="FF0000"/>
                </a:solidFill>
              </a:rPr>
              <a:t> largo</a:t>
            </a:r>
            <a:endParaRPr lang="cs-CZ" u="sng" dirty="0"/>
          </a:p>
        </p:txBody>
      </p:sp>
    </p:spTree>
    <p:extLst>
      <p:ext uri="{BB962C8B-B14F-4D97-AF65-F5344CB8AC3E}">
        <p14:creationId xmlns:p14="http://schemas.microsoft.com/office/powerpoint/2010/main" val="13527510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0827" y="0"/>
            <a:ext cx="8704263" cy="6643688"/>
          </a:xfrm>
        </p:spPr>
      </p:pic>
    </p:spTree>
    <p:extLst>
      <p:ext uri="{BB962C8B-B14F-4D97-AF65-F5344CB8AC3E}">
        <p14:creationId xmlns:p14="http://schemas.microsoft.com/office/powerpoint/2010/main" val="36185990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p:nvPr>
        </p:nvSpPr>
        <p:spPr/>
        <p:txBody>
          <a:bodyPr/>
          <a:lstStyle/>
          <a:p>
            <a:pPr eaLnBrk="1" hangingPunct="1"/>
            <a:endParaRPr lang="cs-CZ" altLang="cs-CZ" smtClean="0"/>
          </a:p>
        </p:txBody>
      </p:sp>
      <p:pic>
        <p:nvPicPr>
          <p:cNvPr id="706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7391400"/>
            <a:ext cx="16230600" cy="2164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5376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p:txBody>
          <a:bodyPr/>
          <a:lstStyle/>
          <a:p>
            <a:pPr eaLnBrk="1" hangingPunct="1"/>
            <a:endParaRPr lang="cs-CZ" altLang="cs-CZ" smtClean="0"/>
          </a:p>
        </p:txBody>
      </p:sp>
      <p:sp>
        <p:nvSpPr>
          <p:cNvPr id="71685" name="Rectangle 3"/>
          <p:cNvSpPr>
            <a:spLocks noGrp="1" noChangeArrowheads="1"/>
          </p:cNvSpPr>
          <p:nvPr>
            <p:ph idx="1"/>
          </p:nvPr>
        </p:nvSpPr>
        <p:spPr/>
        <p:txBody>
          <a:bodyPr/>
          <a:lstStyle/>
          <a:p>
            <a:pPr eaLnBrk="1" hangingPunct="1">
              <a:buFont typeface="Wingdings" panose="05000000000000000000" pitchFamily="2" charset="2"/>
              <a:buNone/>
            </a:pPr>
            <a:endParaRPr lang="cs-CZ" altLang="cs-CZ" smtClean="0"/>
          </a:p>
          <a:p>
            <a:pPr eaLnBrk="1" hangingPunct="1">
              <a:buFont typeface="Wingdings" panose="05000000000000000000" pitchFamily="2" charset="2"/>
              <a:buNone/>
            </a:pPr>
            <a:endParaRPr lang="cs-CZ" altLang="cs-CZ" smtClean="0"/>
          </a:p>
          <a:p>
            <a:pPr eaLnBrk="1" hangingPunct="1">
              <a:buFont typeface="Wingdings" panose="05000000000000000000" pitchFamily="2" charset="2"/>
              <a:buNone/>
            </a:pPr>
            <a:endParaRPr lang="cs-CZ" altLang="cs-CZ" smtClean="0"/>
          </a:p>
          <a:p>
            <a:pPr eaLnBrk="1" hangingPunct="1">
              <a:buFont typeface="Wingdings" panose="05000000000000000000" pitchFamily="2" charset="2"/>
              <a:buNone/>
            </a:pPr>
            <a:endParaRPr lang="cs-CZ" altLang="cs-CZ" smtClean="0"/>
          </a:p>
          <a:p>
            <a:pPr eaLnBrk="1" hangingPunct="1">
              <a:buFont typeface="Wingdings" panose="05000000000000000000" pitchFamily="2" charset="2"/>
              <a:buNone/>
            </a:pPr>
            <a:r>
              <a:rPr lang="cs-CZ" altLang="cs-CZ" smtClean="0"/>
              <a:t>Děkuji za pozornost</a:t>
            </a:r>
          </a:p>
        </p:txBody>
      </p:sp>
      <p:sp>
        <p:nvSpPr>
          <p:cNvPr id="4" name="Zástupný symbol pro zápatí 3"/>
          <p:cNvSpPr>
            <a:spLocks noGrp="1"/>
          </p:cNvSpPr>
          <p:nvPr>
            <p:ph type="ftr" sz="quarter" idx="11"/>
          </p:nvPr>
        </p:nvSpPr>
        <p:spPr/>
        <p:txBody>
          <a:bodyPr/>
          <a:lstStyle/>
          <a:p>
            <a:pPr>
              <a:defRPr/>
            </a:pPr>
            <a:r>
              <a:rPr lang="cs-CZ"/>
              <a:t>Zápatí prezentace</a:t>
            </a:r>
          </a:p>
        </p:txBody>
      </p:sp>
      <p:sp>
        <p:nvSpPr>
          <p:cNvPr id="71683" name="Zástupný symbol pro číslo snímku 4"/>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5B1BE07-7DDF-46B3-A88D-A86DC989EAEB}" type="slidenum">
              <a:rPr lang="cs-CZ" altLang="cs-CZ" sz="1200"/>
              <a:pPr>
                <a:spcBef>
                  <a:spcPct val="0"/>
                </a:spcBef>
                <a:buClrTx/>
                <a:buFontTx/>
                <a:buNone/>
              </a:pPr>
              <a:t>62</a:t>
            </a:fld>
            <a:endParaRPr lang="cs-CZ" altLang="cs-CZ" sz="1200"/>
          </a:p>
        </p:txBody>
      </p:sp>
    </p:spTree>
    <p:extLst>
      <p:ext uri="{BB962C8B-B14F-4D97-AF65-F5344CB8AC3E}">
        <p14:creationId xmlns:p14="http://schemas.microsoft.com/office/powerpoint/2010/main" val="3175533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Správce </a:t>
            </a:r>
            <a:r>
              <a:rPr lang="cs-CZ" dirty="0" smtClean="0"/>
              <a:t>daně I</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Orgán veřejné moci:</a:t>
            </a:r>
          </a:p>
          <a:p>
            <a:pPr marL="0" indent="0">
              <a:buNone/>
            </a:pPr>
            <a:r>
              <a:rPr lang="cs-CZ" dirty="0" smtClean="0"/>
              <a:t>a) Správní orgán</a:t>
            </a:r>
          </a:p>
          <a:p>
            <a:pPr marL="0" indent="0">
              <a:buNone/>
            </a:pPr>
            <a:r>
              <a:rPr lang="cs-CZ" dirty="0" smtClean="0"/>
              <a:t>b) Jiný státní orgán</a:t>
            </a:r>
          </a:p>
          <a:p>
            <a:r>
              <a:rPr lang="cs-CZ" dirty="0" smtClean="0"/>
              <a:t>Správní orgán:</a:t>
            </a:r>
          </a:p>
          <a:p>
            <a:pPr marL="514350" indent="-514350">
              <a:buAutoNum type="alphaLcParenR"/>
            </a:pPr>
            <a:r>
              <a:rPr lang="cs-CZ" dirty="0" smtClean="0"/>
              <a:t>Orgán moci výkonné</a:t>
            </a:r>
          </a:p>
          <a:p>
            <a:pPr marL="514350" indent="-514350">
              <a:buAutoNum type="alphaLcParenR"/>
            </a:pPr>
            <a:r>
              <a:rPr lang="cs-CZ" dirty="0" smtClean="0"/>
              <a:t>Orgán ÚSC</a:t>
            </a:r>
          </a:p>
          <a:p>
            <a:pPr marL="514350" indent="-514350">
              <a:buFont typeface="Arial" pitchFamily="34" charset="0"/>
              <a:buAutoNum type="alphaLcParenR"/>
            </a:pPr>
            <a:r>
              <a:rPr lang="cs-CZ" dirty="0" smtClean="0"/>
              <a:t>Jiný orgán s výkonem působnosti v oblasti veřejné správy </a:t>
            </a:r>
          </a:p>
          <a:p>
            <a:pPr marL="514350" indent="-514350">
              <a:buAutoNum type="alphaLcParenR"/>
            </a:pPr>
            <a:r>
              <a:rPr lang="cs-CZ" dirty="0" smtClean="0"/>
              <a:t>PO nebo FO s výkonem působnosti v oblasti veřejné správy</a:t>
            </a:r>
            <a:endParaRPr lang="cs-CZ" dirty="0"/>
          </a:p>
        </p:txBody>
      </p:sp>
    </p:spTree>
    <p:extLst>
      <p:ext uri="{BB962C8B-B14F-4D97-AF65-F5344CB8AC3E}">
        <p14:creationId xmlns:p14="http://schemas.microsoft.com/office/powerpoint/2010/main" val="2153674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p:txBody>
          <a:bodyPr/>
          <a:lstStyle/>
          <a:p>
            <a:pPr eaLnBrk="1" hangingPunct="1"/>
            <a:r>
              <a:rPr lang="cs-CZ" altLang="cs-CZ" dirty="0" smtClean="0"/>
              <a:t>Správce </a:t>
            </a:r>
            <a:r>
              <a:rPr lang="cs-CZ" altLang="cs-CZ" dirty="0" smtClean="0"/>
              <a:t>daně II</a:t>
            </a:r>
            <a:endParaRPr lang="cs-CZ" altLang="cs-CZ" dirty="0" smtClean="0"/>
          </a:p>
        </p:txBody>
      </p:sp>
      <p:sp>
        <p:nvSpPr>
          <p:cNvPr id="37891" name="Zástupný symbol pro obsah 2"/>
          <p:cNvSpPr>
            <a:spLocks noGrp="1"/>
          </p:cNvSpPr>
          <p:nvPr>
            <p:ph idx="1"/>
          </p:nvPr>
        </p:nvSpPr>
        <p:spPr/>
        <p:txBody>
          <a:bodyPr>
            <a:normAutofit fontScale="92500" lnSpcReduction="20000"/>
          </a:bodyPr>
          <a:lstStyle/>
          <a:p>
            <a:pPr eaLnBrk="1" hangingPunct="1"/>
            <a:r>
              <a:rPr lang="cs-CZ" altLang="cs-CZ" dirty="0" smtClean="0"/>
              <a:t>Orgány </a:t>
            </a:r>
            <a:r>
              <a:rPr lang="cs-CZ" altLang="cs-CZ" dirty="0" smtClean="0"/>
              <a:t>Finanční správy ČR: </a:t>
            </a:r>
            <a:endParaRPr lang="cs-CZ" altLang="cs-CZ" dirty="0" smtClean="0"/>
          </a:p>
          <a:p>
            <a:pPr lvl="1" eaLnBrk="1" hangingPunct="1"/>
            <a:r>
              <a:rPr lang="cs-CZ" altLang="cs-CZ" dirty="0" smtClean="0"/>
              <a:t>Finanční úřady a speciální finanční úřad</a:t>
            </a:r>
          </a:p>
          <a:p>
            <a:pPr lvl="1" eaLnBrk="1" hangingPunct="1"/>
            <a:r>
              <a:rPr lang="cs-CZ" altLang="cs-CZ" dirty="0" smtClean="0"/>
              <a:t>Odvolací finanční ředitelství</a:t>
            </a:r>
          </a:p>
          <a:p>
            <a:pPr lvl="1" eaLnBrk="1" hangingPunct="1"/>
            <a:r>
              <a:rPr lang="cs-CZ" altLang="cs-CZ" dirty="0" smtClean="0"/>
              <a:t>Generální finanční ředitelství</a:t>
            </a:r>
          </a:p>
          <a:p>
            <a:pPr eaLnBrk="1" hangingPunct="1"/>
            <a:r>
              <a:rPr lang="cs-CZ" altLang="cs-CZ" dirty="0" smtClean="0"/>
              <a:t>Orgány </a:t>
            </a:r>
            <a:r>
              <a:rPr lang="cs-CZ" altLang="cs-CZ" dirty="0" smtClean="0"/>
              <a:t>Celní správy ČR:</a:t>
            </a:r>
            <a:endParaRPr lang="cs-CZ" altLang="cs-CZ" dirty="0" smtClean="0"/>
          </a:p>
          <a:p>
            <a:pPr lvl="1" eaLnBrk="1" hangingPunct="1"/>
            <a:r>
              <a:rPr lang="cs-CZ" altLang="cs-CZ" dirty="0" smtClean="0"/>
              <a:t>Celní úřady</a:t>
            </a:r>
          </a:p>
          <a:p>
            <a:pPr lvl="1" eaLnBrk="1" hangingPunct="1"/>
            <a:r>
              <a:rPr lang="cs-CZ" altLang="cs-CZ" dirty="0" smtClean="0"/>
              <a:t>Generální ředitelství cel</a:t>
            </a:r>
          </a:p>
          <a:p>
            <a:pPr eaLnBrk="1" hangingPunct="1"/>
            <a:r>
              <a:rPr lang="cs-CZ" altLang="cs-CZ" dirty="0" smtClean="0"/>
              <a:t>Správní orgány</a:t>
            </a:r>
          </a:p>
          <a:p>
            <a:pPr eaLnBrk="1" hangingPunct="1"/>
            <a:r>
              <a:rPr lang="cs-CZ" altLang="cs-CZ" dirty="0" smtClean="0"/>
              <a:t>Soudy</a:t>
            </a:r>
          </a:p>
          <a:p>
            <a:pPr eaLnBrk="1" hangingPunct="1"/>
            <a:r>
              <a:rPr lang="cs-CZ" altLang="cs-CZ" dirty="0" smtClean="0"/>
              <a:t>Obecní a krajské úřady</a:t>
            </a:r>
          </a:p>
          <a:p>
            <a:pPr lvl="1" eaLnBrk="1" hangingPunct="1"/>
            <a:endParaRPr lang="cs-CZ" altLang="cs-CZ" dirty="0" smtClean="0"/>
          </a:p>
        </p:txBody>
      </p:sp>
      <p:sp>
        <p:nvSpPr>
          <p:cNvPr id="4" name="Zástupný symbol pro zápatí 3"/>
          <p:cNvSpPr>
            <a:spLocks noGrp="1"/>
          </p:cNvSpPr>
          <p:nvPr>
            <p:ph type="ftr" sz="quarter" idx="11"/>
          </p:nvPr>
        </p:nvSpPr>
        <p:spPr/>
        <p:txBody>
          <a:bodyPr/>
          <a:lstStyle/>
          <a:p>
            <a:pPr>
              <a:defRPr/>
            </a:pPr>
            <a:r>
              <a:rPr lang="cs-CZ"/>
              <a:t>Zápatí prezentace</a:t>
            </a:r>
          </a:p>
        </p:txBody>
      </p:sp>
      <p:sp>
        <p:nvSpPr>
          <p:cNvPr id="37893" name="Zástupný symbol pro číslo snímku 4"/>
          <p:cNvSpPr>
            <a:spLocks noGrp="1"/>
          </p:cNvSpPr>
          <p:nvPr>
            <p:ph type="sldNum" sz="quarter" idx="12"/>
          </p:nvPr>
        </p:nvSpPr>
        <p:spPr>
          <a:xfrm>
            <a:off x="7086600" y="6356350"/>
            <a:ext cx="2057400" cy="365125"/>
          </a:xfrm>
          <a:prstGeom prst="rect">
            <a:avLst/>
          </a:prstGeom>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2082F17-7ABF-4FE2-AB25-CBF8D08875F5}" type="slidenum">
              <a:rPr lang="cs-CZ" altLang="cs-CZ" sz="1200"/>
              <a:pPr>
                <a:spcBef>
                  <a:spcPct val="0"/>
                </a:spcBef>
                <a:buClrTx/>
                <a:buFontTx/>
                <a:buNone/>
              </a:pPr>
              <a:t>8</a:t>
            </a:fld>
            <a:endParaRPr lang="cs-CZ" altLang="cs-CZ" sz="1200"/>
          </a:p>
        </p:txBody>
      </p:sp>
    </p:spTree>
    <p:extLst>
      <p:ext uri="{BB962C8B-B14F-4D97-AF65-F5344CB8AC3E}">
        <p14:creationId xmlns:p14="http://schemas.microsoft.com/office/powerpoint/2010/main" val="3125672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Rozlišujte</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lgn="ctr">
              <a:buNone/>
            </a:pPr>
            <a:r>
              <a:rPr lang="cs-CZ" sz="8800" b="1" dirty="0"/>
              <a:t>!!!!!!!!!!!!!!!</a:t>
            </a:r>
          </a:p>
          <a:p>
            <a:pPr marL="0" indent="0" algn="ctr">
              <a:buNone/>
            </a:pPr>
            <a:r>
              <a:rPr lang="cs-CZ" sz="4800" b="1" dirty="0" smtClean="0">
                <a:solidFill>
                  <a:srgbClr val="FF0000"/>
                </a:solidFill>
              </a:rPr>
              <a:t>Působnost</a:t>
            </a:r>
          </a:p>
          <a:p>
            <a:pPr marL="0" indent="0" algn="ctr">
              <a:buNone/>
            </a:pPr>
            <a:r>
              <a:rPr lang="cs-CZ" sz="4800" b="1" dirty="0" smtClean="0">
                <a:solidFill>
                  <a:srgbClr val="FF0000"/>
                </a:solidFill>
              </a:rPr>
              <a:t>Příslušnost</a:t>
            </a:r>
          </a:p>
          <a:p>
            <a:pPr marL="0" indent="0" algn="ctr">
              <a:buNone/>
            </a:pPr>
            <a:r>
              <a:rPr lang="cs-CZ" sz="4800" b="1" dirty="0" smtClean="0">
                <a:solidFill>
                  <a:srgbClr val="FF0000"/>
                </a:solidFill>
              </a:rPr>
              <a:t>Pravomoc</a:t>
            </a:r>
          </a:p>
          <a:p>
            <a:pPr marL="0" indent="0" algn="ctr">
              <a:buNone/>
            </a:pPr>
            <a:r>
              <a:rPr lang="cs-CZ" sz="9400" b="1" dirty="0" smtClean="0">
                <a:latin typeface="+mj-lt"/>
              </a:rPr>
              <a:t>!!!!!!!!!!!!!!!</a:t>
            </a:r>
            <a:endParaRPr lang="cs-CZ" sz="9400" b="1" dirty="0">
              <a:latin typeface="+mj-lt"/>
            </a:endParaRPr>
          </a:p>
        </p:txBody>
      </p:sp>
    </p:spTree>
    <p:extLst>
      <p:ext uri="{BB962C8B-B14F-4D97-AF65-F5344CB8AC3E}">
        <p14:creationId xmlns:p14="http://schemas.microsoft.com/office/powerpoint/2010/main" val="4141543839"/>
      </p:ext>
    </p:extLst>
  </p:cSld>
  <p:clrMapOvr>
    <a:masterClrMapping/>
  </p:clrMapOvr>
</p:sld>
</file>

<file path=ppt/theme/theme1.xml><?xml version="1.0" encoding="utf-8"?>
<a:theme xmlns:a="http://schemas.openxmlformats.org/drawingml/2006/main" name="Motiv3">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Motiv3</Template>
  <TotalTime>96</TotalTime>
  <Words>2025</Words>
  <Application>Microsoft Office PowerPoint</Application>
  <PresentationFormat>Předvádění na obrazovce (4:3)</PresentationFormat>
  <Paragraphs>408</Paragraphs>
  <Slides>62</Slides>
  <Notes>2</Notes>
  <HiddenSlides>0</HiddenSlides>
  <MMClips>0</MMClips>
  <ScaleCrop>false</ScaleCrop>
  <HeadingPairs>
    <vt:vector size="4" baseType="variant">
      <vt:variant>
        <vt:lpstr>Motiv</vt:lpstr>
      </vt:variant>
      <vt:variant>
        <vt:i4>1</vt:i4>
      </vt:variant>
      <vt:variant>
        <vt:lpstr>Nadpisy snímků</vt:lpstr>
      </vt:variant>
      <vt:variant>
        <vt:i4>62</vt:i4>
      </vt:variant>
    </vt:vector>
  </HeadingPairs>
  <TitlesOfParts>
    <vt:vector size="63" baseType="lpstr">
      <vt:lpstr>Motiv3</vt:lpstr>
      <vt:lpstr>Daně a jejich správa – obecná část</vt:lpstr>
      <vt:lpstr>Úprava správy daní</vt:lpstr>
      <vt:lpstr>Daňový řád</vt:lpstr>
      <vt:lpstr>„Daň“ jako předmět správy daní</vt:lpstr>
      <vt:lpstr>Platební povinnost z dělené správy</vt:lpstr>
      <vt:lpstr>Definice správy daní</vt:lpstr>
      <vt:lpstr>Správce daně I</vt:lpstr>
      <vt:lpstr>Správce daně II</vt:lpstr>
      <vt:lpstr>Rozlišujte</vt:lpstr>
      <vt:lpstr>Pravomoc správce daně</vt:lpstr>
      <vt:lpstr>Prezentace aplikace PowerPoint</vt:lpstr>
      <vt:lpstr>Věcná příslušnost</vt:lpstr>
      <vt:lpstr>Místní příslušnost</vt:lpstr>
      <vt:lpstr>Prezentace aplikace PowerPoint</vt:lpstr>
      <vt:lpstr>Kolize v místní příslušnosti</vt:lpstr>
      <vt:lpstr>%</vt:lpstr>
      <vt:lpstr>Změny v místní příslušnosti</vt:lpstr>
      <vt:lpstr>Prezentace aplikace PowerPoint</vt:lpstr>
      <vt:lpstr>Prezentace aplikace PowerPoint</vt:lpstr>
      <vt:lpstr>Úřední osoba</vt:lpstr>
      <vt:lpstr>Úřední osoba</vt:lpstr>
      <vt:lpstr>Procesní subjektivita</vt:lpstr>
      <vt:lpstr>Subjekty správy daní</vt:lpstr>
      <vt:lpstr>Osoby zúčastněné na správě daní</vt:lpstr>
      <vt:lpstr>Daňový subjekt</vt:lpstr>
      <vt:lpstr>Zástupce</vt:lpstr>
      <vt:lpstr>Plná moc</vt:lpstr>
      <vt:lpstr>Odborný konzultant</vt:lpstr>
      <vt:lpstr>Zásady správy daní</vt:lpstr>
      <vt:lpstr>Zásady § 5</vt:lpstr>
      <vt:lpstr>Zásady § 6</vt:lpstr>
      <vt:lpstr>Zásady § 7 </vt:lpstr>
      <vt:lpstr>Zásady § 8</vt:lpstr>
      <vt:lpstr>Zásady § 9</vt:lpstr>
      <vt:lpstr>Lhůty a ČAS </vt:lpstr>
      <vt:lpstr>Lhůty v daňovém řízení</vt:lpstr>
      <vt:lpstr>Prodloužení lhůty</vt:lpstr>
      <vt:lpstr>Navrácení lhůty v předešlý stav</vt:lpstr>
      <vt:lpstr>Počítání lhůt § 33</vt:lpstr>
      <vt:lpstr>Doručování</vt:lpstr>
      <vt:lpstr>Doručování</vt:lpstr>
      <vt:lpstr>Podání</vt:lpstr>
      <vt:lpstr>Způsob učinění podání</vt:lpstr>
      <vt:lpstr>Podání na předepsaných tiskopisech</vt:lpstr>
      <vt:lpstr>Místo učinění podání</vt:lpstr>
      <vt:lpstr>Vady podání</vt:lpstr>
      <vt:lpstr>Postoupení</vt:lpstr>
      <vt:lpstr>Jednací jazyk</vt:lpstr>
      <vt:lpstr>Vyloučení úřední osoby</vt:lpstr>
      <vt:lpstr>Postupy</vt:lpstr>
      <vt:lpstr>Průběh řízení</vt:lpstr>
      <vt:lpstr>Nástroje k zajištění řízení</vt:lpstr>
      <vt:lpstr>Rozhodnutí</vt:lpstr>
      <vt:lpstr>Prezentace aplikace PowerPoint</vt:lpstr>
      <vt:lpstr>Přezkoumávání rozhodnutí</vt:lpstr>
      <vt:lpstr>Opravné prostředky</vt:lpstr>
      <vt:lpstr>Dozorčí prostředky</vt:lpstr>
      <vt:lpstr>Správa dat a informací</vt:lpstr>
      <vt:lpstr>Daňová dokumentace</vt:lpstr>
      <vt:lpstr>Prezentace aplikace PowerPoint</vt:lpstr>
      <vt:lpstr>Prezentace aplikace PowerPoint</vt:lpstr>
      <vt:lpstr>Prezentace aplikace PowerPoint</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Daně a jejich správa – obecná část</dc:title>
  <dc:creator>632</dc:creator>
  <cp:lastModifiedBy>Mrkyvka</cp:lastModifiedBy>
  <cp:revision>11</cp:revision>
  <dcterms:created xsi:type="dcterms:W3CDTF">2014-02-18T23:20:26Z</dcterms:created>
  <dcterms:modified xsi:type="dcterms:W3CDTF">2017-02-14T22:24:02Z</dcterms:modified>
</cp:coreProperties>
</file>