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>
      <p:cViewPr varScale="1">
        <p:scale>
          <a:sx n="91" d="100"/>
          <a:sy n="91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1E91665-45DB-48A7-B883-930F26E6EC91}" type="datetimeFigureOut">
              <a:rPr lang="cs-CZ" smtClean="0"/>
              <a:t>29.03.17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Finanční právo II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dirty="0" smtClean="0"/>
              <a:t>Seminář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Organizační pokyny a Registrace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06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Finanční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2 – </a:t>
            </a:r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en-US" dirty="0" err="1" smtClean="0"/>
              <a:t>výuky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 smtClean="0"/>
              <a:t>Seminář</a:t>
            </a:r>
            <a:r>
              <a:rPr lang="en-US" dirty="0" smtClean="0"/>
              <a:t> – </a:t>
            </a:r>
            <a:r>
              <a:rPr lang="en-US" dirty="0" err="1" smtClean="0"/>
              <a:t>Registrační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Nalézací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Placení</a:t>
            </a:r>
            <a:r>
              <a:rPr lang="en-US" dirty="0" smtClean="0"/>
              <a:t> </a:t>
            </a:r>
            <a:r>
              <a:rPr lang="en-US" dirty="0" err="1" smtClean="0"/>
              <a:t>daní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Zajištění</a:t>
            </a:r>
            <a:r>
              <a:rPr lang="en-US" dirty="0" smtClean="0"/>
              <a:t> a </a:t>
            </a:r>
            <a:r>
              <a:rPr lang="en-US" dirty="0" err="1" smtClean="0"/>
              <a:t>vymáhání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daňového</a:t>
            </a:r>
            <a:r>
              <a:rPr lang="en-US" dirty="0" smtClean="0"/>
              <a:t> </a:t>
            </a:r>
            <a:r>
              <a:rPr lang="en-US" dirty="0" err="1" smtClean="0"/>
              <a:t>řádu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Daň</a:t>
            </a:r>
            <a:r>
              <a:rPr lang="en-US" dirty="0" smtClean="0"/>
              <a:t> z </a:t>
            </a:r>
            <a:r>
              <a:rPr lang="en-US" dirty="0" err="1" smtClean="0"/>
              <a:t>příjmu</a:t>
            </a:r>
            <a:r>
              <a:rPr lang="en-US" dirty="0" smtClean="0"/>
              <a:t> </a:t>
            </a:r>
            <a:r>
              <a:rPr lang="en-US" dirty="0" err="1" smtClean="0"/>
              <a:t>fyzických</a:t>
            </a:r>
            <a:r>
              <a:rPr lang="en-US" dirty="0" smtClean="0"/>
              <a:t>/</a:t>
            </a:r>
            <a:r>
              <a:rPr lang="en-US" dirty="0" err="1" smtClean="0"/>
              <a:t>právnických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(</a:t>
            </a:r>
            <a:r>
              <a:rPr lang="en-US" dirty="0" err="1" smtClean="0"/>
              <a:t>praktické</a:t>
            </a:r>
            <a:r>
              <a:rPr lang="en-US" dirty="0" smtClean="0"/>
              <a:t> </a:t>
            </a:r>
            <a:r>
              <a:rPr lang="en-US" dirty="0" err="1" smtClean="0"/>
              <a:t>příklady</a:t>
            </a:r>
            <a:r>
              <a:rPr lang="en-US" dirty="0" smtClean="0"/>
              <a:t>)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Klauzurní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 –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praktického</a:t>
            </a:r>
            <a:r>
              <a:rPr lang="en-US" dirty="0" smtClean="0"/>
              <a:t> </a:t>
            </a:r>
            <a:r>
              <a:rPr lang="en-US" dirty="0" err="1" smtClean="0"/>
              <a:t>příkladu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základě</a:t>
            </a:r>
            <a:r>
              <a:rPr lang="en-US" dirty="0" smtClean="0"/>
              <a:t> </a:t>
            </a:r>
            <a:r>
              <a:rPr lang="en-US" dirty="0" err="1" smtClean="0"/>
              <a:t>probrané</a:t>
            </a:r>
            <a:r>
              <a:rPr lang="en-US" dirty="0" smtClean="0"/>
              <a:t> </a:t>
            </a:r>
            <a:r>
              <a:rPr lang="en-US" dirty="0" err="1" smtClean="0"/>
              <a:t>tématiky</a:t>
            </a:r>
            <a:r>
              <a:rPr lang="en-US" dirty="0" smtClean="0"/>
              <a:t> </a:t>
            </a:r>
            <a:r>
              <a:rPr lang="en-US" dirty="0" err="1" smtClean="0"/>
              <a:t>daňového</a:t>
            </a:r>
            <a:r>
              <a:rPr lang="en-US" dirty="0" smtClean="0"/>
              <a:t> </a:t>
            </a:r>
            <a:r>
              <a:rPr lang="en-US" dirty="0" err="1" smtClean="0"/>
              <a:t>řádu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err="1" smtClean="0"/>
              <a:t>Podmínky</a:t>
            </a:r>
            <a:r>
              <a:rPr lang="en-US" b="0" dirty="0" smtClean="0"/>
              <a:t> </a:t>
            </a:r>
            <a:r>
              <a:rPr lang="en-US" b="0" dirty="0" err="1" smtClean="0"/>
              <a:t>zápočtu</a:t>
            </a:r>
            <a:r>
              <a:rPr lang="en-US" b="0" dirty="0" smtClean="0"/>
              <a:t>: </a:t>
            </a:r>
            <a:r>
              <a:rPr lang="en-US" b="0" dirty="0" err="1" smtClean="0"/>
              <a:t>Účast</a:t>
            </a:r>
            <a:r>
              <a:rPr lang="en-US" b="0" dirty="0" smtClean="0"/>
              <a:t> 100</a:t>
            </a:r>
            <a:r>
              <a:rPr lang="en-US" b="0" smtClean="0"/>
              <a:t>%, (možnost</a:t>
            </a:r>
            <a:r>
              <a:rPr lang="en-US" b="0" dirty="0" smtClean="0"/>
              <a:t> </a:t>
            </a:r>
            <a:r>
              <a:rPr lang="en-US" b="0" dirty="0" err="1" smtClean="0"/>
              <a:t>náhrad</a:t>
            </a:r>
            <a:r>
              <a:rPr lang="en-US" b="0" dirty="0" smtClean="0"/>
              <a:t>), </a:t>
            </a:r>
            <a:r>
              <a:rPr lang="en-US" b="0" dirty="0" err="1" smtClean="0"/>
              <a:t>plnění</a:t>
            </a:r>
            <a:r>
              <a:rPr lang="en-US" b="0" dirty="0" smtClean="0"/>
              <a:t> </a:t>
            </a:r>
            <a:r>
              <a:rPr lang="en-US" b="0" dirty="0" err="1" smtClean="0"/>
              <a:t>na</a:t>
            </a:r>
            <a:r>
              <a:rPr lang="en-US" b="0" dirty="0" smtClean="0"/>
              <a:t> </a:t>
            </a:r>
            <a:r>
              <a:rPr lang="en-US" b="0" dirty="0" err="1" smtClean="0"/>
              <a:t>semináře</a:t>
            </a:r>
            <a:r>
              <a:rPr lang="en-US" b="0" dirty="0" smtClean="0"/>
              <a:t> </a:t>
            </a:r>
            <a:r>
              <a:rPr lang="en-US" b="0" dirty="0" err="1" smtClean="0"/>
              <a:t>dle</a:t>
            </a:r>
            <a:r>
              <a:rPr lang="en-US" b="0" dirty="0" smtClean="0"/>
              <a:t> </a:t>
            </a:r>
            <a:r>
              <a:rPr lang="en-US" b="0" dirty="0" err="1" smtClean="0"/>
              <a:t>zadání</a:t>
            </a:r>
            <a:r>
              <a:rPr lang="en-US" b="0" dirty="0" smtClean="0"/>
              <a:t>, </a:t>
            </a:r>
            <a:r>
              <a:rPr lang="en-US" b="0" dirty="0" err="1" smtClean="0"/>
              <a:t>úspěně</a:t>
            </a:r>
            <a:r>
              <a:rPr lang="en-US" b="0" dirty="0" smtClean="0"/>
              <a:t> </a:t>
            </a:r>
            <a:r>
              <a:rPr lang="en-US" b="0" dirty="0" err="1" smtClean="0"/>
              <a:t>absolvovaná</a:t>
            </a:r>
            <a:r>
              <a:rPr lang="en-US" b="0" dirty="0" smtClean="0"/>
              <a:t> </a:t>
            </a:r>
            <a:r>
              <a:rPr lang="en-US" b="0" dirty="0" err="1" smtClean="0"/>
              <a:t>klauzurní</a:t>
            </a:r>
            <a:r>
              <a:rPr lang="en-US" b="0" dirty="0" smtClean="0"/>
              <a:t> </a:t>
            </a:r>
            <a:r>
              <a:rPr lang="en-US" b="0" dirty="0" err="1" smtClean="0"/>
              <a:t>práce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2922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Registrační povinnost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Vzniká tomu subjektu, kterému vznikne povinnost přihlášení k jednotlivé dani</a:t>
            </a:r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Povinnost  x  dobrovolnost ?</a:t>
            </a:r>
            <a:endParaRPr lang="cs-CZ"/>
          </a:p>
          <a:p>
            <a:pPr marL="0" indent="0">
              <a:buNone/>
            </a:pPr>
            <a:r>
              <a:rPr lang="cs-CZ" smtClean="0"/>
              <a:t>Daň z příjmu, DPH, Silniční daň, Daň z nemovité věci, daň z nabytí nemovité věci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91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Přihláška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Elektronicky (povinně u některých subjektů) nebo v papírové podobě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0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Oznamování změn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 15ti dní ode dne nastání změn povinnost oznámení – kvalifikované oznámení o změně registračních údajů</a:t>
            </a:r>
          </a:p>
          <a:p>
            <a:endParaRPr lang="cs-CZ"/>
          </a:p>
          <a:p>
            <a:pPr lvl="1"/>
            <a:r>
              <a:rPr lang="cs-CZ" smtClean="0"/>
              <a:t>Nevztahuje se na údaje, jenž může správce zjistit automatizovaným způsobem (např. změna jednatele)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95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Postup k odstranění pochybností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 případě, že vyvstanou, správce daně vyzve</a:t>
            </a:r>
          </a:p>
          <a:p>
            <a:pPr lvl="1"/>
            <a:r>
              <a:rPr lang="cs-CZ" smtClean="0"/>
              <a:t>&gt; bude splněno, hledí se jako na bezvadnou registraci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 30ti dní od podání přihlášky (ode dne odstranění vad)</a:t>
            </a:r>
          </a:p>
          <a:p>
            <a:endParaRPr lang="cs-CZ"/>
          </a:p>
          <a:p>
            <a:r>
              <a:rPr lang="cs-CZ" smtClean="0"/>
              <a:t>Rozhodnutí Ex OFFO</a:t>
            </a:r>
          </a:p>
          <a:p>
            <a:endParaRPr lang="cs-CZ"/>
          </a:p>
          <a:p>
            <a:r>
              <a:rPr lang="cs-CZ" smtClean="0"/>
              <a:t>Přidělení DIČ (CZ……obecný identifikátor je IČ nebo RČ)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5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Změna místní příslušnosti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Změna sídla/bydliště</a:t>
            </a:r>
          </a:p>
          <a:p>
            <a:endParaRPr lang="cs-CZ" smtClean="0"/>
          </a:p>
          <a:p>
            <a:pPr lvl="2"/>
            <a:r>
              <a:rPr lang="cs-CZ" smtClean="0"/>
              <a:t>Pokud subjekt neoznámí, dojde ke změně Ex Offo</a:t>
            </a:r>
          </a:p>
          <a:p>
            <a:pPr lvl="2"/>
            <a:endParaRPr lang="cs-CZ"/>
          </a:p>
          <a:p>
            <a:pPr lvl="2"/>
            <a:r>
              <a:rPr lang="cs-CZ" smtClean="0"/>
              <a:t>Rozhodný den stanovuje dosavadní správce daně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79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50</TotalTime>
  <Words>199</Words>
  <Application>Microsoft Macintosh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 Black</vt:lpstr>
      <vt:lpstr>Arial</vt:lpstr>
      <vt:lpstr>Základní</vt:lpstr>
      <vt:lpstr>Finanční právo II</vt:lpstr>
      <vt:lpstr>Finanční právo 2 – organizace výuky</vt:lpstr>
      <vt:lpstr>Registrační povinnost</vt:lpstr>
      <vt:lpstr>Přihláška </vt:lpstr>
      <vt:lpstr>Oznamování změn</vt:lpstr>
      <vt:lpstr>Postup k odstranění pochybností </vt:lpstr>
      <vt:lpstr>Rozhodnutí</vt:lpstr>
      <vt:lpstr>Změna místní příslušnosti 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Registrace</dc:title>
  <dc:creator>Green</dc:creator>
  <cp:lastModifiedBy>janovec@akjanovec.cz</cp:lastModifiedBy>
  <cp:revision>10</cp:revision>
  <dcterms:created xsi:type="dcterms:W3CDTF">2016-03-07T08:55:00Z</dcterms:created>
  <dcterms:modified xsi:type="dcterms:W3CDTF">2017-03-29T07:52:19Z</dcterms:modified>
</cp:coreProperties>
</file>