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Lst>
  <p:sldSz cx="9144000" cy="6858000" type="screen4x3"/>
  <p:notesSz cx="7559675" cy="106918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3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27" name="PlaceHolder 2"/>
          <p:cNvSpPr>
            <a:spLocks noGrp="1"/>
          </p:cNvSpPr>
          <p:nvPr>
            <p:ph type="body"/>
          </p:nvPr>
        </p:nvSpPr>
        <p:spPr>
          <a:xfrm>
            <a:off x="457200" y="1600200"/>
            <a:ext cx="8229240" cy="2158560"/>
          </a:xfrm>
          <a:prstGeom prst="rect">
            <a:avLst/>
          </a:prstGeom>
        </p:spPr>
        <p:txBody>
          <a:bodyPr lIns="0" tIns="0" rIns="0" bIns="0"/>
          <a:lstStyle/>
          <a:p>
            <a:endParaRPr/>
          </a:p>
        </p:txBody>
      </p:sp>
      <p:sp>
        <p:nvSpPr>
          <p:cNvPr id="28" name="PlaceHolder 3"/>
          <p:cNvSpPr>
            <a:spLocks noGrp="1"/>
          </p:cNvSpPr>
          <p:nvPr>
            <p:ph type="body"/>
          </p:nvPr>
        </p:nvSpPr>
        <p:spPr>
          <a:xfrm>
            <a:off x="457200" y="3964320"/>
            <a:ext cx="8229240" cy="215856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30" name="PlaceHolder 2"/>
          <p:cNvSpPr>
            <a:spLocks noGrp="1"/>
          </p:cNvSpPr>
          <p:nvPr>
            <p:ph type="body"/>
          </p:nvPr>
        </p:nvSpPr>
        <p:spPr>
          <a:xfrm>
            <a:off x="457200" y="1600200"/>
            <a:ext cx="4015800" cy="2158560"/>
          </a:xfrm>
          <a:prstGeom prst="rect">
            <a:avLst/>
          </a:prstGeom>
        </p:spPr>
        <p:txBody>
          <a:bodyPr lIns="0" tIns="0" rIns="0" bIns="0"/>
          <a:lstStyle/>
          <a:p>
            <a:endParaRPr/>
          </a:p>
        </p:txBody>
      </p:sp>
      <p:sp>
        <p:nvSpPr>
          <p:cNvPr id="31" name="PlaceHolder 3"/>
          <p:cNvSpPr>
            <a:spLocks noGrp="1"/>
          </p:cNvSpPr>
          <p:nvPr>
            <p:ph type="body"/>
          </p:nvPr>
        </p:nvSpPr>
        <p:spPr>
          <a:xfrm>
            <a:off x="4674240" y="1600200"/>
            <a:ext cx="4015800" cy="2158560"/>
          </a:xfrm>
          <a:prstGeom prst="rect">
            <a:avLst/>
          </a:prstGeom>
        </p:spPr>
        <p:txBody>
          <a:bodyPr lIns="0" tIns="0" rIns="0" bIns="0"/>
          <a:lstStyle/>
          <a:p>
            <a:endParaRPr/>
          </a:p>
        </p:txBody>
      </p:sp>
      <p:sp>
        <p:nvSpPr>
          <p:cNvPr id="32" name="PlaceHolder 4"/>
          <p:cNvSpPr>
            <a:spLocks noGrp="1"/>
          </p:cNvSpPr>
          <p:nvPr>
            <p:ph type="body"/>
          </p:nvPr>
        </p:nvSpPr>
        <p:spPr>
          <a:xfrm>
            <a:off x="4674240" y="3964320"/>
            <a:ext cx="4015800" cy="2158560"/>
          </a:xfrm>
          <a:prstGeom prst="rect">
            <a:avLst/>
          </a:prstGeom>
        </p:spPr>
        <p:txBody>
          <a:bodyPr lIns="0" tIns="0" rIns="0" bIns="0"/>
          <a:lstStyle/>
          <a:p>
            <a:endParaRPr/>
          </a:p>
        </p:txBody>
      </p:sp>
      <p:sp>
        <p:nvSpPr>
          <p:cNvPr id="33" name="PlaceHolder 5"/>
          <p:cNvSpPr>
            <a:spLocks noGrp="1"/>
          </p:cNvSpPr>
          <p:nvPr>
            <p:ph type="body"/>
          </p:nvPr>
        </p:nvSpPr>
        <p:spPr>
          <a:xfrm>
            <a:off x="457200" y="3964320"/>
            <a:ext cx="4015800" cy="215856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35" name="PlaceHolder 2"/>
          <p:cNvSpPr>
            <a:spLocks noGrp="1"/>
          </p:cNvSpPr>
          <p:nvPr>
            <p:ph type="body"/>
          </p:nvPr>
        </p:nvSpPr>
        <p:spPr>
          <a:xfrm>
            <a:off x="457200" y="1600200"/>
            <a:ext cx="8229240" cy="4525560"/>
          </a:xfrm>
          <a:prstGeom prst="rect">
            <a:avLst/>
          </a:prstGeom>
        </p:spPr>
        <p:txBody>
          <a:bodyPr lIns="0" tIns="0" rIns="0" bIns="0"/>
          <a:lstStyle/>
          <a:p>
            <a:endParaRPr/>
          </a:p>
        </p:txBody>
      </p:sp>
      <p:sp>
        <p:nvSpPr>
          <p:cNvPr id="36" name="PlaceHolder 3"/>
          <p:cNvSpPr>
            <a:spLocks noGrp="1"/>
          </p:cNvSpPr>
          <p:nvPr>
            <p:ph type="body"/>
          </p:nvPr>
        </p:nvSpPr>
        <p:spPr>
          <a:xfrm>
            <a:off x="457200" y="1600200"/>
            <a:ext cx="8229240" cy="4525560"/>
          </a:xfrm>
          <a:prstGeom prst="rect">
            <a:avLst/>
          </a:prstGeom>
        </p:spPr>
        <p:txBody>
          <a:bodyPr lIns="0" tIns="0" rIns="0" bIns="0"/>
          <a:lstStyle/>
          <a:p>
            <a:endParaRPr/>
          </a:p>
        </p:txBody>
      </p:sp>
      <p:pic>
        <p:nvPicPr>
          <p:cNvPr id="37" name="Obrázek 36"/>
          <p:cNvPicPr/>
          <p:nvPr/>
        </p:nvPicPr>
        <p:blipFill>
          <a:blip r:embed="rId2"/>
          <a:stretch/>
        </p:blipFill>
        <p:spPr>
          <a:xfrm>
            <a:off x="1735200" y="1599840"/>
            <a:ext cx="5672520" cy="4525560"/>
          </a:xfrm>
          <a:prstGeom prst="rect">
            <a:avLst/>
          </a:prstGeom>
          <a:ln>
            <a:noFill/>
          </a:ln>
        </p:spPr>
      </p:pic>
      <p:pic>
        <p:nvPicPr>
          <p:cNvPr id="38" name="Obrázek 37"/>
          <p:cNvPicPr/>
          <p:nvPr/>
        </p:nvPicPr>
        <p:blipFill>
          <a:blip r:embed="rId2"/>
          <a:stretch/>
        </p:blipFill>
        <p:spPr>
          <a:xfrm>
            <a:off x="1735200" y="1599840"/>
            <a:ext cx="5672520" cy="45255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45" name="PlaceHolder 2"/>
          <p:cNvSpPr>
            <a:spLocks noGrp="1"/>
          </p:cNvSpPr>
          <p:nvPr>
            <p:ph type="subTitle"/>
          </p:nvPr>
        </p:nvSpPr>
        <p:spPr>
          <a:xfrm>
            <a:off x="457200" y="1600200"/>
            <a:ext cx="8229240" cy="4525560"/>
          </a:xfrm>
          <a:prstGeom prst="rect">
            <a:avLst/>
          </a:prstGeom>
        </p:spPr>
        <p:txBody>
          <a:bodyPr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47" name="PlaceHolder 2"/>
          <p:cNvSpPr>
            <a:spLocks noGrp="1"/>
          </p:cNvSpPr>
          <p:nvPr>
            <p:ph type="body"/>
          </p:nvPr>
        </p:nvSpPr>
        <p:spPr>
          <a:xfrm>
            <a:off x="457200" y="1600200"/>
            <a:ext cx="8229240" cy="4525560"/>
          </a:xfrm>
          <a:prstGeom prst="rect">
            <a:avLst/>
          </a:prstGeom>
        </p:spPr>
        <p:txBody>
          <a:bodyPr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49" name="PlaceHolder 2"/>
          <p:cNvSpPr>
            <a:spLocks noGrp="1"/>
          </p:cNvSpPr>
          <p:nvPr>
            <p:ph type="body"/>
          </p:nvPr>
        </p:nvSpPr>
        <p:spPr>
          <a:xfrm>
            <a:off x="457200" y="1600200"/>
            <a:ext cx="4015800" cy="4525560"/>
          </a:xfrm>
          <a:prstGeom prst="rect">
            <a:avLst/>
          </a:prstGeom>
        </p:spPr>
        <p:txBody>
          <a:bodyPr lIns="0" tIns="0" rIns="0" bIns="0"/>
          <a:lstStyle/>
          <a:p>
            <a:endParaRPr/>
          </a:p>
        </p:txBody>
      </p:sp>
      <p:sp>
        <p:nvSpPr>
          <p:cNvPr id="50" name="PlaceHolder 3"/>
          <p:cNvSpPr>
            <a:spLocks noGrp="1"/>
          </p:cNvSpPr>
          <p:nvPr>
            <p:ph type="body"/>
          </p:nvPr>
        </p:nvSpPr>
        <p:spPr>
          <a:xfrm>
            <a:off x="4674240" y="1600200"/>
            <a:ext cx="4015800" cy="452556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457200" y="274680"/>
            <a:ext cx="8229240" cy="529776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54" name="PlaceHolder 2"/>
          <p:cNvSpPr>
            <a:spLocks noGrp="1"/>
          </p:cNvSpPr>
          <p:nvPr>
            <p:ph type="body"/>
          </p:nvPr>
        </p:nvSpPr>
        <p:spPr>
          <a:xfrm>
            <a:off x="457200" y="1600200"/>
            <a:ext cx="4015800" cy="2158560"/>
          </a:xfrm>
          <a:prstGeom prst="rect">
            <a:avLst/>
          </a:prstGeom>
        </p:spPr>
        <p:txBody>
          <a:bodyPr lIns="0" tIns="0" rIns="0" bIns="0"/>
          <a:lstStyle/>
          <a:p>
            <a:endParaRPr/>
          </a:p>
        </p:txBody>
      </p:sp>
      <p:sp>
        <p:nvSpPr>
          <p:cNvPr id="55" name="PlaceHolder 3"/>
          <p:cNvSpPr>
            <a:spLocks noGrp="1"/>
          </p:cNvSpPr>
          <p:nvPr>
            <p:ph type="body"/>
          </p:nvPr>
        </p:nvSpPr>
        <p:spPr>
          <a:xfrm>
            <a:off x="457200" y="3964320"/>
            <a:ext cx="4015800" cy="2158560"/>
          </a:xfrm>
          <a:prstGeom prst="rect">
            <a:avLst/>
          </a:prstGeom>
        </p:spPr>
        <p:txBody>
          <a:bodyPr lIns="0" tIns="0" rIns="0" bIns="0"/>
          <a:lstStyle/>
          <a:p>
            <a:endParaRPr/>
          </a:p>
        </p:txBody>
      </p:sp>
      <p:sp>
        <p:nvSpPr>
          <p:cNvPr id="56" name="PlaceHolder 4"/>
          <p:cNvSpPr>
            <a:spLocks noGrp="1"/>
          </p:cNvSpPr>
          <p:nvPr>
            <p:ph type="body"/>
          </p:nvPr>
        </p:nvSpPr>
        <p:spPr>
          <a:xfrm>
            <a:off x="4674240" y="1600200"/>
            <a:ext cx="4015800" cy="4525560"/>
          </a:xfrm>
          <a:prstGeom prst="rect">
            <a:avLst/>
          </a:prstGeom>
        </p:spPr>
        <p:txBody>
          <a:bodyPr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6" name="PlaceHolder 2"/>
          <p:cNvSpPr>
            <a:spLocks noGrp="1"/>
          </p:cNvSpPr>
          <p:nvPr>
            <p:ph type="subTitle"/>
          </p:nvPr>
        </p:nvSpPr>
        <p:spPr>
          <a:xfrm>
            <a:off x="457200" y="1600200"/>
            <a:ext cx="8229240" cy="452556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58" name="PlaceHolder 2"/>
          <p:cNvSpPr>
            <a:spLocks noGrp="1"/>
          </p:cNvSpPr>
          <p:nvPr>
            <p:ph type="body"/>
          </p:nvPr>
        </p:nvSpPr>
        <p:spPr>
          <a:xfrm>
            <a:off x="457200" y="1600200"/>
            <a:ext cx="4015800" cy="4525560"/>
          </a:xfrm>
          <a:prstGeom prst="rect">
            <a:avLst/>
          </a:prstGeom>
        </p:spPr>
        <p:txBody>
          <a:bodyPr lIns="0" tIns="0" rIns="0" bIns="0"/>
          <a:lstStyle/>
          <a:p>
            <a:endParaRPr/>
          </a:p>
        </p:txBody>
      </p:sp>
      <p:sp>
        <p:nvSpPr>
          <p:cNvPr id="59" name="PlaceHolder 3"/>
          <p:cNvSpPr>
            <a:spLocks noGrp="1"/>
          </p:cNvSpPr>
          <p:nvPr>
            <p:ph type="body"/>
          </p:nvPr>
        </p:nvSpPr>
        <p:spPr>
          <a:xfrm>
            <a:off x="4674240" y="1600200"/>
            <a:ext cx="4015800" cy="2158560"/>
          </a:xfrm>
          <a:prstGeom prst="rect">
            <a:avLst/>
          </a:prstGeom>
        </p:spPr>
        <p:txBody>
          <a:bodyPr lIns="0" tIns="0" rIns="0" bIns="0"/>
          <a:lstStyle/>
          <a:p>
            <a:endParaRPr/>
          </a:p>
        </p:txBody>
      </p:sp>
      <p:sp>
        <p:nvSpPr>
          <p:cNvPr id="60" name="PlaceHolder 4"/>
          <p:cNvSpPr>
            <a:spLocks noGrp="1"/>
          </p:cNvSpPr>
          <p:nvPr>
            <p:ph type="body"/>
          </p:nvPr>
        </p:nvSpPr>
        <p:spPr>
          <a:xfrm>
            <a:off x="4674240" y="3964320"/>
            <a:ext cx="4015800" cy="215856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62" name="PlaceHolder 2"/>
          <p:cNvSpPr>
            <a:spLocks noGrp="1"/>
          </p:cNvSpPr>
          <p:nvPr>
            <p:ph type="body"/>
          </p:nvPr>
        </p:nvSpPr>
        <p:spPr>
          <a:xfrm>
            <a:off x="457200" y="1600200"/>
            <a:ext cx="4015800" cy="2158560"/>
          </a:xfrm>
          <a:prstGeom prst="rect">
            <a:avLst/>
          </a:prstGeom>
        </p:spPr>
        <p:txBody>
          <a:bodyPr lIns="0" tIns="0" rIns="0" bIns="0"/>
          <a:lstStyle/>
          <a:p>
            <a:endParaRPr/>
          </a:p>
        </p:txBody>
      </p:sp>
      <p:sp>
        <p:nvSpPr>
          <p:cNvPr id="63" name="PlaceHolder 3"/>
          <p:cNvSpPr>
            <a:spLocks noGrp="1"/>
          </p:cNvSpPr>
          <p:nvPr>
            <p:ph type="body"/>
          </p:nvPr>
        </p:nvSpPr>
        <p:spPr>
          <a:xfrm>
            <a:off x="4674240" y="1600200"/>
            <a:ext cx="4015800" cy="2158560"/>
          </a:xfrm>
          <a:prstGeom prst="rect">
            <a:avLst/>
          </a:prstGeom>
        </p:spPr>
        <p:txBody>
          <a:bodyPr lIns="0" tIns="0" rIns="0" bIns="0"/>
          <a:lstStyle/>
          <a:p>
            <a:endParaRPr/>
          </a:p>
        </p:txBody>
      </p:sp>
      <p:sp>
        <p:nvSpPr>
          <p:cNvPr id="64" name="PlaceHolder 4"/>
          <p:cNvSpPr>
            <a:spLocks noGrp="1"/>
          </p:cNvSpPr>
          <p:nvPr>
            <p:ph type="body"/>
          </p:nvPr>
        </p:nvSpPr>
        <p:spPr>
          <a:xfrm>
            <a:off x="457200" y="3964320"/>
            <a:ext cx="8229240" cy="215856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66" name="PlaceHolder 2"/>
          <p:cNvSpPr>
            <a:spLocks noGrp="1"/>
          </p:cNvSpPr>
          <p:nvPr>
            <p:ph type="body"/>
          </p:nvPr>
        </p:nvSpPr>
        <p:spPr>
          <a:xfrm>
            <a:off x="457200" y="1600200"/>
            <a:ext cx="8229240" cy="2158560"/>
          </a:xfrm>
          <a:prstGeom prst="rect">
            <a:avLst/>
          </a:prstGeom>
        </p:spPr>
        <p:txBody>
          <a:bodyPr lIns="0" tIns="0" rIns="0" bIns="0"/>
          <a:lstStyle/>
          <a:p>
            <a:endParaRPr/>
          </a:p>
        </p:txBody>
      </p:sp>
      <p:sp>
        <p:nvSpPr>
          <p:cNvPr id="67" name="PlaceHolder 3"/>
          <p:cNvSpPr>
            <a:spLocks noGrp="1"/>
          </p:cNvSpPr>
          <p:nvPr>
            <p:ph type="body"/>
          </p:nvPr>
        </p:nvSpPr>
        <p:spPr>
          <a:xfrm>
            <a:off x="457200" y="3964320"/>
            <a:ext cx="8229240" cy="215856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69" name="PlaceHolder 2"/>
          <p:cNvSpPr>
            <a:spLocks noGrp="1"/>
          </p:cNvSpPr>
          <p:nvPr>
            <p:ph type="body"/>
          </p:nvPr>
        </p:nvSpPr>
        <p:spPr>
          <a:xfrm>
            <a:off x="457200" y="1600200"/>
            <a:ext cx="4015800" cy="2158560"/>
          </a:xfrm>
          <a:prstGeom prst="rect">
            <a:avLst/>
          </a:prstGeom>
        </p:spPr>
        <p:txBody>
          <a:bodyPr lIns="0" tIns="0" rIns="0" bIns="0"/>
          <a:lstStyle/>
          <a:p>
            <a:endParaRPr/>
          </a:p>
        </p:txBody>
      </p:sp>
      <p:sp>
        <p:nvSpPr>
          <p:cNvPr id="70" name="PlaceHolder 3"/>
          <p:cNvSpPr>
            <a:spLocks noGrp="1"/>
          </p:cNvSpPr>
          <p:nvPr>
            <p:ph type="body"/>
          </p:nvPr>
        </p:nvSpPr>
        <p:spPr>
          <a:xfrm>
            <a:off x="4674240" y="1600200"/>
            <a:ext cx="4015800" cy="2158560"/>
          </a:xfrm>
          <a:prstGeom prst="rect">
            <a:avLst/>
          </a:prstGeom>
        </p:spPr>
        <p:txBody>
          <a:bodyPr lIns="0" tIns="0" rIns="0" bIns="0"/>
          <a:lstStyle/>
          <a:p>
            <a:endParaRPr/>
          </a:p>
        </p:txBody>
      </p:sp>
      <p:sp>
        <p:nvSpPr>
          <p:cNvPr id="71" name="PlaceHolder 4"/>
          <p:cNvSpPr>
            <a:spLocks noGrp="1"/>
          </p:cNvSpPr>
          <p:nvPr>
            <p:ph type="body"/>
          </p:nvPr>
        </p:nvSpPr>
        <p:spPr>
          <a:xfrm>
            <a:off x="4674240" y="3964320"/>
            <a:ext cx="4015800" cy="2158560"/>
          </a:xfrm>
          <a:prstGeom prst="rect">
            <a:avLst/>
          </a:prstGeom>
        </p:spPr>
        <p:txBody>
          <a:bodyPr lIns="0" tIns="0" rIns="0" bIns="0"/>
          <a:lstStyle/>
          <a:p>
            <a:endParaRPr/>
          </a:p>
        </p:txBody>
      </p:sp>
      <p:sp>
        <p:nvSpPr>
          <p:cNvPr id="72" name="PlaceHolder 5"/>
          <p:cNvSpPr>
            <a:spLocks noGrp="1"/>
          </p:cNvSpPr>
          <p:nvPr>
            <p:ph type="body"/>
          </p:nvPr>
        </p:nvSpPr>
        <p:spPr>
          <a:xfrm>
            <a:off x="457200" y="3964320"/>
            <a:ext cx="4015800" cy="215856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74" name="PlaceHolder 2"/>
          <p:cNvSpPr>
            <a:spLocks noGrp="1"/>
          </p:cNvSpPr>
          <p:nvPr>
            <p:ph type="body"/>
          </p:nvPr>
        </p:nvSpPr>
        <p:spPr>
          <a:xfrm>
            <a:off x="457200" y="1600200"/>
            <a:ext cx="8229240" cy="4525560"/>
          </a:xfrm>
          <a:prstGeom prst="rect">
            <a:avLst/>
          </a:prstGeom>
        </p:spPr>
        <p:txBody>
          <a:bodyPr lIns="0" tIns="0" rIns="0" bIns="0"/>
          <a:lstStyle/>
          <a:p>
            <a:endParaRPr/>
          </a:p>
        </p:txBody>
      </p:sp>
      <p:sp>
        <p:nvSpPr>
          <p:cNvPr id="75" name="PlaceHolder 3"/>
          <p:cNvSpPr>
            <a:spLocks noGrp="1"/>
          </p:cNvSpPr>
          <p:nvPr>
            <p:ph type="body"/>
          </p:nvPr>
        </p:nvSpPr>
        <p:spPr>
          <a:xfrm>
            <a:off x="457200" y="1600200"/>
            <a:ext cx="8229240" cy="4525560"/>
          </a:xfrm>
          <a:prstGeom prst="rect">
            <a:avLst/>
          </a:prstGeom>
        </p:spPr>
        <p:txBody>
          <a:bodyPr lIns="0" tIns="0" rIns="0" bIns="0"/>
          <a:lstStyle/>
          <a:p>
            <a:endParaRPr/>
          </a:p>
        </p:txBody>
      </p:sp>
      <p:pic>
        <p:nvPicPr>
          <p:cNvPr id="76" name="Obrázek 75"/>
          <p:cNvPicPr/>
          <p:nvPr/>
        </p:nvPicPr>
        <p:blipFill>
          <a:blip r:embed="rId2"/>
          <a:stretch/>
        </p:blipFill>
        <p:spPr>
          <a:xfrm>
            <a:off x="1735200" y="1599840"/>
            <a:ext cx="5672520" cy="4525560"/>
          </a:xfrm>
          <a:prstGeom prst="rect">
            <a:avLst/>
          </a:prstGeom>
          <a:ln>
            <a:noFill/>
          </a:ln>
        </p:spPr>
      </p:pic>
      <p:pic>
        <p:nvPicPr>
          <p:cNvPr id="77" name="Obrázek 76"/>
          <p:cNvPicPr/>
          <p:nvPr/>
        </p:nvPicPr>
        <p:blipFill>
          <a:blip r:embed="rId2"/>
          <a:stretch/>
        </p:blipFill>
        <p:spPr>
          <a:xfrm>
            <a:off x="1735200" y="1599840"/>
            <a:ext cx="5672520" cy="452556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8" name="PlaceHolder 2"/>
          <p:cNvSpPr>
            <a:spLocks noGrp="1"/>
          </p:cNvSpPr>
          <p:nvPr>
            <p:ph type="body"/>
          </p:nvPr>
        </p:nvSpPr>
        <p:spPr>
          <a:xfrm>
            <a:off x="457200" y="1600200"/>
            <a:ext cx="8229240" cy="452556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10" name="PlaceHolder 2"/>
          <p:cNvSpPr>
            <a:spLocks noGrp="1"/>
          </p:cNvSpPr>
          <p:nvPr>
            <p:ph type="body"/>
          </p:nvPr>
        </p:nvSpPr>
        <p:spPr>
          <a:xfrm>
            <a:off x="457200" y="1600200"/>
            <a:ext cx="4015800" cy="4525560"/>
          </a:xfrm>
          <a:prstGeom prst="rect">
            <a:avLst/>
          </a:prstGeom>
        </p:spPr>
        <p:txBody>
          <a:bodyPr lIns="0" tIns="0" rIns="0" bIns="0"/>
          <a:lstStyle/>
          <a:p>
            <a:endParaRPr/>
          </a:p>
        </p:txBody>
      </p:sp>
      <p:sp>
        <p:nvSpPr>
          <p:cNvPr id="11" name="PlaceHolder 3"/>
          <p:cNvSpPr>
            <a:spLocks noGrp="1"/>
          </p:cNvSpPr>
          <p:nvPr>
            <p:ph type="body"/>
          </p:nvPr>
        </p:nvSpPr>
        <p:spPr>
          <a:xfrm>
            <a:off x="4674240" y="1600200"/>
            <a:ext cx="4015800" cy="452556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29776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15" name="PlaceHolder 2"/>
          <p:cNvSpPr>
            <a:spLocks noGrp="1"/>
          </p:cNvSpPr>
          <p:nvPr>
            <p:ph type="body"/>
          </p:nvPr>
        </p:nvSpPr>
        <p:spPr>
          <a:xfrm>
            <a:off x="457200" y="1600200"/>
            <a:ext cx="4015800" cy="2158560"/>
          </a:xfrm>
          <a:prstGeom prst="rect">
            <a:avLst/>
          </a:prstGeom>
        </p:spPr>
        <p:txBody>
          <a:bodyPr lIns="0" tIns="0" rIns="0" bIns="0"/>
          <a:lstStyle/>
          <a:p>
            <a:endParaRPr/>
          </a:p>
        </p:txBody>
      </p:sp>
      <p:sp>
        <p:nvSpPr>
          <p:cNvPr id="16" name="PlaceHolder 3"/>
          <p:cNvSpPr>
            <a:spLocks noGrp="1"/>
          </p:cNvSpPr>
          <p:nvPr>
            <p:ph type="body"/>
          </p:nvPr>
        </p:nvSpPr>
        <p:spPr>
          <a:xfrm>
            <a:off x="457200" y="3964320"/>
            <a:ext cx="4015800" cy="2158560"/>
          </a:xfrm>
          <a:prstGeom prst="rect">
            <a:avLst/>
          </a:prstGeom>
        </p:spPr>
        <p:txBody>
          <a:bodyPr lIns="0" tIns="0" rIns="0" bIns="0"/>
          <a:lstStyle/>
          <a:p>
            <a:endParaRPr/>
          </a:p>
        </p:txBody>
      </p:sp>
      <p:sp>
        <p:nvSpPr>
          <p:cNvPr id="17" name="PlaceHolder 4"/>
          <p:cNvSpPr>
            <a:spLocks noGrp="1"/>
          </p:cNvSpPr>
          <p:nvPr>
            <p:ph type="body"/>
          </p:nvPr>
        </p:nvSpPr>
        <p:spPr>
          <a:xfrm>
            <a:off x="4674240" y="1600200"/>
            <a:ext cx="4015800" cy="452556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19" name="PlaceHolder 2"/>
          <p:cNvSpPr>
            <a:spLocks noGrp="1"/>
          </p:cNvSpPr>
          <p:nvPr>
            <p:ph type="body"/>
          </p:nvPr>
        </p:nvSpPr>
        <p:spPr>
          <a:xfrm>
            <a:off x="457200" y="1600200"/>
            <a:ext cx="4015800" cy="4525560"/>
          </a:xfrm>
          <a:prstGeom prst="rect">
            <a:avLst/>
          </a:prstGeom>
        </p:spPr>
        <p:txBody>
          <a:bodyPr lIns="0" tIns="0" rIns="0" bIns="0"/>
          <a:lstStyle/>
          <a:p>
            <a:endParaRPr/>
          </a:p>
        </p:txBody>
      </p:sp>
      <p:sp>
        <p:nvSpPr>
          <p:cNvPr id="20" name="PlaceHolder 3"/>
          <p:cNvSpPr>
            <a:spLocks noGrp="1"/>
          </p:cNvSpPr>
          <p:nvPr>
            <p:ph type="body"/>
          </p:nvPr>
        </p:nvSpPr>
        <p:spPr>
          <a:xfrm>
            <a:off x="4674240" y="1600200"/>
            <a:ext cx="4015800" cy="2158560"/>
          </a:xfrm>
          <a:prstGeom prst="rect">
            <a:avLst/>
          </a:prstGeom>
        </p:spPr>
        <p:txBody>
          <a:bodyPr lIns="0" tIns="0" rIns="0" bIns="0"/>
          <a:lstStyle/>
          <a:p>
            <a:endParaRPr/>
          </a:p>
        </p:txBody>
      </p:sp>
      <p:sp>
        <p:nvSpPr>
          <p:cNvPr id="21" name="PlaceHolder 4"/>
          <p:cNvSpPr>
            <a:spLocks noGrp="1"/>
          </p:cNvSpPr>
          <p:nvPr>
            <p:ph type="body"/>
          </p:nvPr>
        </p:nvSpPr>
        <p:spPr>
          <a:xfrm>
            <a:off x="4674240" y="3964320"/>
            <a:ext cx="4015800" cy="215856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23" name="PlaceHolder 2"/>
          <p:cNvSpPr>
            <a:spLocks noGrp="1"/>
          </p:cNvSpPr>
          <p:nvPr>
            <p:ph type="body"/>
          </p:nvPr>
        </p:nvSpPr>
        <p:spPr>
          <a:xfrm>
            <a:off x="457200" y="1600200"/>
            <a:ext cx="4015800" cy="2158560"/>
          </a:xfrm>
          <a:prstGeom prst="rect">
            <a:avLst/>
          </a:prstGeom>
        </p:spPr>
        <p:txBody>
          <a:bodyPr lIns="0" tIns="0" rIns="0" bIns="0"/>
          <a:lstStyle/>
          <a:p>
            <a:endParaRPr/>
          </a:p>
        </p:txBody>
      </p:sp>
      <p:sp>
        <p:nvSpPr>
          <p:cNvPr id="24" name="PlaceHolder 3"/>
          <p:cNvSpPr>
            <a:spLocks noGrp="1"/>
          </p:cNvSpPr>
          <p:nvPr>
            <p:ph type="body"/>
          </p:nvPr>
        </p:nvSpPr>
        <p:spPr>
          <a:xfrm>
            <a:off x="4674240" y="1600200"/>
            <a:ext cx="4015800" cy="2158560"/>
          </a:xfrm>
          <a:prstGeom prst="rect">
            <a:avLst/>
          </a:prstGeom>
        </p:spPr>
        <p:txBody>
          <a:bodyPr lIns="0" tIns="0" rIns="0" bIns="0"/>
          <a:lstStyle/>
          <a:p>
            <a:endParaRPr/>
          </a:p>
        </p:txBody>
      </p:sp>
      <p:sp>
        <p:nvSpPr>
          <p:cNvPr id="25" name="PlaceHolder 4"/>
          <p:cNvSpPr>
            <a:spLocks noGrp="1"/>
          </p:cNvSpPr>
          <p:nvPr>
            <p:ph type="body"/>
          </p:nvPr>
        </p:nvSpPr>
        <p:spPr>
          <a:xfrm>
            <a:off x="457200" y="3964320"/>
            <a:ext cx="8229240" cy="215856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2130480"/>
            <a:ext cx="7772040" cy="1469520"/>
          </a:xfrm>
          <a:prstGeom prst="rect">
            <a:avLst/>
          </a:prstGeom>
        </p:spPr>
        <p:txBody>
          <a:bodyPr anchor="ctr"/>
          <a:lstStyle/>
          <a:p>
            <a:pPr algn="ctr">
              <a:lnSpc>
                <a:spcPct val="100000"/>
              </a:lnSpc>
            </a:pPr>
            <a:r>
              <a:rPr lang="cs-CZ" sz="4400" strike="noStrike">
                <a:solidFill>
                  <a:srgbClr val="000000"/>
                </a:solidFill>
                <a:latin typeface="Calibri"/>
              </a:rPr>
              <a:t>Klikněte pro úpravu formátu textu nadpisuKliknutím lze upravit styl.</a:t>
            </a:r>
            <a:endParaRPr/>
          </a:p>
        </p:txBody>
      </p:sp>
      <p:sp>
        <p:nvSpPr>
          <p:cNvPr id="6" name="PlaceHolder 2"/>
          <p:cNvSpPr>
            <a:spLocks noGrp="1"/>
          </p:cNvSpPr>
          <p:nvPr>
            <p:ph type="dt"/>
          </p:nvPr>
        </p:nvSpPr>
        <p:spPr>
          <a:xfrm>
            <a:off x="457200" y="6356520"/>
            <a:ext cx="2133360" cy="364680"/>
          </a:xfrm>
          <a:prstGeom prst="rect">
            <a:avLst/>
          </a:prstGeom>
        </p:spPr>
        <p:txBody>
          <a:bodyPr anchor="ctr"/>
          <a:lstStyle/>
          <a:p>
            <a:pPr>
              <a:lnSpc>
                <a:spcPct val="100000"/>
              </a:lnSpc>
            </a:pPr>
            <a:r>
              <a:rPr lang="cs-CZ" sz="1200" strike="noStrike">
                <a:solidFill>
                  <a:srgbClr val="8B8B8B"/>
                </a:solidFill>
                <a:latin typeface="Calibri"/>
              </a:rPr>
              <a:t>1. 2. 2017</a:t>
            </a:r>
            <a:endParaRPr/>
          </a:p>
        </p:txBody>
      </p:sp>
      <p:sp>
        <p:nvSpPr>
          <p:cNvPr id="2" name="PlaceHolder 3"/>
          <p:cNvSpPr>
            <a:spLocks noGrp="1"/>
          </p:cNvSpPr>
          <p:nvPr>
            <p:ph type="ftr"/>
          </p:nvPr>
        </p:nvSpPr>
        <p:spPr>
          <a:xfrm>
            <a:off x="3124080" y="6356520"/>
            <a:ext cx="2895120" cy="364680"/>
          </a:xfrm>
          <a:prstGeom prst="rect">
            <a:avLst/>
          </a:prstGeom>
        </p:spPr>
        <p:txBody>
          <a:bodyPr anchor="ctr"/>
          <a:lstStyle/>
          <a:p>
            <a:endParaRPr/>
          </a:p>
        </p:txBody>
      </p:sp>
      <p:sp>
        <p:nvSpPr>
          <p:cNvPr id="3" name="PlaceHolder 4"/>
          <p:cNvSpPr>
            <a:spLocks noGrp="1"/>
          </p:cNvSpPr>
          <p:nvPr>
            <p:ph type="sldNum"/>
          </p:nvPr>
        </p:nvSpPr>
        <p:spPr>
          <a:xfrm>
            <a:off x="6553080" y="6356520"/>
            <a:ext cx="2133360" cy="364680"/>
          </a:xfrm>
          <a:prstGeom prst="rect">
            <a:avLst/>
          </a:prstGeom>
        </p:spPr>
        <p:txBody>
          <a:bodyPr anchor="ctr"/>
          <a:lstStyle/>
          <a:p>
            <a:pPr algn="r">
              <a:lnSpc>
                <a:spcPct val="100000"/>
              </a:lnSpc>
            </a:pPr>
            <a:fld id="{FA4C722F-D33D-45D8-97C9-C40B06D562B7}" type="slidenum">
              <a:rPr lang="cs-CZ" sz="1200" strike="noStrike">
                <a:solidFill>
                  <a:srgbClr val="8B8B8B"/>
                </a:solidFill>
                <a:latin typeface="Calibri"/>
              </a:rPr>
              <a:t>‹#›</a:t>
            </a:fld>
            <a:endParaRPr/>
          </a:p>
        </p:txBody>
      </p:sp>
      <p:sp>
        <p:nvSpPr>
          <p:cNvPr id="4" name="PlaceHolder 5"/>
          <p:cNvSpPr>
            <a:spLocks noGrp="1"/>
          </p:cNvSpPr>
          <p:nvPr>
            <p:ph type="body"/>
          </p:nvPr>
        </p:nvSpPr>
        <p:spPr>
          <a:xfrm>
            <a:off x="457200" y="1604520"/>
            <a:ext cx="8229240" cy="3977280"/>
          </a:xfrm>
          <a:prstGeom prst="rect">
            <a:avLst/>
          </a:prstGeom>
        </p:spPr>
        <p:txBody>
          <a:bodyPr lIns="0" tIns="0" rIns="0" bIns="0"/>
          <a:lstStyle/>
          <a:p>
            <a:pPr>
              <a:buSzPct val="45000"/>
              <a:buFont typeface="StarSymbol"/>
              <a:buChar char=""/>
            </a:pPr>
            <a:r>
              <a:rPr lang="cs-CZ" sz="3200">
                <a:latin typeface="Calibri"/>
              </a:rPr>
              <a:t>Klikněte pro úpravu formátu textu osnovy</a:t>
            </a:r>
            <a:endParaRPr/>
          </a:p>
          <a:p>
            <a:pPr lvl="1">
              <a:buSzPct val="75000"/>
              <a:buFont typeface="StarSymbol"/>
              <a:buChar char=""/>
            </a:pPr>
            <a:r>
              <a:rPr lang="cs-CZ" sz="2400">
                <a:latin typeface="Calibri"/>
              </a:rPr>
              <a:t>Druhá úroveň</a:t>
            </a:r>
            <a:endParaRPr/>
          </a:p>
          <a:p>
            <a:pPr lvl="2">
              <a:buSzPct val="45000"/>
              <a:buFont typeface="StarSymbol"/>
              <a:buChar char=""/>
            </a:pPr>
            <a:r>
              <a:rPr lang="cs-CZ" sz="2000">
                <a:latin typeface="Calibri"/>
              </a:rPr>
              <a:t>Třetí úroveň</a:t>
            </a:r>
            <a:endParaRPr/>
          </a:p>
          <a:p>
            <a:pPr lvl="3">
              <a:buSzPct val="75000"/>
              <a:buFont typeface="StarSymbol"/>
              <a:buChar char=""/>
            </a:pPr>
            <a:r>
              <a:rPr lang="cs-CZ" sz="2000">
                <a:latin typeface="Calibri"/>
              </a:rPr>
              <a:t>Čtvrtá úroveň osnovy</a:t>
            </a:r>
            <a:endParaRPr/>
          </a:p>
          <a:p>
            <a:pPr lvl="4">
              <a:buSzPct val="45000"/>
              <a:buFont typeface="StarSymbol"/>
              <a:buChar char=""/>
            </a:pPr>
            <a:r>
              <a:rPr lang="cs-CZ" sz="2000">
                <a:latin typeface="Calibri"/>
              </a:rPr>
              <a:t>Pátá úroveň osnovy</a:t>
            </a:r>
            <a:endParaRPr/>
          </a:p>
          <a:p>
            <a:pPr lvl="5">
              <a:buSzPct val="45000"/>
              <a:buFont typeface="StarSymbol"/>
              <a:buChar char=""/>
            </a:pPr>
            <a:r>
              <a:rPr lang="cs-CZ" sz="2000">
                <a:latin typeface="Calibri"/>
              </a:rPr>
              <a:t>Šestá úroveň</a:t>
            </a:r>
            <a:endParaRPr/>
          </a:p>
          <a:p>
            <a:pPr lvl="6">
              <a:buSzPct val="45000"/>
              <a:buFont typeface="StarSymbol"/>
              <a:buChar char=""/>
            </a:pPr>
            <a:r>
              <a:rPr lang="cs-CZ" sz="2000">
                <a:latin typeface="Calibri"/>
              </a:rPr>
              <a:t>Sedmá úroveň</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4680"/>
            <a:ext cx="8229240" cy="1142640"/>
          </a:xfrm>
          <a:prstGeom prst="rect">
            <a:avLst/>
          </a:prstGeom>
        </p:spPr>
        <p:txBody>
          <a:bodyPr anchor="ctr"/>
          <a:lstStyle/>
          <a:p>
            <a:pPr algn="ctr">
              <a:lnSpc>
                <a:spcPct val="100000"/>
              </a:lnSpc>
            </a:pPr>
            <a:r>
              <a:rPr lang="cs-CZ" sz="4400" strike="noStrike">
                <a:solidFill>
                  <a:srgbClr val="000000"/>
                </a:solidFill>
                <a:latin typeface="Calibri"/>
              </a:rPr>
              <a:t>Klikněte pro úpravu formátu textu nadpisuKliknutím lze upravit styl.</a:t>
            </a:r>
            <a:endParaRPr/>
          </a:p>
        </p:txBody>
      </p:sp>
      <p:sp>
        <p:nvSpPr>
          <p:cNvPr id="40" name="PlaceHolder 2"/>
          <p:cNvSpPr>
            <a:spLocks noGrp="1"/>
          </p:cNvSpPr>
          <p:nvPr>
            <p:ph type="body"/>
          </p:nvPr>
        </p:nvSpPr>
        <p:spPr>
          <a:xfrm>
            <a:off x="457200" y="1600200"/>
            <a:ext cx="8229240" cy="4525560"/>
          </a:xfrm>
          <a:prstGeom prst="rect">
            <a:avLst/>
          </a:prstGeom>
        </p:spPr>
        <p:txBody>
          <a:bodyPr/>
          <a:lstStyle/>
          <a:p>
            <a:pPr>
              <a:buSzPct val="45000"/>
              <a:buFont typeface="StarSymbol"/>
              <a:buChar char=""/>
            </a:pPr>
            <a:r>
              <a:rPr lang="cs-CZ" sz="3200" strike="noStrike">
                <a:solidFill>
                  <a:srgbClr val="000000"/>
                </a:solidFill>
                <a:latin typeface="Calibri"/>
              </a:rPr>
              <a:t>Klikněte pro úpravu formátu textu osnovy</a:t>
            </a:r>
            <a:endParaRPr/>
          </a:p>
          <a:p>
            <a:pPr lvl="1">
              <a:buSzPct val="75000"/>
              <a:buFont typeface="StarSymbol"/>
              <a:buChar char=""/>
            </a:pPr>
            <a:r>
              <a:rPr lang="cs-CZ" sz="3200" strike="noStrike">
                <a:solidFill>
                  <a:srgbClr val="000000"/>
                </a:solidFill>
                <a:latin typeface="Calibri"/>
              </a:rPr>
              <a:t>Druhá úroveň</a:t>
            </a:r>
            <a:endParaRPr/>
          </a:p>
          <a:p>
            <a:pPr lvl="2">
              <a:buSzPct val="45000"/>
              <a:buFont typeface="StarSymbol"/>
              <a:buChar char=""/>
            </a:pPr>
            <a:r>
              <a:rPr lang="cs-CZ" sz="3200" strike="noStrike">
                <a:solidFill>
                  <a:srgbClr val="000000"/>
                </a:solidFill>
                <a:latin typeface="Calibri"/>
              </a:rPr>
              <a:t>Třetí úroveň</a:t>
            </a:r>
            <a:endParaRPr/>
          </a:p>
          <a:p>
            <a:pPr lvl="3">
              <a:buSzPct val="75000"/>
              <a:buFont typeface="StarSymbol"/>
              <a:buChar char=""/>
            </a:pPr>
            <a:r>
              <a:rPr lang="cs-CZ" sz="3200" strike="noStrike">
                <a:solidFill>
                  <a:srgbClr val="000000"/>
                </a:solidFill>
                <a:latin typeface="Calibri"/>
              </a:rPr>
              <a:t>Čtvrtá úroveň osnovy</a:t>
            </a:r>
            <a:endParaRPr/>
          </a:p>
          <a:p>
            <a:pPr lvl="4">
              <a:buSzPct val="45000"/>
              <a:buFont typeface="StarSymbol"/>
              <a:buChar char=""/>
            </a:pPr>
            <a:r>
              <a:rPr lang="cs-CZ" sz="3200" strike="noStrike">
                <a:solidFill>
                  <a:srgbClr val="000000"/>
                </a:solidFill>
                <a:latin typeface="Calibri"/>
              </a:rPr>
              <a:t>Pátá úroveň osnovy</a:t>
            </a:r>
            <a:endParaRPr/>
          </a:p>
          <a:p>
            <a:pPr lvl="5">
              <a:buSzPct val="45000"/>
              <a:buFont typeface="StarSymbol"/>
              <a:buChar char=""/>
            </a:pPr>
            <a:r>
              <a:rPr lang="cs-CZ" sz="3200" strike="noStrike">
                <a:solidFill>
                  <a:srgbClr val="000000"/>
                </a:solidFill>
                <a:latin typeface="Calibri"/>
              </a:rPr>
              <a:t>Šestá úroveň</a:t>
            </a:r>
            <a:endParaRPr/>
          </a:p>
          <a:p>
            <a:pPr>
              <a:lnSpc>
                <a:spcPct val="100000"/>
              </a:lnSpc>
              <a:buFont typeface="Arial"/>
              <a:buChar char="•"/>
            </a:pPr>
            <a:r>
              <a:rPr lang="cs-CZ" sz="3200" strike="noStrike">
                <a:solidFill>
                  <a:srgbClr val="000000"/>
                </a:solidFill>
                <a:latin typeface="Calibri"/>
              </a:rPr>
              <a:t>Sedmá úroveňKliknutím lze upravit styly předlohy textu.</a:t>
            </a:r>
            <a:endParaRPr/>
          </a:p>
          <a:p>
            <a:pPr lvl="1">
              <a:lnSpc>
                <a:spcPct val="100000"/>
              </a:lnSpc>
              <a:buFont typeface="Arial"/>
              <a:buChar char="–"/>
            </a:pPr>
            <a:r>
              <a:rPr lang="cs-CZ" sz="2800" strike="noStrike">
                <a:solidFill>
                  <a:srgbClr val="000000"/>
                </a:solidFill>
                <a:latin typeface="Calibri"/>
              </a:rPr>
              <a:t>Druhá úroveň</a:t>
            </a:r>
            <a:endParaRPr/>
          </a:p>
          <a:p>
            <a:pPr lvl="2">
              <a:lnSpc>
                <a:spcPct val="100000"/>
              </a:lnSpc>
              <a:buFont typeface="Arial"/>
              <a:buChar char="•"/>
            </a:pPr>
            <a:r>
              <a:rPr lang="cs-CZ" sz="2400" strike="noStrike">
                <a:solidFill>
                  <a:srgbClr val="000000"/>
                </a:solidFill>
                <a:latin typeface="Calibri"/>
              </a:rPr>
              <a:t>Třetí úroveň</a:t>
            </a:r>
            <a:endParaRPr/>
          </a:p>
          <a:p>
            <a:pPr lvl="3">
              <a:lnSpc>
                <a:spcPct val="100000"/>
              </a:lnSpc>
              <a:buFont typeface="Arial"/>
              <a:buChar char="–"/>
            </a:pPr>
            <a:r>
              <a:rPr lang="cs-CZ" sz="2000" strike="noStrike">
                <a:solidFill>
                  <a:srgbClr val="000000"/>
                </a:solidFill>
                <a:latin typeface="Calibri"/>
              </a:rPr>
              <a:t>Čtvrtá úroveň</a:t>
            </a:r>
            <a:endParaRPr/>
          </a:p>
          <a:p>
            <a:pPr lvl="4">
              <a:lnSpc>
                <a:spcPct val="100000"/>
              </a:lnSpc>
              <a:buFont typeface="Arial"/>
              <a:buChar char="»"/>
            </a:pPr>
            <a:r>
              <a:rPr lang="cs-CZ" sz="2000" strike="noStrike">
                <a:solidFill>
                  <a:srgbClr val="000000"/>
                </a:solidFill>
                <a:latin typeface="Calibri"/>
              </a:rPr>
              <a:t>Pátá úroveň</a:t>
            </a:r>
            <a:endParaRPr/>
          </a:p>
        </p:txBody>
      </p:sp>
      <p:sp>
        <p:nvSpPr>
          <p:cNvPr id="41" name="PlaceHolder 3"/>
          <p:cNvSpPr>
            <a:spLocks noGrp="1"/>
          </p:cNvSpPr>
          <p:nvPr>
            <p:ph type="dt"/>
          </p:nvPr>
        </p:nvSpPr>
        <p:spPr>
          <a:xfrm>
            <a:off x="457200" y="6356520"/>
            <a:ext cx="2133360" cy="364680"/>
          </a:xfrm>
          <a:prstGeom prst="rect">
            <a:avLst/>
          </a:prstGeom>
        </p:spPr>
        <p:txBody>
          <a:bodyPr anchor="ctr"/>
          <a:lstStyle/>
          <a:p>
            <a:pPr>
              <a:lnSpc>
                <a:spcPct val="100000"/>
              </a:lnSpc>
            </a:pPr>
            <a:r>
              <a:rPr lang="cs-CZ" sz="1200" strike="noStrike">
                <a:solidFill>
                  <a:srgbClr val="8B8B8B"/>
                </a:solidFill>
                <a:latin typeface="Calibri"/>
              </a:rPr>
              <a:t>1. 2. 2017</a:t>
            </a:r>
            <a:endParaRPr/>
          </a:p>
        </p:txBody>
      </p:sp>
      <p:sp>
        <p:nvSpPr>
          <p:cNvPr id="42" name="PlaceHolder 4"/>
          <p:cNvSpPr>
            <a:spLocks noGrp="1"/>
          </p:cNvSpPr>
          <p:nvPr>
            <p:ph type="ftr"/>
          </p:nvPr>
        </p:nvSpPr>
        <p:spPr>
          <a:xfrm>
            <a:off x="3124080" y="6356520"/>
            <a:ext cx="2895120" cy="364680"/>
          </a:xfrm>
          <a:prstGeom prst="rect">
            <a:avLst/>
          </a:prstGeom>
        </p:spPr>
        <p:txBody>
          <a:bodyPr anchor="ctr"/>
          <a:lstStyle/>
          <a:p>
            <a:endParaRPr/>
          </a:p>
        </p:txBody>
      </p:sp>
      <p:sp>
        <p:nvSpPr>
          <p:cNvPr id="43" name="PlaceHolder 5"/>
          <p:cNvSpPr>
            <a:spLocks noGrp="1"/>
          </p:cNvSpPr>
          <p:nvPr>
            <p:ph type="sldNum"/>
          </p:nvPr>
        </p:nvSpPr>
        <p:spPr>
          <a:xfrm>
            <a:off x="6553080" y="6356520"/>
            <a:ext cx="2133360" cy="364680"/>
          </a:xfrm>
          <a:prstGeom prst="rect">
            <a:avLst/>
          </a:prstGeom>
        </p:spPr>
        <p:txBody>
          <a:bodyPr anchor="ctr"/>
          <a:lstStyle/>
          <a:p>
            <a:pPr algn="r">
              <a:lnSpc>
                <a:spcPct val="100000"/>
              </a:lnSpc>
            </a:pPr>
            <a:fld id="{4B6EA723-3D5D-4926-8491-83EFB813F339}" type="slidenum">
              <a:rPr lang="cs-CZ" sz="1200" strike="noStrike">
                <a:solidFill>
                  <a:srgbClr val="8B8B8B"/>
                </a:solidFill>
                <a:latin typeface="Calibri"/>
              </a:rPr>
              <a:t>‹#›</a:t>
            </a:fld>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extShape 1"/>
          <p:cNvSpPr txBox="1"/>
          <p:nvPr/>
        </p:nvSpPr>
        <p:spPr>
          <a:xfrm>
            <a:off x="582840" y="620640"/>
            <a:ext cx="7772040" cy="836280"/>
          </a:xfrm>
          <a:prstGeom prst="rect">
            <a:avLst/>
          </a:prstGeom>
          <a:noFill/>
          <a:ln>
            <a:noFill/>
          </a:ln>
        </p:spPr>
        <p:txBody>
          <a:bodyPr anchor="ctr"/>
          <a:lstStyle/>
          <a:p>
            <a:pPr algn="ctr">
              <a:lnSpc>
                <a:spcPct val="100000"/>
              </a:lnSpc>
            </a:pPr>
            <a:r>
              <a:rPr lang="cs-CZ" sz="4400" strike="noStrike">
                <a:solidFill>
                  <a:srgbClr val="000000"/>
                </a:solidFill>
                <a:latin typeface="Calibri"/>
              </a:rPr>
              <a:t>Novelizované znění ZOK</a:t>
            </a:r>
            <a:endParaRPr/>
          </a:p>
        </p:txBody>
      </p:sp>
      <p:sp>
        <p:nvSpPr>
          <p:cNvPr id="79" name="CustomShape 2"/>
          <p:cNvSpPr/>
          <p:nvPr/>
        </p:nvSpPr>
        <p:spPr>
          <a:xfrm>
            <a:off x="179640" y="2292120"/>
            <a:ext cx="8578440" cy="307836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just">
              <a:lnSpc>
                <a:spcPct val="100000"/>
              </a:lnSpc>
            </a:pPr>
            <a:r>
              <a:rPr lang="cs-CZ" sz="2800" strike="noStrike">
                <a:solidFill>
                  <a:srgbClr val="080808"/>
                </a:solidFill>
                <a:latin typeface="Arial"/>
                <a:ea typeface="ヒラギノ角ゴ Pro W3"/>
              </a:rPr>
              <a:t>Zákon č. 458/2016 Sb.</a:t>
            </a:r>
            <a:r>
              <a:rPr lang="cs-CZ" sz="2800" strike="noStrike">
                <a:solidFill>
                  <a:srgbClr val="080808"/>
                </a:solidFill>
                <a:latin typeface="Arial Italic"/>
                <a:ea typeface="ヒラギノ角ゴ Pro W3"/>
              </a:rPr>
              <a:t>, kterým se mění zákon č. 90/2012 Sb., o obchodních společnostech a družstvech (zákon o obchodních korporacích)</a:t>
            </a:r>
            <a:endParaRPr/>
          </a:p>
          <a:p>
            <a:pPr algn="just">
              <a:lnSpc>
                <a:spcPct val="100000"/>
              </a:lnSpc>
            </a:pPr>
            <a:endParaRPr/>
          </a:p>
          <a:p>
            <a:pPr algn="just">
              <a:lnSpc>
                <a:spcPct val="100000"/>
              </a:lnSpc>
            </a:pPr>
            <a:r>
              <a:rPr lang="cs-CZ" sz="2800" strike="noStrike">
                <a:solidFill>
                  <a:srgbClr val="080808"/>
                </a:solidFill>
                <a:latin typeface="Arial Italic"/>
                <a:ea typeface="ヒラギノ角ゴ Pro W3"/>
              </a:rPr>
              <a:t>Částka Sbírky: 185/2016</a:t>
            </a:r>
            <a:endParaRPr/>
          </a:p>
          <a:p>
            <a:pPr algn="just">
              <a:lnSpc>
                <a:spcPct val="100000"/>
              </a:lnSpc>
            </a:pPr>
            <a:r>
              <a:rPr lang="cs-CZ" sz="2800" strike="noStrike">
                <a:solidFill>
                  <a:srgbClr val="080808"/>
                </a:solidFill>
                <a:latin typeface="Arial Italic"/>
                <a:ea typeface="ヒラギノ角ゴ Pro W3"/>
              </a:rPr>
              <a:t>Platnost:           30. 12. 2016</a:t>
            </a:r>
            <a:endParaRPr/>
          </a:p>
          <a:p>
            <a:pPr algn="just">
              <a:lnSpc>
                <a:spcPct val="100000"/>
              </a:lnSpc>
            </a:pPr>
            <a:r>
              <a:rPr lang="cs-CZ" sz="2800" strike="noStrike">
                <a:solidFill>
                  <a:srgbClr val="080808"/>
                </a:solidFill>
                <a:latin typeface="Arial Italic"/>
                <a:ea typeface="ヒラギノ角ゴ Pro W3"/>
              </a:rPr>
              <a:t>Účinnost:          14. 1. 2017</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CustomShape 1"/>
          <p:cNvSpPr/>
          <p:nvPr/>
        </p:nvSpPr>
        <p:spPr>
          <a:xfrm>
            <a:off x="251640" y="188640"/>
            <a:ext cx="8640720" cy="5883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2000" strike="noStrike">
                <a:solidFill>
                  <a:srgbClr val="000000"/>
                </a:solidFill>
                <a:latin typeface="Calibri"/>
              </a:rPr>
              <a:t>§ 448 ZOK</a:t>
            </a:r>
            <a:endParaRPr/>
          </a:p>
          <a:p>
            <a:pPr algn="just">
              <a:lnSpc>
                <a:spcPct val="100000"/>
              </a:lnSpc>
            </a:pPr>
            <a:r>
              <a:rPr lang="cs-CZ" sz="2000" strike="noStrike">
                <a:solidFill>
                  <a:srgbClr val="000000"/>
                </a:solidFill>
                <a:latin typeface="Calibri"/>
              </a:rPr>
              <a:t>(1) Neurčí-li stanovy jinak, má dozorčí rada tři členy. Počet členů dozorčí rady musí být dělitelný třemi, jde-li o společnost s více než 500 zaměstnanci v pracovním poměru.</a:t>
            </a:r>
            <a:endParaRPr/>
          </a:p>
          <a:p>
            <a:pPr algn="just">
              <a:lnSpc>
                <a:spcPct val="100000"/>
              </a:lnSpc>
            </a:pPr>
            <a:endParaRPr/>
          </a:p>
          <a:p>
            <a:pPr algn="just">
              <a:lnSpc>
                <a:spcPct val="100000"/>
              </a:lnSpc>
            </a:pPr>
            <a:r>
              <a:rPr lang="cs-CZ" sz="2000" strike="noStrike">
                <a:solidFill>
                  <a:srgbClr val="000000"/>
                </a:solidFill>
                <a:latin typeface="Calibri"/>
              </a:rPr>
              <a:t>(2) Členy dozorčí rady volí a odvolává valná hromada, nestanoví-li tento zákon nebo jiný právní předpis jinak. Jde-li o společnost s více než 500 zaměstnanci v pracovním poměru, volí dvě třetiny členů dozorčí rady valná hromada a jednu třetinu zaměstnanci společnosti. Stanovy mohou určit vyšší počet členů dozorčí rady volených zaměstnanci, avšak tento počet nesmí být větší, než počet členů volených valnou hromadou; mohou rovněž určit, že zaměstnanci volí část členů dozorčí rady i při menším počtu zaměstnanců společnosti.</a:t>
            </a:r>
            <a:endParaRPr/>
          </a:p>
          <a:p>
            <a:pPr algn="just">
              <a:lnSpc>
                <a:spcPct val="100000"/>
              </a:lnSpc>
            </a:pPr>
            <a:endParaRPr/>
          </a:p>
          <a:p>
            <a:pPr algn="just">
              <a:lnSpc>
                <a:spcPct val="100000"/>
              </a:lnSpc>
            </a:pPr>
            <a:r>
              <a:rPr lang="cs-CZ" sz="2000" strike="noStrike">
                <a:solidFill>
                  <a:srgbClr val="000000"/>
                </a:solidFill>
                <a:latin typeface="Calibri"/>
              </a:rPr>
              <a:t>(3) Právo volit členy dozorčí rady mají pouze zaměstnanci, kteří jsou ke společnosti v pracovním poměru.</a:t>
            </a:r>
            <a:endParaRPr/>
          </a:p>
          <a:p>
            <a:pPr algn="just">
              <a:lnSpc>
                <a:spcPct val="100000"/>
              </a:lnSpc>
            </a:pPr>
            <a:endParaRPr/>
          </a:p>
          <a:p>
            <a:pPr algn="just">
              <a:lnSpc>
                <a:spcPct val="100000"/>
              </a:lnSpc>
            </a:pPr>
            <a:r>
              <a:rPr lang="cs-CZ" sz="2000" strike="noStrike">
                <a:solidFill>
                  <a:srgbClr val="000000"/>
                </a:solidFill>
                <a:latin typeface="Calibri"/>
              </a:rPr>
              <a:t>(4) Člen dozorčí rady zvolený zaměstnanci může být zaměstnanci odvolán. Na odvolání zaměstnance z dozorčí rady se použije obdobně ustanovení odstavce 3.</a:t>
            </a: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extShape 1"/>
          <p:cNvSpPr txBox="1"/>
          <p:nvPr/>
        </p:nvSpPr>
        <p:spPr>
          <a:xfrm>
            <a:off x="457200" y="274680"/>
            <a:ext cx="8229240" cy="1142640"/>
          </a:xfrm>
          <a:prstGeom prst="rect">
            <a:avLst/>
          </a:prstGeom>
          <a:noFill/>
          <a:ln>
            <a:noFill/>
          </a:ln>
        </p:spPr>
        <p:txBody>
          <a:bodyPr anchor="ctr"/>
          <a:lstStyle/>
          <a:p>
            <a:pPr algn="ctr">
              <a:lnSpc>
                <a:spcPct val="100000"/>
              </a:lnSpc>
            </a:pPr>
            <a:r>
              <a:rPr lang="cs-CZ" sz="4400" strike="noStrike">
                <a:solidFill>
                  <a:srgbClr val="000000"/>
                </a:solidFill>
                <a:latin typeface="Calibri"/>
              </a:rPr>
              <a:t>Přechodné ustanovení</a:t>
            </a:r>
            <a:endParaRPr/>
          </a:p>
        </p:txBody>
      </p:sp>
      <p:sp>
        <p:nvSpPr>
          <p:cNvPr id="82" name="TextShape 2"/>
          <p:cNvSpPr txBox="1"/>
          <p:nvPr/>
        </p:nvSpPr>
        <p:spPr>
          <a:xfrm>
            <a:off x="457200" y="1600200"/>
            <a:ext cx="8229240" cy="4525560"/>
          </a:xfrm>
          <a:prstGeom prst="rect">
            <a:avLst/>
          </a:prstGeom>
          <a:noFill/>
          <a:ln>
            <a:noFill/>
          </a:ln>
        </p:spPr>
        <p:txBody>
          <a:bodyPr/>
          <a:lstStyle/>
          <a:p>
            <a:pPr>
              <a:lnSpc>
                <a:spcPct val="100000"/>
              </a:lnSpc>
            </a:pPr>
            <a:r>
              <a:rPr lang="cs-CZ" sz="3200" strike="noStrike">
                <a:solidFill>
                  <a:srgbClr val="000000"/>
                </a:solidFill>
                <a:latin typeface="Calibri"/>
              </a:rPr>
              <a:t>Přechodné ustanovení</a:t>
            </a:r>
            <a:endParaRPr/>
          </a:p>
          <a:p>
            <a:pPr>
              <a:lnSpc>
                <a:spcPct val="100000"/>
              </a:lnSpc>
            </a:pPr>
            <a:endParaRPr/>
          </a:p>
          <a:p>
            <a:pPr algn="just">
              <a:lnSpc>
                <a:spcPct val="100000"/>
              </a:lnSpc>
            </a:pPr>
            <a:r>
              <a:rPr lang="cs-CZ" sz="3200" strike="noStrike">
                <a:solidFill>
                  <a:srgbClr val="000000"/>
                </a:solidFill>
                <a:latin typeface="Calibri"/>
              </a:rPr>
              <a:t>Společnost s více než 500 zaměstnanci v pracovním poměru uvede ujednání stanov a složení dozorčí rady do souladu s tímto zákonem do 2 let ode dne nabytí účinnosti tohoto zákona. Neučiní-li tak, rejstříkový soud ji k tomu vyzve a stanoví ve výzvě dodatečnou přiměřenou lhůtu ke splnění této povinnosti, jinak může soud společnost i bez návrhu zrušit a nařídit její likvidaci.</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457200" y="188640"/>
            <a:ext cx="8229240" cy="345600"/>
          </a:xfrm>
          <a:prstGeom prst="rect">
            <a:avLst/>
          </a:prstGeom>
          <a:noFill/>
          <a:ln>
            <a:noFill/>
          </a:ln>
        </p:spPr>
        <p:txBody>
          <a:bodyPr anchor="ctr"/>
          <a:lstStyle/>
          <a:p>
            <a:pPr algn="ctr">
              <a:lnSpc>
                <a:spcPct val="100000"/>
              </a:lnSpc>
            </a:pPr>
            <a:r>
              <a:rPr lang="cs-CZ" sz="4400" strike="noStrike">
                <a:solidFill>
                  <a:srgbClr val="000000"/>
                </a:solidFill>
                <a:latin typeface="Calibri"/>
              </a:rPr>
              <a:t>Judikatura</a:t>
            </a:r>
            <a:endParaRPr/>
          </a:p>
        </p:txBody>
      </p:sp>
      <p:sp>
        <p:nvSpPr>
          <p:cNvPr id="84" name="CustomShape 2"/>
          <p:cNvSpPr/>
          <p:nvPr/>
        </p:nvSpPr>
        <p:spPr>
          <a:xfrm>
            <a:off x="354240" y="692640"/>
            <a:ext cx="3168000" cy="73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2400" strike="noStrike">
                <a:solidFill>
                  <a:srgbClr val="FF0000"/>
                </a:solidFill>
                <a:latin typeface="Calibri"/>
              </a:rPr>
              <a:t>29 Odo 839/2006 </a:t>
            </a:r>
            <a:endParaRPr/>
          </a:p>
          <a:p>
            <a:pPr>
              <a:lnSpc>
                <a:spcPct val="100000"/>
              </a:lnSpc>
            </a:pPr>
            <a:endParaRPr/>
          </a:p>
        </p:txBody>
      </p:sp>
      <p:sp>
        <p:nvSpPr>
          <p:cNvPr id="85" name="CustomShape 3"/>
          <p:cNvSpPr/>
          <p:nvPr/>
        </p:nvSpPr>
        <p:spPr>
          <a:xfrm>
            <a:off x="179640" y="1431360"/>
            <a:ext cx="8712720" cy="4969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2000" strike="noStrike">
                <a:solidFill>
                  <a:srgbClr val="000000"/>
                </a:solidFill>
                <a:latin typeface="Calibri"/>
              </a:rPr>
              <a:t>Zásadní právní význam dovolací soud shledává (a potud má dovolání za přípustné) v řešení otázky, zda lze změnou stanov zkrátit funkční období člena dozorčí rady voleného zaměstnanci. </a:t>
            </a:r>
            <a:endParaRPr/>
          </a:p>
          <a:p>
            <a:pPr algn="just">
              <a:lnSpc>
                <a:spcPct val="100000"/>
              </a:lnSpc>
            </a:pPr>
            <a:endParaRPr/>
          </a:p>
          <a:p>
            <a:pPr algn="just">
              <a:lnSpc>
                <a:spcPct val="100000"/>
              </a:lnSpc>
            </a:pPr>
            <a:r>
              <a:rPr lang="cs-CZ" sz="2000" strike="noStrike">
                <a:solidFill>
                  <a:srgbClr val="000000"/>
                </a:solidFill>
                <a:latin typeface="Calibri"/>
              </a:rPr>
              <a:t>Cílem právní úpravy zastoupení zaměstnanců v dozorčí radě je zajistit zaměstnancům akciové společnosti splňující podmínky stanovené zákonem určitou kontrolu nad hospodařením společnosti. K zajištění tohoto účelu upravuje obchodní zákoník volbu a odvolání zástupců zaměstnanců do dozorčí rady tak, že kromě organizační stránky na ně má akciová společnost minimální vliv. Tím zákon zajišťuje, aby členové dozorčí rady, kteří budou nepohodlní vedení společnosti či akcionářům, nemohli být z toho důvodu odvoláni tak, jak mohou být odvoláni ostatní členové dozorčí rady. Bylo by popřením tohoto účelu připustit, aby společnost (její akcionáři), kteří nemohou členy dozorčí rady volené zaměstnanci odvolat, mohli dosáhnout jejich odchodu z funkce tím, že zkrátí změnou stanov jejich funkční období. Takový výklad právní úpravy volby dozorčí rady zaměstnanci by byl zcela nelogický a odporoval by jejímu účelu.</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274680"/>
            <a:ext cx="8229240" cy="1142640"/>
          </a:xfrm>
          <a:prstGeom prst="rect">
            <a:avLst/>
          </a:prstGeom>
          <a:noFill/>
          <a:ln>
            <a:noFill/>
          </a:ln>
        </p:spPr>
        <p:txBody>
          <a:bodyPr anchor="ctr"/>
          <a:lstStyle/>
          <a:p>
            <a:pPr algn="ctr">
              <a:lnSpc>
                <a:spcPct val="100000"/>
              </a:lnSpc>
            </a:pPr>
            <a:r>
              <a:rPr lang="cs-CZ" sz="4400" strike="noStrike">
                <a:solidFill>
                  <a:srgbClr val="000000"/>
                </a:solidFill>
                <a:latin typeface="Calibri"/>
              </a:rPr>
              <a:t>Další problémy</a:t>
            </a:r>
            <a:endParaRPr/>
          </a:p>
        </p:txBody>
      </p:sp>
      <p:sp>
        <p:nvSpPr>
          <p:cNvPr id="87" name="TextShape 2"/>
          <p:cNvSpPr txBox="1"/>
          <p:nvPr/>
        </p:nvSpPr>
        <p:spPr>
          <a:xfrm>
            <a:off x="457200" y="1600200"/>
            <a:ext cx="8229240" cy="4525560"/>
          </a:xfrm>
          <a:prstGeom prst="rect">
            <a:avLst/>
          </a:prstGeom>
          <a:noFill/>
          <a:ln>
            <a:noFill/>
          </a:ln>
        </p:spPr>
        <p:txBody>
          <a:bodyPr/>
          <a:lstStyle/>
          <a:p>
            <a:pPr>
              <a:lnSpc>
                <a:spcPct val="100000"/>
              </a:lnSpc>
              <a:buFont typeface="Arial"/>
              <a:buChar char="•"/>
            </a:pPr>
            <a:r>
              <a:rPr lang="cs-CZ" sz="3200" strike="noStrike">
                <a:solidFill>
                  <a:srgbClr val="000000"/>
                </a:solidFill>
                <a:latin typeface="Calibri"/>
              </a:rPr>
              <a:t>organizace voleb, počet hlasů zaměstnance, minimální množství hlasů nutných k možnosti volby, minimální počet kladných hlasů</a:t>
            </a:r>
            <a:endParaRPr/>
          </a:p>
          <a:p>
            <a:pPr>
              <a:lnSpc>
                <a:spcPct val="100000"/>
              </a:lnSpc>
              <a:buFont typeface="Arial"/>
              <a:buChar char="•"/>
            </a:pPr>
            <a:r>
              <a:rPr lang="cs-CZ" sz="3200" strike="noStrike">
                <a:solidFill>
                  <a:srgbClr val="000000"/>
                </a:solidFill>
                <a:latin typeface="Calibri"/>
              </a:rPr>
              <a:t>kdo se může „zaměstnaneckým“ členem dozorčí rady stát  </a:t>
            </a:r>
            <a:endParaRPr/>
          </a:p>
          <a:p>
            <a:pPr>
              <a:lnSpc>
                <a:spcPct val="100000"/>
              </a:lnSpc>
              <a:buFont typeface="Arial"/>
              <a:buChar char="•"/>
            </a:pPr>
            <a:r>
              <a:rPr lang="cs-CZ" sz="3200" strike="noStrike">
                <a:solidFill>
                  <a:srgbClr val="000000"/>
                </a:solidFill>
                <a:latin typeface="Calibri"/>
              </a:rPr>
              <a:t>právní postavení zaměstnanci voleného člena dozorčí rady – zájmový konflikt, informace, povinnost mlčenlivosti, míra péče</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457200" y="274680"/>
            <a:ext cx="8229240" cy="1142640"/>
          </a:xfrm>
          <a:prstGeom prst="rect">
            <a:avLst/>
          </a:prstGeom>
          <a:noFill/>
          <a:ln>
            <a:noFill/>
          </a:ln>
        </p:spPr>
        <p:txBody>
          <a:bodyPr anchor="ctr"/>
          <a:lstStyle/>
          <a:p>
            <a:pPr algn="ctr">
              <a:lnSpc>
                <a:spcPct val="100000"/>
              </a:lnSpc>
            </a:pPr>
            <a:r>
              <a:rPr lang="cs-CZ" sz="4400" strike="noStrike">
                <a:solidFill>
                  <a:srgbClr val="000000"/>
                </a:solidFill>
                <a:latin typeface="Calibri"/>
              </a:rPr>
              <a:t>Novelizace OZ z. č. 460/2016 Sb.
vybrané části</a:t>
            </a:r>
            <a:endParaRPr/>
          </a:p>
        </p:txBody>
      </p:sp>
      <p:sp>
        <p:nvSpPr>
          <p:cNvPr id="89" name="CustomShape 2"/>
          <p:cNvSpPr/>
          <p:nvPr/>
        </p:nvSpPr>
        <p:spPr>
          <a:xfrm>
            <a:off x="395640" y="1700640"/>
            <a:ext cx="8424720" cy="3107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trike="noStrike">
                <a:solidFill>
                  <a:srgbClr val="000000"/>
                </a:solidFill>
                <a:latin typeface="Calibri"/>
              </a:rPr>
              <a:t>Zrušení § 164 odst. 3</a:t>
            </a:r>
            <a:endParaRPr/>
          </a:p>
          <a:p>
            <a:pPr>
              <a:lnSpc>
                <a:spcPct val="100000"/>
              </a:lnSpc>
            </a:pPr>
            <a:endParaRPr/>
          </a:p>
          <a:p>
            <a:pPr>
              <a:lnSpc>
                <a:spcPct val="100000"/>
              </a:lnSpc>
            </a:pPr>
            <a:r>
              <a:rPr lang="cs-CZ" strike="noStrike">
                <a:solidFill>
                  <a:srgbClr val="000000"/>
                </a:solidFill>
                <a:latin typeface="Calibri"/>
              </a:rPr>
              <a:t>§ 441</a:t>
            </a:r>
            <a:endParaRPr/>
          </a:p>
          <a:p>
            <a:pPr>
              <a:lnSpc>
                <a:spcPct val="100000"/>
              </a:lnSpc>
            </a:pPr>
            <a:r>
              <a:rPr lang="cs-CZ" strike="noStrike">
                <a:solidFill>
                  <a:srgbClr val="000000"/>
                </a:solidFill>
                <a:latin typeface="Calibri"/>
              </a:rPr>
              <a:t>Na konci odstavce 2 se doplňuje věta:</a:t>
            </a:r>
            <a:endParaRPr/>
          </a:p>
          <a:p>
            <a:pPr>
              <a:lnSpc>
                <a:spcPct val="100000"/>
              </a:lnSpc>
            </a:pPr>
            <a:r>
              <a:rPr lang="cs-CZ" strike="noStrike">
                <a:solidFill>
                  <a:srgbClr val="000000"/>
                </a:solidFill>
                <a:latin typeface="Calibri"/>
              </a:rPr>
              <a:t>Vyžaduje-li se pro právní jednání forma veřejné listiny, postačí, bude-li plná moc k tomuto právnímu jednání udělena v písemné formě s úředně ověřeným podpisem.</a:t>
            </a:r>
            <a:endParaRPr/>
          </a:p>
          <a:p>
            <a:pPr>
              <a:lnSpc>
                <a:spcPct val="100000"/>
              </a:lnSpc>
            </a:pPr>
            <a:endParaRPr/>
          </a:p>
          <a:p>
            <a:pPr>
              <a:lnSpc>
                <a:spcPct val="100000"/>
              </a:lnSpc>
            </a:pPr>
            <a:r>
              <a:rPr lang="cs-CZ" strike="noStrike">
                <a:solidFill>
                  <a:srgbClr val="000000"/>
                </a:solidFill>
                <a:latin typeface="Calibri"/>
              </a:rPr>
              <a:t>§ 709</a:t>
            </a:r>
            <a:endParaRPr/>
          </a:p>
          <a:p>
            <a:pPr>
              <a:lnSpc>
                <a:spcPct val="100000"/>
              </a:lnSpc>
            </a:pPr>
            <a:r>
              <a:rPr lang="cs-CZ" strike="noStrike">
                <a:solidFill>
                  <a:srgbClr val="000000"/>
                </a:solidFill>
                <a:latin typeface="Calibri"/>
              </a:rPr>
              <a:t>Na konci odstavce 3 se doplňuje věta:</a:t>
            </a:r>
            <a:endParaRPr/>
          </a:p>
          <a:p>
            <a:pPr>
              <a:lnSpc>
                <a:spcPct val="100000"/>
              </a:lnSpc>
            </a:pPr>
            <a:r>
              <a:rPr lang="cs-CZ" strike="noStrike">
                <a:solidFill>
                  <a:srgbClr val="000000"/>
                </a:solidFill>
                <a:latin typeface="Calibri"/>
              </a:rPr>
              <a:t>Nabytí podílu nezakládá účast druhého manžela na této společnosti nebo družstvu s výjimkou bytových družstev.</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457200" y="274680"/>
            <a:ext cx="8229240" cy="633600"/>
          </a:xfrm>
          <a:prstGeom prst="rect">
            <a:avLst/>
          </a:prstGeom>
          <a:noFill/>
          <a:ln>
            <a:noFill/>
          </a:ln>
        </p:spPr>
        <p:txBody>
          <a:bodyPr anchor="ctr"/>
          <a:lstStyle/>
          <a:p>
            <a:pPr algn="ctr">
              <a:lnSpc>
                <a:spcPct val="100000"/>
              </a:lnSpc>
            </a:pPr>
            <a:r>
              <a:rPr lang="cs-CZ" sz="4400" strike="noStrike">
                <a:solidFill>
                  <a:srgbClr val="000000"/>
                </a:solidFill>
                <a:latin typeface="Calibri"/>
              </a:rPr>
              <a:t>Judikatura</a:t>
            </a:r>
            <a:endParaRPr/>
          </a:p>
        </p:txBody>
      </p:sp>
      <p:sp>
        <p:nvSpPr>
          <p:cNvPr id="91" name="CustomShape 2"/>
          <p:cNvSpPr/>
          <p:nvPr/>
        </p:nvSpPr>
        <p:spPr>
          <a:xfrm>
            <a:off x="251640" y="1484640"/>
            <a:ext cx="8640720" cy="5028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2400" b="1" strike="noStrike">
                <a:solidFill>
                  <a:srgbClr val="151414"/>
                </a:solidFill>
                <a:latin typeface="Arial"/>
                <a:ea typeface="Arial"/>
              </a:rPr>
              <a:t>29 Cdo 880/2015: </a:t>
            </a:r>
            <a:r>
              <a:rPr lang="cs-CZ" sz="2400" strike="noStrike">
                <a:solidFill>
                  <a:srgbClr val="151414"/>
                </a:solidFill>
                <a:latin typeface="Arial"/>
                <a:ea typeface="Arial"/>
              </a:rPr>
              <a:t>rozhodnutí k § 164 odst. 3 OZ</a:t>
            </a:r>
            <a:endParaRPr/>
          </a:p>
          <a:p>
            <a:pPr algn="just">
              <a:lnSpc>
                <a:spcPct val="100000"/>
              </a:lnSpc>
            </a:pPr>
            <a:endParaRPr/>
          </a:p>
          <a:p>
            <a:pPr algn="just">
              <a:lnSpc>
                <a:spcPct val="100000"/>
              </a:lnSpc>
              <a:buFont typeface="StarSymbol"/>
              <a:buChar char="-"/>
            </a:pPr>
            <a:r>
              <a:rPr lang="cs-CZ" sz="2400" strike="noStrike">
                <a:solidFill>
                  <a:srgbClr val="000000"/>
                </a:solidFill>
                <a:latin typeface="Calibri"/>
                <a:ea typeface="TimesNewRomanPSMT"/>
              </a:rPr>
              <a:t>Má-li právnická osoba s kolektivním statutárním orgánem zaměstnance, neuplatní se pro zastupování právnické osoby členy statutárního orgánu při právních jednáních vůči zaměstnancům způsob zastupování podle § 164 odst. 2 o. z., ale způsob upravený v § 164 odst. 3 o. z. z důvodu ochrany právní jistoty zaměstnanců.</a:t>
            </a:r>
            <a:endParaRPr/>
          </a:p>
          <a:p>
            <a:pPr algn="just">
              <a:lnSpc>
                <a:spcPct val="100000"/>
              </a:lnSpc>
            </a:pPr>
            <a:endParaRPr/>
          </a:p>
          <a:p>
            <a:pPr algn="just">
              <a:lnSpc>
                <a:spcPct val="100000"/>
              </a:lnSpc>
            </a:pPr>
            <a:r>
              <a:rPr lang="cs-CZ" sz="2400" strike="noStrike">
                <a:solidFill>
                  <a:srgbClr val="000000"/>
                </a:solidFill>
                <a:latin typeface="Calibri"/>
                <a:ea typeface="TimesNewRomanPSMT"/>
              </a:rPr>
              <a:t>- Pouze člen statutárního orgánu určený v souladu s § 164 odst. 3 o. z. může právnickou osobu zastoupit při uzavření pracovní smlouvy či dohod o pracích konaných mimo pracovní poměr, jejich změnách či ukončení, jakož i při dalších právních jednáních vůči zaměstnancům.</a:t>
            </a:r>
            <a:endParaRPr/>
          </a:p>
          <a:p>
            <a:pPr>
              <a:lnSpc>
                <a:spcPct val="100000"/>
              </a:lnSpc>
            </a:pPr>
            <a:r>
              <a:rPr lang="cs-CZ" strike="noStrike">
                <a:solidFill>
                  <a:srgbClr val="151414"/>
                </a:solidFill>
                <a:latin typeface="Arial"/>
                <a:ea typeface="Arial"/>
              </a:rPr>
              <a:t> </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p:nvPr/>
        </p:nvSpPr>
        <p:spPr>
          <a:xfrm>
            <a:off x="107640" y="188640"/>
            <a:ext cx="8856720" cy="6125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trike="noStrike">
                <a:solidFill>
                  <a:srgbClr val="000000"/>
                </a:solidFill>
                <a:latin typeface="Calibri"/>
                <a:ea typeface="DejaVu Sans"/>
              </a:rPr>
              <a:t>29 Cdo 3919/2014 – k § 441 odst. 2 OZ</a:t>
            </a:r>
            <a:endParaRPr/>
          </a:p>
          <a:p>
            <a:pPr algn="just">
              <a:lnSpc>
                <a:spcPct val="100000"/>
              </a:lnSpc>
            </a:pPr>
            <a:r>
              <a:rPr lang="cs-CZ" strike="noStrike">
                <a:solidFill>
                  <a:srgbClr val="000000"/>
                </a:solidFill>
                <a:latin typeface="Calibri"/>
                <a:ea typeface="DejaVu Sans"/>
              </a:rPr>
              <a:t>K formě plné moci k založení společnosti s ručením omezeným jediným zakladatelem (ke vztahu § 441 odst. 2 in fine OZ a § 6 odst. 1 ZOK). </a:t>
            </a:r>
            <a:endParaRPr/>
          </a:p>
          <a:p>
            <a:pPr algn="just">
              <a:lnSpc>
                <a:spcPct val="100000"/>
              </a:lnSpc>
            </a:pPr>
            <a:endParaRPr/>
          </a:p>
          <a:p>
            <a:pPr algn="just">
              <a:lnSpc>
                <a:spcPct val="100000"/>
              </a:lnSpc>
            </a:pPr>
            <a:r>
              <a:rPr lang="cs-CZ" strike="noStrike">
                <a:solidFill>
                  <a:srgbClr val="000000"/>
                </a:solidFill>
                <a:latin typeface="Calibri"/>
                <a:ea typeface="DejaVu Sans"/>
              </a:rPr>
              <a:t>Jelikož zákon (§ 8 odst. 2 ZOK) vyžaduje pro zakladatelskou listinu o založení společnosti s ručením omezeným formu notářského zápisu, je třeba posoudit, zda by i plná moc k přijetí zakladatelské listiny měla být udělena ve formě notářského zápisu, či zda postačí, bude-li udělena v písemné formě s úředně ověřeným podpisem. Jinými slovy, je nutné posoudit </a:t>
            </a:r>
            <a:r>
              <a:rPr lang="cs-CZ" strike="noStrike">
                <a:solidFill>
                  <a:srgbClr val="FF0000"/>
                </a:solidFill>
                <a:latin typeface="Calibri"/>
                <a:ea typeface="DejaVu Sans"/>
              </a:rPr>
              <a:t>vztah § 441 odst. 2 in fine OZ a § 6 odst. 1 ZOK. </a:t>
            </a:r>
            <a:endParaRPr/>
          </a:p>
          <a:p>
            <a:pPr algn="just">
              <a:lnSpc>
                <a:spcPct val="100000"/>
              </a:lnSpc>
            </a:pPr>
            <a:r>
              <a:rPr lang="cs-CZ" strike="noStrike">
                <a:solidFill>
                  <a:srgbClr val="000000"/>
                </a:solidFill>
                <a:latin typeface="Calibri"/>
                <a:ea typeface="DejaVu Sans"/>
              </a:rPr>
              <a:t>Ustanovení § 441 odst. 2 věta druhá a třetí OZ upravuje formu plné moci obecně, bez ohledu na to, pro jaká právní jednání je udělena. Současně platí, že plná moc k založení obchodní korporace je právním jednáním týkajícím se založení obchodní korporace. Pro tato právní jednání je přitom upravena forma v § 6 odst. 1 ZOK, a to včetně sankce stíhající její nedodržení (neplatnost, k níž soud přihlédne i bez návrhu). </a:t>
            </a:r>
            <a:r>
              <a:rPr lang="cs-CZ" strike="noStrike">
                <a:solidFill>
                  <a:srgbClr val="FF0000"/>
                </a:solidFill>
                <a:latin typeface="Calibri"/>
                <a:ea typeface="DejaVu Sans"/>
              </a:rPr>
              <a:t>Ustanovení § 6 odst. 1 ZOK je tedy – jde-li o požadavek formy plné moci k založení společnosti s ručením omezeným – ustanovením zvláštním, které se uplatní přednostně před § 441 odst. 2 in fine OZ. </a:t>
            </a:r>
            <a:endParaRPr/>
          </a:p>
          <a:p>
            <a:pPr algn="just">
              <a:lnSpc>
                <a:spcPct val="100000"/>
              </a:lnSpc>
            </a:pPr>
            <a:r>
              <a:rPr lang="cs-CZ" strike="noStrike">
                <a:solidFill>
                  <a:srgbClr val="000000"/>
                </a:solidFill>
                <a:latin typeface="Calibri"/>
                <a:ea typeface="DejaVu Sans"/>
              </a:rPr>
              <a:t>Postačí tudíž, aby plná moc k přijetí zakladatelské listiny o založení společnosti s ručením omezeným byla udělena v písemné formě s úředně ověřeným podpisem zmocnitele (zakladatele), a to bez ohledu na to, že zakladatelská listina musí být sepsána ve formě notářského zápisu o právním jednání. To samozřejmě zmocniteli nebrání, aby plnou moc udělil ve formě notářského zápisu o právním jednání [jež zachová požadavek jak na písemnou formu, tak i na úřední ověření podpisu – srov. § 63 odst. 1 písm. e) a h) notářského řádu]. </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CustomShape 1"/>
          <p:cNvSpPr/>
          <p:nvPr/>
        </p:nvSpPr>
        <p:spPr>
          <a:xfrm>
            <a:off x="107640" y="260640"/>
            <a:ext cx="8856720" cy="6706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2000" b="1" strike="noStrike">
                <a:solidFill>
                  <a:srgbClr val="000000"/>
                </a:solidFill>
                <a:latin typeface="Calibri"/>
              </a:rPr>
              <a:t>22 Cdo 700/2004: </a:t>
            </a:r>
            <a:r>
              <a:rPr lang="cs-CZ" sz="2000" strike="noStrike">
                <a:solidFill>
                  <a:srgbClr val="000000"/>
                </a:solidFill>
                <a:latin typeface="Calibri"/>
              </a:rPr>
              <a:t>k § 709 OZ</a:t>
            </a:r>
            <a:endParaRPr/>
          </a:p>
          <a:p>
            <a:pPr>
              <a:lnSpc>
                <a:spcPct val="100000"/>
              </a:lnSpc>
            </a:pPr>
            <a:endParaRPr/>
          </a:p>
          <a:p>
            <a:pPr>
              <a:lnSpc>
                <a:spcPct val="100000"/>
              </a:lnSpc>
            </a:pPr>
            <a:r>
              <a:rPr lang="cs-CZ" sz="2000" strike="noStrike">
                <a:solidFill>
                  <a:srgbClr val="000000"/>
                </a:solidFill>
                <a:latin typeface="Calibri"/>
              </a:rPr>
              <a:t>S obchodním podílem je spjata majetková hodnota, která je ve smyslu § 118 odst. 1 ObčZ jinou majetkovou hodnotou (majetkem) a jako taková může být předmětem občanskoprávních vztahů. Jestliže i jen jeden z manželů nabude za trvání manželství a z prostředků patřících do společného jmění manželů obchodní podíl ve společnosti s ručením omezeným, stává se tím získaný majetek (hodnota takového podílu) ze zákona součástí společného jmění manželů, neboť to přímo vyplývá z výše citovaného kogentního ustanovení § 143 odst. 1 písm. a) ObčZ. </a:t>
            </a:r>
            <a:endParaRPr/>
          </a:p>
          <a:p>
            <a:pPr>
              <a:lnSpc>
                <a:spcPct val="100000"/>
              </a:lnSpc>
            </a:pPr>
            <a:endParaRPr/>
          </a:p>
          <a:p>
            <a:pPr>
              <a:lnSpc>
                <a:spcPct val="100000"/>
              </a:lnSpc>
            </a:pPr>
            <a:r>
              <a:rPr lang="cs-CZ" sz="2000" strike="noStrike">
                <a:solidFill>
                  <a:srgbClr val="000000"/>
                </a:solidFill>
                <a:latin typeface="Calibri"/>
              </a:rPr>
              <a:t>Důsledkem ustanovení § 143 odst. 2 ObčZ je toliko oddělení či odlišení právního postavení společníka – manžela, jenž se stal společníkem obchodní společnosti, od právního postavení druhého manžela, který se společníkem nestal. Jen manžel - společník má práva a povinnosti vyplývající pro něj z úpravy postavení společníka obchodní společnosti v obchodním zákoníku či jiném právním předpise nebo ve společenské smlouvě. Je však oddělen od majetkové hodnoty obchodního podílu, která zůstává manželům společná. Proto je také omezen v nakládání s obchodní podílem, pokud nejde o jeho obvyklou správu ve smyslu § 145 odst. 2 ObčZ, neboť stejnou měrou jako náleží jemu, náleží i druhému manželovi</a:t>
            </a:r>
            <a:r>
              <a:rPr lang="cs-CZ" strike="noStrike">
                <a:solidFill>
                  <a:srgbClr val="000000"/>
                </a:solidFill>
                <a:latin typeface="Calibri"/>
              </a:rPr>
              <a:t>. 
</a:t>
            </a:r>
            <a:endParaRPr/>
          </a:p>
          <a:p>
            <a:pPr>
              <a:lnSpc>
                <a:spcPct val="100000"/>
              </a:lnSpc>
            </a:pPr>
            <a:r>
              <a:rPr lang="cs-CZ" strike="noStrike">
                <a:solidFill>
                  <a:srgbClr val="000000"/>
                </a:solidFill>
                <a:latin typeface="Calibri"/>
              </a:rPr>
              <a:t>Dále: </a:t>
            </a:r>
            <a:r>
              <a:rPr lang="cs-CZ" b="1" strike="noStrike">
                <a:solidFill>
                  <a:srgbClr val="000000"/>
                </a:solidFill>
                <a:latin typeface="Calibri"/>
              </a:rPr>
              <a:t>22 Cdo 2875/2006,  22 Cdo 103/2005,  22 Cdo 1781/2004</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1276</Words>
  <Application>Microsoft Office PowerPoint</Application>
  <PresentationFormat>Předvádění na obrazovce (4:3)</PresentationFormat>
  <Paragraphs>56</Paragraphs>
  <Slides>9</Slides>
  <Notes>0</Notes>
  <HiddenSlides>0</HiddenSlides>
  <MMClips>0</MMClips>
  <ScaleCrop>false</ScaleCrop>
  <HeadingPairs>
    <vt:vector size="4" baseType="variant">
      <vt:variant>
        <vt:lpstr>Motiv</vt:lpstr>
      </vt:variant>
      <vt:variant>
        <vt:i4>2</vt:i4>
      </vt:variant>
      <vt:variant>
        <vt:lpstr>Nadpisy snímků</vt:lpstr>
      </vt:variant>
      <vt:variant>
        <vt:i4>9</vt:i4>
      </vt:variant>
    </vt:vector>
  </HeadingPairs>
  <TitlesOfParts>
    <vt:vector size="11" baseType="lpstr">
      <vt:lpstr>Office Theme</vt:lpstr>
      <vt:lpstr>Office Theme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Jarmila Pokorná</dc:creator>
  <cp:lastModifiedBy>Jarmila Pokorná</cp:lastModifiedBy>
  <cp:revision>1</cp:revision>
  <dcterms:modified xsi:type="dcterms:W3CDTF">2017-02-27T09:39:54Z</dcterms:modified>
</cp:coreProperties>
</file>