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7" r:id="rId3"/>
    <p:sldId id="265" r:id="rId4"/>
    <p:sldId id="266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840" y="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840471-F8B8-4725-B9E1-8AD236F1E22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7A27A3-A171-4B0E-AA3B-CEED08316DB0}">
      <dgm:prSet/>
      <dgm:spPr/>
      <dgm:t>
        <a:bodyPr/>
        <a:lstStyle/>
        <a:p>
          <a:pPr rtl="0"/>
          <a:r>
            <a:rPr lang="en-US" noProof="0" dirty="0" smtClean="0"/>
            <a:t>Identification</a:t>
          </a:r>
          <a:r>
            <a:rPr lang="cs-CZ" dirty="0" smtClean="0"/>
            <a:t> </a:t>
          </a:r>
          <a:r>
            <a:rPr lang="en-US" noProof="0" dirty="0" smtClean="0"/>
            <a:t>of</a:t>
          </a:r>
          <a:r>
            <a:rPr lang="cs-CZ" dirty="0" smtClean="0"/>
            <a:t> public </a:t>
          </a:r>
          <a:r>
            <a:rPr lang="en-US" noProof="0" dirty="0" smtClean="0"/>
            <a:t>officials</a:t>
          </a:r>
          <a:r>
            <a:rPr lang="cs-CZ" dirty="0" smtClean="0"/>
            <a:t>‘ </a:t>
          </a:r>
          <a:r>
            <a:rPr lang="en-US" noProof="0" dirty="0" smtClean="0"/>
            <a:t>needs</a:t>
          </a:r>
          <a:endParaRPr lang="en-US" noProof="0" dirty="0"/>
        </a:p>
      </dgm:t>
    </dgm:pt>
    <dgm:pt modelId="{36B12762-2327-487E-A5B7-3139150BAEDF}" type="parTrans" cxnId="{EB242305-950C-439D-A02F-F177FCB03331}">
      <dgm:prSet/>
      <dgm:spPr/>
      <dgm:t>
        <a:bodyPr/>
        <a:lstStyle/>
        <a:p>
          <a:endParaRPr lang="en-US"/>
        </a:p>
      </dgm:t>
    </dgm:pt>
    <dgm:pt modelId="{10BF6FCB-607C-469E-B59E-DA5A4A9E7ABC}" type="sibTrans" cxnId="{EB242305-950C-439D-A02F-F177FCB03331}">
      <dgm:prSet/>
      <dgm:spPr/>
      <dgm:t>
        <a:bodyPr/>
        <a:lstStyle/>
        <a:p>
          <a:endParaRPr lang="en-US"/>
        </a:p>
      </dgm:t>
    </dgm:pt>
    <dgm:pt modelId="{B16D8AAC-43AC-46FE-8E6B-E8C5823C9227}">
      <dgm:prSet/>
      <dgm:spPr/>
      <dgm:t>
        <a:bodyPr/>
        <a:lstStyle/>
        <a:p>
          <a:pPr rtl="0"/>
          <a:r>
            <a:rPr lang="cs-CZ" smtClean="0"/>
            <a:t>Planning of education</a:t>
          </a:r>
          <a:endParaRPr lang="en-US"/>
        </a:p>
      </dgm:t>
    </dgm:pt>
    <dgm:pt modelId="{2674ABFD-3962-4EA0-8E37-3CDC841E308D}" type="parTrans" cxnId="{1B45A475-3FAA-42F2-8E0B-3DDC95159943}">
      <dgm:prSet/>
      <dgm:spPr/>
      <dgm:t>
        <a:bodyPr/>
        <a:lstStyle/>
        <a:p>
          <a:endParaRPr lang="en-US"/>
        </a:p>
      </dgm:t>
    </dgm:pt>
    <dgm:pt modelId="{5F801446-35BB-4A89-9E25-9FB983C6128E}" type="sibTrans" cxnId="{1B45A475-3FAA-42F2-8E0B-3DDC95159943}">
      <dgm:prSet/>
      <dgm:spPr/>
      <dgm:t>
        <a:bodyPr/>
        <a:lstStyle/>
        <a:p>
          <a:endParaRPr lang="en-US"/>
        </a:p>
      </dgm:t>
    </dgm:pt>
    <dgm:pt modelId="{65A19F65-C0B2-4FA0-BFD3-0AF36682BC71}">
      <dgm:prSet/>
      <dgm:spPr/>
      <dgm:t>
        <a:bodyPr/>
        <a:lstStyle/>
        <a:p>
          <a:pPr rtl="0"/>
          <a:r>
            <a:rPr lang="en-US" noProof="0" dirty="0" smtClean="0"/>
            <a:t>Realization of educational process</a:t>
          </a:r>
          <a:endParaRPr lang="en-US" noProof="0" dirty="0"/>
        </a:p>
      </dgm:t>
    </dgm:pt>
    <dgm:pt modelId="{B4DB519C-8FD8-432A-A1D4-F081DAB947C2}" type="parTrans" cxnId="{40EDA666-83CD-44A2-A57E-D78515B1C778}">
      <dgm:prSet/>
      <dgm:spPr/>
      <dgm:t>
        <a:bodyPr/>
        <a:lstStyle/>
        <a:p>
          <a:endParaRPr lang="en-US"/>
        </a:p>
      </dgm:t>
    </dgm:pt>
    <dgm:pt modelId="{16CB9698-AE69-4A13-888D-2583B17E7451}" type="sibTrans" cxnId="{40EDA666-83CD-44A2-A57E-D78515B1C778}">
      <dgm:prSet/>
      <dgm:spPr/>
      <dgm:t>
        <a:bodyPr/>
        <a:lstStyle/>
        <a:p>
          <a:endParaRPr lang="en-US"/>
        </a:p>
      </dgm:t>
    </dgm:pt>
    <dgm:pt modelId="{7352B975-740C-48DD-A6E5-A46684994C5D}">
      <dgm:prSet/>
      <dgm:spPr/>
      <dgm:t>
        <a:bodyPr/>
        <a:lstStyle/>
        <a:p>
          <a:pPr rtl="0"/>
          <a:r>
            <a:rPr lang="en-US" noProof="0" dirty="0" smtClean="0"/>
            <a:t>Evaluation of results</a:t>
          </a:r>
          <a:endParaRPr lang="en-US" noProof="0" dirty="0"/>
        </a:p>
      </dgm:t>
    </dgm:pt>
    <dgm:pt modelId="{3F371A0F-89BD-4384-8FC4-E0BB0E8895C0}" type="parTrans" cxnId="{BC5E0DFB-E752-4E00-A4AE-E7A21AF75878}">
      <dgm:prSet/>
      <dgm:spPr/>
      <dgm:t>
        <a:bodyPr/>
        <a:lstStyle/>
        <a:p>
          <a:endParaRPr lang="en-US"/>
        </a:p>
      </dgm:t>
    </dgm:pt>
    <dgm:pt modelId="{6CF91214-4413-4B4D-9EBF-B9B42A134413}" type="sibTrans" cxnId="{BC5E0DFB-E752-4E00-A4AE-E7A21AF75878}">
      <dgm:prSet/>
      <dgm:spPr/>
      <dgm:t>
        <a:bodyPr/>
        <a:lstStyle/>
        <a:p>
          <a:endParaRPr lang="en-US"/>
        </a:p>
      </dgm:t>
    </dgm:pt>
    <dgm:pt modelId="{6C82D1BB-C3EE-4E50-A215-161F914CA505}" type="pres">
      <dgm:prSet presAssocID="{5E840471-F8B8-4725-B9E1-8AD236F1E2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9313FE-5164-4AB6-99F2-3DEFD6DC2B0C}" type="pres">
      <dgm:prSet presAssocID="{397A27A3-A171-4B0E-AA3B-CEED08316DB0}" presName="node" presStyleLbl="node1" presStyleIdx="0" presStyleCnt="4" custScaleX="167985" custScaleY="1333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6C34D-EB09-476D-9E71-D87F675320D2}" type="pres">
      <dgm:prSet presAssocID="{397A27A3-A171-4B0E-AA3B-CEED08316DB0}" presName="spNode" presStyleCnt="0"/>
      <dgm:spPr/>
    </dgm:pt>
    <dgm:pt modelId="{F92F94C9-26C8-4936-A654-C51E06475C57}" type="pres">
      <dgm:prSet presAssocID="{10BF6FCB-607C-469E-B59E-DA5A4A9E7ABC}" presName="sibTrans" presStyleLbl="sibTrans1D1" presStyleIdx="0" presStyleCnt="4"/>
      <dgm:spPr/>
      <dgm:t>
        <a:bodyPr/>
        <a:lstStyle/>
        <a:p>
          <a:endParaRPr lang="en-US"/>
        </a:p>
      </dgm:t>
    </dgm:pt>
    <dgm:pt modelId="{A6662C29-1C72-4E87-ABC5-2B1EA3AA8DAE}" type="pres">
      <dgm:prSet presAssocID="{B16D8AAC-43AC-46FE-8E6B-E8C5823C9227}" presName="node" presStyleLbl="node1" presStyleIdx="1" presStyleCnt="4" custScaleX="167985" custScaleY="133328" custRadScaleRad="147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38C4D-E32D-4C5E-B849-44D678CDA845}" type="pres">
      <dgm:prSet presAssocID="{B16D8AAC-43AC-46FE-8E6B-E8C5823C9227}" presName="spNode" presStyleCnt="0"/>
      <dgm:spPr/>
    </dgm:pt>
    <dgm:pt modelId="{83CC9878-2805-4C88-8C21-4A74B12926BD}" type="pres">
      <dgm:prSet presAssocID="{5F801446-35BB-4A89-9E25-9FB983C6128E}" presName="sibTrans" presStyleLbl="sibTrans1D1" presStyleIdx="1" presStyleCnt="4"/>
      <dgm:spPr/>
      <dgm:t>
        <a:bodyPr/>
        <a:lstStyle/>
        <a:p>
          <a:endParaRPr lang="en-US"/>
        </a:p>
      </dgm:t>
    </dgm:pt>
    <dgm:pt modelId="{AA7D9907-5A63-4E32-B948-61D4B5DCE74A}" type="pres">
      <dgm:prSet presAssocID="{65A19F65-C0B2-4FA0-BFD3-0AF36682BC71}" presName="node" presStyleLbl="node1" presStyleIdx="2" presStyleCnt="4" custScaleX="167985" custScaleY="133328" custRadScaleRad="100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92694-FF86-4E8C-A5BE-BA4AB1806C83}" type="pres">
      <dgm:prSet presAssocID="{65A19F65-C0B2-4FA0-BFD3-0AF36682BC71}" presName="spNode" presStyleCnt="0"/>
      <dgm:spPr/>
    </dgm:pt>
    <dgm:pt modelId="{E9ACE052-AC63-4AE6-A354-763E4E1704EA}" type="pres">
      <dgm:prSet presAssocID="{16CB9698-AE69-4A13-888D-2583B17E7451}" presName="sibTrans" presStyleLbl="sibTrans1D1" presStyleIdx="2" presStyleCnt="4"/>
      <dgm:spPr/>
      <dgm:t>
        <a:bodyPr/>
        <a:lstStyle/>
        <a:p>
          <a:endParaRPr lang="en-US"/>
        </a:p>
      </dgm:t>
    </dgm:pt>
    <dgm:pt modelId="{3EEBDBBA-0866-4866-B565-35F3DFCDA6DD}" type="pres">
      <dgm:prSet presAssocID="{7352B975-740C-48DD-A6E5-A46684994C5D}" presName="node" presStyleLbl="node1" presStyleIdx="3" presStyleCnt="4" custScaleX="167985" custScaleY="133328" custRadScaleRad="137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9C575-20D1-4CBB-88B3-8328A94B4B33}" type="pres">
      <dgm:prSet presAssocID="{7352B975-740C-48DD-A6E5-A46684994C5D}" presName="spNode" presStyleCnt="0"/>
      <dgm:spPr/>
    </dgm:pt>
    <dgm:pt modelId="{596B6D6D-D498-4DAA-AD4E-079945787D9A}" type="pres">
      <dgm:prSet presAssocID="{6CF91214-4413-4B4D-9EBF-B9B42A134413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E19335C3-05AA-44F6-8738-C28D345F4BBD}" type="presOf" srcId="{B16D8AAC-43AC-46FE-8E6B-E8C5823C9227}" destId="{A6662C29-1C72-4E87-ABC5-2B1EA3AA8DAE}" srcOrd="0" destOrd="0" presId="urn:microsoft.com/office/officeart/2005/8/layout/cycle6"/>
    <dgm:cxn modelId="{BC5E0DFB-E752-4E00-A4AE-E7A21AF75878}" srcId="{5E840471-F8B8-4725-B9E1-8AD236F1E22D}" destId="{7352B975-740C-48DD-A6E5-A46684994C5D}" srcOrd="3" destOrd="0" parTransId="{3F371A0F-89BD-4384-8FC4-E0BB0E8895C0}" sibTransId="{6CF91214-4413-4B4D-9EBF-B9B42A134413}"/>
    <dgm:cxn modelId="{C50DBFB4-DEE7-4499-A570-ED9095A7A8B3}" type="presOf" srcId="{5F801446-35BB-4A89-9E25-9FB983C6128E}" destId="{83CC9878-2805-4C88-8C21-4A74B12926BD}" srcOrd="0" destOrd="0" presId="urn:microsoft.com/office/officeart/2005/8/layout/cycle6"/>
    <dgm:cxn modelId="{1B45A475-3FAA-42F2-8E0B-3DDC95159943}" srcId="{5E840471-F8B8-4725-B9E1-8AD236F1E22D}" destId="{B16D8AAC-43AC-46FE-8E6B-E8C5823C9227}" srcOrd="1" destOrd="0" parTransId="{2674ABFD-3962-4EA0-8E37-3CDC841E308D}" sibTransId="{5F801446-35BB-4A89-9E25-9FB983C6128E}"/>
    <dgm:cxn modelId="{FB609101-3C05-48F4-B1DC-A2885CE71E91}" type="presOf" srcId="{6CF91214-4413-4B4D-9EBF-B9B42A134413}" destId="{596B6D6D-D498-4DAA-AD4E-079945787D9A}" srcOrd="0" destOrd="0" presId="urn:microsoft.com/office/officeart/2005/8/layout/cycle6"/>
    <dgm:cxn modelId="{94BC79BE-3529-4E84-B3C6-9137865D2136}" type="presOf" srcId="{7352B975-740C-48DD-A6E5-A46684994C5D}" destId="{3EEBDBBA-0866-4866-B565-35F3DFCDA6DD}" srcOrd="0" destOrd="0" presId="urn:microsoft.com/office/officeart/2005/8/layout/cycle6"/>
    <dgm:cxn modelId="{E97250FB-ADC3-4E42-9EBF-9ED2B47269D3}" type="presOf" srcId="{5E840471-F8B8-4725-B9E1-8AD236F1E22D}" destId="{6C82D1BB-C3EE-4E50-A215-161F914CA505}" srcOrd="0" destOrd="0" presId="urn:microsoft.com/office/officeart/2005/8/layout/cycle6"/>
    <dgm:cxn modelId="{8AC8D6EE-3C26-4322-8C70-1E5ADDFBACEA}" type="presOf" srcId="{16CB9698-AE69-4A13-888D-2583B17E7451}" destId="{E9ACE052-AC63-4AE6-A354-763E4E1704EA}" srcOrd="0" destOrd="0" presId="urn:microsoft.com/office/officeart/2005/8/layout/cycle6"/>
    <dgm:cxn modelId="{7A95E408-1FF3-4F17-A37D-300B69268D61}" type="presOf" srcId="{10BF6FCB-607C-469E-B59E-DA5A4A9E7ABC}" destId="{F92F94C9-26C8-4936-A654-C51E06475C57}" srcOrd="0" destOrd="0" presId="urn:microsoft.com/office/officeart/2005/8/layout/cycle6"/>
    <dgm:cxn modelId="{EB242305-950C-439D-A02F-F177FCB03331}" srcId="{5E840471-F8B8-4725-B9E1-8AD236F1E22D}" destId="{397A27A3-A171-4B0E-AA3B-CEED08316DB0}" srcOrd="0" destOrd="0" parTransId="{36B12762-2327-487E-A5B7-3139150BAEDF}" sibTransId="{10BF6FCB-607C-469E-B59E-DA5A4A9E7ABC}"/>
    <dgm:cxn modelId="{FF019E68-104E-477C-A5AF-65FD2CF524D1}" type="presOf" srcId="{397A27A3-A171-4B0E-AA3B-CEED08316DB0}" destId="{1B9313FE-5164-4AB6-99F2-3DEFD6DC2B0C}" srcOrd="0" destOrd="0" presId="urn:microsoft.com/office/officeart/2005/8/layout/cycle6"/>
    <dgm:cxn modelId="{1C981DF7-4BF5-4F90-862A-9BA967B0B14C}" type="presOf" srcId="{65A19F65-C0B2-4FA0-BFD3-0AF36682BC71}" destId="{AA7D9907-5A63-4E32-B948-61D4B5DCE74A}" srcOrd="0" destOrd="0" presId="urn:microsoft.com/office/officeart/2005/8/layout/cycle6"/>
    <dgm:cxn modelId="{40EDA666-83CD-44A2-A57E-D78515B1C778}" srcId="{5E840471-F8B8-4725-B9E1-8AD236F1E22D}" destId="{65A19F65-C0B2-4FA0-BFD3-0AF36682BC71}" srcOrd="2" destOrd="0" parTransId="{B4DB519C-8FD8-432A-A1D4-F081DAB947C2}" sibTransId="{16CB9698-AE69-4A13-888D-2583B17E7451}"/>
    <dgm:cxn modelId="{3D06343F-513C-489A-86F7-10082F1A6321}" type="presParOf" srcId="{6C82D1BB-C3EE-4E50-A215-161F914CA505}" destId="{1B9313FE-5164-4AB6-99F2-3DEFD6DC2B0C}" srcOrd="0" destOrd="0" presId="urn:microsoft.com/office/officeart/2005/8/layout/cycle6"/>
    <dgm:cxn modelId="{56DAD9DE-02DC-4BCE-BBA4-361AFE7E07AD}" type="presParOf" srcId="{6C82D1BB-C3EE-4E50-A215-161F914CA505}" destId="{DF06C34D-EB09-476D-9E71-D87F675320D2}" srcOrd="1" destOrd="0" presId="urn:microsoft.com/office/officeart/2005/8/layout/cycle6"/>
    <dgm:cxn modelId="{26E9EDBF-F139-4B8F-ABD5-97B0FBACB073}" type="presParOf" srcId="{6C82D1BB-C3EE-4E50-A215-161F914CA505}" destId="{F92F94C9-26C8-4936-A654-C51E06475C57}" srcOrd="2" destOrd="0" presId="urn:microsoft.com/office/officeart/2005/8/layout/cycle6"/>
    <dgm:cxn modelId="{FFBA5B74-FB69-4328-8506-EFF331A993BD}" type="presParOf" srcId="{6C82D1BB-C3EE-4E50-A215-161F914CA505}" destId="{A6662C29-1C72-4E87-ABC5-2B1EA3AA8DAE}" srcOrd="3" destOrd="0" presId="urn:microsoft.com/office/officeart/2005/8/layout/cycle6"/>
    <dgm:cxn modelId="{1259CCB9-6DCF-4CEB-8E89-2F9B9F972AFC}" type="presParOf" srcId="{6C82D1BB-C3EE-4E50-A215-161F914CA505}" destId="{BD538C4D-E32D-4C5E-B849-44D678CDA845}" srcOrd="4" destOrd="0" presId="urn:microsoft.com/office/officeart/2005/8/layout/cycle6"/>
    <dgm:cxn modelId="{3A43E8A9-BCC8-4924-BA0D-8D82CEA3D5CB}" type="presParOf" srcId="{6C82D1BB-C3EE-4E50-A215-161F914CA505}" destId="{83CC9878-2805-4C88-8C21-4A74B12926BD}" srcOrd="5" destOrd="0" presId="urn:microsoft.com/office/officeart/2005/8/layout/cycle6"/>
    <dgm:cxn modelId="{06B0DABE-3160-43D8-A10D-A8559DD7E115}" type="presParOf" srcId="{6C82D1BB-C3EE-4E50-A215-161F914CA505}" destId="{AA7D9907-5A63-4E32-B948-61D4B5DCE74A}" srcOrd="6" destOrd="0" presId="urn:microsoft.com/office/officeart/2005/8/layout/cycle6"/>
    <dgm:cxn modelId="{FFED907C-94F2-4552-88AD-AF1FE06B951F}" type="presParOf" srcId="{6C82D1BB-C3EE-4E50-A215-161F914CA505}" destId="{DA092694-FF86-4E8C-A5BE-BA4AB1806C83}" srcOrd="7" destOrd="0" presId="urn:microsoft.com/office/officeart/2005/8/layout/cycle6"/>
    <dgm:cxn modelId="{0A6DB220-4EC6-42F1-A583-3C88FE375177}" type="presParOf" srcId="{6C82D1BB-C3EE-4E50-A215-161F914CA505}" destId="{E9ACE052-AC63-4AE6-A354-763E4E1704EA}" srcOrd="8" destOrd="0" presId="urn:microsoft.com/office/officeart/2005/8/layout/cycle6"/>
    <dgm:cxn modelId="{4BCCA238-C66A-4BAF-B863-5EE4930D084C}" type="presParOf" srcId="{6C82D1BB-C3EE-4E50-A215-161F914CA505}" destId="{3EEBDBBA-0866-4866-B565-35F3DFCDA6DD}" srcOrd="9" destOrd="0" presId="urn:microsoft.com/office/officeart/2005/8/layout/cycle6"/>
    <dgm:cxn modelId="{D32EB339-A60A-4A96-9F17-212F548C382F}" type="presParOf" srcId="{6C82D1BB-C3EE-4E50-A215-161F914CA505}" destId="{8319C575-20D1-4CBB-88B3-8328A94B4B33}" srcOrd="10" destOrd="0" presId="urn:microsoft.com/office/officeart/2005/8/layout/cycle6"/>
    <dgm:cxn modelId="{5365C955-629C-46DB-96A8-44588C87D34A}" type="presParOf" srcId="{6C82D1BB-C3EE-4E50-A215-161F914CA505}" destId="{596B6D6D-D498-4DAA-AD4E-079945787D9A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981057-8554-4E16-95B7-E6015702113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8A0799-092C-4B35-8E03-CCEB7F0B0E44}">
      <dgm:prSet/>
      <dgm:spPr/>
      <dgm:t>
        <a:bodyPr/>
        <a:lstStyle/>
        <a:p>
          <a:pPr rtl="0"/>
          <a:r>
            <a:rPr lang="en-US" smtClean="0"/>
            <a:t>Education</a:t>
          </a:r>
          <a:r>
            <a:rPr lang="cs-CZ" smtClean="0"/>
            <a:t> </a:t>
          </a:r>
          <a:r>
            <a:rPr lang="en-US" smtClean="0"/>
            <a:t>of employees contains</a:t>
          </a:r>
          <a:r>
            <a:rPr lang="cs-CZ" smtClean="0"/>
            <a:t>:</a:t>
          </a:r>
          <a:endParaRPr lang="en-US"/>
        </a:p>
      </dgm:t>
    </dgm:pt>
    <dgm:pt modelId="{C61088ED-A2F8-419E-B927-A1FC3467B980}" type="parTrans" cxnId="{EB4449BC-8D59-47A5-9171-7D58ED7E5491}">
      <dgm:prSet/>
      <dgm:spPr/>
      <dgm:t>
        <a:bodyPr/>
        <a:lstStyle/>
        <a:p>
          <a:endParaRPr lang="en-US"/>
        </a:p>
      </dgm:t>
    </dgm:pt>
    <dgm:pt modelId="{DE8030F5-AC87-48B7-92CE-008605217B29}" type="sibTrans" cxnId="{EB4449BC-8D59-47A5-9171-7D58ED7E5491}">
      <dgm:prSet/>
      <dgm:spPr/>
      <dgm:t>
        <a:bodyPr/>
        <a:lstStyle/>
        <a:p>
          <a:endParaRPr lang="en-US"/>
        </a:p>
      </dgm:t>
    </dgm:pt>
    <dgm:pt modelId="{342D8DEB-531C-4AC8-81B2-1D37F6F0759D}">
      <dgm:prSet/>
      <dgm:spPr/>
      <dgm:t>
        <a:bodyPr/>
        <a:lstStyle/>
        <a:p>
          <a:pPr rtl="0"/>
          <a:r>
            <a:rPr lang="en-US" smtClean="0"/>
            <a:t>Entering</a:t>
          </a:r>
          <a:r>
            <a:rPr lang="cs-CZ" smtClean="0"/>
            <a:t> </a:t>
          </a:r>
          <a:r>
            <a:rPr lang="en-US" smtClean="0"/>
            <a:t>education</a:t>
          </a:r>
          <a:endParaRPr lang="en-US"/>
        </a:p>
      </dgm:t>
    </dgm:pt>
    <dgm:pt modelId="{EDD26D15-40BD-4164-A84B-7A678B5C45E0}" type="parTrans" cxnId="{94FE50FE-595B-4348-B0C6-476B5832818E}">
      <dgm:prSet/>
      <dgm:spPr/>
      <dgm:t>
        <a:bodyPr/>
        <a:lstStyle/>
        <a:p>
          <a:endParaRPr lang="en-US"/>
        </a:p>
      </dgm:t>
    </dgm:pt>
    <dgm:pt modelId="{3497A011-A922-4230-8259-D8E5B5C0CA0C}" type="sibTrans" cxnId="{94FE50FE-595B-4348-B0C6-476B5832818E}">
      <dgm:prSet/>
      <dgm:spPr/>
      <dgm:t>
        <a:bodyPr/>
        <a:lstStyle/>
        <a:p>
          <a:endParaRPr lang="en-US"/>
        </a:p>
      </dgm:t>
    </dgm:pt>
    <dgm:pt modelId="{4587A908-A699-415F-B722-1CD672F154F8}">
      <dgm:prSet/>
      <dgm:spPr/>
      <dgm:t>
        <a:bodyPr/>
        <a:lstStyle/>
        <a:p>
          <a:pPr rtl="0"/>
          <a:r>
            <a:rPr lang="en-US" noProof="0" dirty="0" smtClean="0"/>
            <a:t>Deepening</a:t>
          </a:r>
          <a:r>
            <a:rPr lang="cs-CZ" dirty="0" smtClean="0"/>
            <a:t> </a:t>
          </a:r>
          <a:r>
            <a:rPr lang="en-US" dirty="0" smtClean="0"/>
            <a:t>education</a:t>
          </a:r>
          <a:endParaRPr lang="en-US" dirty="0"/>
        </a:p>
      </dgm:t>
    </dgm:pt>
    <dgm:pt modelId="{D7A0C9E1-BC3B-4885-998B-6A65F8152107}" type="parTrans" cxnId="{0BDE88CF-F812-4FC0-8019-DD6DAEBAEE96}">
      <dgm:prSet/>
      <dgm:spPr/>
      <dgm:t>
        <a:bodyPr/>
        <a:lstStyle/>
        <a:p>
          <a:endParaRPr lang="en-US"/>
        </a:p>
      </dgm:t>
    </dgm:pt>
    <dgm:pt modelId="{57CAC5E7-45CF-489C-AE45-321C83619313}" type="sibTrans" cxnId="{0BDE88CF-F812-4FC0-8019-DD6DAEBAEE96}">
      <dgm:prSet/>
      <dgm:spPr/>
      <dgm:t>
        <a:bodyPr/>
        <a:lstStyle/>
        <a:p>
          <a:endParaRPr lang="en-US"/>
        </a:p>
      </dgm:t>
    </dgm:pt>
    <dgm:pt modelId="{B70322E8-6CBA-4EE4-8671-5326D88E5F65}">
      <dgm:prSet/>
      <dgm:spPr/>
      <dgm:t>
        <a:bodyPr/>
        <a:lstStyle/>
        <a:p>
          <a:pPr rtl="0"/>
          <a:r>
            <a:rPr lang="en-US" smtClean="0"/>
            <a:t>Entering education contains:</a:t>
          </a:r>
          <a:endParaRPr lang="en-US"/>
        </a:p>
      </dgm:t>
    </dgm:pt>
    <dgm:pt modelId="{CA624CCA-85C5-451E-A716-F596C91AACCA}" type="parTrans" cxnId="{97B08488-8897-4F8D-A6EC-F5FE2FB60B7C}">
      <dgm:prSet/>
      <dgm:spPr/>
      <dgm:t>
        <a:bodyPr/>
        <a:lstStyle/>
        <a:p>
          <a:endParaRPr lang="en-US"/>
        </a:p>
      </dgm:t>
    </dgm:pt>
    <dgm:pt modelId="{AD2195B1-525F-4AF6-86C4-7EF73F451288}" type="sibTrans" cxnId="{97B08488-8897-4F8D-A6EC-F5FE2FB60B7C}">
      <dgm:prSet/>
      <dgm:spPr/>
      <dgm:t>
        <a:bodyPr/>
        <a:lstStyle/>
        <a:p>
          <a:endParaRPr lang="en-US"/>
        </a:p>
      </dgm:t>
    </dgm:pt>
    <dgm:pt modelId="{E8CAB39E-F31F-46AC-BE13-DB2499577BC3}">
      <dgm:prSet/>
      <dgm:spPr/>
      <dgm:t>
        <a:bodyPr/>
        <a:lstStyle/>
        <a:p>
          <a:pPr rtl="0"/>
          <a:r>
            <a:rPr lang="en-US" smtClean="0"/>
            <a:t>Introductory entering education </a:t>
          </a:r>
          <a:endParaRPr lang="en-US"/>
        </a:p>
      </dgm:t>
    </dgm:pt>
    <dgm:pt modelId="{BD3CB187-ADBF-4C3A-8B3B-79E656087807}" type="parTrans" cxnId="{89EC0595-925C-4A57-A0B2-E5489B5E2AD1}">
      <dgm:prSet/>
      <dgm:spPr/>
      <dgm:t>
        <a:bodyPr/>
        <a:lstStyle/>
        <a:p>
          <a:endParaRPr lang="en-US"/>
        </a:p>
      </dgm:t>
    </dgm:pt>
    <dgm:pt modelId="{82073F1D-077D-46CC-8FBA-3990003EBBAB}" type="sibTrans" cxnId="{89EC0595-925C-4A57-A0B2-E5489B5E2AD1}">
      <dgm:prSet/>
      <dgm:spPr/>
      <dgm:t>
        <a:bodyPr/>
        <a:lstStyle/>
        <a:p>
          <a:endParaRPr lang="en-US"/>
        </a:p>
      </dgm:t>
    </dgm:pt>
    <dgm:pt modelId="{4969D322-2E4F-40B3-B397-32D316BF96BB}">
      <dgm:prSet/>
      <dgm:spPr/>
      <dgm:t>
        <a:bodyPr/>
        <a:lstStyle/>
        <a:p>
          <a:pPr rtl="0"/>
          <a:r>
            <a:rPr lang="en-US" smtClean="0"/>
            <a:t>Following entering education</a:t>
          </a:r>
          <a:endParaRPr lang="en-US"/>
        </a:p>
      </dgm:t>
    </dgm:pt>
    <dgm:pt modelId="{5ADF32D7-34F0-4FAE-9B6A-D333B7762E08}" type="parTrans" cxnId="{E15238EC-36D3-4641-A588-914E29100118}">
      <dgm:prSet/>
      <dgm:spPr/>
      <dgm:t>
        <a:bodyPr/>
        <a:lstStyle/>
        <a:p>
          <a:endParaRPr lang="en-US"/>
        </a:p>
      </dgm:t>
    </dgm:pt>
    <dgm:pt modelId="{F3A4148B-AF32-47E8-A356-5554A4C8909D}" type="sibTrans" cxnId="{E15238EC-36D3-4641-A588-914E29100118}">
      <dgm:prSet/>
      <dgm:spPr/>
      <dgm:t>
        <a:bodyPr/>
        <a:lstStyle/>
        <a:p>
          <a:endParaRPr lang="en-US"/>
        </a:p>
      </dgm:t>
    </dgm:pt>
    <dgm:pt modelId="{241650D6-4063-45E5-8B13-DE7FA0865D59}">
      <dgm:prSet/>
      <dgm:spPr/>
      <dgm:t>
        <a:bodyPr/>
        <a:lstStyle/>
        <a:p>
          <a:pPr rtl="0"/>
          <a:r>
            <a:rPr lang="en-US" noProof="0" dirty="0" smtClean="0"/>
            <a:t>Deepening</a:t>
          </a:r>
          <a:r>
            <a:rPr lang="cs-CZ" dirty="0" smtClean="0"/>
            <a:t> </a:t>
          </a:r>
          <a:r>
            <a:rPr lang="en-US" dirty="0" smtClean="0"/>
            <a:t>education contains:</a:t>
          </a:r>
          <a:endParaRPr lang="en-US" dirty="0"/>
        </a:p>
      </dgm:t>
    </dgm:pt>
    <dgm:pt modelId="{F2494ECD-9B1A-4A85-8918-4205E6748859}" type="parTrans" cxnId="{9A393891-3131-4BE9-A73B-F20EACDE1EC2}">
      <dgm:prSet/>
      <dgm:spPr/>
      <dgm:t>
        <a:bodyPr/>
        <a:lstStyle/>
        <a:p>
          <a:endParaRPr lang="en-US"/>
        </a:p>
      </dgm:t>
    </dgm:pt>
    <dgm:pt modelId="{29EAC847-D846-447F-843E-D0100F3CEF01}" type="sibTrans" cxnId="{9A393891-3131-4BE9-A73B-F20EACDE1EC2}">
      <dgm:prSet/>
      <dgm:spPr/>
      <dgm:t>
        <a:bodyPr/>
        <a:lstStyle/>
        <a:p>
          <a:endParaRPr lang="en-US"/>
        </a:p>
      </dgm:t>
    </dgm:pt>
    <dgm:pt modelId="{C5B56F92-20A6-4F00-A99F-8BD3A52BCE81}">
      <dgm:prSet/>
      <dgm:spPr/>
      <dgm:t>
        <a:bodyPr/>
        <a:lstStyle/>
        <a:p>
          <a:pPr rtl="0"/>
          <a:r>
            <a:rPr lang="en-US" smtClean="0"/>
            <a:t>Managerial education</a:t>
          </a:r>
          <a:endParaRPr lang="en-US"/>
        </a:p>
      </dgm:t>
    </dgm:pt>
    <dgm:pt modelId="{C30385A9-46E6-4A92-98B5-63EAC0DEBC07}" type="parTrans" cxnId="{0C725122-3782-4C69-A72A-8AD5956A695F}">
      <dgm:prSet/>
      <dgm:spPr/>
      <dgm:t>
        <a:bodyPr/>
        <a:lstStyle/>
        <a:p>
          <a:endParaRPr lang="en-US"/>
        </a:p>
      </dgm:t>
    </dgm:pt>
    <dgm:pt modelId="{40BB10DF-B5AE-4B9B-AFE1-D99EAD18EEAA}" type="sibTrans" cxnId="{0C725122-3782-4C69-A72A-8AD5956A695F}">
      <dgm:prSet/>
      <dgm:spPr/>
      <dgm:t>
        <a:bodyPr/>
        <a:lstStyle/>
        <a:p>
          <a:endParaRPr lang="en-US"/>
        </a:p>
      </dgm:t>
    </dgm:pt>
    <dgm:pt modelId="{E2296064-7229-426B-81FB-5471FDC748CC}">
      <dgm:prSet/>
      <dgm:spPr/>
      <dgm:t>
        <a:bodyPr/>
        <a:lstStyle/>
        <a:p>
          <a:pPr rtl="0"/>
          <a:r>
            <a:rPr lang="en-US" smtClean="0"/>
            <a:t>Language education</a:t>
          </a:r>
          <a:endParaRPr lang="en-US"/>
        </a:p>
      </dgm:t>
    </dgm:pt>
    <dgm:pt modelId="{B733783C-C0E2-4936-8BEA-FC2B309F69F2}" type="parTrans" cxnId="{BEF5BC1E-3141-4A75-B2F9-24BE50F2DCC5}">
      <dgm:prSet/>
      <dgm:spPr/>
      <dgm:t>
        <a:bodyPr/>
        <a:lstStyle/>
        <a:p>
          <a:endParaRPr lang="en-US"/>
        </a:p>
      </dgm:t>
    </dgm:pt>
    <dgm:pt modelId="{B8A0D1CE-9C78-42FD-A464-DDBF5931FEA3}" type="sibTrans" cxnId="{BEF5BC1E-3141-4A75-B2F9-24BE50F2DCC5}">
      <dgm:prSet/>
      <dgm:spPr/>
      <dgm:t>
        <a:bodyPr/>
        <a:lstStyle/>
        <a:p>
          <a:endParaRPr lang="en-US"/>
        </a:p>
      </dgm:t>
    </dgm:pt>
    <dgm:pt modelId="{10B82342-AAC7-4841-80A3-A3E9E6E030E1}">
      <dgm:prSet/>
      <dgm:spPr/>
      <dgm:t>
        <a:bodyPr/>
        <a:lstStyle/>
        <a:p>
          <a:pPr rtl="0"/>
          <a:r>
            <a:rPr lang="en-US" dirty="0" smtClean="0"/>
            <a:t>Education</a:t>
          </a:r>
          <a:r>
            <a:rPr lang="cs-CZ" dirty="0" smtClean="0"/>
            <a:t> in </a:t>
          </a:r>
          <a:r>
            <a:rPr lang="en-US" dirty="0" smtClean="0"/>
            <a:t>other</a:t>
          </a:r>
          <a:r>
            <a:rPr lang="cs-CZ" dirty="0" smtClean="0"/>
            <a:t> </a:t>
          </a:r>
          <a:r>
            <a:rPr lang="en-US" dirty="0" smtClean="0"/>
            <a:t>areas</a:t>
          </a:r>
          <a:endParaRPr lang="en-US" dirty="0"/>
        </a:p>
      </dgm:t>
    </dgm:pt>
    <dgm:pt modelId="{2212AC17-31B2-4235-BD57-CA84419304D0}" type="parTrans" cxnId="{E46A03DB-D9CC-45AF-95A3-425CCCBC5B34}">
      <dgm:prSet/>
      <dgm:spPr/>
      <dgm:t>
        <a:bodyPr/>
        <a:lstStyle/>
        <a:p>
          <a:endParaRPr lang="en-US"/>
        </a:p>
      </dgm:t>
    </dgm:pt>
    <dgm:pt modelId="{ABE63C42-0E11-44BB-A756-0749F74440CB}" type="sibTrans" cxnId="{E46A03DB-D9CC-45AF-95A3-425CCCBC5B34}">
      <dgm:prSet/>
      <dgm:spPr/>
      <dgm:t>
        <a:bodyPr/>
        <a:lstStyle/>
        <a:p>
          <a:endParaRPr lang="en-US"/>
        </a:p>
      </dgm:t>
    </dgm:pt>
    <dgm:pt modelId="{DA1982E5-B1B4-4B79-A874-016D51855605}" type="pres">
      <dgm:prSet presAssocID="{25981057-8554-4E16-95B7-E601570211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59E303-48E9-48D8-BEDB-EFF5A1F36DBE}" type="pres">
      <dgm:prSet presAssocID="{928A0799-092C-4B35-8E03-CCEB7F0B0E44}" presName="linNode" presStyleCnt="0"/>
      <dgm:spPr/>
    </dgm:pt>
    <dgm:pt modelId="{ADF2442E-F759-4D34-B5C6-A9629B8A6711}" type="pres">
      <dgm:prSet presAssocID="{928A0799-092C-4B35-8E03-CCEB7F0B0E4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FDB8B-B950-41A4-9A6D-38EF4093FA61}" type="pres">
      <dgm:prSet presAssocID="{928A0799-092C-4B35-8E03-CCEB7F0B0E4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F2FB1-DEC9-4E0D-98CF-28246A8EA6FD}" type="pres">
      <dgm:prSet presAssocID="{DE8030F5-AC87-48B7-92CE-008605217B29}" presName="sp" presStyleCnt="0"/>
      <dgm:spPr/>
    </dgm:pt>
    <dgm:pt modelId="{8921B18F-E4EB-42D8-AD1B-481B1F3269BE}" type="pres">
      <dgm:prSet presAssocID="{B70322E8-6CBA-4EE4-8671-5326D88E5F65}" presName="linNode" presStyleCnt="0"/>
      <dgm:spPr/>
    </dgm:pt>
    <dgm:pt modelId="{FCA7E5B5-872D-4FA0-A3A3-1585BCA2AF44}" type="pres">
      <dgm:prSet presAssocID="{B70322E8-6CBA-4EE4-8671-5326D88E5F6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C631B-98AE-46D5-B40E-998B7BB9CB17}" type="pres">
      <dgm:prSet presAssocID="{B70322E8-6CBA-4EE4-8671-5326D88E5F6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A4F9F-42AE-4D70-A4B2-C70B930CFED9}" type="pres">
      <dgm:prSet presAssocID="{AD2195B1-525F-4AF6-86C4-7EF73F451288}" presName="sp" presStyleCnt="0"/>
      <dgm:spPr/>
    </dgm:pt>
    <dgm:pt modelId="{46E788CC-8F21-4DF5-8E04-7B5DAB7D68B9}" type="pres">
      <dgm:prSet presAssocID="{241650D6-4063-45E5-8B13-DE7FA0865D59}" presName="linNode" presStyleCnt="0"/>
      <dgm:spPr/>
    </dgm:pt>
    <dgm:pt modelId="{7A1F9553-7361-447E-A9AF-895095E14E48}" type="pres">
      <dgm:prSet presAssocID="{241650D6-4063-45E5-8B13-DE7FA0865D5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9EED0-2B47-4BE9-A3D6-C805F58F2ACB}" type="pres">
      <dgm:prSet presAssocID="{241650D6-4063-45E5-8B13-DE7FA0865D5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00C62C-74EB-491E-9309-CB6CE45D0DB2}" type="presOf" srcId="{B70322E8-6CBA-4EE4-8671-5326D88E5F65}" destId="{FCA7E5B5-872D-4FA0-A3A3-1585BCA2AF44}" srcOrd="0" destOrd="0" presId="urn:microsoft.com/office/officeart/2005/8/layout/vList5"/>
    <dgm:cxn modelId="{63E397A4-D651-4AE3-922B-17C5E566F10D}" type="presOf" srcId="{E2296064-7229-426B-81FB-5471FDC748CC}" destId="{BF69EED0-2B47-4BE9-A3D6-C805F58F2ACB}" srcOrd="0" destOrd="1" presId="urn:microsoft.com/office/officeart/2005/8/layout/vList5"/>
    <dgm:cxn modelId="{AD027159-C7FD-44F9-A309-F73528F6A3A7}" type="presOf" srcId="{928A0799-092C-4B35-8E03-CCEB7F0B0E44}" destId="{ADF2442E-F759-4D34-B5C6-A9629B8A6711}" srcOrd="0" destOrd="0" presId="urn:microsoft.com/office/officeart/2005/8/layout/vList5"/>
    <dgm:cxn modelId="{E15238EC-36D3-4641-A588-914E29100118}" srcId="{B70322E8-6CBA-4EE4-8671-5326D88E5F65}" destId="{4969D322-2E4F-40B3-B397-32D316BF96BB}" srcOrd="1" destOrd="0" parTransId="{5ADF32D7-34F0-4FAE-9B6A-D333B7762E08}" sibTransId="{F3A4148B-AF32-47E8-A356-5554A4C8909D}"/>
    <dgm:cxn modelId="{1913185E-3D17-4530-95DE-6909D5D75CA8}" type="presOf" srcId="{C5B56F92-20A6-4F00-A99F-8BD3A52BCE81}" destId="{BF69EED0-2B47-4BE9-A3D6-C805F58F2ACB}" srcOrd="0" destOrd="0" presId="urn:microsoft.com/office/officeart/2005/8/layout/vList5"/>
    <dgm:cxn modelId="{BEF5BC1E-3141-4A75-B2F9-24BE50F2DCC5}" srcId="{241650D6-4063-45E5-8B13-DE7FA0865D59}" destId="{E2296064-7229-426B-81FB-5471FDC748CC}" srcOrd="1" destOrd="0" parTransId="{B733783C-C0E2-4936-8BEA-FC2B309F69F2}" sibTransId="{B8A0D1CE-9C78-42FD-A464-DDBF5931FEA3}"/>
    <dgm:cxn modelId="{5AB194B4-5DA5-45FA-95A1-B020AE926E6E}" type="presOf" srcId="{241650D6-4063-45E5-8B13-DE7FA0865D59}" destId="{7A1F9553-7361-447E-A9AF-895095E14E48}" srcOrd="0" destOrd="0" presId="urn:microsoft.com/office/officeart/2005/8/layout/vList5"/>
    <dgm:cxn modelId="{0C725122-3782-4C69-A72A-8AD5956A695F}" srcId="{241650D6-4063-45E5-8B13-DE7FA0865D59}" destId="{C5B56F92-20A6-4F00-A99F-8BD3A52BCE81}" srcOrd="0" destOrd="0" parTransId="{C30385A9-46E6-4A92-98B5-63EAC0DEBC07}" sibTransId="{40BB10DF-B5AE-4B9B-AFE1-D99EAD18EEAA}"/>
    <dgm:cxn modelId="{9A393891-3131-4BE9-A73B-F20EACDE1EC2}" srcId="{25981057-8554-4E16-95B7-E60157021133}" destId="{241650D6-4063-45E5-8B13-DE7FA0865D59}" srcOrd="2" destOrd="0" parTransId="{F2494ECD-9B1A-4A85-8918-4205E6748859}" sibTransId="{29EAC847-D846-447F-843E-D0100F3CEF01}"/>
    <dgm:cxn modelId="{B6AA8A54-BCFC-4548-8A1C-98AF30DE9730}" type="presOf" srcId="{10B82342-AAC7-4841-80A3-A3E9E6E030E1}" destId="{BF69EED0-2B47-4BE9-A3D6-C805F58F2ACB}" srcOrd="0" destOrd="2" presId="urn:microsoft.com/office/officeart/2005/8/layout/vList5"/>
    <dgm:cxn modelId="{C8358EBC-D276-483B-9D81-24F957455A7B}" type="presOf" srcId="{4587A908-A699-415F-B722-1CD672F154F8}" destId="{FC9FDB8B-B950-41A4-9A6D-38EF4093FA61}" srcOrd="0" destOrd="1" presId="urn:microsoft.com/office/officeart/2005/8/layout/vList5"/>
    <dgm:cxn modelId="{E46A03DB-D9CC-45AF-95A3-425CCCBC5B34}" srcId="{241650D6-4063-45E5-8B13-DE7FA0865D59}" destId="{10B82342-AAC7-4841-80A3-A3E9E6E030E1}" srcOrd="2" destOrd="0" parTransId="{2212AC17-31B2-4235-BD57-CA84419304D0}" sibTransId="{ABE63C42-0E11-44BB-A756-0749F74440CB}"/>
    <dgm:cxn modelId="{0940B737-F573-46D5-A803-1288690DA1E3}" type="presOf" srcId="{4969D322-2E4F-40B3-B397-32D316BF96BB}" destId="{81FC631B-98AE-46D5-B40E-998B7BB9CB17}" srcOrd="0" destOrd="1" presId="urn:microsoft.com/office/officeart/2005/8/layout/vList5"/>
    <dgm:cxn modelId="{161C8C19-5D94-4A92-BC6C-F223D5E61ACA}" type="presOf" srcId="{342D8DEB-531C-4AC8-81B2-1D37F6F0759D}" destId="{FC9FDB8B-B950-41A4-9A6D-38EF4093FA61}" srcOrd="0" destOrd="0" presId="urn:microsoft.com/office/officeart/2005/8/layout/vList5"/>
    <dgm:cxn modelId="{ED7C0F2C-33A3-4EB2-ACF7-55F6D525F544}" type="presOf" srcId="{25981057-8554-4E16-95B7-E60157021133}" destId="{DA1982E5-B1B4-4B79-A874-016D51855605}" srcOrd="0" destOrd="0" presId="urn:microsoft.com/office/officeart/2005/8/layout/vList5"/>
    <dgm:cxn modelId="{97B08488-8897-4F8D-A6EC-F5FE2FB60B7C}" srcId="{25981057-8554-4E16-95B7-E60157021133}" destId="{B70322E8-6CBA-4EE4-8671-5326D88E5F65}" srcOrd="1" destOrd="0" parTransId="{CA624CCA-85C5-451E-A716-F596C91AACCA}" sibTransId="{AD2195B1-525F-4AF6-86C4-7EF73F451288}"/>
    <dgm:cxn modelId="{9C5302A3-0E54-41C1-B757-C44F4A9B6E62}" type="presOf" srcId="{E8CAB39E-F31F-46AC-BE13-DB2499577BC3}" destId="{81FC631B-98AE-46D5-B40E-998B7BB9CB17}" srcOrd="0" destOrd="0" presId="urn:microsoft.com/office/officeart/2005/8/layout/vList5"/>
    <dgm:cxn modelId="{89EC0595-925C-4A57-A0B2-E5489B5E2AD1}" srcId="{B70322E8-6CBA-4EE4-8671-5326D88E5F65}" destId="{E8CAB39E-F31F-46AC-BE13-DB2499577BC3}" srcOrd="0" destOrd="0" parTransId="{BD3CB187-ADBF-4C3A-8B3B-79E656087807}" sibTransId="{82073F1D-077D-46CC-8FBA-3990003EBBAB}"/>
    <dgm:cxn modelId="{EB4449BC-8D59-47A5-9171-7D58ED7E5491}" srcId="{25981057-8554-4E16-95B7-E60157021133}" destId="{928A0799-092C-4B35-8E03-CCEB7F0B0E44}" srcOrd="0" destOrd="0" parTransId="{C61088ED-A2F8-419E-B927-A1FC3467B980}" sibTransId="{DE8030F5-AC87-48B7-92CE-008605217B29}"/>
    <dgm:cxn modelId="{0BDE88CF-F812-4FC0-8019-DD6DAEBAEE96}" srcId="{928A0799-092C-4B35-8E03-CCEB7F0B0E44}" destId="{4587A908-A699-415F-B722-1CD672F154F8}" srcOrd="1" destOrd="0" parTransId="{D7A0C9E1-BC3B-4885-998B-6A65F8152107}" sibTransId="{57CAC5E7-45CF-489C-AE45-321C83619313}"/>
    <dgm:cxn modelId="{94FE50FE-595B-4348-B0C6-476B5832818E}" srcId="{928A0799-092C-4B35-8E03-CCEB7F0B0E44}" destId="{342D8DEB-531C-4AC8-81B2-1D37F6F0759D}" srcOrd="0" destOrd="0" parTransId="{EDD26D15-40BD-4164-A84B-7A678B5C45E0}" sibTransId="{3497A011-A922-4230-8259-D8E5B5C0CA0C}"/>
    <dgm:cxn modelId="{C1E4F713-FE0A-4283-AB3E-093F917A1ECA}" type="presParOf" srcId="{DA1982E5-B1B4-4B79-A874-016D51855605}" destId="{2859E303-48E9-48D8-BEDB-EFF5A1F36DBE}" srcOrd="0" destOrd="0" presId="urn:microsoft.com/office/officeart/2005/8/layout/vList5"/>
    <dgm:cxn modelId="{D252CAFF-39DE-4903-8DD1-56CEC31725F1}" type="presParOf" srcId="{2859E303-48E9-48D8-BEDB-EFF5A1F36DBE}" destId="{ADF2442E-F759-4D34-B5C6-A9629B8A6711}" srcOrd="0" destOrd="0" presId="urn:microsoft.com/office/officeart/2005/8/layout/vList5"/>
    <dgm:cxn modelId="{44A2EE5A-D65D-4EEE-B9AD-B00D4C59EF65}" type="presParOf" srcId="{2859E303-48E9-48D8-BEDB-EFF5A1F36DBE}" destId="{FC9FDB8B-B950-41A4-9A6D-38EF4093FA61}" srcOrd="1" destOrd="0" presId="urn:microsoft.com/office/officeart/2005/8/layout/vList5"/>
    <dgm:cxn modelId="{68F0B12B-1811-417C-A6A8-876D5360495F}" type="presParOf" srcId="{DA1982E5-B1B4-4B79-A874-016D51855605}" destId="{C45F2FB1-DEC9-4E0D-98CF-28246A8EA6FD}" srcOrd="1" destOrd="0" presId="urn:microsoft.com/office/officeart/2005/8/layout/vList5"/>
    <dgm:cxn modelId="{BF1AB93A-1D89-4A42-B6FF-31E9FAAF70DB}" type="presParOf" srcId="{DA1982E5-B1B4-4B79-A874-016D51855605}" destId="{8921B18F-E4EB-42D8-AD1B-481B1F3269BE}" srcOrd="2" destOrd="0" presId="urn:microsoft.com/office/officeart/2005/8/layout/vList5"/>
    <dgm:cxn modelId="{2BCDE9F6-BD69-4A6C-82F4-BFF0216B527C}" type="presParOf" srcId="{8921B18F-E4EB-42D8-AD1B-481B1F3269BE}" destId="{FCA7E5B5-872D-4FA0-A3A3-1585BCA2AF44}" srcOrd="0" destOrd="0" presId="urn:microsoft.com/office/officeart/2005/8/layout/vList5"/>
    <dgm:cxn modelId="{C25A9ABD-A203-4F37-BD50-95673A252349}" type="presParOf" srcId="{8921B18F-E4EB-42D8-AD1B-481B1F3269BE}" destId="{81FC631B-98AE-46D5-B40E-998B7BB9CB17}" srcOrd="1" destOrd="0" presId="urn:microsoft.com/office/officeart/2005/8/layout/vList5"/>
    <dgm:cxn modelId="{E94632A9-B5C8-42A3-BF01-683E16302816}" type="presParOf" srcId="{DA1982E5-B1B4-4B79-A874-016D51855605}" destId="{8B1A4F9F-42AE-4D70-A4B2-C70B930CFED9}" srcOrd="3" destOrd="0" presId="urn:microsoft.com/office/officeart/2005/8/layout/vList5"/>
    <dgm:cxn modelId="{ACF5772B-37AB-4E88-9695-CFFF8B906C53}" type="presParOf" srcId="{DA1982E5-B1B4-4B79-A874-016D51855605}" destId="{46E788CC-8F21-4DF5-8E04-7B5DAB7D68B9}" srcOrd="4" destOrd="0" presId="urn:microsoft.com/office/officeart/2005/8/layout/vList5"/>
    <dgm:cxn modelId="{C4123156-5839-4967-AFA9-50BB5D124634}" type="presParOf" srcId="{46E788CC-8F21-4DF5-8E04-7B5DAB7D68B9}" destId="{7A1F9553-7361-447E-A9AF-895095E14E48}" srcOrd="0" destOrd="0" presId="urn:microsoft.com/office/officeart/2005/8/layout/vList5"/>
    <dgm:cxn modelId="{A4BA4A71-1FC2-4681-9CB9-4624923EFDC6}" type="presParOf" srcId="{46E788CC-8F21-4DF5-8E04-7B5DAB7D68B9}" destId="{BF69EED0-2B47-4BE9-A3D6-C805F58F2A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313FE-5164-4AB6-99F2-3DEFD6DC2B0C}">
      <dsp:nvSpPr>
        <dsp:cNvPr id="0" name=""/>
        <dsp:cNvSpPr/>
      </dsp:nvSpPr>
      <dsp:spPr>
        <a:xfrm>
          <a:off x="2841049" y="-114583"/>
          <a:ext cx="1785501" cy="9211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Identification</a:t>
          </a:r>
          <a:r>
            <a:rPr lang="cs-CZ" sz="1700" kern="1200" dirty="0" smtClean="0"/>
            <a:t> </a:t>
          </a:r>
          <a:r>
            <a:rPr lang="en-US" sz="1700" kern="1200" noProof="0" dirty="0" smtClean="0"/>
            <a:t>of</a:t>
          </a:r>
          <a:r>
            <a:rPr lang="cs-CZ" sz="1700" kern="1200" dirty="0" smtClean="0"/>
            <a:t> public </a:t>
          </a:r>
          <a:r>
            <a:rPr lang="en-US" sz="1700" kern="1200" noProof="0" dirty="0" smtClean="0"/>
            <a:t>officials</a:t>
          </a:r>
          <a:r>
            <a:rPr lang="cs-CZ" sz="1700" kern="1200" dirty="0" smtClean="0"/>
            <a:t>‘ </a:t>
          </a:r>
          <a:r>
            <a:rPr lang="en-US" sz="1700" kern="1200" noProof="0" dirty="0" smtClean="0"/>
            <a:t>needs</a:t>
          </a:r>
          <a:endParaRPr lang="en-US" sz="1700" kern="1200" noProof="0" dirty="0"/>
        </a:p>
      </dsp:txBody>
      <dsp:txXfrm>
        <a:off x="2886015" y="-69617"/>
        <a:ext cx="1695569" cy="831205"/>
      </dsp:txXfrm>
    </dsp:sp>
    <dsp:sp modelId="{F92F94C9-26C8-4936-A654-C51E06475C57}">
      <dsp:nvSpPr>
        <dsp:cNvPr id="0" name=""/>
        <dsp:cNvSpPr/>
      </dsp:nvSpPr>
      <dsp:spPr>
        <a:xfrm>
          <a:off x="3496618" y="776699"/>
          <a:ext cx="2280974" cy="2280974"/>
        </a:xfrm>
        <a:custGeom>
          <a:avLst/>
          <a:gdLst/>
          <a:ahLst/>
          <a:cxnLst/>
          <a:rect l="0" t="0" r="0" b="0"/>
          <a:pathLst>
            <a:path>
              <a:moveTo>
                <a:pt x="1137570" y="3"/>
              </a:moveTo>
              <a:arcTo wR="1140487" hR="1140487" stAng="16191210" swAng="23019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62C29-1C72-4E87-ABC5-2B1EA3AA8DAE}">
      <dsp:nvSpPr>
        <dsp:cNvPr id="0" name=""/>
        <dsp:cNvSpPr/>
      </dsp:nvSpPr>
      <dsp:spPr>
        <a:xfrm>
          <a:off x="4520313" y="1025903"/>
          <a:ext cx="1785501" cy="9211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Planning of education</a:t>
          </a:r>
          <a:endParaRPr lang="en-US" sz="1700" kern="1200"/>
        </a:p>
      </dsp:txBody>
      <dsp:txXfrm>
        <a:off x="4565279" y="1070869"/>
        <a:ext cx="1695569" cy="831205"/>
      </dsp:txXfrm>
    </dsp:sp>
    <dsp:sp modelId="{83CC9878-2805-4C88-8C21-4A74B12926BD}">
      <dsp:nvSpPr>
        <dsp:cNvPr id="0" name=""/>
        <dsp:cNvSpPr/>
      </dsp:nvSpPr>
      <dsp:spPr>
        <a:xfrm>
          <a:off x="3496618" y="-84730"/>
          <a:ext cx="2280974" cy="2280974"/>
        </a:xfrm>
        <a:custGeom>
          <a:avLst/>
          <a:gdLst/>
          <a:ahLst/>
          <a:cxnLst/>
          <a:rect l="0" t="0" r="0" b="0"/>
          <a:pathLst>
            <a:path>
              <a:moveTo>
                <a:pt x="1846066" y="2036516"/>
              </a:moveTo>
              <a:arcTo wR="1140487" hR="1140487" stAng="3106879" swAng="23019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D9907-5A63-4E32-B948-61D4B5DCE74A}">
      <dsp:nvSpPr>
        <dsp:cNvPr id="0" name=""/>
        <dsp:cNvSpPr/>
      </dsp:nvSpPr>
      <dsp:spPr>
        <a:xfrm>
          <a:off x="2841049" y="2166390"/>
          <a:ext cx="1785501" cy="9211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Realization of educational process</a:t>
          </a:r>
          <a:endParaRPr lang="en-US" sz="1700" kern="1200" noProof="0" dirty="0"/>
        </a:p>
      </dsp:txBody>
      <dsp:txXfrm>
        <a:off x="2886015" y="2211356"/>
        <a:ext cx="1695569" cy="831205"/>
      </dsp:txXfrm>
    </dsp:sp>
    <dsp:sp modelId="{E9ACE052-AC63-4AE6-A354-763E4E1704EA}">
      <dsp:nvSpPr>
        <dsp:cNvPr id="0" name=""/>
        <dsp:cNvSpPr/>
      </dsp:nvSpPr>
      <dsp:spPr>
        <a:xfrm>
          <a:off x="1806944" y="-79806"/>
          <a:ext cx="2280974" cy="2280974"/>
        </a:xfrm>
        <a:custGeom>
          <a:avLst/>
          <a:gdLst/>
          <a:ahLst/>
          <a:cxnLst/>
          <a:rect l="0" t="0" r="0" b="0"/>
          <a:pathLst>
            <a:path>
              <a:moveTo>
                <a:pt x="1027534" y="2275367"/>
              </a:moveTo>
              <a:arcTo wR="1140487" hR="1140487" stAng="5741031" swAng="19789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BDBBA-0866-4866-B565-35F3DFCDA6DD}">
      <dsp:nvSpPr>
        <dsp:cNvPr id="0" name=""/>
        <dsp:cNvSpPr/>
      </dsp:nvSpPr>
      <dsp:spPr>
        <a:xfrm>
          <a:off x="1268055" y="1025903"/>
          <a:ext cx="1785501" cy="9211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noProof="0" dirty="0" smtClean="0"/>
            <a:t>Evaluation of results</a:t>
          </a:r>
          <a:endParaRPr lang="en-US" sz="1700" kern="1200" noProof="0" dirty="0"/>
        </a:p>
      </dsp:txBody>
      <dsp:txXfrm>
        <a:off x="1313021" y="1070869"/>
        <a:ext cx="1695569" cy="831205"/>
      </dsp:txXfrm>
    </dsp:sp>
    <dsp:sp modelId="{596B6D6D-D498-4DAA-AD4E-079945787D9A}">
      <dsp:nvSpPr>
        <dsp:cNvPr id="0" name=""/>
        <dsp:cNvSpPr/>
      </dsp:nvSpPr>
      <dsp:spPr>
        <a:xfrm>
          <a:off x="1806944" y="771776"/>
          <a:ext cx="2280974" cy="2280974"/>
        </a:xfrm>
        <a:custGeom>
          <a:avLst/>
          <a:gdLst/>
          <a:ahLst/>
          <a:cxnLst/>
          <a:rect l="0" t="0" r="0" b="0"/>
          <a:pathLst>
            <a:path>
              <a:moveTo>
                <a:pt x="427941" y="249987"/>
              </a:moveTo>
              <a:arcTo wR="1140487" hR="1140487" stAng="13880066" swAng="19789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FDB8B-B950-41A4-9A6D-38EF4093FA61}">
      <dsp:nvSpPr>
        <dsp:cNvPr id="0" name=""/>
        <dsp:cNvSpPr/>
      </dsp:nvSpPr>
      <dsp:spPr>
        <a:xfrm rot="5400000">
          <a:off x="4449710" y="-1601930"/>
          <a:ext cx="1256514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Entering</a:t>
          </a:r>
          <a:r>
            <a:rPr lang="cs-CZ" sz="2300" kern="1200" smtClean="0"/>
            <a:t> </a:t>
          </a:r>
          <a:r>
            <a:rPr lang="en-US" sz="2300" kern="1200" smtClean="0"/>
            <a:t>education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noProof="0" dirty="0" smtClean="0"/>
            <a:t>Deepening</a:t>
          </a:r>
          <a:r>
            <a:rPr lang="cs-CZ" sz="2300" kern="1200" dirty="0" smtClean="0"/>
            <a:t> </a:t>
          </a:r>
          <a:r>
            <a:rPr lang="en-US" sz="2300" kern="1200" dirty="0" smtClean="0"/>
            <a:t>education</a:t>
          </a:r>
          <a:endParaRPr lang="en-US" sz="2300" kern="1200" dirty="0"/>
        </a:p>
      </dsp:txBody>
      <dsp:txXfrm rot="-5400000">
        <a:off x="2688335" y="220783"/>
        <a:ext cx="4717926" cy="1133838"/>
      </dsp:txXfrm>
    </dsp:sp>
    <dsp:sp modelId="{ADF2442E-F759-4D34-B5C6-A9629B8A6711}">
      <dsp:nvSpPr>
        <dsp:cNvPr id="0" name=""/>
        <dsp:cNvSpPr/>
      </dsp:nvSpPr>
      <dsp:spPr>
        <a:xfrm>
          <a:off x="0" y="2379"/>
          <a:ext cx="2688336" cy="1570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Education</a:t>
          </a:r>
          <a:r>
            <a:rPr lang="cs-CZ" sz="3200" kern="1200" smtClean="0"/>
            <a:t> </a:t>
          </a:r>
          <a:r>
            <a:rPr lang="en-US" sz="3200" kern="1200" smtClean="0"/>
            <a:t>of employees contains</a:t>
          </a:r>
          <a:r>
            <a:rPr lang="cs-CZ" sz="3200" kern="1200" smtClean="0"/>
            <a:t>:</a:t>
          </a:r>
          <a:endParaRPr lang="en-US" sz="3200" kern="1200"/>
        </a:p>
      </dsp:txBody>
      <dsp:txXfrm>
        <a:off x="76672" y="79051"/>
        <a:ext cx="2534992" cy="1417298"/>
      </dsp:txXfrm>
    </dsp:sp>
    <dsp:sp modelId="{81FC631B-98AE-46D5-B40E-998B7BB9CB17}">
      <dsp:nvSpPr>
        <dsp:cNvPr id="0" name=""/>
        <dsp:cNvSpPr/>
      </dsp:nvSpPr>
      <dsp:spPr>
        <a:xfrm rot="5400000">
          <a:off x="4449710" y="47243"/>
          <a:ext cx="1256514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Introductory entering education 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Following entering education</a:t>
          </a:r>
          <a:endParaRPr lang="en-US" sz="2300" kern="1200"/>
        </a:p>
      </dsp:txBody>
      <dsp:txXfrm rot="-5400000">
        <a:off x="2688335" y="1869956"/>
        <a:ext cx="4717926" cy="1133838"/>
      </dsp:txXfrm>
    </dsp:sp>
    <dsp:sp modelId="{FCA7E5B5-872D-4FA0-A3A3-1585BCA2AF44}">
      <dsp:nvSpPr>
        <dsp:cNvPr id="0" name=""/>
        <dsp:cNvSpPr/>
      </dsp:nvSpPr>
      <dsp:spPr>
        <a:xfrm>
          <a:off x="0" y="1651554"/>
          <a:ext cx="2688336" cy="1570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Entering education contains:</a:t>
          </a:r>
          <a:endParaRPr lang="en-US" sz="3200" kern="1200"/>
        </a:p>
      </dsp:txBody>
      <dsp:txXfrm>
        <a:off x="76672" y="1728226"/>
        <a:ext cx="2534992" cy="1417298"/>
      </dsp:txXfrm>
    </dsp:sp>
    <dsp:sp modelId="{BF69EED0-2B47-4BE9-A3D6-C805F58F2ACB}">
      <dsp:nvSpPr>
        <dsp:cNvPr id="0" name=""/>
        <dsp:cNvSpPr/>
      </dsp:nvSpPr>
      <dsp:spPr>
        <a:xfrm rot="5400000">
          <a:off x="4449710" y="1696418"/>
          <a:ext cx="1256514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Managerial education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Language education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Education</a:t>
          </a:r>
          <a:r>
            <a:rPr lang="cs-CZ" sz="2300" kern="1200" dirty="0" smtClean="0"/>
            <a:t> in </a:t>
          </a:r>
          <a:r>
            <a:rPr lang="en-US" sz="2300" kern="1200" dirty="0" smtClean="0"/>
            <a:t>other</a:t>
          </a:r>
          <a:r>
            <a:rPr lang="cs-CZ" sz="2300" kern="1200" dirty="0" smtClean="0"/>
            <a:t> </a:t>
          </a:r>
          <a:r>
            <a:rPr lang="en-US" sz="2300" kern="1200" dirty="0" smtClean="0"/>
            <a:t>areas</a:t>
          </a:r>
          <a:endParaRPr lang="en-US" sz="2300" kern="1200" dirty="0"/>
        </a:p>
      </dsp:txBody>
      <dsp:txXfrm rot="-5400000">
        <a:off x="2688335" y="3519131"/>
        <a:ext cx="4717926" cy="1133838"/>
      </dsp:txXfrm>
    </dsp:sp>
    <dsp:sp modelId="{7A1F9553-7361-447E-A9AF-895095E14E48}">
      <dsp:nvSpPr>
        <dsp:cNvPr id="0" name=""/>
        <dsp:cNvSpPr/>
      </dsp:nvSpPr>
      <dsp:spPr>
        <a:xfrm>
          <a:off x="0" y="3300729"/>
          <a:ext cx="2688336" cy="1570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Deepening</a:t>
          </a:r>
          <a:r>
            <a:rPr lang="cs-CZ" sz="3200" kern="1200" dirty="0" smtClean="0"/>
            <a:t> </a:t>
          </a:r>
          <a:r>
            <a:rPr lang="en-US" sz="3200" kern="1200" dirty="0" smtClean="0"/>
            <a:t>education contains:</a:t>
          </a:r>
          <a:endParaRPr lang="en-US" sz="3200" kern="1200" dirty="0"/>
        </a:p>
      </dsp:txBody>
      <dsp:txXfrm>
        <a:off x="76672" y="3377401"/>
        <a:ext cx="2534992" cy="1417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509CF-8C71-47A5-877A-4EB26FFDC8CF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1B39A-8A86-4AF7-9DBE-465D4A790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2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141277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Public </a:t>
            </a:r>
            <a:r>
              <a:rPr lang="en-US" sz="4800" dirty="0" smtClean="0"/>
              <a:t>Officials</a:t>
            </a:r>
            <a:endParaRPr lang="en-US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172200" cy="13716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7030A0"/>
                </a:solidFill>
              </a:rPr>
              <a:t>Education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>
                <a:solidFill>
                  <a:srgbClr val="7030A0"/>
                </a:solidFill>
              </a:rPr>
              <a:t>and </a:t>
            </a:r>
            <a:r>
              <a:rPr lang="en-US" dirty="0" smtClean="0">
                <a:solidFill>
                  <a:srgbClr val="7030A0"/>
                </a:solidFill>
              </a:rPr>
              <a:t>professional training of </a:t>
            </a:r>
            <a:r>
              <a:rPr lang="cs-CZ" dirty="0" smtClean="0">
                <a:solidFill>
                  <a:srgbClr val="7030A0"/>
                </a:solidFill>
              </a:rPr>
              <a:t>public </a:t>
            </a:r>
            <a:r>
              <a:rPr lang="en-US" dirty="0" smtClean="0">
                <a:solidFill>
                  <a:srgbClr val="7030A0"/>
                </a:solidFill>
              </a:rPr>
              <a:t>officials</a:t>
            </a:r>
            <a:r>
              <a:rPr lang="cs-CZ" dirty="0" smtClean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  <a:p>
            <a:endParaRPr lang="cs-CZ" b="0" dirty="0" smtClean="0"/>
          </a:p>
          <a:p>
            <a:r>
              <a:rPr lang="en-US" b="0" dirty="0" smtClean="0"/>
              <a:t>Lecture</a:t>
            </a:r>
            <a:r>
              <a:rPr lang="cs-CZ" b="0" dirty="0" smtClean="0"/>
              <a:t> </a:t>
            </a:r>
            <a:r>
              <a:rPr lang="en-US" b="0" dirty="0" smtClean="0"/>
              <a:t>#</a:t>
            </a:r>
            <a:r>
              <a:rPr lang="cs-CZ" b="0" dirty="0" smtClean="0"/>
              <a:t>6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15515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Continuous</a:t>
            </a:r>
            <a:r>
              <a:rPr lang="cs-CZ" dirty="0" smtClean="0"/>
              <a:t> </a:t>
            </a:r>
            <a:r>
              <a:rPr lang="en-US" dirty="0" smtClean="0"/>
              <a:t>education of public officials is a part of modern personal policy</a:t>
            </a:r>
            <a:r>
              <a:rPr lang="cs-CZ" dirty="0" smtClean="0"/>
              <a:t>. </a:t>
            </a:r>
            <a:r>
              <a:rPr lang="en-US" dirty="0" smtClean="0"/>
              <a:t>It‘s one of the functions of </a:t>
            </a:r>
            <a:r>
              <a:rPr lang="cs-CZ" dirty="0" smtClean="0"/>
              <a:t>public </a:t>
            </a:r>
            <a:r>
              <a:rPr lang="en-US" dirty="0" smtClean="0"/>
              <a:t>administration</a:t>
            </a:r>
            <a:r>
              <a:rPr lang="cs-CZ" dirty="0" smtClean="0"/>
              <a:t>.</a:t>
            </a:r>
          </a:p>
          <a:p>
            <a:r>
              <a:rPr lang="en-US" dirty="0" smtClean="0"/>
              <a:t>This</a:t>
            </a:r>
            <a:r>
              <a:rPr lang="cs-CZ" dirty="0" smtClean="0"/>
              <a:t> type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education</a:t>
            </a:r>
            <a:r>
              <a:rPr lang="cs-CZ" dirty="0" smtClean="0"/>
              <a:t> </a:t>
            </a:r>
            <a:r>
              <a:rPr lang="en-US" dirty="0" smtClean="0"/>
              <a:t>requires</a:t>
            </a:r>
            <a:r>
              <a:rPr lang="cs-CZ" dirty="0" smtClean="0"/>
              <a:t> </a:t>
            </a:r>
            <a:r>
              <a:rPr lang="en-US" dirty="0" smtClean="0"/>
              <a:t>foundation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special</a:t>
            </a:r>
            <a:r>
              <a:rPr lang="cs-CZ" dirty="0" smtClean="0"/>
              <a:t> </a:t>
            </a:r>
            <a:r>
              <a:rPr lang="en-US" dirty="0" smtClean="0"/>
              <a:t>educational</a:t>
            </a:r>
            <a:r>
              <a:rPr lang="cs-CZ" dirty="0" smtClean="0"/>
              <a:t> </a:t>
            </a:r>
            <a:r>
              <a:rPr lang="en-US" dirty="0" smtClean="0"/>
              <a:t>institutes</a:t>
            </a:r>
            <a:r>
              <a:rPr lang="cs-CZ" dirty="0" smtClean="0"/>
              <a:t>, </a:t>
            </a:r>
            <a:r>
              <a:rPr lang="en-US" dirty="0" smtClean="0"/>
              <a:t>which</a:t>
            </a:r>
            <a:r>
              <a:rPr lang="cs-CZ" dirty="0" smtClean="0"/>
              <a:t> </a:t>
            </a:r>
            <a:r>
              <a:rPr lang="en-US" dirty="0" smtClean="0"/>
              <a:t>focuses</a:t>
            </a:r>
            <a:r>
              <a:rPr lang="cs-CZ" dirty="0" smtClean="0"/>
              <a:t> on </a:t>
            </a:r>
            <a:r>
              <a:rPr lang="en-US" dirty="0" smtClean="0"/>
              <a:t>difficult</a:t>
            </a:r>
            <a:r>
              <a:rPr lang="cs-CZ" dirty="0" smtClean="0"/>
              <a:t> </a:t>
            </a:r>
            <a:r>
              <a:rPr lang="en-US" dirty="0" smtClean="0"/>
              <a:t>tasks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public </a:t>
            </a:r>
            <a:r>
              <a:rPr lang="en-US" dirty="0" smtClean="0"/>
              <a:t>administration</a:t>
            </a:r>
            <a:r>
              <a:rPr lang="cs-CZ" dirty="0" smtClean="0"/>
              <a:t> and </a:t>
            </a:r>
            <a:r>
              <a:rPr lang="en-US" dirty="0" smtClean="0"/>
              <a:t>related</a:t>
            </a:r>
            <a:r>
              <a:rPr lang="cs-CZ" dirty="0" smtClean="0"/>
              <a:t> </a:t>
            </a:r>
            <a:r>
              <a:rPr lang="en-US" dirty="0" smtClean="0"/>
              <a:t>knowledge</a:t>
            </a:r>
            <a:r>
              <a:rPr lang="cs-CZ" dirty="0" smtClean="0"/>
              <a:t>, as </a:t>
            </a:r>
            <a:r>
              <a:rPr lang="en-US" dirty="0" smtClean="0"/>
              <a:t>communication</a:t>
            </a:r>
            <a:r>
              <a:rPr lang="cs-CZ" dirty="0" smtClean="0"/>
              <a:t> </a:t>
            </a:r>
            <a:r>
              <a:rPr lang="en-US" dirty="0" smtClean="0"/>
              <a:t>etc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en-US" dirty="0" smtClean="0"/>
              <a:t>Training is not only deepen knowledge of officials but it also contributes to their socialization.</a:t>
            </a:r>
          </a:p>
          <a:p>
            <a:r>
              <a:rPr lang="en-US" dirty="0" smtClean="0"/>
              <a:t>Another function of the training is </a:t>
            </a:r>
            <a:r>
              <a:rPr lang="cs-CZ" dirty="0" smtClean="0"/>
              <a:t>in </a:t>
            </a:r>
            <a:r>
              <a:rPr lang="en-US" dirty="0" smtClean="0"/>
              <a:t>possibility to reveal</a:t>
            </a:r>
            <a:r>
              <a:rPr lang="cs-CZ" dirty="0" smtClean="0"/>
              <a:t> </a:t>
            </a:r>
            <a:r>
              <a:rPr lang="en-US" dirty="0" smtClean="0"/>
              <a:t>talented officials.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Education of public officials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36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n-US" dirty="0" smtClean="0"/>
              <a:t>Methods of education (from passive </a:t>
            </a:r>
            <a:r>
              <a:rPr lang="cs-CZ" dirty="0" smtClean="0"/>
              <a:t>to </a:t>
            </a:r>
            <a:r>
              <a:rPr lang="en-US" dirty="0" smtClean="0"/>
              <a:t>active</a:t>
            </a:r>
            <a:r>
              <a:rPr lang="cs-CZ" dirty="0" smtClean="0"/>
              <a:t>):</a:t>
            </a:r>
          </a:p>
          <a:p>
            <a:pPr lvl="1"/>
            <a:r>
              <a:rPr lang="en-US" b="1" dirty="0" smtClean="0"/>
              <a:t>Lectures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en-US" dirty="0" smtClean="0"/>
              <a:t>Mainly for theoretical</a:t>
            </a:r>
            <a:r>
              <a:rPr lang="cs-CZ" dirty="0" smtClean="0"/>
              <a:t> </a:t>
            </a:r>
            <a:r>
              <a:rPr lang="en-US" dirty="0" smtClean="0"/>
              <a:t>education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b="1" dirty="0" smtClean="0"/>
              <a:t>Seminars</a:t>
            </a:r>
            <a:r>
              <a:rPr lang="cs-CZ" b="1" dirty="0"/>
              <a:t> </a:t>
            </a:r>
            <a:r>
              <a:rPr lang="cs-CZ" dirty="0" smtClean="0"/>
              <a:t>- </a:t>
            </a:r>
            <a:r>
              <a:rPr lang="en-US" dirty="0" smtClean="0"/>
              <a:t>Combination of theoretical education and discussion. There is expectation of active participation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b="1" dirty="0" smtClean="0"/>
              <a:t>E-learning</a:t>
            </a:r>
            <a:r>
              <a:rPr lang="cs-CZ" b="1" dirty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en-US" dirty="0" smtClean="0"/>
              <a:t>Using electronic technologies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b="1" dirty="0" smtClean="0"/>
              <a:t>Case</a:t>
            </a:r>
            <a:r>
              <a:rPr lang="en-US" dirty="0" smtClean="0"/>
              <a:t> </a:t>
            </a:r>
            <a:r>
              <a:rPr lang="en-US" b="1" dirty="0" smtClean="0"/>
              <a:t>studies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en-US" dirty="0" smtClean="0"/>
              <a:t>Participants </a:t>
            </a:r>
            <a:r>
              <a:rPr lang="cs-CZ" dirty="0" smtClean="0"/>
              <a:t>(</a:t>
            </a:r>
            <a:r>
              <a:rPr lang="en-US" dirty="0" smtClean="0"/>
              <a:t>mostly managers</a:t>
            </a:r>
            <a:r>
              <a:rPr lang="cs-CZ" dirty="0" smtClean="0"/>
              <a:t>) </a:t>
            </a:r>
            <a:r>
              <a:rPr lang="en-US" dirty="0" smtClean="0"/>
              <a:t>analyze</a:t>
            </a:r>
            <a:r>
              <a:rPr lang="cs-CZ" dirty="0" smtClean="0"/>
              <a:t> and </a:t>
            </a:r>
            <a:r>
              <a:rPr lang="en-US" dirty="0" smtClean="0"/>
              <a:t>solve concrete problems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b="1" dirty="0" smtClean="0"/>
              <a:t>Workshops</a:t>
            </a:r>
            <a:r>
              <a:rPr lang="cs-CZ" b="1" dirty="0"/>
              <a:t> </a:t>
            </a:r>
            <a:r>
              <a:rPr lang="cs-CZ" dirty="0"/>
              <a:t>-</a:t>
            </a:r>
            <a:r>
              <a:rPr lang="cs-CZ" b="1" dirty="0" smtClean="0"/>
              <a:t> </a:t>
            </a:r>
            <a:r>
              <a:rPr lang="en-US" dirty="0" smtClean="0"/>
              <a:t>Participants try </a:t>
            </a:r>
            <a:r>
              <a:rPr lang="cs-CZ" dirty="0" smtClean="0"/>
              <a:t>to </a:t>
            </a:r>
            <a:r>
              <a:rPr lang="en-US" dirty="0" smtClean="0"/>
              <a:t>take</a:t>
            </a:r>
            <a:r>
              <a:rPr lang="cs-CZ" dirty="0" smtClean="0"/>
              <a:t> a </a:t>
            </a:r>
            <a:r>
              <a:rPr lang="en-US" dirty="0" smtClean="0"/>
              <a:t>stand against some problem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b="1" dirty="0" smtClean="0"/>
              <a:t>Develop</a:t>
            </a:r>
            <a:r>
              <a:rPr lang="en-US" dirty="0" smtClean="0"/>
              <a:t> </a:t>
            </a:r>
            <a:r>
              <a:rPr lang="en-US" b="1" dirty="0" smtClean="0"/>
              <a:t>center </a:t>
            </a:r>
            <a:r>
              <a:rPr lang="cs-CZ" dirty="0" smtClean="0"/>
              <a:t>– P</a:t>
            </a:r>
            <a:r>
              <a:rPr lang="cs-CZ" dirty="0"/>
              <a:t>a</a:t>
            </a:r>
            <a:r>
              <a:rPr lang="en-US" dirty="0" err="1" smtClean="0"/>
              <a:t>rticipants</a:t>
            </a:r>
            <a:r>
              <a:rPr lang="en-US" dirty="0" smtClean="0"/>
              <a:t> solves tasks typical for their job description and they are observed by valuation team</a:t>
            </a:r>
            <a:r>
              <a:rPr lang="cs-CZ" dirty="0" smtClean="0"/>
              <a:t>.</a:t>
            </a:r>
          </a:p>
          <a:p>
            <a:pPr lvl="1"/>
            <a:r>
              <a:rPr lang="en-US" b="1" dirty="0" smtClean="0"/>
              <a:t>Outdoor</a:t>
            </a:r>
            <a:r>
              <a:rPr lang="en-US" dirty="0" smtClean="0"/>
              <a:t> </a:t>
            </a:r>
            <a:r>
              <a:rPr lang="en-US" b="1" dirty="0" smtClean="0"/>
              <a:t>training</a:t>
            </a:r>
            <a:r>
              <a:rPr lang="cs-CZ" b="1" dirty="0"/>
              <a:t> </a:t>
            </a:r>
            <a:r>
              <a:rPr lang="cs-CZ" dirty="0" smtClean="0"/>
              <a:t>– ‚‚</a:t>
            </a:r>
            <a:r>
              <a:rPr lang="cs-CZ" dirty="0"/>
              <a:t>L</a:t>
            </a:r>
            <a:r>
              <a:rPr lang="en-US" dirty="0" smtClean="0"/>
              <a:t>earning</a:t>
            </a:r>
            <a:r>
              <a:rPr lang="cs-CZ" dirty="0" smtClean="0"/>
              <a:t> by </a:t>
            </a:r>
            <a:r>
              <a:rPr lang="en-US" dirty="0" smtClean="0"/>
              <a:t>playing</a:t>
            </a:r>
            <a:r>
              <a:rPr lang="cs-CZ" dirty="0" smtClean="0"/>
              <a:t>‘‘, </a:t>
            </a:r>
            <a:r>
              <a:rPr lang="en-US" dirty="0" err="1" smtClean="0"/>
              <a:t>dete</a:t>
            </a:r>
            <a:r>
              <a:rPr lang="cs-CZ" dirty="0" smtClean="0"/>
              <a:t>r</a:t>
            </a:r>
            <a:r>
              <a:rPr lang="en-US" dirty="0" smtClean="0"/>
              <a:t>mined mostly for managers and skills like communication, leadership etc.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b="1" dirty="0" smtClean="0"/>
              <a:t>Coaching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/>
              <a:t>L</a:t>
            </a:r>
            <a:r>
              <a:rPr lang="en-US" dirty="0" err="1" smtClean="0"/>
              <a:t>ong</a:t>
            </a:r>
            <a:r>
              <a:rPr lang="en-US" dirty="0" smtClean="0"/>
              <a:t>-termed</a:t>
            </a:r>
            <a:r>
              <a:rPr lang="cs-CZ" dirty="0" smtClean="0"/>
              <a:t> </a:t>
            </a:r>
            <a:r>
              <a:rPr lang="en-US" dirty="0" smtClean="0"/>
              <a:t>education</a:t>
            </a:r>
            <a:r>
              <a:rPr lang="cs-CZ" dirty="0" smtClean="0"/>
              <a:t>, </a:t>
            </a:r>
            <a:r>
              <a:rPr lang="en-US" dirty="0" smtClean="0"/>
              <a:t>focused</a:t>
            </a:r>
            <a:r>
              <a:rPr lang="cs-CZ" dirty="0" smtClean="0"/>
              <a:t> on </a:t>
            </a:r>
            <a:r>
              <a:rPr lang="en-US" dirty="0" smtClean="0"/>
              <a:t>leading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employee</a:t>
            </a:r>
            <a:endParaRPr lang="en-US" b="1" dirty="0" smtClean="0"/>
          </a:p>
          <a:p>
            <a:pPr lvl="1"/>
            <a:r>
              <a:rPr lang="en-US" b="1" dirty="0" smtClean="0"/>
              <a:t>Mentoring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/>
              <a:t>S</a:t>
            </a:r>
            <a:r>
              <a:rPr lang="en-US" dirty="0" err="1" smtClean="0"/>
              <a:t>imilar</a:t>
            </a:r>
            <a:r>
              <a:rPr lang="en-US" dirty="0" smtClean="0"/>
              <a:t> to coaching but focused mainly on activity of employee</a:t>
            </a:r>
          </a:p>
          <a:p>
            <a:pPr lvl="1"/>
            <a:r>
              <a:rPr lang="en-US" b="1" dirty="0" smtClean="0"/>
              <a:t>Assisting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en-US" dirty="0" smtClean="0"/>
              <a:t>Educated employee assists </a:t>
            </a:r>
            <a:r>
              <a:rPr lang="cs-CZ" dirty="0" smtClean="0"/>
              <a:t>to more </a:t>
            </a:r>
            <a:r>
              <a:rPr lang="en-US" dirty="0" smtClean="0"/>
              <a:t>experienced colleague </a:t>
            </a:r>
            <a:r>
              <a:rPr lang="cs-CZ" dirty="0" smtClean="0"/>
              <a:t>and use </a:t>
            </a:r>
            <a:r>
              <a:rPr lang="en-US" dirty="0" smtClean="0"/>
              <a:t>it for </a:t>
            </a:r>
            <a:r>
              <a:rPr lang="cs-CZ" dirty="0" smtClean="0"/>
              <a:t>his </a:t>
            </a:r>
            <a:r>
              <a:rPr lang="en-US" dirty="0" smtClean="0"/>
              <a:t>own</a:t>
            </a:r>
            <a:r>
              <a:rPr lang="cs-CZ" dirty="0" smtClean="0"/>
              <a:t> study.</a:t>
            </a:r>
            <a:endParaRPr lang="en-US" dirty="0" smtClean="0"/>
          </a:p>
          <a:p>
            <a:pPr lvl="1"/>
            <a:r>
              <a:rPr lang="en-US" b="1" dirty="0" smtClean="0"/>
              <a:t>Instructions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en-US" dirty="0" smtClean="0"/>
              <a:t>Educated employee </a:t>
            </a:r>
            <a:r>
              <a:rPr lang="cs-CZ" dirty="0" smtClean="0"/>
              <a:t>copy </a:t>
            </a:r>
            <a:r>
              <a:rPr lang="en-US" dirty="0" smtClean="0"/>
              <a:t>procedures of </a:t>
            </a:r>
            <a:r>
              <a:rPr lang="cs-CZ" dirty="0" smtClean="0"/>
              <a:t>more </a:t>
            </a:r>
            <a:r>
              <a:rPr lang="en-US" dirty="0" smtClean="0"/>
              <a:t>experienced</a:t>
            </a:r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Education of public officials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891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84784"/>
          </a:xfrm>
        </p:spPr>
        <p:txBody>
          <a:bodyPr/>
          <a:lstStyle/>
          <a:p>
            <a:r>
              <a:rPr lang="en-US" dirty="0" smtClean="0"/>
              <a:t>Effective educational system is called ‚‚systematic educational cycle‘‘</a:t>
            </a:r>
            <a:r>
              <a:rPr lang="cs-CZ" dirty="0" smtClean="0"/>
              <a:t>, </a:t>
            </a:r>
            <a:r>
              <a:rPr lang="en-US" dirty="0" smtClean="0"/>
              <a:t>which tries to proceed process of education by specific, measurable, activating, realistic and termed steps.</a:t>
            </a:r>
            <a:r>
              <a:rPr lang="cs-CZ" dirty="0" smtClean="0"/>
              <a:t> </a:t>
            </a:r>
            <a:r>
              <a:rPr lang="en-US" dirty="0" smtClean="0"/>
              <a:t>It contains: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Education of public officials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210332755"/>
              </p:ext>
            </p:extLst>
          </p:nvPr>
        </p:nvGraphicFramePr>
        <p:xfrm>
          <a:off x="457200" y="3501008"/>
          <a:ext cx="7467600" cy="2972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4437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Requirements</a:t>
            </a:r>
            <a:r>
              <a:rPr lang="cs-CZ" dirty="0"/>
              <a:t> </a:t>
            </a:r>
            <a:r>
              <a:rPr lang="en-US" dirty="0"/>
              <a:t>on officials</a:t>
            </a:r>
            <a:r>
              <a:rPr lang="cs-CZ" dirty="0"/>
              <a:t>‘ </a:t>
            </a:r>
            <a:r>
              <a:rPr lang="en-US" dirty="0"/>
              <a:t>education are usually expressed in </a:t>
            </a:r>
            <a:r>
              <a:rPr lang="en-US" dirty="0" smtClean="0"/>
              <a:t>legislation</a:t>
            </a:r>
          </a:p>
          <a:p>
            <a:r>
              <a:rPr lang="cs-CZ" dirty="0" smtClean="0"/>
              <a:t>P1</a:t>
            </a:r>
            <a:r>
              <a:rPr lang="en-US" dirty="0" err="1" smtClean="0"/>
              <a:t>rinciples</a:t>
            </a:r>
            <a:r>
              <a:rPr lang="en-US" dirty="0" smtClean="0"/>
              <a:t> of education</a:t>
            </a:r>
            <a:r>
              <a:rPr lang="cs-CZ" dirty="0" smtClean="0"/>
              <a:t>:</a:t>
            </a:r>
          </a:p>
          <a:p>
            <a:pPr lvl="1"/>
            <a:r>
              <a:rPr lang="en-US" b="1" dirty="0" smtClean="0"/>
              <a:t>Continuity of education</a:t>
            </a:r>
            <a:r>
              <a:rPr lang="en-US" dirty="0" smtClean="0"/>
              <a:t>. It‘s life-long systematic process</a:t>
            </a:r>
          </a:p>
          <a:p>
            <a:pPr lvl="1"/>
            <a:r>
              <a:rPr lang="en-US" b="1" dirty="0" smtClean="0"/>
              <a:t>Recognition of education</a:t>
            </a:r>
            <a:r>
              <a:rPr lang="en-US" dirty="0" smtClean="0"/>
              <a:t>. Qualification obtained at one public body is recognized by any other public body</a:t>
            </a:r>
          </a:p>
          <a:p>
            <a:pPr lvl="1"/>
            <a:r>
              <a:rPr lang="en-US" b="1" dirty="0" smtClean="0"/>
              <a:t>Variability of content and form of education</a:t>
            </a:r>
            <a:r>
              <a:rPr lang="cs-CZ" b="1" dirty="0" smtClean="0"/>
              <a:t>. </a:t>
            </a:r>
            <a:r>
              <a:rPr lang="en-US" dirty="0" smtClean="0"/>
              <a:t>Educational content should be </a:t>
            </a:r>
            <a:r>
              <a:rPr lang="cs-CZ" dirty="0" smtClean="0"/>
              <a:t>diverse, as </a:t>
            </a:r>
            <a:r>
              <a:rPr lang="en-US" dirty="0" smtClean="0"/>
              <a:t>well as forms of education </a:t>
            </a:r>
            <a:r>
              <a:rPr lang="cs-CZ" dirty="0" smtClean="0"/>
              <a:t>(Eg. </a:t>
            </a:r>
            <a:r>
              <a:rPr lang="en-US" dirty="0" smtClean="0"/>
              <a:t>E-learning</a:t>
            </a:r>
            <a:r>
              <a:rPr lang="cs-CZ" dirty="0" smtClean="0"/>
              <a:t>, distance study, </a:t>
            </a:r>
            <a:r>
              <a:rPr lang="en-US" dirty="0" smtClean="0"/>
              <a:t>etc.)</a:t>
            </a:r>
            <a:endParaRPr lang="en-US" b="1" dirty="0" smtClean="0"/>
          </a:p>
          <a:p>
            <a:pPr lvl="1"/>
            <a:r>
              <a:rPr lang="en-US" b="1" dirty="0" smtClean="0"/>
              <a:t>Combination of education by this resolution and another professional education</a:t>
            </a:r>
          </a:p>
          <a:p>
            <a:pPr lvl="1"/>
            <a:r>
              <a:rPr lang="en-US" b="1" dirty="0" smtClean="0"/>
              <a:t>The plurality of education subjects</a:t>
            </a:r>
            <a:r>
              <a:rPr lang="cs-CZ" b="1" dirty="0" smtClean="0"/>
              <a:t>. </a:t>
            </a:r>
            <a:r>
              <a:rPr lang="en-US" dirty="0" smtClean="0"/>
              <a:t>That means using</a:t>
            </a:r>
            <a:r>
              <a:rPr lang="cs-CZ" dirty="0" smtClean="0"/>
              <a:t> </a:t>
            </a:r>
            <a:r>
              <a:rPr lang="en-US" dirty="0" smtClean="0"/>
              <a:t>internal </a:t>
            </a:r>
            <a:r>
              <a:rPr lang="cs-CZ" dirty="0" smtClean="0"/>
              <a:t>and </a:t>
            </a:r>
            <a:r>
              <a:rPr lang="en-US" dirty="0" smtClean="0"/>
              <a:t>also external supplier</a:t>
            </a:r>
            <a:r>
              <a:rPr lang="cs-CZ" dirty="0" smtClean="0"/>
              <a:t>s</a:t>
            </a:r>
            <a:r>
              <a:rPr lang="en-US" dirty="0" smtClean="0"/>
              <a:t> of educational service</a:t>
            </a:r>
            <a:r>
              <a:rPr lang="cs-CZ" dirty="0" smtClean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Education of public officials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9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529954909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Structure of education 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75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Administrative bodies create annual education plans based on their own analysis.</a:t>
            </a:r>
            <a:endParaRPr lang="cs-CZ" dirty="0" smtClean="0"/>
          </a:p>
          <a:p>
            <a:r>
              <a:rPr lang="en-US" dirty="0" smtClean="0"/>
              <a:t>Trainings must be documented and evaluated</a:t>
            </a:r>
          </a:p>
          <a:p>
            <a:r>
              <a:rPr lang="en-US" dirty="0" smtClean="0"/>
              <a:t>Participants receive certification about completed trainings</a:t>
            </a:r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Education of public officials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207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of the main </a:t>
            </a:r>
            <a:r>
              <a:rPr lang="en-US" dirty="0" smtClean="0">
                <a:solidFill>
                  <a:srgbClr val="7030A0"/>
                </a:solidFill>
              </a:rPr>
              <a:t>goals</a:t>
            </a:r>
            <a:r>
              <a:rPr lang="en-US" dirty="0" smtClean="0"/>
              <a:t> of the </a:t>
            </a:r>
            <a:r>
              <a:rPr lang="cs-CZ" dirty="0" smtClean="0">
                <a:solidFill>
                  <a:srgbClr val="7030A0"/>
                </a:solidFill>
              </a:rPr>
              <a:t>public </a:t>
            </a:r>
            <a:r>
              <a:rPr lang="en-US" dirty="0" smtClean="0">
                <a:solidFill>
                  <a:srgbClr val="7030A0"/>
                </a:solidFill>
              </a:rPr>
              <a:t>administration reform </a:t>
            </a:r>
            <a:r>
              <a:rPr lang="en-US" dirty="0" smtClean="0"/>
              <a:t>was improvement of</a:t>
            </a:r>
            <a:r>
              <a:rPr lang="cs-CZ" dirty="0" smtClean="0"/>
              <a:t> public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There</a:t>
            </a:r>
            <a:r>
              <a:rPr lang="cs-CZ" dirty="0" smtClean="0"/>
              <a:t> are </a:t>
            </a:r>
            <a:r>
              <a:rPr lang="en-US" dirty="0" smtClean="0"/>
              <a:t>still</a:t>
            </a:r>
            <a:r>
              <a:rPr lang="cs-CZ" dirty="0"/>
              <a:t> </a:t>
            </a:r>
            <a:r>
              <a:rPr lang="en-US" dirty="0" smtClean="0"/>
              <a:t>deficiencies</a:t>
            </a:r>
            <a:r>
              <a:rPr lang="cs-CZ" dirty="0" smtClean="0"/>
              <a:t> </a:t>
            </a:r>
            <a:r>
              <a:rPr lang="en-US" dirty="0" smtClean="0"/>
              <a:t>of present regulation of education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possibilities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improvement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Possibility of operative adaption of education process</a:t>
            </a:r>
          </a:p>
          <a:p>
            <a:pPr lvl="1"/>
            <a:r>
              <a:rPr lang="en-US" dirty="0" smtClean="0"/>
              <a:t>Standardization of educational system</a:t>
            </a:r>
          </a:p>
          <a:p>
            <a:pPr lvl="1"/>
            <a:r>
              <a:rPr lang="en-US" dirty="0" smtClean="0"/>
              <a:t>Liberalization of access to all kinds of education </a:t>
            </a:r>
          </a:p>
          <a:p>
            <a:pPr lvl="1"/>
            <a:r>
              <a:rPr lang="en-US" dirty="0" smtClean="0"/>
              <a:t>Modification of accreditation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en-US" dirty="0" smtClean="0"/>
              <a:t> </a:t>
            </a:r>
            <a:r>
              <a:rPr lang="cs-CZ" dirty="0" err="1" smtClean="0"/>
              <a:t>wi</a:t>
            </a:r>
            <a:r>
              <a:rPr lang="en-US" dirty="0" err="1" smtClean="0"/>
              <a:t>th</a:t>
            </a:r>
            <a:r>
              <a:rPr lang="en-US" dirty="0" smtClean="0"/>
              <a:t> respect to content and quality of educational programs</a:t>
            </a:r>
          </a:p>
          <a:p>
            <a:pPr lvl="1"/>
            <a:r>
              <a:rPr lang="en-US" dirty="0" smtClean="0"/>
              <a:t>Regulation of specific rights and duties of lectors in public administration</a:t>
            </a:r>
          </a:p>
          <a:p>
            <a:pPr lvl="1"/>
            <a:r>
              <a:rPr lang="en-US" dirty="0" smtClean="0"/>
              <a:t>Strengthening the role of universities in public administration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Education of public officials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Staff regulation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849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375</TotalTime>
  <Words>562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Public Officials</vt:lpstr>
      <vt:lpstr>Education of public officials</vt:lpstr>
      <vt:lpstr>Education of public officials</vt:lpstr>
      <vt:lpstr>Education of public officials</vt:lpstr>
      <vt:lpstr>Education of public officials</vt:lpstr>
      <vt:lpstr>Structure of education  </vt:lpstr>
      <vt:lpstr>Education of public officials </vt:lpstr>
      <vt:lpstr>Education of public officials Staff regulation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Officials in Europe</dc:title>
  <dc:creator>Venclíček Jiří</dc:creator>
  <cp:lastModifiedBy>Lenovo</cp:lastModifiedBy>
  <cp:revision>29</cp:revision>
  <dcterms:created xsi:type="dcterms:W3CDTF">2012-11-07T07:37:41Z</dcterms:created>
  <dcterms:modified xsi:type="dcterms:W3CDTF">2016-03-08T15:09:33Z</dcterms:modified>
</cp:coreProperties>
</file>