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315" r:id="rId3"/>
    <p:sldId id="316" r:id="rId4"/>
    <p:sldId id="317" r:id="rId5"/>
    <p:sldId id="318" r:id="rId6"/>
    <p:sldId id="319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6" r:id="rId42"/>
    <p:sldId id="307" r:id="rId43"/>
    <p:sldId id="308" r:id="rId44"/>
    <p:sldId id="309" r:id="rId45"/>
    <p:sldId id="310" r:id="rId46"/>
    <p:sldId id="311" r:id="rId47"/>
    <p:sldId id="312" r:id="rId48"/>
    <p:sldId id="313" r:id="rId49"/>
    <p:sldId id="314" r:id="rId50"/>
  </p:sldIdLst>
  <p:sldSz cx="10693400" cy="7556500"/>
  <p:notesSz cx="10693400" cy="75565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90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7628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541713" y="944563"/>
            <a:ext cx="3609975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1069975" y="3636963"/>
            <a:ext cx="8553450" cy="297497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32454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79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7A9899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636A86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7A9899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7A9899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26473" y="2863585"/>
            <a:ext cx="8839200" cy="914400"/>
          </a:xfrm>
          <a:custGeom>
            <a:avLst/>
            <a:gdLst/>
            <a:ahLst/>
            <a:cxnLst/>
            <a:rect l="l" t="t" r="r" b="b"/>
            <a:pathLst>
              <a:path w="8839200" h="914400">
                <a:moveTo>
                  <a:pt x="0" y="914399"/>
                </a:moveTo>
                <a:lnTo>
                  <a:pt x="8839196" y="914399"/>
                </a:lnTo>
                <a:lnTo>
                  <a:pt x="8839196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31045" y="2769098"/>
            <a:ext cx="8831580" cy="0"/>
          </a:xfrm>
          <a:custGeom>
            <a:avLst/>
            <a:gdLst/>
            <a:ahLst/>
            <a:cxnLst/>
            <a:rect l="l" t="t" r="r" b="b"/>
            <a:pathLst>
              <a:path w="8831580">
                <a:moveTo>
                  <a:pt x="0" y="0"/>
                </a:moveTo>
                <a:lnTo>
                  <a:pt x="8831576" y="0"/>
                </a:lnTo>
              </a:path>
            </a:pathLst>
          </a:custGeom>
          <a:ln w="13461">
            <a:solidFill>
              <a:srgbClr val="7B97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21901" y="496814"/>
            <a:ext cx="8842375" cy="3281679"/>
          </a:xfrm>
          <a:custGeom>
            <a:avLst/>
            <a:gdLst/>
            <a:ahLst/>
            <a:cxnLst/>
            <a:rect l="l" t="t" r="r" b="b"/>
            <a:pathLst>
              <a:path w="8842375" h="3281679">
                <a:moveTo>
                  <a:pt x="8842247" y="0"/>
                </a:moveTo>
                <a:lnTo>
                  <a:pt x="0" y="0"/>
                </a:lnTo>
                <a:lnTo>
                  <a:pt x="0" y="3281171"/>
                </a:lnTo>
                <a:lnTo>
                  <a:pt x="10667" y="3281171"/>
                </a:lnTo>
                <a:lnTo>
                  <a:pt x="10667" y="10667"/>
                </a:lnTo>
                <a:lnTo>
                  <a:pt x="4571" y="10667"/>
                </a:lnTo>
                <a:lnTo>
                  <a:pt x="10667" y="4571"/>
                </a:lnTo>
                <a:lnTo>
                  <a:pt x="8842247" y="4571"/>
                </a:lnTo>
                <a:lnTo>
                  <a:pt x="8842247" y="0"/>
                </a:lnTo>
                <a:close/>
              </a:path>
              <a:path w="8842375" h="3281679">
                <a:moveTo>
                  <a:pt x="8833100" y="4571"/>
                </a:moveTo>
                <a:lnTo>
                  <a:pt x="8833100" y="3281171"/>
                </a:lnTo>
                <a:lnTo>
                  <a:pt x="8842247" y="3281171"/>
                </a:lnTo>
                <a:lnTo>
                  <a:pt x="8842247" y="10667"/>
                </a:lnTo>
                <a:lnTo>
                  <a:pt x="8837672" y="10667"/>
                </a:lnTo>
                <a:lnTo>
                  <a:pt x="8833100" y="4571"/>
                </a:lnTo>
                <a:close/>
              </a:path>
              <a:path w="8842375" h="3281679">
                <a:moveTo>
                  <a:pt x="10667" y="4571"/>
                </a:moveTo>
                <a:lnTo>
                  <a:pt x="4571" y="10667"/>
                </a:lnTo>
                <a:lnTo>
                  <a:pt x="10667" y="10667"/>
                </a:lnTo>
                <a:lnTo>
                  <a:pt x="10667" y="4571"/>
                </a:lnTo>
                <a:close/>
              </a:path>
              <a:path w="8842375" h="3281679">
                <a:moveTo>
                  <a:pt x="8833100" y="4571"/>
                </a:moveTo>
                <a:lnTo>
                  <a:pt x="10667" y="4571"/>
                </a:lnTo>
                <a:lnTo>
                  <a:pt x="10667" y="10667"/>
                </a:lnTo>
                <a:lnTo>
                  <a:pt x="8833100" y="10667"/>
                </a:lnTo>
                <a:lnTo>
                  <a:pt x="8833100" y="4571"/>
                </a:lnTo>
                <a:close/>
              </a:path>
              <a:path w="8842375" h="3281679">
                <a:moveTo>
                  <a:pt x="8842247" y="4571"/>
                </a:moveTo>
                <a:lnTo>
                  <a:pt x="8833100" y="4571"/>
                </a:lnTo>
                <a:lnTo>
                  <a:pt x="8837672" y="10667"/>
                </a:lnTo>
                <a:lnTo>
                  <a:pt x="8842247" y="10667"/>
                </a:lnTo>
                <a:lnTo>
                  <a:pt x="8842247" y="4571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5041269" y="2464298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799" y="0"/>
                </a:moveTo>
                <a:lnTo>
                  <a:pt x="255529" y="4008"/>
                </a:lnTo>
                <a:lnTo>
                  <a:pt x="208727" y="15605"/>
                </a:lnTo>
                <a:lnTo>
                  <a:pt x="165033" y="34152"/>
                </a:lnTo>
                <a:lnTo>
                  <a:pt x="125089" y="59009"/>
                </a:lnTo>
                <a:lnTo>
                  <a:pt x="89534" y="89534"/>
                </a:lnTo>
                <a:lnTo>
                  <a:pt x="59009" y="125089"/>
                </a:lnTo>
                <a:lnTo>
                  <a:pt x="34152" y="165033"/>
                </a:lnTo>
                <a:lnTo>
                  <a:pt x="15605" y="208727"/>
                </a:lnTo>
                <a:lnTo>
                  <a:pt x="4008" y="255529"/>
                </a:lnTo>
                <a:lnTo>
                  <a:pt x="0" y="304799"/>
                </a:lnTo>
                <a:lnTo>
                  <a:pt x="1015" y="329704"/>
                </a:lnTo>
                <a:lnTo>
                  <a:pt x="8898" y="377820"/>
                </a:lnTo>
                <a:lnTo>
                  <a:pt x="24050" y="423148"/>
                </a:lnTo>
                <a:lnTo>
                  <a:pt x="45832" y="465046"/>
                </a:lnTo>
                <a:lnTo>
                  <a:pt x="73603" y="502876"/>
                </a:lnTo>
                <a:lnTo>
                  <a:pt x="106723" y="535996"/>
                </a:lnTo>
                <a:lnTo>
                  <a:pt x="144553" y="563767"/>
                </a:lnTo>
                <a:lnTo>
                  <a:pt x="186451" y="585549"/>
                </a:lnTo>
                <a:lnTo>
                  <a:pt x="231779" y="600701"/>
                </a:lnTo>
                <a:lnTo>
                  <a:pt x="279895" y="608584"/>
                </a:lnTo>
                <a:lnTo>
                  <a:pt x="304799" y="609599"/>
                </a:lnTo>
                <a:lnTo>
                  <a:pt x="329910" y="608584"/>
                </a:lnTo>
                <a:lnTo>
                  <a:pt x="378316" y="600701"/>
                </a:lnTo>
                <a:lnTo>
                  <a:pt x="423791" y="585549"/>
                </a:lnTo>
                <a:lnTo>
                  <a:pt x="465722" y="563767"/>
                </a:lnTo>
                <a:lnTo>
                  <a:pt x="503498" y="535996"/>
                </a:lnTo>
                <a:lnTo>
                  <a:pt x="536505" y="502876"/>
                </a:lnTo>
                <a:lnTo>
                  <a:pt x="564131" y="465046"/>
                </a:lnTo>
                <a:lnTo>
                  <a:pt x="585763" y="423148"/>
                </a:lnTo>
                <a:lnTo>
                  <a:pt x="600789" y="377820"/>
                </a:lnTo>
                <a:lnTo>
                  <a:pt x="608595" y="329704"/>
                </a:lnTo>
                <a:lnTo>
                  <a:pt x="609599" y="304799"/>
                </a:lnTo>
                <a:lnTo>
                  <a:pt x="608595" y="279895"/>
                </a:lnTo>
                <a:lnTo>
                  <a:pt x="600789" y="231779"/>
                </a:lnTo>
                <a:lnTo>
                  <a:pt x="585763" y="186451"/>
                </a:lnTo>
                <a:lnTo>
                  <a:pt x="564131" y="144553"/>
                </a:lnTo>
                <a:lnTo>
                  <a:pt x="536505" y="106723"/>
                </a:lnTo>
                <a:lnTo>
                  <a:pt x="503498" y="73603"/>
                </a:lnTo>
                <a:lnTo>
                  <a:pt x="465722" y="45832"/>
                </a:lnTo>
                <a:lnTo>
                  <a:pt x="423791" y="24050"/>
                </a:lnTo>
                <a:lnTo>
                  <a:pt x="378316" y="8898"/>
                </a:lnTo>
                <a:lnTo>
                  <a:pt x="329910" y="1015"/>
                </a:lnTo>
                <a:lnTo>
                  <a:pt x="3047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137281" y="2558785"/>
            <a:ext cx="419100" cy="422275"/>
          </a:xfrm>
          <a:custGeom>
            <a:avLst/>
            <a:gdLst/>
            <a:ahLst/>
            <a:cxnLst/>
            <a:rect l="l" t="t" r="r" b="b"/>
            <a:pathLst>
              <a:path w="419100" h="422275">
                <a:moveTo>
                  <a:pt x="208787" y="0"/>
                </a:moveTo>
                <a:lnTo>
                  <a:pt x="158942" y="6131"/>
                </a:lnTo>
                <a:lnTo>
                  <a:pt x="113283" y="23536"/>
                </a:lnTo>
                <a:lnTo>
                  <a:pt x="73323" y="50735"/>
                </a:lnTo>
                <a:lnTo>
                  <a:pt x="40574" y="86246"/>
                </a:lnTo>
                <a:lnTo>
                  <a:pt x="16549" y="128587"/>
                </a:lnTo>
                <a:lnTo>
                  <a:pt x="2759" y="176278"/>
                </a:lnTo>
                <a:lnTo>
                  <a:pt x="0" y="210311"/>
                </a:lnTo>
                <a:lnTo>
                  <a:pt x="699" y="227733"/>
                </a:lnTo>
                <a:lnTo>
                  <a:pt x="10741" y="277404"/>
                </a:lnTo>
                <a:lnTo>
                  <a:pt x="31522" y="322055"/>
                </a:lnTo>
                <a:lnTo>
                  <a:pt x="61531" y="360235"/>
                </a:lnTo>
                <a:lnTo>
                  <a:pt x="99255" y="390494"/>
                </a:lnTo>
                <a:lnTo>
                  <a:pt x="143182" y="411382"/>
                </a:lnTo>
                <a:lnTo>
                  <a:pt x="191800" y="421448"/>
                </a:lnTo>
                <a:lnTo>
                  <a:pt x="208787" y="422147"/>
                </a:lnTo>
                <a:lnTo>
                  <a:pt x="225992" y="421448"/>
                </a:lnTo>
                <a:lnTo>
                  <a:pt x="275136" y="411382"/>
                </a:lnTo>
                <a:lnTo>
                  <a:pt x="319425" y="390494"/>
                </a:lnTo>
                <a:lnTo>
                  <a:pt x="357377" y="360235"/>
                </a:lnTo>
                <a:lnTo>
                  <a:pt x="387512" y="322055"/>
                </a:lnTo>
                <a:lnTo>
                  <a:pt x="408346" y="277404"/>
                </a:lnTo>
                <a:lnTo>
                  <a:pt x="418400" y="227733"/>
                </a:lnTo>
                <a:lnTo>
                  <a:pt x="419099" y="210311"/>
                </a:lnTo>
                <a:lnTo>
                  <a:pt x="418400" y="193107"/>
                </a:lnTo>
                <a:lnTo>
                  <a:pt x="408346" y="143963"/>
                </a:lnTo>
                <a:lnTo>
                  <a:pt x="387512" y="99674"/>
                </a:lnTo>
                <a:lnTo>
                  <a:pt x="357377" y="61721"/>
                </a:lnTo>
                <a:lnTo>
                  <a:pt x="319425" y="31587"/>
                </a:lnTo>
                <a:lnTo>
                  <a:pt x="275136" y="10753"/>
                </a:lnTo>
                <a:lnTo>
                  <a:pt x="225992" y="699"/>
                </a:lnTo>
                <a:lnTo>
                  <a:pt x="2087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111374" y="2534401"/>
            <a:ext cx="471170" cy="471170"/>
          </a:xfrm>
          <a:custGeom>
            <a:avLst/>
            <a:gdLst/>
            <a:ahLst/>
            <a:cxnLst/>
            <a:rect l="l" t="t" r="r" b="b"/>
            <a:pathLst>
              <a:path w="471170" h="471169">
                <a:moveTo>
                  <a:pt x="234695" y="0"/>
                </a:moveTo>
                <a:lnTo>
                  <a:pt x="187451" y="4571"/>
                </a:lnTo>
                <a:lnTo>
                  <a:pt x="143255" y="18287"/>
                </a:lnTo>
                <a:lnTo>
                  <a:pt x="103631" y="41147"/>
                </a:lnTo>
                <a:lnTo>
                  <a:pt x="68579" y="70103"/>
                </a:lnTo>
                <a:lnTo>
                  <a:pt x="39623" y="105155"/>
                </a:lnTo>
                <a:lnTo>
                  <a:pt x="18287" y="144779"/>
                </a:lnTo>
                <a:lnTo>
                  <a:pt x="4571" y="188975"/>
                </a:lnTo>
                <a:lnTo>
                  <a:pt x="0" y="236219"/>
                </a:lnTo>
                <a:lnTo>
                  <a:pt x="1523" y="260603"/>
                </a:lnTo>
                <a:lnTo>
                  <a:pt x="10667" y="306323"/>
                </a:lnTo>
                <a:lnTo>
                  <a:pt x="28955" y="348995"/>
                </a:lnTo>
                <a:lnTo>
                  <a:pt x="54863" y="385571"/>
                </a:lnTo>
                <a:lnTo>
                  <a:pt x="86867" y="417575"/>
                </a:lnTo>
                <a:lnTo>
                  <a:pt x="124967" y="443483"/>
                </a:lnTo>
                <a:lnTo>
                  <a:pt x="166115" y="460247"/>
                </a:lnTo>
                <a:lnTo>
                  <a:pt x="213359" y="469391"/>
                </a:lnTo>
                <a:lnTo>
                  <a:pt x="236219" y="470915"/>
                </a:lnTo>
                <a:lnTo>
                  <a:pt x="260603" y="469391"/>
                </a:lnTo>
                <a:lnTo>
                  <a:pt x="283463" y="466343"/>
                </a:lnTo>
                <a:lnTo>
                  <a:pt x="306323" y="460247"/>
                </a:lnTo>
                <a:lnTo>
                  <a:pt x="323392" y="454151"/>
                </a:lnTo>
                <a:lnTo>
                  <a:pt x="236219" y="454151"/>
                </a:lnTo>
                <a:lnTo>
                  <a:pt x="213359" y="452627"/>
                </a:lnTo>
                <a:lnTo>
                  <a:pt x="170687" y="445007"/>
                </a:lnTo>
                <a:lnTo>
                  <a:pt x="131063" y="428243"/>
                </a:lnTo>
                <a:lnTo>
                  <a:pt x="80771" y="390143"/>
                </a:lnTo>
                <a:lnTo>
                  <a:pt x="54863" y="358139"/>
                </a:lnTo>
                <a:lnTo>
                  <a:pt x="35051" y="321563"/>
                </a:lnTo>
                <a:lnTo>
                  <a:pt x="21335" y="280415"/>
                </a:lnTo>
                <a:lnTo>
                  <a:pt x="16763" y="236219"/>
                </a:lnTo>
                <a:lnTo>
                  <a:pt x="18287" y="213359"/>
                </a:lnTo>
                <a:lnTo>
                  <a:pt x="27431" y="170687"/>
                </a:lnTo>
                <a:lnTo>
                  <a:pt x="44195" y="131063"/>
                </a:lnTo>
                <a:lnTo>
                  <a:pt x="67055" y="96011"/>
                </a:lnTo>
                <a:lnTo>
                  <a:pt x="96011" y="67055"/>
                </a:lnTo>
                <a:lnTo>
                  <a:pt x="131063" y="42671"/>
                </a:lnTo>
                <a:lnTo>
                  <a:pt x="170687" y="25907"/>
                </a:lnTo>
                <a:lnTo>
                  <a:pt x="213359" y="18287"/>
                </a:lnTo>
                <a:lnTo>
                  <a:pt x="234695" y="16763"/>
                </a:lnTo>
                <a:lnTo>
                  <a:pt x="321563" y="16763"/>
                </a:lnTo>
                <a:lnTo>
                  <a:pt x="303275" y="10667"/>
                </a:lnTo>
                <a:lnTo>
                  <a:pt x="281939" y="4571"/>
                </a:lnTo>
                <a:lnTo>
                  <a:pt x="257555" y="1523"/>
                </a:lnTo>
                <a:lnTo>
                  <a:pt x="234695" y="0"/>
                </a:lnTo>
                <a:close/>
              </a:path>
              <a:path w="471170" h="471169">
                <a:moveTo>
                  <a:pt x="321563" y="16763"/>
                </a:moveTo>
                <a:lnTo>
                  <a:pt x="234695" y="16763"/>
                </a:lnTo>
                <a:lnTo>
                  <a:pt x="257555" y="18287"/>
                </a:lnTo>
                <a:lnTo>
                  <a:pt x="278891" y="21335"/>
                </a:lnTo>
                <a:lnTo>
                  <a:pt x="320039" y="33527"/>
                </a:lnTo>
                <a:lnTo>
                  <a:pt x="356615" y="53339"/>
                </a:lnTo>
                <a:lnTo>
                  <a:pt x="388619" y="80771"/>
                </a:lnTo>
                <a:lnTo>
                  <a:pt x="416051" y="112775"/>
                </a:lnTo>
                <a:lnTo>
                  <a:pt x="435863" y="149351"/>
                </a:lnTo>
                <a:lnTo>
                  <a:pt x="449579" y="190499"/>
                </a:lnTo>
                <a:lnTo>
                  <a:pt x="454151" y="234695"/>
                </a:lnTo>
                <a:lnTo>
                  <a:pt x="452627" y="257555"/>
                </a:lnTo>
                <a:lnTo>
                  <a:pt x="443483" y="300227"/>
                </a:lnTo>
                <a:lnTo>
                  <a:pt x="426719" y="339851"/>
                </a:lnTo>
                <a:lnTo>
                  <a:pt x="403859" y="374903"/>
                </a:lnTo>
                <a:lnTo>
                  <a:pt x="374903" y="403859"/>
                </a:lnTo>
                <a:lnTo>
                  <a:pt x="339851" y="428243"/>
                </a:lnTo>
                <a:lnTo>
                  <a:pt x="300227" y="445007"/>
                </a:lnTo>
                <a:lnTo>
                  <a:pt x="257555" y="452627"/>
                </a:lnTo>
                <a:lnTo>
                  <a:pt x="236219" y="454151"/>
                </a:lnTo>
                <a:lnTo>
                  <a:pt x="323392" y="454151"/>
                </a:lnTo>
                <a:lnTo>
                  <a:pt x="367283" y="429767"/>
                </a:lnTo>
                <a:lnTo>
                  <a:pt x="402335" y="400811"/>
                </a:lnTo>
                <a:lnTo>
                  <a:pt x="431291" y="365759"/>
                </a:lnTo>
                <a:lnTo>
                  <a:pt x="452627" y="326135"/>
                </a:lnTo>
                <a:lnTo>
                  <a:pt x="466343" y="281939"/>
                </a:lnTo>
                <a:lnTo>
                  <a:pt x="470915" y="234695"/>
                </a:lnTo>
                <a:lnTo>
                  <a:pt x="469391" y="210311"/>
                </a:lnTo>
                <a:lnTo>
                  <a:pt x="458723" y="164591"/>
                </a:lnTo>
                <a:lnTo>
                  <a:pt x="441959" y="121919"/>
                </a:lnTo>
                <a:lnTo>
                  <a:pt x="416051" y="85343"/>
                </a:lnTo>
                <a:lnTo>
                  <a:pt x="384047" y="53339"/>
                </a:lnTo>
                <a:lnTo>
                  <a:pt x="345947" y="27431"/>
                </a:lnTo>
                <a:lnTo>
                  <a:pt x="326135" y="18287"/>
                </a:lnTo>
                <a:lnTo>
                  <a:pt x="321563" y="16763"/>
                </a:lnTo>
                <a:close/>
              </a:path>
              <a:path w="471170" h="471169">
                <a:moveTo>
                  <a:pt x="236219" y="33527"/>
                </a:moveTo>
                <a:lnTo>
                  <a:pt x="195071" y="38099"/>
                </a:lnTo>
                <a:lnTo>
                  <a:pt x="156971" y="48767"/>
                </a:lnTo>
                <a:lnTo>
                  <a:pt x="123443" y="67055"/>
                </a:lnTo>
                <a:lnTo>
                  <a:pt x="92963" y="92963"/>
                </a:lnTo>
                <a:lnTo>
                  <a:pt x="59435" y="138683"/>
                </a:lnTo>
                <a:lnTo>
                  <a:pt x="44195" y="175259"/>
                </a:lnTo>
                <a:lnTo>
                  <a:pt x="35051" y="214883"/>
                </a:lnTo>
                <a:lnTo>
                  <a:pt x="35051" y="256031"/>
                </a:lnTo>
                <a:lnTo>
                  <a:pt x="42671" y="295655"/>
                </a:lnTo>
                <a:lnTo>
                  <a:pt x="57911" y="330707"/>
                </a:lnTo>
                <a:lnTo>
                  <a:pt x="79247" y="364235"/>
                </a:lnTo>
                <a:lnTo>
                  <a:pt x="106679" y="391667"/>
                </a:lnTo>
                <a:lnTo>
                  <a:pt x="138683" y="413003"/>
                </a:lnTo>
                <a:lnTo>
                  <a:pt x="175259" y="428243"/>
                </a:lnTo>
                <a:lnTo>
                  <a:pt x="214883" y="435863"/>
                </a:lnTo>
                <a:lnTo>
                  <a:pt x="234695" y="437387"/>
                </a:lnTo>
                <a:lnTo>
                  <a:pt x="256031" y="435863"/>
                </a:lnTo>
                <a:lnTo>
                  <a:pt x="275843" y="432815"/>
                </a:lnTo>
                <a:lnTo>
                  <a:pt x="294131" y="428243"/>
                </a:lnTo>
                <a:lnTo>
                  <a:pt x="313943" y="422147"/>
                </a:lnTo>
                <a:lnTo>
                  <a:pt x="316737" y="420623"/>
                </a:lnTo>
                <a:lnTo>
                  <a:pt x="234695" y="420623"/>
                </a:lnTo>
                <a:lnTo>
                  <a:pt x="214883" y="419099"/>
                </a:lnTo>
                <a:lnTo>
                  <a:pt x="163067" y="405383"/>
                </a:lnTo>
                <a:lnTo>
                  <a:pt x="117347" y="377951"/>
                </a:lnTo>
                <a:lnTo>
                  <a:pt x="82295" y="338327"/>
                </a:lnTo>
                <a:lnTo>
                  <a:pt x="59435" y="289559"/>
                </a:lnTo>
                <a:lnTo>
                  <a:pt x="51815" y="252983"/>
                </a:lnTo>
                <a:lnTo>
                  <a:pt x="51815" y="214883"/>
                </a:lnTo>
                <a:lnTo>
                  <a:pt x="65531" y="161543"/>
                </a:lnTo>
                <a:lnTo>
                  <a:pt x="94487" y="117347"/>
                </a:lnTo>
                <a:lnTo>
                  <a:pt x="134111" y="80771"/>
                </a:lnTo>
                <a:lnTo>
                  <a:pt x="181355" y="57911"/>
                </a:lnTo>
                <a:lnTo>
                  <a:pt x="236219" y="50291"/>
                </a:lnTo>
                <a:lnTo>
                  <a:pt x="313943" y="50291"/>
                </a:lnTo>
                <a:lnTo>
                  <a:pt x="295655" y="42671"/>
                </a:lnTo>
                <a:lnTo>
                  <a:pt x="275843" y="38099"/>
                </a:lnTo>
                <a:lnTo>
                  <a:pt x="256031" y="35051"/>
                </a:lnTo>
                <a:lnTo>
                  <a:pt x="236219" y="33527"/>
                </a:lnTo>
                <a:close/>
              </a:path>
              <a:path w="471170" h="471169">
                <a:moveTo>
                  <a:pt x="313943" y="50291"/>
                </a:moveTo>
                <a:lnTo>
                  <a:pt x="236219" y="50291"/>
                </a:lnTo>
                <a:lnTo>
                  <a:pt x="256031" y="51815"/>
                </a:lnTo>
                <a:lnTo>
                  <a:pt x="274319" y="54863"/>
                </a:lnTo>
                <a:lnTo>
                  <a:pt x="324611" y="73151"/>
                </a:lnTo>
                <a:lnTo>
                  <a:pt x="365759" y="105155"/>
                </a:lnTo>
                <a:lnTo>
                  <a:pt x="397763" y="147827"/>
                </a:lnTo>
                <a:lnTo>
                  <a:pt x="416051" y="199643"/>
                </a:lnTo>
                <a:lnTo>
                  <a:pt x="419099" y="217931"/>
                </a:lnTo>
                <a:lnTo>
                  <a:pt x="419099" y="256031"/>
                </a:lnTo>
                <a:lnTo>
                  <a:pt x="403859" y="309371"/>
                </a:lnTo>
                <a:lnTo>
                  <a:pt x="376427" y="353567"/>
                </a:lnTo>
                <a:lnTo>
                  <a:pt x="336803" y="390143"/>
                </a:lnTo>
                <a:lnTo>
                  <a:pt x="289559" y="413003"/>
                </a:lnTo>
                <a:lnTo>
                  <a:pt x="234695" y="420623"/>
                </a:lnTo>
                <a:lnTo>
                  <a:pt x="316737" y="420623"/>
                </a:lnTo>
                <a:lnTo>
                  <a:pt x="362711" y="391667"/>
                </a:lnTo>
                <a:lnTo>
                  <a:pt x="390143" y="364235"/>
                </a:lnTo>
                <a:lnTo>
                  <a:pt x="411479" y="332231"/>
                </a:lnTo>
                <a:lnTo>
                  <a:pt x="426719" y="295655"/>
                </a:lnTo>
                <a:lnTo>
                  <a:pt x="435863" y="256031"/>
                </a:lnTo>
                <a:lnTo>
                  <a:pt x="435863" y="214883"/>
                </a:lnTo>
                <a:lnTo>
                  <a:pt x="428243" y="175259"/>
                </a:lnTo>
                <a:lnTo>
                  <a:pt x="413003" y="140207"/>
                </a:lnTo>
                <a:lnTo>
                  <a:pt x="390143" y="106679"/>
                </a:lnTo>
                <a:lnTo>
                  <a:pt x="347471" y="68579"/>
                </a:lnTo>
                <a:lnTo>
                  <a:pt x="332231" y="57911"/>
                </a:lnTo>
                <a:lnTo>
                  <a:pt x="313943" y="50291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26473" y="1743445"/>
            <a:ext cx="8839200" cy="2034539"/>
          </a:xfrm>
          <a:custGeom>
            <a:avLst/>
            <a:gdLst/>
            <a:ahLst/>
            <a:cxnLst/>
            <a:rect l="l" t="t" r="r" b="b"/>
            <a:pathLst>
              <a:path w="8839200" h="2034539">
                <a:moveTo>
                  <a:pt x="0" y="2034539"/>
                </a:moveTo>
                <a:lnTo>
                  <a:pt x="8839196" y="2034539"/>
                </a:lnTo>
                <a:lnTo>
                  <a:pt x="8839196" y="0"/>
                </a:lnTo>
                <a:lnTo>
                  <a:pt x="0" y="0"/>
                </a:lnTo>
                <a:lnTo>
                  <a:pt x="0" y="203453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21901" y="499861"/>
            <a:ext cx="8842375" cy="3278504"/>
          </a:xfrm>
          <a:custGeom>
            <a:avLst/>
            <a:gdLst/>
            <a:ahLst/>
            <a:cxnLst/>
            <a:rect l="l" t="t" r="r" b="b"/>
            <a:pathLst>
              <a:path w="8842375" h="3278504">
                <a:moveTo>
                  <a:pt x="8842247" y="0"/>
                </a:moveTo>
                <a:lnTo>
                  <a:pt x="0" y="0"/>
                </a:lnTo>
                <a:lnTo>
                  <a:pt x="0" y="3278123"/>
                </a:lnTo>
                <a:lnTo>
                  <a:pt x="10667" y="3278123"/>
                </a:lnTo>
                <a:lnTo>
                  <a:pt x="10667" y="10667"/>
                </a:lnTo>
                <a:lnTo>
                  <a:pt x="4571" y="10667"/>
                </a:lnTo>
                <a:lnTo>
                  <a:pt x="10667" y="6095"/>
                </a:lnTo>
                <a:lnTo>
                  <a:pt x="8842247" y="6095"/>
                </a:lnTo>
                <a:lnTo>
                  <a:pt x="8842247" y="0"/>
                </a:lnTo>
                <a:close/>
              </a:path>
              <a:path w="8842375" h="3278504">
                <a:moveTo>
                  <a:pt x="8833100" y="6095"/>
                </a:moveTo>
                <a:lnTo>
                  <a:pt x="8833100" y="3278123"/>
                </a:lnTo>
                <a:lnTo>
                  <a:pt x="8842247" y="3278123"/>
                </a:lnTo>
                <a:lnTo>
                  <a:pt x="8842247" y="10667"/>
                </a:lnTo>
                <a:lnTo>
                  <a:pt x="8837672" y="10667"/>
                </a:lnTo>
                <a:lnTo>
                  <a:pt x="8833100" y="6095"/>
                </a:lnTo>
                <a:close/>
              </a:path>
              <a:path w="8842375" h="3278504">
                <a:moveTo>
                  <a:pt x="10667" y="6095"/>
                </a:moveTo>
                <a:lnTo>
                  <a:pt x="4571" y="10667"/>
                </a:lnTo>
                <a:lnTo>
                  <a:pt x="10667" y="10667"/>
                </a:lnTo>
                <a:lnTo>
                  <a:pt x="10667" y="6095"/>
                </a:lnTo>
                <a:close/>
              </a:path>
              <a:path w="8842375" h="3278504">
                <a:moveTo>
                  <a:pt x="8833100" y="6095"/>
                </a:moveTo>
                <a:lnTo>
                  <a:pt x="10667" y="6095"/>
                </a:lnTo>
                <a:lnTo>
                  <a:pt x="10667" y="10667"/>
                </a:lnTo>
                <a:lnTo>
                  <a:pt x="8833100" y="10667"/>
                </a:lnTo>
                <a:lnTo>
                  <a:pt x="8833100" y="6095"/>
                </a:lnTo>
                <a:close/>
              </a:path>
              <a:path w="8842375" h="3278504">
                <a:moveTo>
                  <a:pt x="8842247" y="6095"/>
                </a:moveTo>
                <a:lnTo>
                  <a:pt x="8833100" y="6095"/>
                </a:lnTo>
                <a:lnTo>
                  <a:pt x="8837672" y="10667"/>
                </a:lnTo>
                <a:lnTo>
                  <a:pt x="8842247" y="10667"/>
                </a:lnTo>
                <a:lnTo>
                  <a:pt x="8842247" y="6095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26473" y="1626098"/>
            <a:ext cx="8830310" cy="0"/>
          </a:xfrm>
          <a:custGeom>
            <a:avLst/>
            <a:gdLst/>
            <a:ahLst/>
            <a:cxnLst/>
            <a:rect l="l" t="t" r="r" b="b"/>
            <a:pathLst>
              <a:path w="8830310">
                <a:moveTo>
                  <a:pt x="0" y="0"/>
                </a:moveTo>
                <a:lnTo>
                  <a:pt x="8830052" y="0"/>
                </a:lnTo>
              </a:path>
            </a:pathLst>
          </a:custGeom>
          <a:ln w="10413">
            <a:solidFill>
              <a:srgbClr val="7B97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5041269" y="1306057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799" y="0"/>
                </a:moveTo>
                <a:lnTo>
                  <a:pt x="255529" y="3966"/>
                </a:lnTo>
                <a:lnTo>
                  <a:pt x="208727" y="15459"/>
                </a:lnTo>
                <a:lnTo>
                  <a:pt x="165033" y="33864"/>
                </a:lnTo>
                <a:lnTo>
                  <a:pt x="125089" y="58570"/>
                </a:lnTo>
                <a:lnTo>
                  <a:pt x="89534" y="88963"/>
                </a:lnTo>
                <a:lnTo>
                  <a:pt x="59009" y="124431"/>
                </a:lnTo>
                <a:lnTo>
                  <a:pt x="34152" y="164361"/>
                </a:lnTo>
                <a:lnTo>
                  <a:pt x="15605" y="208141"/>
                </a:lnTo>
                <a:lnTo>
                  <a:pt x="4008" y="255158"/>
                </a:lnTo>
                <a:lnTo>
                  <a:pt x="0" y="304799"/>
                </a:lnTo>
                <a:lnTo>
                  <a:pt x="1015" y="329704"/>
                </a:lnTo>
                <a:lnTo>
                  <a:pt x="8898" y="377820"/>
                </a:lnTo>
                <a:lnTo>
                  <a:pt x="24050" y="423148"/>
                </a:lnTo>
                <a:lnTo>
                  <a:pt x="45832" y="465046"/>
                </a:lnTo>
                <a:lnTo>
                  <a:pt x="73603" y="502876"/>
                </a:lnTo>
                <a:lnTo>
                  <a:pt x="106723" y="535996"/>
                </a:lnTo>
                <a:lnTo>
                  <a:pt x="144553" y="563767"/>
                </a:lnTo>
                <a:lnTo>
                  <a:pt x="186451" y="585549"/>
                </a:lnTo>
                <a:lnTo>
                  <a:pt x="231779" y="600701"/>
                </a:lnTo>
                <a:lnTo>
                  <a:pt x="279895" y="608584"/>
                </a:lnTo>
                <a:lnTo>
                  <a:pt x="304799" y="609599"/>
                </a:lnTo>
                <a:lnTo>
                  <a:pt x="329910" y="608584"/>
                </a:lnTo>
                <a:lnTo>
                  <a:pt x="378316" y="600701"/>
                </a:lnTo>
                <a:lnTo>
                  <a:pt x="423791" y="585549"/>
                </a:lnTo>
                <a:lnTo>
                  <a:pt x="465722" y="563767"/>
                </a:lnTo>
                <a:lnTo>
                  <a:pt x="503498" y="535996"/>
                </a:lnTo>
                <a:lnTo>
                  <a:pt x="536505" y="502876"/>
                </a:lnTo>
                <a:lnTo>
                  <a:pt x="564131" y="465046"/>
                </a:lnTo>
                <a:lnTo>
                  <a:pt x="585763" y="423148"/>
                </a:lnTo>
                <a:lnTo>
                  <a:pt x="600789" y="377820"/>
                </a:lnTo>
                <a:lnTo>
                  <a:pt x="608595" y="329704"/>
                </a:lnTo>
                <a:lnTo>
                  <a:pt x="609599" y="304799"/>
                </a:lnTo>
                <a:lnTo>
                  <a:pt x="608595" y="279689"/>
                </a:lnTo>
                <a:lnTo>
                  <a:pt x="600789" y="231283"/>
                </a:lnTo>
                <a:lnTo>
                  <a:pt x="585763" y="185808"/>
                </a:lnTo>
                <a:lnTo>
                  <a:pt x="564131" y="143877"/>
                </a:lnTo>
                <a:lnTo>
                  <a:pt x="536505" y="106101"/>
                </a:lnTo>
                <a:lnTo>
                  <a:pt x="503498" y="73094"/>
                </a:lnTo>
                <a:lnTo>
                  <a:pt x="465722" y="45468"/>
                </a:lnTo>
                <a:lnTo>
                  <a:pt x="423791" y="23836"/>
                </a:lnTo>
                <a:lnTo>
                  <a:pt x="378316" y="8810"/>
                </a:lnTo>
                <a:lnTo>
                  <a:pt x="329910" y="1004"/>
                </a:lnTo>
                <a:lnTo>
                  <a:pt x="3047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137281" y="1400546"/>
            <a:ext cx="419100" cy="421005"/>
          </a:xfrm>
          <a:custGeom>
            <a:avLst/>
            <a:gdLst/>
            <a:ahLst/>
            <a:cxnLst/>
            <a:rect l="l" t="t" r="r" b="b"/>
            <a:pathLst>
              <a:path w="419100" h="421005">
                <a:moveTo>
                  <a:pt x="208787" y="0"/>
                </a:moveTo>
                <a:lnTo>
                  <a:pt x="158942" y="6131"/>
                </a:lnTo>
                <a:lnTo>
                  <a:pt x="113283" y="23536"/>
                </a:lnTo>
                <a:lnTo>
                  <a:pt x="73323" y="50735"/>
                </a:lnTo>
                <a:lnTo>
                  <a:pt x="40574" y="86246"/>
                </a:lnTo>
                <a:lnTo>
                  <a:pt x="16549" y="128587"/>
                </a:lnTo>
                <a:lnTo>
                  <a:pt x="2759" y="176278"/>
                </a:lnTo>
                <a:lnTo>
                  <a:pt x="0" y="210311"/>
                </a:lnTo>
                <a:lnTo>
                  <a:pt x="699" y="227516"/>
                </a:lnTo>
                <a:lnTo>
                  <a:pt x="10741" y="276660"/>
                </a:lnTo>
                <a:lnTo>
                  <a:pt x="31522" y="320949"/>
                </a:lnTo>
                <a:lnTo>
                  <a:pt x="61531" y="358901"/>
                </a:lnTo>
                <a:lnTo>
                  <a:pt x="99255" y="389036"/>
                </a:lnTo>
                <a:lnTo>
                  <a:pt x="143182" y="409870"/>
                </a:lnTo>
                <a:lnTo>
                  <a:pt x="191800" y="419924"/>
                </a:lnTo>
                <a:lnTo>
                  <a:pt x="208787" y="420623"/>
                </a:lnTo>
                <a:lnTo>
                  <a:pt x="225992" y="419924"/>
                </a:lnTo>
                <a:lnTo>
                  <a:pt x="275136" y="409870"/>
                </a:lnTo>
                <a:lnTo>
                  <a:pt x="319425" y="389036"/>
                </a:lnTo>
                <a:lnTo>
                  <a:pt x="357377" y="358901"/>
                </a:lnTo>
                <a:lnTo>
                  <a:pt x="387512" y="320949"/>
                </a:lnTo>
                <a:lnTo>
                  <a:pt x="408346" y="276660"/>
                </a:lnTo>
                <a:lnTo>
                  <a:pt x="418400" y="227516"/>
                </a:lnTo>
                <a:lnTo>
                  <a:pt x="419099" y="210311"/>
                </a:lnTo>
                <a:lnTo>
                  <a:pt x="418400" y="193107"/>
                </a:lnTo>
                <a:lnTo>
                  <a:pt x="408346" y="143963"/>
                </a:lnTo>
                <a:lnTo>
                  <a:pt x="387512" y="99674"/>
                </a:lnTo>
                <a:lnTo>
                  <a:pt x="357377" y="61721"/>
                </a:lnTo>
                <a:lnTo>
                  <a:pt x="319425" y="31587"/>
                </a:lnTo>
                <a:lnTo>
                  <a:pt x="275136" y="10753"/>
                </a:lnTo>
                <a:lnTo>
                  <a:pt x="225992" y="699"/>
                </a:lnTo>
                <a:lnTo>
                  <a:pt x="2087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111374" y="1374637"/>
            <a:ext cx="471170" cy="472440"/>
          </a:xfrm>
          <a:custGeom>
            <a:avLst/>
            <a:gdLst/>
            <a:ahLst/>
            <a:cxnLst/>
            <a:rect l="l" t="t" r="r" b="b"/>
            <a:pathLst>
              <a:path w="471170" h="472439">
                <a:moveTo>
                  <a:pt x="234695" y="0"/>
                </a:moveTo>
                <a:lnTo>
                  <a:pt x="187451" y="6095"/>
                </a:lnTo>
                <a:lnTo>
                  <a:pt x="143255" y="19811"/>
                </a:lnTo>
                <a:lnTo>
                  <a:pt x="103631" y="41147"/>
                </a:lnTo>
                <a:lnTo>
                  <a:pt x="68579" y="70103"/>
                </a:lnTo>
                <a:lnTo>
                  <a:pt x="39623" y="105155"/>
                </a:lnTo>
                <a:lnTo>
                  <a:pt x="18287" y="146303"/>
                </a:lnTo>
                <a:lnTo>
                  <a:pt x="4571" y="190499"/>
                </a:lnTo>
                <a:lnTo>
                  <a:pt x="0" y="237743"/>
                </a:lnTo>
                <a:lnTo>
                  <a:pt x="1523" y="262127"/>
                </a:lnTo>
                <a:lnTo>
                  <a:pt x="10667" y="307847"/>
                </a:lnTo>
                <a:lnTo>
                  <a:pt x="28955" y="350519"/>
                </a:lnTo>
                <a:lnTo>
                  <a:pt x="54863" y="387095"/>
                </a:lnTo>
                <a:lnTo>
                  <a:pt x="86867" y="419099"/>
                </a:lnTo>
                <a:lnTo>
                  <a:pt x="144779" y="454151"/>
                </a:lnTo>
                <a:lnTo>
                  <a:pt x="188975" y="467867"/>
                </a:lnTo>
                <a:lnTo>
                  <a:pt x="236219" y="472439"/>
                </a:lnTo>
                <a:lnTo>
                  <a:pt x="260603" y="470915"/>
                </a:lnTo>
                <a:lnTo>
                  <a:pt x="306323" y="461771"/>
                </a:lnTo>
                <a:lnTo>
                  <a:pt x="320547" y="455675"/>
                </a:lnTo>
                <a:lnTo>
                  <a:pt x="236219" y="455675"/>
                </a:lnTo>
                <a:lnTo>
                  <a:pt x="213359" y="454151"/>
                </a:lnTo>
                <a:lnTo>
                  <a:pt x="170687" y="445007"/>
                </a:lnTo>
                <a:lnTo>
                  <a:pt x="131063" y="428243"/>
                </a:lnTo>
                <a:lnTo>
                  <a:pt x="97535" y="405383"/>
                </a:lnTo>
                <a:lnTo>
                  <a:pt x="67055" y="376427"/>
                </a:lnTo>
                <a:lnTo>
                  <a:pt x="44195" y="341375"/>
                </a:lnTo>
                <a:lnTo>
                  <a:pt x="27431" y="301751"/>
                </a:lnTo>
                <a:lnTo>
                  <a:pt x="18287" y="259079"/>
                </a:lnTo>
                <a:lnTo>
                  <a:pt x="16763" y="236219"/>
                </a:lnTo>
                <a:lnTo>
                  <a:pt x="18287" y="214883"/>
                </a:lnTo>
                <a:lnTo>
                  <a:pt x="27431" y="172211"/>
                </a:lnTo>
                <a:lnTo>
                  <a:pt x="44195" y="132587"/>
                </a:lnTo>
                <a:lnTo>
                  <a:pt x="67055" y="97535"/>
                </a:lnTo>
                <a:lnTo>
                  <a:pt x="96011" y="67055"/>
                </a:lnTo>
                <a:lnTo>
                  <a:pt x="131063" y="44195"/>
                </a:lnTo>
                <a:lnTo>
                  <a:pt x="170687" y="27431"/>
                </a:lnTo>
                <a:lnTo>
                  <a:pt x="213359" y="18287"/>
                </a:lnTo>
                <a:lnTo>
                  <a:pt x="326135" y="18287"/>
                </a:lnTo>
                <a:lnTo>
                  <a:pt x="303275" y="10667"/>
                </a:lnTo>
                <a:lnTo>
                  <a:pt x="281939" y="4571"/>
                </a:lnTo>
                <a:lnTo>
                  <a:pt x="257555" y="1523"/>
                </a:lnTo>
                <a:lnTo>
                  <a:pt x="234695" y="0"/>
                </a:lnTo>
                <a:close/>
              </a:path>
              <a:path w="471170" h="472439">
                <a:moveTo>
                  <a:pt x="326135" y="18287"/>
                </a:moveTo>
                <a:lnTo>
                  <a:pt x="257555" y="18287"/>
                </a:lnTo>
                <a:lnTo>
                  <a:pt x="278891" y="21335"/>
                </a:lnTo>
                <a:lnTo>
                  <a:pt x="300227" y="27431"/>
                </a:lnTo>
                <a:lnTo>
                  <a:pt x="338327" y="44195"/>
                </a:lnTo>
                <a:lnTo>
                  <a:pt x="373379" y="67055"/>
                </a:lnTo>
                <a:lnTo>
                  <a:pt x="403859" y="97535"/>
                </a:lnTo>
                <a:lnTo>
                  <a:pt x="426719" y="131063"/>
                </a:lnTo>
                <a:lnTo>
                  <a:pt x="443483" y="170687"/>
                </a:lnTo>
                <a:lnTo>
                  <a:pt x="452627" y="213359"/>
                </a:lnTo>
                <a:lnTo>
                  <a:pt x="454151" y="236219"/>
                </a:lnTo>
                <a:lnTo>
                  <a:pt x="452627" y="257555"/>
                </a:lnTo>
                <a:lnTo>
                  <a:pt x="443483" y="301751"/>
                </a:lnTo>
                <a:lnTo>
                  <a:pt x="426719" y="339851"/>
                </a:lnTo>
                <a:lnTo>
                  <a:pt x="403859" y="374903"/>
                </a:lnTo>
                <a:lnTo>
                  <a:pt x="374903" y="405383"/>
                </a:lnTo>
                <a:lnTo>
                  <a:pt x="339851" y="428243"/>
                </a:lnTo>
                <a:lnTo>
                  <a:pt x="300227" y="445007"/>
                </a:lnTo>
                <a:lnTo>
                  <a:pt x="257555" y="454151"/>
                </a:lnTo>
                <a:lnTo>
                  <a:pt x="236219" y="455675"/>
                </a:lnTo>
                <a:lnTo>
                  <a:pt x="320547" y="455675"/>
                </a:lnTo>
                <a:lnTo>
                  <a:pt x="367283" y="431291"/>
                </a:lnTo>
                <a:lnTo>
                  <a:pt x="402335" y="402335"/>
                </a:lnTo>
                <a:lnTo>
                  <a:pt x="431291" y="367283"/>
                </a:lnTo>
                <a:lnTo>
                  <a:pt x="452627" y="327659"/>
                </a:lnTo>
                <a:lnTo>
                  <a:pt x="466343" y="281939"/>
                </a:lnTo>
                <a:lnTo>
                  <a:pt x="470915" y="234695"/>
                </a:lnTo>
                <a:lnTo>
                  <a:pt x="469391" y="210311"/>
                </a:lnTo>
                <a:lnTo>
                  <a:pt x="458723" y="164591"/>
                </a:lnTo>
                <a:lnTo>
                  <a:pt x="441959" y="123443"/>
                </a:lnTo>
                <a:lnTo>
                  <a:pt x="416051" y="85343"/>
                </a:lnTo>
                <a:lnTo>
                  <a:pt x="384047" y="53339"/>
                </a:lnTo>
                <a:lnTo>
                  <a:pt x="365759" y="39623"/>
                </a:lnTo>
                <a:lnTo>
                  <a:pt x="326135" y="18287"/>
                </a:lnTo>
                <a:close/>
              </a:path>
              <a:path w="471170" h="472439">
                <a:moveTo>
                  <a:pt x="256031" y="35051"/>
                </a:moveTo>
                <a:lnTo>
                  <a:pt x="214883" y="35051"/>
                </a:lnTo>
                <a:lnTo>
                  <a:pt x="195071" y="38099"/>
                </a:lnTo>
                <a:lnTo>
                  <a:pt x="156971" y="50291"/>
                </a:lnTo>
                <a:lnTo>
                  <a:pt x="123443" y="68579"/>
                </a:lnTo>
                <a:lnTo>
                  <a:pt x="92963" y="92963"/>
                </a:lnTo>
                <a:lnTo>
                  <a:pt x="68579" y="123443"/>
                </a:lnTo>
                <a:lnTo>
                  <a:pt x="50291" y="156971"/>
                </a:lnTo>
                <a:lnTo>
                  <a:pt x="38099" y="195071"/>
                </a:lnTo>
                <a:lnTo>
                  <a:pt x="35051" y="214883"/>
                </a:lnTo>
                <a:lnTo>
                  <a:pt x="35051" y="256031"/>
                </a:lnTo>
                <a:lnTo>
                  <a:pt x="42671" y="295655"/>
                </a:lnTo>
                <a:lnTo>
                  <a:pt x="57911" y="332231"/>
                </a:lnTo>
                <a:lnTo>
                  <a:pt x="79247" y="364235"/>
                </a:lnTo>
                <a:lnTo>
                  <a:pt x="106679" y="391667"/>
                </a:lnTo>
                <a:lnTo>
                  <a:pt x="138683" y="413003"/>
                </a:lnTo>
                <a:lnTo>
                  <a:pt x="175259" y="429767"/>
                </a:lnTo>
                <a:lnTo>
                  <a:pt x="214883" y="437387"/>
                </a:lnTo>
                <a:lnTo>
                  <a:pt x="234695" y="438911"/>
                </a:lnTo>
                <a:lnTo>
                  <a:pt x="256031" y="437387"/>
                </a:lnTo>
                <a:lnTo>
                  <a:pt x="275843" y="434339"/>
                </a:lnTo>
                <a:lnTo>
                  <a:pt x="294131" y="429767"/>
                </a:lnTo>
                <a:lnTo>
                  <a:pt x="313943" y="422147"/>
                </a:lnTo>
                <a:lnTo>
                  <a:pt x="317296" y="420623"/>
                </a:lnTo>
                <a:lnTo>
                  <a:pt x="214883" y="420623"/>
                </a:lnTo>
                <a:lnTo>
                  <a:pt x="196595" y="417575"/>
                </a:lnTo>
                <a:lnTo>
                  <a:pt x="146303" y="397763"/>
                </a:lnTo>
                <a:lnTo>
                  <a:pt x="103631" y="365759"/>
                </a:lnTo>
                <a:lnTo>
                  <a:pt x="73151" y="323087"/>
                </a:lnTo>
                <a:lnTo>
                  <a:pt x="54863" y="272795"/>
                </a:lnTo>
                <a:lnTo>
                  <a:pt x="51815" y="254507"/>
                </a:lnTo>
                <a:lnTo>
                  <a:pt x="51815" y="216407"/>
                </a:lnTo>
                <a:lnTo>
                  <a:pt x="65531" y="163067"/>
                </a:lnTo>
                <a:lnTo>
                  <a:pt x="94487" y="117347"/>
                </a:lnTo>
                <a:lnTo>
                  <a:pt x="134111" y="82295"/>
                </a:lnTo>
                <a:lnTo>
                  <a:pt x="181355" y="59435"/>
                </a:lnTo>
                <a:lnTo>
                  <a:pt x="217931" y="51815"/>
                </a:lnTo>
                <a:lnTo>
                  <a:pt x="316991" y="51815"/>
                </a:lnTo>
                <a:lnTo>
                  <a:pt x="313943" y="50291"/>
                </a:lnTo>
                <a:lnTo>
                  <a:pt x="295655" y="44195"/>
                </a:lnTo>
                <a:lnTo>
                  <a:pt x="275843" y="38099"/>
                </a:lnTo>
                <a:lnTo>
                  <a:pt x="256031" y="35051"/>
                </a:lnTo>
                <a:close/>
              </a:path>
              <a:path w="471170" h="472439">
                <a:moveTo>
                  <a:pt x="316991" y="51815"/>
                </a:moveTo>
                <a:lnTo>
                  <a:pt x="256031" y="51815"/>
                </a:lnTo>
                <a:lnTo>
                  <a:pt x="274319" y="54863"/>
                </a:lnTo>
                <a:lnTo>
                  <a:pt x="291083" y="59435"/>
                </a:lnTo>
                <a:lnTo>
                  <a:pt x="339851" y="83819"/>
                </a:lnTo>
                <a:lnTo>
                  <a:pt x="377951" y="120395"/>
                </a:lnTo>
                <a:lnTo>
                  <a:pt x="405383" y="166115"/>
                </a:lnTo>
                <a:lnTo>
                  <a:pt x="419099" y="219455"/>
                </a:lnTo>
                <a:lnTo>
                  <a:pt x="419099" y="256031"/>
                </a:lnTo>
                <a:lnTo>
                  <a:pt x="396239" y="326135"/>
                </a:lnTo>
                <a:lnTo>
                  <a:pt x="364235" y="368807"/>
                </a:lnTo>
                <a:lnTo>
                  <a:pt x="321563" y="399287"/>
                </a:lnTo>
                <a:lnTo>
                  <a:pt x="271271" y="417575"/>
                </a:lnTo>
                <a:lnTo>
                  <a:pt x="252983" y="420623"/>
                </a:lnTo>
                <a:lnTo>
                  <a:pt x="317296" y="420623"/>
                </a:lnTo>
                <a:lnTo>
                  <a:pt x="377951" y="379475"/>
                </a:lnTo>
                <a:lnTo>
                  <a:pt x="402335" y="348995"/>
                </a:lnTo>
                <a:lnTo>
                  <a:pt x="420623" y="315467"/>
                </a:lnTo>
                <a:lnTo>
                  <a:pt x="432815" y="277367"/>
                </a:lnTo>
                <a:lnTo>
                  <a:pt x="435863" y="257555"/>
                </a:lnTo>
                <a:lnTo>
                  <a:pt x="435863" y="216407"/>
                </a:lnTo>
                <a:lnTo>
                  <a:pt x="428243" y="176783"/>
                </a:lnTo>
                <a:lnTo>
                  <a:pt x="413003" y="140207"/>
                </a:lnTo>
                <a:lnTo>
                  <a:pt x="390143" y="108203"/>
                </a:lnTo>
                <a:lnTo>
                  <a:pt x="347471" y="68579"/>
                </a:lnTo>
                <a:lnTo>
                  <a:pt x="332231" y="59435"/>
                </a:lnTo>
                <a:lnTo>
                  <a:pt x="316991" y="51815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36154" y="538785"/>
            <a:ext cx="7421090" cy="752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7A9899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91754" y="1888063"/>
            <a:ext cx="8309891" cy="4569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636A86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7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6154" y="538785"/>
            <a:ext cx="7421090" cy="814363"/>
          </a:xfrm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1963420" algn="l">
              <a:lnSpc>
                <a:spcPct val="100000"/>
              </a:lnSpc>
            </a:pPr>
            <a:r>
              <a:rPr lang="cs-CZ" sz="3300" dirty="0" smtClean="0">
                <a:latin typeface="Georgia"/>
                <a:cs typeface="Georgia"/>
              </a:rPr>
              <a:t>Insolvence v ČR</a:t>
            </a:r>
            <a:endParaRPr sz="3300" dirty="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1955252"/>
            <a:ext cx="5826760" cy="3522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Ob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cn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nc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endParaRPr sz="22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3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ad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endParaRPr sz="22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ůs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ku</a:t>
            </a:r>
            <a:endParaRPr sz="22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F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áz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ří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endParaRPr sz="22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lé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ch</a:t>
            </a:r>
            <a:r>
              <a:rPr sz="22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ro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ím</a:t>
            </a:r>
            <a:r>
              <a:rPr sz="22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ří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endParaRPr sz="22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855344">
              <a:lnSpc>
                <a:spcPct val="100000"/>
              </a:lnSpc>
            </a:pPr>
            <a:r>
              <a:rPr sz="3300" dirty="0">
                <a:latin typeface="Georgia"/>
                <a:cs typeface="Georgia"/>
              </a:rPr>
              <a:t>Ob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dirty="0">
                <a:latin typeface="Georgia"/>
                <a:cs typeface="Georgia"/>
              </a:rPr>
              <a:t>c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ě</a:t>
            </a:r>
            <a:r>
              <a:rPr sz="3300" spc="-35" dirty="0">
                <a:latin typeface="Times New Roman"/>
                <a:cs typeface="Times New Roman"/>
              </a:rPr>
              <a:t> </a:t>
            </a:r>
            <a:r>
              <a:rPr sz="3300" spc="-20" dirty="0">
                <a:latin typeface="Georgia"/>
                <a:cs typeface="Georgia"/>
              </a:rPr>
              <a:t>k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i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s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č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í</a:t>
            </a:r>
            <a:r>
              <a:rPr sz="3300" spc="-35" dirty="0">
                <a:latin typeface="Georgia"/>
                <a:cs typeface="Georgia"/>
              </a:rPr>
              <a:t>m</a:t>
            </a:r>
            <a:r>
              <a:rPr sz="3300" dirty="0">
                <a:latin typeface="Georgia"/>
                <a:cs typeface="Georgia"/>
              </a:rPr>
              <a:t>u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10" dirty="0">
                <a:latin typeface="Georgia"/>
                <a:cs typeface="Georgia"/>
              </a:rPr>
              <a:t>ří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28890" y="1955252"/>
            <a:ext cx="8230234" cy="1072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ladn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zásad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315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10" dirty="0">
                <a:latin typeface="Georgia"/>
                <a:cs typeface="Georgia"/>
              </a:rPr>
              <a:t>v</a:t>
            </a:r>
            <a:r>
              <a:rPr sz="2000" dirty="0">
                <a:latin typeface="Georgia"/>
                <a:cs typeface="Georgia"/>
              </a:rPr>
              <a:t>enční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í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ení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mus</a:t>
            </a:r>
            <a:r>
              <a:rPr sz="2000" dirty="0">
                <a:latin typeface="Georgia"/>
                <a:cs typeface="Georgia"/>
              </a:rPr>
              <a:t>í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spc="-5" dirty="0">
                <a:latin typeface="Georgia"/>
                <a:cs typeface="Georgia"/>
              </a:rPr>
              <a:t>ý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ved</a:t>
            </a:r>
            <a:r>
              <a:rPr sz="2000" spc="-10" dirty="0">
                <a:latin typeface="Georgia"/>
                <a:cs typeface="Georgia"/>
              </a:rPr>
              <a:t>e</a:t>
            </a:r>
            <a:r>
              <a:rPr sz="2000" dirty="0">
                <a:latin typeface="Georgia"/>
                <a:cs typeface="Georgia"/>
              </a:rPr>
              <a:t>no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ak</a:t>
            </a:r>
            <a:r>
              <a:rPr sz="2000" dirty="0">
                <a:latin typeface="Georgia"/>
                <a:cs typeface="Georgia"/>
              </a:rPr>
              <a:t>,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dirty="0">
                <a:latin typeface="Georgia"/>
                <a:cs typeface="Georgia"/>
              </a:rPr>
              <a:t>y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Georgia"/>
                <a:cs typeface="Georgia"/>
              </a:rPr>
              <a:t>ž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dný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z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Georgia"/>
                <a:cs typeface="Georgia"/>
              </a:rPr>
              <a:t>ú</a:t>
            </a:r>
            <a:r>
              <a:rPr sz="2000" dirty="0">
                <a:latin typeface="Georgia"/>
                <a:cs typeface="Georgia"/>
              </a:rPr>
              <a:t>č</a:t>
            </a:r>
            <a:r>
              <a:rPr sz="2000" spc="-5" dirty="0">
                <a:latin typeface="Georgia"/>
                <a:cs typeface="Georgia"/>
              </a:rPr>
              <a:t>as</a:t>
            </a:r>
            <a:r>
              <a:rPr sz="2000" dirty="0">
                <a:latin typeface="Georgia"/>
                <a:cs typeface="Georgia"/>
              </a:rPr>
              <a:t>tní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ů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spc="-5" dirty="0">
                <a:latin typeface="Georgia"/>
                <a:cs typeface="Georgia"/>
              </a:rPr>
              <a:t>y</a:t>
            </a:r>
            <a:r>
              <a:rPr sz="2000" dirty="0">
                <a:latin typeface="Georgia"/>
                <a:cs typeface="Georgia"/>
              </a:rPr>
              <a:t>l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77404" y="3052400"/>
            <a:ext cx="4998085" cy="889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113790" algn="l"/>
                <a:tab pos="1739264" algn="l"/>
                <a:tab pos="2377440" algn="l"/>
                <a:tab pos="2967355" algn="l"/>
                <a:tab pos="3698875" algn="l"/>
                <a:tab pos="4211955" algn="l"/>
                <a:tab pos="4562475" algn="l"/>
              </a:tabLst>
            </a:pPr>
            <a:r>
              <a:rPr sz="2000" dirty="0">
                <a:latin typeface="Georgia"/>
                <a:cs typeface="Georgia"/>
              </a:rPr>
              <a:t>ne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ra</a:t>
            </a:r>
            <a:r>
              <a:rPr sz="2000" spc="-10" dirty="0">
                <a:latin typeface="Georgia"/>
                <a:cs typeface="Georgia"/>
              </a:rPr>
              <a:t>v</a:t>
            </a:r>
            <a:r>
              <a:rPr sz="2000" dirty="0">
                <a:latin typeface="Georgia"/>
                <a:cs typeface="Georgia"/>
              </a:rPr>
              <a:t>edl</a:t>
            </a:r>
            <a:r>
              <a:rPr sz="2000" spc="-15" dirty="0">
                <a:latin typeface="Georgia"/>
                <a:cs typeface="Georgia"/>
              </a:rPr>
              <a:t>i</a:t>
            </a:r>
            <a:r>
              <a:rPr sz="2000" dirty="0">
                <a:latin typeface="Georgia"/>
                <a:cs typeface="Georgia"/>
              </a:rPr>
              <a:t>vě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oškoz</a:t>
            </a:r>
            <a:r>
              <a:rPr sz="2000" dirty="0">
                <a:latin typeface="Georgia"/>
                <a:cs typeface="Georgia"/>
              </a:rPr>
              <a:t>en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Georgia"/>
                <a:cs typeface="Georgia"/>
              </a:rPr>
              <a:t>n</a:t>
            </a:r>
            <a:r>
              <a:rPr sz="2000" dirty="0">
                <a:latin typeface="Georgia"/>
                <a:cs typeface="Georgia"/>
              </a:rPr>
              <a:t>ed</a:t>
            </a:r>
            <a:r>
              <a:rPr sz="2000" spc="-1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spc="-10" dirty="0">
                <a:latin typeface="Georgia"/>
                <a:cs typeface="Georgia"/>
              </a:rPr>
              <a:t>l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10" dirty="0">
                <a:latin typeface="Georgia"/>
                <a:cs typeface="Georgia"/>
              </a:rPr>
              <a:t>n</a:t>
            </a:r>
            <a:r>
              <a:rPr sz="2000" dirty="0">
                <a:latin typeface="Georgia"/>
                <a:cs typeface="Georgia"/>
              </a:rPr>
              <a:t>ě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5" dirty="0">
                <a:latin typeface="Georgia"/>
                <a:cs typeface="Georgia"/>
              </a:rPr>
              <a:t>osáh</a:t>
            </a:r>
            <a:r>
              <a:rPr sz="2000" dirty="0">
                <a:latin typeface="Georgia"/>
                <a:cs typeface="Georgia"/>
              </a:rPr>
              <a:t>lo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10" dirty="0">
                <a:latin typeface="Georgia"/>
                <a:cs typeface="Georgia"/>
              </a:rPr>
              <a:t>r</a:t>
            </a:r>
            <a:r>
              <a:rPr sz="2000" spc="-5" dirty="0">
                <a:latin typeface="Georgia"/>
                <a:cs typeface="Georgia"/>
              </a:rPr>
              <a:t>y</a:t>
            </a:r>
            <a:r>
              <a:rPr sz="2000" dirty="0">
                <a:latin typeface="Georgia"/>
                <a:cs typeface="Georgia"/>
              </a:rPr>
              <a:t>c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lé</a:t>
            </a:r>
            <a:r>
              <a:rPr sz="2000" spc="-15" dirty="0">
                <a:latin typeface="Georgia"/>
                <a:cs typeface="Georgia"/>
              </a:rPr>
              <a:t>h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,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Georgia"/>
                <a:cs typeface="Georgia"/>
              </a:rPr>
              <a:t>hos</a:t>
            </a:r>
            <a:r>
              <a:rPr sz="2000" spc="-2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5" dirty="0">
                <a:latin typeface="Georgia"/>
                <a:cs typeface="Georgia"/>
              </a:rPr>
              <a:t>ár</a:t>
            </a:r>
            <a:r>
              <a:rPr sz="2000" dirty="0">
                <a:latin typeface="Georgia"/>
                <a:cs typeface="Georgia"/>
              </a:rPr>
              <a:t>né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dirty="0">
                <a:latin typeface="Georgia"/>
                <a:cs typeface="Georgia"/>
              </a:rPr>
              <a:t>co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vě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itelů;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03309" y="3052400"/>
            <a:ext cx="2657475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3189">
              <a:lnSpc>
                <a:spcPct val="100000"/>
              </a:lnSpc>
              <a:tabLst>
                <a:tab pos="1410970" algn="l"/>
                <a:tab pos="1531620" algn="l"/>
                <a:tab pos="1836420" algn="l"/>
                <a:tab pos="2411095" algn="l"/>
              </a:tabLst>
            </a:pP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ýho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10" dirty="0">
                <a:latin typeface="Georgia"/>
                <a:cs typeface="Georgia"/>
              </a:rPr>
              <a:t>n</a:t>
            </a:r>
            <a:r>
              <a:rPr sz="2000" dirty="0">
                <a:latin typeface="Georgia"/>
                <a:cs typeface="Georgia"/>
              </a:rPr>
              <a:t>ěn</a:t>
            </a:r>
            <a:r>
              <a:rPr sz="2000" dirty="0">
                <a:latin typeface="Times New Roman"/>
                <a:cs typeface="Times New Roman"/>
              </a:rPr>
              <a:t>		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dirty="0">
                <a:latin typeface="Georgia"/>
                <a:cs typeface="Georgia"/>
              </a:rPr>
              <a:t>y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-10" dirty="0">
                <a:latin typeface="Georgia"/>
                <a:cs typeface="Georgia"/>
              </a:rPr>
              <a:t>j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yš</a:t>
            </a:r>
            <a:r>
              <a:rPr sz="2000" spc="-15" dirty="0">
                <a:latin typeface="Georgia"/>
                <a:cs typeface="Georgia"/>
              </a:rPr>
              <a:t>š</a:t>
            </a:r>
            <a:r>
              <a:rPr sz="2000" dirty="0">
                <a:latin typeface="Georgia"/>
                <a:cs typeface="Georgia"/>
              </a:rPr>
              <a:t>í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Georgia"/>
                <a:cs typeface="Georgia"/>
              </a:rPr>
              <a:t>us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oko</a:t>
            </a:r>
            <a:r>
              <a:rPr sz="2000" spc="-10" dirty="0">
                <a:latin typeface="Georgia"/>
                <a:cs typeface="Georgia"/>
              </a:rPr>
              <a:t>j</a:t>
            </a:r>
            <a:r>
              <a:rPr sz="2000" dirty="0">
                <a:latin typeface="Georgia"/>
                <a:cs typeface="Georgia"/>
              </a:rPr>
              <a:t>ení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03211" y="4027761"/>
            <a:ext cx="7958455" cy="2535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500" spc="17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vě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i</a:t>
            </a:r>
            <a:r>
              <a:rPr sz="2000" spc="-10" dirty="0">
                <a:latin typeface="Georgia"/>
                <a:cs typeface="Georgia"/>
              </a:rPr>
              <a:t>t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10" dirty="0">
                <a:latin typeface="Georgia"/>
                <a:cs typeface="Georgia"/>
              </a:rPr>
              <a:t>l</a:t>
            </a:r>
            <a:r>
              <a:rPr sz="2000" dirty="0">
                <a:latin typeface="Georgia"/>
                <a:cs typeface="Georgia"/>
              </a:rPr>
              <a:t>é,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1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í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ma</a:t>
            </a:r>
            <a:r>
              <a:rPr sz="2000" dirty="0">
                <a:latin typeface="Georgia"/>
                <a:cs typeface="Georgia"/>
              </a:rPr>
              <a:t>jí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dle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oh</a:t>
            </a:r>
            <a:r>
              <a:rPr sz="2000" spc="-15" dirty="0">
                <a:latin typeface="Georgia"/>
                <a:cs typeface="Georgia"/>
              </a:rPr>
              <a:t>o</a:t>
            </a:r>
            <a:r>
              <a:rPr sz="2000" spc="-10" dirty="0">
                <a:latin typeface="Georgia"/>
                <a:cs typeface="Georgia"/>
              </a:rPr>
              <a:t>t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spc="10" dirty="0">
                <a:latin typeface="Georgia"/>
                <a:cs typeface="Georgia"/>
              </a:rPr>
              <a:t>á</a:t>
            </a:r>
            <a:r>
              <a:rPr sz="2000" spc="-5" dirty="0">
                <a:latin typeface="Georgia"/>
                <a:cs typeface="Georgia"/>
              </a:rPr>
              <a:t>ko</a:t>
            </a:r>
            <a:r>
              <a:rPr sz="2000" dirty="0">
                <a:latin typeface="Georgia"/>
                <a:cs typeface="Georgia"/>
              </a:rPr>
              <a:t>na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Georgia"/>
                <a:cs typeface="Georgia"/>
              </a:rPr>
              <a:t>z</a:t>
            </a:r>
            <a:r>
              <a:rPr sz="2000" spc="-5" dirty="0">
                <a:latin typeface="Georgia"/>
                <a:cs typeface="Georgia"/>
              </a:rPr>
              <a:t>ása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15" dirty="0">
                <a:latin typeface="Georgia"/>
                <a:cs typeface="Georgia"/>
              </a:rPr>
              <a:t>n</a:t>
            </a:r>
            <a:r>
              <a:rPr sz="2000" dirty="0">
                <a:latin typeface="Georgia"/>
                <a:cs typeface="Georgia"/>
              </a:rPr>
              <a:t>ě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te</a:t>
            </a:r>
            <a:r>
              <a:rPr sz="2000" spc="-10" dirty="0">
                <a:latin typeface="Georgia"/>
                <a:cs typeface="Georgia"/>
              </a:rPr>
              <a:t>j</a:t>
            </a:r>
            <a:r>
              <a:rPr sz="2000" dirty="0">
                <a:latin typeface="Georgia"/>
                <a:cs typeface="Georgia"/>
              </a:rPr>
              <a:t>né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-5" dirty="0">
                <a:latin typeface="Georgia"/>
                <a:cs typeface="Georgia"/>
              </a:rPr>
              <a:t>b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dirty="0">
                <a:latin typeface="Georgia"/>
                <a:cs typeface="Georgia"/>
              </a:rPr>
              <a:t>né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os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vení,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ma</a:t>
            </a:r>
            <a:r>
              <a:rPr sz="2000" dirty="0">
                <a:latin typeface="Georgia"/>
                <a:cs typeface="Georgia"/>
              </a:rPr>
              <a:t>jí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lvenčním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í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ení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ro</a:t>
            </a:r>
            <a:r>
              <a:rPr sz="2000" dirty="0">
                <a:latin typeface="Georgia"/>
                <a:cs typeface="Georgia"/>
              </a:rPr>
              <a:t>vné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mož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-5" dirty="0">
                <a:latin typeface="Georgia"/>
                <a:cs typeface="Georgia"/>
              </a:rPr>
              <a:t>os</a:t>
            </a:r>
            <a:r>
              <a:rPr sz="2000" dirty="0">
                <a:latin typeface="Georgia"/>
                <a:cs typeface="Georgia"/>
              </a:rPr>
              <a:t>ti;</a:t>
            </a:r>
            <a:endParaRPr sz="2000">
              <a:latin typeface="Georgia"/>
              <a:cs typeface="Georgia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500" spc="17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-1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ví</a:t>
            </a:r>
            <a:r>
              <a:rPr sz="2000" spc="-725" dirty="0">
                <a:latin typeface="Georgia"/>
                <a:cs typeface="Georgia"/>
              </a:rPr>
              <a:t>G</a:t>
            </a:r>
            <a:r>
              <a:rPr sz="2000" dirty="0">
                <a:latin typeface="Georgia"/>
                <a:cs typeface="Georgia"/>
              </a:rPr>
              <a:t>li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t</a:t>
            </a:r>
            <a:r>
              <a:rPr sz="2000" dirty="0">
                <a:latin typeface="Georgia"/>
                <a:cs typeface="Georgia"/>
              </a:rPr>
              <a:t>en</a:t>
            </a:r>
            <a:r>
              <a:rPr sz="2000" spc="-10" dirty="0">
                <a:latin typeface="Georgia"/>
                <a:cs typeface="Georgia"/>
              </a:rPr>
              <a:t>t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1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záko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000" spc="15" dirty="0">
                <a:latin typeface="Georgia"/>
                <a:cs typeface="Georgia"/>
              </a:rPr>
              <a:t>j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ak</a:t>
            </a:r>
            <a:r>
              <a:rPr sz="2000" dirty="0">
                <a:latin typeface="Georgia"/>
                <a:cs typeface="Georgia"/>
              </a:rPr>
              <a:t>,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nel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18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rá</a:t>
            </a:r>
            <a:r>
              <a:rPr sz="2000" dirty="0">
                <a:latin typeface="Georgia"/>
                <a:cs typeface="Georgia"/>
              </a:rPr>
              <a:t>va</a:t>
            </a:r>
            <a:r>
              <a:rPr sz="2000" spc="1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vě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ite</a:t>
            </a:r>
            <a:r>
              <a:rPr sz="2000" spc="-10" dirty="0">
                <a:latin typeface="Georgia"/>
                <a:cs typeface="Georgia"/>
              </a:rPr>
              <a:t>l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1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spc="-5" dirty="0">
                <a:latin typeface="Georgia"/>
                <a:cs typeface="Georgia"/>
              </a:rPr>
              <a:t>y</a:t>
            </a:r>
            <a:r>
              <a:rPr sz="2000" dirty="0">
                <a:latin typeface="Georgia"/>
                <a:cs typeface="Georgia"/>
              </a:rPr>
              <a:t>tá</a:t>
            </a:r>
            <a:r>
              <a:rPr sz="2000" spc="1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spc="-5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é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ví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ed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spc="10" dirty="0">
                <a:latin typeface="Georgia"/>
                <a:cs typeface="Georgia"/>
              </a:rPr>
              <a:t>a</a:t>
            </a:r>
            <a:r>
              <a:rPr sz="2000" spc="-5" dirty="0">
                <a:latin typeface="Georgia"/>
                <a:cs typeface="Georgia"/>
              </a:rPr>
              <a:t>há</a:t>
            </a:r>
            <a:r>
              <a:rPr sz="2000" dirty="0">
                <a:latin typeface="Georgia"/>
                <a:cs typeface="Georgia"/>
              </a:rPr>
              <a:t>jením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10" dirty="0">
                <a:latin typeface="Georgia"/>
                <a:cs typeface="Georgia"/>
              </a:rPr>
              <a:t>v</a:t>
            </a:r>
            <a:r>
              <a:rPr sz="2000" dirty="0">
                <a:latin typeface="Georgia"/>
                <a:cs typeface="Georgia"/>
              </a:rPr>
              <a:t>enční</a:t>
            </a:r>
            <a:r>
              <a:rPr sz="2000" spc="-1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í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ení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om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spc="-15" dirty="0">
                <a:latin typeface="Georgia"/>
                <a:cs typeface="Georgia"/>
              </a:rPr>
              <a:t>i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rozho</a:t>
            </a:r>
            <a:r>
              <a:rPr sz="2000" dirty="0">
                <a:latin typeface="Georgia"/>
                <a:cs typeface="Georgia"/>
              </a:rPr>
              <a:t>dn</a:t>
            </a:r>
            <a:r>
              <a:rPr sz="2000" spc="-5" dirty="0">
                <a:latin typeface="Georgia"/>
                <a:cs typeface="Georgia"/>
              </a:rPr>
              <a:t>u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15" dirty="0">
                <a:latin typeface="Georgia"/>
                <a:cs typeface="Georgia"/>
              </a:rPr>
              <a:t>í</a:t>
            </a:r>
            <a:r>
              <a:rPr sz="2000" dirty="0">
                <a:latin typeface="Georgia"/>
                <a:cs typeface="Georgia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lvenční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sou</a:t>
            </a:r>
            <a:r>
              <a:rPr sz="2000" dirty="0">
                <a:latin typeface="Georgia"/>
                <a:cs typeface="Georgia"/>
              </a:rPr>
              <a:t>du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ni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os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u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em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lvenční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rá</a:t>
            </a:r>
            <a:r>
              <a:rPr sz="2000" dirty="0">
                <a:latin typeface="Georgia"/>
                <a:cs typeface="Georgia"/>
              </a:rPr>
              <a:t>vce;</a:t>
            </a:r>
            <a:endParaRPr sz="2000">
              <a:latin typeface="Georgia"/>
              <a:cs typeface="Georgia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500" spc="17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vě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i</a:t>
            </a:r>
            <a:r>
              <a:rPr sz="2000" spc="-10" dirty="0">
                <a:latin typeface="Georgia"/>
                <a:cs typeface="Georgia"/>
              </a:rPr>
              <a:t>t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10" dirty="0">
                <a:latin typeface="Georgia"/>
                <a:cs typeface="Georgia"/>
              </a:rPr>
              <a:t>l</a:t>
            </a:r>
            <a:r>
              <a:rPr sz="2000" dirty="0">
                <a:latin typeface="Georgia"/>
                <a:cs typeface="Georgia"/>
              </a:rPr>
              <a:t>é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j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vinni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5" dirty="0">
                <a:latin typeface="Georgia"/>
                <a:cs typeface="Georgia"/>
              </a:rPr>
              <a:t>rž</a:t>
            </a:r>
            <a:r>
              <a:rPr sz="2000" spc="-10" dirty="0">
                <a:latin typeface="Georgia"/>
                <a:cs typeface="Georgia"/>
              </a:rPr>
              <a:t>e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j</a:t>
            </a:r>
            <a:r>
              <a:rPr sz="2000" dirty="0">
                <a:latin typeface="Georgia"/>
                <a:cs typeface="Georgia"/>
              </a:rPr>
              <a:t>edn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ní,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sm</a:t>
            </a:r>
            <a:r>
              <a:rPr sz="2000" dirty="0">
                <a:latin typeface="Georgia"/>
                <a:cs typeface="Georgia"/>
              </a:rPr>
              <a:t>ě</a:t>
            </a:r>
            <a:r>
              <a:rPr sz="2000" spc="-5" dirty="0">
                <a:latin typeface="Georgia"/>
                <a:cs typeface="Georgia"/>
              </a:rPr>
              <a:t>řu</a:t>
            </a:r>
            <a:r>
              <a:rPr sz="2000" dirty="0">
                <a:latin typeface="Georgia"/>
                <a:cs typeface="Georgia"/>
              </a:rPr>
              <a:t>jící</a:t>
            </a:r>
            <a:r>
              <a:rPr sz="2000" spc="-1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k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us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5" dirty="0">
                <a:latin typeface="Georgia"/>
                <a:cs typeface="Georgia"/>
              </a:rPr>
              <a:t>ko</a:t>
            </a:r>
            <a:r>
              <a:rPr sz="2000" dirty="0">
                <a:latin typeface="Georgia"/>
                <a:cs typeface="Georgia"/>
              </a:rPr>
              <a:t>j</a:t>
            </a:r>
            <a:r>
              <a:rPr sz="2000" spc="-10" dirty="0">
                <a:latin typeface="Georgia"/>
                <a:cs typeface="Georgia"/>
              </a:rPr>
              <a:t>e</a:t>
            </a:r>
            <a:r>
              <a:rPr sz="2000" dirty="0">
                <a:latin typeface="Georgia"/>
                <a:cs typeface="Georgia"/>
              </a:rPr>
              <a:t>ní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jejich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oh</a:t>
            </a:r>
            <a:r>
              <a:rPr sz="2000" spc="-10" dirty="0">
                <a:latin typeface="Georgia"/>
                <a:cs typeface="Georgia"/>
              </a:rPr>
              <a:t>l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15" dirty="0">
                <a:latin typeface="Georgia"/>
                <a:cs typeface="Georgia"/>
              </a:rPr>
              <a:t>d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vek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m</a:t>
            </a:r>
            <a:r>
              <a:rPr sz="2000" dirty="0">
                <a:latin typeface="Georgia"/>
                <a:cs typeface="Georgia"/>
              </a:rPr>
              <a:t>i</a:t>
            </a:r>
            <a:r>
              <a:rPr sz="2000" spc="-5" dirty="0">
                <a:latin typeface="Georgia"/>
                <a:cs typeface="Georgia"/>
              </a:rPr>
              <a:t>m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10" dirty="0">
                <a:latin typeface="Georgia"/>
                <a:cs typeface="Georgia"/>
              </a:rPr>
              <a:t>v</a:t>
            </a:r>
            <a:r>
              <a:rPr sz="2000" dirty="0">
                <a:latin typeface="Georgia"/>
                <a:cs typeface="Georgia"/>
              </a:rPr>
              <a:t>enční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1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í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ení,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led</a:t>
            </a:r>
            <a:r>
              <a:rPr sz="2000" spc="-5" dirty="0">
                <a:latin typeface="Georgia"/>
                <a:cs typeface="Georgia"/>
              </a:rPr>
              <a:t>až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to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1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u</a:t>
            </a:r>
            <a:r>
              <a:rPr sz="2000" spc="-10" dirty="0">
                <a:latin typeface="Georgia"/>
                <a:cs typeface="Georgia"/>
              </a:rPr>
              <a:t>j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záko</a:t>
            </a:r>
            <a:r>
              <a:rPr sz="2000" dirty="0">
                <a:latin typeface="Georgia"/>
                <a:cs typeface="Georgia"/>
              </a:rPr>
              <a:t>n.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855344">
              <a:lnSpc>
                <a:spcPct val="100000"/>
              </a:lnSpc>
            </a:pPr>
            <a:r>
              <a:rPr sz="3300" dirty="0">
                <a:latin typeface="Georgia"/>
                <a:cs typeface="Georgia"/>
              </a:rPr>
              <a:t>Ob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dirty="0">
                <a:latin typeface="Georgia"/>
                <a:cs typeface="Georgia"/>
              </a:rPr>
              <a:t>c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ě</a:t>
            </a:r>
            <a:r>
              <a:rPr sz="3300" spc="-35" dirty="0">
                <a:latin typeface="Times New Roman"/>
                <a:cs typeface="Times New Roman"/>
              </a:rPr>
              <a:t> </a:t>
            </a:r>
            <a:r>
              <a:rPr sz="3300" spc="-20" dirty="0">
                <a:latin typeface="Georgia"/>
                <a:cs typeface="Georgia"/>
              </a:rPr>
              <a:t>k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i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s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č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í</a:t>
            </a:r>
            <a:r>
              <a:rPr sz="3300" spc="-35" dirty="0">
                <a:latin typeface="Georgia"/>
                <a:cs typeface="Georgia"/>
              </a:rPr>
              <a:t>m</a:t>
            </a:r>
            <a:r>
              <a:rPr sz="3300" dirty="0">
                <a:latin typeface="Georgia"/>
                <a:cs typeface="Georgia"/>
              </a:rPr>
              <a:t>u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10" dirty="0">
                <a:latin typeface="Georgia"/>
                <a:cs typeface="Georgia"/>
              </a:rPr>
              <a:t>ří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03211" y="2711024"/>
            <a:ext cx="6549390" cy="2108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Doru</a:t>
            </a:r>
            <a:r>
              <a:rPr sz="2000" dirty="0">
                <a:latin typeface="Georgia"/>
                <a:cs typeface="Georgia"/>
              </a:rPr>
              <a:t>č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ní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–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ve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ejnění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lvenčním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ej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í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ů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V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ejn</a:t>
            </a:r>
            <a:r>
              <a:rPr sz="2000" spc="-5" dirty="0">
                <a:latin typeface="Georgia"/>
                <a:cs typeface="Georgia"/>
              </a:rPr>
              <a:t>os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lvenční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í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ení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–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Georgia"/>
                <a:cs typeface="Georgia"/>
              </a:rPr>
              <a:t>i</a:t>
            </a:r>
            <a:r>
              <a:rPr sz="2000" b="1" spc="-5" dirty="0">
                <a:latin typeface="Georgia"/>
                <a:cs typeface="Georgia"/>
              </a:rPr>
              <a:t>n</a:t>
            </a:r>
            <a:r>
              <a:rPr sz="2000" b="1" spc="5" dirty="0">
                <a:latin typeface="Georgia"/>
                <a:cs typeface="Georgia"/>
              </a:rPr>
              <a:t>s</a:t>
            </a:r>
            <a:r>
              <a:rPr sz="2000" b="1" spc="-5" dirty="0">
                <a:latin typeface="Georgia"/>
                <a:cs typeface="Georgia"/>
              </a:rPr>
              <a:t>o</a:t>
            </a:r>
            <a:r>
              <a:rPr sz="2000" b="1" spc="-10" dirty="0">
                <a:latin typeface="Georgia"/>
                <a:cs typeface="Georgia"/>
              </a:rPr>
              <a:t>l</a:t>
            </a:r>
            <a:r>
              <a:rPr sz="2000" b="1" spc="5" dirty="0">
                <a:latin typeface="Georgia"/>
                <a:cs typeface="Georgia"/>
              </a:rPr>
              <a:t>v</a:t>
            </a:r>
            <a:r>
              <a:rPr sz="2000" b="1" spc="-10" dirty="0">
                <a:latin typeface="Georgia"/>
                <a:cs typeface="Georgia"/>
              </a:rPr>
              <a:t>e</a:t>
            </a:r>
            <a:r>
              <a:rPr sz="2000" b="1" spc="-5" dirty="0">
                <a:latin typeface="Georgia"/>
                <a:cs typeface="Georgia"/>
              </a:rPr>
              <a:t>n</a:t>
            </a:r>
            <a:r>
              <a:rPr sz="2000" b="1" dirty="0">
                <a:latin typeface="Georgia"/>
                <a:cs typeface="Georgia"/>
              </a:rPr>
              <a:t>č</a:t>
            </a:r>
            <a:r>
              <a:rPr sz="2000" b="1" spc="-5" dirty="0">
                <a:latin typeface="Georgia"/>
                <a:cs typeface="Georgia"/>
              </a:rPr>
              <a:t>n</a:t>
            </a:r>
            <a:r>
              <a:rPr sz="2000" b="1" dirty="0">
                <a:latin typeface="Georgia"/>
                <a:cs typeface="Georgia"/>
              </a:rPr>
              <a:t>í</a:t>
            </a:r>
            <a:r>
              <a:rPr sz="2000" b="1" spc="-1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Georgia"/>
                <a:cs typeface="Georgia"/>
              </a:rPr>
              <a:t>r</a:t>
            </a:r>
            <a:r>
              <a:rPr sz="2000" b="1" spc="-10" dirty="0">
                <a:latin typeface="Georgia"/>
                <a:cs typeface="Georgia"/>
              </a:rPr>
              <a:t>e</a:t>
            </a:r>
            <a:r>
              <a:rPr sz="2000" b="1" dirty="0">
                <a:latin typeface="Georgia"/>
                <a:cs typeface="Georgia"/>
              </a:rPr>
              <a:t>j</a:t>
            </a:r>
            <a:r>
              <a:rPr sz="2000" b="1" spc="5" dirty="0">
                <a:latin typeface="Georgia"/>
                <a:cs typeface="Georgia"/>
              </a:rPr>
              <a:t>s</a:t>
            </a:r>
            <a:r>
              <a:rPr sz="2000" b="1" spc="-10" dirty="0">
                <a:latin typeface="Georgia"/>
                <a:cs typeface="Georgia"/>
              </a:rPr>
              <a:t>t</a:t>
            </a:r>
            <a:r>
              <a:rPr sz="2000" b="1" dirty="0">
                <a:latin typeface="Georgia"/>
                <a:cs typeface="Georgia"/>
              </a:rPr>
              <a:t>řík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562610">
              <a:lnSpc>
                <a:spcPct val="100000"/>
              </a:lnSpc>
            </a:pPr>
            <a:r>
              <a:rPr sz="2000" spc="-220" dirty="0">
                <a:solidFill>
                  <a:srgbClr val="8FB08C"/>
                </a:solidFill>
                <a:latin typeface="Wingdings"/>
                <a:cs typeface="Wingdings"/>
              </a:rPr>
              <a:t></a:t>
            </a:r>
            <a:r>
              <a:rPr sz="2000" spc="-140" dirty="0">
                <a:solidFill>
                  <a:srgbClr val="8FB08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Se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m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lvenčních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dl</a:t>
            </a:r>
            <a:r>
              <a:rPr sz="2000" spc="-5" dirty="0">
                <a:latin typeface="Georgia"/>
                <a:cs typeface="Georgia"/>
              </a:rPr>
              <a:t>už</a:t>
            </a:r>
            <a:r>
              <a:rPr sz="2000" dirty="0">
                <a:latin typeface="Georgia"/>
                <a:cs typeface="Georgia"/>
              </a:rPr>
              <a:t>ní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ů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i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ů</a:t>
            </a:r>
            <a:endParaRPr sz="2000">
              <a:latin typeface="Georgia"/>
              <a:cs typeface="Georgia"/>
            </a:endParaRPr>
          </a:p>
          <a:p>
            <a:pPr marL="562610">
              <a:lnSpc>
                <a:spcPct val="100000"/>
              </a:lnSpc>
              <a:spcBef>
                <a:spcPts val="480"/>
              </a:spcBef>
            </a:pPr>
            <a:r>
              <a:rPr sz="2000" spc="-220" dirty="0">
                <a:solidFill>
                  <a:srgbClr val="8FB08C"/>
                </a:solidFill>
                <a:latin typeface="Wingdings"/>
                <a:cs typeface="Wingdings"/>
              </a:rPr>
              <a:t></a:t>
            </a:r>
            <a:r>
              <a:rPr sz="2000" spc="-140" dirty="0">
                <a:solidFill>
                  <a:srgbClr val="8FB08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Se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m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lvenčních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rá</a:t>
            </a:r>
            <a:r>
              <a:rPr sz="2000" dirty="0">
                <a:latin typeface="Georgia"/>
                <a:cs typeface="Georgia"/>
              </a:rPr>
              <a:t>vců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1358265">
              <a:lnSpc>
                <a:spcPct val="100000"/>
              </a:lnSpc>
            </a:pPr>
            <a:r>
              <a:rPr sz="3300" dirty="0">
                <a:latin typeface="Georgia"/>
                <a:cs typeface="Georgia"/>
              </a:rPr>
              <a:t>F</a:t>
            </a:r>
            <a:r>
              <a:rPr sz="3300" spc="-15" dirty="0">
                <a:latin typeface="Georgia"/>
                <a:cs typeface="Georgia"/>
              </a:rPr>
              <a:t>á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dirty="0">
                <a:latin typeface="Georgia"/>
                <a:cs typeface="Georgia"/>
              </a:rPr>
              <a:t>e</a:t>
            </a:r>
            <a:r>
              <a:rPr sz="3300" spc="-5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i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s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č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íh</a:t>
            </a:r>
            <a:r>
              <a:rPr sz="3300" dirty="0">
                <a:latin typeface="Georgia"/>
                <a:cs typeface="Georgia"/>
              </a:rPr>
              <a:t>o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10" dirty="0">
                <a:latin typeface="Georgia"/>
                <a:cs typeface="Georgia"/>
              </a:rPr>
              <a:t>ří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2357588"/>
            <a:ext cx="6611620" cy="3084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áj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ří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úč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oz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dnut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ku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oz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dnut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ůs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ku</a:t>
            </a:r>
            <a:endParaRPr sz="2200">
              <a:latin typeface="Georgia"/>
              <a:cs typeface="Georgia"/>
            </a:endParaRPr>
          </a:p>
          <a:p>
            <a:pPr marL="332740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sz="15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ur</a:t>
            </a:r>
            <a:r>
              <a:rPr sz="2000" dirty="0">
                <a:latin typeface="Georgia"/>
                <a:cs typeface="Georgia"/>
              </a:rPr>
              <a:t>čit</a:t>
            </a:r>
            <a:r>
              <a:rPr sz="2000" spc="-5" dirty="0">
                <a:latin typeface="Georgia"/>
                <a:cs typeface="Georgia"/>
              </a:rPr>
              <a:t>ý</a:t>
            </a:r>
            <a:r>
              <a:rPr sz="2000" dirty="0">
                <a:latin typeface="Georgia"/>
                <a:cs typeface="Georgia"/>
              </a:rPr>
              <a:t>ch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í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dech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jeno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rozho</a:t>
            </a:r>
            <a:r>
              <a:rPr sz="2000" dirty="0">
                <a:latin typeface="Georgia"/>
                <a:cs typeface="Georgia"/>
              </a:rPr>
              <a:t>dn</a:t>
            </a:r>
            <a:r>
              <a:rPr sz="2000" spc="-5" dirty="0">
                <a:latin typeface="Georgia"/>
                <a:cs typeface="Georgia"/>
              </a:rPr>
              <a:t>u</a:t>
            </a:r>
            <a:r>
              <a:rPr sz="2000" dirty="0">
                <a:latin typeface="Georgia"/>
                <a:cs typeface="Georgia"/>
              </a:rPr>
              <a:t>tím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ú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u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oz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dnut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ří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endParaRPr sz="2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1358265">
              <a:lnSpc>
                <a:spcPct val="100000"/>
              </a:lnSpc>
            </a:pPr>
            <a:r>
              <a:rPr sz="3300" dirty="0">
                <a:latin typeface="Georgia"/>
                <a:cs typeface="Georgia"/>
              </a:rPr>
              <a:t>F</a:t>
            </a:r>
            <a:r>
              <a:rPr sz="3300" spc="-15" dirty="0">
                <a:latin typeface="Georgia"/>
                <a:cs typeface="Georgia"/>
              </a:rPr>
              <a:t>á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dirty="0">
                <a:latin typeface="Georgia"/>
                <a:cs typeface="Georgia"/>
              </a:rPr>
              <a:t>e</a:t>
            </a:r>
            <a:r>
              <a:rPr sz="3300" spc="-5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i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s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č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íh</a:t>
            </a:r>
            <a:r>
              <a:rPr sz="3300" dirty="0">
                <a:latin typeface="Georgia"/>
                <a:cs typeface="Georgia"/>
              </a:rPr>
              <a:t>o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10" dirty="0">
                <a:latin typeface="Georgia"/>
                <a:cs typeface="Georgia"/>
              </a:rPr>
              <a:t>ří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96162" y="2915401"/>
            <a:ext cx="76200" cy="862965"/>
          </a:xfrm>
          <a:custGeom>
            <a:avLst/>
            <a:gdLst/>
            <a:ahLst/>
            <a:cxnLst/>
            <a:rect l="l" t="t" r="r" b="b"/>
            <a:pathLst>
              <a:path w="76200" h="862964">
                <a:moveTo>
                  <a:pt x="38108" y="50298"/>
                </a:moveTo>
                <a:lnTo>
                  <a:pt x="33527" y="53400"/>
                </a:lnTo>
                <a:lnTo>
                  <a:pt x="33527" y="862583"/>
                </a:lnTo>
                <a:lnTo>
                  <a:pt x="42671" y="862583"/>
                </a:lnTo>
                <a:lnTo>
                  <a:pt x="42671" y="53400"/>
                </a:lnTo>
                <a:lnTo>
                  <a:pt x="38108" y="50298"/>
                </a:lnTo>
                <a:close/>
              </a:path>
              <a:path w="76200" h="862964">
                <a:moveTo>
                  <a:pt x="38099" y="0"/>
                </a:moveTo>
                <a:lnTo>
                  <a:pt x="0" y="76199"/>
                </a:lnTo>
                <a:lnTo>
                  <a:pt x="33527" y="53400"/>
                </a:lnTo>
                <a:lnTo>
                  <a:pt x="33527" y="50298"/>
                </a:lnTo>
                <a:lnTo>
                  <a:pt x="38091" y="50298"/>
                </a:lnTo>
                <a:lnTo>
                  <a:pt x="63245" y="50291"/>
                </a:lnTo>
                <a:lnTo>
                  <a:pt x="38099" y="0"/>
                </a:lnTo>
                <a:close/>
              </a:path>
              <a:path w="76200" h="862964">
                <a:moveTo>
                  <a:pt x="63249" y="50298"/>
                </a:moveTo>
                <a:lnTo>
                  <a:pt x="42671" y="50298"/>
                </a:lnTo>
                <a:lnTo>
                  <a:pt x="42671" y="53400"/>
                </a:lnTo>
                <a:lnTo>
                  <a:pt x="76199" y="76199"/>
                </a:lnTo>
                <a:lnTo>
                  <a:pt x="63249" y="50298"/>
                </a:lnTo>
                <a:close/>
              </a:path>
              <a:path w="76200" h="862964">
                <a:moveTo>
                  <a:pt x="38091" y="50298"/>
                </a:moveTo>
                <a:lnTo>
                  <a:pt x="33527" y="50298"/>
                </a:lnTo>
                <a:lnTo>
                  <a:pt x="33527" y="53400"/>
                </a:lnTo>
                <a:lnTo>
                  <a:pt x="38091" y="50298"/>
                </a:lnTo>
                <a:close/>
              </a:path>
              <a:path w="76200" h="862964">
                <a:moveTo>
                  <a:pt x="63245" y="50291"/>
                </a:moveTo>
                <a:lnTo>
                  <a:pt x="38099" y="50291"/>
                </a:lnTo>
                <a:lnTo>
                  <a:pt x="42671" y="53400"/>
                </a:lnTo>
                <a:lnTo>
                  <a:pt x="42671" y="50298"/>
                </a:lnTo>
                <a:lnTo>
                  <a:pt x="63249" y="502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0450" y="2915401"/>
            <a:ext cx="76200" cy="862965"/>
          </a:xfrm>
          <a:custGeom>
            <a:avLst/>
            <a:gdLst/>
            <a:ahLst/>
            <a:cxnLst/>
            <a:rect l="l" t="t" r="r" b="b"/>
            <a:pathLst>
              <a:path w="76200" h="862964">
                <a:moveTo>
                  <a:pt x="38099" y="50291"/>
                </a:moveTo>
                <a:lnTo>
                  <a:pt x="33527" y="53400"/>
                </a:lnTo>
                <a:lnTo>
                  <a:pt x="33527" y="862583"/>
                </a:lnTo>
                <a:lnTo>
                  <a:pt x="42671" y="862583"/>
                </a:lnTo>
                <a:lnTo>
                  <a:pt x="42671" y="53400"/>
                </a:lnTo>
                <a:lnTo>
                  <a:pt x="38099" y="50291"/>
                </a:lnTo>
                <a:close/>
              </a:path>
              <a:path w="76200" h="862964">
                <a:moveTo>
                  <a:pt x="38099" y="0"/>
                </a:moveTo>
                <a:lnTo>
                  <a:pt x="0" y="76199"/>
                </a:lnTo>
                <a:lnTo>
                  <a:pt x="33527" y="53400"/>
                </a:lnTo>
                <a:lnTo>
                  <a:pt x="33527" y="50291"/>
                </a:lnTo>
                <a:lnTo>
                  <a:pt x="63245" y="50291"/>
                </a:lnTo>
                <a:lnTo>
                  <a:pt x="38099" y="0"/>
                </a:lnTo>
                <a:close/>
              </a:path>
              <a:path w="76200" h="862964">
                <a:moveTo>
                  <a:pt x="63245" y="50291"/>
                </a:moveTo>
                <a:lnTo>
                  <a:pt x="42671" y="50291"/>
                </a:lnTo>
                <a:lnTo>
                  <a:pt x="42671" y="53400"/>
                </a:lnTo>
                <a:lnTo>
                  <a:pt x="76199" y="76199"/>
                </a:lnTo>
                <a:lnTo>
                  <a:pt x="63245" y="50291"/>
                </a:lnTo>
                <a:close/>
              </a:path>
              <a:path w="76200" h="862964">
                <a:moveTo>
                  <a:pt x="38099" y="50291"/>
                </a:moveTo>
                <a:lnTo>
                  <a:pt x="33527" y="50291"/>
                </a:lnTo>
                <a:lnTo>
                  <a:pt x="33527" y="53400"/>
                </a:lnTo>
                <a:lnTo>
                  <a:pt x="38099" y="50291"/>
                </a:lnTo>
                <a:close/>
              </a:path>
              <a:path w="76200" h="862964">
                <a:moveTo>
                  <a:pt x="42671" y="50291"/>
                </a:moveTo>
                <a:lnTo>
                  <a:pt x="38099" y="50291"/>
                </a:lnTo>
                <a:lnTo>
                  <a:pt x="42671" y="53400"/>
                </a:lnTo>
                <a:lnTo>
                  <a:pt x="42671" y="502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327796" y="2399140"/>
            <a:ext cx="1083310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3840" marR="5080" indent="-231775">
              <a:lnSpc>
                <a:spcPct val="100000"/>
              </a:lnSpc>
            </a:pPr>
            <a:r>
              <a:rPr sz="1400" spc="-5" dirty="0">
                <a:latin typeface="Georgia"/>
                <a:cs typeface="Georgia"/>
              </a:rPr>
              <a:t>Ro</a:t>
            </a:r>
            <a:r>
              <a:rPr sz="1400" dirty="0">
                <a:latin typeface="Georgia"/>
                <a:cs typeface="Georgia"/>
              </a:rPr>
              <a:t>z</a:t>
            </a:r>
            <a:r>
              <a:rPr sz="1400" spc="-5" dirty="0">
                <a:latin typeface="Georgia"/>
                <a:cs typeface="Georgia"/>
              </a:rPr>
              <a:t>hodnut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ú</a:t>
            </a:r>
            <a:r>
              <a:rPr sz="1400" dirty="0">
                <a:latin typeface="Georgia"/>
                <a:cs typeface="Georgia"/>
              </a:rPr>
              <a:t>pa</a:t>
            </a:r>
            <a:r>
              <a:rPr sz="1400" spc="-5" dirty="0">
                <a:latin typeface="Georgia"/>
                <a:cs typeface="Georgia"/>
              </a:rPr>
              <a:t>d</a:t>
            </a:r>
            <a:r>
              <a:rPr sz="1400" dirty="0">
                <a:latin typeface="Georgia"/>
                <a:cs typeface="Georgia"/>
              </a:rPr>
              <a:t>ku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44989" y="2325988"/>
            <a:ext cx="1786255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5280" marR="5080" indent="-323215">
              <a:lnSpc>
                <a:spcPct val="100000"/>
              </a:lnSpc>
            </a:pPr>
            <a:r>
              <a:rPr sz="1400" spc="-5" dirty="0">
                <a:latin typeface="Georgia"/>
                <a:cs typeface="Georgia"/>
              </a:rPr>
              <a:t>Ro</a:t>
            </a:r>
            <a:r>
              <a:rPr sz="1400" dirty="0">
                <a:latin typeface="Georgia"/>
                <a:cs typeface="Georgia"/>
              </a:rPr>
              <a:t>z</a:t>
            </a:r>
            <a:r>
              <a:rPr sz="1400" spc="-5" dirty="0">
                <a:latin typeface="Georgia"/>
                <a:cs typeface="Georgia"/>
              </a:rPr>
              <a:t>hodnut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o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zp</a:t>
            </a:r>
            <a:r>
              <a:rPr sz="1400" spc="-5" dirty="0">
                <a:latin typeface="Georgia"/>
                <a:cs typeface="Georgia"/>
              </a:rPr>
              <a:t>ů</a:t>
            </a:r>
            <a:r>
              <a:rPr sz="1400" spc="5" dirty="0">
                <a:latin typeface="Georgia"/>
                <a:cs typeface="Georgia"/>
              </a:rPr>
              <a:t>s</a:t>
            </a:r>
            <a:r>
              <a:rPr sz="1400" spc="-5" dirty="0">
                <a:latin typeface="Georgia"/>
                <a:cs typeface="Georgia"/>
              </a:rPr>
              <a:t>o</a:t>
            </a:r>
            <a:r>
              <a:rPr sz="1400" spc="5" dirty="0">
                <a:latin typeface="Georgia"/>
                <a:cs typeface="Georgia"/>
              </a:rPr>
              <a:t>b</a:t>
            </a:r>
            <a:r>
              <a:rPr sz="1400" dirty="0">
                <a:latin typeface="Georgia"/>
                <a:cs typeface="Georgia"/>
              </a:rPr>
              <a:t>u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ře</a:t>
            </a:r>
            <a:r>
              <a:rPr sz="1400" spc="5" dirty="0">
                <a:latin typeface="Georgia"/>
                <a:cs typeface="Georgia"/>
              </a:rPr>
              <a:t>š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ú</a:t>
            </a:r>
            <a:r>
              <a:rPr sz="1400" dirty="0">
                <a:latin typeface="Georgia"/>
                <a:cs typeface="Georgia"/>
              </a:rPr>
              <a:t>pa</a:t>
            </a:r>
            <a:r>
              <a:rPr sz="1400" spc="-5" dirty="0">
                <a:latin typeface="Georgia"/>
                <a:cs typeface="Georgia"/>
              </a:rPr>
              <a:t>d</a:t>
            </a:r>
            <a:r>
              <a:rPr sz="1400" dirty="0">
                <a:latin typeface="Georgia"/>
                <a:cs typeface="Georgia"/>
              </a:rPr>
              <a:t>ku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03969" y="2975213"/>
            <a:ext cx="7061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Georgia"/>
                <a:cs typeface="Georgia"/>
              </a:rPr>
              <a:t>3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m</a:t>
            </a:r>
            <a:r>
              <a:rPr sz="1400" dirty="0">
                <a:latin typeface="Georgia"/>
                <a:cs typeface="Georgia"/>
              </a:rPr>
              <a:t>ě</a:t>
            </a:r>
            <a:r>
              <a:rPr sz="1400" spc="5" dirty="0">
                <a:latin typeface="Georgia"/>
                <a:cs typeface="Georgia"/>
              </a:rPr>
              <a:t>s</a:t>
            </a:r>
            <a:r>
              <a:rPr sz="1400" spc="-5" dirty="0">
                <a:latin typeface="Georgia"/>
                <a:cs typeface="Georgia"/>
              </a:rPr>
              <a:t>íc</a:t>
            </a:r>
            <a:r>
              <a:rPr sz="1400" dirty="0">
                <a:latin typeface="Georgia"/>
                <a:cs typeface="Georgia"/>
              </a:rPr>
              <a:t>e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834262" y="3297925"/>
            <a:ext cx="2304415" cy="97790"/>
          </a:xfrm>
          <a:custGeom>
            <a:avLst/>
            <a:gdLst/>
            <a:ahLst/>
            <a:cxnLst/>
            <a:rect l="l" t="t" r="r" b="b"/>
            <a:pathLst>
              <a:path w="2304415" h="97789">
                <a:moveTo>
                  <a:pt x="2285870" y="48845"/>
                </a:moveTo>
                <a:lnTo>
                  <a:pt x="2217419" y="89915"/>
                </a:lnTo>
                <a:lnTo>
                  <a:pt x="2214371" y="91439"/>
                </a:lnTo>
                <a:lnTo>
                  <a:pt x="2214371" y="96011"/>
                </a:lnTo>
                <a:lnTo>
                  <a:pt x="2217419" y="97535"/>
                </a:lnTo>
                <a:lnTo>
                  <a:pt x="2221991" y="97535"/>
                </a:lnTo>
                <a:lnTo>
                  <a:pt x="2296572" y="53339"/>
                </a:lnTo>
                <a:lnTo>
                  <a:pt x="2293619" y="53339"/>
                </a:lnTo>
                <a:lnTo>
                  <a:pt x="2285870" y="48845"/>
                </a:lnTo>
                <a:close/>
              </a:path>
              <a:path w="2304415" h="97789">
                <a:moveTo>
                  <a:pt x="2277854" y="44195"/>
                </a:moveTo>
                <a:lnTo>
                  <a:pt x="0" y="44195"/>
                </a:lnTo>
                <a:lnTo>
                  <a:pt x="0" y="53339"/>
                </a:lnTo>
                <a:lnTo>
                  <a:pt x="2278379" y="53339"/>
                </a:lnTo>
                <a:lnTo>
                  <a:pt x="2285870" y="48845"/>
                </a:lnTo>
                <a:lnTo>
                  <a:pt x="2277854" y="44195"/>
                </a:lnTo>
                <a:close/>
              </a:path>
              <a:path w="2304415" h="97789">
                <a:moveTo>
                  <a:pt x="2293619" y="44195"/>
                </a:moveTo>
                <a:lnTo>
                  <a:pt x="2285870" y="48845"/>
                </a:lnTo>
                <a:lnTo>
                  <a:pt x="2293619" y="53339"/>
                </a:lnTo>
                <a:lnTo>
                  <a:pt x="2293619" y="44195"/>
                </a:lnTo>
                <a:close/>
              </a:path>
              <a:path w="2304415" h="97789">
                <a:moveTo>
                  <a:pt x="2295143" y="44195"/>
                </a:moveTo>
                <a:lnTo>
                  <a:pt x="2293619" y="44195"/>
                </a:lnTo>
                <a:lnTo>
                  <a:pt x="2293619" y="53339"/>
                </a:lnTo>
                <a:lnTo>
                  <a:pt x="2295143" y="53339"/>
                </a:lnTo>
                <a:lnTo>
                  <a:pt x="2295143" y="44195"/>
                </a:lnTo>
                <a:close/>
              </a:path>
              <a:path w="2304415" h="97789">
                <a:moveTo>
                  <a:pt x="2296572" y="44195"/>
                </a:moveTo>
                <a:lnTo>
                  <a:pt x="2295143" y="44195"/>
                </a:lnTo>
                <a:lnTo>
                  <a:pt x="2295143" y="53339"/>
                </a:lnTo>
                <a:lnTo>
                  <a:pt x="2296572" y="53339"/>
                </a:lnTo>
                <a:lnTo>
                  <a:pt x="2304287" y="48767"/>
                </a:lnTo>
                <a:lnTo>
                  <a:pt x="2296572" y="44195"/>
                </a:lnTo>
                <a:close/>
              </a:path>
              <a:path w="2304415" h="97789">
                <a:moveTo>
                  <a:pt x="2221991" y="0"/>
                </a:moveTo>
                <a:lnTo>
                  <a:pt x="2217419" y="0"/>
                </a:lnTo>
                <a:lnTo>
                  <a:pt x="2214371" y="1523"/>
                </a:lnTo>
                <a:lnTo>
                  <a:pt x="2214371" y="6095"/>
                </a:lnTo>
                <a:lnTo>
                  <a:pt x="2217419" y="9143"/>
                </a:lnTo>
                <a:lnTo>
                  <a:pt x="2285870" y="48845"/>
                </a:lnTo>
                <a:lnTo>
                  <a:pt x="2293619" y="44195"/>
                </a:lnTo>
                <a:lnTo>
                  <a:pt x="2296572" y="44195"/>
                </a:lnTo>
                <a:lnTo>
                  <a:pt x="22219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38550" y="3297925"/>
            <a:ext cx="2664460" cy="97790"/>
          </a:xfrm>
          <a:custGeom>
            <a:avLst/>
            <a:gdLst/>
            <a:ahLst/>
            <a:cxnLst/>
            <a:rect l="l" t="t" r="r" b="b"/>
            <a:pathLst>
              <a:path w="2664459" h="97789">
                <a:moveTo>
                  <a:pt x="2644010" y="48845"/>
                </a:moveTo>
                <a:lnTo>
                  <a:pt x="2575559" y="89915"/>
                </a:lnTo>
                <a:lnTo>
                  <a:pt x="2574035" y="91439"/>
                </a:lnTo>
                <a:lnTo>
                  <a:pt x="2574035" y="96011"/>
                </a:lnTo>
                <a:lnTo>
                  <a:pt x="2577083" y="97535"/>
                </a:lnTo>
                <a:lnTo>
                  <a:pt x="2581655" y="97535"/>
                </a:lnTo>
                <a:lnTo>
                  <a:pt x="2656236" y="53339"/>
                </a:lnTo>
                <a:lnTo>
                  <a:pt x="2651759" y="53339"/>
                </a:lnTo>
                <a:lnTo>
                  <a:pt x="2644010" y="48845"/>
                </a:lnTo>
                <a:close/>
              </a:path>
              <a:path w="2664459" h="97789">
                <a:moveTo>
                  <a:pt x="2635994" y="44195"/>
                </a:moveTo>
                <a:lnTo>
                  <a:pt x="0" y="44195"/>
                </a:lnTo>
                <a:lnTo>
                  <a:pt x="0" y="53339"/>
                </a:lnTo>
                <a:lnTo>
                  <a:pt x="2636519" y="53339"/>
                </a:lnTo>
                <a:lnTo>
                  <a:pt x="2644010" y="48845"/>
                </a:lnTo>
                <a:lnTo>
                  <a:pt x="2635994" y="44195"/>
                </a:lnTo>
                <a:close/>
              </a:path>
              <a:path w="2664459" h="97789">
                <a:moveTo>
                  <a:pt x="2651759" y="44195"/>
                </a:moveTo>
                <a:lnTo>
                  <a:pt x="2644010" y="48845"/>
                </a:lnTo>
                <a:lnTo>
                  <a:pt x="2651759" y="53339"/>
                </a:lnTo>
                <a:lnTo>
                  <a:pt x="2651759" y="44195"/>
                </a:lnTo>
                <a:close/>
              </a:path>
              <a:path w="2664459" h="97789">
                <a:moveTo>
                  <a:pt x="2654807" y="44195"/>
                </a:moveTo>
                <a:lnTo>
                  <a:pt x="2651759" y="44195"/>
                </a:lnTo>
                <a:lnTo>
                  <a:pt x="2651759" y="53339"/>
                </a:lnTo>
                <a:lnTo>
                  <a:pt x="2654807" y="53339"/>
                </a:lnTo>
                <a:lnTo>
                  <a:pt x="2654807" y="44195"/>
                </a:lnTo>
                <a:close/>
              </a:path>
              <a:path w="2664459" h="97789">
                <a:moveTo>
                  <a:pt x="2656236" y="44195"/>
                </a:moveTo>
                <a:lnTo>
                  <a:pt x="2654807" y="44195"/>
                </a:lnTo>
                <a:lnTo>
                  <a:pt x="2654807" y="53339"/>
                </a:lnTo>
                <a:lnTo>
                  <a:pt x="2656236" y="53339"/>
                </a:lnTo>
                <a:lnTo>
                  <a:pt x="2663951" y="48767"/>
                </a:lnTo>
                <a:lnTo>
                  <a:pt x="2656236" y="44195"/>
                </a:lnTo>
                <a:close/>
              </a:path>
              <a:path w="2664459" h="97789">
                <a:moveTo>
                  <a:pt x="2581655" y="0"/>
                </a:moveTo>
                <a:lnTo>
                  <a:pt x="2577083" y="0"/>
                </a:lnTo>
                <a:lnTo>
                  <a:pt x="2574035" y="1523"/>
                </a:lnTo>
                <a:lnTo>
                  <a:pt x="2574035" y="6095"/>
                </a:lnTo>
                <a:lnTo>
                  <a:pt x="2575559" y="9143"/>
                </a:lnTo>
                <a:lnTo>
                  <a:pt x="2644010" y="48845"/>
                </a:lnTo>
                <a:lnTo>
                  <a:pt x="2651759" y="44195"/>
                </a:lnTo>
                <a:lnTo>
                  <a:pt x="2656236" y="44195"/>
                </a:lnTo>
                <a:lnTo>
                  <a:pt x="25816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560202" y="3551285"/>
            <a:ext cx="174815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Georgia"/>
                <a:cs typeface="Georgia"/>
              </a:rPr>
              <a:t>U</a:t>
            </a:r>
            <a:r>
              <a:rPr sz="1400" spc="5" dirty="0">
                <a:latin typeface="Georgia"/>
                <a:cs typeface="Georgia"/>
              </a:rPr>
              <a:t>s</a:t>
            </a:r>
            <a:r>
              <a:rPr sz="1400" dirty="0">
                <a:latin typeface="Georgia"/>
                <a:cs typeface="Georgia"/>
              </a:rPr>
              <a:t>p</a:t>
            </a:r>
            <a:r>
              <a:rPr sz="1400" spc="-5" dirty="0">
                <a:latin typeface="Georgia"/>
                <a:cs typeface="Georgia"/>
              </a:rPr>
              <a:t>o</a:t>
            </a:r>
            <a:r>
              <a:rPr sz="1400" dirty="0">
                <a:latin typeface="Georgia"/>
                <a:cs typeface="Georgia"/>
              </a:rPr>
              <a:t>k</a:t>
            </a:r>
            <a:r>
              <a:rPr sz="1400" spc="-5" dirty="0">
                <a:latin typeface="Georgia"/>
                <a:cs typeface="Georgia"/>
              </a:rPr>
              <a:t>ojo</a:t>
            </a:r>
            <a:r>
              <a:rPr sz="1400" dirty="0">
                <a:latin typeface="Georgia"/>
                <a:cs typeface="Georgia"/>
              </a:rPr>
              <a:t>vá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věř</a:t>
            </a:r>
            <a:r>
              <a:rPr sz="1400" spc="-5" dirty="0">
                <a:latin typeface="Georgia"/>
                <a:cs typeface="Georgia"/>
              </a:rPr>
              <a:t>it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dirty="0">
                <a:latin typeface="Georgia"/>
                <a:cs typeface="Georgia"/>
              </a:rPr>
              <a:t>ů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74757" y="4210801"/>
            <a:ext cx="7127875" cy="0"/>
          </a:xfrm>
          <a:custGeom>
            <a:avLst/>
            <a:gdLst/>
            <a:ahLst/>
            <a:cxnLst/>
            <a:rect l="l" t="t" r="r" b="b"/>
            <a:pathLst>
              <a:path w="7127875">
                <a:moveTo>
                  <a:pt x="0" y="0"/>
                </a:moveTo>
                <a:lnTo>
                  <a:pt x="712774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25989" y="4210808"/>
            <a:ext cx="97790" cy="1297305"/>
          </a:xfrm>
          <a:custGeom>
            <a:avLst/>
            <a:gdLst/>
            <a:ahLst/>
            <a:cxnLst/>
            <a:rect l="l" t="t" r="r" b="b"/>
            <a:pathLst>
              <a:path w="97789" h="1297304">
                <a:moveTo>
                  <a:pt x="6095" y="1207007"/>
                </a:moveTo>
                <a:lnTo>
                  <a:pt x="1523" y="1207007"/>
                </a:lnTo>
                <a:lnTo>
                  <a:pt x="0" y="1210055"/>
                </a:lnTo>
                <a:lnTo>
                  <a:pt x="0" y="1213103"/>
                </a:lnTo>
                <a:lnTo>
                  <a:pt x="48767" y="1296923"/>
                </a:lnTo>
                <a:lnTo>
                  <a:pt x="54088" y="1287779"/>
                </a:lnTo>
                <a:lnTo>
                  <a:pt x="44195" y="1287779"/>
                </a:lnTo>
                <a:lnTo>
                  <a:pt x="44195" y="1268966"/>
                </a:lnTo>
                <a:lnTo>
                  <a:pt x="9143" y="1208531"/>
                </a:lnTo>
                <a:lnTo>
                  <a:pt x="6095" y="1207007"/>
                </a:lnTo>
                <a:close/>
              </a:path>
              <a:path w="97789" h="1297304">
                <a:moveTo>
                  <a:pt x="48845" y="1276982"/>
                </a:moveTo>
                <a:lnTo>
                  <a:pt x="44195" y="1284731"/>
                </a:lnTo>
                <a:lnTo>
                  <a:pt x="44195" y="1287779"/>
                </a:lnTo>
                <a:lnTo>
                  <a:pt x="53339" y="1287779"/>
                </a:lnTo>
                <a:lnTo>
                  <a:pt x="53339" y="1284731"/>
                </a:lnTo>
                <a:lnTo>
                  <a:pt x="48845" y="1276982"/>
                </a:lnTo>
                <a:close/>
              </a:path>
              <a:path w="97789" h="1297304">
                <a:moveTo>
                  <a:pt x="96011" y="1207007"/>
                </a:moveTo>
                <a:lnTo>
                  <a:pt x="91439" y="1207007"/>
                </a:lnTo>
                <a:lnTo>
                  <a:pt x="89915" y="1208531"/>
                </a:lnTo>
                <a:lnTo>
                  <a:pt x="53339" y="1269491"/>
                </a:lnTo>
                <a:lnTo>
                  <a:pt x="53339" y="1287779"/>
                </a:lnTo>
                <a:lnTo>
                  <a:pt x="54088" y="1287779"/>
                </a:lnTo>
                <a:lnTo>
                  <a:pt x="97535" y="1213103"/>
                </a:lnTo>
                <a:lnTo>
                  <a:pt x="97535" y="1210055"/>
                </a:lnTo>
                <a:lnTo>
                  <a:pt x="96011" y="1207007"/>
                </a:lnTo>
                <a:close/>
              </a:path>
              <a:path w="97789" h="1297304">
                <a:moveTo>
                  <a:pt x="44195" y="1268966"/>
                </a:moveTo>
                <a:lnTo>
                  <a:pt x="44195" y="1284731"/>
                </a:lnTo>
                <a:lnTo>
                  <a:pt x="48845" y="1276982"/>
                </a:lnTo>
                <a:lnTo>
                  <a:pt x="44195" y="1268966"/>
                </a:lnTo>
                <a:close/>
              </a:path>
              <a:path w="97789" h="1297304">
                <a:moveTo>
                  <a:pt x="53339" y="1269491"/>
                </a:moveTo>
                <a:lnTo>
                  <a:pt x="48845" y="1276982"/>
                </a:lnTo>
                <a:lnTo>
                  <a:pt x="53339" y="1284731"/>
                </a:lnTo>
                <a:lnTo>
                  <a:pt x="53339" y="1269491"/>
                </a:lnTo>
                <a:close/>
              </a:path>
              <a:path w="97789" h="1297304">
                <a:moveTo>
                  <a:pt x="53339" y="0"/>
                </a:moveTo>
                <a:lnTo>
                  <a:pt x="44195" y="0"/>
                </a:lnTo>
                <a:lnTo>
                  <a:pt x="44195" y="1268966"/>
                </a:lnTo>
                <a:lnTo>
                  <a:pt x="48845" y="1276982"/>
                </a:lnTo>
                <a:lnTo>
                  <a:pt x="53339" y="1269491"/>
                </a:lnTo>
                <a:lnTo>
                  <a:pt x="53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34262" y="3777991"/>
            <a:ext cx="0" cy="1295400"/>
          </a:xfrm>
          <a:custGeom>
            <a:avLst/>
            <a:gdLst/>
            <a:ahLst/>
            <a:cxnLst/>
            <a:rect l="l" t="t" r="r" b="b"/>
            <a:pathLst>
              <a:path h="1295400">
                <a:moveTo>
                  <a:pt x="0" y="0"/>
                </a:moveTo>
                <a:lnTo>
                  <a:pt x="0" y="129540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38550" y="3777991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281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753733" y="4210808"/>
            <a:ext cx="97790" cy="1297305"/>
          </a:xfrm>
          <a:custGeom>
            <a:avLst/>
            <a:gdLst/>
            <a:ahLst/>
            <a:cxnLst/>
            <a:rect l="l" t="t" r="r" b="b"/>
            <a:pathLst>
              <a:path w="97790" h="1297304">
                <a:moveTo>
                  <a:pt x="6095" y="1207007"/>
                </a:moveTo>
                <a:lnTo>
                  <a:pt x="1523" y="1207007"/>
                </a:lnTo>
                <a:lnTo>
                  <a:pt x="0" y="1210055"/>
                </a:lnTo>
                <a:lnTo>
                  <a:pt x="0" y="1213103"/>
                </a:lnTo>
                <a:lnTo>
                  <a:pt x="48767" y="1296923"/>
                </a:lnTo>
                <a:lnTo>
                  <a:pt x="54088" y="1287779"/>
                </a:lnTo>
                <a:lnTo>
                  <a:pt x="44195" y="1287779"/>
                </a:lnTo>
                <a:lnTo>
                  <a:pt x="44195" y="1268966"/>
                </a:lnTo>
                <a:lnTo>
                  <a:pt x="9143" y="1208531"/>
                </a:lnTo>
                <a:lnTo>
                  <a:pt x="6095" y="1207007"/>
                </a:lnTo>
                <a:close/>
              </a:path>
              <a:path w="97790" h="1297304">
                <a:moveTo>
                  <a:pt x="44195" y="1268966"/>
                </a:moveTo>
                <a:lnTo>
                  <a:pt x="44195" y="1287779"/>
                </a:lnTo>
                <a:lnTo>
                  <a:pt x="53339" y="1287779"/>
                </a:lnTo>
                <a:lnTo>
                  <a:pt x="53339" y="1284731"/>
                </a:lnTo>
                <a:lnTo>
                  <a:pt x="45719" y="1284731"/>
                </a:lnTo>
                <a:lnTo>
                  <a:pt x="49529" y="1278163"/>
                </a:lnTo>
                <a:lnTo>
                  <a:pt x="44195" y="1268966"/>
                </a:lnTo>
                <a:close/>
              </a:path>
              <a:path w="97790" h="1297304">
                <a:moveTo>
                  <a:pt x="96011" y="1207007"/>
                </a:moveTo>
                <a:lnTo>
                  <a:pt x="92963" y="1207007"/>
                </a:lnTo>
                <a:lnTo>
                  <a:pt x="89915" y="1208531"/>
                </a:lnTo>
                <a:lnTo>
                  <a:pt x="53339" y="1271594"/>
                </a:lnTo>
                <a:lnTo>
                  <a:pt x="53339" y="1287779"/>
                </a:lnTo>
                <a:lnTo>
                  <a:pt x="54088" y="1287779"/>
                </a:lnTo>
                <a:lnTo>
                  <a:pt x="97535" y="1213103"/>
                </a:lnTo>
                <a:lnTo>
                  <a:pt x="97535" y="1210055"/>
                </a:lnTo>
                <a:lnTo>
                  <a:pt x="96011" y="1207007"/>
                </a:lnTo>
                <a:close/>
              </a:path>
              <a:path w="97790" h="1297304">
                <a:moveTo>
                  <a:pt x="49529" y="1278163"/>
                </a:moveTo>
                <a:lnTo>
                  <a:pt x="45719" y="1284731"/>
                </a:lnTo>
                <a:lnTo>
                  <a:pt x="53339" y="1284731"/>
                </a:lnTo>
                <a:lnTo>
                  <a:pt x="49529" y="1278163"/>
                </a:lnTo>
                <a:close/>
              </a:path>
              <a:path w="97790" h="1297304">
                <a:moveTo>
                  <a:pt x="53339" y="1271594"/>
                </a:moveTo>
                <a:lnTo>
                  <a:pt x="49529" y="1278163"/>
                </a:lnTo>
                <a:lnTo>
                  <a:pt x="53339" y="1284731"/>
                </a:lnTo>
                <a:lnTo>
                  <a:pt x="53339" y="1271594"/>
                </a:lnTo>
                <a:close/>
              </a:path>
              <a:path w="97790" h="1297304">
                <a:moveTo>
                  <a:pt x="53339" y="0"/>
                </a:moveTo>
                <a:lnTo>
                  <a:pt x="44195" y="0"/>
                </a:lnTo>
                <a:lnTo>
                  <a:pt x="44195" y="1268966"/>
                </a:lnTo>
                <a:lnTo>
                  <a:pt x="49529" y="1278163"/>
                </a:lnTo>
                <a:lnTo>
                  <a:pt x="53339" y="1271594"/>
                </a:lnTo>
                <a:lnTo>
                  <a:pt x="53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177425" y="5710795"/>
            <a:ext cx="94488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Georgia"/>
                <a:cs typeface="Georgia"/>
              </a:rPr>
              <a:t>Z</a:t>
            </a:r>
            <a:r>
              <a:rPr sz="1400" dirty="0">
                <a:latin typeface="Georgia"/>
                <a:cs typeface="Georgia"/>
              </a:rPr>
              <a:t>a</a:t>
            </a:r>
            <a:r>
              <a:rPr sz="1400" spc="-5" dirty="0">
                <a:latin typeface="Georgia"/>
                <a:cs typeface="Georgia"/>
              </a:rPr>
              <a:t>h</a:t>
            </a:r>
            <a:r>
              <a:rPr sz="1400" dirty="0">
                <a:latin typeface="Georgia"/>
                <a:cs typeface="Georgia"/>
              </a:rPr>
              <a:t>á</a:t>
            </a:r>
            <a:r>
              <a:rPr sz="1400" spc="-5" dirty="0">
                <a:latin typeface="Georgia"/>
                <a:cs typeface="Georgia"/>
              </a:rPr>
              <a:t>j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Georgia"/>
                <a:cs typeface="Georgia"/>
              </a:rPr>
              <a:t>I</a:t>
            </a:r>
            <a:r>
              <a:rPr sz="1400" dirty="0">
                <a:latin typeface="Georgia"/>
                <a:cs typeface="Georgia"/>
              </a:rPr>
              <a:t>Ř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088771" y="5639167"/>
            <a:ext cx="101663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Georgia"/>
                <a:cs typeface="Georgia"/>
              </a:rPr>
              <a:t>U</a:t>
            </a:r>
            <a:r>
              <a:rPr sz="1400" dirty="0">
                <a:latin typeface="Georgia"/>
                <a:cs typeface="Georgia"/>
              </a:rPr>
              <a:t>k</a:t>
            </a:r>
            <a:r>
              <a:rPr sz="1400" spc="-5" dirty="0">
                <a:latin typeface="Georgia"/>
                <a:cs typeface="Georgia"/>
              </a:rPr>
              <a:t>onč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Georgia"/>
                <a:cs typeface="Georgia"/>
              </a:rPr>
              <a:t>I</a:t>
            </a:r>
            <a:r>
              <a:rPr sz="1400" dirty="0">
                <a:latin typeface="Georgia"/>
                <a:cs typeface="Georgia"/>
              </a:rPr>
              <a:t>Ř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834262" y="5024623"/>
            <a:ext cx="1442085" cy="99060"/>
          </a:xfrm>
          <a:custGeom>
            <a:avLst/>
            <a:gdLst/>
            <a:ahLst/>
            <a:cxnLst/>
            <a:rect l="l" t="t" r="r" b="b"/>
            <a:pathLst>
              <a:path w="1442085" h="99060">
                <a:moveTo>
                  <a:pt x="1422943" y="49529"/>
                </a:moveTo>
                <a:lnTo>
                  <a:pt x="1353311" y="89915"/>
                </a:lnTo>
                <a:lnTo>
                  <a:pt x="1350263" y="92963"/>
                </a:lnTo>
                <a:lnTo>
                  <a:pt x="1351787" y="96011"/>
                </a:lnTo>
                <a:lnTo>
                  <a:pt x="1354835" y="99059"/>
                </a:lnTo>
                <a:lnTo>
                  <a:pt x="1357883" y="97535"/>
                </a:lnTo>
                <a:lnTo>
                  <a:pt x="1431226" y="54863"/>
                </a:lnTo>
                <a:lnTo>
                  <a:pt x="1431035" y="54863"/>
                </a:lnTo>
                <a:lnTo>
                  <a:pt x="1431035" y="53339"/>
                </a:lnTo>
                <a:lnTo>
                  <a:pt x="1429511" y="53339"/>
                </a:lnTo>
                <a:lnTo>
                  <a:pt x="1422943" y="49529"/>
                </a:lnTo>
                <a:close/>
              </a:path>
              <a:path w="1442085" h="99060">
                <a:moveTo>
                  <a:pt x="1413746" y="44195"/>
                </a:moveTo>
                <a:lnTo>
                  <a:pt x="0" y="44195"/>
                </a:lnTo>
                <a:lnTo>
                  <a:pt x="0" y="54863"/>
                </a:lnTo>
                <a:lnTo>
                  <a:pt x="1413746" y="54863"/>
                </a:lnTo>
                <a:lnTo>
                  <a:pt x="1422943" y="49529"/>
                </a:lnTo>
                <a:lnTo>
                  <a:pt x="1413746" y="44195"/>
                </a:lnTo>
                <a:close/>
              </a:path>
              <a:path w="1442085" h="99060">
                <a:moveTo>
                  <a:pt x="1433592" y="44195"/>
                </a:moveTo>
                <a:lnTo>
                  <a:pt x="1431035" y="44195"/>
                </a:lnTo>
                <a:lnTo>
                  <a:pt x="1431035" y="54863"/>
                </a:lnTo>
                <a:lnTo>
                  <a:pt x="1431226" y="54863"/>
                </a:lnTo>
                <a:lnTo>
                  <a:pt x="1441703" y="48767"/>
                </a:lnTo>
                <a:lnTo>
                  <a:pt x="1433592" y="44195"/>
                </a:lnTo>
                <a:close/>
              </a:path>
              <a:path w="1442085" h="99060">
                <a:moveTo>
                  <a:pt x="1429511" y="45719"/>
                </a:moveTo>
                <a:lnTo>
                  <a:pt x="1422943" y="49529"/>
                </a:lnTo>
                <a:lnTo>
                  <a:pt x="1429511" y="53339"/>
                </a:lnTo>
                <a:lnTo>
                  <a:pt x="1429511" y="45719"/>
                </a:lnTo>
                <a:close/>
              </a:path>
              <a:path w="1442085" h="99060">
                <a:moveTo>
                  <a:pt x="1431035" y="45719"/>
                </a:moveTo>
                <a:lnTo>
                  <a:pt x="1429511" y="45719"/>
                </a:lnTo>
                <a:lnTo>
                  <a:pt x="1429511" y="53339"/>
                </a:lnTo>
                <a:lnTo>
                  <a:pt x="1431035" y="53339"/>
                </a:lnTo>
                <a:lnTo>
                  <a:pt x="1431035" y="45719"/>
                </a:lnTo>
                <a:close/>
              </a:path>
              <a:path w="1442085" h="99060">
                <a:moveTo>
                  <a:pt x="1354835" y="0"/>
                </a:moveTo>
                <a:lnTo>
                  <a:pt x="1351787" y="3047"/>
                </a:lnTo>
                <a:lnTo>
                  <a:pt x="1350263" y="6095"/>
                </a:lnTo>
                <a:lnTo>
                  <a:pt x="1353311" y="9143"/>
                </a:lnTo>
                <a:lnTo>
                  <a:pt x="1422943" y="49529"/>
                </a:lnTo>
                <a:lnTo>
                  <a:pt x="1429511" y="45719"/>
                </a:lnTo>
                <a:lnTo>
                  <a:pt x="1431035" y="45719"/>
                </a:lnTo>
                <a:lnTo>
                  <a:pt x="1431035" y="44195"/>
                </a:lnTo>
                <a:lnTo>
                  <a:pt x="1433592" y="44195"/>
                </a:lnTo>
                <a:lnTo>
                  <a:pt x="1357883" y="1523"/>
                </a:lnTo>
                <a:lnTo>
                  <a:pt x="13548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757564" y="5279502"/>
            <a:ext cx="1520190" cy="630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400" spc="5" dirty="0">
                <a:latin typeface="Georgia"/>
                <a:cs typeface="Georgia"/>
              </a:rPr>
              <a:t>3</a:t>
            </a:r>
            <a:r>
              <a:rPr sz="1400" dirty="0">
                <a:latin typeface="Georgia"/>
                <a:cs typeface="Georgia"/>
              </a:rPr>
              <a:t>0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dn</a:t>
            </a:r>
            <a:r>
              <a:rPr sz="1400" dirty="0">
                <a:latin typeface="Georgia"/>
                <a:cs typeface="Georgia"/>
              </a:rPr>
              <a:t>ů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až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2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m</a:t>
            </a:r>
            <a:r>
              <a:rPr sz="1400" dirty="0">
                <a:latin typeface="Georgia"/>
                <a:cs typeface="Georgia"/>
              </a:rPr>
              <a:t>ě</a:t>
            </a:r>
            <a:r>
              <a:rPr sz="1400" spc="5" dirty="0">
                <a:latin typeface="Georgia"/>
                <a:cs typeface="Georgia"/>
              </a:rPr>
              <a:t>s</a:t>
            </a:r>
            <a:r>
              <a:rPr sz="1400" spc="-5" dirty="0">
                <a:latin typeface="Georgia"/>
                <a:cs typeface="Georgia"/>
              </a:rPr>
              <a:t>íc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př</a:t>
            </a:r>
            <a:r>
              <a:rPr sz="1400" spc="-5" dirty="0">
                <a:latin typeface="Georgia"/>
                <a:cs typeface="Georgia"/>
              </a:rPr>
              <a:t>ih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dirty="0">
                <a:latin typeface="Georgia"/>
                <a:cs typeface="Georgia"/>
              </a:rPr>
              <a:t>a</a:t>
            </a:r>
            <a:r>
              <a:rPr sz="1400" spc="5" dirty="0">
                <a:latin typeface="Georgia"/>
                <a:cs typeface="Georgia"/>
              </a:rPr>
              <a:t>š</a:t>
            </a:r>
            <a:r>
              <a:rPr sz="1400" spc="-5" dirty="0">
                <a:latin typeface="Georgia"/>
                <a:cs typeface="Georgia"/>
              </a:rPr>
              <a:t>o</a:t>
            </a:r>
            <a:r>
              <a:rPr sz="1400" dirty="0">
                <a:latin typeface="Georgia"/>
                <a:cs typeface="Georgia"/>
              </a:rPr>
              <a:t>vá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p</a:t>
            </a:r>
            <a:r>
              <a:rPr sz="1400" spc="-5" dirty="0">
                <a:latin typeface="Georgia"/>
                <a:cs typeface="Georgia"/>
              </a:rPr>
              <a:t>oh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d</a:t>
            </a:r>
            <a:r>
              <a:rPr sz="1400" dirty="0">
                <a:latin typeface="Georgia"/>
                <a:cs typeface="Georgia"/>
              </a:rPr>
              <a:t>ávek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53147" y="3910950"/>
            <a:ext cx="152908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Georgia"/>
                <a:cs typeface="Georgia"/>
              </a:rPr>
              <a:t>P</a:t>
            </a:r>
            <a:r>
              <a:rPr sz="1400" dirty="0">
                <a:latin typeface="Georgia"/>
                <a:cs typeface="Georgia"/>
              </a:rPr>
              <a:t>r</a:t>
            </a:r>
            <a:r>
              <a:rPr sz="1400" spc="-5" dirty="0">
                <a:latin typeface="Georgia"/>
                <a:cs typeface="Georgia"/>
              </a:rPr>
              <a:t>oj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dn</a:t>
            </a:r>
            <a:r>
              <a:rPr sz="1400" dirty="0">
                <a:latin typeface="Georgia"/>
                <a:cs typeface="Georgia"/>
              </a:rPr>
              <a:t>á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ú</a:t>
            </a:r>
            <a:r>
              <a:rPr sz="1400" dirty="0">
                <a:latin typeface="Georgia"/>
                <a:cs typeface="Georgia"/>
              </a:rPr>
              <a:t>pa</a:t>
            </a:r>
            <a:r>
              <a:rPr sz="1400" spc="-5" dirty="0">
                <a:latin typeface="Georgia"/>
                <a:cs typeface="Georgia"/>
              </a:rPr>
              <a:t>d</a:t>
            </a:r>
            <a:r>
              <a:rPr sz="1400" dirty="0">
                <a:latin typeface="Georgia"/>
                <a:cs typeface="Georgia"/>
              </a:rPr>
              <a:t>ku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674757" y="5169403"/>
            <a:ext cx="792480" cy="99060"/>
          </a:xfrm>
          <a:custGeom>
            <a:avLst/>
            <a:gdLst/>
            <a:ahLst/>
            <a:cxnLst/>
            <a:rect l="l" t="t" r="r" b="b"/>
            <a:pathLst>
              <a:path w="792480" h="99060">
                <a:moveTo>
                  <a:pt x="773719" y="49529"/>
                </a:moveTo>
                <a:lnTo>
                  <a:pt x="704087" y="89915"/>
                </a:lnTo>
                <a:lnTo>
                  <a:pt x="702563" y="92963"/>
                </a:lnTo>
                <a:lnTo>
                  <a:pt x="702563" y="96011"/>
                </a:lnTo>
                <a:lnTo>
                  <a:pt x="705611" y="99059"/>
                </a:lnTo>
                <a:lnTo>
                  <a:pt x="708659" y="97535"/>
                </a:lnTo>
                <a:lnTo>
                  <a:pt x="784621" y="53339"/>
                </a:lnTo>
                <a:lnTo>
                  <a:pt x="780287" y="53339"/>
                </a:lnTo>
                <a:lnTo>
                  <a:pt x="773719" y="49529"/>
                </a:lnTo>
                <a:close/>
              </a:path>
              <a:path w="792480" h="99060">
                <a:moveTo>
                  <a:pt x="764522" y="44195"/>
                </a:moveTo>
                <a:lnTo>
                  <a:pt x="0" y="44195"/>
                </a:lnTo>
                <a:lnTo>
                  <a:pt x="0" y="53339"/>
                </a:lnTo>
                <a:lnTo>
                  <a:pt x="767150" y="53339"/>
                </a:lnTo>
                <a:lnTo>
                  <a:pt x="773719" y="49529"/>
                </a:lnTo>
                <a:lnTo>
                  <a:pt x="764522" y="44195"/>
                </a:lnTo>
                <a:close/>
              </a:path>
              <a:path w="792480" h="99060">
                <a:moveTo>
                  <a:pt x="780287" y="45719"/>
                </a:moveTo>
                <a:lnTo>
                  <a:pt x="773719" y="49529"/>
                </a:lnTo>
                <a:lnTo>
                  <a:pt x="780287" y="53339"/>
                </a:lnTo>
                <a:lnTo>
                  <a:pt x="780287" y="45719"/>
                </a:lnTo>
                <a:close/>
              </a:path>
              <a:path w="792480" h="99060">
                <a:moveTo>
                  <a:pt x="783335" y="45719"/>
                </a:moveTo>
                <a:lnTo>
                  <a:pt x="780287" y="45719"/>
                </a:lnTo>
                <a:lnTo>
                  <a:pt x="780287" y="53339"/>
                </a:lnTo>
                <a:lnTo>
                  <a:pt x="783335" y="53339"/>
                </a:lnTo>
                <a:lnTo>
                  <a:pt x="783335" y="45719"/>
                </a:lnTo>
                <a:close/>
              </a:path>
              <a:path w="792480" h="99060">
                <a:moveTo>
                  <a:pt x="784621" y="44195"/>
                </a:moveTo>
                <a:lnTo>
                  <a:pt x="783335" y="44195"/>
                </a:lnTo>
                <a:lnTo>
                  <a:pt x="783335" y="53339"/>
                </a:lnTo>
                <a:lnTo>
                  <a:pt x="784621" y="53339"/>
                </a:lnTo>
                <a:lnTo>
                  <a:pt x="792479" y="48767"/>
                </a:lnTo>
                <a:lnTo>
                  <a:pt x="784621" y="44195"/>
                </a:lnTo>
                <a:close/>
              </a:path>
              <a:path w="792480" h="99060">
                <a:moveTo>
                  <a:pt x="708659" y="0"/>
                </a:moveTo>
                <a:lnTo>
                  <a:pt x="705611" y="0"/>
                </a:lnTo>
                <a:lnTo>
                  <a:pt x="702563" y="3047"/>
                </a:lnTo>
                <a:lnTo>
                  <a:pt x="702563" y="6095"/>
                </a:lnTo>
                <a:lnTo>
                  <a:pt x="704087" y="9143"/>
                </a:lnTo>
                <a:lnTo>
                  <a:pt x="773719" y="49529"/>
                </a:lnTo>
                <a:lnTo>
                  <a:pt x="780287" y="45719"/>
                </a:lnTo>
                <a:lnTo>
                  <a:pt x="783335" y="45719"/>
                </a:lnTo>
                <a:lnTo>
                  <a:pt x="783335" y="44195"/>
                </a:lnTo>
                <a:lnTo>
                  <a:pt x="784621" y="44195"/>
                </a:lnTo>
                <a:lnTo>
                  <a:pt x="7086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674757" y="4809740"/>
            <a:ext cx="1224280" cy="97790"/>
          </a:xfrm>
          <a:custGeom>
            <a:avLst/>
            <a:gdLst/>
            <a:ahLst/>
            <a:cxnLst/>
            <a:rect l="l" t="t" r="r" b="b"/>
            <a:pathLst>
              <a:path w="1224280" h="97789">
                <a:moveTo>
                  <a:pt x="1203830" y="48690"/>
                </a:moveTo>
                <a:lnTo>
                  <a:pt x="1135379" y="88391"/>
                </a:lnTo>
                <a:lnTo>
                  <a:pt x="1133855" y="91439"/>
                </a:lnTo>
                <a:lnTo>
                  <a:pt x="1133855" y="96011"/>
                </a:lnTo>
                <a:lnTo>
                  <a:pt x="1136903" y="97535"/>
                </a:lnTo>
                <a:lnTo>
                  <a:pt x="1141475" y="97535"/>
                </a:lnTo>
                <a:lnTo>
                  <a:pt x="1216056" y="53339"/>
                </a:lnTo>
                <a:lnTo>
                  <a:pt x="1211579" y="53339"/>
                </a:lnTo>
                <a:lnTo>
                  <a:pt x="1203830" y="48690"/>
                </a:lnTo>
                <a:close/>
              </a:path>
              <a:path w="1224280" h="97789">
                <a:moveTo>
                  <a:pt x="1196339" y="44195"/>
                </a:moveTo>
                <a:lnTo>
                  <a:pt x="0" y="44195"/>
                </a:lnTo>
                <a:lnTo>
                  <a:pt x="0" y="53339"/>
                </a:lnTo>
                <a:lnTo>
                  <a:pt x="1195814" y="53339"/>
                </a:lnTo>
                <a:lnTo>
                  <a:pt x="1203830" y="48690"/>
                </a:lnTo>
                <a:lnTo>
                  <a:pt x="1196339" y="44195"/>
                </a:lnTo>
                <a:close/>
              </a:path>
              <a:path w="1224280" h="97789">
                <a:moveTo>
                  <a:pt x="1211579" y="44195"/>
                </a:moveTo>
                <a:lnTo>
                  <a:pt x="1203830" y="48690"/>
                </a:lnTo>
                <a:lnTo>
                  <a:pt x="1211579" y="53339"/>
                </a:lnTo>
                <a:lnTo>
                  <a:pt x="1211579" y="44195"/>
                </a:lnTo>
                <a:close/>
              </a:path>
              <a:path w="1224280" h="97789">
                <a:moveTo>
                  <a:pt x="1214627" y="44195"/>
                </a:moveTo>
                <a:lnTo>
                  <a:pt x="1211579" y="44195"/>
                </a:lnTo>
                <a:lnTo>
                  <a:pt x="1211579" y="53339"/>
                </a:lnTo>
                <a:lnTo>
                  <a:pt x="1214627" y="53339"/>
                </a:lnTo>
                <a:lnTo>
                  <a:pt x="1214627" y="44195"/>
                </a:lnTo>
                <a:close/>
              </a:path>
              <a:path w="1224280" h="97789">
                <a:moveTo>
                  <a:pt x="1216056" y="44195"/>
                </a:moveTo>
                <a:lnTo>
                  <a:pt x="1214627" y="44195"/>
                </a:lnTo>
                <a:lnTo>
                  <a:pt x="1214627" y="53339"/>
                </a:lnTo>
                <a:lnTo>
                  <a:pt x="1216056" y="53339"/>
                </a:lnTo>
                <a:lnTo>
                  <a:pt x="1223771" y="48767"/>
                </a:lnTo>
                <a:lnTo>
                  <a:pt x="1216056" y="44195"/>
                </a:lnTo>
                <a:close/>
              </a:path>
              <a:path w="1224280" h="97789">
                <a:moveTo>
                  <a:pt x="1141475" y="0"/>
                </a:moveTo>
                <a:lnTo>
                  <a:pt x="1136903" y="0"/>
                </a:lnTo>
                <a:lnTo>
                  <a:pt x="1133855" y="1523"/>
                </a:lnTo>
                <a:lnTo>
                  <a:pt x="1133855" y="4571"/>
                </a:lnTo>
                <a:lnTo>
                  <a:pt x="1135379" y="7619"/>
                </a:lnTo>
                <a:lnTo>
                  <a:pt x="1203830" y="48690"/>
                </a:lnTo>
                <a:lnTo>
                  <a:pt x="1211579" y="44195"/>
                </a:lnTo>
                <a:lnTo>
                  <a:pt x="1216056" y="44195"/>
                </a:lnTo>
                <a:lnTo>
                  <a:pt x="11414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825131" y="5345705"/>
            <a:ext cx="97218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Georgia"/>
                <a:cs typeface="Georgia"/>
              </a:rPr>
              <a:t>7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d</a:t>
            </a:r>
            <a:r>
              <a:rPr sz="1000" spc="-15" dirty="0">
                <a:latin typeface="Georgia"/>
                <a:cs typeface="Georgia"/>
              </a:rPr>
              <a:t>n</a:t>
            </a:r>
            <a:r>
              <a:rPr sz="1000" spc="-5" dirty="0">
                <a:latin typeface="Georgia"/>
                <a:cs typeface="Georgia"/>
              </a:rPr>
              <a:t>í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360" dirty="0">
                <a:latin typeface="Georgia"/>
                <a:cs typeface="Georgia"/>
              </a:rPr>
              <a:t>G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od</a:t>
            </a:r>
            <a:r>
              <a:rPr sz="1000" spc="-15" dirty="0">
                <a:latin typeface="Georgia"/>
                <a:cs typeface="Georgia"/>
              </a:rPr>
              <a:t>m</a:t>
            </a:r>
            <a:r>
              <a:rPr sz="1000" spc="-10" dirty="0">
                <a:latin typeface="Georgia"/>
                <a:cs typeface="Georgia"/>
              </a:rPr>
              <a:t>í</a:t>
            </a:r>
            <a:r>
              <a:rPr sz="1000" spc="-5" dirty="0">
                <a:latin typeface="Georgia"/>
                <a:cs typeface="Georgia"/>
              </a:rPr>
              <a:t>t</a:t>
            </a:r>
            <a:r>
              <a:rPr sz="1000" spc="-15" dirty="0">
                <a:latin typeface="Georgia"/>
                <a:cs typeface="Georgia"/>
              </a:rPr>
              <a:t>n</a:t>
            </a:r>
            <a:r>
              <a:rPr sz="1000" spc="-5" dirty="0">
                <a:latin typeface="Georgia"/>
                <a:cs typeface="Georgia"/>
              </a:rPr>
              <a:t>utí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25131" y="4984516"/>
            <a:ext cx="15303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Georgia"/>
                <a:cs typeface="Georgia"/>
              </a:rPr>
              <a:t>10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d</a:t>
            </a:r>
            <a:r>
              <a:rPr sz="1000" spc="-15" dirty="0">
                <a:latin typeface="Georgia"/>
                <a:cs typeface="Georgia"/>
              </a:rPr>
              <a:t>n</a:t>
            </a:r>
            <a:r>
              <a:rPr sz="1000" spc="-5" dirty="0">
                <a:latin typeface="Georgia"/>
                <a:cs typeface="Georgia"/>
              </a:rPr>
              <a:t>í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–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Georgia"/>
                <a:cs typeface="Georgia"/>
              </a:rPr>
              <a:t>p</a:t>
            </a:r>
            <a:r>
              <a:rPr sz="1000" spc="-10" dirty="0">
                <a:latin typeface="Georgia"/>
                <a:cs typeface="Georgia"/>
              </a:rPr>
              <a:t>rv</a:t>
            </a:r>
            <a:r>
              <a:rPr sz="1000" spc="-15" dirty="0">
                <a:latin typeface="Georgia"/>
                <a:cs typeface="Georgia"/>
              </a:rPr>
              <a:t>n</a:t>
            </a:r>
            <a:r>
              <a:rPr sz="1000" spc="-5" dirty="0">
                <a:latin typeface="Georgia"/>
                <a:cs typeface="Georgia"/>
              </a:rPr>
              <a:t>í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ú</a:t>
            </a:r>
            <a:r>
              <a:rPr sz="1000" spc="-20" dirty="0">
                <a:latin typeface="Georgia"/>
                <a:cs typeface="Georgia"/>
              </a:rPr>
              <a:t>k</a:t>
            </a:r>
            <a:r>
              <a:rPr sz="1000" spc="-10" dirty="0">
                <a:latin typeface="Georgia"/>
                <a:cs typeface="Georgia"/>
              </a:rPr>
              <a:t>on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v</a:t>
            </a:r>
            <a:r>
              <a:rPr sz="1000" spc="-5" dirty="0">
                <a:latin typeface="Georgia"/>
                <a:cs typeface="Georgia"/>
              </a:rPr>
              <a:t>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vě</a:t>
            </a:r>
            <a:r>
              <a:rPr sz="1000" spc="-5" dirty="0">
                <a:latin typeface="Georgia"/>
                <a:cs typeface="Georgia"/>
              </a:rPr>
              <a:t>ci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674757" y="4450069"/>
            <a:ext cx="1656714" cy="99060"/>
          </a:xfrm>
          <a:custGeom>
            <a:avLst/>
            <a:gdLst/>
            <a:ahLst/>
            <a:cxnLst/>
            <a:rect l="l" t="t" r="r" b="b"/>
            <a:pathLst>
              <a:path w="1656714" h="99060">
                <a:moveTo>
                  <a:pt x="1637824" y="49530"/>
                </a:moveTo>
                <a:lnTo>
                  <a:pt x="1568192" y="89922"/>
                </a:lnTo>
                <a:lnTo>
                  <a:pt x="1565144" y="92970"/>
                </a:lnTo>
                <a:lnTo>
                  <a:pt x="1566668" y="96018"/>
                </a:lnTo>
                <a:lnTo>
                  <a:pt x="1569716" y="99066"/>
                </a:lnTo>
                <a:lnTo>
                  <a:pt x="1572764" y="97542"/>
                </a:lnTo>
                <a:lnTo>
                  <a:pt x="1646108" y="54863"/>
                </a:lnTo>
                <a:lnTo>
                  <a:pt x="1645919" y="54863"/>
                </a:lnTo>
                <a:lnTo>
                  <a:pt x="1645919" y="53339"/>
                </a:lnTo>
                <a:lnTo>
                  <a:pt x="1644392" y="53339"/>
                </a:lnTo>
                <a:lnTo>
                  <a:pt x="1637824" y="49530"/>
                </a:lnTo>
                <a:close/>
              </a:path>
              <a:path w="1656714" h="99060">
                <a:moveTo>
                  <a:pt x="1628627" y="44195"/>
                </a:moveTo>
                <a:lnTo>
                  <a:pt x="0" y="44195"/>
                </a:lnTo>
                <a:lnTo>
                  <a:pt x="0" y="54863"/>
                </a:lnTo>
                <a:lnTo>
                  <a:pt x="1628629" y="54863"/>
                </a:lnTo>
                <a:lnTo>
                  <a:pt x="1637824" y="49530"/>
                </a:lnTo>
                <a:lnTo>
                  <a:pt x="1628627" y="44195"/>
                </a:lnTo>
                <a:close/>
              </a:path>
              <a:path w="1656714" h="99060">
                <a:moveTo>
                  <a:pt x="1648473" y="44195"/>
                </a:moveTo>
                <a:lnTo>
                  <a:pt x="1645919" y="44195"/>
                </a:lnTo>
                <a:lnTo>
                  <a:pt x="1645919" y="54863"/>
                </a:lnTo>
                <a:lnTo>
                  <a:pt x="1646108" y="54863"/>
                </a:lnTo>
                <a:lnTo>
                  <a:pt x="1656584" y="48767"/>
                </a:lnTo>
                <a:lnTo>
                  <a:pt x="1648473" y="44195"/>
                </a:lnTo>
                <a:close/>
              </a:path>
              <a:path w="1656714" h="99060">
                <a:moveTo>
                  <a:pt x="1644392" y="45719"/>
                </a:moveTo>
                <a:lnTo>
                  <a:pt x="1637824" y="49530"/>
                </a:lnTo>
                <a:lnTo>
                  <a:pt x="1644392" y="53339"/>
                </a:lnTo>
                <a:lnTo>
                  <a:pt x="1644392" y="45719"/>
                </a:lnTo>
                <a:close/>
              </a:path>
              <a:path w="1656714" h="99060">
                <a:moveTo>
                  <a:pt x="1645919" y="45719"/>
                </a:moveTo>
                <a:lnTo>
                  <a:pt x="1644392" y="45719"/>
                </a:lnTo>
                <a:lnTo>
                  <a:pt x="1644392" y="53339"/>
                </a:lnTo>
                <a:lnTo>
                  <a:pt x="1645919" y="53339"/>
                </a:lnTo>
                <a:lnTo>
                  <a:pt x="1645919" y="45719"/>
                </a:lnTo>
                <a:close/>
              </a:path>
              <a:path w="1656714" h="99060">
                <a:moveTo>
                  <a:pt x="1569716" y="0"/>
                </a:moveTo>
                <a:lnTo>
                  <a:pt x="1566668" y="3047"/>
                </a:lnTo>
                <a:lnTo>
                  <a:pt x="1565144" y="6095"/>
                </a:lnTo>
                <a:lnTo>
                  <a:pt x="1568192" y="9143"/>
                </a:lnTo>
                <a:lnTo>
                  <a:pt x="1637824" y="49530"/>
                </a:lnTo>
                <a:lnTo>
                  <a:pt x="1644392" y="45719"/>
                </a:lnTo>
                <a:lnTo>
                  <a:pt x="1645919" y="45719"/>
                </a:lnTo>
                <a:lnTo>
                  <a:pt x="1645919" y="44195"/>
                </a:lnTo>
                <a:lnTo>
                  <a:pt x="1648473" y="44195"/>
                </a:lnTo>
                <a:lnTo>
                  <a:pt x="1572764" y="1523"/>
                </a:lnTo>
                <a:lnTo>
                  <a:pt x="1569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825131" y="4624852"/>
            <a:ext cx="1824989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Georgia"/>
                <a:cs typeface="Georgia"/>
              </a:rPr>
              <a:t>15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d</a:t>
            </a:r>
            <a:r>
              <a:rPr sz="1000" spc="-15" dirty="0">
                <a:latin typeface="Georgia"/>
                <a:cs typeface="Georgia"/>
              </a:rPr>
              <a:t>n</a:t>
            </a:r>
            <a:r>
              <a:rPr sz="1000" spc="-5" dirty="0">
                <a:latin typeface="Georgia"/>
                <a:cs typeface="Georgia"/>
              </a:rPr>
              <a:t>í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–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Georgia"/>
                <a:cs typeface="Georgia"/>
              </a:rPr>
              <a:t>roz</a:t>
            </a:r>
            <a:r>
              <a:rPr sz="1000" spc="-15" dirty="0">
                <a:latin typeface="Georgia"/>
                <a:cs typeface="Georgia"/>
              </a:rPr>
              <a:t>h</a:t>
            </a:r>
            <a:r>
              <a:rPr sz="1000" spc="-10" dirty="0">
                <a:latin typeface="Georgia"/>
                <a:cs typeface="Georgia"/>
              </a:rPr>
              <a:t>od</a:t>
            </a:r>
            <a:r>
              <a:rPr sz="1000" spc="-15" dirty="0">
                <a:latin typeface="Georgia"/>
                <a:cs typeface="Georgia"/>
              </a:rPr>
              <a:t>n</a:t>
            </a:r>
            <a:r>
              <a:rPr sz="1000" spc="-5" dirty="0">
                <a:latin typeface="Georgia"/>
                <a:cs typeface="Georgia"/>
              </a:rPr>
              <a:t>utí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o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Georgia"/>
                <a:cs typeface="Georgia"/>
              </a:rPr>
              <a:t>dl.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Georgia"/>
                <a:cs typeface="Georgia"/>
              </a:rPr>
              <a:t>n</a:t>
            </a:r>
            <a:r>
              <a:rPr sz="1000" spc="-5" dirty="0">
                <a:latin typeface="Georgia"/>
                <a:cs typeface="Georgia"/>
              </a:rPr>
              <a:t>á</a:t>
            </a:r>
            <a:r>
              <a:rPr sz="1000" spc="-10" dirty="0">
                <a:latin typeface="Georgia"/>
                <a:cs typeface="Georgia"/>
              </a:rPr>
              <a:t>v</a:t>
            </a:r>
            <a:r>
              <a:rPr sz="1000" spc="-5" dirty="0">
                <a:latin typeface="Georgia"/>
                <a:cs typeface="Georgia"/>
              </a:rPr>
              <a:t>r</a:t>
            </a:r>
            <a:r>
              <a:rPr sz="1000" spc="-15" dirty="0">
                <a:latin typeface="Georgia"/>
                <a:cs typeface="Georgia"/>
              </a:rPr>
              <a:t>h</a:t>
            </a:r>
            <a:r>
              <a:rPr sz="1000" spc="-10" dirty="0">
                <a:latin typeface="Georgia"/>
                <a:cs typeface="Georgia"/>
              </a:rPr>
              <a:t>u</a:t>
            </a:r>
            <a:endParaRPr sz="1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977265">
              <a:lnSpc>
                <a:spcPct val="100000"/>
              </a:lnSpc>
            </a:pPr>
            <a:r>
              <a:rPr sz="3300" spc="-25" dirty="0">
                <a:latin typeface="Georgia"/>
                <a:cs typeface="Georgia"/>
              </a:rPr>
              <a:t>Z</a:t>
            </a:r>
            <a:r>
              <a:rPr sz="3300" spc="-15" dirty="0">
                <a:latin typeface="Georgia"/>
                <a:cs typeface="Georgia"/>
              </a:rPr>
              <a:t>a</a:t>
            </a:r>
            <a:r>
              <a:rPr sz="3300" spc="-5" dirty="0">
                <a:latin typeface="Georgia"/>
                <a:cs typeface="Georgia"/>
              </a:rPr>
              <a:t>h</a:t>
            </a:r>
            <a:r>
              <a:rPr sz="3300" spc="-20" dirty="0">
                <a:latin typeface="Georgia"/>
                <a:cs typeface="Georgia"/>
              </a:rPr>
              <a:t>á</a:t>
            </a:r>
            <a:r>
              <a:rPr sz="3300" spc="-15" dirty="0">
                <a:latin typeface="Georgia"/>
                <a:cs typeface="Georgia"/>
              </a:rPr>
              <a:t>j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3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i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s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č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íh</a:t>
            </a:r>
            <a:r>
              <a:rPr sz="3300" dirty="0">
                <a:latin typeface="Georgia"/>
                <a:cs typeface="Georgia"/>
              </a:rPr>
              <a:t>o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10" dirty="0">
                <a:latin typeface="Georgia"/>
                <a:cs typeface="Georgia"/>
              </a:rPr>
              <a:t>ří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2122601"/>
            <a:ext cx="8074025" cy="3888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sz="1050" spc="-120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050" spc="-120" dirty="0">
                <a:solidFill>
                  <a:srgbClr val="CCB400"/>
                </a:solidFill>
                <a:latin typeface="Times New Roman"/>
                <a:cs typeface="Times New Roman"/>
              </a:rPr>
              <a:t>	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ven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5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aj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b="1" u="sng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b="1" u="sng" dirty="0">
                <a:solidFill>
                  <a:srgbClr val="636A86"/>
                </a:solidFill>
                <a:latin typeface="Georgia"/>
                <a:cs typeface="Georgia"/>
              </a:rPr>
              <a:t>ždy</a:t>
            </a:r>
            <a:r>
              <a:rPr sz="1500" b="1" u="sng" spc="-20" dirty="0">
                <a:solidFill>
                  <a:srgbClr val="636A86"/>
                </a:solidFill>
                <a:latin typeface="Georgia"/>
                <a:cs typeface="Georgia"/>
              </a:rPr>
              <a:t> n</a:t>
            </a:r>
            <a:r>
              <a:rPr sz="1500" b="1" u="sng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b="1" u="sng" spc="-15" dirty="0">
                <a:solidFill>
                  <a:srgbClr val="636A86"/>
                </a:solidFill>
                <a:latin typeface="Georgia"/>
                <a:cs typeface="Georgia"/>
              </a:rPr>
              <a:t> n</a:t>
            </a:r>
            <a:r>
              <a:rPr sz="1500" b="1" u="sng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500" b="1" u="sng" spc="-10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endParaRPr sz="1500" dirty="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  <a:tabLst>
                <a:tab pos="560705" algn="l"/>
              </a:tabLst>
            </a:pPr>
            <a:r>
              <a:rPr sz="1050" spc="-12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050" spc="-120" dirty="0">
                <a:solidFill>
                  <a:srgbClr val="8CADAE"/>
                </a:solidFill>
                <a:latin typeface="Times New Roman"/>
                <a:cs typeface="Times New Roman"/>
              </a:rPr>
              <a:t>	</a:t>
            </a:r>
            <a:r>
              <a:rPr sz="1400" spc="-120" dirty="0">
                <a:latin typeface="Georgia"/>
                <a:cs typeface="Georgia"/>
              </a:rPr>
              <a:t>Návrh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d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spc="-5" dirty="0">
                <a:latin typeface="Georgia"/>
                <a:cs typeface="Georgia"/>
              </a:rPr>
              <a:t>u</a:t>
            </a:r>
            <a:r>
              <a:rPr sz="1400" dirty="0">
                <a:latin typeface="Georgia"/>
                <a:cs typeface="Georgia"/>
              </a:rPr>
              <a:t>ž</a:t>
            </a:r>
            <a:r>
              <a:rPr sz="1400" spc="-5" dirty="0">
                <a:latin typeface="Georgia"/>
                <a:cs typeface="Georgia"/>
              </a:rPr>
              <a:t>ní</a:t>
            </a:r>
            <a:r>
              <a:rPr sz="1400" dirty="0">
                <a:latin typeface="Georgia"/>
                <a:cs typeface="Georgia"/>
              </a:rPr>
              <a:t>ka</a:t>
            </a:r>
          </a:p>
          <a:p>
            <a:pPr marL="287020">
              <a:lnSpc>
                <a:spcPct val="100000"/>
              </a:lnSpc>
              <a:tabLst>
                <a:tab pos="560705" algn="l"/>
              </a:tabLst>
            </a:pPr>
            <a:r>
              <a:rPr sz="1050" spc="-12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050" spc="-120" dirty="0">
                <a:solidFill>
                  <a:srgbClr val="8CADAE"/>
                </a:solidFill>
                <a:latin typeface="Times New Roman"/>
                <a:cs typeface="Times New Roman"/>
              </a:rPr>
              <a:t>	</a:t>
            </a:r>
            <a:r>
              <a:rPr sz="1400" spc="-120" dirty="0">
                <a:latin typeface="Georgia"/>
                <a:cs typeface="Georgia"/>
              </a:rPr>
              <a:t>Návrh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věř</a:t>
            </a:r>
            <a:r>
              <a:rPr sz="1400" spc="-5" dirty="0">
                <a:latin typeface="Georgia"/>
                <a:cs typeface="Georgia"/>
              </a:rPr>
              <a:t>it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dirty="0">
                <a:latin typeface="Georgia"/>
                <a:cs typeface="Georgia"/>
              </a:rPr>
              <a:t>e</a:t>
            </a:r>
          </a:p>
          <a:p>
            <a:pPr marL="287020">
              <a:lnSpc>
                <a:spcPct val="100000"/>
              </a:lnSpc>
            </a:pPr>
            <a:r>
              <a:rPr sz="1400" dirty="0">
                <a:latin typeface="Georgia"/>
                <a:cs typeface="Georgia"/>
              </a:rPr>
              <a:t>=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od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spc="-5" dirty="0">
                <a:latin typeface="Georgia"/>
                <a:cs typeface="Georgia"/>
              </a:rPr>
              <a:t>i</a:t>
            </a:r>
            <a:r>
              <a:rPr sz="1400" spc="5" dirty="0">
                <a:latin typeface="Georgia"/>
                <a:cs typeface="Georgia"/>
              </a:rPr>
              <a:t>š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é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účin</a:t>
            </a:r>
            <a:r>
              <a:rPr sz="1400" dirty="0">
                <a:latin typeface="Georgia"/>
                <a:cs typeface="Georgia"/>
              </a:rPr>
              <a:t>ky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z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h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di</a:t>
            </a:r>
            <a:r>
              <a:rPr sz="1400" spc="5" dirty="0">
                <a:latin typeface="Georgia"/>
                <a:cs typeface="Georgia"/>
              </a:rPr>
              <a:t>s</a:t>
            </a:r>
            <a:r>
              <a:rPr sz="1400" dirty="0">
                <a:latin typeface="Georgia"/>
                <a:cs typeface="Georgia"/>
              </a:rPr>
              <a:t>ka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o</a:t>
            </a:r>
            <a:r>
              <a:rPr sz="1400" spc="5" dirty="0">
                <a:latin typeface="Georgia"/>
                <a:cs typeface="Georgia"/>
              </a:rPr>
              <a:t>bs</a:t>
            </a:r>
            <a:r>
              <a:rPr sz="1400" dirty="0">
                <a:latin typeface="Georgia"/>
                <a:cs typeface="Georgia"/>
              </a:rPr>
              <a:t>a</a:t>
            </a:r>
            <a:r>
              <a:rPr sz="1400" spc="-5" dirty="0">
                <a:latin typeface="Georgia"/>
                <a:cs typeface="Georgia"/>
              </a:rPr>
              <a:t>h</a:t>
            </a:r>
            <a:r>
              <a:rPr sz="1400" dirty="0">
                <a:latin typeface="Georgia"/>
                <a:cs typeface="Georgia"/>
              </a:rPr>
              <a:t>u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m</a:t>
            </a:r>
            <a:r>
              <a:rPr sz="1400" dirty="0">
                <a:latin typeface="Georgia"/>
                <a:cs typeface="Georgia"/>
              </a:rPr>
              <a:t>a</a:t>
            </a:r>
            <a:r>
              <a:rPr sz="1400" spc="-5" dirty="0">
                <a:latin typeface="Georgia"/>
                <a:cs typeface="Georgia"/>
              </a:rPr>
              <a:t>j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t</a:t>
            </a:r>
            <a:r>
              <a:rPr sz="1400" dirty="0">
                <a:latin typeface="Georgia"/>
                <a:cs typeface="Georgia"/>
              </a:rPr>
              <a:t>k</a:t>
            </a:r>
            <a:r>
              <a:rPr sz="1400" spc="-5" dirty="0">
                <a:latin typeface="Georgia"/>
                <a:cs typeface="Georgia"/>
              </a:rPr>
              <a:t>o</a:t>
            </a:r>
            <a:r>
              <a:rPr sz="1400" dirty="0">
                <a:latin typeface="Georgia"/>
                <a:cs typeface="Georgia"/>
              </a:rPr>
              <a:t>vé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p</a:t>
            </a:r>
            <a:r>
              <a:rPr sz="1400" spc="-5" dirty="0">
                <a:latin typeface="Georgia"/>
                <a:cs typeface="Georgia"/>
              </a:rPr>
              <a:t>od</a:t>
            </a:r>
            <a:r>
              <a:rPr sz="1400" spc="5" dirty="0">
                <a:latin typeface="Georgia"/>
                <a:cs typeface="Georgia"/>
              </a:rPr>
              <a:t>s</a:t>
            </a:r>
            <a:r>
              <a:rPr sz="1400" spc="-5" dirty="0">
                <a:latin typeface="Georgia"/>
                <a:cs typeface="Georgia"/>
              </a:rPr>
              <a:t>t</a:t>
            </a:r>
            <a:r>
              <a:rPr sz="1400" spc="5" dirty="0">
                <a:latin typeface="Georgia"/>
                <a:cs typeface="Georgia"/>
              </a:rPr>
              <a:t>a</a:t>
            </a:r>
            <a:r>
              <a:rPr sz="1400" spc="-10" dirty="0">
                <a:latin typeface="Georgia"/>
                <a:cs typeface="Georgia"/>
              </a:rPr>
              <a:t>t</a:t>
            </a:r>
            <a:r>
              <a:rPr sz="1400" dirty="0">
                <a:latin typeface="Georgia"/>
                <a:cs typeface="Georgia"/>
              </a:rPr>
              <a:t>y</a:t>
            </a: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sz="1050" spc="-120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050" spc="-120" dirty="0">
                <a:solidFill>
                  <a:srgbClr val="CCB400"/>
                </a:solidFill>
                <a:latin typeface="Times New Roman"/>
                <a:cs typeface="Times New Roman"/>
              </a:rPr>
              <a:t>	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bl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g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to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500" spc="-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ínk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ven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ho</a:t>
            </a:r>
            <a:r>
              <a:rPr sz="15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hu</a:t>
            </a:r>
            <a:endParaRPr sz="1500" dirty="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  <a:tabLst>
                <a:tab pos="560705" algn="l"/>
              </a:tabLst>
            </a:pPr>
            <a:r>
              <a:rPr sz="1050" spc="-12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050" spc="-120" dirty="0">
                <a:solidFill>
                  <a:srgbClr val="8CADAE"/>
                </a:solidFill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Georgia"/>
                <a:cs typeface="Georgia"/>
              </a:rPr>
              <a:t>O</a:t>
            </a:r>
            <a:r>
              <a:rPr sz="1400" dirty="0">
                <a:latin typeface="Georgia"/>
                <a:cs typeface="Georgia"/>
              </a:rPr>
              <a:t>věře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ý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p</a:t>
            </a:r>
            <a:r>
              <a:rPr sz="1400" spc="-5" dirty="0">
                <a:latin typeface="Georgia"/>
                <a:cs typeface="Georgia"/>
              </a:rPr>
              <a:t>od</a:t>
            </a:r>
            <a:r>
              <a:rPr sz="1400" dirty="0">
                <a:latin typeface="Georgia"/>
                <a:cs typeface="Georgia"/>
              </a:rPr>
              <a:t>p</a:t>
            </a:r>
            <a:r>
              <a:rPr sz="1400" spc="-5" dirty="0">
                <a:latin typeface="Georgia"/>
                <a:cs typeface="Georgia"/>
              </a:rPr>
              <a:t>i</a:t>
            </a:r>
            <a:r>
              <a:rPr sz="1400" dirty="0">
                <a:latin typeface="Georgia"/>
                <a:cs typeface="Georgia"/>
              </a:rPr>
              <a:t>s</a:t>
            </a:r>
          </a:p>
          <a:p>
            <a:pPr marL="287020">
              <a:lnSpc>
                <a:spcPct val="100000"/>
              </a:lnSpc>
              <a:tabLst>
                <a:tab pos="560705" algn="l"/>
              </a:tabLst>
            </a:pPr>
            <a:r>
              <a:rPr sz="1050" spc="-12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050" spc="-120" dirty="0">
                <a:solidFill>
                  <a:srgbClr val="8CADAE"/>
                </a:solidFill>
                <a:latin typeface="Times New Roman"/>
                <a:cs typeface="Times New Roman"/>
              </a:rPr>
              <a:t>	</a:t>
            </a:r>
            <a:r>
              <a:rPr sz="1400" spc="-120" dirty="0">
                <a:latin typeface="Georgia"/>
                <a:cs typeface="Georgia"/>
              </a:rPr>
              <a:t>V</a:t>
            </a:r>
            <a:r>
              <a:rPr sz="1400" spc="5" dirty="0">
                <a:latin typeface="Georgia"/>
                <a:cs typeface="Georgia"/>
              </a:rPr>
              <a:t>y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spc="-5" dirty="0">
                <a:latin typeface="Georgia"/>
                <a:cs typeface="Georgia"/>
              </a:rPr>
              <a:t>íč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Georgia"/>
                <a:cs typeface="Georgia"/>
              </a:rPr>
              <a:t>s</a:t>
            </a:r>
            <a:r>
              <a:rPr sz="1400" dirty="0">
                <a:latin typeface="Georgia"/>
                <a:cs typeface="Georgia"/>
              </a:rPr>
              <a:t>k</a:t>
            </a:r>
            <a:r>
              <a:rPr sz="1400" spc="-5" dirty="0">
                <a:latin typeface="Georgia"/>
                <a:cs typeface="Georgia"/>
              </a:rPr>
              <a:t>ut</a:t>
            </a:r>
            <a:r>
              <a:rPr sz="1400" dirty="0">
                <a:latin typeface="Georgia"/>
                <a:cs typeface="Georgia"/>
              </a:rPr>
              <a:t>k</a:t>
            </a:r>
            <a:r>
              <a:rPr sz="1400" spc="-5" dirty="0">
                <a:latin typeface="Georgia"/>
                <a:cs typeface="Georgia"/>
              </a:rPr>
              <a:t>o</a:t>
            </a:r>
            <a:r>
              <a:rPr sz="1400" dirty="0">
                <a:latin typeface="Georgia"/>
                <a:cs typeface="Georgia"/>
              </a:rPr>
              <a:t>vé</a:t>
            </a:r>
            <a:r>
              <a:rPr sz="1400" spc="-5" dirty="0">
                <a:latin typeface="Georgia"/>
                <a:cs typeface="Georgia"/>
              </a:rPr>
              <a:t>h</a:t>
            </a:r>
            <a:r>
              <a:rPr sz="1400" dirty="0">
                <a:latin typeface="Georgia"/>
                <a:cs typeface="Georgia"/>
              </a:rPr>
              <a:t>o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Georgia"/>
                <a:cs typeface="Georgia"/>
              </a:rPr>
              <a:t>s</a:t>
            </a:r>
            <a:r>
              <a:rPr sz="1400" spc="-5" dirty="0">
                <a:latin typeface="Georgia"/>
                <a:cs typeface="Georgia"/>
              </a:rPr>
              <a:t>t</a:t>
            </a:r>
            <a:r>
              <a:rPr sz="1400" dirty="0">
                <a:latin typeface="Georgia"/>
                <a:cs typeface="Georgia"/>
              </a:rPr>
              <a:t>avu</a:t>
            </a:r>
          </a:p>
          <a:p>
            <a:pPr marL="287020">
              <a:lnSpc>
                <a:spcPct val="100000"/>
              </a:lnSpc>
              <a:tabLst>
                <a:tab pos="560705" algn="l"/>
              </a:tabLst>
            </a:pPr>
            <a:r>
              <a:rPr sz="1050" spc="-12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050" spc="-120" dirty="0">
                <a:solidFill>
                  <a:srgbClr val="8CADAE"/>
                </a:solidFill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Georgia"/>
                <a:cs typeface="Georgia"/>
              </a:rPr>
              <a:t>P</a:t>
            </a:r>
            <a:r>
              <a:rPr sz="1400" dirty="0">
                <a:latin typeface="Georgia"/>
                <a:cs typeface="Georgia"/>
              </a:rPr>
              <a:t>ř</a:t>
            </a:r>
            <a:r>
              <a:rPr sz="1400" spc="-5" dirty="0">
                <a:latin typeface="Georgia"/>
                <a:cs typeface="Georgia"/>
              </a:rPr>
              <a:t>i</a:t>
            </a:r>
            <a:r>
              <a:rPr sz="1400" dirty="0">
                <a:latin typeface="Georgia"/>
                <a:cs typeface="Georgia"/>
              </a:rPr>
              <a:t>p</a:t>
            </a:r>
            <a:r>
              <a:rPr sz="1400" spc="-5" dirty="0">
                <a:latin typeface="Georgia"/>
                <a:cs typeface="Georgia"/>
              </a:rPr>
              <a:t>oj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spc="-5" dirty="0">
                <a:latin typeface="Georgia"/>
                <a:cs typeface="Georgia"/>
              </a:rPr>
              <a:t>i</a:t>
            </a:r>
            <a:r>
              <a:rPr sz="1400" spc="5" dirty="0">
                <a:latin typeface="Georgia"/>
                <a:cs typeface="Georgia"/>
              </a:rPr>
              <a:t>s</a:t>
            </a:r>
            <a:r>
              <a:rPr sz="1400" spc="-5" dirty="0">
                <a:latin typeface="Georgia"/>
                <a:cs typeface="Georgia"/>
              </a:rPr>
              <a:t>ti</a:t>
            </a:r>
            <a:r>
              <a:rPr sz="1400" dirty="0">
                <a:latin typeface="Georgia"/>
                <a:cs typeface="Georgia"/>
              </a:rPr>
              <a:t>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a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př</a:t>
            </a:r>
            <a:r>
              <a:rPr sz="1400" spc="-5" dirty="0">
                <a:latin typeface="Georgia"/>
                <a:cs typeface="Georgia"/>
              </a:rPr>
              <a:t>ih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dirty="0">
                <a:latin typeface="Georgia"/>
                <a:cs typeface="Georgia"/>
              </a:rPr>
              <a:t>á</a:t>
            </a:r>
            <a:r>
              <a:rPr sz="1400" spc="5" dirty="0">
                <a:latin typeface="Georgia"/>
                <a:cs typeface="Georgia"/>
              </a:rPr>
              <a:t>š</a:t>
            </a:r>
            <a:r>
              <a:rPr sz="1400" dirty="0">
                <a:latin typeface="Georgia"/>
                <a:cs typeface="Georgia"/>
              </a:rPr>
              <a:t>ky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p</a:t>
            </a:r>
            <a:r>
              <a:rPr sz="1400" spc="-5" dirty="0">
                <a:latin typeface="Georgia"/>
                <a:cs typeface="Georgia"/>
              </a:rPr>
              <a:t>oh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d</a:t>
            </a:r>
            <a:r>
              <a:rPr sz="1400" dirty="0">
                <a:latin typeface="Georgia"/>
                <a:cs typeface="Georgia"/>
              </a:rPr>
              <a:t>ávky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v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př</a:t>
            </a:r>
            <a:r>
              <a:rPr sz="1400" spc="-5" dirty="0">
                <a:latin typeface="Georgia"/>
                <a:cs typeface="Georgia"/>
              </a:rPr>
              <a:t>í</a:t>
            </a:r>
            <a:r>
              <a:rPr sz="1400" dirty="0">
                <a:latin typeface="Georgia"/>
                <a:cs typeface="Georgia"/>
              </a:rPr>
              <a:t>pa</a:t>
            </a:r>
            <a:r>
              <a:rPr sz="1400" spc="-5" dirty="0">
                <a:latin typeface="Georgia"/>
                <a:cs typeface="Georgia"/>
              </a:rPr>
              <a:t>d</a:t>
            </a:r>
            <a:r>
              <a:rPr sz="1400" dirty="0">
                <a:latin typeface="Georgia"/>
                <a:cs typeface="Georgia"/>
              </a:rPr>
              <a:t>ě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návr</a:t>
            </a:r>
            <a:r>
              <a:rPr sz="1400" spc="-5" dirty="0">
                <a:latin typeface="Georgia"/>
                <a:cs typeface="Georgia"/>
              </a:rPr>
              <a:t>h</a:t>
            </a:r>
            <a:r>
              <a:rPr sz="1400" dirty="0">
                <a:latin typeface="Georgia"/>
                <a:cs typeface="Georgia"/>
              </a:rPr>
              <a:t>u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věř</a:t>
            </a:r>
            <a:r>
              <a:rPr sz="1400" spc="-5" dirty="0">
                <a:latin typeface="Georgia"/>
                <a:cs typeface="Georgia"/>
              </a:rPr>
              <a:t>it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dirty="0">
                <a:latin typeface="Georgia"/>
                <a:cs typeface="Georgia"/>
              </a:rPr>
              <a:t>e</a:t>
            </a: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sz="1050" spc="-120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050" spc="-120" dirty="0">
                <a:solidFill>
                  <a:srgbClr val="CCB400"/>
                </a:solidFill>
                <a:latin typeface="Times New Roman"/>
                <a:cs typeface="Times New Roman"/>
              </a:rPr>
              <a:t>	</a:t>
            </a:r>
            <a:r>
              <a:rPr sz="1500" spc="-120" dirty="0">
                <a:solidFill>
                  <a:srgbClr val="636A86"/>
                </a:solidFill>
                <a:latin typeface="Georgia"/>
                <a:cs typeface="Georgia"/>
              </a:rPr>
              <a:t>Do</a:t>
            </a:r>
            <a:r>
              <a:rPr sz="15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5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ání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ven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ho</a:t>
            </a:r>
            <a:r>
              <a:rPr sz="15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hu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–</a:t>
            </a:r>
            <a:r>
              <a:rPr sz="15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ka</a:t>
            </a:r>
            <a:r>
              <a:rPr sz="15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áj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ven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ho</a:t>
            </a:r>
            <a:r>
              <a:rPr sz="15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endParaRPr sz="15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287020" marR="5080" indent="-274320" algn="just">
              <a:lnSpc>
                <a:spcPts val="1440"/>
              </a:lnSpc>
            </a:pPr>
            <a:r>
              <a:rPr sz="1050" spc="-120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050" spc="-120" dirty="0">
                <a:solidFill>
                  <a:srgbClr val="CCB400"/>
                </a:solidFill>
                <a:latin typeface="Times New Roman"/>
                <a:cs typeface="Times New Roman"/>
              </a:rPr>
              <a:t>    </a:t>
            </a:r>
            <a:r>
              <a:rPr sz="1050" spc="-9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čink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spc="-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venční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ho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spc="-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spc="-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–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spc="-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zv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500" b="1" spc="-5" dirty="0">
                <a:solidFill>
                  <a:srgbClr val="636A86"/>
                </a:solidFill>
                <a:latin typeface="Georgia"/>
                <a:cs typeface="Georgia"/>
              </a:rPr>
              <a:t>ejně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b="1" spc="-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yh</a:t>
            </a:r>
            <a:r>
              <a:rPr sz="1500" b="1" spc="-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ášk</a:t>
            </a:r>
            <a:r>
              <a:rPr sz="1500" b="1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b="1" spc="-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b="1" spc="-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ah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500" b="1" spc="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b="1" spc="-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500" b="1" dirty="0">
                <a:solidFill>
                  <a:srgbClr val="636A86"/>
                </a:solidFill>
                <a:latin typeface="Georgia"/>
                <a:cs typeface="Georgia"/>
              </a:rPr>
              <a:t>.</a:t>
            </a:r>
            <a:r>
              <a:rPr sz="15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b="1" spc="-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b="1" spc="-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b="1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ins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b="1" spc="-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b="1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b="1" spc="5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b="1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1500" b="1" spc="1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b="1" spc="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500" b="1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ku</a:t>
            </a:r>
            <a:r>
              <a:rPr sz="1500" b="1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1500" b="1" spc="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1500" spc="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tí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15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1500" spc="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IŘ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1500" spc="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na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tá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aj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1500" spc="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b="1" spc="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b="1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1500" b="1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b="1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ins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b="1" spc="-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b="1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b="1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b="1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500" b="1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500" b="1" spc="-1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b="1" spc="-10" dirty="0">
                <a:solidFill>
                  <a:srgbClr val="636A86"/>
                </a:solidFill>
                <a:latin typeface="Georgia"/>
                <a:cs typeface="Georgia"/>
              </a:rPr>
              <a:t>ku</a:t>
            </a:r>
            <a:r>
              <a:rPr sz="1500" b="1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–</a:t>
            </a:r>
            <a:r>
              <a:rPr sz="15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u="sng" dirty="0">
                <a:solidFill>
                  <a:srgbClr val="00A3D6"/>
                </a:solidFill>
                <a:latin typeface="Georgia"/>
                <a:cs typeface="Georgia"/>
              </a:rPr>
              <a:t>h</a:t>
            </a:r>
            <a:r>
              <a:rPr sz="1500" u="sng" spc="-5" dirty="0">
                <a:solidFill>
                  <a:srgbClr val="00A3D6"/>
                </a:solidFill>
                <a:latin typeface="Georgia"/>
                <a:cs typeface="Georgia"/>
              </a:rPr>
              <a:t>tt</a:t>
            </a:r>
            <a:r>
              <a:rPr sz="1500" u="sng" spc="-10" dirty="0">
                <a:solidFill>
                  <a:srgbClr val="00A3D6"/>
                </a:solidFill>
                <a:latin typeface="Georgia"/>
                <a:cs typeface="Georgia"/>
              </a:rPr>
              <a:t>p</a:t>
            </a:r>
            <a:r>
              <a:rPr sz="1500" u="sng" spc="-5" dirty="0">
                <a:solidFill>
                  <a:srgbClr val="00A3D6"/>
                </a:solidFill>
                <a:latin typeface="Georgia"/>
                <a:cs typeface="Georgia"/>
              </a:rPr>
              <a:t>s://isi</a:t>
            </a:r>
            <a:r>
              <a:rPr sz="1500" u="sng" spc="-15" dirty="0">
                <a:solidFill>
                  <a:srgbClr val="00A3D6"/>
                </a:solidFill>
                <a:latin typeface="Georgia"/>
                <a:cs typeface="Georgia"/>
              </a:rPr>
              <a:t>r</a:t>
            </a:r>
            <a:r>
              <a:rPr sz="1500" u="sng" spc="-5" dirty="0">
                <a:solidFill>
                  <a:srgbClr val="00A3D6"/>
                </a:solidFill>
                <a:latin typeface="Georgia"/>
                <a:cs typeface="Georgia"/>
              </a:rPr>
              <a:t>.</a:t>
            </a:r>
            <a:r>
              <a:rPr sz="1500" u="sng" spc="-15" dirty="0">
                <a:solidFill>
                  <a:srgbClr val="00A3D6"/>
                </a:solidFill>
                <a:latin typeface="Georgia"/>
                <a:cs typeface="Georgia"/>
              </a:rPr>
              <a:t>j</a:t>
            </a:r>
            <a:r>
              <a:rPr sz="1500" u="sng" dirty="0">
                <a:solidFill>
                  <a:srgbClr val="00A3D6"/>
                </a:solidFill>
                <a:latin typeface="Georgia"/>
                <a:cs typeface="Georgia"/>
              </a:rPr>
              <a:t>u</a:t>
            </a:r>
            <a:r>
              <a:rPr sz="1500" u="sng" spc="-5" dirty="0">
                <a:solidFill>
                  <a:srgbClr val="00A3D6"/>
                </a:solidFill>
                <a:latin typeface="Georgia"/>
                <a:cs typeface="Georgia"/>
              </a:rPr>
              <a:t>sti</a:t>
            </a:r>
            <a:r>
              <a:rPr sz="1500" u="sng" dirty="0">
                <a:solidFill>
                  <a:srgbClr val="00A3D6"/>
                </a:solidFill>
                <a:latin typeface="Georgia"/>
                <a:cs typeface="Georgia"/>
              </a:rPr>
              <a:t>c</a:t>
            </a:r>
            <a:r>
              <a:rPr sz="1500" u="sng" spc="-10" dirty="0">
                <a:solidFill>
                  <a:srgbClr val="00A3D6"/>
                </a:solidFill>
                <a:latin typeface="Georgia"/>
                <a:cs typeface="Georgia"/>
              </a:rPr>
              <a:t>e</a:t>
            </a:r>
            <a:r>
              <a:rPr sz="1500" u="sng" spc="-5" dirty="0">
                <a:solidFill>
                  <a:srgbClr val="00A3D6"/>
                </a:solidFill>
                <a:latin typeface="Georgia"/>
                <a:cs typeface="Georgia"/>
              </a:rPr>
              <a:t>.</a:t>
            </a:r>
            <a:r>
              <a:rPr sz="1500" u="sng" dirty="0">
                <a:solidFill>
                  <a:srgbClr val="00A3D6"/>
                </a:solidFill>
                <a:latin typeface="Georgia"/>
                <a:cs typeface="Georgia"/>
              </a:rPr>
              <a:t>c</a:t>
            </a:r>
            <a:r>
              <a:rPr sz="1500" u="sng" spc="-20" dirty="0">
                <a:solidFill>
                  <a:srgbClr val="00A3D6"/>
                </a:solidFill>
                <a:latin typeface="Georgia"/>
                <a:cs typeface="Georgia"/>
              </a:rPr>
              <a:t>z</a:t>
            </a:r>
            <a:r>
              <a:rPr sz="1500" u="sng" spc="-10" dirty="0">
                <a:solidFill>
                  <a:srgbClr val="00A3D6"/>
                </a:solidFill>
                <a:latin typeface="Georgia"/>
                <a:cs typeface="Georgia"/>
              </a:rPr>
              <a:t>/</a:t>
            </a:r>
            <a:endParaRPr sz="15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sz="1050" spc="-120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050" spc="-120" dirty="0">
                <a:solidFill>
                  <a:srgbClr val="CCB400"/>
                </a:solidFill>
                <a:latin typeface="Times New Roman"/>
                <a:cs typeface="Times New Roman"/>
              </a:rPr>
              <a:t>	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na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nák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dy</a:t>
            </a:r>
            <a:r>
              <a:rPr sz="15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ven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ho</a:t>
            </a:r>
            <a:r>
              <a:rPr sz="15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15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–</a:t>
            </a:r>
            <a:r>
              <a:rPr sz="15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až</a:t>
            </a:r>
            <a:r>
              <a:rPr sz="15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5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0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000,</a:t>
            </a:r>
            <a:r>
              <a:rPr sz="1500" spc="-535" dirty="0">
                <a:solidFill>
                  <a:srgbClr val="636A86"/>
                </a:solidFill>
                <a:latin typeface="Georgia"/>
                <a:cs typeface="Georgia"/>
              </a:rPr>
              <a:t>G</a:t>
            </a:r>
            <a:r>
              <a:rPr sz="15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Kč</a:t>
            </a:r>
            <a:endParaRPr sz="15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26034">
              <a:lnSpc>
                <a:spcPct val="100000"/>
              </a:lnSpc>
            </a:pPr>
            <a:r>
              <a:rPr sz="3300" spc="-25" dirty="0">
                <a:latin typeface="Georgia"/>
                <a:cs typeface="Georgia"/>
              </a:rPr>
              <a:t>P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spc="-10" dirty="0">
                <a:latin typeface="Georgia"/>
                <a:cs typeface="Georgia"/>
              </a:rPr>
              <a:t>vi</a:t>
            </a:r>
            <a:r>
              <a:rPr sz="3300" spc="-30" dirty="0">
                <a:latin typeface="Georgia"/>
                <a:cs typeface="Georgia"/>
              </a:rPr>
              <a:t>nn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dirty="0">
                <a:latin typeface="Georgia"/>
                <a:cs typeface="Georgia"/>
              </a:rPr>
              <a:t>st</a:t>
            </a:r>
            <a:r>
              <a:rPr sz="3300" spc="-6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po</a:t>
            </a:r>
            <a:r>
              <a:rPr sz="3300" dirty="0">
                <a:latin typeface="Georgia"/>
                <a:cs typeface="Georgia"/>
              </a:rPr>
              <a:t>d</a:t>
            </a:r>
            <a:r>
              <a:rPr sz="3300" spc="-15" dirty="0">
                <a:latin typeface="Georgia"/>
                <a:cs typeface="Georgia"/>
              </a:rPr>
              <a:t>á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2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i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s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č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íh</a:t>
            </a:r>
            <a:r>
              <a:rPr sz="3300" dirty="0">
                <a:latin typeface="Georgia"/>
                <a:cs typeface="Georgia"/>
              </a:rPr>
              <a:t>o</a:t>
            </a:r>
            <a:r>
              <a:rPr sz="3300" spc="-40" dirty="0">
                <a:latin typeface="Times New Roman"/>
                <a:cs typeface="Times New Roman"/>
              </a:rPr>
              <a:t> 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20" dirty="0">
                <a:latin typeface="Georgia"/>
                <a:cs typeface="Georgia"/>
              </a:rPr>
              <a:t>á</a:t>
            </a:r>
            <a:r>
              <a:rPr sz="3300" spc="-10" dirty="0">
                <a:latin typeface="Georgia"/>
                <a:cs typeface="Georgia"/>
              </a:rPr>
              <a:t>vr</a:t>
            </a:r>
            <a:r>
              <a:rPr sz="3300" spc="-5" dirty="0">
                <a:latin typeface="Georgia"/>
                <a:cs typeface="Georgia"/>
              </a:rPr>
              <a:t>h</a:t>
            </a:r>
            <a:r>
              <a:rPr sz="3300" dirty="0">
                <a:latin typeface="Georgia"/>
                <a:cs typeface="Georgia"/>
              </a:rPr>
              <a:t>u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2150460"/>
            <a:ext cx="8074025" cy="4283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85" marR="7620" indent="-274320" algn="just">
              <a:lnSpc>
                <a:spcPts val="1630"/>
              </a:lnSpc>
            </a:pPr>
            <a:r>
              <a:rPr sz="1150" spc="-9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150" spc="-95" dirty="0">
                <a:solidFill>
                  <a:srgbClr val="CCB400"/>
                </a:solidFill>
                <a:latin typeface="Times New Roman"/>
                <a:cs typeface="Times New Roman"/>
              </a:rPr>
              <a:t>   </a:t>
            </a:r>
            <a:r>
              <a:rPr sz="1150" spc="-5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lu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ni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14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bo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14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eb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f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14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2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ob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605" dirty="0">
                <a:solidFill>
                  <a:srgbClr val="636A86"/>
                </a:solidFill>
                <a:latin typeface="Georgia"/>
                <a:cs typeface="Georgia"/>
              </a:rPr>
              <a:t>G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ni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ele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povi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spc="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1700" b="1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b="1" spc="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b="1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b="1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1700" b="1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b="1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spc="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b="1" spc="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spc="-2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700" b="1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spc="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se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do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vědě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ři</a:t>
            </a:r>
            <a:r>
              <a:rPr sz="1700" b="1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700" b="1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pe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ivo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b="1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mě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do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vědě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vé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b="1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úp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.</a:t>
            </a:r>
            <a:endParaRPr sz="1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ts val="1630"/>
              </a:lnSpc>
            </a:pPr>
            <a:r>
              <a:rPr sz="1150" spc="-9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150" spc="-95" dirty="0">
                <a:solidFill>
                  <a:srgbClr val="CCB400"/>
                </a:solidFill>
                <a:latin typeface="Times New Roman"/>
                <a:cs typeface="Times New Roman"/>
              </a:rPr>
              <a:t>   </a:t>
            </a:r>
            <a:r>
              <a:rPr sz="1150" spc="-5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ovi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sz="1700" b="1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pod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b="1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rh</a:t>
            </a:r>
            <a:r>
              <a:rPr sz="1700" b="1" spc="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b="1" spc="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b="1" spc="1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nní</a:t>
            </a:r>
            <a:r>
              <a:rPr sz="1700" b="1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up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b="1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žn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b="1" spc="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je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b="1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rg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vid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žn</a:t>
            </a:r>
            <a:r>
              <a:rPr sz="1700" b="1" spc="-1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rý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b="1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vid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endParaRPr sz="1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>
              <a:latin typeface="Times New Roman"/>
              <a:cs typeface="Times New Roman"/>
            </a:endParaRPr>
          </a:p>
          <a:p>
            <a:pPr marL="287020" marR="6350" indent="-274320" algn="just">
              <a:lnSpc>
                <a:spcPts val="1630"/>
              </a:lnSpc>
            </a:pPr>
            <a:r>
              <a:rPr sz="1150" spc="-9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150" spc="-95" dirty="0">
                <a:solidFill>
                  <a:srgbClr val="CCB400"/>
                </a:solidFill>
                <a:latin typeface="Times New Roman"/>
                <a:cs typeface="Times New Roman"/>
              </a:rPr>
              <a:t>   </a:t>
            </a:r>
            <a:r>
              <a:rPr sz="1150" spc="-5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spc="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eb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iná</a:t>
            </a:r>
            <a:r>
              <a:rPr sz="1700" spc="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jm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spc="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spc="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eh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?</a:t>
            </a:r>
            <a:r>
              <a:rPr sz="1700" spc="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sp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spc="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b="1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dí</a:t>
            </a:r>
            <a:r>
              <a:rPr sz="1700" b="1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b="1" spc="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me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zi</a:t>
            </a:r>
            <a:r>
              <a:rPr sz="1700" b="1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b="1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b="1" spc="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ji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2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ed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1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b="1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né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spc="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oje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na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oje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700" b="1" spc="-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ed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ky</a:t>
            </a:r>
            <a:r>
              <a:rPr sz="1700" b="1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b="1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b="1" spc="-1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700" b="1" spc="-5" dirty="0">
                <a:solidFill>
                  <a:srgbClr val="636A86"/>
                </a:solidFill>
                <a:latin typeface="Georgia"/>
                <a:cs typeface="Georgia"/>
              </a:rPr>
              <a:t>el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.</a:t>
            </a:r>
            <a:endParaRPr sz="1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>
              <a:latin typeface="Times New Roman"/>
              <a:cs typeface="Times New Roman"/>
            </a:endParaRPr>
          </a:p>
          <a:p>
            <a:pPr marL="286385" marR="5715" indent="-274320" algn="just">
              <a:lnSpc>
                <a:spcPts val="1630"/>
              </a:lnSpc>
            </a:pPr>
            <a:r>
              <a:rPr sz="1150" spc="-9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150" spc="-95" dirty="0">
                <a:solidFill>
                  <a:srgbClr val="CCB400"/>
                </a:solidFill>
                <a:latin typeface="Times New Roman"/>
                <a:cs typeface="Times New Roman"/>
              </a:rPr>
              <a:t>   </a:t>
            </a:r>
            <a:r>
              <a:rPr sz="1150" spc="-5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šk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eb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jm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ze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pr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že</a:t>
            </a:r>
            <a:r>
              <a:rPr sz="1700" spc="-610" dirty="0">
                <a:solidFill>
                  <a:srgbClr val="636A86"/>
                </a:solidFill>
                <a:latin typeface="Georgia"/>
                <a:cs typeface="Georgia"/>
              </a:rPr>
              <a:t>G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li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e,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že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nn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da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700" spc="-2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1700" spc="-2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iv</a:t>
            </a:r>
            <a:r>
              <a:rPr sz="17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na</a:t>
            </a:r>
            <a:r>
              <a:rPr sz="17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stk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7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ené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sp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hl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7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př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ihl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ené</a:t>
            </a:r>
            <a:r>
              <a:rPr sz="17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elem</a:t>
            </a:r>
            <a:r>
              <a:rPr sz="17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čn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ím</a:t>
            </a:r>
            <a:r>
              <a:rPr sz="17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íze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í,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že</a:t>
            </a:r>
            <a:r>
              <a:rPr sz="17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nn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sp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ni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hl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em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sk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ly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le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na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ů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7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hla</a:t>
            </a:r>
            <a:r>
              <a:rPr sz="1700" spc="1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it</a:t>
            </a:r>
            <a:r>
              <a:rPr sz="1700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ni</a:t>
            </a:r>
            <a:r>
              <a:rPr sz="17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př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yn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al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17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šk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éh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ilí,</a:t>
            </a:r>
            <a:r>
              <a:rPr sz="1700" spc="1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7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lze</a:t>
            </a:r>
            <a:r>
              <a:rPr sz="17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spr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li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7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ad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va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.</a:t>
            </a:r>
            <a:endParaRPr sz="1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1094740">
              <a:lnSpc>
                <a:spcPct val="100000"/>
              </a:lnSpc>
            </a:pPr>
            <a:r>
              <a:rPr sz="3300" spc="-5" dirty="0">
                <a:latin typeface="Georgia"/>
                <a:cs typeface="Georgia"/>
              </a:rPr>
              <a:t>Ši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spc="-15" dirty="0">
                <a:latin typeface="Georgia"/>
                <a:cs typeface="Georgia"/>
              </a:rPr>
              <a:t>a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ó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55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i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s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č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20" dirty="0">
                <a:latin typeface="Times New Roman"/>
                <a:cs typeface="Times New Roman"/>
              </a:rPr>
              <a:t> 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20" dirty="0">
                <a:latin typeface="Georgia"/>
                <a:cs typeface="Georgia"/>
              </a:rPr>
              <a:t>á</a:t>
            </a:r>
            <a:r>
              <a:rPr sz="3300" spc="-10" dirty="0">
                <a:latin typeface="Georgia"/>
                <a:cs typeface="Georgia"/>
              </a:rPr>
              <a:t>vr</a:t>
            </a:r>
            <a:r>
              <a:rPr sz="3300" dirty="0">
                <a:latin typeface="Georgia"/>
                <a:cs typeface="Georgia"/>
              </a:rPr>
              <a:t>h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2036160"/>
            <a:ext cx="8074659" cy="4676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sz="1150" spc="-9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150" spc="-95" dirty="0">
                <a:solidFill>
                  <a:srgbClr val="CCB400"/>
                </a:solidFill>
                <a:latin typeface="Times New Roman"/>
                <a:cs typeface="Times New Roman"/>
              </a:rPr>
              <a:t>	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liže</a:t>
            </a:r>
            <a:r>
              <a:rPr sz="17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ízení</a:t>
            </a:r>
            <a:r>
              <a:rPr sz="17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ním</a:t>
            </a:r>
            <a:r>
              <a:rPr sz="1700" spc="-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hu</a:t>
            </a:r>
            <a:r>
              <a:rPr sz="17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ele</a:t>
            </a:r>
            <a:endParaRPr sz="17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  <a:tabLst>
                <a:tab pos="560705" algn="l"/>
              </a:tabLst>
            </a:pPr>
            <a:r>
              <a:rPr sz="1200" spc="-13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200" spc="-135" dirty="0">
                <a:solidFill>
                  <a:srgbClr val="8CADAE"/>
                </a:solidFill>
                <a:latin typeface="Times New Roman"/>
                <a:cs typeface="Times New Roman"/>
              </a:rPr>
              <a:t>	</a:t>
            </a:r>
            <a:r>
              <a:rPr sz="1600" spc="-20" dirty="0">
                <a:latin typeface="Georgia"/>
                <a:cs typeface="Georgia"/>
              </a:rPr>
              <a:t>b</a:t>
            </a:r>
            <a:r>
              <a:rPr sz="1600" spc="-15" dirty="0">
                <a:latin typeface="Georgia"/>
                <a:cs typeface="Georgia"/>
              </a:rPr>
              <a:t>yl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za</a:t>
            </a:r>
            <a:r>
              <a:rPr sz="1600" spc="-20" dirty="0">
                <a:latin typeface="Georgia"/>
                <a:cs typeface="Georgia"/>
              </a:rPr>
              <a:t>s</a:t>
            </a:r>
            <a:r>
              <a:rPr sz="1600" spc="-10" dirty="0">
                <a:latin typeface="Georgia"/>
                <a:cs typeface="Georgia"/>
              </a:rPr>
              <a:t>t</a:t>
            </a:r>
            <a:r>
              <a:rPr sz="1600" spc="-15" dirty="0">
                <a:latin typeface="Georgia"/>
                <a:cs typeface="Georgia"/>
              </a:rPr>
              <a:t>a</a:t>
            </a:r>
            <a:r>
              <a:rPr sz="1600" spc="-10" dirty="0">
                <a:latin typeface="Georgia"/>
                <a:cs typeface="Georgia"/>
              </a:rPr>
              <a:t>v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-20" dirty="0">
                <a:latin typeface="Georgia"/>
                <a:cs typeface="Georgia"/>
              </a:rPr>
              <a:t>b</a:t>
            </a:r>
            <a:r>
              <a:rPr sz="1600" spc="-10" dirty="0">
                <a:latin typeface="Georgia"/>
                <a:cs typeface="Georgia"/>
              </a:rPr>
              <a:t>o</a:t>
            </a:r>
            <a:endParaRPr sz="16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tabLst>
                <a:tab pos="560705" algn="l"/>
              </a:tabLst>
            </a:pPr>
            <a:r>
              <a:rPr sz="1200" spc="-13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200" spc="-135" dirty="0">
                <a:solidFill>
                  <a:srgbClr val="8CADAE"/>
                </a:solidFill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Georgia"/>
                <a:cs typeface="Georgia"/>
              </a:rPr>
              <a:t>in</a:t>
            </a:r>
            <a:r>
              <a:rPr sz="1600" spc="-20" dirty="0">
                <a:latin typeface="Georgia"/>
                <a:cs typeface="Georgia"/>
              </a:rPr>
              <a:t>s</a:t>
            </a:r>
            <a:r>
              <a:rPr sz="1600" spc="-10" dirty="0">
                <a:latin typeface="Georgia"/>
                <a:cs typeface="Georgia"/>
              </a:rPr>
              <a:t>olv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-15" dirty="0">
                <a:latin typeface="Georgia"/>
                <a:cs typeface="Georgia"/>
              </a:rPr>
              <a:t>č</a:t>
            </a:r>
            <a:r>
              <a:rPr sz="1600" spc="-5" dirty="0">
                <a:latin typeface="Georgia"/>
                <a:cs typeface="Georgia"/>
              </a:rPr>
              <a:t>ní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-15" dirty="0">
                <a:latin typeface="Georgia"/>
                <a:cs typeface="Georgia"/>
              </a:rPr>
              <a:t>á</a:t>
            </a:r>
            <a:r>
              <a:rPr sz="1600" spc="-10" dirty="0">
                <a:latin typeface="Georgia"/>
                <a:cs typeface="Georgia"/>
              </a:rPr>
              <a:t>v</a:t>
            </a:r>
            <a:r>
              <a:rPr sz="1600" spc="-20" dirty="0">
                <a:latin typeface="Georgia"/>
                <a:cs typeface="Georgia"/>
              </a:rPr>
              <a:t>r</a:t>
            </a:r>
            <a:r>
              <a:rPr sz="1600" spc="-10" dirty="0">
                <a:latin typeface="Georgia"/>
                <a:cs typeface="Georgia"/>
              </a:rPr>
              <a:t>h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Georgia"/>
                <a:cs typeface="Georgia"/>
              </a:rPr>
              <a:t>b</a:t>
            </a:r>
            <a:r>
              <a:rPr sz="1600" spc="-15" dirty="0">
                <a:latin typeface="Georgia"/>
                <a:cs typeface="Georgia"/>
              </a:rPr>
              <a:t>y</a:t>
            </a:r>
            <a:r>
              <a:rPr sz="1600" spc="-5" dirty="0">
                <a:latin typeface="Georgia"/>
                <a:cs typeface="Georgia"/>
              </a:rPr>
              <a:t>l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-20" dirty="0">
                <a:latin typeface="Georgia"/>
                <a:cs typeface="Georgia"/>
              </a:rPr>
              <a:t>dm</a:t>
            </a:r>
            <a:r>
              <a:rPr sz="1600" spc="-10" dirty="0">
                <a:latin typeface="Georgia"/>
                <a:cs typeface="Georgia"/>
              </a:rPr>
              <a:t>ít</a:t>
            </a:r>
            <a:r>
              <a:rPr sz="1600" spc="-5" dirty="0">
                <a:latin typeface="Georgia"/>
                <a:cs typeface="Georgia"/>
              </a:rPr>
              <a:t>nu</a:t>
            </a:r>
            <a:r>
              <a:rPr sz="1600" spc="-10" dirty="0">
                <a:latin typeface="Georgia"/>
                <a:cs typeface="Georgia"/>
              </a:rPr>
              <a:t>t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vi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-10" dirty="0">
                <a:latin typeface="Georgia"/>
                <a:cs typeface="Georgia"/>
              </a:rPr>
              <a:t>ou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in</a:t>
            </a:r>
            <a:r>
              <a:rPr sz="1600" spc="-20" dirty="0">
                <a:latin typeface="Georgia"/>
                <a:cs typeface="Georgia"/>
              </a:rPr>
              <a:t>s</a:t>
            </a:r>
            <a:r>
              <a:rPr sz="1600" spc="-10" dirty="0">
                <a:latin typeface="Georgia"/>
                <a:cs typeface="Georgia"/>
              </a:rPr>
              <a:t>olv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-15" dirty="0">
                <a:latin typeface="Georgia"/>
                <a:cs typeface="Georgia"/>
              </a:rPr>
              <a:t>č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0" dirty="0">
                <a:latin typeface="Georgia"/>
                <a:cs typeface="Georgia"/>
              </a:rPr>
              <a:t>í</a:t>
            </a:r>
            <a:r>
              <a:rPr sz="1600" spc="-15" dirty="0">
                <a:latin typeface="Georgia"/>
                <a:cs typeface="Georgia"/>
              </a:rPr>
              <a:t>h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-15" dirty="0">
                <a:latin typeface="Georgia"/>
                <a:cs typeface="Georgia"/>
              </a:rPr>
              <a:t>a</a:t>
            </a:r>
            <a:r>
              <a:rPr sz="1600" spc="-10" dirty="0">
                <a:latin typeface="Georgia"/>
                <a:cs typeface="Georgia"/>
              </a:rPr>
              <a:t>v</a:t>
            </a:r>
            <a:r>
              <a:rPr sz="1600" spc="-20" dirty="0">
                <a:latin typeface="Georgia"/>
                <a:cs typeface="Georgia"/>
              </a:rPr>
              <a:t>r</a:t>
            </a:r>
            <a:r>
              <a:rPr sz="1600" spc="-15" dirty="0">
                <a:latin typeface="Georgia"/>
                <a:cs typeface="Georgia"/>
              </a:rPr>
              <a:t>h</a:t>
            </a:r>
            <a:r>
              <a:rPr sz="1600" spc="-10" dirty="0">
                <a:latin typeface="Georgia"/>
                <a:cs typeface="Georgia"/>
              </a:rPr>
              <a:t>ova</a:t>
            </a:r>
            <a:r>
              <a:rPr sz="1600" dirty="0">
                <a:latin typeface="Georgia"/>
                <a:cs typeface="Georgia"/>
              </a:rPr>
              <a:t>t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0" dirty="0">
                <a:latin typeface="Georgia"/>
                <a:cs typeface="Georgia"/>
              </a:rPr>
              <a:t>l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-5" dirty="0">
                <a:latin typeface="Georgia"/>
                <a:cs typeface="Georgia"/>
              </a:rPr>
              <a:t>,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-20" dirty="0">
                <a:latin typeface="Georgia"/>
                <a:cs typeface="Georgia"/>
              </a:rPr>
              <a:t>b</a:t>
            </a:r>
            <a:r>
              <a:rPr sz="1600" spc="-10" dirty="0">
                <a:latin typeface="Georgia"/>
                <a:cs typeface="Georgia"/>
              </a:rPr>
              <a:t>o</a:t>
            </a:r>
            <a:endParaRPr sz="16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tabLst>
                <a:tab pos="560705" algn="l"/>
              </a:tabLst>
            </a:pPr>
            <a:r>
              <a:rPr sz="1200" spc="-13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200" spc="-135" dirty="0">
                <a:solidFill>
                  <a:srgbClr val="8CADAE"/>
                </a:solidFill>
                <a:latin typeface="Times New Roman"/>
                <a:cs typeface="Times New Roman"/>
              </a:rPr>
              <a:t>	</a:t>
            </a:r>
            <a:r>
              <a:rPr sz="1600" spc="-20" dirty="0">
                <a:latin typeface="Georgia"/>
                <a:cs typeface="Georgia"/>
              </a:rPr>
              <a:t>b</a:t>
            </a:r>
            <a:r>
              <a:rPr sz="1600" spc="-15" dirty="0">
                <a:latin typeface="Georgia"/>
                <a:cs typeface="Georgia"/>
              </a:rPr>
              <a:t>yl</a:t>
            </a:r>
            <a:r>
              <a:rPr sz="1600" spc="-570" dirty="0">
                <a:latin typeface="Georgia"/>
                <a:cs typeface="Georgia"/>
              </a:rPr>
              <a:t>G</a:t>
            </a:r>
            <a:r>
              <a:rPr sz="1600" spc="-10" dirty="0">
                <a:latin typeface="Georgia"/>
                <a:cs typeface="Georgia"/>
              </a:rPr>
              <a:t>l</a:t>
            </a:r>
            <a:r>
              <a:rPr sz="1600" spc="-5" dirty="0">
                <a:latin typeface="Georgia"/>
                <a:cs typeface="Georgia"/>
              </a:rPr>
              <a:t>i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in</a:t>
            </a:r>
            <a:r>
              <a:rPr sz="1600" spc="-20" dirty="0">
                <a:latin typeface="Georgia"/>
                <a:cs typeface="Georgia"/>
              </a:rPr>
              <a:t>s</a:t>
            </a:r>
            <a:r>
              <a:rPr sz="1600" spc="-10" dirty="0">
                <a:latin typeface="Georgia"/>
                <a:cs typeface="Georgia"/>
              </a:rPr>
              <a:t>olv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-15" dirty="0">
                <a:latin typeface="Georgia"/>
                <a:cs typeface="Georgia"/>
              </a:rPr>
              <a:t>č</a:t>
            </a:r>
            <a:r>
              <a:rPr sz="1600" spc="-5" dirty="0">
                <a:latin typeface="Georgia"/>
                <a:cs typeface="Georgia"/>
              </a:rPr>
              <a:t>ní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-15" dirty="0">
                <a:latin typeface="Georgia"/>
                <a:cs typeface="Georgia"/>
              </a:rPr>
              <a:t>á</a:t>
            </a:r>
            <a:r>
              <a:rPr sz="1600" spc="-10" dirty="0">
                <a:latin typeface="Georgia"/>
                <a:cs typeface="Georgia"/>
              </a:rPr>
              <a:t>v</a:t>
            </a:r>
            <a:r>
              <a:rPr sz="1600" spc="-20" dirty="0">
                <a:latin typeface="Georgia"/>
                <a:cs typeface="Georgia"/>
              </a:rPr>
              <a:t>r</a:t>
            </a:r>
            <a:r>
              <a:rPr sz="1600" spc="-10" dirty="0">
                <a:latin typeface="Georgia"/>
                <a:cs typeface="Georgia"/>
              </a:rPr>
              <a:t>h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za</a:t>
            </a:r>
            <a:r>
              <a:rPr sz="1600" spc="-20" dirty="0">
                <a:latin typeface="Georgia"/>
                <a:cs typeface="Georgia"/>
              </a:rPr>
              <a:t>m</a:t>
            </a:r>
            <a:r>
              <a:rPr sz="1600" spc="-10" dirty="0">
                <a:latin typeface="Georgia"/>
                <a:cs typeface="Georgia"/>
              </a:rPr>
              <a:t>ít</a:t>
            </a:r>
            <a:r>
              <a:rPr sz="1600" spc="-5" dirty="0">
                <a:latin typeface="Georgia"/>
                <a:cs typeface="Georgia"/>
              </a:rPr>
              <a:t>nu</a:t>
            </a:r>
            <a:r>
              <a:rPr sz="1600" spc="-10" dirty="0">
                <a:latin typeface="Georgia"/>
                <a:cs typeface="Georgia"/>
              </a:rPr>
              <a:t>t</a:t>
            </a:r>
            <a:endParaRPr sz="1600">
              <a:latin typeface="Georgia"/>
              <a:cs typeface="Georgia"/>
            </a:endParaRPr>
          </a:p>
          <a:p>
            <a:pPr marL="560705" marR="8255" algn="just">
              <a:lnSpc>
                <a:spcPts val="1540"/>
              </a:lnSpc>
              <a:spcBef>
                <a:spcPts val="365"/>
              </a:spcBef>
            </a:pPr>
            <a:r>
              <a:rPr sz="1600" spc="-20" dirty="0">
                <a:latin typeface="Georgia"/>
                <a:cs typeface="Georgia"/>
              </a:rPr>
              <a:t>m</a:t>
            </a:r>
            <a:r>
              <a:rPr sz="1600" spc="-10" dirty="0">
                <a:latin typeface="Georgia"/>
                <a:cs typeface="Georgia"/>
              </a:rPr>
              <a:t>á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d</a:t>
            </a:r>
            <a:r>
              <a:rPr sz="1600" spc="-10" dirty="0">
                <a:latin typeface="Georgia"/>
                <a:cs typeface="Georgia"/>
              </a:rPr>
              <a:t>l</a:t>
            </a:r>
            <a:r>
              <a:rPr sz="1600" spc="-5" dirty="0">
                <a:latin typeface="Georgia"/>
                <a:cs typeface="Georgia"/>
              </a:rPr>
              <a:t>u</a:t>
            </a:r>
            <a:r>
              <a:rPr sz="1600" spc="-10" dirty="0">
                <a:latin typeface="Georgia"/>
                <a:cs typeface="Georgia"/>
              </a:rPr>
              <a:t>ž</a:t>
            </a:r>
            <a:r>
              <a:rPr sz="1600" spc="0" dirty="0">
                <a:latin typeface="Georgia"/>
                <a:cs typeface="Georgia"/>
              </a:rPr>
              <a:t>ní</a:t>
            </a:r>
            <a:r>
              <a:rPr sz="1600" spc="-10" dirty="0">
                <a:latin typeface="Georgia"/>
                <a:cs typeface="Georgia"/>
              </a:rPr>
              <a:t>k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Georgia"/>
                <a:cs typeface="Georgia"/>
              </a:rPr>
              <a:t>n</a:t>
            </a:r>
            <a:r>
              <a:rPr sz="1600" spc="-5" dirty="0">
                <a:latin typeface="Georgia"/>
                <a:cs typeface="Georgia"/>
              </a:rPr>
              <a:t>e</a:t>
            </a:r>
            <a:r>
              <a:rPr sz="1600" spc="-20" dirty="0">
                <a:latin typeface="Georgia"/>
                <a:cs typeface="Georgia"/>
              </a:rPr>
              <a:t>b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jiný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d</a:t>
            </a:r>
            <a:r>
              <a:rPr sz="1600" spc="-10" dirty="0">
                <a:latin typeface="Georgia"/>
                <a:cs typeface="Georgia"/>
              </a:rPr>
              <a:t>l</a:t>
            </a:r>
            <a:r>
              <a:rPr sz="1600" spc="-5" dirty="0">
                <a:latin typeface="Georgia"/>
                <a:cs typeface="Georgia"/>
              </a:rPr>
              <a:t>u</a:t>
            </a:r>
            <a:r>
              <a:rPr sz="1600" spc="-10" dirty="0">
                <a:latin typeface="Georgia"/>
                <a:cs typeface="Georgia"/>
              </a:rPr>
              <a:t>ž</a:t>
            </a:r>
            <a:r>
              <a:rPr sz="1600" spc="0" dirty="0">
                <a:latin typeface="Georgia"/>
                <a:cs typeface="Georgia"/>
              </a:rPr>
              <a:t>ní</a:t>
            </a:r>
            <a:r>
              <a:rPr sz="1600" spc="-15" dirty="0">
                <a:latin typeface="Georgia"/>
                <a:cs typeface="Georgia"/>
              </a:rPr>
              <a:t>k</a:t>
            </a:r>
            <a:r>
              <a:rPr sz="1600" spc="-10" dirty="0">
                <a:latin typeface="Georgia"/>
                <a:cs typeface="Georgia"/>
              </a:rPr>
              <a:t>ův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Georgia"/>
                <a:cs typeface="Georgia"/>
              </a:rPr>
              <a:t>v</a:t>
            </a:r>
            <a:r>
              <a:rPr sz="1600" spc="-15" dirty="0">
                <a:latin typeface="Georgia"/>
                <a:cs typeface="Georgia"/>
              </a:rPr>
              <a:t>ě</a:t>
            </a:r>
            <a:r>
              <a:rPr sz="1600" spc="-20" dirty="0">
                <a:latin typeface="Georgia"/>
                <a:cs typeface="Georgia"/>
              </a:rPr>
              <a:t>ř</a:t>
            </a:r>
            <a:r>
              <a:rPr sz="1600" spc="-5" dirty="0">
                <a:latin typeface="Georgia"/>
                <a:cs typeface="Georgia"/>
              </a:rPr>
              <a:t>i</a:t>
            </a:r>
            <a:r>
              <a:rPr sz="1600" dirty="0">
                <a:latin typeface="Georgia"/>
                <a:cs typeface="Georgia"/>
              </a:rPr>
              <a:t>t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-5" dirty="0">
                <a:latin typeface="Georgia"/>
                <a:cs typeface="Georgia"/>
              </a:rPr>
              <a:t>l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Georgia"/>
                <a:cs typeface="Georgia"/>
              </a:rPr>
              <a:t>p</a:t>
            </a:r>
            <a:r>
              <a:rPr sz="1600" spc="-20" dirty="0">
                <a:latin typeface="Georgia"/>
                <a:cs typeface="Georgia"/>
              </a:rPr>
              <a:t>r</a:t>
            </a:r>
            <a:r>
              <a:rPr sz="1600" spc="-10" dirty="0">
                <a:latin typeface="Georgia"/>
                <a:cs typeface="Georgia"/>
              </a:rPr>
              <a:t>oti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Georgia"/>
                <a:cs typeface="Georgia"/>
              </a:rPr>
              <a:t>i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-20" dirty="0">
                <a:latin typeface="Georgia"/>
                <a:cs typeface="Georgia"/>
              </a:rPr>
              <a:t>s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0" dirty="0">
                <a:latin typeface="Georgia"/>
                <a:cs typeface="Georgia"/>
              </a:rPr>
              <a:t>l</a:t>
            </a:r>
            <a:r>
              <a:rPr sz="1600" spc="-10" dirty="0">
                <a:latin typeface="Georgia"/>
                <a:cs typeface="Georgia"/>
              </a:rPr>
              <a:t>v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0" dirty="0">
                <a:latin typeface="Georgia"/>
                <a:cs typeface="Georgia"/>
              </a:rPr>
              <a:t>n</a:t>
            </a:r>
            <a:r>
              <a:rPr sz="1600" spc="-15" dirty="0">
                <a:latin typeface="Georgia"/>
                <a:cs typeface="Georgia"/>
              </a:rPr>
              <a:t>č</a:t>
            </a:r>
            <a:r>
              <a:rPr sz="1600" spc="0" dirty="0">
                <a:latin typeface="Georgia"/>
                <a:cs typeface="Georgia"/>
              </a:rPr>
              <a:t>n</a:t>
            </a:r>
            <a:r>
              <a:rPr sz="1600" spc="-5" dirty="0">
                <a:latin typeface="Georgia"/>
                <a:cs typeface="Georgia"/>
              </a:rPr>
              <a:t>í</a:t>
            </a:r>
            <a:r>
              <a:rPr sz="1600" spc="-20" dirty="0">
                <a:latin typeface="Georgia"/>
                <a:cs typeface="Georgia"/>
              </a:rPr>
              <a:t>m</a:t>
            </a:r>
            <a:r>
              <a:rPr sz="1600" spc="-10" dirty="0">
                <a:latin typeface="Georgia"/>
                <a:cs typeface="Georgia"/>
              </a:rPr>
              <a:t>u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Georgia"/>
                <a:cs typeface="Georgia"/>
              </a:rPr>
              <a:t>n</a:t>
            </a:r>
            <a:r>
              <a:rPr sz="1600" spc="-15" dirty="0">
                <a:latin typeface="Georgia"/>
                <a:cs typeface="Georgia"/>
              </a:rPr>
              <a:t>a</a:t>
            </a:r>
            <a:r>
              <a:rPr sz="1600" dirty="0">
                <a:latin typeface="Georgia"/>
                <a:cs typeface="Georgia"/>
              </a:rPr>
              <a:t>v</a:t>
            </a:r>
            <a:r>
              <a:rPr sz="1600" spc="-5" dirty="0">
                <a:latin typeface="Georgia"/>
                <a:cs typeface="Georgia"/>
              </a:rPr>
              <a:t>rh</a:t>
            </a:r>
            <a:r>
              <a:rPr sz="1600" spc="-10" dirty="0">
                <a:latin typeface="Georgia"/>
                <a:cs typeface="Georgia"/>
              </a:rPr>
              <a:t>ova</a:t>
            </a:r>
            <a:r>
              <a:rPr sz="1600" dirty="0">
                <a:latin typeface="Georgia"/>
                <a:cs typeface="Georgia"/>
              </a:rPr>
              <a:t>t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0" dirty="0">
                <a:latin typeface="Georgia"/>
                <a:cs typeface="Georgia"/>
              </a:rPr>
              <a:t>l</a:t>
            </a:r>
            <a:r>
              <a:rPr sz="1600" spc="-5" dirty="0">
                <a:latin typeface="Georgia"/>
                <a:cs typeface="Georgia"/>
              </a:rPr>
              <a:t>i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Georgia"/>
                <a:cs typeface="Georgia"/>
              </a:rPr>
              <a:t>p</a:t>
            </a:r>
            <a:r>
              <a:rPr sz="1600" spc="-20" dirty="0">
                <a:latin typeface="Georgia"/>
                <a:cs typeface="Georgia"/>
              </a:rPr>
              <a:t>r</a:t>
            </a:r>
            <a:r>
              <a:rPr sz="1600" dirty="0">
                <a:latin typeface="Georgia"/>
                <a:cs typeface="Georgia"/>
              </a:rPr>
              <a:t>á</a:t>
            </a:r>
            <a:r>
              <a:rPr sz="1600" spc="-10" dirty="0">
                <a:latin typeface="Georgia"/>
                <a:cs typeface="Georgia"/>
              </a:rPr>
              <a:t>vo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Georgia"/>
                <a:cs typeface="Georgia"/>
              </a:rPr>
              <a:t>n</a:t>
            </a:r>
            <a:r>
              <a:rPr sz="1600" spc="-10" dirty="0">
                <a:latin typeface="Georgia"/>
                <a:cs typeface="Georgia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dirty="0">
                <a:latin typeface="Georgia"/>
                <a:cs typeface="Georgia"/>
              </a:rPr>
              <a:t>á</a:t>
            </a:r>
            <a:r>
              <a:rPr sz="1600" spc="-15" dirty="0">
                <a:latin typeface="Georgia"/>
                <a:cs typeface="Georgia"/>
              </a:rPr>
              <a:t>h</a:t>
            </a:r>
            <a:r>
              <a:rPr sz="1600" spc="-5" dirty="0">
                <a:latin typeface="Georgia"/>
                <a:cs typeface="Georgia"/>
              </a:rPr>
              <a:t>r</a:t>
            </a:r>
            <a:r>
              <a:rPr sz="1600" dirty="0">
                <a:latin typeface="Georgia"/>
                <a:cs typeface="Georgia"/>
              </a:rPr>
              <a:t>a</a:t>
            </a:r>
            <a:r>
              <a:rPr sz="1600" spc="-15" dirty="0">
                <a:latin typeface="Georgia"/>
                <a:cs typeface="Georgia"/>
              </a:rPr>
              <a:t>d</a:t>
            </a:r>
            <a:r>
              <a:rPr sz="1600" spc="-10" dirty="0">
                <a:latin typeface="Georgia"/>
                <a:cs typeface="Georgia"/>
              </a:rPr>
              <a:t>u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š</a:t>
            </a:r>
            <a:r>
              <a:rPr sz="1600" spc="-15" dirty="0">
                <a:latin typeface="Georgia"/>
                <a:cs typeface="Georgia"/>
              </a:rPr>
              <a:t>k</a:t>
            </a:r>
            <a:r>
              <a:rPr sz="1600" spc="0" dirty="0">
                <a:latin typeface="Georgia"/>
                <a:cs typeface="Georgia"/>
              </a:rPr>
              <a:t>o</a:t>
            </a:r>
            <a:r>
              <a:rPr sz="1600" spc="-5" dirty="0">
                <a:latin typeface="Georgia"/>
                <a:cs typeface="Georgia"/>
              </a:rPr>
              <a:t>d</a:t>
            </a:r>
            <a:r>
              <a:rPr sz="1600" spc="-10" dirty="0">
                <a:latin typeface="Georgia"/>
                <a:cs typeface="Georgia"/>
              </a:rPr>
              <a:t>y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Georgia"/>
                <a:cs typeface="Georgia"/>
              </a:rPr>
              <a:t>n</a:t>
            </a:r>
            <a:r>
              <a:rPr sz="1600" spc="-5" dirty="0">
                <a:latin typeface="Georgia"/>
                <a:cs typeface="Georgia"/>
              </a:rPr>
              <a:t>e</a:t>
            </a:r>
            <a:r>
              <a:rPr sz="1600" spc="-20" dirty="0">
                <a:latin typeface="Georgia"/>
                <a:cs typeface="Georgia"/>
              </a:rPr>
              <a:t>b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jin</a:t>
            </a:r>
            <a:r>
              <a:rPr sz="1600" spc="-10" dirty="0">
                <a:latin typeface="Georgia"/>
                <a:cs typeface="Georgia"/>
              </a:rPr>
              <a:t>é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ú</a:t>
            </a:r>
            <a:r>
              <a:rPr sz="1600" spc="0" dirty="0">
                <a:latin typeface="Georgia"/>
                <a:cs typeface="Georgia"/>
              </a:rPr>
              <a:t>j</a:t>
            </a:r>
            <a:r>
              <a:rPr sz="1600" spc="-20" dirty="0">
                <a:latin typeface="Georgia"/>
                <a:cs typeface="Georgia"/>
              </a:rPr>
              <a:t>m</a:t>
            </a:r>
            <a:r>
              <a:rPr sz="1600" spc="-5" dirty="0">
                <a:latin typeface="Georgia"/>
                <a:cs typeface="Georgia"/>
              </a:rPr>
              <a:t>y,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Georgia"/>
                <a:cs typeface="Georgia"/>
              </a:rPr>
              <a:t>k</a:t>
            </a:r>
            <a:r>
              <a:rPr sz="1600" spc="-10" dirty="0">
                <a:latin typeface="Georgia"/>
                <a:cs typeface="Georgia"/>
              </a:rPr>
              <a:t>t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-20" dirty="0">
                <a:latin typeface="Georgia"/>
                <a:cs typeface="Georgia"/>
              </a:rPr>
              <a:t>r</a:t>
            </a:r>
            <a:r>
              <a:rPr sz="1600" spc="-10" dirty="0">
                <a:latin typeface="Georgia"/>
                <a:cs typeface="Georgia"/>
              </a:rPr>
              <a:t>á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Georgia"/>
                <a:cs typeface="Georgia"/>
              </a:rPr>
              <a:t>m</a:t>
            </a:r>
            <a:r>
              <a:rPr sz="1600" spc="-10" dirty="0">
                <a:latin typeface="Georgia"/>
                <a:cs typeface="Georgia"/>
              </a:rPr>
              <a:t>u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v</a:t>
            </a:r>
            <a:r>
              <a:rPr sz="1600" dirty="0">
                <a:latin typeface="Georgia"/>
                <a:cs typeface="Georgia"/>
              </a:rPr>
              <a:t>z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0" dirty="0">
                <a:latin typeface="Georgia"/>
                <a:cs typeface="Georgia"/>
              </a:rPr>
              <a:t>i</a:t>
            </a:r>
            <a:r>
              <a:rPr sz="1600" spc="-5" dirty="0">
                <a:latin typeface="Georgia"/>
                <a:cs typeface="Georgia"/>
              </a:rPr>
              <a:t>k</a:t>
            </a:r>
            <a:r>
              <a:rPr sz="1600" spc="-10" dirty="0">
                <a:latin typeface="Georgia"/>
                <a:cs typeface="Georgia"/>
              </a:rPr>
              <a:t>la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Georgia"/>
                <a:cs typeface="Georgia"/>
              </a:rPr>
              <a:t>za</a:t>
            </a:r>
            <a:r>
              <a:rPr sz="1600" spc="-5" dirty="0">
                <a:latin typeface="Georgia"/>
                <a:cs typeface="Georgia"/>
              </a:rPr>
              <a:t>h</a:t>
            </a:r>
            <a:r>
              <a:rPr sz="1600" spc="-15" dirty="0">
                <a:latin typeface="Georgia"/>
                <a:cs typeface="Georgia"/>
              </a:rPr>
              <a:t>á</a:t>
            </a:r>
            <a:r>
              <a:rPr sz="1600" spc="-5" dirty="0">
                <a:latin typeface="Georgia"/>
                <a:cs typeface="Georgia"/>
              </a:rPr>
              <a:t>j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0" dirty="0">
                <a:latin typeface="Georgia"/>
                <a:cs typeface="Georgia"/>
              </a:rPr>
              <a:t>í</a:t>
            </a:r>
            <a:r>
              <a:rPr sz="1600" spc="-15" dirty="0">
                <a:latin typeface="Georgia"/>
                <a:cs typeface="Georgia"/>
              </a:rPr>
              <a:t>m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in</a:t>
            </a:r>
            <a:r>
              <a:rPr sz="1600" spc="-20" dirty="0">
                <a:latin typeface="Georgia"/>
                <a:cs typeface="Georgia"/>
              </a:rPr>
              <a:t>s</a:t>
            </a:r>
            <a:r>
              <a:rPr sz="1600" spc="0" dirty="0">
                <a:latin typeface="Georgia"/>
                <a:cs typeface="Georgia"/>
              </a:rPr>
              <a:t>o</a:t>
            </a:r>
            <a:r>
              <a:rPr sz="1600" spc="-10" dirty="0">
                <a:latin typeface="Georgia"/>
                <a:cs typeface="Georgia"/>
              </a:rPr>
              <a:t>l</a:t>
            </a:r>
            <a:r>
              <a:rPr sz="1600" dirty="0">
                <a:latin typeface="Georgia"/>
                <a:cs typeface="Georgia"/>
              </a:rPr>
              <a:t>v</a:t>
            </a:r>
            <a:r>
              <a:rPr sz="1600" spc="-5" dirty="0">
                <a:latin typeface="Georgia"/>
                <a:cs typeface="Georgia"/>
              </a:rPr>
              <a:t>en</a:t>
            </a:r>
            <a:r>
              <a:rPr sz="1600" spc="-15" dirty="0">
                <a:latin typeface="Georgia"/>
                <a:cs typeface="Georgia"/>
              </a:rPr>
              <a:t>č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0" dirty="0">
                <a:latin typeface="Georgia"/>
                <a:cs typeface="Georgia"/>
              </a:rPr>
              <a:t>í</a:t>
            </a:r>
            <a:r>
              <a:rPr sz="1600" spc="-15" dirty="0">
                <a:latin typeface="Georgia"/>
                <a:cs typeface="Georgia"/>
              </a:rPr>
              <a:t>h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Georgia"/>
                <a:cs typeface="Georgia"/>
              </a:rPr>
              <a:t>ř</a:t>
            </a:r>
            <a:r>
              <a:rPr sz="1600" spc="-5" dirty="0">
                <a:latin typeface="Georgia"/>
                <a:cs typeface="Georgia"/>
              </a:rPr>
              <a:t>í</a:t>
            </a:r>
            <a:r>
              <a:rPr sz="1600" dirty="0">
                <a:latin typeface="Georgia"/>
                <a:cs typeface="Georgia"/>
              </a:rPr>
              <a:t>z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0" dirty="0">
                <a:latin typeface="Georgia"/>
                <a:cs typeface="Georgia"/>
              </a:rPr>
              <a:t>n</a:t>
            </a:r>
            <a:r>
              <a:rPr sz="1600" spc="-5" dirty="0">
                <a:latin typeface="Georgia"/>
                <a:cs typeface="Georgia"/>
              </a:rPr>
              <a:t>í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-15" dirty="0">
                <a:latin typeface="Georgia"/>
                <a:cs typeface="Georgia"/>
              </a:rPr>
              <a:t>p</a:t>
            </a:r>
            <a:r>
              <a:rPr sz="1600" spc="-10" dirty="0">
                <a:latin typeface="Georgia"/>
                <a:cs typeface="Georgia"/>
              </a:rPr>
              <a:t>at</a:t>
            </a:r>
            <a:r>
              <a:rPr sz="1600" spc="-20" dirty="0">
                <a:latin typeface="Georgia"/>
                <a:cs typeface="Georgia"/>
              </a:rPr>
              <a:t>ř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0" dirty="0">
                <a:latin typeface="Georgia"/>
                <a:cs typeface="Georgia"/>
              </a:rPr>
              <a:t>ní</a:t>
            </a:r>
            <a:r>
              <a:rPr sz="1600" spc="-20" dirty="0">
                <a:latin typeface="Georgia"/>
                <a:cs typeface="Georgia"/>
              </a:rPr>
              <a:t>m</a:t>
            </a:r>
            <a:r>
              <a:rPr sz="1600" spc="-5" dirty="0">
                <a:latin typeface="Georgia"/>
                <a:cs typeface="Georgia"/>
              </a:rPr>
              <a:t>i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Georgia"/>
                <a:cs typeface="Georgia"/>
              </a:rPr>
              <a:t>p</a:t>
            </a:r>
            <a:r>
              <a:rPr sz="1600" spc="-5" dirty="0">
                <a:latin typeface="Georgia"/>
                <a:cs typeface="Georgia"/>
              </a:rPr>
              <a:t>ř</a:t>
            </a:r>
            <a:r>
              <a:rPr sz="1600" spc="-10" dirty="0">
                <a:latin typeface="Georgia"/>
                <a:cs typeface="Georgia"/>
              </a:rPr>
              <a:t>ija</a:t>
            </a:r>
            <a:r>
              <a:rPr sz="1600" dirty="0">
                <a:latin typeface="Georgia"/>
                <a:cs typeface="Georgia"/>
              </a:rPr>
              <a:t>t</a:t>
            </a:r>
            <a:r>
              <a:rPr sz="1600" spc="-15" dirty="0">
                <a:latin typeface="Georgia"/>
                <a:cs typeface="Georgia"/>
              </a:rPr>
              <a:t>ý</a:t>
            </a:r>
            <a:r>
              <a:rPr sz="1600" spc="-5" dirty="0">
                <a:latin typeface="Georgia"/>
                <a:cs typeface="Georgia"/>
              </a:rPr>
              <a:t>mi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v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je</a:t>
            </a:r>
            <a:r>
              <a:rPr sz="1600" spc="-15" dirty="0">
                <a:latin typeface="Georgia"/>
                <a:cs typeface="Georgia"/>
              </a:rPr>
              <a:t>h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Georgia"/>
                <a:cs typeface="Georgia"/>
              </a:rPr>
              <a:t>p</a:t>
            </a:r>
            <a:r>
              <a:rPr sz="1600" spc="-20" dirty="0">
                <a:latin typeface="Georgia"/>
                <a:cs typeface="Georgia"/>
              </a:rPr>
              <a:t>r</a:t>
            </a:r>
            <a:r>
              <a:rPr sz="1600" spc="0" dirty="0">
                <a:latin typeface="Georgia"/>
                <a:cs typeface="Georgia"/>
              </a:rPr>
              <a:t>ů</a:t>
            </a:r>
            <a:r>
              <a:rPr sz="1600" spc="-5" dirty="0">
                <a:latin typeface="Georgia"/>
                <a:cs typeface="Georgia"/>
              </a:rPr>
              <a:t>bě</a:t>
            </a:r>
            <a:r>
              <a:rPr sz="1600" spc="-15" dirty="0">
                <a:latin typeface="Georgia"/>
                <a:cs typeface="Georgia"/>
              </a:rPr>
              <a:t>h</a:t>
            </a:r>
            <a:r>
              <a:rPr sz="1600" spc="0" dirty="0">
                <a:latin typeface="Georgia"/>
                <a:cs typeface="Georgia"/>
              </a:rPr>
              <a:t>u</a:t>
            </a:r>
            <a:r>
              <a:rPr sz="1600" spc="-5" dirty="0">
                <a:latin typeface="Georgia"/>
                <a:cs typeface="Georgia"/>
              </a:rPr>
              <a:t>.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Georgia"/>
                <a:cs typeface="Georgia"/>
              </a:rPr>
              <a:t>J</a:t>
            </a:r>
            <a:r>
              <a:rPr sz="1600" spc="-15" dirty="0">
                <a:latin typeface="Georgia"/>
                <a:cs typeface="Georgia"/>
              </a:rPr>
              <a:t>de</a:t>
            </a:r>
            <a:r>
              <a:rPr sz="1600" spc="-555" dirty="0">
                <a:latin typeface="Georgia"/>
                <a:cs typeface="Georgia"/>
              </a:rPr>
              <a:t>G</a:t>
            </a:r>
            <a:r>
              <a:rPr sz="1600" spc="-10" dirty="0">
                <a:latin typeface="Georgia"/>
                <a:cs typeface="Georgia"/>
              </a:rPr>
              <a:t>l</a:t>
            </a:r>
            <a:r>
              <a:rPr sz="1600" spc="-5" dirty="0">
                <a:latin typeface="Georgia"/>
                <a:cs typeface="Georgia"/>
              </a:rPr>
              <a:t>i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Georgia"/>
                <a:cs typeface="Georgia"/>
              </a:rPr>
              <a:t>o</a:t>
            </a:r>
            <a:r>
              <a:rPr sz="1600" spc="-15" dirty="0">
                <a:latin typeface="Georgia"/>
                <a:cs typeface="Georgia"/>
              </a:rPr>
              <a:t>d</a:t>
            </a:r>
            <a:r>
              <a:rPr sz="1600" dirty="0">
                <a:latin typeface="Georgia"/>
                <a:cs typeface="Georgia"/>
              </a:rPr>
              <a:t>p</a:t>
            </a:r>
            <a:r>
              <a:rPr sz="1600" spc="-10" dirty="0">
                <a:latin typeface="Georgia"/>
                <a:cs typeface="Georgia"/>
              </a:rPr>
              <a:t>ov</a:t>
            </a:r>
            <a:r>
              <a:rPr sz="1600" spc="-5" dirty="0">
                <a:latin typeface="Georgia"/>
                <a:cs typeface="Georgia"/>
              </a:rPr>
              <a:t>ě</a:t>
            </a:r>
            <a:r>
              <a:rPr sz="1600" spc="-15" dirty="0">
                <a:latin typeface="Georgia"/>
                <a:cs typeface="Georgia"/>
              </a:rPr>
              <a:t>d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0" dirty="0">
                <a:latin typeface="Georgia"/>
                <a:cs typeface="Georgia"/>
              </a:rPr>
              <a:t>o</a:t>
            </a:r>
            <a:r>
              <a:rPr sz="1600" spc="-20" dirty="0">
                <a:latin typeface="Georgia"/>
                <a:cs typeface="Georgia"/>
              </a:rPr>
              <a:t>s</a:t>
            </a:r>
            <a:r>
              <a:rPr sz="1600" spc="-10" dirty="0">
                <a:latin typeface="Georgia"/>
                <a:cs typeface="Georgia"/>
              </a:rPr>
              <a:t>t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v</a:t>
            </a:r>
            <a:r>
              <a:rPr sz="1600" spc="0" dirty="0">
                <a:latin typeface="Georgia"/>
                <a:cs typeface="Georgia"/>
              </a:rPr>
              <a:t>ů</a:t>
            </a:r>
            <a:r>
              <a:rPr sz="1600" spc="-15" dirty="0">
                <a:latin typeface="Georgia"/>
                <a:cs typeface="Georgia"/>
              </a:rPr>
              <a:t>č</a:t>
            </a:r>
            <a:r>
              <a:rPr sz="1600" spc="-5" dirty="0">
                <a:latin typeface="Georgia"/>
                <a:cs typeface="Georgia"/>
              </a:rPr>
              <a:t>i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d</a:t>
            </a:r>
            <a:r>
              <a:rPr sz="1600" spc="0" dirty="0">
                <a:latin typeface="Georgia"/>
                <a:cs typeface="Georgia"/>
              </a:rPr>
              <a:t>l</a:t>
            </a:r>
            <a:r>
              <a:rPr sz="1600" spc="-5" dirty="0">
                <a:latin typeface="Georgia"/>
                <a:cs typeface="Georgia"/>
              </a:rPr>
              <a:t>u</a:t>
            </a:r>
            <a:r>
              <a:rPr sz="1600" spc="-10" dirty="0">
                <a:latin typeface="Georgia"/>
                <a:cs typeface="Georgia"/>
              </a:rPr>
              <a:t>ž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0" dirty="0">
                <a:latin typeface="Georgia"/>
                <a:cs typeface="Georgia"/>
              </a:rPr>
              <a:t>í</a:t>
            </a:r>
            <a:r>
              <a:rPr sz="1600" spc="-15" dirty="0">
                <a:latin typeface="Georgia"/>
                <a:cs typeface="Georgia"/>
              </a:rPr>
              <a:t>k</a:t>
            </a:r>
            <a:r>
              <a:rPr sz="1600" spc="0" dirty="0">
                <a:latin typeface="Georgia"/>
                <a:cs typeface="Georgia"/>
              </a:rPr>
              <a:t>u</a:t>
            </a:r>
            <a:r>
              <a:rPr sz="1600" spc="-5" dirty="0">
                <a:latin typeface="Georgia"/>
                <a:cs typeface="Georgia"/>
              </a:rPr>
              <a:t>,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m</a:t>
            </a:r>
            <a:r>
              <a:rPr sz="1600" spc="-10" dirty="0">
                <a:latin typeface="Georgia"/>
                <a:cs typeface="Georgia"/>
              </a:rPr>
              <a:t>á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s</a:t>
            </a:r>
            <a:r>
              <a:rPr sz="1600" spc="-10" dirty="0">
                <a:latin typeface="Georgia"/>
                <a:cs typeface="Georgia"/>
              </a:rPr>
              <a:t>e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v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Georgia"/>
                <a:cs typeface="Georgia"/>
              </a:rPr>
              <a:t>p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-15" dirty="0">
                <a:latin typeface="Georgia"/>
                <a:cs typeface="Georgia"/>
              </a:rPr>
              <a:t>c</a:t>
            </a:r>
            <a:r>
              <a:rPr sz="1600" spc="-5" dirty="0">
                <a:latin typeface="Georgia"/>
                <a:cs typeface="Georgia"/>
              </a:rPr>
              <a:t>hy</a:t>
            </a:r>
            <a:r>
              <a:rPr sz="1600" spc="-20" dirty="0">
                <a:latin typeface="Georgia"/>
                <a:cs typeface="Georgia"/>
              </a:rPr>
              <a:t>b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-20" dirty="0">
                <a:latin typeface="Georgia"/>
                <a:cs typeface="Georgia"/>
              </a:rPr>
              <a:t>s</a:t>
            </a:r>
            <a:r>
              <a:rPr sz="1600" dirty="0">
                <a:latin typeface="Georgia"/>
                <a:cs typeface="Georgia"/>
              </a:rPr>
              <a:t>t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-5" dirty="0">
                <a:latin typeface="Georgia"/>
                <a:cs typeface="Georgia"/>
              </a:rPr>
              <a:t>c</a:t>
            </a:r>
            <a:r>
              <a:rPr sz="1600" spc="-10" dirty="0">
                <a:latin typeface="Georgia"/>
                <a:cs typeface="Georgia"/>
              </a:rPr>
              <a:t>h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Georgia"/>
                <a:cs typeface="Georgia"/>
              </a:rPr>
              <a:t>z</a:t>
            </a:r>
            <a:r>
              <a:rPr sz="1600" spc="-10" dirty="0">
                <a:latin typeface="Georgia"/>
                <a:cs typeface="Georgi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to,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že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in</a:t>
            </a:r>
            <a:r>
              <a:rPr sz="1600" spc="-20" dirty="0">
                <a:latin typeface="Georgia"/>
                <a:cs typeface="Georgia"/>
              </a:rPr>
              <a:t>s</a:t>
            </a:r>
            <a:r>
              <a:rPr sz="1600" spc="0" dirty="0">
                <a:latin typeface="Georgia"/>
                <a:cs typeface="Georgia"/>
              </a:rPr>
              <a:t>o</a:t>
            </a:r>
            <a:r>
              <a:rPr sz="1600" spc="-10" dirty="0">
                <a:latin typeface="Georgia"/>
                <a:cs typeface="Georgia"/>
              </a:rPr>
              <a:t>l</a:t>
            </a:r>
            <a:r>
              <a:rPr sz="1600" dirty="0">
                <a:latin typeface="Georgia"/>
                <a:cs typeface="Georgia"/>
              </a:rPr>
              <a:t>v</a:t>
            </a:r>
            <a:r>
              <a:rPr sz="1600" spc="-5" dirty="0">
                <a:latin typeface="Georgia"/>
                <a:cs typeface="Georgia"/>
              </a:rPr>
              <a:t>en</a:t>
            </a:r>
            <a:r>
              <a:rPr sz="1600" spc="-15" dirty="0">
                <a:latin typeface="Georgia"/>
                <a:cs typeface="Georgia"/>
              </a:rPr>
              <a:t>č</a:t>
            </a:r>
            <a:r>
              <a:rPr sz="1600" spc="-5" dirty="0">
                <a:latin typeface="Georgia"/>
                <a:cs typeface="Georgia"/>
              </a:rPr>
              <a:t>ní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Georgia"/>
                <a:cs typeface="Georgia"/>
              </a:rPr>
              <a:t>n</a:t>
            </a:r>
            <a:r>
              <a:rPr sz="1600" dirty="0">
                <a:latin typeface="Georgia"/>
                <a:cs typeface="Georgia"/>
              </a:rPr>
              <a:t>a</a:t>
            </a:r>
            <a:r>
              <a:rPr sz="1600" spc="-10" dirty="0">
                <a:latin typeface="Georgia"/>
                <a:cs typeface="Georgia"/>
              </a:rPr>
              <a:t>v</a:t>
            </a:r>
            <a:r>
              <a:rPr sz="1600" spc="-5" dirty="0">
                <a:latin typeface="Georgia"/>
                <a:cs typeface="Georgia"/>
              </a:rPr>
              <a:t>r</a:t>
            </a:r>
            <a:r>
              <a:rPr sz="1600" spc="-15" dirty="0">
                <a:latin typeface="Georgia"/>
                <a:cs typeface="Georgia"/>
              </a:rPr>
              <a:t>h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dirty="0">
                <a:latin typeface="Georgia"/>
                <a:cs typeface="Georgia"/>
              </a:rPr>
              <a:t>v</a:t>
            </a:r>
            <a:r>
              <a:rPr sz="1600" spc="-10" dirty="0">
                <a:latin typeface="Georgia"/>
                <a:cs typeface="Georgia"/>
              </a:rPr>
              <a:t>a</a:t>
            </a:r>
            <a:r>
              <a:rPr sz="1600" dirty="0">
                <a:latin typeface="Georgia"/>
                <a:cs typeface="Georgia"/>
              </a:rPr>
              <a:t>t</a:t>
            </a:r>
            <a:r>
              <a:rPr sz="1600" spc="-5" dirty="0">
                <a:latin typeface="Georgia"/>
                <a:cs typeface="Georgia"/>
              </a:rPr>
              <a:t>el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z</a:t>
            </a:r>
            <a:r>
              <a:rPr sz="1600" dirty="0">
                <a:latin typeface="Georgia"/>
                <a:cs typeface="Georgia"/>
              </a:rPr>
              <a:t>a</a:t>
            </a:r>
            <a:r>
              <a:rPr sz="1600" spc="-20" dirty="0">
                <a:latin typeface="Georgia"/>
                <a:cs typeface="Georgia"/>
              </a:rPr>
              <a:t>s</a:t>
            </a:r>
            <a:r>
              <a:rPr sz="1600" spc="-10" dirty="0">
                <a:latin typeface="Georgia"/>
                <a:cs typeface="Georgia"/>
              </a:rPr>
              <a:t>t</a:t>
            </a:r>
            <a:r>
              <a:rPr sz="1600" dirty="0">
                <a:latin typeface="Georgia"/>
                <a:cs typeface="Georgia"/>
              </a:rPr>
              <a:t>a</a:t>
            </a:r>
            <a:r>
              <a:rPr sz="1600" spc="-10" dirty="0">
                <a:latin typeface="Georgia"/>
                <a:cs typeface="Georgia"/>
              </a:rPr>
              <a:t>v</a:t>
            </a:r>
            <a:r>
              <a:rPr sz="1600" spc="-5" dirty="0">
                <a:latin typeface="Georgia"/>
                <a:cs typeface="Georgia"/>
              </a:rPr>
              <a:t>ení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in</a:t>
            </a:r>
            <a:r>
              <a:rPr sz="1600" spc="-20" dirty="0">
                <a:latin typeface="Georgia"/>
                <a:cs typeface="Georgia"/>
              </a:rPr>
              <a:t>s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0" dirty="0">
                <a:latin typeface="Georgia"/>
                <a:cs typeface="Georgia"/>
              </a:rPr>
              <a:t>l</a:t>
            </a:r>
            <a:r>
              <a:rPr sz="1600" spc="-10" dirty="0">
                <a:latin typeface="Georgia"/>
                <a:cs typeface="Georgia"/>
              </a:rPr>
              <a:t>v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0" dirty="0">
                <a:latin typeface="Georgia"/>
                <a:cs typeface="Georgia"/>
              </a:rPr>
              <a:t>n</a:t>
            </a:r>
            <a:r>
              <a:rPr sz="1600" spc="-15" dirty="0">
                <a:latin typeface="Georgia"/>
                <a:cs typeface="Georgia"/>
              </a:rPr>
              <a:t>č</a:t>
            </a:r>
            <a:r>
              <a:rPr sz="1600" spc="0" dirty="0">
                <a:latin typeface="Georgia"/>
                <a:cs typeface="Georgia"/>
              </a:rPr>
              <a:t>ní</a:t>
            </a:r>
            <a:r>
              <a:rPr sz="1600" spc="-15" dirty="0">
                <a:latin typeface="Georgia"/>
                <a:cs typeface="Georgia"/>
              </a:rPr>
              <a:t>h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Georgia"/>
                <a:cs typeface="Georgia"/>
              </a:rPr>
              <a:t>ř</a:t>
            </a:r>
            <a:r>
              <a:rPr sz="1600" spc="-5" dirty="0">
                <a:latin typeface="Georgia"/>
                <a:cs typeface="Georgia"/>
              </a:rPr>
              <a:t>í</a:t>
            </a:r>
            <a:r>
              <a:rPr sz="1600" dirty="0">
                <a:latin typeface="Georgia"/>
                <a:cs typeface="Georgia"/>
              </a:rPr>
              <a:t>z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0" dirty="0">
                <a:latin typeface="Georgia"/>
                <a:cs typeface="Georgia"/>
              </a:rPr>
              <a:t>n</a:t>
            </a:r>
            <a:r>
              <a:rPr sz="1600" spc="-5" dirty="0">
                <a:latin typeface="Georgia"/>
                <a:cs typeface="Georgia"/>
              </a:rPr>
              <a:t>í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-20" dirty="0">
                <a:latin typeface="Georgia"/>
                <a:cs typeface="Georgia"/>
              </a:rPr>
              <a:t>b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-20" dirty="0">
                <a:latin typeface="Georgia"/>
                <a:cs typeface="Georgia"/>
              </a:rPr>
              <a:t>dm</a:t>
            </a:r>
            <a:r>
              <a:rPr sz="1600" spc="-10" dirty="0">
                <a:latin typeface="Georgia"/>
                <a:cs typeface="Georgia"/>
              </a:rPr>
              <a:t>ít</a:t>
            </a:r>
            <a:r>
              <a:rPr sz="1600" spc="-5" dirty="0">
                <a:latin typeface="Georgia"/>
                <a:cs typeface="Georgia"/>
              </a:rPr>
              <a:t>nu</a:t>
            </a:r>
            <a:r>
              <a:rPr sz="1600" spc="-10" dirty="0">
                <a:latin typeface="Georgia"/>
                <a:cs typeface="Georgia"/>
              </a:rPr>
              <a:t>tí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in</a:t>
            </a:r>
            <a:r>
              <a:rPr sz="1600" spc="-20" dirty="0">
                <a:latin typeface="Georgia"/>
                <a:cs typeface="Georgia"/>
              </a:rPr>
              <a:t>s</a:t>
            </a:r>
            <a:r>
              <a:rPr sz="1600" spc="-10" dirty="0">
                <a:latin typeface="Georgia"/>
                <a:cs typeface="Georgia"/>
              </a:rPr>
              <a:t>olv</a:t>
            </a:r>
            <a:r>
              <a:rPr sz="1600" spc="-15" dirty="0">
                <a:latin typeface="Georgia"/>
                <a:cs typeface="Georgia"/>
              </a:rPr>
              <a:t>e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-15" dirty="0">
                <a:latin typeface="Georgia"/>
                <a:cs typeface="Georgia"/>
              </a:rPr>
              <a:t>č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0" dirty="0">
                <a:latin typeface="Georgia"/>
                <a:cs typeface="Georgia"/>
              </a:rPr>
              <a:t>í</a:t>
            </a:r>
            <a:r>
              <a:rPr sz="1600" spc="-15" dirty="0">
                <a:latin typeface="Georgia"/>
                <a:cs typeface="Georgia"/>
              </a:rPr>
              <a:t>h</a:t>
            </a:r>
            <a:r>
              <a:rPr sz="1600" spc="-10" dirty="0">
                <a:latin typeface="Georgia"/>
                <a:cs typeface="Georgia"/>
              </a:rPr>
              <a:t>o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Georgia"/>
                <a:cs typeface="Georgia"/>
              </a:rPr>
              <a:t>n</a:t>
            </a:r>
            <a:r>
              <a:rPr sz="1600" spc="-15" dirty="0">
                <a:latin typeface="Georgia"/>
                <a:cs typeface="Georgia"/>
              </a:rPr>
              <a:t>á</a:t>
            </a:r>
            <a:r>
              <a:rPr sz="1600" spc="-10" dirty="0">
                <a:latin typeface="Georgia"/>
                <a:cs typeface="Georgia"/>
              </a:rPr>
              <a:t>v</a:t>
            </a:r>
            <a:r>
              <a:rPr sz="1600" spc="-20" dirty="0">
                <a:latin typeface="Georgia"/>
                <a:cs typeface="Georgia"/>
              </a:rPr>
              <a:t>r</a:t>
            </a:r>
            <a:r>
              <a:rPr sz="1600" spc="-15" dirty="0">
                <a:latin typeface="Georgia"/>
                <a:cs typeface="Georgia"/>
              </a:rPr>
              <a:t>h</a:t>
            </a:r>
            <a:r>
              <a:rPr sz="1600" spc="-10" dirty="0">
                <a:latin typeface="Georgia"/>
                <a:cs typeface="Georgia"/>
              </a:rPr>
              <a:t>u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Georgia"/>
                <a:cs typeface="Georgia"/>
              </a:rPr>
              <a:t>z</a:t>
            </a:r>
            <a:r>
              <a:rPr sz="1600" spc="-15" dirty="0">
                <a:latin typeface="Georgia"/>
                <a:cs typeface="Georgia"/>
              </a:rPr>
              <a:t>a</a:t>
            </a:r>
            <a:r>
              <a:rPr sz="1600" spc="-10" dirty="0">
                <a:latin typeface="Georgia"/>
                <a:cs typeface="Georgia"/>
              </a:rPr>
              <a:t>vi</a:t>
            </a:r>
            <a:r>
              <a:rPr sz="1600" spc="-5" dirty="0">
                <a:latin typeface="Georgia"/>
                <a:cs typeface="Georgia"/>
              </a:rPr>
              <a:t>ni</a:t>
            </a:r>
            <a:r>
              <a:rPr sz="1600" spc="-10" dirty="0">
                <a:latin typeface="Georgia"/>
                <a:cs typeface="Georgia"/>
              </a:rPr>
              <a:t>l</a:t>
            </a:r>
            <a:r>
              <a:rPr sz="1600" spc="-5" dirty="0">
                <a:latin typeface="Georgia"/>
                <a:cs typeface="Georgia"/>
              </a:rPr>
              <a:t>.</a:t>
            </a:r>
            <a:endParaRPr sz="1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2000">
              <a:latin typeface="Times New Roman"/>
              <a:cs typeface="Times New Roman"/>
            </a:endParaRPr>
          </a:p>
          <a:p>
            <a:pPr marL="287020" marR="5080" indent="-274320" algn="just">
              <a:lnSpc>
                <a:spcPts val="1630"/>
              </a:lnSpc>
            </a:pPr>
            <a:r>
              <a:rPr sz="1150" spc="-9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150" spc="-95" dirty="0">
                <a:solidFill>
                  <a:srgbClr val="CCB400"/>
                </a:solidFill>
                <a:latin typeface="Times New Roman"/>
                <a:cs typeface="Times New Roman"/>
              </a:rPr>
              <a:t>   </a:t>
            </a:r>
            <a:r>
              <a:rPr sz="1150" spc="-5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610" dirty="0">
                <a:solidFill>
                  <a:srgbClr val="636A86"/>
                </a:solidFill>
                <a:latin typeface="Georgia"/>
                <a:cs typeface="Georgia"/>
              </a:rPr>
              <a:t>G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li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700" spc="-2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2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ním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na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va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elem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ni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ba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sp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lnění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dy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šk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dy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eb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iné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jm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sp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le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ně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le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at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rg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nu,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le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že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pr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ží,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0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že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éh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ve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2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íh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hu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f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va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1700" spc="-2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ou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700" spc="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že</a:t>
            </a:r>
            <a:r>
              <a:rPr sz="17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700" spc="-2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od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ů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od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ě,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eb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700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že</a:t>
            </a:r>
            <a:r>
              <a:rPr sz="1700" spc="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spc="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sp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ně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1700" spc="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spc="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da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spc="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př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ad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ů</a:t>
            </a:r>
            <a:r>
              <a:rPr sz="1700" spc="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ný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spc="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dá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zh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spc="-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ad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u.</a:t>
            </a:r>
            <a:endParaRPr sz="1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>
              <a:latin typeface="Times New Roman"/>
              <a:cs typeface="Times New Roman"/>
            </a:endParaRPr>
          </a:p>
          <a:p>
            <a:pPr marL="286385" marR="6985" indent="-274320" algn="just">
              <a:lnSpc>
                <a:spcPts val="1630"/>
              </a:lnSpc>
            </a:pPr>
            <a:r>
              <a:rPr sz="1150" spc="-9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150" spc="-95" dirty="0">
                <a:solidFill>
                  <a:srgbClr val="CCB400"/>
                </a:solidFill>
                <a:latin typeface="Times New Roman"/>
                <a:cs typeface="Times New Roman"/>
              </a:rPr>
              <a:t>   </a:t>
            </a:r>
            <a:r>
              <a:rPr sz="1150" spc="-5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700" u="heavy" spc="-4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u="heavy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u="heavy" spc="-4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u="heavy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u="heavy" spc="-4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u="heavy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b="1" u="heavy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u="heavy" spc="-4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u="heavy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u="heavy" spc="-4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u="heavy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b="1" u="heavy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u="heavy" spc="-4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u="heavy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u="heavy" spc="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u="heavy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u="heavy" spc="-4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u="heavy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700" u="heavy" spc="-4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u="heavy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b="1" u="heavy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b="1" u="heavy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u="heavy" spc="-4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b="1" u="heavy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u="heavy" spc="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605" dirty="0">
                <a:solidFill>
                  <a:srgbClr val="636A86"/>
                </a:solidFill>
                <a:latin typeface="Georgia"/>
                <a:cs typeface="Georgia"/>
              </a:rPr>
              <a:t>G</a:t>
            </a:r>
            <a:r>
              <a:rPr sz="1700" spc="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lo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spc="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ník</a:t>
            </a:r>
            <a:r>
              <a:rPr sz="1700" spc="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od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spc="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jp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spc="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3</a:t>
            </a:r>
            <a:r>
              <a:rPr sz="1700" spc="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ů</a:t>
            </a:r>
            <a:r>
              <a:rPr sz="1700" spc="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ne,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dy</a:t>
            </a:r>
            <a:r>
              <a:rPr sz="1700" spc="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do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hod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í,</a:t>
            </a:r>
            <a:r>
              <a:rPr sz="1700" spc="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700" spc="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spc="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ízení</a:t>
            </a:r>
            <a:r>
              <a:rPr sz="1700" spc="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ol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ím</a:t>
            </a:r>
            <a:r>
              <a:rPr sz="1700" spc="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u,</a:t>
            </a:r>
            <a:r>
              <a:rPr sz="1700" spc="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iný</a:t>
            </a:r>
            <a:r>
              <a:rPr sz="17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ův</a:t>
            </a:r>
            <a:r>
              <a:rPr sz="1700" spc="1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el</a:t>
            </a:r>
            <a:r>
              <a:rPr sz="17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jp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7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3</a:t>
            </a:r>
            <a:r>
              <a:rPr sz="1700" spc="1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ů</a:t>
            </a:r>
            <a:r>
              <a:rPr sz="1700" spc="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7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ho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7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700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17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ním</a:t>
            </a:r>
            <a:r>
              <a:rPr sz="1700" spc="-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jstř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7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700" dirty="0">
                <a:solidFill>
                  <a:srgbClr val="636A86"/>
                </a:solidFill>
                <a:latin typeface="Georgia"/>
                <a:cs typeface="Georgia"/>
              </a:rPr>
              <a:t>u.</a:t>
            </a:r>
            <a:endParaRPr sz="1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304800">
              <a:lnSpc>
                <a:spcPct val="100000"/>
              </a:lnSpc>
            </a:pPr>
            <a:r>
              <a:rPr sz="3300" spc="-5" dirty="0">
                <a:latin typeface="Georgia"/>
                <a:cs typeface="Georgia"/>
              </a:rPr>
              <a:t>Ú</a:t>
            </a:r>
            <a:r>
              <a:rPr sz="3300" dirty="0">
                <a:latin typeface="Georgia"/>
                <a:cs typeface="Georgia"/>
              </a:rPr>
              <a:t>č</a:t>
            </a:r>
            <a:r>
              <a:rPr sz="3300" spc="-5" dirty="0">
                <a:latin typeface="Georgia"/>
                <a:cs typeface="Georgia"/>
              </a:rPr>
              <a:t>i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dirty="0">
                <a:latin typeface="Georgia"/>
                <a:cs typeface="Georgia"/>
              </a:rPr>
              <a:t>y</a:t>
            </a:r>
            <a:r>
              <a:rPr sz="3300" spc="-40" dirty="0">
                <a:latin typeface="Times New Roman"/>
                <a:cs typeface="Times New Roman"/>
              </a:rPr>
              <a:t> 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15" dirty="0">
                <a:latin typeface="Georgia"/>
                <a:cs typeface="Georgia"/>
              </a:rPr>
              <a:t>a</a:t>
            </a:r>
            <a:r>
              <a:rPr sz="3300" spc="-5" dirty="0">
                <a:latin typeface="Georgia"/>
                <a:cs typeface="Georgia"/>
              </a:rPr>
              <a:t>h</a:t>
            </a:r>
            <a:r>
              <a:rPr sz="3300" spc="-20" dirty="0">
                <a:latin typeface="Georgia"/>
                <a:cs typeface="Georgia"/>
              </a:rPr>
              <a:t>á</a:t>
            </a:r>
            <a:r>
              <a:rPr sz="3300" spc="-15" dirty="0">
                <a:latin typeface="Georgia"/>
                <a:cs typeface="Georgia"/>
              </a:rPr>
              <a:t>j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3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i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s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č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íh</a:t>
            </a:r>
            <a:r>
              <a:rPr sz="3300" dirty="0">
                <a:latin typeface="Georgia"/>
                <a:cs typeface="Georgia"/>
              </a:rPr>
              <a:t>o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10" dirty="0">
                <a:latin typeface="Georgia"/>
                <a:cs typeface="Georgia"/>
              </a:rPr>
              <a:t>ří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5054" y="2127523"/>
            <a:ext cx="8072755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jiná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va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ýka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jící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1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ty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být</a:t>
            </a:r>
            <a:r>
              <a:rPr sz="2000" b="1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up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lat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b="1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al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725" dirty="0">
                <a:solidFill>
                  <a:srgbClr val="636A86"/>
                </a:solidFill>
                <a:latin typeface="Georgia"/>
                <a:cs typeface="Georgia"/>
              </a:rPr>
              <a:t>G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li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tnit</a:t>
            </a:r>
            <a:r>
              <a:rPr sz="20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áškou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endParaRPr sz="2000" dirty="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28890" y="2800357"/>
            <a:ext cx="6679565" cy="889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pr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1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b="1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000" b="1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ze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1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ji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tě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2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ýk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tni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000" spc="-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000" spc="-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000" spc="-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000" spc="-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ejíc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000" spc="-1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do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000" spc="-2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ze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000" b="1" spc="-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up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lat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it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000" b="1" spc="-229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000" b="1" spc="-229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no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000" b="1" spc="-2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být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000" b="1" spc="-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b="1" spc="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endParaRPr sz="2000" dirty="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08455" y="2797183"/>
            <a:ext cx="1354455" cy="889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890" algn="r">
              <a:lnSpc>
                <a:spcPct val="100000"/>
              </a:lnSpc>
              <a:tabLst>
                <a:tab pos="1090930" algn="l"/>
              </a:tabLst>
            </a:pP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endParaRPr sz="2000" dirty="0">
              <a:latin typeface="Georgia"/>
              <a:cs typeface="Georg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428890" y="3899744"/>
            <a:ext cx="8073390" cy="2535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715" algn="just">
              <a:lnSpc>
                <a:spcPct val="100000"/>
              </a:lnSpc>
            </a:pP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ta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no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ýc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b="1" spc="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spc="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on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to</a:t>
            </a:r>
            <a:r>
              <a:rPr sz="20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tí</a:t>
            </a:r>
            <a:r>
              <a:rPr sz="20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1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20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dc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sk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zás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vní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1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va</a:t>
            </a:r>
            <a:r>
              <a:rPr sz="2000" spc="1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na</a:t>
            </a:r>
            <a:r>
              <a:rPr sz="2000" spc="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vi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ec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spc="1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000" spc="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lo</a:t>
            </a:r>
            <a:r>
              <a:rPr sz="20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spc="1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eno</a:t>
            </a:r>
            <a:r>
              <a:rPr sz="2000" spc="1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1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zahá</a:t>
            </a:r>
            <a:r>
              <a:rPr sz="2000" spc="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lvenční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ení,</a:t>
            </a:r>
            <a:endParaRPr sz="2000" dirty="0">
              <a:latin typeface="Georgia"/>
              <a:cs typeface="Georgia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480"/>
              </a:spcBef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vý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b="1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či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x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ek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uc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la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jetek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tni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ví</a:t>
            </a:r>
            <a:r>
              <a:rPr sz="2000" spc="229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spc="2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ako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spc="2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2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jiný</a:t>
            </a:r>
            <a:r>
              <a:rPr sz="2000" spc="2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1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spc="2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te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2000" spc="2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229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do</a:t>
            </a:r>
            <a:r>
              <a:rPr sz="2000" spc="2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ty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b="1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ze</a:t>
            </a:r>
            <a:r>
              <a:rPr sz="2000" b="1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řídi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b="1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el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ze</a:t>
            </a:r>
            <a:r>
              <a:rPr sz="2000" b="1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000" b="1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vš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b="1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pr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.</a:t>
            </a:r>
            <a:endParaRPr sz="2000" dirty="0">
              <a:latin typeface="Georgia"/>
              <a:cs typeface="Georgia"/>
            </a:endParaRPr>
          </a:p>
          <a:p>
            <a:pPr marL="287020" marR="7620" indent="-274320" algn="just">
              <a:lnSpc>
                <a:spcPct val="100000"/>
              </a:lnSpc>
              <a:spcBef>
                <a:spcPts val="480"/>
              </a:spcBef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ů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up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lat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pr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b="1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tnit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ou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áškou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zahá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jení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lvenční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ení,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čí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jí</a:t>
            </a:r>
            <a:r>
              <a:rPr sz="2000" b="1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bo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ál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b="1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ží.</a:t>
            </a:r>
            <a:endParaRPr sz="20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649605">
              <a:lnSpc>
                <a:spcPct val="100000"/>
              </a:lnSpc>
            </a:pPr>
            <a:r>
              <a:rPr sz="3300" dirty="0">
                <a:latin typeface="Georgia"/>
                <a:cs typeface="Georgia"/>
              </a:rPr>
              <a:t>O</a:t>
            </a:r>
            <a:r>
              <a:rPr sz="3300" spc="-35" dirty="0">
                <a:latin typeface="Georgia"/>
                <a:cs typeface="Georgia"/>
              </a:rPr>
              <a:t>m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30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Georgia"/>
                <a:cs typeface="Georgia"/>
              </a:rPr>
              <a:t>dl</a:t>
            </a:r>
            <a:r>
              <a:rPr sz="3300" spc="-5" dirty="0">
                <a:latin typeface="Georgia"/>
                <a:cs typeface="Georgia"/>
              </a:rPr>
              <a:t>u</a:t>
            </a:r>
            <a:r>
              <a:rPr sz="3300" spc="-20" dirty="0">
                <a:latin typeface="Georgia"/>
                <a:cs typeface="Georgia"/>
              </a:rPr>
              <a:t>ž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í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spc="-20" dirty="0">
                <a:latin typeface="Georgia"/>
                <a:cs typeface="Georgia"/>
              </a:rPr>
              <a:t>a</a:t>
            </a:r>
            <a:r>
              <a:rPr sz="3300" spc="-3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p</a:t>
            </a:r>
            <a:r>
              <a:rPr sz="3300" dirty="0">
                <a:latin typeface="Georgia"/>
                <a:cs typeface="Georgia"/>
              </a:rPr>
              <a:t>o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15" dirty="0">
                <a:latin typeface="Georgia"/>
                <a:cs typeface="Georgia"/>
              </a:rPr>
              <a:t>a</a:t>
            </a:r>
            <a:r>
              <a:rPr sz="3300" spc="-5" dirty="0">
                <a:latin typeface="Georgia"/>
                <a:cs typeface="Georgia"/>
              </a:rPr>
              <a:t>h</a:t>
            </a:r>
            <a:r>
              <a:rPr sz="3300" spc="-20" dirty="0">
                <a:latin typeface="Georgia"/>
                <a:cs typeface="Georgia"/>
              </a:rPr>
              <a:t>á</a:t>
            </a:r>
            <a:r>
              <a:rPr sz="3300" spc="-15" dirty="0">
                <a:latin typeface="Georgia"/>
                <a:cs typeface="Georgia"/>
              </a:rPr>
              <a:t>j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30" dirty="0">
                <a:latin typeface="Times New Roman"/>
                <a:cs typeface="Times New Roman"/>
              </a:rPr>
              <a:t> </a:t>
            </a:r>
            <a:r>
              <a:rPr sz="3300" spc="-20" dirty="0">
                <a:latin typeface="Georgia"/>
                <a:cs typeface="Georgia"/>
              </a:rPr>
              <a:t>I</a:t>
            </a:r>
            <a:r>
              <a:rPr sz="3300" spc="-25" dirty="0">
                <a:latin typeface="Georgia"/>
                <a:cs typeface="Georgia"/>
              </a:rPr>
              <a:t>Ř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2357588"/>
            <a:ext cx="8073390" cy="412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85" marR="5080" indent="-274320" algn="just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dl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žn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ík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je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vi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rž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et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se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od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ok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úč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spc="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spoj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2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se</a:t>
            </a:r>
            <a:r>
              <a:rPr sz="22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ím</a:t>
            </a:r>
            <a:r>
              <a:rPr sz="2200" spc="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ří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í,</a:t>
            </a:r>
            <a:r>
              <a:rPr sz="2200" spc="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akl</a:t>
            </a:r>
            <a:r>
              <a:rPr sz="2200" b="1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b="1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b="1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etk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od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b="1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at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maj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tk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kt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erý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můž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200" spc="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spc="1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mě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lo</a:t>
            </a:r>
            <a:r>
              <a:rPr sz="2200" spc="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ít</a:t>
            </a:r>
            <a:r>
              <a:rPr sz="2200" spc="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b="1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at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200" b="1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měny</a:t>
            </a:r>
            <a:r>
              <a:rPr sz="2200" b="1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ve</a:t>
            </a:r>
            <a:r>
              <a:rPr sz="2200" b="1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u="heavy" spc="-15" dirty="0">
                <a:solidFill>
                  <a:srgbClr val="636A86"/>
                </a:solidFill>
                <a:latin typeface="Georgia"/>
                <a:cs typeface="Georgia"/>
              </a:rPr>
              <a:t>skl</a:t>
            </a:r>
            <a:r>
              <a:rPr sz="2200" b="1" u="heavy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b="1" u="heavy" spc="-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b="1" u="heavy" spc="-15" dirty="0">
                <a:solidFill>
                  <a:srgbClr val="636A86"/>
                </a:solidFill>
                <a:latin typeface="Georgia"/>
                <a:cs typeface="Georgia"/>
              </a:rPr>
              <a:t>bě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200" b="1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u="heavy" spc="-15" dirty="0">
                <a:solidFill>
                  <a:srgbClr val="636A86"/>
                </a:solidFill>
                <a:latin typeface="Georgia"/>
                <a:cs typeface="Georgia"/>
              </a:rPr>
              <a:t>vyu</a:t>
            </a:r>
            <a:r>
              <a:rPr sz="2200" b="1" u="heavy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200" b="1" u="heavy" spc="-10" dirty="0">
                <a:solidFill>
                  <a:srgbClr val="636A86"/>
                </a:solidFill>
                <a:latin typeface="Georgia"/>
                <a:cs typeface="Georgia"/>
              </a:rPr>
              <a:t>ití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b="1" spc="-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ebo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b="1" spc="-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u="heavy" spc="-5" dirty="0">
                <a:solidFill>
                  <a:srgbClr val="636A86"/>
                </a:solidFill>
                <a:latin typeface="Georgia"/>
                <a:cs typeface="Georgia"/>
              </a:rPr>
              <a:t>ur</a:t>
            </a:r>
            <a:r>
              <a:rPr sz="2200" b="1" u="heavy" spc="-2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200" b="1" u="heavy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b="1" u="heavy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u="heavy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b="1" spc="-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ho</a:t>
            </a:r>
            <a:r>
              <a:rPr sz="2200" b="1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b="1" spc="-1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b="1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etku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b="1" spc="-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b="1" spc="-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b="1" spc="-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b="1" spc="-1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b="1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b="1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ik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ol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b="1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bate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ln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200" b="1" spc="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zme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še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.</a:t>
            </a:r>
            <a:endParaRPr sz="2200">
              <a:latin typeface="Georgia"/>
              <a:cs typeface="Georgia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525"/>
              </a:spcBef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200" spc="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té</a:t>
            </a:r>
            <a:r>
              <a:rPr sz="2200" spc="2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azk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zn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ik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př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ím</a:t>
            </a:r>
            <a:r>
              <a:rPr sz="2200" spc="2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ří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je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dlužn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ík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14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opr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pln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it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ro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zsa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dm</a:t>
            </a:r>
            <a:r>
              <a:rPr sz="2200" spc="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stan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nýc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mt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zá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–</a:t>
            </a:r>
            <a:r>
              <a:rPr sz="22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klá</a:t>
            </a:r>
            <a:r>
              <a:rPr sz="22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endParaRPr sz="2200">
              <a:latin typeface="Georgia"/>
              <a:cs typeface="Georgia"/>
            </a:endParaRPr>
          </a:p>
          <a:p>
            <a:pPr marL="286385" marR="5080" indent="-274320" algn="just">
              <a:lnSpc>
                <a:spcPct val="100000"/>
              </a:lnSpc>
              <a:spcBef>
                <a:spcPts val="525"/>
              </a:spcBef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200" b="1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on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2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ro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mez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ími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stan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ov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důsl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ků</a:t>
            </a:r>
            <a:r>
              <a:rPr sz="2200" spc="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spoj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ýc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se</a:t>
            </a:r>
            <a:r>
              <a:rPr sz="22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ím</a:t>
            </a:r>
            <a:r>
              <a:rPr sz="2200" spc="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ří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í,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js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b="1" spc="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vů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b="1" spc="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ite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ům</a:t>
            </a:r>
            <a:r>
              <a:rPr sz="2200" b="1" spc="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eú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nn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é.</a:t>
            </a:r>
            <a:endParaRPr sz="2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649605">
              <a:lnSpc>
                <a:spcPct val="100000"/>
              </a:lnSpc>
            </a:pPr>
            <a:r>
              <a:rPr sz="3300" dirty="0">
                <a:latin typeface="Georgia"/>
                <a:cs typeface="Georgia"/>
              </a:rPr>
              <a:t>O</a:t>
            </a:r>
            <a:r>
              <a:rPr sz="3300" spc="-35" dirty="0">
                <a:latin typeface="Georgia"/>
                <a:cs typeface="Georgia"/>
              </a:rPr>
              <a:t>m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30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Georgia"/>
                <a:cs typeface="Georgia"/>
              </a:rPr>
              <a:t>dl</a:t>
            </a:r>
            <a:r>
              <a:rPr sz="3300" spc="-5" dirty="0">
                <a:latin typeface="Georgia"/>
                <a:cs typeface="Georgia"/>
              </a:rPr>
              <a:t>u</a:t>
            </a:r>
            <a:r>
              <a:rPr sz="3300" spc="-20" dirty="0">
                <a:latin typeface="Georgia"/>
                <a:cs typeface="Georgia"/>
              </a:rPr>
              <a:t>ž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í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spc="-20" dirty="0">
                <a:latin typeface="Georgia"/>
                <a:cs typeface="Georgia"/>
              </a:rPr>
              <a:t>a</a:t>
            </a:r>
            <a:r>
              <a:rPr sz="3300" spc="-3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p</a:t>
            </a:r>
            <a:r>
              <a:rPr sz="3300" dirty="0">
                <a:latin typeface="Georgia"/>
                <a:cs typeface="Georgia"/>
              </a:rPr>
              <a:t>o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15" dirty="0">
                <a:latin typeface="Georgia"/>
                <a:cs typeface="Georgia"/>
              </a:rPr>
              <a:t>a</a:t>
            </a:r>
            <a:r>
              <a:rPr sz="3300" spc="-5" dirty="0">
                <a:latin typeface="Georgia"/>
                <a:cs typeface="Georgia"/>
              </a:rPr>
              <a:t>h</a:t>
            </a:r>
            <a:r>
              <a:rPr sz="3300" spc="-20" dirty="0">
                <a:latin typeface="Georgia"/>
                <a:cs typeface="Georgia"/>
              </a:rPr>
              <a:t>á</a:t>
            </a:r>
            <a:r>
              <a:rPr sz="3300" spc="-15" dirty="0">
                <a:latin typeface="Georgia"/>
                <a:cs typeface="Georgia"/>
              </a:rPr>
              <a:t>j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30" dirty="0">
                <a:latin typeface="Times New Roman"/>
                <a:cs typeface="Times New Roman"/>
              </a:rPr>
              <a:t> </a:t>
            </a:r>
            <a:r>
              <a:rPr sz="3300" spc="-20" dirty="0">
                <a:latin typeface="Georgia"/>
                <a:cs typeface="Georgia"/>
              </a:rPr>
              <a:t>I</a:t>
            </a:r>
            <a:r>
              <a:rPr sz="3300" spc="-25" dirty="0">
                <a:latin typeface="Georgia"/>
                <a:cs typeface="Georgia"/>
              </a:rPr>
              <a:t>Ř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69525" rIns="0" bIns="0" rtlCol="0">
            <a:spAutoFit/>
          </a:bodyPr>
          <a:lstStyle/>
          <a:p>
            <a:pPr marL="523875" marR="6350" indent="-27432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Georgia"/>
                <a:cs typeface="Georgia"/>
              </a:rPr>
              <a:t>Dluž</a:t>
            </a:r>
            <a:r>
              <a:rPr sz="2200" spc="-5" dirty="0">
                <a:latin typeface="Georgia"/>
                <a:cs typeface="Georgia"/>
              </a:rPr>
              <a:t>n</a:t>
            </a:r>
            <a:r>
              <a:rPr sz="2200" spc="-10" dirty="0">
                <a:latin typeface="Georgia"/>
                <a:cs typeface="Georgia"/>
              </a:rPr>
              <a:t>íka</a:t>
            </a:r>
            <a:r>
              <a:rPr sz="2200" spc="2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Georgia"/>
                <a:cs typeface="Georgia"/>
              </a:rPr>
              <a:t>m</a:t>
            </a:r>
            <a:r>
              <a:rPr sz="2200" spc="-15" dirty="0">
                <a:latin typeface="Georgia"/>
                <a:cs typeface="Georgia"/>
              </a:rPr>
              <a:t>o</a:t>
            </a:r>
            <a:r>
              <a:rPr sz="2200" spc="-20" dirty="0">
                <a:latin typeface="Georgia"/>
                <a:cs typeface="Georgia"/>
              </a:rPr>
              <a:t>žn</a:t>
            </a:r>
            <a:r>
              <a:rPr sz="2200" spc="-15" dirty="0">
                <a:latin typeface="Georgia"/>
                <a:cs typeface="Georgia"/>
              </a:rPr>
              <a:t>o</a:t>
            </a:r>
            <a:r>
              <a:rPr sz="2200" spc="2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o</a:t>
            </a:r>
            <a:r>
              <a:rPr sz="2200" spc="-25" dirty="0">
                <a:latin typeface="Georgia"/>
                <a:cs typeface="Georgia"/>
              </a:rPr>
              <a:t>me</a:t>
            </a:r>
            <a:r>
              <a:rPr sz="2200" spc="-15" dirty="0">
                <a:latin typeface="Georgia"/>
                <a:cs typeface="Georgia"/>
              </a:rPr>
              <a:t>z</a:t>
            </a:r>
            <a:r>
              <a:rPr sz="2200" spc="0" dirty="0">
                <a:latin typeface="Georgia"/>
                <a:cs typeface="Georgia"/>
              </a:rPr>
              <a:t>i</a:t>
            </a:r>
            <a:r>
              <a:rPr sz="2200" spc="-10" dirty="0">
                <a:latin typeface="Georgia"/>
                <a:cs typeface="Georgia"/>
              </a:rPr>
              <a:t>t</a:t>
            </a:r>
            <a:r>
              <a:rPr sz="2200" spc="22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př</a:t>
            </a:r>
            <a:r>
              <a:rPr sz="2200" spc="-25" dirty="0">
                <a:latin typeface="Georgia"/>
                <a:cs typeface="Georgia"/>
              </a:rPr>
              <a:t>e</a:t>
            </a:r>
            <a:r>
              <a:rPr sz="2200" spc="-10" dirty="0">
                <a:latin typeface="Georgia"/>
                <a:cs typeface="Georgia"/>
              </a:rPr>
              <a:t>d</a:t>
            </a:r>
            <a:r>
              <a:rPr sz="2200" spc="-20" dirty="0">
                <a:latin typeface="Georgia"/>
                <a:cs typeface="Georgia"/>
              </a:rPr>
              <a:t>b</a:t>
            </a:r>
            <a:r>
              <a:rPr sz="2200" spc="-25" dirty="0">
                <a:latin typeface="Georgia"/>
                <a:cs typeface="Georgia"/>
              </a:rPr>
              <a:t>ě</a:t>
            </a:r>
            <a:r>
              <a:rPr sz="2200" spc="-5" dirty="0">
                <a:latin typeface="Georgia"/>
                <a:cs typeface="Georgia"/>
              </a:rPr>
              <a:t>ž</a:t>
            </a:r>
            <a:r>
              <a:rPr sz="2200" spc="-20" dirty="0">
                <a:latin typeface="Georgia"/>
                <a:cs typeface="Georgia"/>
              </a:rPr>
              <a:t>n</a:t>
            </a:r>
            <a:r>
              <a:rPr sz="2200" spc="-5" dirty="0">
                <a:latin typeface="Georgia"/>
                <a:cs typeface="Georgia"/>
              </a:rPr>
              <a:t>ý</a:t>
            </a:r>
            <a:r>
              <a:rPr sz="2200" spc="-20" dirty="0">
                <a:latin typeface="Georgia"/>
                <a:cs typeface="Georgia"/>
              </a:rPr>
              <a:t>m</a:t>
            </a:r>
            <a:r>
              <a:rPr sz="2200" spc="2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opat</a:t>
            </a:r>
            <a:r>
              <a:rPr sz="2200" dirty="0">
                <a:latin typeface="Georgia"/>
                <a:cs typeface="Georgia"/>
              </a:rPr>
              <a:t>ř</a:t>
            </a:r>
            <a:r>
              <a:rPr sz="2200" spc="-25" dirty="0">
                <a:latin typeface="Georgia"/>
                <a:cs typeface="Georgia"/>
              </a:rPr>
              <a:t>e</a:t>
            </a:r>
            <a:r>
              <a:rPr sz="2200" spc="-20" dirty="0">
                <a:latin typeface="Georgia"/>
                <a:cs typeface="Georgia"/>
              </a:rPr>
              <a:t>n</a:t>
            </a:r>
            <a:r>
              <a:rPr sz="2200" spc="0" dirty="0">
                <a:latin typeface="Georgia"/>
                <a:cs typeface="Georgia"/>
              </a:rPr>
              <a:t>í</a:t>
            </a:r>
            <a:r>
              <a:rPr sz="2200" spc="-20" dirty="0">
                <a:latin typeface="Georgia"/>
                <a:cs typeface="Georgia"/>
              </a:rPr>
              <a:t>m</a:t>
            </a:r>
            <a:r>
              <a:rPr sz="2200" spc="2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v</a:t>
            </a:r>
            <a:r>
              <a:rPr sz="2200" spc="22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Georgia"/>
                <a:cs typeface="Georgia"/>
              </a:rPr>
              <a:t>na</a:t>
            </a:r>
            <a:r>
              <a:rPr sz="2200" spc="-15" dirty="0">
                <a:latin typeface="Georgia"/>
                <a:cs typeface="Georgia"/>
              </a:rPr>
              <a:t>klá</a:t>
            </a:r>
            <a:r>
              <a:rPr sz="2200" spc="-5" dirty="0">
                <a:latin typeface="Georgia"/>
                <a:cs typeface="Georgia"/>
              </a:rPr>
              <a:t>d</a:t>
            </a:r>
            <a:r>
              <a:rPr sz="2200" spc="-10" dirty="0">
                <a:latin typeface="Georgia"/>
                <a:cs typeface="Georgia"/>
              </a:rPr>
              <a:t>á</a:t>
            </a:r>
            <a:r>
              <a:rPr sz="2200" spc="-20" dirty="0">
                <a:latin typeface="Georgia"/>
                <a:cs typeface="Georgia"/>
              </a:rPr>
              <a:t>n</a:t>
            </a:r>
            <a:r>
              <a:rPr sz="2200" spc="-10" dirty="0">
                <a:latin typeface="Georgia"/>
                <a:cs typeface="Georgia"/>
              </a:rPr>
              <a:t>í</a:t>
            </a:r>
            <a:r>
              <a:rPr sz="2200" spc="2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Georgia"/>
                <a:cs typeface="Georgia"/>
              </a:rPr>
              <a:t>s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Georgia"/>
                <a:cs typeface="Georgia"/>
              </a:rPr>
              <a:t>maj</a:t>
            </a:r>
            <a:r>
              <a:rPr sz="2200" spc="-25" dirty="0">
                <a:latin typeface="Georgia"/>
                <a:cs typeface="Georgia"/>
              </a:rPr>
              <a:t>e</a:t>
            </a:r>
            <a:r>
              <a:rPr sz="2200" spc="-15" dirty="0">
                <a:latin typeface="Georgia"/>
                <a:cs typeface="Georgia"/>
              </a:rPr>
              <a:t>tkovou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podstatou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ve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v</a:t>
            </a:r>
            <a:r>
              <a:rPr sz="2200" spc="-25" dirty="0">
                <a:latin typeface="Georgia"/>
                <a:cs typeface="Georgia"/>
              </a:rPr>
              <a:t>ě</a:t>
            </a:r>
            <a:r>
              <a:rPr sz="2200" spc="-15" dirty="0">
                <a:latin typeface="Georgia"/>
                <a:cs typeface="Georgia"/>
              </a:rPr>
              <a:t>tším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ro</a:t>
            </a:r>
            <a:r>
              <a:rPr sz="2200" spc="-20" dirty="0">
                <a:latin typeface="Georgia"/>
                <a:cs typeface="Georgia"/>
              </a:rPr>
              <a:t>zsa</a:t>
            </a:r>
            <a:r>
              <a:rPr sz="2200" spc="-10" dirty="0">
                <a:latin typeface="Georgia"/>
                <a:cs typeface="Georgia"/>
              </a:rPr>
              <a:t>h</a:t>
            </a:r>
            <a:r>
              <a:rPr sz="2200" spc="-15" dirty="0">
                <a:latin typeface="Georgia"/>
                <a:cs typeface="Georgia"/>
              </a:rPr>
              <a:t>u</a:t>
            </a:r>
            <a:endParaRPr sz="2200">
              <a:latin typeface="Georgia"/>
              <a:cs typeface="Georgia"/>
            </a:endParaRPr>
          </a:p>
          <a:p>
            <a:pPr marL="236854">
              <a:lnSpc>
                <a:spcPct val="100000"/>
              </a:lnSpc>
              <a:spcBef>
                <a:spcPts val="16"/>
              </a:spcBef>
            </a:pPr>
            <a:endParaRPr sz="3200">
              <a:latin typeface="Times New Roman"/>
              <a:cs typeface="Times New Roman"/>
            </a:endParaRPr>
          </a:p>
          <a:p>
            <a:pPr marL="523875" marR="5080" indent="-274320">
              <a:lnSpc>
                <a:spcPct val="100000"/>
              </a:lnSpc>
              <a:tabLst>
                <a:tab pos="1259205" algn="l"/>
              </a:tabLst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Georgia"/>
                <a:cs typeface="Georgia"/>
              </a:rPr>
              <a:t>Př</a:t>
            </a:r>
            <a:r>
              <a:rPr sz="2200" spc="-25" dirty="0">
                <a:latin typeface="Georgia"/>
                <a:cs typeface="Georgia"/>
              </a:rPr>
              <a:t>e</a:t>
            </a:r>
            <a:r>
              <a:rPr sz="2200" spc="-20" dirty="0">
                <a:latin typeface="Georgia"/>
                <a:cs typeface="Georgia"/>
              </a:rPr>
              <a:t>d</a:t>
            </a:r>
            <a:r>
              <a:rPr sz="2200" spc="-10" dirty="0">
                <a:latin typeface="Georgia"/>
                <a:cs typeface="Georgia"/>
              </a:rPr>
              <a:t>b</a:t>
            </a:r>
            <a:r>
              <a:rPr sz="2200" spc="-25" dirty="0">
                <a:latin typeface="Georgia"/>
                <a:cs typeface="Georgia"/>
              </a:rPr>
              <a:t>ě</a:t>
            </a:r>
            <a:r>
              <a:rPr sz="2200" spc="-15" dirty="0">
                <a:latin typeface="Georgia"/>
                <a:cs typeface="Georgia"/>
              </a:rPr>
              <a:t>ž</a:t>
            </a:r>
            <a:r>
              <a:rPr sz="2200" spc="-5" dirty="0">
                <a:latin typeface="Georgia"/>
                <a:cs typeface="Georgia"/>
              </a:rPr>
              <a:t>ný</a:t>
            </a:r>
            <a:r>
              <a:rPr sz="2200" spc="-20" dirty="0">
                <a:latin typeface="Georgia"/>
                <a:cs typeface="Georgia"/>
              </a:rPr>
              <a:t>m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op</a:t>
            </a:r>
            <a:r>
              <a:rPr sz="2200" spc="-10" dirty="0">
                <a:latin typeface="Georgia"/>
                <a:cs typeface="Georgia"/>
              </a:rPr>
              <a:t>a</a:t>
            </a:r>
            <a:r>
              <a:rPr sz="2200" spc="-15" dirty="0">
                <a:latin typeface="Georgia"/>
                <a:cs typeface="Georgia"/>
              </a:rPr>
              <a:t>t</a:t>
            </a:r>
            <a:r>
              <a:rPr sz="2200" spc="-10" dirty="0">
                <a:latin typeface="Georgia"/>
                <a:cs typeface="Georgia"/>
              </a:rPr>
              <a:t>ř</a:t>
            </a:r>
            <a:r>
              <a:rPr sz="2200" spc="-25" dirty="0">
                <a:latin typeface="Georgia"/>
                <a:cs typeface="Georgia"/>
              </a:rPr>
              <a:t>e</a:t>
            </a:r>
            <a:r>
              <a:rPr sz="2200" spc="-5" dirty="0">
                <a:latin typeface="Georgia"/>
                <a:cs typeface="Georgia"/>
              </a:rPr>
              <a:t>n</a:t>
            </a:r>
            <a:r>
              <a:rPr sz="2200" spc="-15" dirty="0">
                <a:latin typeface="Georgia"/>
                <a:cs typeface="Georgia"/>
              </a:rPr>
              <a:t>ím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Georgia"/>
                <a:cs typeface="Georgia"/>
              </a:rPr>
              <a:t>m</a:t>
            </a:r>
            <a:r>
              <a:rPr sz="2200" spc="-15" dirty="0">
                <a:latin typeface="Georgia"/>
                <a:cs typeface="Georgia"/>
              </a:rPr>
              <a:t>o</a:t>
            </a:r>
            <a:r>
              <a:rPr sz="2200" spc="-20" dirty="0">
                <a:latin typeface="Georgia"/>
                <a:cs typeface="Georgia"/>
              </a:rPr>
              <a:t>žn</a:t>
            </a:r>
            <a:r>
              <a:rPr sz="2200" spc="-15" dirty="0">
                <a:latin typeface="Georgia"/>
                <a:cs typeface="Georgia"/>
              </a:rPr>
              <a:t>o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Georgia"/>
                <a:cs typeface="Georgia"/>
              </a:rPr>
              <a:t>u</a:t>
            </a:r>
            <a:r>
              <a:rPr sz="2200" dirty="0">
                <a:latin typeface="Georgia"/>
                <a:cs typeface="Georgia"/>
              </a:rPr>
              <a:t>s</a:t>
            </a:r>
            <a:r>
              <a:rPr sz="2200" spc="-5" dirty="0">
                <a:latin typeface="Georgia"/>
                <a:cs typeface="Georgia"/>
              </a:rPr>
              <a:t>ta</a:t>
            </a:r>
            <a:r>
              <a:rPr sz="2200" spc="-20" dirty="0">
                <a:latin typeface="Georgia"/>
                <a:cs typeface="Georgia"/>
              </a:rPr>
              <a:t>n</a:t>
            </a:r>
            <a:r>
              <a:rPr sz="2200" spc="-10" dirty="0">
                <a:latin typeface="Georgia"/>
                <a:cs typeface="Georgia"/>
              </a:rPr>
              <a:t>ovit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p</a:t>
            </a:r>
            <a:r>
              <a:rPr sz="2200" dirty="0">
                <a:latin typeface="Georgia"/>
                <a:cs typeface="Georgia"/>
              </a:rPr>
              <a:t>ř</a:t>
            </a:r>
            <a:r>
              <a:rPr sz="2200" spc="-25" dirty="0">
                <a:latin typeface="Georgia"/>
                <a:cs typeface="Georgia"/>
              </a:rPr>
              <a:t>e</a:t>
            </a:r>
            <a:r>
              <a:rPr sz="2200" spc="-10" dirty="0">
                <a:latin typeface="Georgia"/>
                <a:cs typeface="Georgia"/>
              </a:rPr>
              <a:t>db</a:t>
            </a:r>
            <a:r>
              <a:rPr sz="2200" spc="-25" dirty="0">
                <a:latin typeface="Georgia"/>
                <a:cs typeface="Georgia"/>
              </a:rPr>
              <a:t>ě</a:t>
            </a:r>
            <a:r>
              <a:rPr sz="2200" spc="-15" dirty="0">
                <a:latin typeface="Georgia"/>
                <a:cs typeface="Georgia"/>
              </a:rPr>
              <a:t>ž</a:t>
            </a:r>
            <a:r>
              <a:rPr sz="2200" spc="-5" dirty="0">
                <a:latin typeface="Georgia"/>
                <a:cs typeface="Georgia"/>
              </a:rPr>
              <a:t>n</a:t>
            </a:r>
            <a:r>
              <a:rPr sz="2200" spc="-25" dirty="0">
                <a:latin typeface="Georgia"/>
                <a:cs typeface="Georgia"/>
              </a:rPr>
              <a:t>é</a:t>
            </a:r>
            <a:r>
              <a:rPr sz="2200" spc="-10" dirty="0">
                <a:latin typeface="Georgia"/>
                <a:cs typeface="Georgia"/>
              </a:rPr>
              <a:t>h</a:t>
            </a:r>
            <a:r>
              <a:rPr sz="2200" spc="-15" dirty="0">
                <a:latin typeface="Georgia"/>
                <a:cs typeface="Georgia"/>
              </a:rPr>
              <a:t>o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spr</a:t>
            </a:r>
            <a:r>
              <a:rPr sz="2200" spc="-10" dirty="0">
                <a:latin typeface="Georgia"/>
                <a:cs typeface="Georgia"/>
              </a:rPr>
              <a:t>á</a:t>
            </a:r>
            <a:r>
              <a:rPr sz="2200" spc="-15" dirty="0">
                <a:latin typeface="Georgia"/>
                <a:cs typeface="Georgia"/>
              </a:rPr>
              <a:t>vc</a:t>
            </a:r>
            <a:r>
              <a:rPr sz="2200" spc="-25" dirty="0">
                <a:latin typeface="Georgia"/>
                <a:cs typeface="Georgia"/>
              </a:rPr>
              <a:t>e</a:t>
            </a:r>
            <a:r>
              <a:rPr sz="2200" spc="-10" dirty="0">
                <a:latin typeface="Georgia"/>
                <a:cs typeface="Georgia"/>
              </a:rPr>
              <a:t>,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a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to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Georgia"/>
                <a:cs typeface="Georgia"/>
              </a:rPr>
              <a:t>i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20" dirty="0">
                <a:latin typeface="Georgia"/>
                <a:cs typeface="Georgia"/>
              </a:rPr>
              <a:t>b</a:t>
            </a:r>
            <a:r>
              <a:rPr sz="2200" spc="-25" dirty="0">
                <a:latin typeface="Georgia"/>
                <a:cs typeface="Georgia"/>
              </a:rPr>
              <a:t>e</a:t>
            </a:r>
            <a:r>
              <a:rPr sz="2200" spc="-10" dirty="0">
                <a:latin typeface="Georgia"/>
                <a:cs typeface="Georgia"/>
              </a:rPr>
              <a:t>z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Georgia"/>
                <a:cs typeface="Georgia"/>
              </a:rPr>
              <a:t>ná</a:t>
            </a:r>
            <a:r>
              <a:rPr sz="2200" spc="-10" dirty="0">
                <a:latin typeface="Georgia"/>
                <a:cs typeface="Georgia"/>
              </a:rPr>
              <a:t>vrh</a:t>
            </a:r>
            <a:r>
              <a:rPr sz="2200" spc="-15" dirty="0">
                <a:latin typeface="Georgia"/>
                <a:cs typeface="Georgia"/>
              </a:rPr>
              <a:t>u</a:t>
            </a:r>
            <a:endParaRPr sz="2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3300" y="577850"/>
            <a:ext cx="8587346" cy="400110"/>
          </a:xfrm>
        </p:spPr>
        <p:txBody>
          <a:bodyPr/>
          <a:lstStyle/>
          <a:p>
            <a:pPr algn="ctr"/>
            <a:r>
              <a:rPr lang="cs-CZ" dirty="0" smtClean="0"/>
              <a:t>Počet insolvenčních návrhů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8700" y="3930650"/>
            <a:ext cx="5413717" cy="2487384"/>
          </a:xfrm>
          <a:prstGeom prst="rect">
            <a:avLst/>
          </a:prstGeom>
        </p:spPr>
      </p:pic>
      <p:sp>
        <p:nvSpPr>
          <p:cNvPr id="5" name="object 4"/>
          <p:cNvSpPr txBox="1">
            <a:spLocks noGrp="1"/>
          </p:cNvSpPr>
          <p:nvPr>
            <p:ph type="body" idx="1"/>
          </p:nvPr>
        </p:nvSpPr>
        <p:spPr>
          <a:xfrm>
            <a:off x="1003300" y="1888062"/>
            <a:ext cx="8498345" cy="9438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3"/>
              </a:spcBef>
            </a:pP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190"/>
              </a:lnSpc>
            </a:pPr>
            <a:r>
              <a:rPr sz="1000" spc="10" dirty="0">
                <a:latin typeface="Arial"/>
                <a:cs typeface="Arial"/>
              </a:rPr>
              <a:t>P</a:t>
            </a:r>
            <a:r>
              <a:rPr sz="1000" spc="15" dirty="0">
                <a:latin typeface="Arial"/>
                <a:cs typeface="Arial"/>
              </a:rPr>
              <a:t>o</a:t>
            </a:r>
            <a:r>
              <a:rPr sz="1000" dirty="0">
                <a:latin typeface="Arial"/>
                <a:cs typeface="Arial"/>
              </a:rPr>
              <a:t>z</a:t>
            </a:r>
            <a:r>
              <a:rPr sz="1000" spc="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5" dirty="0">
                <a:latin typeface="Arial"/>
                <a:cs typeface="Arial"/>
              </a:rPr>
              <a:t>i</a:t>
            </a:r>
            <a:r>
              <a:rPr sz="1000" spc="25" dirty="0">
                <a:latin typeface="Arial"/>
                <a:cs typeface="Arial"/>
              </a:rPr>
              <a:t>v</a:t>
            </a:r>
            <a:r>
              <a:rPr sz="1000" spc="-5" dirty="0">
                <a:latin typeface="Arial"/>
                <a:cs typeface="Arial"/>
              </a:rPr>
              <a:t>n</a:t>
            </a:r>
            <a:r>
              <a:rPr sz="1000" spc="5" dirty="0">
                <a:latin typeface="Arial"/>
                <a:cs typeface="Arial"/>
              </a:rPr>
              <a:t>í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vý</a:t>
            </a:r>
            <a:r>
              <a:rPr sz="1000" dirty="0">
                <a:latin typeface="Arial"/>
                <a:cs typeface="Arial"/>
              </a:rPr>
              <a:t>v</a:t>
            </a:r>
            <a:r>
              <a:rPr sz="1000" spc="10" dirty="0">
                <a:latin typeface="Arial"/>
                <a:cs typeface="Arial"/>
              </a:rPr>
              <a:t>oj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e</a:t>
            </a:r>
            <a:r>
              <a:rPr sz="1000" spc="25" dirty="0">
                <a:latin typeface="Arial"/>
                <a:cs typeface="Arial"/>
              </a:rPr>
              <a:t>k</a:t>
            </a:r>
            <a:r>
              <a:rPr sz="1000" spc="15" dirty="0">
                <a:latin typeface="Arial"/>
                <a:cs typeface="Arial"/>
              </a:rPr>
              <a:t>on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50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25" dirty="0">
                <a:latin typeface="Arial"/>
                <a:cs typeface="Arial"/>
              </a:rPr>
              <a:t>k</a:t>
            </a:r>
            <a:r>
              <a:rPr sz="1000" spc="15" dirty="0">
                <a:latin typeface="Arial"/>
                <a:cs typeface="Arial"/>
              </a:rPr>
              <a:t>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s</a:t>
            </a:r>
            <a:r>
              <a:rPr sz="1000" spc="15" dirty="0">
                <a:latin typeface="Arial"/>
                <a:cs typeface="Arial"/>
              </a:rPr>
              <a:t>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odr</a:t>
            </a:r>
            <a:r>
              <a:rPr sz="1000" spc="25" dirty="0">
                <a:latin typeface="Arial"/>
                <a:cs typeface="Arial"/>
              </a:rPr>
              <a:t>á</a:t>
            </a:r>
            <a:r>
              <a:rPr sz="1000" spc="10" dirty="0">
                <a:latin typeface="Arial"/>
                <a:cs typeface="Arial"/>
              </a:rPr>
              <a:t>ží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v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p</a:t>
            </a:r>
            <a:r>
              <a:rPr sz="1000" spc="-5" dirty="0">
                <a:latin typeface="Arial"/>
                <a:cs typeface="Arial"/>
              </a:rPr>
              <a:t>o</a:t>
            </a:r>
            <a:r>
              <a:rPr sz="1000" spc="30" dirty="0">
                <a:latin typeface="Arial"/>
                <a:cs typeface="Arial"/>
              </a:rPr>
              <a:t>k</a:t>
            </a:r>
            <a:r>
              <a:rPr sz="1000" spc="-10" dirty="0">
                <a:latin typeface="Arial"/>
                <a:cs typeface="Arial"/>
              </a:rPr>
              <a:t>l</a:t>
            </a:r>
            <a:r>
              <a:rPr sz="1000" spc="15" dirty="0">
                <a:latin typeface="Arial"/>
                <a:cs typeface="Arial"/>
              </a:rPr>
              <a:t>e</a:t>
            </a:r>
            <a:r>
              <a:rPr sz="1000" spc="25" dirty="0">
                <a:latin typeface="Arial"/>
                <a:cs typeface="Arial"/>
              </a:rPr>
              <a:t>s</a:t>
            </a:r>
            <a:r>
              <a:rPr sz="1000" spc="15" dirty="0">
                <a:latin typeface="Arial"/>
                <a:cs typeface="Arial"/>
              </a:rPr>
              <a:t>u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ins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lv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5" dirty="0">
                <a:latin typeface="Arial"/>
                <a:cs typeface="Arial"/>
              </a:rPr>
              <a:t>n</a:t>
            </a:r>
            <a:r>
              <a:rPr sz="1000" spc="25" dirty="0">
                <a:latin typeface="Arial"/>
                <a:cs typeface="Arial"/>
              </a:rPr>
              <a:t>č</a:t>
            </a:r>
            <a:r>
              <a:rPr sz="1000" spc="5" dirty="0">
                <a:latin typeface="Arial"/>
                <a:cs typeface="Arial"/>
              </a:rPr>
              <a:t>n</a:t>
            </a:r>
            <a:r>
              <a:rPr sz="1000" spc="15" dirty="0">
                <a:latin typeface="Arial"/>
                <a:cs typeface="Arial"/>
              </a:rPr>
              <a:t>í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15" dirty="0">
                <a:latin typeface="Arial"/>
                <a:cs typeface="Arial"/>
              </a:rPr>
              <a:t>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návrhů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j</a:t>
            </a:r>
            <a:r>
              <a:rPr sz="1000" spc="15" dirty="0">
                <a:latin typeface="Arial"/>
                <a:cs typeface="Arial"/>
              </a:rPr>
              <a:t>ak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u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f</a:t>
            </a:r>
            <a:r>
              <a:rPr sz="1000" spc="5" dirty="0">
                <a:latin typeface="Arial"/>
                <a:cs typeface="Arial"/>
              </a:rPr>
              <a:t>ir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40" dirty="0">
                <a:latin typeface="Arial"/>
                <a:cs typeface="Arial"/>
              </a:rPr>
              <a:t>m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15" dirty="0">
                <a:latin typeface="Arial"/>
                <a:cs typeface="Arial"/>
              </a:rPr>
              <a:t>k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u</a:t>
            </a:r>
            <a:r>
              <a:rPr sz="1000" spc="10" dirty="0">
                <a:latin typeface="Arial"/>
                <a:cs typeface="Arial"/>
              </a:rPr>
              <a:t> s</a:t>
            </a:r>
            <a:r>
              <a:rPr sz="1000" spc="5" dirty="0">
                <a:latin typeface="Arial"/>
                <a:cs typeface="Arial"/>
              </a:rPr>
              <a:t>p</a:t>
            </a:r>
            <a:r>
              <a:rPr sz="1000" spc="15" dirty="0">
                <a:latin typeface="Arial"/>
                <a:cs typeface="Arial"/>
              </a:rPr>
              <a:t>o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15" dirty="0">
                <a:latin typeface="Arial"/>
                <a:cs typeface="Arial"/>
              </a:rPr>
              <a:t>ř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bi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el</a:t>
            </a:r>
            <a:r>
              <a:rPr sz="1000" spc="-5" dirty="0">
                <a:latin typeface="Arial"/>
                <a:cs typeface="Arial"/>
              </a:rPr>
              <a:t>ů</a:t>
            </a:r>
            <a:r>
              <a:rPr sz="1000" spc="5" dirty="0">
                <a:latin typeface="Arial"/>
                <a:cs typeface="Arial"/>
              </a:rPr>
              <a:t>.</a:t>
            </a:r>
            <a:r>
              <a:rPr sz="1000" spc="9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K</a:t>
            </a:r>
            <a:r>
              <a:rPr sz="1000" spc="5" dirty="0">
                <a:latin typeface="Arial"/>
                <a:cs typeface="Arial"/>
              </a:rPr>
              <a:t>le</a:t>
            </a:r>
            <a:r>
              <a:rPr sz="1000" spc="15" dirty="0">
                <a:latin typeface="Arial"/>
                <a:cs typeface="Arial"/>
              </a:rPr>
              <a:t>sa</a:t>
            </a:r>
            <a:r>
              <a:rPr sz="1000" spc="10" dirty="0">
                <a:latin typeface="Arial"/>
                <a:cs typeface="Arial"/>
              </a:rPr>
              <a:t>j</a:t>
            </a:r>
            <a:r>
              <a:rPr sz="1000" dirty="0">
                <a:latin typeface="Arial"/>
                <a:cs typeface="Arial"/>
              </a:rPr>
              <a:t>íc</a:t>
            </a:r>
            <a:r>
              <a:rPr sz="1000" spc="5" dirty="0">
                <a:latin typeface="Arial"/>
                <a:cs typeface="Arial"/>
              </a:rPr>
              <a:t>í</a:t>
            </a:r>
            <a:r>
              <a:rPr sz="1000" spc="8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25" dirty="0">
                <a:latin typeface="Arial"/>
                <a:cs typeface="Arial"/>
              </a:rPr>
              <a:t>r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spc="15" dirty="0">
                <a:latin typeface="Arial"/>
                <a:cs typeface="Arial"/>
              </a:rPr>
              <a:t>nd</a:t>
            </a:r>
            <a:r>
              <a:rPr sz="1000" spc="7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je</a:t>
            </a:r>
            <a:r>
              <a:rPr sz="1000" spc="8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z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si</a:t>
            </a:r>
            <a:r>
              <a:rPr sz="1000" spc="-10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u</a:t>
            </a:r>
            <a:r>
              <a:rPr sz="1000" spc="10" dirty="0">
                <a:latin typeface="Arial"/>
                <a:cs typeface="Arial"/>
              </a:rPr>
              <a:t>j</a:t>
            </a:r>
            <a:r>
              <a:rPr sz="1000" spc="15" dirty="0">
                <a:latin typeface="Arial"/>
                <a:cs typeface="Arial"/>
              </a:rPr>
              <a:t>íc</a:t>
            </a:r>
            <a:r>
              <a:rPr sz="1000" dirty="0">
                <a:latin typeface="Arial"/>
                <a:cs typeface="Arial"/>
              </a:rPr>
              <a:t>í</a:t>
            </a:r>
            <a:r>
              <a:rPr sz="1000" spc="5" dirty="0">
                <a:latin typeface="Arial"/>
                <a:cs typeface="Arial"/>
              </a:rPr>
              <a:t>.</a:t>
            </a:r>
            <a:r>
              <a:rPr sz="1000" spc="9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Z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15" dirty="0">
                <a:latin typeface="Arial"/>
                <a:cs typeface="Arial"/>
              </a:rPr>
              <a:t>t</a:t>
            </a:r>
            <a:r>
              <a:rPr sz="1000" spc="-15" dirty="0">
                <a:latin typeface="Arial"/>
                <a:cs typeface="Arial"/>
              </a:rPr>
              <a:t>í</a:t>
            </a:r>
            <a:r>
              <a:rPr sz="1000" spc="50" dirty="0">
                <a:latin typeface="Arial"/>
                <a:cs typeface="Arial"/>
              </a:rPr>
              <a:t>m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15" dirty="0">
                <a:latin typeface="Arial"/>
                <a:cs typeface="Arial"/>
              </a:rPr>
              <a:t>o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</a:t>
            </a:r>
            <a:r>
              <a:rPr sz="1000" spc="15" dirty="0">
                <a:latin typeface="Arial"/>
                <a:cs typeface="Arial"/>
              </a:rPr>
              <a:t>o</a:t>
            </a:r>
            <a:r>
              <a:rPr sz="1000" spc="20" dirty="0">
                <a:latin typeface="Arial"/>
                <a:cs typeface="Arial"/>
              </a:rPr>
              <a:t>k</a:t>
            </a:r>
            <a:r>
              <a:rPr sz="1000" spc="10" dirty="0">
                <a:latin typeface="Arial"/>
                <a:cs typeface="Arial"/>
              </a:rPr>
              <a:t>les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ins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lv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5" dirty="0">
                <a:latin typeface="Arial"/>
                <a:cs typeface="Arial"/>
              </a:rPr>
              <a:t>nčních</a:t>
            </a:r>
            <a:r>
              <a:rPr sz="1000" spc="7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á</a:t>
            </a:r>
            <a:r>
              <a:rPr sz="1000" spc="15" dirty="0">
                <a:latin typeface="Arial"/>
                <a:cs typeface="Arial"/>
              </a:rPr>
              <a:t>vr</a:t>
            </a:r>
            <a:r>
              <a:rPr sz="1000" spc="5" dirty="0">
                <a:latin typeface="Arial"/>
                <a:cs typeface="Arial"/>
              </a:rPr>
              <a:t>h</a:t>
            </a:r>
            <a:r>
              <a:rPr sz="1000" spc="15" dirty="0">
                <a:latin typeface="Arial"/>
                <a:cs typeface="Arial"/>
              </a:rPr>
              <a:t>ů</a:t>
            </a:r>
            <a:r>
              <a:rPr sz="1000" spc="8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u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35" dirty="0">
                <a:latin typeface="Arial"/>
                <a:cs typeface="Arial"/>
              </a:rPr>
              <a:t>f</a:t>
            </a:r>
            <a:r>
              <a:rPr sz="1000" spc="-20" dirty="0">
                <a:latin typeface="Arial"/>
                <a:cs typeface="Arial"/>
              </a:rPr>
              <a:t>i</a:t>
            </a:r>
            <a:r>
              <a:rPr sz="1000" spc="25" dirty="0">
                <a:latin typeface="Arial"/>
                <a:cs typeface="Arial"/>
              </a:rPr>
              <a:t>r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25" dirty="0">
                <a:latin typeface="Arial"/>
                <a:cs typeface="Arial"/>
              </a:rPr>
              <a:t>m</a:t>
            </a:r>
            <a:r>
              <a:rPr sz="1000" spc="1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či</a:t>
            </a:r>
            <a:r>
              <a:rPr sz="1000" spc="5" dirty="0">
                <a:latin typeface="Arial"/>
                <a:cs typeface="Arial"/>
              </a:rPr>
              <a:t>nil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v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r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5" dirty="0">
                <a:latin typeface="Arial"/>
                <a:cs typeface="Arial"/>
              </a:rPr>
              <a:t>ce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2015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p</a:t>
            </a:r>
            <a:r>
              <a:rPr sz="1000" spc="15" dirty="0">
                <a:latin typeface="Arial"/>
                <a:cs typeface="Arial"/>
              </a:rPr>
              <a:t>r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5" dirty="0">
                <a:latin typeface="Arial"/>
                <a:cs typeface="Arial"/>
              </a:rPr>
              <a:t>i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r</a:t>
            </a:r>
            <a:r>
              <a:rPr sz="1000" spc="-5" dirty="0">
                <a:latin typeface="Arial"/>
                <a:cs typeface="Arial"/>
              </a:rPr>
              <a:t>o</a:t>
            </a:r>
            <a:r>
              <a:rPr sz="1000" spc="45" dirty="0">
                <a:latin typeface="Arial"/>
                <a:cs typeface="Arial"/>
              </a:rPr>
              <a:t>k</a:t>
            </a:r>
            <a:r>
              <a:rPr sz="1000" spc="15" dirty="0">
                <a:latin typeface="Arial"/>
                <a:cs typeface="Arial"/>
              </a:rPr>
              <a:t>u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2</a:t>
            </a:r>
            <a:r>
              <a:rPr sz="1000" spc="15" dirty="0">
                <a:latin typeface="Arial"/>
                <a:cs typeface="Arial"/>
              </a:rPr>
              <a:t>0</a:t>
            </a:r>
            <a:r>
              <a:rPr sz="1000" spc="5" dirty="0">
                <a:latin typeface="Arial"/>
                <a:cs typeface="Arial"/>
              </a:rPr>
              <a:t>1</a:t>
            </a:r>
            <a:r>
              <a:rPr sz="1000" spc="15" dirty="0">
                <a:latin typeface="Arial"/>
                <a:cs typeface="Arial"/>
              </a:rPr>
              <a:t>4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1</a:t>
            </a:r>
            <a:r>
              <a:rPr sz="1000" spc="15" dirty="0">
                <a:latin typeface="Arial"/>
                <a:cs typeface="Arial"/>
              </a:rPr>
              <a:t>5</a:t>
            </a:r>
            <a:r>
              <a:rPr sz="1000" dirty="0">
                <a:latin typeface="Arial"/>
                <a:cs typeface="Arial"/>
              </a:rPr>
              <a:t>,</a:t>
            </a:r>
            <a:r>
              <a:rPr sz="1000" spc="15" dirty="0">
                <a:latin typeface="Arial"/>
                <a:cs typeface="Arial"/>
              </a:rPr>
              <a:t>7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%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a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u</a:t>
            </a:r>
            <a:r>
              <a:rPr sz="1000" spc="75" dirty="0"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f</a:t>
            </a:r>
            <a:r>
              <a:rPr sz="1000" dirty="0">
                <a:latin typeface="Arial"/>
                <a:cs typeface="Arial"/>
              </a:rPr>
              <a:t>yz</a:t>
            </a:r>
            <a:r>
              <a:rPr sz="1000" spc="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30" dirty="0">
                <a:latin typeface="Arial"/>
                <a:cs typeface="Arial"/>
              </a:rPr>
              <a:t>k</a:t>
            </a:r>
            <a:r>
              <a:rPr sz="1000" spc="15" dirty="0">
                <a:latin typeface="Arial"/>
                <a:cs typeface="Arial"/>
              </a:rPr>
              <a:t>ých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osob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7</a:t>
            </a:r>
            <a:r>
              <a:rPr sz="1000" spc="8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%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v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roce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2</a:t>
            </a:r>
            <a:r>
              <a:rPr sz="1000" spc="15" dirty="0">
                <a:latin typeface="Arial"/>
                <a:cs typeface="Arial"/>
              </a:rPr>
              <a:t>016/</a:t>
            </a:r>
            <a:r>
              <a:rPr sz="1000" spc="5" dirty="0">
                <a:latin typeface="Arial"/>
                <a:cs typeface="Arial"/>
              </a:rPr>
              <a:t>2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spc="15" dirty="0">
                <a:latin typeface="Arial"/>
                <a:cs typeface="Arial"/>
              </a:rPr>
              <a:t>15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to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b</a:t>
            </a:r>
            <a:r>
              <a:rPr sz="1000" spc="-10" dirty="0">
                <a:latin typeface="Arial"/>
                <a:cs typeface="Arial"/>
              </a:rPr>
              <a:t>y</a:t>
            </a:r>
            <a:r>
              <a:rPr sz="1000" spc="10" dirty="0">
                <a:latin typeface="Arial"/>
                <a:cs typeface="Arial"/>
              </a:rPr>
              <a:t>lo</a:t>
            </a:r>
            <a:r>
              <a:rPr sz="1000" spc="7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u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f</a:t>
            </a:r>
            <a:r>
              <a:rPr sz="1000" spc="5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re</a:t>
            </a:r>
            <a:r>
              <a:rPr sz="1000" spc="25" dirty="0">
                <a:latin typeface="Arial"/>
                <a:cs typeface="Arial"/>
              </a:rPr>
              <a:t>m</a:t>
            </a:r>
            <a:r>
              <a:rPr sz="1000" spc="5" dirty="0">
                <a:latin typeface="Arial"/>
                <a:cs typeface="Arial"/>
              </a:rPr>
              <a:t> již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1</a:t>
            </a:r>
            <a:r>
              <a:rPr sz="1000" spc="-5" dirty="0">
                <a:latin typeface="Arial"/>
                <a:cs typeface="Arial"/>
              </a:rPr>
              <a:t>8</a:t>
            </a:r>
            <a:r>
              <a:rPr sz="1000" spc="15" dirty="0">
                <a:latin typeface="Arial"/>
                <a:cs typeface="Arial"/>
              </a:rPr>
              <a:t>,8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%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a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u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s</a:t>
            </a:r>
            <a:r>
              <a:rPr sz="1000" spc="5" dirty="0">
                <a:latin typeface="Arial"/>
                <a:cs typeface="Arial"/>
              </a:rPr>
              <a:t>po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řebi</a:t>
            </a:r>
            <a:r>
              <a:rPr sz="1000" dirty="0">
                <a:latin typeface="Arial"/>
                <a:cs typeface="Arial"/>
              </a:rPr>
              <a:t>te</a:t>
            </a:r>
            <a:r>
              <a:rPr sz="1000" spc="10" dirty="0">
                <a:latin typeface="Arial"/>
                <a:cs typeface="Arial"/>
              </a:rPr>
              <a:t>lů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8</a:t>
            </a:r>
            <a:r>
              <a:rPr sz="1000" spc="15" dirty="0">
                <a:latin typeface="Arial"/>
                <a:cs typeface="Arial"/>
              </a:rPr>
              <a:t>,4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%</a:t>
            </a:r>
            <a:r>
              <a:rPr sz="1000" spc="5" dirty="0">
                <a:latin typeface="Arial"/>
                <a:cs typeface="Arial"/>
              </a:rPr>
              <a:t>.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V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r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25" dirty="0">
                <a:latin typeface="Arial"/>
                <a:cs typeface="Arial"/>
              </a:rPr>
              <a:t>c</a:t>
            </a:r>
            <a:r>
              <a:rPr sz="1000" spc="15" dirty="0">
                <a:latin typeface="Arial"/>
                <a:cs typeface="Arial"/>
              </a:rPr>
              <a:t>e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2</a:t>
            </a:r>
            <a:r>
              <a:rPr sz="1000" spc="15" dirty="0">
                <a:latin typeface="Arial"/>
                <a:cs typeface="Arial"/>
              </a:rPr>
              <a:t>01</a:t>
            </a:r>
            <a:r>
              <a:rPr sz="1000" spc="-5" dirty="0">
                <a:latin typeface="Arial"/>
                <a:cs typeface="Arial"/>
              </a:rPr>
              <a:t>7</a:t>
            </a:r>
            <a:r>
              <a:rPr sz="1000" dirty="0">
                <a:latin typeface="Arial"/>
                <a:cs typeface="Arial"/>
              </a:rPr>
              <a:t>/</a:t>
            </a:r>
            <a:r>
              <a:rPr sz="1000" spc="5" dirty="0">
                <a:latin typeface="Arial"/>
                <a:cs typeface="Arial"/>
              </a:rPr>
              <a:t>2</a:t>
            </a:r>
            <a:r>
              <a:rPr sz="1000" spc="15" dirty="0">
                <a:latin typeface="Arial"/>
                <a:cs typeface="Arial"/>
              </a:rPr>
              <a:t>0</a:t>
            </a:r>
            <a:r>
              <a:rPr sz="1000" spc="5" dirty="0">
                <a:latin typeface="Arial"/>
                <a:cs typeface="Arial"/>
              </a:rPr>
              <a:t>1</a:t>
            </a:r>
            <a:r>
              <a:rPr sz="1000" spc="15" dirty="0">
                <a:latin typeface="Arial"/>
                <a:cs typeface="Arial"/>
              </a:rPr>
              <a:t>6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j</a:t>
            </a:r>
            <a:r>
              <a:rPr sz="1000" spc="15" dirty="0">
                <a:latin typeface="Arial"/>
                <a:cs typeface="Arial"/>
              </a:rPr>
              <a:t>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15" dirty="0">
                <a:latin typeface="Arial"/>
                <a:cs typeface="Arial"/>
              </a:rPr>
              <a:t>o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u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f</a:t>
            </a:r>
            <a:r>
              <a:rPr sz="1000" spc="-20" dirty="0">
                <a:latin typeface="Arial"/>
                <a:cs typeface="Arial"/>
              </a:rPr>
              <a:t>i</a:t>
            </a:r>
            <a:r>
              <a:rPr sz="1000" spc="15" dirty="0">
                <a:latin typeface="Arial"/>
                <a:cs typeface="Arial"/>
              </a:rPr>
              <a:t>r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spc="25" dirty="0">
                <a:latin typeface="Arial"/>
                <a:cs typeface="Arial"/>
              </a:rPr>
              <a:t>m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j</a:t>
            </a:r>
            <a:r>
              <a:rPr sz="1000" spc="10" dirty="0">
                <a:latin typeface="Arial"/>
                <a:cs typeface="Arial"/>
              </a:rPr>
              <a:t>iž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2</a:t>
            </a:r>
            <a:r>
              <a:rPr sz="1000" spc="15" dirty="0">
                <a:latin typeface="Arial"/>
                <a:cs typeface="Arial"/>
              </a:rPr>
              <a:t>6,</a:t>
            </a:r>
            <a:r>
              <a:rPr sz="1000" spc="5" dirty="0">
                <a:latin typeface="Arial"/>
                <a:cs typeface="Arial"/>
              </a:rPr>
              <a:t>05</a:t>
            </a:r>
            <a:r>
              <a:rPr sz="1000" spc="25" dirty="0">
                <a:latin typeface="Arial"/>
                <a:cs typeface="Arial"/>
              </a:rPr>
              <a:t>%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a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u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15" dirty="0">
                <a:latin typeface="Arial"/>
                <a:cs typeface="Arial"/>
              </a:rPr>
              <a:t>p</a:t>
            </a:r>
            <a:r>
              <a:rPr sz="1000" spc="5" dirty="0">
                <a:latin typeface="Arial"/>
                <a:cs typeface="Arial"/>
              </a:rPr>
              <a:t>o</a:t>
            </a:r>
            <a:r>
              <a:rPr sz="1000" spc="15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ř</a:t>
            </a:r>
            <a:r>
              <a:rPr sz="1000" spc="5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bi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1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l</a:t>
            </a:r>
            <a:r>
              <a:rPr sz="1000" spc="15" dirty="0">
                <a:latin typeface="Arial"/>
                <a:cs typeface="Arial"/>
              </a:rPr>
              <a:t>ů</a:t>
            </a:r>
            <a:r>
              <a:rPr sz="1000" spc="10" dirty="0">
                <a:latin typeface="Arial"/>
                <a:cs typeface="Arial"/>
              </a:rPr>
              <a:t> 2</a:t>
            </a:r>
            <a:r>
              <a:rPr sz="1000" spc="5" dirty="0">
                <a:latin typeface="Arial"/>
                <a:cs typeface="Arial"/>
              </a:rPr>
              <a:t>1</a:t>
            </a:r>
            <a:r>
              <a:rPr sz="1000" dirty="0">
                <a:latin typeface="Arial"/>
                <a:cs typeface="Arial"/>
              </a:rPr>
              <a:t>,</a:t>
            </a:r>
            <a:r>
              <a:rPr sz="1000" spc="20" dirty="0">
                <a:latin typeface="Arial"/>
                <a:cs typeface="Arial"/>
              </a:rPr>
              <a:t>15%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222500" y="6418034"/>
            <a:ext cx="3857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Zdroj: Insolvenční rejstřík, </a:t>
            </a:r>
            <a:r>
              <a:rPr lang="cs-CZ" dirty="0" err="1"/>
              <a:t>Creditreform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32884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1885314">
              <a:lnSpc>
                <a:spcPct val="100000"/>
              </a:lnSpc>
            </a:pPr>
            <a:r>
              <a:rPr sz="3300" spc="-5" dirty="0">
                <a:latin typeface="Georgia"/>
                <a:cs typeface="Georgia"/>
              </a:rPr>
              <a:t>M</a:t>
            </a:r>
            <a:r>
              <a:rPr sz="3300" spc="-20" dirty="0">
                <a:latin typeface="Georgia"/>
                <a:cs typeface="Georgia"/>
              </a:rPr>
              <a:t>a</a:t>
            </a:r>
            <a:r>
              <a:rPr sz="3300" spc="-15" dirty="0">
                <a:latin typeface="Georgia"/>
                <a:cs typeface="Georgia"/>
              </a:rPr>
              <a:t>j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dirty="0">
                <a:latin typeface="Georgia"/>
                <a:cs typeface="Georgia"/>
              </a:rPr>
              <a:t>t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20" dirty="0">
                <a:latin typeface="Georgia"/>
                <a:cs typeface="Georgia"/>
              </a:rPr>
              <a:t>á</a:t>
            </a:r>
            <a:r>
              <a:rPr sz="3300" spc="-45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po</a:t>
            </a:r>
            <a:r>
              <a:rPr sz="3300" dirty="0">
                <a:latin typeface="Georgia"/>
                <a:cs typeface="Georgia"/>
              </a:rPr>
              <a:t>dst</a:t>
            </a:r>
            <a:r>
              <a:rPr sz="3300" spc="-15" dirty="0">
                <a:latin typeface="Georgia"/>
                <a:cs typeface="Georgia"/>
              </a:rPr>
              <a:t>a</a:t>
            </a:r>
            <a:r>
              <a:rPr sz="3300" dirty="0">
                <a:latin typeface="Georgia"/>
                <a:cs typeface="Georgia"/>
              </a:rPr>
              <a:t>t</a:t>
            </a:r>
            <a:r>
              <a:rPr sz="3300" spc="-20" dirty="0">
                <a:latin typeface="Georgia"/>
                <a:cs typeface="Georgia"/>
              </a:rPr>
              <a:t>a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01" y="1955252"/>
            <a:ext cx="8072755" cy="4193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Obsa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maj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tkové</a:t>
            </a:r>
            <a:r>
              <a:rPr sz="22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podstaty</a:t>
            </a:r>
            <a:endParaRPr sz="22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375"/>
              </a:spcBef>
              <a:buClr>
                <a:srgbClr val="636A86"/>
              </a:buClr>
              <a:buFont typeface="Georgia"/>
              <a:buAutoNum type="alphaLcParenR"/>
              <a:tabLst>
                <a:tab pos="224790" algn="l"/>
              </a:tabLst>
            </a:pP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peně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ost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endParaRPr sz="1500">
              <a:latin typeface="Georgia"/>
              <a:cs typeface="Georgia"/>
            </a:endParaRPr>
          </a:p>
          <a:p>
            <a:pPr marL="234950" indent="-222250">
              <a:lnSpc>
                <a:spcPct val="100000"/>
              </a:lnSpc>
              <a:spcBef>
                <a:spcPts val="360"/>
              </a:spcBef>
              <a:buClr>
                <a:srgbClr val="636A86"/>
              </a:buClr>
              <a:buFont typeface="Georgia"/>
              <a:buAutoNum type="alphaLcParenR"/>
              <a:tabLst>
                <a:tab pos="235585" algn="l"/>
              </a:tabLst>
            </a:pP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ovi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5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ovi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endParaRPr sz="1500">
              <a:latin typeface="Georgia"/>
              <a:cs typeface="Georgia"/>
            </a:endParaRPr>
          </a:p>
          <a:p>
            <a:pPr marL="213360" indent="-200660">
              <a:lnSpc>
                <a:spcPct val="100000"/>
              </a:lnSpc>
              <a:spcBef>
                <a:spcPts val="360"/>
              </a:spcBef>
              <a:buClr>
                <a:srgbClr val="636A86"/>
              </a:buClr>
              <a:buFont typeface="Georgia"/>
              <a:buAutoNum type="alphaLcParenR"/>
              <a:tabLst>
                <a:tab pos="213995" algn="l"/>
              </a:tabLst>
            </a:pP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nik,</a:t>
            </a:r>
            <a:endParaRPr sz="1500">
              <a:latin typeface="Georgia"/>
              <a:cs typeface="Georgia"/>
            </a:endParaRPr>
          </a:p>
          <a:p>
            <a:pPr marL="238125" indent="-225425">
              <a:lnSpc>
                <a:spcPct val="100000"/>
              </a:lnSpc>
              <a:spcBef>
                <a:spcPts val="360"/>
              </a:spcBef>
              <a:buClr>
                <a:srgbClr val="636A86"/>
              </a:buClr>
              <a:buFont typeface="Georgia"/>
              <a:buAutoNum type="alphaLcParenR"/>
              <a:tabLst>
                <a:tab pos="238760" algn="l"/>
              </a:tabLst>
            </a:pP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ub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né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endParaRPr sz="1500">
              <a:latin typeface="Georgia"/>
              <a:cs typeface="Georgia"/>
            </a:endParaRPr>
          </a:p>
          <a:p>
            <a:pPr marL="219710" indent="-207010">
              <a:lnSpc>
                <a:spcPct val="100000"/>
              </a:lnSpc>
              <a:spcBef>
                <a:spcPts val="360"/>
              </a:spcBef>
              <a:buClr>
                <a:srgbClr val="636A86"/>
              </a:buClr>
              <a:buFont typeface="Georgia"/>
              <a:buAutoNum type="alphaLcParenR"/>
              <a:tabLst>
                <a:tab pos="220345" algn="l"/>
              </a:tabLst>
            </a:pP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vk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5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kní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5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vk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5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ist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5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f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vk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dů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endParaRPr sz="1500">
              <a:latin typeface="Georgia"/>
              <a:cs typeface="Georgia"/>
            </a:endParaRPr>
          </a:p>
          <a:p>
            <a:pPr marL="287020" marR="5080" indent="-274320">
              <a:lnSpc>
                <a:spcPct val="100000"/>
              </a:lnSpc>
              <a:spcBef>
                <a:spcPts val="360"/>
              </a:spcBef>
              <a:buClr>
                <a:srgbClr val="636A86"/>
              </a:buClr>
              <a:buFont typeface="Georgia"/>
              <a:buAutoNum type="alphaLcParenR"/>
              <a:tabLst>
                <a:tab pos="215900" algn="l"/>
              </a:tabLst>
            </a:pPr>
            <a:r>
              <a:rPr sz="1500" spc="-2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kc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5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ěnky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500" spc="1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ek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bo</a:t>
            </a:r>
            <a:r>
              <a:rPr sz="15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500" spc="1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enn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5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pap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ane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bo</a:t>
            </a:r>
            <a:r>
              <a:rPr sz="15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500" spc="1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is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iny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5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hž</a:t>
            </a:r>
            <a:r>
              <a:rPr sz="15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dl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15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spc="1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5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5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nění</a:t>
            </a:r>
            <a:r>
              <a:rPr sz="15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va,</a:t>
            </a:r>
            <a:endParaRPr sz="1500">
              <a:latin typeface="Georgia"/>
              <a:cs typeface="Georgia"/>
            </a:endParaRPr>
          </a:p>
          <a:p>
            <a:pPr marL="226060" indent="-213360">
              <a:lnSpc>
                <a:spcPct val="100000"/>
              </a:lnSpc>
              <a:spcBef>
                <a:spcPts val="360"/>
              </a:spcBef>
              <a:buClr>
                <a:srgbClr val="636A86"/>
              </a:buClr>
              <a:buFont typeface="Georgia"/>
              <a:buAutoNum type="alphaLcParenR"/>
              <a:tabLst>
                <a:tab pos="226695" algn="l"/>
              </a:tabLst>
            </a:pP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bch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5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endParaRPr sz="1500">
              <a:latin typeface="Georgia"/>
              <a:cs typeface="Georgia"/>
            </a:endParaRPr>
          </a:p>
          <a:p>
            <a:pPr marL="287020" marR="5715" indent="-274320">
              <a:lnSpc>
                <a:spcPct val="100000"/>
              </a:lnSpc>
              <a:spcBef>
                <a:spcPts val="360"/>
              </a:spcBef>
              <a:buClr>
                <a:srgbClr val="636A86"/>
              </a:buClr>
              <a:buFont typeface="Georgia"/>
              <a:buAutoNum type="alphaLcParenR"/>
              <a:tabLst>
                <a:tab pos="244475" algn="l"/>
              </a:tabLst>
            </a:pP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dlu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ko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spc="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eně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it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5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eně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it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500" spc="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vk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5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vek</a:t>
            </a:r>
            <a:r>
              <a:rPr sz="15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spc="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íněn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ch</a:t>
            </a:r>
            <a:r>
              <a:rPr sz="15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vek,</a:t>
            </a:r>
            <a:r>
              <a:rPr sz="15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5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ud</a:t>
            </a:r>
            <a:r>
              <a:rPr sz="15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5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né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endParaRPr sz="1500">
              <a:latin typeface="Georgia"/>
              <a:cs typeface="Georgia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360"/>
              </a:spcBef>
              <a:buClr>
                <a:srgbClr val="636A86"/>
              </a:buClr>
              <a:buFont typeface="Georgia"/>
              <a:buAutoNum type="alphaLcParenR"/>
              <a:tabLst>
                <a:tab pos="243204" algn="l"/>
              </a:tabLst>
            </a:pP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lu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níkova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mz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bo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t,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eh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ovní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spc="1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na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ak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ena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2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va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dlu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kovi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na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3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ěn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ác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i,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éna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dů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ké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pe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it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ví,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spc="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sti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pen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500" spc="-2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spc="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spc="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ho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spc="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2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spc="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spc="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ovan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spc="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500" spc="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ch</a:t>
            </a:r>
            <a:r>
              <a:rPr sz="15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fu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nk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í,</a:t>
            </a:r>
            <a:r>
              <a:rPr sz="1500" spc="-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5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st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nan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osti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ekva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f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ika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i,</a:t>
            </a:r>
            <a:endParaRPr sz="1500">
              <a:latin typeface="Georgia"/>
              <a:cs typeface="Georgia"/>
            </a:endParaRPr>
          </a:p>
          <a:p>
            <a:pPr marL="184785" indent="-172085">
              <a:lnSpc>
                <a:spcPct val="100000"/>
              </a:lnSpc>
              <a:spcBef>
                <a:spcPts val="360"/>
              </a:spcBef>
              <a:buClr>
                <a:srgbClr val="636A86"/>
              </a:buClr>
              <a:buFont typeface="Georgia"/>
              <a:buAutoNum type="alphaLcParenR"/>
              <a:tabLst>
                <a:tab pos="185420" algn="l"/>
              </a:tabLst>
            </a:pP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ší</a:t>
            </a:r>
            <a:r>
              <a:rPr sz="15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va</a:t>
            </a:r>
            <a:r>
              <a:rPr sz="15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5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5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aj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kov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ot</a:t>
            </a:r>
            <a:r>
              <a:rPr sz="1500" spc="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500" spc="-15" dirty="0">
                <a:solidFill>
                  <a:srgbClr val="636A86"/>
                </a:solidFill>
                <a:latin typeface="Georgia"/>
                <a:cs typeface="Georgia"/>
              </a:rPr>
              <a:t>aj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500" spc="-535" dirty="0">
                <a:solidFill>
                  <a:srgbClr val="636A86"/>
                </a:solidFill>
                <a:latin typeface="Georgia"/>
                <a:cs typeface="Georgia"/>
              </a:rPr>
              <a:t>G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5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peně</a:t>
            </a:r>
            <a:r>
              <a:rPr sz="1500" spc="-2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5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eni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5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5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ot</a:t>
            </a:r>
            <a:r>
              <a:rPr sz="15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500" spc="-5" dirty="0">
                <a:solidFill>
                  <a:srgbClr val="636A86"/>
                </a:solidFill>
                <a:latin typeface="Georgia"/>
                <a:cs typeface="Georgia"/>
              </a:rPr>
              <a:t>.</a:t>
            </a:r>
            <a:endParaRPr sz="15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1885314">
              <a:lnSpc>
                <a:spcPct val="100000"/>
              </a:lnSpc>
            </a:pPr>
            <a:r>
              <a:rPr sz="3300" spc="-5" dirty="0">
                <a:latin typeface="Georgia"/>
                <a:cs typeface="Georgia"/>
              </a:rPr>
              <a:t>M</a:t>
            </a:r>
            <a:r>
              <a:rPr sz="3300" spc="-20" dirty="0">
                <a:latin typeface="Georgia"/>
                <a:cs typeface="Georgia"/>
              </a:rPr>
              <a:t>a</a:t>
            </a:r>
            <a:r>
              <a:rPr sz="3300" spc="-15" dirty="0">
                <a:latin typeface="Georgia"/>
                <a:cs typeface="Georgia"/>
              </a:rPr>
              <a:t>j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dirty="0">
                <a:latin typeface="Georgia"/>
                <a:cs typeface="Georgia"/>
              </a:rPr>
              <a:t>t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20" dirty="0">
                <a:latin typeface="Georgia"/>
                <a:cs typeface="Georgia"/>
              </a:rPr>
              <a:t>á</a:t>
            </a:r>
            <a:r>
              <a:rPr sz="3300" spc="-45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po</a:t>
            </a:r>
            <a:r>
              <a:rPr sz="3300" dirty="0">
                <a:latin typeface="Georgia"/>
                <a:cs typeface="Georgia"/>
              </a:rPr>
              <a:t>dst</a:t>
            </a:r>
            <a:r>
              <a:rPr sz="3300" spc="-15" dirty="0">
                <a:latin typeface="Georgia"/>
                <a:cs typeface="Georgia"/>
              </a:rPr>
              <a:t>a</a:t>
            </a:r>
            <a:r>
              <a:rPr sz="3300" dirty="0">
                <a:latin typeface="Georgia"/>
                <a:cs typeface="Georgia"/>
              </a:rPr>
              <a:t>t</a:t>
            </a:r>
            <a:r>
              <a:rPr sz="3300" spc="-20" dirty="0">
                <a:latin typeface="Georgia"/>
                <a:cs typeface="Georgia"/>
              </a:rPr>
              <a:t>a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2357588"/>
            <a:ext cx="8070850" cy="36753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tabLst>
                <a:tab pos="2042160" algn="l"/>
                <a:tab pos="3080385" algn="l"/>
                <a:tab pos="4458335" algn="l"/>
                <a:tab pos="4954905" algn="l"/>
                <a:tab pos="5701665" algn="l"/>
                <a:tab pos="6302375" algn="l"/>
                <a:tab pos="7026275" algn="l"/>
              </a:tabLst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Ins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	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	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dlužn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	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–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	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MP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	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ke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	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	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áj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ří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endParaRPr sz="22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Ins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le</a:t>
            </a:r>
            <a:r>
              <a:rPr sz="22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–</a:t>
            </a:r>
            <a:r>
              <a:rPr sz="22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MP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ke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roz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dnut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ku</a:t>
            </a:r>
            <a:endParaRPr sz="22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zsa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maj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tkové</a:t>
            </a:r>
            <a:r>
              <a:rPr sz="22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podstaty</a:t>
            </a:r>
            <a:r>
              <a:rPr sz="2200" spc="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785" dirty="0">
                <a:solidFill>
                  <a:srgbClr val="636A86"/>
                </a:solidFill>
                <a:latin typeface="Georgia"/>
                <a:cs typeface="Georgia"/>
              </a:rPr>
              <a:t>G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§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20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6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IZ</a:t>
            </a:r>
            <a:endParaRPr sz="22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ska</a:t>
            </a:r>
            <a:r>
              <a:rPr sz="22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MP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maj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vl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iv</a:t>
            </a:r>
            <a:endParaRPr sz="22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tné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rá</a:t>
            </a:r>
            <a:r>
              <a:rPr sz="2000" dirty="0">
                <a:latin typeface="Georgia"/>
                <a:cs typeface="Georgia"/>
              </a:rPr>
              <a:t>vní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úko</a:t>
            </a:r>
            <a:r>
              <a:rPr sz="2000" dirty="0">
                <a:latin typeface="Georgia"/>
                <a:cs typeface="Georgia"/>
              </a:rPr>
              <a:t>ny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dl</a:t>
            </a:r>
            <a:r>
              <a:rPr sz="2000" spc="-5" dirty="0">
                <a:latin typeface="Georgia"/>
                <a:cs typeface="Georgia"/>
              </a:rPr>
              <a:t>už</a:t>
            </a:r>
            <a:r>
              <a:rPr sz="2000" dirty="0">
                <a:latin typeface="Georgia"/>
                <a:cs typeface="Georgia"/>
              </a:rPr>
              <a:t>ní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a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N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ú</a:t>
            </a:r>
            <a:r>
              <a:rPr sz="2000" dirty="0">
                <a:latin typeface="Georgia"/>
                <a:cs typeface="Georgia"/>
              </a:rPr>
              <a:t>činné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rá</a:t>
            </a:r>
            <a:r>
              <a:rPr sz="2000" dirty="0">
                <a:latin typeface="Georgia"/>
                <a:cs typeface="Georgia"/>
              </a:rPr>
              <a:t>vní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úko</a:t>
            </a:r>
            <a:r>
              <a:rPr sz="2000" dirty="0">
                <a:latin typeface="Georgia"/>
                <a:cs typeface="Georgia"/>
              </a:rPr>
              <a:t>ny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dl</a:t>
            </a:r>
            <a:r>
              <a:rPr sz="2000" spc="-5" dirty="0">
                <a:latin typeface="Georgia"/>
                <a:cs typeface="Georgia"/>
              </a:rPr>
              <a:t>už</a:t>
            </a:r>
            <a:r>
              <a:rPr sz="2000" dirty="0">
                <a:latin typeface="Georgia"/>
                <a:cs typeface="Georgia"/>
              </a:rPr>
              <a:t>ní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a</a:t>
            </a:r>
            <a:endParaRPr sz="2000">
              <a:latin typeface="Georgia"/>
              <a:cs typeface="Georgia"/>
            </a:endParaRPr>
          </a:p>
          <a:p>
            <a:pPr marL="562610">
              <a:lnSpc>
                <a:spcPct val="100000"/>
              </a:lnSpc>
              <a:spcBef>
                <a:spcPts val="480"/>
              </a:spcBef>
            </a:pPr>
            <a:r>
              <a:rPr sz="1400" spc="-155" dirty="0">
                <a:solidFill>
                  <a:srgbClr val="8C7A6F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8C7A6F"/>
                </a:solidFill>
                <a:latin typeface="Times New Roman"/>
                <a:cs typeface="Times New Roman"/>
              </a:rPr>
              <a:t>  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činn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vních</a:t>
            </a:r>
            <a:r>
              <a:rPr sz="20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úko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nů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ez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ené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ti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lnění</a:t>
            </a:r>
            <a:endParaRPr sz="2000">
              <a:latin typeface="Georgia"/>
              <a:cs typeface="Georgia"/>
            </a:endParaRPr>
          </a:p>
          <a:p>
            <a:pPr marL="562610">
              <a:lnSpc>
                <a:spcPct val="100000"/>
              </a:lnSpc>
              <a:spcBef>
                <a:spcPts val="480"/>
              </a:spcBef>
            </a:pPr>
            <a:r>
              <a:rPr sz="1400" spc="-155" dirty="0">
                <a:solidFill>
                  <a:srgbClr val="8C7A6F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8C7A6F"/>
                </a:solidFill>
                <a:latin typeface="Times New Roman"/>
                <a:cs typeface="Times New Roman"/>
              </a:rPr>
              <a:t>  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činn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ýho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dň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jících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vních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úko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nů</a:t>
            </a:r>
            <a:endParaRPr sz="2000">
              <a:latin typeface="Georgia"/>
              <a:cs typeface="Georgia"/>
            </a:endParaRPr>
          </a:p>
          <a:p>
            <a:pPr marL="562610">
              <a:lnSpc>
                <a:spcPct val="100000"/>
              </a:lnSpc>
              <a:spcBef>
                <a:spcPts val="480"/>
              </a:spcBef>
            </a:pPr>
            <a:r>
              <a:rPr sz="1400" spc="-155" dirty="0">
                <a:solidFill>
                  <a:srgbClr val="8C7A6F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8C7A6F"/>
                </a:solidFill>
                <a:latin typeface="Times New Roman"/>
                <a:cs typeface="Times New Roman"/>
              </a:rPr>
              <a:t>  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činn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úmys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lně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zkra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jících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vních</a:t>
            </a:r>
            <a:r>
              <a:rPr sz="20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úko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nů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2289" y="855240"/>
            <a:ext cx="8217534" cy="432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7A9899"/>
                </a:solidFill>
                <a:latin typeface="Georgia"/>
                <a:cs typeface="Georgia"/>
              </a:rPr>
              <a:t>D</a:t>
            </a:r>
            <a:r>
              <a:rPr sz="3200" spc="-5" dirty="0">
                <a:solidFill>
                  <a:srgbClr val="7A9899"/>
                </a:solidFill>
                <a:latin typeface="Georgia"/>
                <a:cs typeface="Georgia"/>
              </a:rPr>
              <a:t>is</a:t>
            </a:r>
            <a:r>
              <a:rPr sz="3200" dirty="0">
                <a:solidFill>
                  <a:srgbClr val="7A9899"/>
                </a:solidFill>
                <a:latin typeface="Georgia"/>
                <a:cs typeface="Georgia"/>
              </a:rPr>
              <a:t>po</a:t>
            </a:r>
            <a:r>
              <a:rPr sz="3200" spc="5" dirty="0">
                <a:solidFill>
                  <a:srgbClr val="7A9899"/>
                </a:solidFill>
                <a:latin typeface="Georgia"/>
                <a:cs typeface="Georgia"/>
              </a:rPr>
              <a:t>z</a:t>
            </a:r>
            <a:r>
              <a:rPr sz="3200" spc="-5" dirty="0">
                <a:solidFill>
                  <a:srgbClr val="7A9899"/>
                </a:solidFill>
                <a:latin typeface="Georgia"/>
                <a:cs typeface="Georgia"/>
              </a:rPr>
              <a:t>ič</a:t>
            </a:r>
            <a:r>
              <a:rPr sz="3200" dirty="0">
                <a:solidFill>
                  <a:srgbClr val="7A9899"/>
                </a:solidFill>
                <a:latin typeface="Georgia"/>
                <a:cs typeface="Georgia"/>
              </a:rPr>
              <a:t>ní</a:t>
            </a:r>
            <a:r>
              <a:rPr sz="3200" spc="-60" dirty="0">
                <a:solidFill>
                  <a:srgbClr val="7A9899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A9899"/>
                </a:solidFill>
                <a:latin typeface="Georgia"/>
                <a:cs typeface="Georgia"/>
              </a:rPr>
              <a:t>op</a:t>
            </a:r>
            <a:r>
              <a:rPr sz="3200" spc="-5" dirty="0">
                <a:solidFill>
                  <a:srgbClr val="7A9899"/>
                </a:solidFill>
                <a:latin typeface="Georgia"/>
                <a:cs typeface="Georgia"/>
              </a:rPr>
              <a:t>r</a:t>
            </a:r>
            <a:r>
              <a:rPr sz="3200" dirty="0">
                <a:solidFill>
                  <a:srgbClr val="7A9899"/>
                </a:solidFill>
                <a:latin typeface="Georgia"/>
                <a:cs typeface="Georgia"/>
              </a:rPr>
              <a:t>á</a:t>
            </a:r>
            <a:r>
              <a:rPr sz="3200" spc="5" dirty="0">
                <a:solidFill>
                  <a:srgbClr val="7A9899"/>
                </a:solidFill>
                <a:latin typeface="Georgia"/>
                <a:cs typeface="Georgia"/>
              </a:rPr>
              <a:t>v</a:t>
            </a:r>
            <a:r>
              <a:rPr sz="3200" dirty="0">
                <a:solidFill>
                  <a:srgbClr val="7A9899"/>
                </a:solidFill>
                <a:latin typeface="Georgia"/>
                <a:cs typeface="Georgia"/>
              </a:rPr>
              <a:t>n</a:t>
            </a:r>
            <a:r>
              <a:rPr sz="3200" spc="-5" dirty="0">
                <a:solidFill>
                  <a:srgbClr val="7A9899"/>
                </a:solidFill>
                <a:latin typeface="Georgia"/>
                <a:cs typeface="Georgia"/>
              </a:rPr>
              <a:t>ě</a:t>
            </a:r>
            <a:r>
              <a:rPr sz="3200" dirty="0">
                <a:solidFill>
                  <a:srgbClr val="7A9899"/>
                </a:solidFill>
                <a:latin typeface="Georgia"/>
                <a:cs typeface="Georgia"/>
              </a:rPr>
              <a:t>ní</a:t>
            </a:r>
            <a:r>
              <a:rPr sz="3200" spc="-60" dirty="0">
                <a:solidFill>
                  <a:srgbClr val="7A9899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A9899"/>
                </a:solidFill>
                <a:latin typeface="Georgia"/>
                <a:cs typeface="Georgia"/>
              </a:rPr>
              <a:t>s</a:t>
            </a:r>
            <a:r>
              <a:rPr sz="3200" spc="-30" dirty="0">
                <a:solidFill>
                  <a:srgbClr val="7A9899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7A9899"/>
                </a:solidFill>
                <a:latin typeface="Georgia"/>
                <a:cs typeface="Georgia"/>
              </a:rPr>
              <a:t>m</a:t>
            </a:r>
            <a:r>
              <a:rPr sz="3200" dirty="0">
                <a:solidFill>
                  <a:srgbClr val="7A9899"/>
                </a:solidFill>
                <a:latin typeface="Georgia"/>
                <a:cs typeface="Georgia"/>
              </a:rPr>
              <a:t>aj</a:t>
            </a:r>
            <a:r>
              <a:rPr sz="3200" spc="-5" dirty="0">
                <a:solidFill>
                  <a:srgbClr val="7A9899"/>
                </a:solidFill>
                <a:latin typeface="Georgia"/>
                <a:cs typeface="Georgia"/>
              </a:rPr>
              <a:t>et</a:t>
            </a:r>
            <a:r>
              <a:rPr sz="3200" dirty="0">
                <a:solidFill>
                  <a:srgbClr val="7A9899"/>
                </a:solidFill>
                <a:latin typeface="Georgia"/>
                <a:cs typeface="Georgia"/>
              </a:rPr>
              <a:t>k</a:t>
            </a:r>
            <a:r>
              <a:rPr sz="3200" spc="-5" dirty="0">
                <a:solidFill>
                  <a:srgbClr val="7A9899"/>
                </a:solidFill>
                <a:latin typeface="Georgia"/>
                <a:cs typeface="Georgia"/>
              </a:rPr>
              <a:t>o</a:t>
            </a:r>
            <a:r>
              <a:rPr sz="3200" spc="5" dirty="0">
                <a:solidFill>
                  <a:srgbClr val="7A9899"/>
                </a:solidFill>
                <a:latin typeface="Georgia"/>
                <a:cs typeface="Georgia"/>
              </a:rPr>
              <a:t>v</a:t>
            </a:r>
            <a:r>
              <a:rPr sz="3200" dirty="0">
                <a:solidFill>
                  <a:srgbClr val="7A9899"/>
                </a:solidFill>
                <a:latin typeface="Georgia"/>
                <a:cs typeface="Georgia"/>
              </a:rPr>
              <a:t>ou</a:t>
            </a:r>
            <a:r>
              <a:rPr sz="3200" spc="-55" dirty="0">
                <a:solidFill>
                  <a:srgbClr val="7A9899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A9899"/>
                </a:solidFill>
                <a:latin typeface="Georgia"/>
                <a:cs typeface="Georgia"/>
              </a:rPr>
              <a:t>po</a:t>
            </a:r>
            <a:r>
              <a:rPr sz="3200" spc="-5" dirty="0">
                <a:solidFill>
                  <a:srgbClr val="7A9899"/>
                </a:solidFill>
                <a:latin typeface="Georgia"/>
                <a:cs typeface="Georgia"/>
              </a:rPr>
              <a:t>dst</a:t>
            </a:r>
            <a:r>
              <a:rPr sz="3200" spc="5" dirty="0">
                <a:solidFill>
                  <a:srgbClr val="7A9899"/>
                </a:solidFill>
                <a:latin typeface="Georgia"/>
                <a:cs typeface="Georgia"/>
              </a:rPr>
              <a:t>a</a:t>
            </a:r>
            <a:r>
              <a:rPr sz="3200" spc="-5" dirty="0">
                <a:solidFill>
                  <a:srgbClr val="7A9899"/>
                </a:solidFill>
                <a:latin typeface="Georgia"/>
                <a:cs typeface="Georgia"/>
              </a:rPr>
              <a:t>t</a:t>
            </a:r>
            <a:r>
              <a:rPr sz="3200" dirty="0">
                <a:solidFill>
                  <a:srgbClr val="7A9899"/>
                </a:solidFill>
                <a:latin typeface="Georgia"/>
                <a:cs typeface="Georgia"/>
              </a:rPr>
              <a:t>ou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2253823"/>
            <a:ext cx="8071484" cy="4497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zahá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jení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lvenční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zása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dě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ník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samos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tném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rozho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tí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ník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rozho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tí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roh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kurs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lvenční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vce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orga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ce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zása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dě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ník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ddl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229"/>
              </a:spcBef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u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povol</a:t>
            </a:r>
            <a:r>
              <a:rPr sz="1900" spc="-20" dirty="0">
                <a:latin typeface="Georgia"/>
                <a:cs typeface="Georgia"/>
              </a:rPr>
              <a:t>ené</a:t>
            </a:r>
            <a:r>
              <a:rPr sz="1900" spc="-15" dirty="0">
                <a:latin typeface="Georgia"/>
                <a:cs typeface="Georgia"/>
              </a:rPr>
              <a:t>ho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o</a:t>
            </a:r>
            <a:r>
              <a:rPr sz="1900" spc="-15" dirty="0">
                <a:latin typeface="Georgia"/>
                <a:cs typeface="Georgia"/>
              </a:rPr>
              <a:t>ddluž</a:t>
            </a:r>
            <a:r>
              <a:rPr sz="1900" spc="-20" dirty="0">
                <a:latin typeface="Georgia"/>
                <a:cs typeface="Georgia"/>
              </a:rPr>
              <a:t>en</a:t>
            </a:r>
            <a:r>
              <a:rPr sz="1900" spc="-10" dirty="0">
                <a:latin typeface="Georgia"/>
                <a:cs typeface="Georgia"/>
              </a:rPr>
              <a:t>í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dlužník</a:t>
            </a:r>
            <a:endParaRPr sz="19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225"/>
              </a:spcBef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u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s</a:t>
            </a:r>
            <a:r>
              <a:rPr sz="1900" spc="-10" dirty="0">
                <a:latin typeface="Georgia"/>
                <a:cs typeface="Georgia"/>
              </a:rPr>
              <a:t>c</a:t>
            </a:r>
            <a:r>
              <a:rPr sz="1900" spc="-20" dirty="0">
                <a:latin typeface="Georgia"/>
                <a:cs typeface="Georgia"/>
              </a:rPr>
              <a:t>hv</a:t>
            </a:r>
            <a:r>
              <a:rPr sz="1900" spc="-10" dirty="0">
                <a:latin typeface="Georgia"/>
                <a:cs typeface="Georgia"/>
              </a:rPr>
              <a:t>á</a:t>
            </a:r>
            <a:r>
              <a:rPr sz="1900" spc="-15" dirty="0">
                <a:latin typeface="Georgia"/>
                <a:cs typeface="Georgia"/>
              </a:rPr>
              <a:t>l</a:t>
            </a:r>
            <a:r>
              <a:rPr sz="1900" spc="-20" dirty="0">
                <a:latin typeface="Georgia"/>
                <a:cs typeface="Georgia"/>
              </a:rPr>
              <a:t>ené</a:t>
            </a:r>
            <a:r>
              <a:rPr sz="1900" spc="-15" dirty="0">
                <a:latin typeface="Georgia"/>
                <a:cs typeface="Georgia"/>
              </a:rPr>
              <a:t>ho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o</a:t>
            </a:r>
            <a:r>
              <a:rPr sz="1900" spc="-15" dirty="0">
                <a:latin typeface="Georgia"/>
                <a:cs typeface="Georgia"/>
              </a:rPr>
              <a:t>ddluž</a:t>
            </a:r>
            <a:r>
              <a:rPr sz="1900" spc="-20" dirty="0">
                <a:latin typeface="Georgia"/>
                <a:cs typeface="Georgia"/>
              </a:rPr>
              <a:t>en</a:t>
            </a:r>
            <a:r>
              <a:rPr sz="1900" spc="-10" dirty="0">
                <a:latin typeface="Georgia"/>
                <a:cs typeface="Georgia"/>
              </a:rPr>
              <a:t>í</a:t>
            </a:r>
            <a:endParaRPr sz="1900">
              <a:latin typeface="Georgia"/>
              <a:cs typeface="Georgia"/>
            </a:endParaRPr>
          </a:p>
          <a:p>
            <a:pPr marL="561340">
              <a:lnSpc>
                <a:spcPct val="100000"/>
              </a:lnSpc>
              <a:spcBef>
                <a:spcPts val="225"/>
              </a:spcBef>
            </a:pPr>
            <a:r>
              <a:rPr sz="1300" spc="-120" dirty="0">
                <a:solidFill>
                  <a:srgbClr val="8C7A6F"/>
                </a:solidFill>
                <a:latin typeface="Wingdings"/>
                <a:cs typeface="Wingdings"/>
              </a:rPr>
              <a:t></a:t>
            </a:r>
            <a:r>
              <a:rPr sz="1300" spc="-120" dirty="0">
                <a:solidFill>
                  <a:srgbClr val="8C7A6F"/>
                </a:solidFill>
                <a:latin typeface="Times New Roman"/>
                <a:cs typeface="Times New Roman"/>
              </a:rPr>
              <a:t>  </a:t>
            </a:r>
            <a:r>
              <a:rPr sz="1300" spc="-5" dirty="0">
                <a:solidFill>
                  <a:srgbClr val="8C7A6F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F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mo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9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pln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ěn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9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spl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tk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ov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ho</a:t>
            </a:r>
            <a:r>
              <a:rPr sz="19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ka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dáře</a:t>
            </a:r>
            <a:r>
              <a:rPr sz="19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–</a:t>
            </a:r>
            <a:r>
              <a:rPr sz="19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dlužník</a:t>
            </a:r>
            <a:endParaRPr sz="1900">
              <a:latin typeface="Georgia"/>
              <a:cs typeface="Georgia"/>
            </a:endParaRPr>
          </a:p>
          <a:p>
            <a:pPr marL="835660" marR="5080" indent="-274320">
              <a:lnSpc>
                <a:spcPts val="2050"/>
              </a:lnSpc>
              <a:spcBef>
                <a:spcPts val="484"/>
              </a:spcBef>
            </a:pPr>
            <a:r>
              <a:rPr sz="1300" spc="-120" dirty="0">
                <a:solidFill>
                  <a:srgbClr val="8C7A6F"/>
                </a:solidFill>
                <a:latin typeface="Wingdings"/>
                <a:cs typeface="Wingdings"/>
              </a:rPr>
              <a:t></a:t>
            </a:r>
            <a:r>
              <a:rPr sz="1300" spc="-120" dirty="0">
                <a:solidFill>
                  <a:srgbClr val="8C7A6F"/>
                </a:solidFill>
                <a:latin typeface="Times New Roman"/>
                <a:cs typeface="Times New Roman"/>
              </a:rPr>
              <a:t>  </a:t>
            </a:r>
            <a:r>
              <a:rPr sz="1300" spc="-5" dirty="0">
                <a:solidFill>
                  <a:srgbClr val="8C7A6F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em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900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tk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ov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ds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aty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–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olv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enč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sp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tk</a:t>
            </a:r>
            <a:r>
              <a:rPr sz="1900" spc="-3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9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kt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rý</a:t>
            </a:r>
            <a:r>
              <a:rPr sz="19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dlužník</a:t>
            </a:r>
            <a:r>
              <a:rPr sz="19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zís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ká</a:t>
            </a:r>
            <a:r>
              <a:rPr sz="19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9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r.</a:t>
            </a:r>
            <a:r>
              <a:rPr sz="19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9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9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ddluž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9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dlužník</a:t>
            </a:r>
            <a:endParaRPr sz="19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760730">
              <a:lnSpc>
                <a:spcPct val="100000"/>
              </a:lnSpc>
            </a:pPr>
            <a:r>
              <a:rPr sz="3300" spc="-25" dirty="0">
                <a:latin typeface="Georgia"/>
                <a:cs typeface="Georgia"/>
              </a:rPr>
              <a:t>Z</a:t>
            </a:r>
            <a:r>
              <a:rPr sz="3300" spc="-15" dirty="0">
                <a:latin typeface="Georgia"/>
                <a:cs typeface="Georgia"/>
              </a:rPr>
              <a:t>a</a:t>
            </a:r>
            <a:r>
              <a:rPr sz="3300" spc="-5" dirty="0">
                <a:latin typeface="Georgia"/>
                <a:cs typeface="Georgia"/>
              </a:rPr>
              <a:t>po</a:t>
            </a:r>
            <a:r>
              <a:rPr sz="3300" dirty="0">
                <a:latin typeface="Georgia"/>
                <a:cs typeface="Georgia"/>
              </a:rPr>
              <a:t>čt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30" dirty="0">
                <a:latin typeface="Times New Roman"/>
                <a:cs typeface="Times New Roman"/>
              </a:rPr>
              <a:t> </a:t>
            </a:r>
            <a:r>
              <a:rPr sz="3300" spc="-20" dirty="0">
                <a:latin typeface="Georgia"/>
                <a:cs typeface="Georgia"/>
              </a:rPr>
              <a:t>v</a:t>
            </a:r>
            <a:r>
              <a:rPr sz="3300" spc="-3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i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s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č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í</a:t>
            </a:r>
            <a:r>
              <a:rPr sz="3300" spc="-30" dirty="0">
                <a:latin typeface="Georgia"/>
                <a:cs typeface="Georgia"/>
              </a:rPr>
              <a:t>m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10" dirty="0">
                <a:latin typeface="Georgia"/>
                <a:cs typeface="Georgia"/>
              </a:rPr>
              <a:t>ří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2192863"/>
            <a:ext cx="8074025" cy="4417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zahá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jení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lvenční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</a:t>
            </a:r>
            <a:r>
              <a:rPr sz="20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te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b="1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dě</a:t>
            </a:r>
            <a:r>
              <a:rPr sz="2000" b="1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245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ts val="192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rozho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čtení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tné,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tli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ko</a:t>
            </a:r>
            <a:r>
              <a:rPr sz="2000" spc="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né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ín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oho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te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ly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něny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ed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rozho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ůso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20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.</a:t>
            </a:r>
            <a:r>
              <a:rPr sz="2000" spc="1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ou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eno</a:t>
            </a:r>
            <a:r>
              <a:rPr sz="20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ou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dě,</a:t>
            </a:r>
            <a:r>
              <a:rPr sz="20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žn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ků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itel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2450">
              <a:latin typeface="Times New Roman"/>
              <a:cs typeface="Times New Roman"/>
            </a:endParaRPr>
          </a:p>
          <a:p>
            <a:pPr marL="561340" marR="8255" indent="-274320">
              <a:lnSpc>
                <a:spcPts val="1820"/>
              </a:lnSpc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s</a:t>
            </a:r>
            <a:r>
              <a:rPr sz="1900" spc="-10" dirty="0">
                <a:latin typeface="Georgia"/>
                <a:cs typeface="Georgia"/>
              </a:rPr>
              <a:t>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o</a:t>
            </a:r>
            <a:r>
              <a:rPr sz="1900" spc="-15" dirty="0">
                <a:latin typeface="Georgia"/>
                <a:cs typeface="Georgia"/>
              </a:rPr>
              <a:t>hl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d</a:t>
            </a:r>
            <a:r>
              <a:rPr sz="1900" spc="-20" dirty="0">
                <a:latin typeface="Georgia"/>
                <a:cs typeface="Georgia"/>
              </a:rPr>
              <a:t>n</a:t>
            </a:r>
            <a:r>
              <a:rPr sz="1900" spc="-10" dirty="0">
                <a:latin typeface="Georgia"/>
                <a:cs typeface="Georgia"/>
              </a:rPr>
              <a:t>ě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sv</a:t>
            </a:r>
            <a:r>
              <a:rPr sz="1900" spc="-10" dirty="0">
                <a:latin typeface="Georgia"/>
                <a:cs typeface="Georgia"/>
              </a:rPr>
              <a:t>é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z</a:t>
            </a:r>
            <a:r>
              <a:rPr sz="1900" spc="-10" dirty="0">
                <a:latin typeface="Georgia"/>
                <a:cs typeface="Georgia"/>
              </a:rPr>
              <a:t>ap</a:t>
            </a:r>
            <a:r>
              <a:rPr sz="1900" spc="-20" dirty="0">
                <a:latin typeface="Georgia"/>
                <a:cs typeface="Georgia"/>
              </a:rPr>
              <a:t>o</a:t>
            </a:r>
            <a:r>
              <a:rPr sz="1900" spc="-10" dirty="0">
                <a:latin typeface="Georgia"/>
                <a:cs typeface="Georgia"/>
              </a:rPr>
              <a:t>č</a:t>
            </a:r>
            <a:r>
              <a:rPr sz="1900" spc="-15" dirty="0">
                <a:latin typeface="Georgia"/>
                <a:cs typeface="Georgia"/>
              </a:rPr>
              <a:t>i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ln</a:t>
            </a:r>
            <a:r>
              <a:rPr sz="1900" spc="-10" dirty="0">
                <a:latin typeface="Georgia"/>
                <a:cs typeface="Georgia"/>
              </a:rPr>
              <a:t>é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po</a:t>
            </a:r>
            <a:r>
              <a:rPr sz="1900" spc="-15" dirty="0">
                <a:latin typeface="Georgia"/>
                <a:cs typeface="Georgia"/>
              </a:rPr>
              <a:t>hl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dáv</a:t>
            </a:r>
            <a:r>
              <a:rPr sz="1900" spc="-10" dirty="0">
                <a:latin typeface="Georgia"/>
                <a:cs typeface="Georgia"/>
              </a:rPr>
              <a:t>ky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n</a:t>
            </a:r>
            <a:r>
              <a:rPr sz="1900" spc="-5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s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10" dirty="0">
                <a:latin typeface="Georgia"/>
                <a:cs typeface="Georgia"/>
              </a:rPr>
              <a:t>al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</a:t>
            </a:r>
            <a:r>
              <a:rPr sz="1900" spc="0" dirty="0">
                <a:latin typeface="Georgia"/>
                <a:cs typeface="Georgia"/>
              </a:rPr>
              <a:t>ř</a:t>
            </a:r>
            <a:r>
              <a:rPr sz="1900" spc="-15" dirty="0">
                <a:latin typeface="Georgia"/>
                <a:cs typeface="Georgia"/>
              </a:rPr>
              <a:t>ihl</a:t>
            </a:r>
            <a:r>
              <a:rPr sz="1900" spc="-10" dirty="0">
                <a:latin typeface="Georgia"/>
                <a:cs typeface="Georgia"/>
              </a:rPr>
              <a:t>á</a:t>
            </a:r>
            <a:r>
              <a:rPr sz="1900" spc="-15" dirty="0">
                <a:latin typeface="Georgia"/>
                <a:cs typeface="Georgia"/>
              </a:rPr>
              <a:t>š</a:t>
            </a:r>
            <a:r>
              <a:rPr sz="1900" spc="-5" dirty="0">
                <a:latin typeface="Georgia"/>
                <a:cs typeface="Georgia"/>
              </a:rPr>
              <a:t>e</a:t>
            </a:r>
            <a:r>
              <a:rPr sz="1900" spc="-20" dirty="0">
                <a:latin typeface="Georgia"/>
                <a:cs typeface="Georgia"/>
              </a:rPr>
              <a:t>n</a:t>
            </a:r>
            <a:r>
              <a:rPr sz="1900" spc="5" dirty="0">
                <a:latin typeface="Georgia"/>
                <a:cs typeface="Georgia"/>
              </a:rPr>
              <a:t>ý</a:t>
            </a:r>
            <a:r>
              <a:rPr sz="1900" spc="-20" dirty="0">
                <a:latin typeface="Georgia"/>
                <a:cs typeface="Georgia"/>
              </a:rPr>
              <a:t>m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v</a:t>
            </a:r>
            <a:r>
              <a:rPr sz="1900" spc="-20" dirty="0">
                <a:latin typeface="Georgia"/>
                <a:cs typeface="Georgia"/>
              </a:rPr>
              <a:t>ě</a:t>
            </a:r>
            <a:r>
              <a:rPr sz="1900" spc="0" dirty="0">
                <a:latin typeface="Georgia"/>
                <a:cs typeface="Georgia"/>
              </a:rPr>
              <a:t>ř</a:t>
            </a:r>
            <a:r>
              <a:rPr sz="1900" spc="-15" dirty="0">
                <a:latin typeface="Georgia"/>
                <a:cs typeface="Georgia"/>
              </a:rPr>
              <a:t>i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l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0" dirty="0">
                <a:latin typeface="Georgia"/>
                <a:cs typeface="Georgia"/>
              </a:rPr>
              <a:t>m,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neb</a:t>
            </a:r>
            <a:r>
              <a:rPr sz="1900" spc="-15" dirty="0">
                <a:latin typeface="Georgia"/>
                <a:cs typeface="Georgia"/>
              </a:rPr>
              <a:t>o</a:t>
            </a:r>
            <a:endParaRPr sz="19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195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zís</a:t>
            </a:r>
            <a:r>
              <a:rPr sz="1900" spc="-10" dirty="0">
                <a:latin typeface="Georgia"/>
                <a:cs typeface="Georgia"/>
              </a:rPr>
              <a:t>kal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z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20" dirty="0">
                <a:latin typeface="Georgia"/>
                <a:cs typeface="Georgia"/>
              </a:rPr>
              <a:t>po</a:t>
            </a:r>
            <a:r>
              <a:rPr sz="1900" spc="-10" dirty="0">
                <a:latin typeface="Georgia"/>
                <a:cs typeface="Georgia"/>
              </a:rPr>
              <a:t>č</a:t>
            </a:r>
            <a:r>
              <a:rPr sz="1900" spc="-15" dirty="0">
                <a:latin typeface="Georgia"/>
                <a:cs typeface="Georgia"/>
              </a:rPr>
              <a:t>i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lnou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po</a:t>
            </a:r>
            <a:r>
              <a:rPr sz="1900" spc="-15" dirty="0">
                <a:latin typeface="Georgia"/>
                <a:cs typeface="Georgia"/>
              </a:rPr>
              <a:t>hl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dáv</a:t>
            </a:r>
            <a:r>
              <a:rPr sz="1900" spc="-10" dirty="0">
                <a:latin typeface="Georgia"/>
                <a:cs typeface="Georgia"/>
              </a:rPr>
              <a:t>k</a:t>
            </a:r>
            <a:r>
              <a:rPr sz="1900" spc="-15" dirty="0">
                <a:latin typeface="Georgia"/>
                <a:cs typeface="Georgia"/>
              </a:rPr>
              <a:t>u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ne</a:t>
            </a:r>
            <a:r>
              <a:rPr sz="1900" spc="-10" dirty="0">
                <a:latin typeface="Georgia"/>
                <a:cs typeface="Georgia"/>
              </a:rPr>
              <a:t>úč</a:t>
            </a:r>
            <a:r>
              <a:rPr sz="1900" spc="-15" dirty="0">
                <a:latin typeface="Georgia"/>
                <a:cs typeface="Georgia"/>
              </a:rPr>
              <a:t>inným</a:t>
            </a:r>
            <a:r>
              <a:rPr sz="1900" spc="2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</a:t>
            </a:r>
            <a:r>
              <a:rPr sz="1900" spc="-10" dirty="0">
                <a:latin typeface="Georgia"/>
                <a:cs typeface="Georgia"/>
              </a:rPr>
              <a:t>rá</a:t>
            </a:r>
            <a:r>
              <a:rPr sz="1900" spc="-15" dirty="0">
                <a:latin typeface="Georgia"/>
                <a:cs typeface="Georgia"/>
              </a:rPr>
              <a:t>vní</a:t>
            </a:r>
            <a:r>
              <a:rPr sz="1900" spc="-20" dirty="0">
                <a:latin typeface="Georgia"/>
                <a:cs typeface="Georgia"/>
              </a:rPr>
              <a:t>m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ú</a:t>
            </a:r>
            <a:r>
              <a:rPr sz="1900" spc="-10" dirty="0">
                <a:latin typeface="Georgia"/>
                <a:cs typeface="Georgia"/>
              </a:rPr>
              <a:t>k</a:t>
            </a:r>
            <a:r>
              <a:rPr sz="1900" spc="-20" dirty="0">
                <a:latin typeface="Georgia"/>
                <a:cs typeface="Georgia"/>
              </a:rPr>
              <a:t>one</a:t>
            </a:r>
            <a:r>
              <a:rPr sz="1900" spc="-25" dirty="0">
                <a:latin typeface="Georgia"/>
                <a:cs typeface="Georgia"/>
              </a:rPr>
              <a:t>m</a:t>
            </a:r>
            <a:r>
              <a:rPr sz="1900" spc="-10" dirty="0">
                <a:latin typeface="Georgia"/>
                <a:cs typeface="Georgia"/>
              </a:rPr>
              <a:t>,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neb</a:t>
            </a:r>
            <a:r>
              <a:rPr sz="1900" spc="-15" dirty="0">
                <a:latin typeface="Georgia"/>
                <a:cs typeface="Georgia"/>
              </a:rPr>
              <a:t>o</a:t>
            </a:r>
            <a:endParaRPr sz="19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95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Georgia"/>
                <a:cs typeface="Georgia"/>
              </a:rPr>
              <a:t>v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d</a:t>
            </a:r>
            <a:r>
              <a:rPr sz="1900" spc="-20" dirty="0">
                <a:latin typeface="Georgia"/>
                <a:cs typeface="Georgia"/>
              </a:rPr>
              <a:t>ob</a:t>
            </a:r>
            <a:r>
              <a:rPr sz="1900" spc="-10" dirty="0">
                <a:latin typeface="Georgia"/>
                <a:cs typeface="Georgia"/>
              </a:rPr>
              <a:t>ě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n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25" dirty="0">
                <a:latin typeface="Georgia"/>
                <a:cs typeface="Georgia"/>
              </a:rPr>
              <a:t>b</a:t>
            </a:r>
            <a:r>
              <a:rPr sz="1900" spc="-10" dirty="0">
                <a:latin typeface="Georgia"/>
                <a:cs typeface="Georgia"/>
              </a:rPr>
              <a:t>y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10" dirty="0">
                <a:latin typeface="Georgia"/>
                <a:cs typeface="Georgia"/>
              </a:rPr>
              <a:t>í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z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20" dirty="0">
                <a:latin typeface="Georgia"/>
                <a:cs typeface="Georgia"/>
              </a:rPr>
              <a:t>po</a:t>
            </a:r>
            <a:r>
              <a:rPr sz="1900" spc="-10" dirty="0">
                <a:latin typeface="Georgia"/>
                <a:cs typeface="Georgia"/>
              </a:rPr>
              <a:t>č</a:t>
            </a:r>
            <a:r>
              <a:rPr sz="1900" spc="-15" dirty="0">
                <a:latin typeface="Georgia"/>
                <a:cs typeface="Georgia"/>
              </a:rPr>
              <a:t>i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ln</a:t>
            </a:r>
            <a:r>
              <a:rPr sz="1900" spc="-10" dirty="0">
                <a:latin typeface="Georgia"/>
                <a:cs typeface="Georgia"/>
              </a:rPr>
              <a:t>é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po</a:t>
            </a:r>
            <a:r>
              <a:rPr sz="1900" spc="-15" dirty="0">
                <a:latin typeface="Georgia"/>
                <a:cs typeface="Georgia"/>
              </a:rPr>
              <a:t>hl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dáv</a:t>
            </a:r>
            <a:r>
              <a:rPr sz="1900" spc="-10" dirty="0">
                <a:latin typeface="Georgia"/>
                <a:cs typeface="Georgia"/>
              </a:rPr>
              <a:t>ky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v</a:t>
            </a:r>
            <a:r>
              <a:rPr sz="1900" spc="-20" dirty="0">
                <a:latin typeface="Georgia"/>
                <a:cs typeface="Georgia"/>
              </a:rPr>
              <a:t>ě</a:t>
            </a:r>
            <a:r>
              <a:rPr sz="1900" spc="-15" dirty="0">
                <a:latin typeface="Georgia"/>
                <a:cs typeface="Georgia"/>
              </a:rPr>
              <a:t>d</a:t>
            </a:r>
            <a:r>
              <a:rPr sz="1900" spc="-20" dirty="0">
                <a:latin typeface="Georgia"/>
                <a:cs typeface="Georgia"/>
              </a:rPr>
              <a:t>ě</a:t>
            </a:r>
            <a:r>
              <a:rPr sz="1900" spc="-10" dirty="0">
                <a:latin typeface="Georgia"/>
                <a:cs typeface="Georgia"/>
              </a:rPr>
              <a:t>l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o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dlužní</a:t>
            </a:r>
            <a:r>
              <a:rPr sz="1900" spc="-10" dirty="0">
                <a:latin typeface="Georgia"/>
                <a:cs typeface="Georgia"/>
              </a:rPr>
              <a:t>k</a:t>
            </a:r>
            <a:r>
              <a:rPr sz="1900" spc="-15" dirty="0">
                <a:latin typeface="Georgia"/>
                <a:cs typeface="Georgia"/>
              </a:rPr>
              <a:t>ov</a:t>
            </a:r>
            <a:r>
              <a:rPr sz="1900" spc="-10" dirty="0">
                <a:latin typeface="Georgia"/>
                <a:cs typeface="Georgia"/>
              </a:rPr>
              <a:t>ě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Georgia"/>
                <a:cs typeface="Georgia"/>
              </a:rPr>
              <a:t>ú</a:t>
            </a:r>
            <a:r>
              <a:rPr sz="1900" spc="-20" dirty="0">
                <a:latin typeface="Georgia"/>
                <a:cs typeface="Georgia"/>
              </a:rPr>
              <a:t>p</a:t>
            </a:r>
            <a:r>
              <a:rPr sz="1900" spc="-15" dirty="0">
                <a:latin typeface="Georgia"/>
                <a:cs typeface="Georgia"/>
              </a:rPr>
              <a:t>ad</a:t>
            </a:r>
            <a:r>
              <a:rPr sz="1900" spc="-10" dirty="0">
                <a:latin typeface="Georgia"/>
                <a:cs typeface="Georgia"/>
              </a:rPr>
              <a:t>ku,</a:t>
            </a:r>
            <a:endParaRPr sz="19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350">
              <a:latin typeface="Times New Roman"/>
              <a:cs typeface="Times New Roman"/>
            </a:endParaRPr>
          </a:p>
          <a:p>
            <a:pPr marL="561340" marR="8890" indent="-274320">
              <a:lnSpc>
                <a:spcPts val="1820"/>
              </a:lnSpc>
              <a:tabLst>
                <a:tab pos="7479665" algn="l"/>
              </a:tabLst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dosud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4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ne</a:t>
            </a:r>
            <a:r>
              <a:rPr sz="1900" spc="-10" dirty="0">
                <a:latin typeface="Georgia"/>
                <a:cs typeface="Georgia"/>
              </a:rPr>
              <a:t>uhrad</a:t>
            </a:r>
            <a:r>
              <a:rPr sz="1900" spc="-15" dirty="0">
                <a:latin typeface="Georgia"/>
                <a:cs typeface="Georgia"/>
              </a:rPr>
              <a:t>i</a:t>
            </a:r>
            <a:r>
              <a:rPr sz="1900" spc="-10" dirty="0">
                <a:latin typeface="Georgia"/>
                <a:cs typeface="Georgia"/>
              </a:rPr>
              <a:t>l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4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Georgia"/>
                <a:cs typeface="Georgia"/>
              </a:rPr>
              <a:t>s</a:t>
            </a:r>
            <a:r>
              <a:rPr sz="1900" spc="-15" dirty="0">
                <a:latin typeface="Georgia"/>
                <a:cs typeface="Georgia"/>
              </a:rPr>
              <a:t>pl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20" dirty="0">
                <a:latin typeface="Georgia"/>
                <a:cs typeface="Georgia"/>
              </a:rPr>
              <a:t>no</a:t>
            </a:r>
            <a:r>
              <a:rPr sz="1900" spc="-15" dirty="0">
                <a:latin typeface="Georgia"/>
                <a:cs typeface="Georgia"/>
              </a:rPr>
              <a:t>u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4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po</a:t>
            </a:r>
            <a:r>
              <a:rPr sz="1900" spc="-15" dirty="0">
                <a:latin typeface="Georgia"/>
                <a:cs typeface="Georgia"/>
              </a:rPr>
              <a:t>hl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dáv</a:t>
            </a:r>
            <a:r>
              <a:rPr sz="1900" spc="-10" dirty="0">
                <a:latin typeface="Georgia"/>
                <a:cs typeface="Georgia"/>
              </a:rPr>
              <a:t>k</a:t>
            </a:r>
            <a:r>
              <a:rPr sz="1900" spc="-15" dirty="0">
                <a:latin typeface="Georgia"/>
                <a:cs typeface="Georgia"/>
              </a:rPr>
              <a:t>u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3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dlužní</a:t>
            </a:r>
            <a:r>
              <a:rPr sz="1900" spc="-10" dirty="0">
                <a:latin typeface="Georgia"/>
                <a:cs typeface="Georgia"/>
              </a:rPr>
              <a:t>ka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3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Georgia"/>
                <a:cs typeface="Georgia"/>
              </a:rPr>
              <a:t>v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4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Georgia"/>
                <a:cs typeface="Georgia"/>
              </a:rPr>
              <a:t>r</a:t>
            </a:r>
            <a:r>
              <a:rPr sz="1900" spc="-20" dirty="0">
                <a:latin typeface="Georgia"/>
                <a:cs typeface="Georgia"/>
              </a:rPr>
              <a:t>o</a:t>
            </a:r>
            <a:r>
              <a:rPr sz="1900" dirty="0">
                <a:latin typeface="Georgia"/>
                <a:cs typeface="Georgia"/>
              </a:rPr>
              <a:t>z</a:t>
            </a:r>
            <a:r>
              <a:rPr sz="1900" spc="-15" dirty="0">
                <a:latin typeface="Georgia"/>
                <a:cs typeface="Georgia"/>
              </a:rPr>
              <a:t>s</a:t>
            </a:r>
            <a:r>
              <a:rPr sz="1900" spc="-10" dirty="0">
                <a:latin typeface="Georgia"/>
                <a:cs typeface="Georgia"/>
              </a:rPr>
              <a:t>ahu,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3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Georgia"/>
                <a:cs typeface="Georgia"/>
              </a:rPr>
              <a:t>v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spc="-20" dirty="0">
                <a:latin typeface="Georgia"/>
                <a:cs typeface="Georgia"/>
              </a:rPr>
              <a:t>ně</a:t>
            </a:r>
            <a:r>
              <a:rPr sz="1900" spc="-25" dirty="0">
                <a:latin typeface="Georgia"/>
                <a:cs typeface="Georgia"/>
              </a:rPr>
              <a:t>m</a:t>
            </a:r>
            <a:r>
              <a:rPr sz="1900" spc="-10" dirty="0">
                <a:latin typeface="Georgia"/>
                <a:cs typeface="Georgia"/>
              </a:rPr>
              <a:t>ž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</a:t>
            </a:r>
            <a:r>
              <a:rPr sz="1900" spc="-10" dirty="0">
                <a:latin typeface="Georgia"/>
                <a:cs typeface="Georgia"/>
              </a:rPr>
              <a:t>ř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v</a:t>
            </a:r>
            <a:r>
              <a:rPr sz="1900" spc="-10" dirty="0">
                <a:latin typeface="Georgia"/>
                <a:cs typeface="Georgia"/>
              </a:rPr>
              <a:t>y</a:t>
            </a:r>
            <a:r>
              <a:rPr sz="1900" spc="-15" dirty="0">
                <a:latin typeface="Georgia"/>
                <a:cs typeface="Georgia"/>
              </a:rPr>
              <a:t>šuj</a:t>
            </a:r>
            <a:r>
              <a:rPr sz="1900" spc="-10" dirty="0">
                <a:latin typeface="Georgia"/>
                <a:cs typeface="Georgia"/>
              </a:rPr>
              <a:t>e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z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20" dirty="0">
                <a:latin typeface="Georgia"/>
                <a:cs typeface="Georgia"/>
              </a:rPr>
              <a:t>po</a:t>
            </a:r>
            <a:r>
              <a:rPr sz="1900" spc="-10" dirty="0">
                <a:latin typeface="Georgia"/>
                <a:cs typeface="Georgia"/>
              </a:rPr>
              <a:t>č</a:t>
            </a:r>
            <a:r>
              <a:rPr sz="1900" spc="-15" dirty="0">
                <a:latin typeface="Georgia"/>
                <a:cs typeface="Georgia"/>
              </a:rPr>
              <a:t>i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lnou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po</a:t>
            </a:r>
            <a:r>
              <a:rPr sz="1900" spc="-15" dirty="0">
                <a:latin typeface="Georgia"/>
                <a:cs typeface="Georgia"/>
              </a:rPr>
              <a:t>hl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dáv</a:t>
            </a:r>
            <a:r>
              <a:rPr sz="1900" spc="-10" dirty="0">
                <a:latin typeface="Georgia"/>
                <a:cs typeface="Georgia"/>
              </a:rPr>
              <a:t>k</a:t>
            </a:r>
            <a:r>
              <a:rPr sz="1900" spc="-15" dirty="0">
                <a:latin typeface="Georgia"/>
                <a:cs typeface="Georgia"/>
              </a:rPr>
              <a:t>u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20" dirty="0">
                <a:latin typeface="Georgia"/>
                <a:cs typeface="Georgia"/>
              </a:rPr>
              <a:t>o</a:t>
            </a:r>
            <a:r>
              <a:rPr sz="1900" spc="-15" dirty="0">
                <a:latin typeface="Georgia"/>
                <a:cs typeface="Georgia"/>
              </a:rPr>
              <a:t>h</a:t>
            </a:r>
            <a:r>
              <a:rPr sz="1900" spc="-20" dirty="0">
                <a:latin typeface="Georgia"/>
                <a:cs typeface="Georgia"/>
              </a:rPr>
              <a:t>o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15" dirty="0">
                <a:latin typeface="Georgia"/>
                <a:cs typeface="Georgia"/>
              </a:rPr>
              <a:t>o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v</a:t>
            </a:r>
            <a:r>
              <a:rPr sz="1900" spc="-20" dirty="0">
                <a:latin typeface="Georgia"/>
                <a:cs typeface="Georgia"/>
              </a:rPr>
              <a:t>ě</a:t>
            </a:r>
            <a:r>
              <a:rPr sz="1900" spc="-10" dirty="0">
                <a:latin typeface="Georgia"/>
                <a:cs typeface="Georgia"/>
              </a:rPr>
              <a:t>ř</a:t>
            </a:r>
            <a:r>
              <a:rPr sz="1900" spc="-15" dirty="0">
                <a:latin typeface="Georgia"/>
                <a:cs typeface="Georgia"/>
              </a:rPr>
              <a:t>i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l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0" dirty="0">
                <a:latin typeface="Georgia"/>
                <a:cs typeface="Georgia"/>
              </a:rPr>
              <a:t>.</a:t>
            </a:r>
            <a:endParaRPr sz="19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25587" y="1230167"/>
            <a:ext cx="5840095" cy="1198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2295" marR="5080" indent="-570230">
              <a:lnSpc>
                <a:spcPct val="100000"/>
              </a:lnSpc>
            </a:pP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R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o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z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ho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d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o</a:t>
            </a:r>
            <a:r>
              <a:rPr sz="4200" spc="-20" dirty="0">
                <a:solidFill>
                  <a:srgbClr val="D16248"/>
                </a:solidFill>
                <a:latin typeface="Georgia"/>
                <a:cs typeface="Georgia"/>
              </a:rPr>
              <a:t>v</a:t>
            </a:r>
            <a:r>
              <a:rPr sz="4200" spc="-30" dirty="0">
                <a:solidFill>
                  <a:srgbClr val="D16248"/>
                </a:solidFill>
                <a:latin typeface="Georgia"/>
                <a:cs typeface="Georgia"/>
              </a:rPr>
              <a:t>á</a:t>
            </a:r>
            <a:r>
              <a:rPr sz="4200" spc="-20" dirty="0">
                <a:solidFill>
                  <a:srgbClr val="D16248"/>
                </a:solidFill>
                <a:latin typeface="Georgia"/>
                <a:cs typeface="Georgia"/>
              </a:rPr>
              <a:t>ní</a:t>
            </a:r>
            <a:r>
              <a:rPr sz="4200" spc="-65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o</a:t>
            </a:r>
            <a:r>
              <a:rPr sz="4200" spc="-40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úp</a:t>
            </a:r>
            <a:r>
              <a:rPr sz="4200" spc="-30" dirty="0">
                <a:solidFill>
                  <a:srgbClr val="D16248"/>
                </a:solidFill>
                <a:latin typeface="Georgia"/>
                <a:cs typeface="Georgia"/>
              </a:rPr>
              <a:t>a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d</a:t>
            </a:r>
            <a:r>
              <a:rPr sz="4200" spc="-30" dirty="0">
                <a:solidFill>
                  <a:srgbClr val="D16248"/>
                </a:solidFill>
                <a:latin typeface="Georgia"/>
                <a:cs typeface="Georgia"/>
              </a:rPr>
              <a:t>k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u</a:t>
            </a:r>
            <a:r>
              <a:rPr sz="4200" spc="-40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a</a:t>
            </a:r>
            <a:r>
              <a:rPr sz="4200" spc="-15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z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půs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obu</a:t>
            </a:r>
            <a:r>
              <a:rPr sz="4200" spc="-65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20" dirty="0">
                <a:solidFill>
                  <a:srgbClr val="D16248"/>
                </a:solidFill>
                <a:latin typeface="Georgia"/>
                <a:cs typeface="Georgia"/>
              </a:rPr>
              <a:t>j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e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ho</a:t>
            </a:r>
            <a:r>
              <a:rPr sz="4200" spc="-40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ř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eše</a:t>
            </a:r>
            <a:r>
              <a:rPr sz="4200" spc="-20" dirty="0">
                <a:solidFill>
                  <a:srgbClr val="D16248"/>
                </a:solidFill>
                <a:latin typeface="Georgia"/>
                <a:cs typeface="Georgia"/>
              </a:rPr>
              <a:t>ní</a:t>
            </a:r>
            <a:endParaRPr sz="42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62910"/>
          </a:xfrm>
          <a:custGeom>
            <a:avLst/>
            <a:gdLst/>
            <a:ahLst/>
            <a:cxnLst/>
            <a:rect l="l" t="t" r="r" b="b"/>
            <a:pathLst>
              <a:path w="8839200" h="2962909">
                <a:moveTo>
                  <a:pt x="0" y="2962656"/>
                </a:moveTo>
                <a:lnTo>
                  <a:pt x="8839196" y="2962656"/>
                </a:lnTo>
                <a:lnTo>
                  <a:pt x="8839196" y="0"/>
                </a:lnTo>
                <a:lnTo>
                  <a:pt x="0" y="0"/>
                </a:lnTo>
                <a:lnTo>
                  <a:pt x="0" y="2962656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50020"/>
            <a:ext cx="8839200" cy="5080"/>
          </a:xfrm>
          <a:custGeom>
            <a:avLst/>
            <a:gdLst/>
            <a:ahLst/>
            <a:cxnLst/>
            <a:rect l="l" t="t" r="r" b="b"/>
            <a:pathLst>
              <a:path w="8839200" h="5079">
                <a:moveTo>
                  <a:pt x="0" y="4571"/>
                </a:moveTo>
                <a:lnTo>
                  <a:pt x="8839196" y="4571"/>
                </a:lnTo>
                <a:lnTo>
                  <a:pt x="8839196" y="0"/>
                </a:lnTo>
                <a:lnTo>
                  <a:pt x="0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0377" y="6740648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5329"/>
          </a:xfrm>
          <a:custGeom>
            <a:avLst/>
            <a:gdLst/>
            <a:ahLst/>
            <a:cxnLst/>
            <a:rect l="l" t="t" r="r" b="b"/>
            <a:pathLst>
              <a:path w="8842375" h="3275329">
                <a:moveTo>
                  <a:pt x="10667" y="0"/>
                </a:moveTo>
                <a:lnTo>
                  <a:pt x="0" y="0"/>
                </a:lnTo>
                <a:lnTo>
                  <a:pt x="0" y="3275070"/>
                </a:lnTo>
                <a:lnTo>
                  <a:pt x="8842247" y="3275070"/>
                </a:lnTo>
                <a:lnTo>
                  <a:pt x="8842247" y="3270504"/>
                </a:lnTo>
                <a:lnTo>
                  <a:pt x="10667" y="3270504"/>
                </a:lnTo>
                <a:lnTo>
                  <a:pt x="4571" y="3265932"/>
                </a:lnTo>
                <a:lnTo>
                  <a:pt x="10667" y="3265932"/>
                </a:lnTo>
                <a:lnTo>
                  <a:pt x="10667" y="0"/>
                </a:lnTo>
                <a:close/>
              </a:path>
              <a:path w="8842375" h="3275329">
                <a:moveTo>
                  <a:pt x="10667" y="3265932"/>
                </a:moveTo>
                <a:lnTo>
                  <a:pt x="4571" y="3265932"/>
                </a:lnTo>
                <a:lnTo>
                  <a:pt x="10667" y="3270504"/>
                </a:lnTo>
                <a:lnTo>
                  <a:pt x="10667" y="3265932"/>
                </a:lnTo>
                <a:close/>
              </a:path>
              <a:path w="8842375" h="3275329">
                <a:moveTo>
                  <a:pt x="8833100" y="3265932"/>
                </a:moveTo>
                <a:lnTo>
                  <a:pt x="10667" y="3265932"/>
                </a:lnTo>
                <a:lnTo>
                  <a:pt x="10667" y="3270504"/>
                </a:lnTo>
                <a:lnTo>
                  <a:pt x="8833100" y="3270504"/>
                </a:lnTo>
                <a:lnTo>
                  <a:pt x="8833100" y="3265932"/>
                </a:lnTo>
                <a:close/>
              </a:path>
              <a:path w="8842375" h="3275329">
                <a:moveTo>
                  <a:pt x="8842247" y="0"/>
                </a:moveTo>
                <a:lnTo>
                  <a:pt x="8833100" y="0"/>
                </a:lnTo>
                <a:lnTo>
                  <a:pt x="8833100" y="3270504"/>
                </a:lnTo>
                <a:lnTo>
                  <a:pt x="8837672" y="3265932"/>
                </a:lnTo>
                <a:lnTo>
                  <a:pt x="8842247" y="3265932"/>
                </a:lnTo>
                <a:lnTo>
                  <a:pt x="8842247" y="0"/>
                </a:lnTo>
                <a:close/>
              </a:path>
              <a:path w="8842375" h="3275329">
                <a:moveTo>
                  <a:pt x="8842247" y="3265932"/>
                </a:moveTo>
                <a:lnTo>
                  <a:pt x="8837672" y="3265932"/>
                </a:lnTo>
                <a:lnTo>
                  <a:pt x="8833100" y="3270504"/>
                </a:lnTo>
                <a:lnTo>
                  <a:pt x="8842247" y="3270504"/>
                </a:lnTo>
                <a:lnTo>
                  <a:pt x="8842247" y="3265932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923925">
              <a:lnSpc>
                <a:spcPct val="100000"/>
              </a:lnSpc>
            </a:pPr>
            <a:r>
              <a:rPr sz="3300" spc="-25" dirty="0">
                <a:latin typeface="Georgia"/>
                <a:cs typeface="Georgia"/>
              </a:rPr>
              <a:t>Z</a:t>
            </a:r>
            <a:r>
              <a:rPr sz="3300" spc="-15" dirty="0">
                <a:latin typeface="Georgia"/>
                <a:cs typeface="Georgia"/>
              </a:rPr>
              <a:t>á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15" dirty="0">
                <a:latin typeface="Georgia"/>
                <a:cs typeface="Georgia"/>
              </a:rPr>
              <a:t>a</a:t>
            </a:r>
            <a:r>
              <a:rPr sz="3300" dirty="0">
                <a:latin typeface="Georgia"/>
                <a:cs typeface="Georgia"/>
              </a:rPr>
              <a:t>d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45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Georgia"/>
                <a:cs typeface="Georgia"/>
              </a:rPr>
              <a:t>d</a:t>
            </a:r>
            <a:r>
              <a:rPr sz="3300" spc="-10" dirty="0">
                <a:latin typeface="Georgia"/>
                <a:cs typeface="Georgia"/>
              </a:rPr>
              <a:t>r</a:t>
            </a:r>
            <a:r>
              <a:rPr sz="3300" spc="-5" dirty="0">
                <a:latin typeface="Georgia"/>
                <a:cs typeface="Georgia"/>
              </a:rPr>
              <a:t>uh</a:t>
            </a:r>
            <a:r>
              <a:rPr sz="3300" dirty="0">
                <a:latin typeface="Georgia"/>
                <a:cs typeface="Georgia"/>
              </a:rPr>
              <a:t>y</a:t>
            </a:r>
            <a:r>
              <a:rPr sz="3300" spc="-15" dirty="0">
                <a:latin typeface="Times New Roman"/>
                <a:cs typeface="Times New Roman"/>
              </a:rPr>
              <a:t> </a:t>
            </a:r>
            <a:r>
              <a:rPr sz="3300" spc="-10" dirty="0">
                <a:latin typeface="Georgia"/>
                <a:cs typeface="Georgia"/>
              </a:rPr>
              <a:t>ř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dirty="0">
                <a:latin typeface="Georgia"/>
                <a:cs typeface="Georgia"/>
              </a:rPr>
              <a:t>š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3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úp</a:t>
            </a:r>
            <a:r>
              <a:rPr sz="3300" spc="-15" dirty="0">
                <a:latin typeface="Georgia"/>
                <a:cs typeface="Georgia"/>
              </a:rPr>
              <a:t>a</a:t>
            </a:r>
            <a:r>
              <a:rPr sz="3300" dirty="0">
                <a:latin typeface="Georgia"/>
                <a:cs typeface="Georgia"/>
              </a:rPr>
              <a:t>d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dirty="0">
                <a:latin typeface="Georgia"/>
                <a:cs typeface="Georgia"/>
              </a:rPr>
              <a:t>u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33550" y="3628633"/>
            <a:ext cx="1033780" cy="149860"/>
          </a:xfrm>
          <a:custGeom>
            <a:avLst/>
            <a:gdLst/>
            <a:ahLst/>
            <a:cxnLst/>
            <a:rect l="l" t="t" r="r" b="b"/>
            <a:pathLst>
              <a:path w="1033779" h="149860">
                <a:moveTo>
                  <a:pt x="1033271" y="149351"/>
                </a:moveTo>
                <a:lnTo>
                  <a:pt x="1033271" y="0"/>
                </a:lnTo>
                <a:lnTo>
                  <a:pt x="0" y="0"/>
                </a:lnTo>
                <a:lnTo>
                  <a:pt x="0" y="149351"/>
                </a:lnTo>
                <a:lnTo>
                  <a:pt x="1033271" y="1493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33194" y="2711185"/>
            <a:ext cx="4114800" cy="460375"/>
          </a:xfrm>
          <a:custGeom>
            <a:avLst/>
            <a:gdLst/>
            <a:ahLst/>
            <a:cxnLst/>
            <a:rect l="l" t="t" r="r" b="b"/>
            <a:pathLst>
              <a:path w="4114800" h="460375">
                <a:moveTo>
                  <a:pt x="0" y="460247"/>
                </a:moveTo>
                <a:lnTo>
                  <a:pt x="4114799" y="460247"/>
                </a:lnTo>
                <a:lnTo>
                  <a:pt x="4114799" y="0"/>
                </a:lnTo>
                <a:lnTo>
                  <a:pt x="0" y="0"/>
                </a:lnTo>
                <a:lnTo>
                  <a:pt x="0" y="4602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622942" y="2778121"/>
            <a:ext cx="173291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25" dirty="0">
                <a:latin typeface="Calibri"/>
                <a:cs typeface="Calibri"/>
              </a:rPr>
              <a:t>Ř</a:t>
            </a:r>
            <a:r>
              <a:rPr sz="1400" b="1" dirty="0">
                <a:latin typeface="Calibri"/>
                <a:cs typeface="Calibri"/>
              </a:rPr>
              <a:t>ešení</a:t>
            </a:r>
            <a:r>
              <a:rPr sz="1400" b="1" spc="-7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Calibri"/>
                <a:cs typeface="Calibri"/>
              </a:rPr>
              <a:t>úpad</a:t>
            </a:r>
            <a:r>
              <a:rPr sz="1400" b="1" spc="-15" dirty="0">
                <a:latin typeface="Calibri"/>
                <a:cs typeface="Calibri"/>
              </a:rPr>
              <a:t>k</a:t>
            </a:r>
            <a:r>
              <a:rPr sz="1400" b="1" dirty="0">
                <a:latin typeface="Calibri"/>
                <a:cs typeface="Calibri"/>
              </a:rPr>
              <a:t>u</a:t>
            </a:r>
            <a:r>
              <a:rPr sz="1400" b="1" spc="-7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Calibri"/>
                <a:cs typeface="Calibri"/>
              </a:rPr>
              <a:t>podle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Calibri"/>
                <a:cs typeface="Calibri"/>
              </a:rPr>
              <a:t>I</a:t>
            </a:r>
            <a:r>
              <a:rPr sz="1400" b="1" dirty="0">
                <a:latin typeface="Calibri"/>
                <a:cs typeface="Calibri"/>
              </a:rPr>
              <a:t>Z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51881" y="3628633"/>
            <a:ext cx="935990" cy="149860"/>
          </a:xfrm>
          <a:custGeom>
            <a:avLst/>
            <a:gdLst/>
            <a:ahLst/>
            <a:cxnLst/>
            <a:rect l="l" t="t" r="r" b="b"/>
            <a:pathLst>
              <a:path w="935990" h="149860">
                <a:moveTo>
                  <a:pt x="935735" y="149351"/>
                </a:moveTo>
                <a:lnTo>
                  <a:pt x="935735" y="0"/>
                </a:lnTo>
                <a:lnTo>
                  <a:pt x="0" y="0"/>
                </a:lnTo>
                <a:lnTo>
                  <a:pt x="0" y="149351"/>
                </a:lnTo>
                <a:lnTo>
                  <a:pt x="935735" y="1493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24277" y="3403843"/>
            <a:ext cx="3363595" cy="0"/>
          </a:xfrm>
          <a:custGeom>
            <a:avLst/>
            <a:gdLst/>
            <a:ahLst/>
            <a:cxnLst/>
            <a:rect l="l" t="t" r="r" b="b"/>
            <a:pathLst>
              <a:path w="3363595">
                <a:moveTo>
                  <a:pt x="0" y="0"/>
                </a:moveTo>
                <a:lnTo>
                  <a:pt x="336346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01439" y="3171433"/>
            <a:ext cx="0" cy="231775"/>
          </a:xfrm>
          <a:custGeom>
            <a:avLst/>
            <a:gdLst/>
            <a:ahLst/>
            <a:cxnLst/>
            <a:rect l="l" t="t" r="r" b="b"/>
            <a:pathLst>
              <a:path h="231775">
                <a:moveTo>
                  <a:pt x="0" y="0"/>
                </a:moveTo>
                <a:lnTo>
                  <a:pt x="0" y="23164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86177" y="3403081"/>
            <a:ext cx="76200" cy="173990"/>
          </a:xfrm>
          <a:custGeom>
            <a:avLst/>
            <a:gdLst/>
            <a:ahLst/>
            <a:cxnLst/>
            <a:rect l="l" t="t" r="r" b="b"/>
            <a:pathLst>
              <a:path w="76200" h="173989">
                <a:moveTo>
                  <a:pt x="36575" y="97535"/>
                </a:moveTo>
                <a:lnTo>
                  <a:pt x="0" y="97535"/>
                </a:lnTo>
                <a:lnTo>
                  <a:pt x="38099" y="173735"/>
                </a:lnTo>
                <a:lnTo>
                  <a:pt x="69341" y="111251"/>
                </a:lnTo>
                <a:lnTo>
                  <a:pt x="36575" y="111251"/>
                </a:lnTo>
                <a:lnTo>
                  <a:pt x="36575" y="97535"/>
                </a:lnTo>
                <a:close/>
              </a:path>
              <a:path w="76200" h="173989">
                <a:moveTo>
                  <a:pt x="39623" y="0"/>
                </a:moveTo>
                <a:lnTo>
                  <a:pt x="36575" y="0"/>
                </a:lnTo>
                <a:lnTo>
                  <a:pt x="36575" y="111251"/>
                </a:lnTo>
                <a:lnTo>
                  <a:pt x="39623" y="111251"/>
                </a:lnTo>
                <a:lnTo>
                  <a:pt x="39623" y="0"/>
                </a:lnTo>
                <a:close/>
              </a:path>
              <a:path w="76200" h="173989">
                <a:moveTo>
                  <a:pt x="76199" y="97535"/>
                </a:moveTo>
                <a:lnTo>
                  <a:pt x="39623" y="97535"/>
                </a:lnTo>
                <a:lnTo>
                  <a:pt x="39623" y="111251"/>
                </a:lnTo>
                <a:lnTo>
                  <a:pt x="69341" y="111251"/>
                </a:lnTo>
                <a:lnTo>
                  <a:pt x="76199" y="97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49645" y="3403081"/>
            <a:ext cx="76200" cy="173990"/>
          </a:xfrm>
          <a:custGeom>
            <a:avLst/>
            <a:gdLst/>
            <a:ahLst/>
            <a:cxnLst/>
            <a:rect l="l" t="t" r="r" b="b"/>
            <a:pathLst>
              <a:path w="76200" h="173989">
                <a:moveTo>
                  <a:pt x="36575" y="97535"/>
                </a:moveTo>
                <a:lnTo>
                  <a:pt x="0" y="97535"/>
                </a:lnTo>
                <a:lnTo>
                  <a:pt x="38099" y="173735"/>
                </a:lnTo>
                <a:lnTo>
                  <a:pt x="69341" y="111251"/>
                </a:lnTo>
                <a:lnTo>
                  <a:pt x="36575" y="111251"/>
                </a:lnTo>
                <a:lnTo>
                  <a:pt x="36575" y="97535"/>
                </a:lnTo>
                <a:close/>
              </a:path>
              <a:path w="76200" h="173989">
                <a:moveTo>
                  <a:pt x="39623" y="0"/>
                </a:moveTo>
                <a:lnTo>
                  <a:pt x="36575" y="0"/>
                </a:lnTo>
                <a:lnTo>
                  <a:pt x="36575" y="111251"/>
                </a:lnTo>
                <a:lnTo>
                  <a:pt x="39623" y="111251"/>
                </a:lnTo>
                <a:lnTo>
                  <a:pt x="39623" y="0"/>
                </a:lnTo>
                <a:close/>
              </a:path>
              <a:path w="76200" h="173989">
                <a:moveTo>
                  <a:pt x="76199" y="97535"/>
                </a:moveTo>
                <a:lnTo>
                  <a:pt x="39623" y="97535"/>
                </a:lnTo>
                <a:lnTo>
                  <a:pt x="39623" y="111251"/>
                </a:lnTo>
                <a:lnTo>
                  <a:pt x="69341" y="111251"/>
                </a:lnTo>
                <a:lnTo>
                  <a:pt x="76199" y="97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33550" y="3777991"/>
            <a:ext cx="1033780" cy="309880"/>
          </a:xfrm>
          <a:custGeom>
            <a:avLst/>
            <a:gdLst/>
            <a:ahLst/>
            <a:cxnLst/>
            <a:rect l="l" t="t" r="r" b="b"/>
            <a:pathLst>
              <a:path w="1033779" h="309879">
                <a:moveTo>
                  <a:pt x="0" y="309366"/>
                </a:moveTo>
                <a:lnTo>
                  <a:pt x="1033271" y="309366"/>
                </a:lnTo>
                <a:lnTo>
                  <a:pt x="1033271" y="0"/>
                </a:lnTo>
                <a:lnTo>
                  <a:pt x="0" y="0"/>
                </a:lnTo>
                <a:lnTo>
                  <a:pt x="0" y="3093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312301" y="3695569"/>
            <a:ext cx="65214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Calibri"/>
                <a:cs typeface="Calibri"/>
              </a:rPr>
              <a:t>Z</a:t>
            </a:r>
            <a:r>
              <a:rPr sz="1400" b="1" dirty="0">
                <a:latin typeface="Calibri"/>
                <a:cs typeface="Calibri"/>
              </a:rPr>
              <a:t>á</a:t>
            </a:r>
            <a:r>
              <a:rPr sz="1400" b="1" spc="-5" dirty="0">
                <a:latin typeface="Calibri"/>
                <a:cs typeface="Calibri"/>
              </a:rPr>
              <a:t>k</a:t>
            </a:r>
            <a:r>
              <a:rPr sz="1400" b="1" dirty="0">
                <a:latin typeface="Calibri"/>
                <a:cs typeface="Calibri"/>
              </a:rPr>
              <a:t>ladní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651881" y="3777991"/>
            <a:ext cx="935990" cy="309880"/>
          </a:xfrm>
          <a:custGeom>
            <a:avLst/>
            <a:gdLst/>
            <a:ahLst/>
            <a:cxnLst/>
            <a:rect l="l" t="t" r="r" b="b"/>
            <a:pathLst>
              <a:path w="935990" h="309879">
                <a:moveTo>
                  <a:pt x="0" y="309366"/>
                </a:moveTo>
                <a:lnTo>
                  <a:pt x="935735" y="309366"/>
                </a:lnTo>
                <a:lnTo>
                  <a:pt x="935735" y="0"/>
                </a:lnTo>
                <a:lnTo>
                  <a:pt x="0" y="0"/>
                </a:lnTo>
                <a:lnTo>
                  <a:pt x="0" y="3093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729111" y="3695569"/>
            <a:ext cx="6870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Calibri"/>
                <a:cs typeface="Calibri"/>
              </a:rPr>
              <a:t>S</a:t>
            </a:r>
            <a:r>
              <a:rPr sz="1400" b="1" dirty="0">
                <a:latin typeface="Calibri"/>
                <a:cs typeface="Calibri"/>
              </a:rPr>
              <a:t>pe</a:t>
            </a:r>
            <a:r>
              <a:rPr sz="1400" b="1" spc="-5" dirty="0">
                <a:latin typeface="Calibri"/>
                <a:cs typeface="Calibri"/>
              </a:rPr>
              <a:t>c</a:t>
            </a:r>
            <a:r>
              <a:rPr sz="1400" b="1" dirty="0">
                <a:latin typeface="Calibri"/>
                <a:cs typeface="Calibri"/>
              </a:rPr>
              <a:t>iální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049645" y="4087357"/>
            <a:ext cx="76200" cy="287020"/>
          </a:xfrm>
          <a:custGeom>
            <a:avLst/>
            <a:gdLst/>
            <a:ahLst/>
            <a:cxnLst/>
            <a:rect l="l" t="t" r="r" b="b"/>
            <a:pathLst>
              <a:path w="76200" h="287020">
                <a:moveTo>
                  <a:pt x="36575" y="210311"/>
                </a:moveTo>
                <a:lnTo>
                  <a:pt x="0" y="210311"/>
                </a:lnTo>
                <a:lnTo>
                  <a:pt x="38099" y="286511"/>
                </a:lnTo>
                <a:lnTo>
                  <a:pt x="70103" y="222503"/>
                </a:lnTo>
                <a:lnTo>
                  <a:pt x="36575" y="222503"/>
                </a:lnTo>
                <a:lnTo>
                  <a:pt x="36575" y="210311"/>
                </a:lnTo>
                <a:close/>
              </a:path>
              <a:path w="76200" h="287020">
                <a:moveTo>
                  <a:pt x="39623" y="0"/>
                </a:moveTo>
                <a:lnTo>
                  <a:pt x="36575" y="0"/>
                </a:lnTo>
                <a:lnTo>
                  <a:pt x="36575" y="222503"/>
                </a:lnTo>
                <a:lnTo>
                  <a:pt x="39623" y="222503"/>
                </a:lnTo>
                <a:lnTo>
                  <a:pt x="39623" y="0"/>
                </a:lnTo>
                <a:close/>
              </a:path>
              <a:path w="76200" h="287020">
                <a:moveTo>
                  <a:pt x="76199" y="210311"/>
                </a:moveTo>
                <a:lnTo>
                  <a:pt x="39623" y="210311"/>
                </a:lnTo>
                <a:lnTo>
                  <a:pt x="39623" y="222503"/>
                </a:lnTo>
                <a:lnTo>
                  <a:pt x="70103" y="222503"/>
                </a:lnTo>
                <a:lnTo>
                  <a:pt x="76199" y="2103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610733" y="4373876"/>
            <a:ext cx="1164590" cy="46037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89535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spc="-15" dirty="0">
                <a:latin typeface="Calibri"/>
                <a:cs typeface="Calibri"/>
              </a:rPr>
              <a:t>at</a:t>
            </a:r>
            <a:r>
              <a:rPr sz="1400" dirty="0">
                <a:latin typeface="Calibri"/>
                <a:cs typeface="Calibri"/>
              </a:rPr>
              <a:t>ori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332865" y="4261855"/>
            <a:ext cx="2731135" cy="0"/>
          </a:xfrm>
          <a:custGeom>
            <a:avLst/>
            <a:gdLst/>
            <a:ahLst/>
            <a:cxnLst/>
            <a:rect l="l" t="t" r="r" b="b"/>
            <a:pathLst>
              <a:path w="2731135">
                <a:moveTo>
                  <a:pt x="0" y="0"/>
                </a:moveTo>
                <a:lnTo>
                  <a:pt x="273100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725039" y="4029445"/>
            <a:ext cx="0" cy="231775"/>
          </a:xfrm>
          <a:custGeom>
            <a:avLst/>
            <a:gdLst/>
            <a:ahLst/>
            <a:cxnLst/>
            <a:rect l="l" t="t" r="r" b="b"/>
            <a:pathLst>
              <a:path h="231775">
                <a:moveTo>
                  <a:pt x="0" y="0"/>
                </a:moveTo>
                <a:lnTo>
                  <a:pt x="0" y="23164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294765" y="4258045"/>
            <a:ext cx="76200" cy="173990"/>
          </a:xfrm>
          <a:custGeom>
            <a:avLst/>
            <a:gdLst/>
            <a:ahLst/>
            <a:cxnLst/>
            <a:rect l="l" t="t" r="r" b="b"/>
            <a:pathLst>
              <a:path w="76200" h="173989">
                <a:moveTo>
                  <a:pt x="36575" y="97535"/>
                </a:moveTo>
                <a:lnTo>
                  <a:pt x="0" y="97535"/>
                </a:lnTo>
                <a:lnTo>
                  <a:pt x="38099" y="173735"/>
                </a:lnTo>
                <a:lnTo>
                  <a:pt x="70103" y="109727"/>
                </a:lnTo>
                <a:lnTo>
                  <a:pt x="36575" y="109727"/>
                </a:lnTo>
                <a:lnTo>
                  <a:pt x="36575" y="97535"/>
                </a:lnTo>
                <a:close/>
              </a:path>
              <a:path w="76200" h="173989">
                <a:moveTo>
                  <a:pt x="39623" y="0"/>
                </a:moveTo>
                <a:lnTo>
                  <a:pt x="36575" y="0"/>
                </a:lnTo>
                <a:lnTo>
                  <a:pt x="36575" y="109727"/>
                </a:lnTo>
                <a:lnTo>
                  <a:pt x="39623" y="109727"/>
                </a:lnTo>
                <a:lnTo>
                  <a:pt x="39623" y="0"/>
                </a:lnTo>
                <a:close/>
              </a:path>
              <a:path w="76200" h="173989">
                <a:moveTo>
                  <a:pt x="76199" y="97535"/>
                </a:moveTo>
                <a:lnTo>
                  <a:pt x="39623" y="97535"/>
                </a:lnTo>
                <a:lnTo>
                  <a:pt x="39623" y="109727"/>
                </a:lnTo>
                <a:lnTo>
                  <a:pt x="70103" y="109727"/>
                </a:lnTo>
                <a:lnTo>
                  <a:pt x="76199" y="97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86177" y="4261093"/>
            <a:ext cx="76200" cy="173990"/>
          </a:xfrm>
          <a:custGeom>
            <a:avLst/>
            <a:gdLst/>
            <a:ahLst/>
            <a:cxnLst/>
            <a:rect l="l" t="t" r="r" b="b"/>
            <a:pathLst>
              <a:path w="76200" h="173989">
                <a:moveTo>
                  <a:pt x="36575" y="97535"/>
                </a:moveTo>
                <a:lnTo>
                  <a:pt x="0" y="97535"/>
                </a:lnTo>
                <a:lnTo>
                  <a:pt x="38099" y="173735"/>
                </a:lnTo>
                <a:lnTo>
                  <a:pt x="69341" y="111251"/>
                </a:lnTo>
                <a:lnTo>
                  <a:pt x="36575" y="111251"/>
                </a:lnTo>
                <a:lnTo>
                  <a:pt x="36575" y="97535"/>
                </a:lnTo>
                <a:close/>
              </a:path>
              <a:path w="76200" h="173989">
                <a:moveTo>
                  <a:pt x="39623" y="0"/>
                </a:moveTo>
                <a:lnTo>
                  <a:pt x="36575" y="0"/>
                </a:lnTo>
                <a:lnTo>
                  <a:pt x="36575" y="111251"/>
                </a:lnTo>
                <a:lnTo>
                  <a:pt x="39623" y="111251"/>
                </a:lnTo>
                <a:lnTo>
                  <a:pt x="39623" y="0"/>
                </a:lnTo>
                <a:close/>
              </a:path>
              <a:path w="76200" h="173989">
                <a:moveTo>
                  <a:pt x="76199" y="97535"/>
                </a:moveTo>
                <a:lnTo>
                  <a:pt x="39623" y="97535"/>
                </a:lnTo>
                <a:lnTo>
                  <a:pt x="39623" y="111251"/>
                </a:lnTo>
                <a:lnTo>
                  <a:pt x="69341" y="111251"/>
                </a:lnTo>
                <a:lnTo>
                  <a:pt x="76199" y="97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25774" y="4261093"/>
            <a:ext cx="76200" cy="173990"/>
          </a:xfrm>
          <a:custGeom>
            <a:avLst/>
            <a:gdLst/>
            <a:ahLst/>
            <a:cxnLst/>
            <a:rect l="l" t="t" r="r" b="b"/>
            <a:pathLst>
              <a:path w="76200" h="173989">
                <a:moveTo>
                  <a:pt x="36575" y="97535"/>
                </a:moveTo>
                <a:lnTo>
                  <a:pt x="0" y="97535"/>
                </a:lnTo>
                <a:lnTo>
                  <a:pt x="38099" y="173735"/>
                </a:lnTo>
                <a:lnTo>
                  <a:pt x="69341" y="111251"/>
                </a:lnTo>
                <a:lnTo>
                  <a:pt x="36575" y="111251"/>
                </a:lnTo>
                <a:lnTo>
                  <a:pt x="36575" y="97535"/>
                </a:lnTo>
                <a:close/>
              </a:path>
              <a:path w="76200" h="173989">
                <a:moveTo>
                  <a:pt x="39623" y="0"/>
                </a:moveTo>
                <a:lnTo>
                  <a:pt x="36575" y="0"/>
                </a:lnTo>
                <a:lnTo>
                  <a:pt x="36575" y="111251"/>
                </a:lnTo>
                <a:lnTo>
                  <a:pt x="39623" y="111251"/>
                </a:lnTo>
                <a:lnTo>
                  <a:pt x="39623" y="0"/>
                </a:lnTo>
                <a:close/>
              </a:path>
              <a:path w="76200" h="173989">
                <a:moveTo>
                  <a:pt x="76199" y="97535"/>
                </a:moveTo>
                <a:lnTo>
                  <a:pt x="39623" y="97535"/>
                </a:lnTo>
                <a:lnTo>
                  <a:pt x="39623" y="111251"/>
                </a:lnTo>
                <a:lnTo>
                  <a:pt x="69341" y="111251"/>
                </a:lnTo>
                <a:lnTo>
                  <a:pt x="76199" y="97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98269" y="4462267"/>
            <a:ext cx="1369060" cy="459105"/>
          </a:xfrm>
          <a:custGeom>
            <a:avLst/>
            <a:gdLst/>
            <a:ahLst/>
            <a:cxnLst/>
            <a:rect l="l" t="t" r="r" b="b"/>
            <a:pathLst>
              <a:path w="1369060" h="459104">
                <a:moveTo>
                  <a:pt x="0" y="458723"/>
                </a:moveTo>
                <a:lnTo>
                  <a:pt x="1368551" y="458723"/>
                </a:lnTo>
                <a:lnTo>
                  <a:pt x="1368551" y="0"/>
                </a:lnTo>
                <a:lnTo>
                  <a:pt x="0" y="0"/>
                </a:lnTo>
                <a:lnTo>
                  <a:pt x="0" y="4587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977020" y="4527674"/>
            <a:ext cx="97853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2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25" dirty="0">
                <a:latin typeface="Calibri"/>
                <a:cs typeface="Calibri"/>
              </a:rPr>
              <a:t>rg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30" dirty="0">
                <a:latin typeface="Calibri"/>
                <a:cs typeface="Calibri"/>
              </a:rPr>
              <a:t>z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574669" y="4434835"/>
            <a:ext cx="1458595" cy="460375"/>
          </a:xfrm>
          <a:custGeom>
            <a:avLst/>
            <a:gdLst/>
            <a:ahLst/>
            <a:cxnLst/>
            <a:rect l="l" t="t" r="r" b="b"/>
            <a:pathLst>
              <a:path w="1458595" h="460375">
                <a:moveTo>
                  <a:pt x="0" y="460247"/>
                </a:moveTo>
                <a:lnTo>
                  <a:pt x="1458467" y="460247"/>
                </a:lnTo>
                <a:lnTo>
                  <a:pt x="1458467" y="0"/>
                </a:lnTo>
                <a:lnTo>
                  <a:pt x="0" y="0"/>
                </a:lnTo>
                <a:lnTo>
                  <a:pt x="0" y="4602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653422" y="4501766"/>
            <a:ext cx="7505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Odd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spc="-40" dirty="0">
                <a:latin typeface="Calibri"/>
                <a:cs typeface="Calibri"/>
              </a:rPr>
              <a:t>ž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í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381892" y="5154164"/>
            <a:ext cx="76200" cy="173990"/>
          </a:xfrm>
          <a:custGeom>
            <a:avLst/>
            <a:gdLst/>
            <a:ahLst/>
            <a:cxnLst/>
            <a:rect l="l" t="t" r="r" b="b"/>
            <a:pathLst>
              <a:path w="76200" h="173989">
                <a:moveTo>
                  <a:pt x="36575" y="97535"/>
                </a:moveTo>
                <a:lnTo>
                  <a:pt x="0" y="97535"/>
                </a:lnTo>
                <a:lnTo>
                  <a:pt x="38099" y="173735"/>
                </a:lnTo>
                <a:lnTo>
                  <a:pt x="70103" y="109727"/>
                </a:lnTo>
                <a:lnTo>
                  <a:pt x="36575" y="109727"/>
                </a:lnTo>
                <a:lnTo>
                  <a:pt x="36575" y="97535"/>
                </a:lnTo>
                <a:close/>
              </a:path>
              <a:path w="76200" h="173989">
                <a:moveTo>
                  <a:pt x="39623" y="0"/>
                </a:moveTo>
                <a:lnTo>
                  <a:pt x="36575" y="0"/>
                </a:lnTo>
                <a:lnTo>
                  <a:pt x="36575" y="109727"/>
                </a:lnTo>
                <a:lnTo>
                  <a:pt x="39623" y="109727"/>
                </a:lnTo>
                <a:lnTo>
                  <a:pt x="39623" y="0"/>
                </a:lnTo>
                <a:close/>
              </a:path>
              <a:path w="76200" h="173989">
                <a:moveTo>
                  <a:pt x="76199" y="97535"/>
                </a:moveTo>
                <a:lnTo>
                  <a:pt x="39623" y="97535"/>
                </a:lnTo>
                <a:lnTo>
                  <a:pt x="39623" y="109727"/>
                </a:lnTo>
                <a:lnTo>
                  <a:pt x="70103" y="109727"/>
                </a:lnTo>
                <a:lnTo>
                  <a:pt x="76199" y="97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991233" y="5154164"/>
            <a:ext cx="76200" cy="173990"/>
          </a:xfrm>
          <a:custGeom>
            <a:avLst/>
            <a:gdLst/>
            <a:ahLst/>
            <a:cxnLst/>
            <a:rect l="l" t="t" r="r" b="b"/>
            <a:pathLst>
              <a:path w="76200" h="173989">
                <a:moveTo>
                  <a:pt x="36575" y="97535"/>
                </a:moveTo>
                <a:lnTo>
                  <a:pt x="0" y="97535"/>
                </a:lnTo>
                <a:lnTo>
                  <a:pt x="38099" y="173735"/>
                </a:lnTo>
                <a:lnTo>
                  <a:pt x="70103" y="109727"/>
                </a:lnTo>
                <a:lnTo>
                  <a:pt x="36575" y="109727"/>
                </a:lnTo>
                <a:lnTo>
                  <a:pt x="36575" y="97535"/>
                </a:lnTo>
                <a:close/>
              </a:path>
              <a:path w="76200" h="173989">
                <a:moveTo>
                  <a:pt x="39623" y="0"/>
                </a:moveTo>
                <a:lnTo>
                  <a:pt x="36575" y="0"/>
                </a:lnTo>
                <a:lnTo>
                  <a:pt x="36575" y="109727"/>
                </a:lnTo>
                <a:lnTo>
                  <a:pt x="39623" y="109727"/>
                </a:lnTo>
                <a:lnTo>
                  <a:pt x="39623" y="0"/>
                </a:lnTo>
                <a:close/>
              </a:path>
              <a:path w="76200" h="173989">
                <a:moveTo>
                  <a:pt x="76199" y="97535"/>
                </a:moveTo>
                <a:lnTo>
                  <a:pt x="39623" y="97535"/>
                </a:lnTo>
                <a:lnTo>
                  <a:pt x="39623" y="109727"/>
                </a:lnTo>
                <a:lnTo>
                  <a:pt x="70103" y="109727"/>
                </a:lnTo>
                <a:lnTo>
                  <a:pt x="76199" y="97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993273" y="5327899"/>
            <a:ext cx="943610" cy="53848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B</a:t>
            </a:r>
            <a:r>
              <a:rPr sz="1400" spc="-15" dirty="0">
                <a:latin typeface="Calibri"/>
                <a:cs typeface="Calibri"/>
              </a:rPr>
              <a:t>ě</a:t>
            </a:r>
            <a:r>
              <a:rPr sz="1400" spc="-5" dirty="0">
                <a:latin typeface="Calibri"/>
                <a:cs typeface="Calibri"/>
              </a:rPr>
              <a:t>ž</a:t>
            </a:r>
            <a:r>
              <a:rPr sz="1400" spc="-35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ý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02970" y="5361428"/>
            <a:ext cx="864235" cy="46037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89535">
              <a:lnSpc>
                <a:spcPct val="100000"/>
              </a:lnSpc>
            </a:pPr>
            <a:r>
              <a:rPr sz="1400" i="1" spc="-5" dirty="0">
                <a:latin typeface="Calibri"/>
                <a:cs typeface="Calibri"/>
              </a:rPr>
              <a:t>N</a:t>
            </a:r>
            <a:r>
              <a:rPr sz="1400" i="1" dirty="0">
                <a:latin typeface="Calibri"/>
                <a:cs typeface="Calibri"/>
              </a:rPr>
              <a:t>e</a:t>
            </a:r>
            <a:r>
              <a:rPr sz="1400" i="1" spc="-5" dirty="0">
                <a:latin typeface="Calibri"/>
                <a:cs typeface="Calibri"/>
              </a:rPr>
              <a:t>patr</a:t>
            </a:r>
            <a:r>
              <a:rPr sz="1400" i="1" spc="-30" dirty="0">
                <a:latin typeface="Calibri"/>
                <a:cs typeface="Calibri"/>
              </a:rPr>
              <a:t>n</a:t>
            </a:r>
            <a:r>
              <a:rPr sz="1400" i="1" dirty="0">
                <a:latin typeface="Calibri"/>
                <a:cs typeface="Calibri"/>
              </a:rPr>
              <a:t>ý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149474" y="5101585"/>
            <a:ext cx="1609725" cy="0"/>
          </a:xfrm>
          <a:custGeom>
            <a:avLst/>
            <a:gdLst/>
            <a:ahLst/>
            <a:cxnLst/>
            <a:rect l="l" t="t" r="r" b="b"/>
            <a:pathLst>
              <a:path w="1609725">
                <a:moveTo>
                  <a:pt x="0" y="0"/>
                </a:moveTo>
                <a:lnTo>
                  <a:pt x="16093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041775" y="4869176"/>
            <a:ext cx="0" cy="233679"/>
          </a:xfrm>
          <a:custGeom>
            <a:avLst/>
            <a:gdLst/>
            <a:ahLst/>
            <a:cxnLst/>
            <a:rect l="l" t="t" r="r" b="b"/>
            <a:pathLst>
              <a:path h="233679">
                <a:moveTo>
                  <a:pt x="0" y="0"/>
                </a:moveTo>
                <a:lnTo>
                  <a:pt x="0" y="23317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11374" y="5102347"/>
            <a:ext cx="76200" cy="173990"/>
          </a:xfrm>
          <a:custGeom>
            <a:avLst/>
            <a:gdLst/>
            <a:ahLst/>
            <a:cxnLst/>
            <a:rect l="l" t="t" r="r" b="b"/>
            <a:pathLst>
              <a:path w="76200" h="173989">
                <a:moveTo>
                  <a:pt x="36575" y="97535"/>
                </a:moveTo>
                <a:lnTo>
                  <a:pt x="0" y="97535"/>
                </a:lnTo>
                <a:lnTo>
                  <a:pt x="38099" y="173735"/>
                </a:lnTo>
                <a:lnTo>
                  <a:pt x="70103" y="109727"/>
                </a:lnTo>
                <a:lnTo>
                  <a:pt x="36575" y="109727"/>
                </a:lnTo>
                <a:lnTo>
                  <a:pt x="36575" y="97535"/>
                </a:lnTo>
                <a:close/>
              </a:path>
              <a:path w="76200" h="173989">
                <a:moveTo>
                  <a:pt x="39623" y="0"/>
                </a:moveTo>
                <a:lnTo>
                  <a:pt x="36575" y="0"/>
                </a:lnTo>
                <a:lnTo>
                  <a:pt x="36575" y="109727"/>
                </a:lnTo>
                <a:lnTo>
                  <a:pt x="39623" y="109727"/>
                </a:lnTo>
                <a:lnTo>
                  <a:pt x="39623" y="0"/>
                </a:lnTo>
                <a:close/>
              </a:path>
              <a:path w="76200" h="173989">
                <a:moveTo>
                  <a:pt x="76199" y="97535"/>
                </a:moveTo>
                <a:lnTo>
                  <a:pt x="39623" y="97535"/>
                </a:lnTo>
                <a:lnTo>
                  <a:pt x="39623" y="109727"/>
                </a:lnTo>
                <a:lnTo>
                  <a:pt x="70103" y="109727"/>
                </a:lnTo>
                <a:lnTo>
                  <a:pt x="76199" y="97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720717" y="5102347"/>
            <a:ext cx="76200" cy="173990"/>
          </a:xfrm>
          <a:custGeom>
            <a:avLst/>
            <a:gdLst/>
            <a:ahLst/>
            <a:cxnLst/>
            <a:rect l="l" t="t" r="r" b="b"/>
            <a:pathLst>
              <a:path w="76200" h="173989">
                <a:moveTo>
                  <a:pt x="36575" y="97535"/>
                </a:moveTo>
                <a:lnTo>
                  <a:pt x="0" y="97535"/>
                </a:lnTo>
                <a:lnTo>
                  <a:pt x="38099" y="173735"/>
                </a:lnTo>
                <a:lnTo>
                  <a:pt x="70103" y="109727"/>
                </a:lnTo>
                <a:lnTo>
                  <a:pt x="36575" y="109727"/>
                </a:lnTo>
                <a:lnTo>
                  <a:pt x="36575" y="97535"/>
                </a:lnTo>
                <a:close/>
              </a:path>
              <a:path w="76200" h="173989">
                <a:moveTo>
                  <a:pt x="39623" y="0"/>
                </a:moveTo>
                <a:lnTo>
                  <a:pt x="36575" y="0"/>
                </a:lnTo>
                <a:lnTo>
                  <a:pt x="36575" y="109727"/>
                </a:lnTo>
                <a:lnTo>
                  <a:pt x="39623" y="109727"/>
                </a:lnTo>
                <a:lnTo>
                  <a:pt x="39623" y="0"/>
                </a:lnTo>
                <a:close/>
              </a:path>
              <a:path w="76200" h="173989">
                <a:moveTo>
                  <a:pt x="76199" y="97535"/>
                </a:moveTo>
                <a:lnTo>
                  <a:pt x="39623" y="97535"/>
                </a:lnTo>
                <a:lnTo>
                  <a:pt x="39623" y="109727"/>
                </a:lnTo>
                <a:lnTo>
                  <a:pt x="70103" y="109727"/>
                </a:lnTo>
                <a:lnTo>
                  <a:pt x="76199" y="975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424050" y="5276084"/>
            <a:ext cx="1529080" cy="68453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11125" marR="102870" algn="ctr">
              <a:lnSpc>
                <a:spcPct val="100400"/>
              </a:lnSpc>
            </a:pPr>
            <a:r>
              <a:rPr sz="1400" spc="-10" dirty="0">
                <a:latin typeface="Calibri"/>
                <a:cs typeface="Calibri"/>
              </a:rPr>
              <a:t>Odd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spc="-40" dirty="0">
                <a:latin typeface="Calibri"/>
                <a:cs typeface="Calibri"/>
              </a:rPr>
              <a:t>ž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í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Calibri"/>
                <a:cs typeface="Calibri"/>
              </a:rPr>
              <a:t>f</a:t>
            </a:r>
            <a:r>
              <a:rPr sz="1400" dirty="0">
                <a:latin typeface="Calibri"/>
                <a:cs typeface="Calibri"/>
              </a:rPr>
              <a:t>or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ou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15" dirty="0">
                <a:latin typeface="Calibri"/>
                <a:cs typeface="Calibri"/>
              </a:rPr>
              <a:t>á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50" dirty="0">
                <a:latin typeface="Calibri"/>
                <a:cs typeface="Calibri"/>
              </a:rPr>
              <a:t>k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v</a:t>
            </a:r>
            <a:r>
              <a:rPr sz="1400" spc="-5" dirty="0">
                <a:latin typeface="Calibri"/>
                <a:cs typeface="Calibri"/>
              </a:rPr>
              <a:t>é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Calibri"/>
                <a:cs typeface="Calibri"/>
              </a:rPr>
              <a:t>k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nd</a:t>
            </a:r>
            <a:r>
              <a:rPr sz="1400" spc="-5" dirty="0">
                <a:latin typeface="Calibri"/>
                <a:cs typeface="Calibri"/>
              </a:rPr>
              <a:t>á</a:t>
            </a:r>
            <a:r>
              <a:rPr sz="1400" spc="-25" dirty="0">
                <a:latin typeface="Calibri"/>
                <a:cs typeface="Calibri"/>
              </a:rPr>
              <a:t>ř</a:t>
            </a:r>
            <a:r>
              <a:rPr sz="1400" dirty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063874" y="5276084"/>
            <a:ext cx="1803400" cy="483234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88595" marR="159385" indent="-22860">
              <a:lnSpc>
                <a:spcPct val="100699"/>
              </a:lnSpc>
            </a:pPr>
            <a:r>
              <a:rPr sz="1400" spc="-10" dirty="0">
                <a:latin typeface="Calibri"/>
                <a:cs typeface="Calibri"/>
              </a:rPr>
              <a:t>Odd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spc="-40" dirty="0">
                <a:latin typeface="Calibri"/>
                <a:cs typeface="Calibri"/>
              </a:rPr>
              <a:t>ž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í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j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j</a:t>
            </a:r>
            <a:r>
              <a:rPr sz="1400" spc="-15" dirty="0">
                <a:latin typeface="Calibri"/>
                <a:cs typeface="Calibri"/>
              </a:rPr>
              <a:t>e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50" dirty="0">
                <a:latin typeface="Calibri"/>
                <a:cs typeface="Calibri"/>
              </a:rPr>
              <a:t>k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v</a:t>
            </a:r>
            <a:r>
              <a:rPr sz="1400" dirty="0">
                <a:latin typeface="Calibri"/>
                <a:cs typeface="Calibri"/>
              </a:rPr>
              <a:t>é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ds</a:t>
            </a:r>
            <a:r>
              <a:rPr sz="1400" spc="-15" dirty="0">
                <a:latin typeface="Calibri"/>
                <a:cs typeface="Calibri"/>
              </a:rPr>
              <a:t>ta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y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29" name="object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924641"/>
              </p:ext>
            </p:extLst>
          </p:nvPr>
        </p:nvGraphicFramePr>
        <p:xfrm>
          <a:off x="2225746" y="4457420"/>
          <a:ext cx="1609341" cy="6736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0247"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C5D1D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i="1" spc="-25" dirty="0">
                          <a:latin typeface="Calibri"/>
                          <a:cs typeface="Calibri"/>
                        </a:rPr>
                        <a:t>K</a:t>
                      </a:r>
                      <a:r>
                        <a:rPr sz="1400" i="1" spc="-5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400" i="1" spc="-40" dirty="0">
                          <a:latin typeface="Calibri"/>
                          <a:cs typeface="Calibri"/>
                        </a:rPr>
                        <a:t>k</a:t>
                      </a:r>
                      <a:r>
                        <a:rPr sz="1400" i="1" spc="-5" dirty="0">
                          <a:latin typeface="Calibri"/>
                          <a:cs typeface="Calibri"/>
                        </a:rPr>
                        <a:t>ur</a:t>
                      </a:r>
                      <a:r>
                        <a:rPr sz="1400" i="1" dirty="0">
                          <a:latin typeface="Calibri"/>
                          <a:cs typeface="Calibri"/>
                        </a:rPr>
                        <a:t>s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641">
                <a:tc gridSpan="2"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2793">
                      <a:solidFill>
                        <a:srgbClr val="000000"/>
                      </a:solidFill>
                      <a:prstDash val="solid"/>
                    </a:lnR>
                    <a:lnB w="2793">
                      <a:solidFill>
                        <a:srgbClr val="000000"/>
                      </a:solidFill>
                      <a:prstDash val="solid"/>
                    </a:lnB>
                    <a:solidFill>
                      <a:srgbClr val="C5D1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793">
                      <a:solidFill>
                        <a:srgbClr val="000000"/>
                      </a:solidFill>
                      <a:prstDash val="solid"/>
                    </a:lnL>
                    <a:lnB w="2793">
                      <a:solidFill>
                        <a:srgbClr val="000000"/>
                      </a:solidFill>
                      <a:prstDash val="solid"/>
                    </a:lnB>
                    <a:solidFill>
                      <a:srgbClr val="C5D1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137160">
              <a:lnSpc>
                <a:spcPct val="100000"/>
              </a:lnSpc>
            </a:pPr>
            <a:r>
              <a:rPr sz="3300" spc="-25" dirty="0">
                <a:latin typeface="Georgia"/>
                <a:cs typeface="Georgia"/>
              </a:rPr>
              <a:t>R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5" dirty="0">
                <a:latin typeface="Georgia"/>
                <a:cs typeface="Georgia"/>
              </a:rPr>
              <a:t>ho</a:t>
            </a:r>
            <a:r>
              <a:rPr sz="3300" dirty="0">
                <a:latin typeface="Georgia"/>
                <a:cs typeface="Georgia"/>
              </a:rPr>
              <a:t>d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spc="-15" dirty="0">
                <a:latin typeface="Georgia"/>
                <a:cs typeface="Georgia"/>
              </a:rPr>
              <a:t>vá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55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Georgia"/>
                <a:cs typeface="Georgia"/>
              </a:rPr>
              <a:t>o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5" dirty="0">
                <a:latin typeface="Georgia"/>
                <a:cs typeface="Georgia"/>
              </a:rPr>
              <a:t>pů</a:t>
            </a:r>
            <a:r>
              <a:rPr sz="3300" dirty="0">
                <a:latin typeface="Georgia"/>
                <a:cs typeface="Georgia"/>
              </a:rPr>
              <a:t>s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dirty="0">
                <a:latin typeface="Georgia"/>
                <a:cs typeface="Georgia"/>
              </a:rPr>
              <a:t>bu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10" dirty="0">
                <a:latin typeface="Georgia"/>
                <a:cs typeface="Georgia"/>
              </a:rPr>
              <a:t>ř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dirty="0">
                <a:latin typeface="Georgia"/>
                <a:cs typeface="Georgia"/>
              </a:rPr>
              <a:t>š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2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úp</a:t>
            </a:r>
            <a:r>
              <a:rPr sz="3300" spc="-15" dirty="0">
                <a:latin typeface="Georgia"/>
                <a:cs typeface="Georgia"/>
              </a:rPr>
              <a:t>a</a:t>
            </a:r>
            <a:r>
              <a:rPr sz="3300" dirty="0">
                <a:latin typeface="Georgia"/>
                <a:cs typeface="Georgia"/>
              </a:rPr>
              <a:t>d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dirty="0">
                <a:latin typeface="Georgia"/>
                <a:cs typeface="Georgia"/>
              </a:rPr>
              <a:t>u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2357588"/>
            <a:ext cx="8073390" cy="439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6985" indent="-274320" algn="just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ok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je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vylo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dlužn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or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g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an</a:t>
            </a:r>
            <a:r>
              <a:rPr sz="2200" spc="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ce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ddl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í,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roz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54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uča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pr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láš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su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3200">
              <a:latin typeface="Times New Roman"/>
              <a:cs typeface="Times New Roman"/>
            </a:endParaRPr>
          </a:p>
          <a:p>
            <a:pPr marL="287020" marR="5080" indent="-274320" algn="just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ok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2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dlu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ík</a:t>
            </a:r>
            <a:r>
              <a:rPr sz="2200" spc="2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spc="2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uča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2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spc="2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nčn</a:t>
            </a:r>
            <a:r>
              <a:rPr sz="2200" spc="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200" spc="2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200" spc="2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1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povol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ddluž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í/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or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g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an</a:t>
            </a:r>
            <a:r>
              <a:rPr sz="2200" spc="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2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1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zá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rov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ň</a:t>
            </a:r>
            <a:r>
              <a:rPr sz="2200" spc="1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roz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ůs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ku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3200">
              <a:latin typeface="Times New Roman"/>
              <a:cs typeface="Times New Roman"/>
            </a:endParaRPr>
          </a:p>
          <a:p>
            <a:pPr marL="287020" marR="6985" indent="-274320" algn="just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ost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tn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ch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příp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ch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roz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ůs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ku</a:t>
            </a:r>
            <a:r>
              <a:rPr sz="22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sam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ostatn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200" spc="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to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3</a:t>
            </a:r>
            <a:r>
              <a:rPr sz="22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mě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ců</a:t>
            </a:r>
            <a:r>
              <a:rPr sz="22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od</a:t>
            </a:r>
            <a:r>
              <a:rPr sz="22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ku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Sc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ůz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lů</a:t>
            </a:r>
            <a:r>
              <a:rPr sz="22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můž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lasov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ůs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ku</a:t>
            </a:r>
            <a:endParaRPr sz="2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pc="-5" dirty="0">
                <a:latin typeface="Georgia"/>
                <a:cs typeface="Georgia"/>
              </a:rPr>
              <a:t>R</a:t>
            </a:r>
            <a:r>
              <a:rPr dirty="0">
                <a:latin typeface="Georgia"/>
                <a:cs typeface="Georgia"/>
              </a:rPr>
              <a:t>o</a:t>
            </a:r>
            <a:r>
              <a:rPr spc="-5" dirty="0">
                <a:latin typeface="Georgia"/>
                <a:cs typeface="Georgia"/>
              </a:rPr>
              <a:t>zh</a:t>
            </a:r>
            <a:r>
              <a:rPr dirty="0">
                <a:latin typeface="Georgia"/>
                <a:cs typeface="Georgia"/>
              </a:rPr>
              <a:t>od</a:t>
            </a:r>
            <a:r>
              <a:rPr spc="-5" dirty="0">
                <a:latin typeface="Georgia"/>
                <a:cs typeface="Georgia"/>
              </a:rPr>
              <a:t>n</a:t>
            </a:r>
            <a:r>
              <a:rPr dirty="0">
                <a:latin typeface="Georgia"/>
                <a:cs typeface="Georgia"/>
              </a:rPr>
              <a:t>utí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o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Georgia"/>
                <a:cs typeface="Georgia"/>
              </a:rPr>
              <a:t>zp</a:t>
            </a:r>
            <a:r>
              <a:rPr dirty="0">
                <a:latin typeface="Georgia"/>
                <a:cs typeface="Georgia"/>
              </a:rPr>
              <a:t>ůs</a:t>
            </a:r>
            <a:r>
              <a:rPr spc="-5" dirty="0">
                <a:latin typeface="Georgia"/>
                <a:cs typeface="Georgia"/>
              </a:rPr>
              <a:t>o</a:t>
            </a:r>
            <a:r>
              <a:rPr spc="5" dirty="0">
                <a:latin typeface="Georgia"/>
                <a:cs typeface="Georgia"/>
              </a:rPr>
              <a:t>b</a:t>
            </a:r>
            <a:r>
              <a:rPr dirty="0">
                <a:latin typeface="Georgia"/>
                <a:cs typeface="Georgia"/>
              </a:rPr>
              <a:t>u</a:t>
            </a:r>
            <a:r>
              <a:rPr spc="-5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řeše</a:t>
            </a:r>
            <a:r>
              <a:rPr spc="-5" dirty="0">
                <a:latin typeface="Georgia"/>
                <a:cs typeface="Georgia"/>
              </a:rPr>
              <a:t>n</a:t>
            </a:r>
            <a:r>
              <a:rPr dirty="0">
                <a:latin typeface="Georgia"/>
                <a:cs typeface="Georgia"/>
              </a:rPr>
              <a:t>í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ú</a:t>
            </a:r>
            <a:r>
              <a:rPr spc="-5" dirty="0">
                <a:latin typeface="Georgia"/>
                <a:cs typeface="Georgia"/>
              </a:rPr>
              <a:t>pa</a:t>
            </a:r>
            <a:r>
              <a:rPr dirty="0">
                <a:latin typeface="Georgia"/>
                <a:cs typeface="Georgia"/>
              </a:rPr>
              <a:t>d</a:t>
            </a:r>
            <a:r>
              <a:rPr spc="-5" dirty="0">
                <a:latin typeface="Georgia"/>
                <a:cs typeface="Georgia"/>
              </a:rPr>
              <a:t>k</a:t>
            </a:r>
            <a:r>
              <a:rPr dirty="0">
                <a:latin typeface="Georgia"/>
                <a:cs typeface="Georgia"/>
              </a:rPr>
              <a:t>u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v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Georgia"/>
                <a:cs typeface="Georgia"/>
              </a:rPr>
              <a:t>p</a:t>
            </a:r>
            <a:r>
              <a:rPr dirty="0">
                <a:latin typeface="Georgia"/>
                <a:cs typeface="Georgia"/>
              </a:rPr>
              <a:t>od</a:t>
            </a:r>
            <a:r>
              <a:rPr spc="-5" dirty="0">
                <a:latin typeface="Georgia"/>
                <a:cs typeface="Georgia"/>
              </a:rPr>
              <a:t>o</a:t>
            </a:r>
            <a:r>
              <a:rPr spc="5" dirty="0">
                <a:latin typeface="Georgia"/>
                <a:cs typeface="Georgia"/>
              </a:rPr>
              <a:t>b</a:t>
            </a:r>
            <a:r>
              <a:rPr dirty="0">
                <a:latin typeface="Georgia"/>
                <a:cs typeface="Georgia"/>
              </a:rPr>
              <a:t>ě</a:t>
            </a:r>
          </a:p>
          <a:p>
            <a:pPr algn="ctr">
              <a:lnSpc>
                <a:spcPct val="100000"/>
              </a:lnSpc>
            </a:pPr>
            <a:r>
              <a:rPr b="1" dirty="0">
                <a:latin typeface="Georgia"/>
                <a:cs typeface="Georgia"/>
              </a:rPr>
              <a:t>oddlu</a:t>
            </a:r>
            <a:r>
              <a:rPr b="1" spc="-5" dirty="0">
                <a:latin typeface="Georgia"/>
                <a:cs typeface="Georgia"/>
              </a:rPr>
              <a:t>že</a:t>
            </a:r>
            <a:r>
              <a:rPr b="1" dirty="0">
                <a:latin typeface="Georgia"/>
                <a:cs typeface="Georgia"/>
              </a:rPr>
              <a:t>ní</a:t>
            </a:r>
          </a:p>
        </p:txBody>
      </p:sp>
      <p:sp>
        <p:nvSpPr>
          <p:cNvPr id="3" name="object 3"/>
          <p:cNvSpPr/>
          <p:nvPr/>
        </p:nvSpPr>
        <p:spPr>
          <a:xfrm>
            <a:off x="3579753" y="2915401"/>
            <a:ext cx="76200" cy="862965"/>
          </a:xfrm>
          <a:custGeom>
            <a:avLst/>
            <a:gdLst/>
            <a:ahLst/>
            <a:cxnLst/>
            <a:rect l="l" t="t" r="r" b="b"/>
            <a:pathLst>
              <a:path w="76200" h="862964">
                <a:moveTo>
                  <a:pt x="38108" y="50298"/>
                </a:moveTo>
                <a:lnTo>
                  <a:pt x="33527" y="53400"/>
                </a:lnTo>
                <a:lnTo>
                  <a:pt x="33527" y="862583"/>
                </a:lnTo>
                <a:lnTo>
                  <a:pt x="42671" y="862583"/>
                </a:lnTo>
                <a:lnTo>
                  <a:pt x="42671" y="53400"/>
                </a:lnTo>
                <a:lnTo>
                  <a:pt x="38108" y="50298"/>
                </a:lnTo>
                <a:close/>
              </a:path>
              <a:path w="76200" h="862964">
                <a:moveTo>
                  <a:pt x="38099" y="0"/>
                </a:moveTo>
                <a:lnTo>
                  <a:pt x="0" y="76199"/>
                </a:lnTo>
                <a:lnTo>
                  <a:pt x="33527" y="53400"/>
                </a:lnTo>
                <a:lnTo>
                  <a:pt x="33527" y="50298"/>
                </a:lnTo>
                <a:lnTo>
                  <a:pt x="38091" y="50298"/>
                </a:lnTo>
                <a:lnTo>
                  <a:pt x="63245" y="50291"/>
                </a:lnTo>
                <a:lnTo>
                  <a:pt x="38099" y="0"/>
                </a:lnTo>
                <a:close/>
              </a:path>
              <a:path w="76200" h="862964">
                <a:moveTo>
                  <a:pt x="63249" y="50298"/>
                </a:moveTo>
                <a:lnTo>
                  <a:pt x="42671" y="50298"/>
                </a:lnTo>
                <a:lnTo>
                  <a:pt x="42671" y="53400"/>
                </a:lnTo>
                <a:lnTo>
                  <a:pt x="76199" y="76199"/>
                </a:lnTo>
                <a:lnTo>
                  <a:pt x="63249" y="50298"/>
                </a:lnTo>
                <a:close/>
              </a:path>
              <a:path w="76200" h="862964">
                <a:moveTo>
                  <a:pt x="38091" y="50298"/>
                </a:moveTo>
                <a:lnTo>
                  <a:pt x="33527" y="50298"/>
                </a:lnTo>
                <a:lnTo>
                  <a:pt x="33527" y="53400"/>
                </a:lnTo>
                <a:lnTo>
                  <a:pt x="38091" y="50298"/>
                </a:lnTo>
                <a:close/>
              </a:path>
              <a:path w="76200" h="862964">
                <a:moveTo>
                  <a:pt x="63245" y="50291"/>
                </a:moveTo>
                <a:lnTo>
                  <a:pt x="38099" y="50291"/>
                </a:lnTo>
                <a:lnTo>
                  <a:pt x="42671" y="53400"/>
                </a:lnTo>
                <a:lnTo>
                  <a:pt x="42671" y="50298"/>
                </a:lnTo>
                <a:lnTo>
                  <a:pt x="63249" y="502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21302" y="2915401"/>
            <a:ext cx="76200" cy="862965"/>
          </a:xfrm>
          <a:custGeom>
            <a:avLst/>
            <a:gdLst/>
            <a:ahLst/>
            <a:cxnLst/>
            <a:rect l="l" t="t" r="r" b="b"/>
            <a:pathLst>
              <a:path w="76200" h="862964">
                <a:moveTo>
                  <a:pt x="38108" y="50298"/>
                </a:moveTo>
                <a:lnTo>
                  <a:pt x="33527" y="53400"/>
                </a:lnTo>
                <a:lnTo>
                  <a:pt x="33527" y="862583"/>
                </a:lnTo>
                <a:lnTo>
                  <a:pt x="42671" y="862583"/>
                </a:lnTo>
                <a:lnTo>
                  <a:pt x="42671" y="53400"/>
                </a:lnTo>
                <a:lnTo>
                  <a:pt x="38108" y="50298"/>
                </a:lnTo>
                <a:close/>
              </a:path>
              <a:path w="76200" h="862964">
                <a:moveTo>
                  <a:pt x="38099" y="0"/>
                </a:moveTo>
                <a:lnTo>
                  <a:pt x="0" y="76199"/>
                </a:lnTo>
                <a:lnTo>
                  <a:pt x="33527" y="53400"/>
                </a:lnTo>
                <a:lnTo>
                  <a:pt x="33527" y="50298"/>
                </a:lnTo>
                <a:lnTo>
                  <a:pt x="38091" y="50298"/>
                </a:lnTo>
                <a:lnTo>
                  <a:pt x="63245" y="50291"/>
                </a:lnTo>
                <a:lnTo>
                  <a:pt x="38099" y="0"/>
                </a:lnTo>
                <a:close/>
              </a:path>
              <a:path w="76200" h="862964">
                <a:moveTo>
                  <a:pt x="63249" y="50298"/>
                </a:moveTo>
                <a:lnTo>
                  <a:pt x="42671" y="50298"/>
                </a:lnTo>
                <a:lnTo>
                  <a:pt x="42671" y="53400"/>
                </a:lnTo>
                <a:lnTo>
                  <a:pt x="76199" y="76199"/>
                </a:lnTo>
                <a:lnTo>
                  <a:pt x="63249" y="50298"/>
                </a:lnTo>
                <a:close/>
              </a:path>
              <a:path w="76200" h="862964">
                <a:moveTo>
                  <a:pt x="38091" y="50298"/>
                </a:moveTo>
                <a:lnTo>
                  <a:pt x="33527" y="50298"/>
                </a:lnTo>
                <a:lnTo>
                  <a:pt x="33527" y="53400"/>
                </a:lnTo>
                <a:lnTo>
                  <a:pt x="38091" y="50298"/>
                </a:lnTo>
                <a:close/>
              </a:path>
              <a:path w="76200" h="862964">
                <a:moveTo>
                  <a:pt x="63245" y="50291"/>
                </a:moveTo>
                <a:lnTo>
                  <a:pt x="38099" y="50291"/>
                </a:lnTo>
                <a:lnTo>
                  <a:pt x="42671" y="53400"/>
                </a:lnTo>
                <a:lnTo>
                  <a:pt x="42671" y="50298"/>
                </a:lnTo>
                <a:lnTo>
                  <a:pt x="63249" y="502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02502" y="3346699"/>
            <a:ext cx="0" cy="431800"/>
          </a:xfrm>
          <a:custGeom>
            <a:avLst/>
            <a:gdLst/>
            <a:ahLst/>
            <a:cxnLst/>
            <a:rect l="l" t="t" r="r" b="b"/>
            <a:pathLst>
              <a:path h="431800">
                <a:moveTo>
                  <a:pt x="0" y="0"/>
                </a:moveTo>
                <a:lnTo>
                  <a:pt x="0" y="431285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907171" y="2111104"/>
            <a:ext cx="1492250" cy="630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635" algn="ctr">
              <a:lnSpc>
                <a:spcPct val="100000"/>
              </a:lnSpc>
            </a:pPr>
            <a:r>
              <a:rPr sz="1400" spc="-5" dirty="0">
                <a:latin typeface="Georgia"/>
                <a:cs typeface="Georgia"/>
              </a:rPr>
              <a:t>Ro</a:t>
            </a:r>
            <a:r>
              <a:rPr sz="1400" dirty="0">
                <a:latin typeface="Georgia"/>
                <a:cs typeface="Georgia"/>
              </a:rPr>
              <a:t>z</a:t>
            </a:r>
            <a:r>
              <a:rPr sz="1400" spc="-5" dirty="0">
                <a:latin typeface="Georgia"/>
                <a:cs typeface="Georgia"/>
              </a:rPr>
              <a:t>hodnut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ú</a:t>
            </a:r>
            <a:r>
              <a:rPr sz="1400" dirty="0">
                <a:latin typeface="Georgia"/>
                <a:cs typeface="Georgia"/>
              </a:rPr>
              <a:t>pa</a:t>
            </a:r>
            <a:r>
              <a:rPr sz="1400" spc="-5" dirty="0">
                <a:latin typeface="Georgia"/>
                <a:cs typeface="Georgia"/>
              </a:rPr>
              <a:t>d</a:t>
            </a:r>
            <a:r>
              <a:rPr sz="1400" dirty="0">
                <a:latin typeface="Georgia"/>
                <a:cs typeface="Georgia"/>
              </a:rPr>
              <a:t>ku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+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p</a:t>
            </a:r>
            <a:r>
              <a:rPr sz="1400" spc="-5" dirty="0">
                <a:latin typeface="Georgia"/>
                <a:cs typeface="Georgia"/>
              </a:rPr>
              <a:t>o</a:t>
            </a:r>
            <a:r>
              <a:rPr sz="1400" dirty="0">
                <a:latin typeface="Georgia"/>
                <a:cs typeface="Georgia"/>
              </a:rPr>
              <a:t>v</a:t>
            </a:r>
            <a:r>
              <a:rPr sz="1400" spc="-5" dirty="0">
                <a:latin typeface="Georgia"/>
                <a:cs typeface="Georgia"/>
              </a:rPr>
              <a:t>o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odd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spc="-5" dirty="0">
                <a:latin typeface="Georgia"/>
                <a:cs typeface="Georgia"/>
              </a:rPr>
              <a:t>u</a:t>
            </a:r>
            <a:r>
              <a:rPr sz="1400" dirty="0">
                <a:latin typeface="Georgia"/>
                <a:cs typeface="Georgia"/>
              </a:rPr>
              <a:t>že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87406" y="2254360"/>
            <a:ext cx="1861185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2925" marR="5080" indent="-530860">
              <a:lnSpc>
                <a:spcPct val="100000"/>
              </a:lnSpc>
            </a:pPr>
            <a:r>
              <a:rPr sz="1400" spc="-5" dirty="0">
                <a:latin typeface="Georgia"/>
                <a:cs typeface="Georgia"/>
              </a:rPr>
              <a:t>Ro</a:t>
            </a:r>
            <a:r>
              <a:rPr sz="1400" dirty="0">
                <a:latin typeface="Georgia"/>
                <a:cs typeface="Georgia"/>
              </a:rPr>
              <a:t>z</a:t>
            </a:r>
            <a:r>
              <a:rPr sz="1400" spc="-5" dirty="0">
                <a:latin typeface="Georgia"/>
                <a:cs typeface="Georgia"/>
              </a:rPr>
              <a:t>hodnut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Georgia"/>
                <a:cs typeface="Georgia"/>
              </a:rPr>
              <a:t>o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Georgia"/>
                <a:cs typeface="Georgia"/>
              </a:rPr>
              <a:t>s</a:t>
            </a:r>
            <a:r>
              <a:rPr sz="1400" spc="-5" dirty="0">
                <a:latin typeface="Georgia"/>
                <a:cs typeface="Georgia"/>
              </a:rPr>
              <a:t>ch</a:t>
            </a:r>
            <a:r>
              <a:rPr sz="1400" dirty="0">
                <a:latin typeface="Georgia"/>
                <a:cs typeface="Georgia"/>
              </a:rPr>
              <a:t>vá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odd</a:t>
            </a:r>
            <a:r>
              <a:rPr sz="1400" spc="-10" dirty="0">
                <a:latin typeface="Georgia"/>
                <a:cs typeface="Georgia"/>
              </a:rPr>
              <a:t>l</a:t>
            </a:r>
            <a:r>
              <a:rPr sz="1400" spc="-5" dirty="0">
                <a:latin typeface="Georgia"/>
                <a:cs typeface="Georgia"/>
              </a:rPr>
              <a:t>u</a:t>
            </a:r>
            <a:r>
              <a:rPr sz="1400" dirty="0">
                <a:latin typeface="Georgia"/>
                <a:cs typeface="Georgia"/>
              </a:rPr>
              <a:t>že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17853" y="3369554"/>
            <a:ext cx="1442085" cy="97790"/>
          </a:xfrm>
          <a:custGeom>
            <a:avLst/>
            <a:gdLst/>
            <a:ahLst/>
            <a:cxnLst/>
            <a:rect l="l" t="t" r="r" b="b"/>
            <a:pathLst>
              <a:path w="1442085" h="97789">
                <a:moveTo>
                  <a:pt x="1421762" y="48845"/>
                </a:moveTo>
                <a:lnTo>
                  <a:pt x="1353311" y="89915"/>
                </a:lnTo>
                <a:lnTo>
                  <a:pt x="1351787" y="91439"/>
                </a:lnTo>
                <a:lnTo>
                  <a:pt x="1351787" y="96011"/>
                </a:lnTo>
                <a:lnTo>
                  <a:pt x="1354835" y="97535"/>
                </a:lnTo>
                <a:lnTo>
                  <a:pt x="1357883" y="97535"/>
                </a:lnTo>
                <a:lnTo>
                  <a:pt x="1433845" y="53339"/>
                </a:lnTo>
                <a:lnTo>
                  <a:pt x="1429511" y="53339"/>
                </a:lnTo>
                <a:lnTo>
                  <a:pt x="1421762" y="48845"/>
                </a:lnTo>
                <a:close/>
              </a:path>
              <a:path w="1442085" h="97789">
                <a:moveTo>
                  <a:pt x="1413746" y="44195"/>
                </a:moveTo>
                <a:lnTo>
                  <a:pt x="0" y="44195"/>
                </a:lnTo>
                <a:lnTo>
                  <a:pt x="0" y="53339"/>
                </a:lnTo>
                <a:lnTo>
                  <a:pt x="1414271" y="53339"/>
                </a:lnTo>
                <a:lnTo>
                  <a:pt x="1421762" y="48845"/>
                </a:lnTo>
                <a:lnTo>
                  <a:pt x="1413746" y="44195"/>
                </a:lnTo>
                <a:close/>
              </a:path>
              <a:path w="1442085" h="97789">
                <a:moveTo>
                  <a:pt x="1429511" y="44195"/>
                </a:moveTo>
                <a:lnTo>
                  <a:pt x="1421762" y="48845"/>
                </a:lnTo>
                <a:lnTo>
                  <a:pt x="1429511" y="53339"/>
                </a:lnTo>
                <a:lnTo>
                  <a:pt x="1429511" y="44195"/>
                </a:lnTo>
                <a:close/>
              </a:path>
              <a:path w="1442085" h="97789">
                <a:moveTo>
                  <a:pt x="1432559" y="44195"/>
                </a:moveTo>
                <a:lnTo>
                  <a:pt x="1429511" y="44195"/>
                </a:lnTo>
                <a:lnTo>
                  <a:pt x="1429511" y="53339"/>
                </a:lnTo>
                <a:lnTo>
                  <a:pt x="1432559" y="53339"/>
                </a:lnTo>
                <a:lnTo>
                  <a:pt x="1432559" y="44195"/>
                </a:lnTo>
                <a:close/>
              </a:path>
              <a:path w="1442085" h="97789">
                <a:moveTo>
                  <a:pt x="1433845" y="44195"/>
                </a:moveTo>
                <a:lnTo>
                  <a:pt x="1432559" y="44195"/>
                </a:lnTo>
                <a:lnTo>
                  <a:pt x="1432559" y="53339"/>
                </a:lnTo>
                <a:lnTo>
                  <a:pt x="1433845" y="53339"/>
                </a:lnTo>
                <a:lnTo>
                  <a:pt x="1441703" y="48767"/>
                </a:lnTo>
                <a:lnTo>
                  <a:pt x="1433845" y="44195"/>
                </a:lnTo>
                <a:close/>
              </a:path>
              <a:path w="1442085" h="97789">
                <a:moveTo>
                  <a:pt x="1357883" y="0"/>
                </a:moveTo>
                <a:lnTo>
                  <a:pt x="1354835" y="0"/>
                </a:lnTo>
                <a:lnTo>
                  <a:pt x="1351787" y="1523"/>
                </a:lnTo>
                <a:lnTo>
                  <a:pt x="1351787" y="6095"/>
                </a:lnTo>
                <a:lnTo>
                  <a:pt x="1353311" y="9143"/>
                </a:lnTo>
                <a:lnTo>
                  <a:pt x="1421762" y="48845"/>
                </a:lnTo>
                <a:lnTo>
                  <a:pt x="1429511" y="44195"/>
                </a:lnTo>
                <a:lnTo>
                  <a:pt x="1433845" y="44195"/>
                </a:lnTo>
                <a:lnTo>
                  <a:pt x="13578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59402" y="3297925"/>
            <a:ext cx="1943100" cy="97790"/>
          </a:xfrm>
          <a:custGeom>
            <a:avLst/>
            <a:gdLst/>
            <a:ahLst/>
            <a:cxnLst/>
            <a:rect l="l" t="t" r="r" b="b"/>
            <a:pathLst>
              <a:path w="1943100" h="97789">
                <a:moveTo>
                  <a:pt x="1923158" y="48845"/>
                </a:moveTo>
                <a:lnTo>
                  <a:pt x="1854707" y="89915"/>
                </a:lnTo>
                <a:lnTo>
                  <a:pt x="1853183" y="91439"/>
                </a:lnTo>
                <a:lnTo>
                  <a:pt x="1853183" y="96011"/>
                </a:lnTo>
                <a:lnTo>
                  <a:pt x="1856231" y="97535"/>
                </a:lnTo>
                <a:lnTo>
                  <a:pt x="1860803" y="97535"/>
                </a:lnTo>
                <a:lnTo>
                  <a:pt x="1935384" y="53339"/>
                </a:lnTo>
                <a:lnTo>
                  <a:pt x="1930907" y="53339"/>
                </a:lnTo>
                <a:lnTo>
                  <a:pt x="1923158" y="48845"/>
                </a:lnTo>
                <a:close/>
              </a:path>
              <a:path w="1943100" h="97789">
                <a:moveTo>
                  <a:pt x="1915142" y="44195"/>
                </a:moveTo>
                <a:lnTo>
                  <a:pt x="0" y="44195"/>
                </a:lnTo>
                <a:lnTo>
                  <a:pt x="0" y="53339"/>
                </a:lnTo>
                <a:lnTo>
                  <a:pt x="1915667" y="53339"/>
                </a:lnTo>
                <a:lnTo>
                  <a:pt x="1923158" y="48845"/>
                </a:lnTo>
                <a:lnTo>
                  <a:pt x="1915142" y="44195"/>
                </a:lnTo>
                <a:close/>
              </a:path>
              <a:path w="1943100" h="97789">
                <a:moveTo>
                  <a:pt x="1930907" y="44195"/>
                </a:moveTo>
                <a:lnTo>
                  <a:pt x="1923158" y="48845"/>
                </a:lnTo>
                <a:lnTo>
                  <a:pt x="1930907" y="53339"/>
                </a:lnTo>
                <a:lnTo>
                  <a:pt x="1930907" y="44195"/>
                </a:lnTo>
                <a:close/>
              </a:path>
              <a:path w="1943100" h="97789">
                <a:moveTo>
                  <a:pt x="1933955" y="44195"/>
                </a:moveTo>
                <a:lnTo>
                  <a:pt x="1930907" y="44195"/>
                </a:lnTo>
                <a:lnTo>
                  <a:pt x="1930907" y="53339"/>
                </a:lnTo>
                <a:lnTo>
                  <a:pt x="1933955" y="53339"/>
                </a:lnTo>
                <a:lnTo>
                  <a:pt x="1933955" y="44195"/>
                </a:lnTo>
                <a:close/>
              </a:path>
              <a:path w="1943100" h="97789">
                <a:moveTo>
                  <a:pt x="1935384" y="44195"/>
                </a:moveTo>
                <a:lnTo>
                  <a:pt x="1933955" y="44195"/>
                </a:lnTo>
                <a:lnTo>
                  <a:pt x="1933955" y="53339"/>
                </a:lnTo>
                <a:lnTo>
                  <a:pt x="1935384" y="53339"/>
                </a:lnTo>
                <a:lnTo>
                  <a:pt x="1943099" y="48767"/>
                </a:lnTo>
                <a:lnTo>
                  <a:pt x="1935384" y="44195"/>
                </a:lnTo>
                <a:close/>
              </a:path>
              <a:path w="1943100" h="97789">
                <a:moveTo>
                  <a:pt x="1860803" y="0"/>
                </a:moveTo>
                <a:lnTo>
                  <a:pt x="1856231" y="0"/>
                </a:lnTo>
                <a:lnTo>
                  <a:pt x="1853183" y="1523"/>
                </a:lnTo>
                <a:lnTo>
                  <a:pt x="1853183" y="6095"/>
                </a:lnTo>
                <a:lnTo>
                  <a:pt x="1854707" y="9143"/>
                </a:lnTo>
                <a:lnTo>
                  <a:pt x="1923158" y="48845"/>
                </a:lnTo>
                <a:lnTo>
                  <a:pt x="1930907" y="44195"/>
                </a:lnTo>
                <a:lnTo>
                  <a:pt x="1935384" y="44195"/>
                </a:lnTo>
                <a:lnTo>
                  <a:pt x="18608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74757" y="4210801"/>
            <a:ext cx="7127875" cy="0"/>
          </a:xfrm>
          <a:custGeom>
            <a:avLst/>
            <a:gdLst/>
            <a:ahLst/>
            <a:cxnLst/>
            <a:rect l="l" t="t" r="r" b="b"/>
            <a:pathLst>
              <a:path w="7127875">
                <a:moveTo>
                  <a:pt x="0" y="0"/>
                </a:moveTo>
                <a:lnTo>
                  <a:pt x="712774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25989" y="4210808"/>
            <a:ext cx="97790" cy="1297305"/>
          </a:xfrm>
          <a:custGeom>
            <a:avLst/>
            <a:gdLst/>
            <a:ahLst/>
            <a:cxnLst/>
            <a:rect l="l" t="t" r="r" b="b"/>
            <a:pathLst>
              <a:path w="97789" h="1297304">
                <a:moveTo>
                  <a:pt x="6095" y="1207007"/>
                </a:moveTo>
                <a:lnTo>
                  <a:pt x="1523" y="1207007"/>
                </a:lnTo>
                <a:lnTo>
                  <a:pt x="0" y="1210055"/>
                </a:lnTo>
                <a:lnTo>
                  <a:pt x="0" y="1213103"/>
                </a:lnTo>
                <a:lnTo>
                  <a:pt x="48767" y="1296923"/>
                </a:lnTo>
                <a:lnTo>
                  <a:pt x="54088" y="1287779"/>
                </a:lnTo>
                <a:lnTo>
                  <a:pt x="44195" y="1287779"/>
                </a:lnTo>
                <a:lnTo>
                  <a:pt x="44195" y="1268966"/>
                </a:lnTo>
                <a:lnTo>
                  <a:pt x="9143" y="1208531"/>
                </a:lnTo>
                <a:lnTo>
                  <a:pt x="6095" y="1207007"/>
                </a:lnTo>
                <a:close/>
              </a:path>
              <a:path w="97789" h="1297304">
                <a:moveTo>
                  <a:pt x="48845" y="1276982"/>
                </a:moveTo>
                <a:lnTo>
                  <a:pt x="44195" y="1284731"/>
                </a:lnTo>
                <a:lnTo>
                  <a:pt x="44195" y="1287779"/>
                </a:lnTo>
                <a:lnTo>
                  <a:pt x="53339" y="1287779"/>
                </a:lnTo>
                <a:lnTo>
                  <a:pt x="53339" y="1284731"/>
                </a:lnTo>
                <a:lnTo>
                  <a:pt x="48845" y="1276982"/>
                </a:lnTo>
                <a:close/>
              </a:path>
              <a:path w="97789" h="1297304">
                <a:moveTo>
                  <a:pt x="96011" y="1207007"/>
                </a:moveTo>
                <a:lnTo>
                  <a:pt x="91439" y="1207007"/>
                </a:lnTo>
                <a:lnTo>
                  <a:pt x="89915" y="1208531"/>
                </a:lnTo>
                <a:lnTo>
                  <a:pt x="53339" y="1269491"/>
                </a:lnTo>
                <a:lnTo>
                  <a:pt x="53339" y="1287779"/>
                </a:lnTo>
                <a:lnTo>
                  <a:pt x="54088" y="1287779"/>
                </a:lnTo>
                <a:lnTo>
                  <a:pt x="97535" y="1213103"/>
                </a:lnTo>
                <a:lnTo>
                  <a:pt x="97535" y="1210055"/>
                </a:lnTo>
                <a:lnTo>
                  <a:pt x="96011" y="1207007"/>
                </a:lnTo>
                <a:close/>
              </a:path>
              <a:path w="97789" h="1297304">
                <a:moveTo>
                  <a:pt x="44195" y="1268966"/>
                </a:moveTo>
                <a:lnTo>
                  <a:pt x="44195" y="1284731"/>
                </a:lnTo>
                <a:lnTo>
                  <a:pt x="48845" y="1276982"/>
                </a:lnTo>
                <a:lnTo>
                  <a:pt x="44195" y="1268966"/>
                </a:lnTo>
                <a:close/>
              </a:path>
              <a:path w="97789" h="1297304">
                <a:moveTo>
                  <a:pt x="53339" y="1269491"/>
                </a:moveTo>
                <a:lnTo>
                  <a:pt x="48845" y="1276982"/>
                </a:lnTo>
                <a:lnTo>
                  <a:pt x="53339" y="1284731"/>
                </a:lnTo>
                <a:lnTo>
                  <a:pt x="53339" y="1269491"/>
                </a:lnTo>
                <a:close/>
              </a:path>
              <a:path w="97789" h="1297304">
                <a:moveTo>
                  <a:pt x="53339" y="0"/>
                </a:moveTo>
                <a:lnTo>
                  <a:pt x="44195" y="0"/>
                </a:lnTo>
                <a:lnTo>
                  <a:pt x="44195" y="1268966"/>
                </a:lnTo>
                <a:lnTo>
                  <a:pt x="48845" y="1276982"/>
                </a:lnTo>
                <a:lnTo>
                  <a:pt x="53339" y="1269491"/>
                </a:lnTo>
                <a:lnTo>
                  <a:pt x="53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17853" y="3777991"/>
            <a:ext cx="0" cy="1153795"/>
          </a:xfrm>
          <a:custGeom>
            <a:avLst/>
            <a:gdLst/>
            <a:ahLst/>
            <a:cxnLst/>
            <a:rect l="l" t="t" r="r" b="b"/>
            <a:pathLst>
              <a:path h="1153795">
                <a:moveTo>
                  <a:pt x="0" y="0"/>
                </a:moveTo>
                <a:lnTo>
                  <a:pt x="0" y="1153668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9402" y="3777991"/>
            <a:ext cx="0" cy="1153795"/>
          </a:xfrm>
          <a:custGeom>
            <a:avLst/>
            <a:gdLst/>
            <a:ahLst/>
            <a:cxnLst/>
            <a:rect l="l" t="t" r="r" b="b"/>
            <a:pathLst>
              <a:path h="1153795">
                <a:moveTo>
                  <a:pt x="0" y="0"/>
                </a:moveTo>
                <a:lnTo>
                  <a:pt x="0" y="1153668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753733" y="3777991"/>
            <a:ext cx="97790" cy="1729739"/>
          </a:xfrm>
          <a:custGeom>
            <a:avLst/>
            <a:gdLst/>
            <a:ahLst/>
            <a:cxnLst/>
            <a:rect l="l" t="t" r="r" b="b"/>
            <a:pathLst>
              <a:path w="97790" h="1729739">
                <a:moveTo>
                  <a:pt x="6095" y="1639824"/>
                </a:moveTo>
                <a:lnTo>
                  <a:pt x="1523" y="1639824"/>
                </a:lnTo>
                <a:lnTo>
                  <a:pt x="0" y="1642872"/>
                </a:lnTo>
                <a:lnTo>
                  <a:pt x="0" y="1645920"/>
                </a:lnTo>
                <a:lnTo>
                  <a:pt x="48767" y="1729740"/>
                </a:lnTo>
                <a:lnTo>
                  <a:pt x="54088" y="1720596"/>
                </a:lnTo>
                <a:lnTo>
                  <a:pt x="44195" y="1720596"/>
                </a:lnTo>
                <a:lnTo>
                  <a:pt x="44195" y="1701782"/>
                </a:lnTo>
                <a:lnTo>
                  <a:pt x="9143" y="1641348"/>
                </a:lnTo>
                <a:lnTo>
                  <a:pt x="6095" y="1639824"/>
                </a:lnTo>
                <a:close/>
              </a:path>
              <a:path w="97790" h="1729739">
                <a:moveTo>
                  <a:pt x="44195" y="1701782"/>
                </a:moveTo>
                <a:lnTo>
                  <a:pt x="44195" y="1720596"/>
                </a:lnTo>
                <a:lnTo>
                  <a:pt x="53339" y="1720596"/>
                </a:lnTo>
                <a:lnTo>
                  <a:pt x="53339" y="1717548"/>
                </a:lnTo>
                <a:lnTo>
                  <a:pt x="45719" y="1717548"/>
                </a:lnTo>
                <a:lnTo>
                  <a:pt x="49529" y="1710979"/>
                </a:lnTo>
                <a:lnTo>
                  <a:pt x="44195" y="1701782"/>
                </a:lnTo>
                <a:close/>
              </a:path>
              <a:path w="97790" h="1729739">
                <a:moveTo>
                  <a:pt x="96011" y="1639824"/>
                </a:moveTo>
                <a:lnTo>
                  <a:pt x="92963" y="1639824"/>
                </a:lnTo>
                <a:lnTo>
                  <a:pt x="89915" y="1641348"/>
                </a:lnTo>
                <a:lnTo>
                  <a:pt x="53339" y="1704410"/>
                </a:lnTo>
                <a:lnTo>
                  <a:pt x="53339" y="1720596"/>
                </a:lnTo>
                <a:lnTo>
                  <a:pt x="54088" y="1720596"/>
                </a:lnTo>
                <a:lnTo>
                  <a:pt x="97535" y="1645920"/>
                </a:lnTo>
                <a:lnTo>
                  <a:pt x="97535" y="1642872"/>
                </a:lnTo>
                <a:lnTo>
                  <a:pt x="96011" y="1639824"/>
                </a:lnTo>
                <a:close/>
              </a:path>
              <a:path w="97790" h="1729739">
                <a:moveTo>
                  <a:pt x="49529" y="1710979"/>
                </a:moveTo>
                <a:lnTo>
                  <a:pt x="45719" y="1717548"/>
                </a:lnTo>
                <a:lnTo>
                  <a:pt x="53339" y="1717548"/>
                </a:lnTo>
                <a:lnTo>
                  <a:pt x="49529" y="1710979"/>
                </a:lnTo>
                <a:close/>
              </a:path>
              <a:path w="97790" h="1729739">
                <a:moveTo>
                  <a:pt x="53339" y="1704410"/>
                </a:moveTo>
                <a:lnTo>
                  <a:pt x="49529" y="1710979"/>
                </a:lnTo>
                <a:lnTo>
                  <a:pt x="53339" y="1717548"/>
                </a:lnTo>
                <a:lnTo>
                  <a:pt x="53339" y="1704410"/>
                </a:lnTo>
                <a:close/>
              </a:path>
              <a:path w="97790" h="1729739">
                <a:moveTo>
                  <a:pt x="53339" y="0"/>
                </a:moveTo>
                <a:lnTo>
                  <a:pt x="44195" y="0"/>
                </a:lnTo>
                <a:lnTo>
                  <a:pt x="44195" y="1701782"/>
                </a:lnTo>
                <a:lnTo>
                  <a:pt x="49529" y="1710979"/>
                </a:lnTo>
                <a:lnTo>
                  <a:pt x="53339" y="1704410"/>
                </a:lnTo>
                <a:lnTo>
                  <a:pt x="53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906916" y="3547810"/>
            <a:ext cx="862965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77800">
              <a:lnSpc>
                <a:spcPct val="100000"/>
              </a:lnSpc>
            </a:pPr>
            <a:r>
              <a:rPr sz="1200" spc="-15" dirty="0">
                <a:latin typeface="Georgia"/>
                <a:cs typeface="Georgia"/>
              </a:rPr>
              <a:t>3</a:t>
            </a:r>
            <a:r>
              <a:rPr sz="1200" spc="-10" dirty="0">
                <a:latin typeface="Georgia"/>
                <a:cs typeface="Georgia"/>
              </a:rPr>
              <a:t>0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Georgia"/>
                <a:cs typeface="Georgia"/>
              </a:rPr>
              <a:t>d</a:t>
            </a:r>
            <a:r>
              <a:rPr sz="1200" spc="-15" dirty="0">
                <a:latin typeface="Georgia"/>
                <a:cs typeface="Georgia"/>
              </a:rPr>
              <a:t>n</a:t>
            </a:r>
            <a:r>
              <a:rPr sz="1200" dirty="0">
                <a:latin typeface="Georgia"/>
                <a:cs typeface="Georgia"/>
              </a:rPr>
              <a:t>ů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Georgia"/>
                <a:cs typeface="Georgia"/>
              </a:rPr>
              <a:t>př</a:t>
            </a:r>
            <a:r>
              <a:rPr sz="1200" spc="-10" dirty="0">
                <a:latin typeface="Georgia"/>
                <a:cs typeface="Georgia"/>
              </a:rPr>
              <a:t>i</a:t>
            </a:r>
            <a:r>
              <a:rPr sz="1200" spc="-5" dirty="0">
                <a:latin typeface="Georgia"/>
                <a:cs typeface="Georgia"/>
              </a:rPr>
              <a:t>h</a:t>
            </a:r>
            <a:r>
              <a:rPr sz="1200" dirty="0">
                <a:latin typeface="Georgia"/>
                <a:cs typeface="Georgia"/>
              </a:rPr>
              <a:t>l</a:t>
            </a:r>
            <a:r>
              <a:rPr sz="1200" spc="-15" dirty="0">
                <a:latin typeface="Georgia"/>
                <a:cs typeface="Georgia"/>
              </a:rPr>
              <a:t>a</a:t>
            </a:r>
            <a:r>
              <a:rPr sz="1200" spc="-5" dirty="0">
                <a:latin typeface="Georgia"/>
                <a:cs typeface="Georgia"/>
              </a:rPr>
              <a:t>š</a:t>
            </a:r>
            <a:r>
              <a:rPr sz="1200" dirty="0">
                <a:latin typeface="Georgia"/>
                <a:cs typeface="Georgia"/>
              </a:rPr>
              <a:t>o</a:t>
            </a:r>
            <a:r>
              <a:rPr sz="1200" spc="-5" dirty="0">
                <a:latin typeface="Georgia"/>
                <a:cs typeface="Georgia"/>
              </a:rPr>
              <a:t>v</a:t>
            </a:r>
            <a:r>
              <a:rPr sz="1200" spc="-15" dirty="0">
                <a:latin typeface="Georgia"/>
                <a:cs typeface="Georgia"/>
              </a:rPr>
              <a:t>án</a:t>
            </a:r>
            <a:r>
              <a:rPr sz="1200" spc="-5" dirty="0">
                <a:latin typeface="Georgia"/>
                <a:cs typeface="Georgia"/>
              </a:rPr>
              <a:t>í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77425" y="5707320"/>
            <a:ext cx="1492250" cy="726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Georgia"/>
                <a:cs typeface="Georgia"/>
              </a:rPr>
              <a:t>Za</a:t>
            </a:r>
            <a:r>
              <a:rPr sz="1200" spc="-5" dirty="0">
                <a:latin typeface="Georgia"/>
                <a:cs typeface="Georgia"/>
              </a:rPr>
              <a:t>h</a:t>
            </a:r>
            <a:r>
              <a:rPr sz="1200" spc="-20" dirty="0">
                <a:latin typeface="Georgia"/>
                <a:cs typeface="Georgia"/>
              </a:rPr>
              <a:t>á</a:t>
            </a:r>
            <a:r>
              <a:rPr sz="1200" spc="-10" dirty="0">
                <a:latin typeface="Georgia"/>
                <a:cs typeface="Georgia"/>
              </a:rPr>
              <a:t>j</a:t>
            </a:r>
            <a:r>
              <a:rPr sz="1200" spc="-5" dirty="0">
                <a:latin typeface="Georgia"/>
                <a:cs typeface="Georgia"/>
              </a:rPr>
              <a:t>e</a:t>
            </a:r>
            <a:r>
              <a:rPr sz="1200" spc="-15" dirty="0">
                <a:latin typeface="Georgia"/>
                <a:cs typeface="Georgia"/>
              </a:rPr>
              <a:t>n</a:t>
            </a:r>
            <a:r>
              <a:rPr sz="1200" spc="-5" dirty="0">
                <a:latin typeface="Georgia"/>
                <a:cs typeface="Georgia"/>
              </a:rPr>
              <a:t>í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Georgia"/>
                <a:cs typeface="Georgia"/>
              </a:rPr>
              <a:t>IŘ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Georgia"/>
                <a:cs typeface="Georgia"/>
              </a:rPr>
              <a:t>–</a:t>
            </a:r>
            <a:endParaRPr sz="12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</a:pPr>
            <a:r>
              <a:rPr sz="1200" dirty="0">
                <a:latin typeface="Georgia"/>
                <a:cs typeface="Georgia"/>
              </a:rPr>
              <a:t>u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Georgia"/>
                <a:cs typeface="Georgia"/>
              </a:rPr>
              <a:t>d</a:t>
            </a:r>
            <a:r>
              <a:rPr sz="1200" dirty="0">
                <a:latin typeface="Georgia"/>
                <a:cs typeface="Georgia"/>
              </a:rPr>
              <a:t>l</a:t>
            </a:r>
            <a:r>
              <a:rPr sz="1200" spc="5" dirty="0">
                <a:latin typeface="Georgia"/>
                <a:cs typeface="Georgia"/>
              </a:rPr>
              <a:t>u</a:t>
            </a:r>
            <a:r>
              <a:rPr sz="1200" spc="-15" dirty="0">
                <a:latin typeface="Georgia"/>
                <a:cs typeface="Georgia"/>
              </a:rPr>
              <a:t>žní</a:t>
            </a:r>
            <a:r>
              <a:rPr sz="1200" spc="-5" dirty="0">
                <a:latin typeface="Georgia"/>
                <a:cs typeface="Georgia"/>
              </a:rPr>
              <a:t>k</a:t>
            </a:r>
            <a:r>
              <a:rPr sz="1200" spc="-10" dirty="0">
                <a:latin typeface="Georgia"/>
                <a:cs typeface="Georgia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Georgia"/>
                <a:cs typeface="Georgia"/>
              </a:rPr>
              <a:t>m</a:t>
            </a:r>
            <a:r>
              <a:rPr sz="1200" spc="5" dirty="0">
                <a:latin typeface="Georgia"/>
                <a:cs typeface="Georgia"/>
              </a:rPr>
              <a:t>u</a:t>
            </a:r>
            <a:r>
              <a:rPr sz="1200" spc="-5" dirty="0">
                <a:latin typeface="Georgia"/>
                <a:cs typeface="Georgia"/>
              </a:rPr>
              <a:t>sí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Georgia"/>
                <a:cs typeface="Georgia"/>
              </a:rPr>
              <a:t>bý</a:t>
            </a:r>
            <a:r>
              <a:rPr sz="1200" dirty="0">
                <a:latin typeface="Georgia"/>
                <a:cs typeface="Georgia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Georgia"/>
                <a:cs typeface="Georgia"/>
              </a:rPr>
              <a:t>sp</a:t>
            </a:r>
            <a:r>
              <a:rPr sz="1200" dirty="0">
                <a:latin typeface="Georgia"/>
                <a:cs typeface="Georgia"/>
              </a:rPr>
              <a:t>o</a:t>
            </a:r>
            <a:r>
              <a:rPr sz="1200" spc="-10" dirty="0">
                <a:latin typeface="Georgia"/>
                <a:cs typeface="Georgia"/>
              </a:rPr>
              <a:t>j</a:t>
            </a:r>
            <a:r>
              <a:rPr sz="1200" spc="-5" dirty="0">
                <a:latin typeface="Georgia"/>
                <a:cs typeface="Georgia"/>
              </a:rPr>
              <a:t>e</a:t>
            </a:r>
            <a:r>
              <a:rPr sz="1200" spc="-15" dirty="0">
                <a:latin typeface="Georgia"/>
                <a:cs typeface="Georgia"/>
              </a:rPr>
              <a:t>n</a:t>
            </a:r>
            <a:r>
              <a:rPr sz="1200" dirty="0">
                <a:latin typeface="Georgia"/>
                <a:cs typeface="Georgia"/>
              </a:rPr>
              <a:t>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Georgia"/>
                <a:cs typeface="Georgia"/>
              </a:rPr>
              <a:t>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Georgia"/>
                <a:cs typeface="Georgia"/>
              </a:rPr>
              <a:t>n</a:t>
            </a:r>
            <a:r>
              <a:rPr sz="1200" spc="-20" dirty="0">
                <a:latin typeface="Georgia"/>
                <a:cs typeface="Georgia"/>
              </a:rPr>
              <a:t>á</a:t>
            </a:r>
            <a:r>
              <a:rPr sz="1200" spc="-5" dirty="0">
                <a:latin typeface="Georgia"/>
                <a:cs typeface="Georgia"/>
              </a:rPr>
              <a:t>vrhe</a:t>
            </a:r>
            <a:r>
              <a:rPr sz="1200" spc="-15" dirty="0">
                <a:latin typeface="Georgia"/>
                <a:cs typeface="Georgia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Georgia"/>
                <a:cs typeface="Georgia"/>
              </a:rPr>
              <a:t>n</a:t>
            </a:r>
            <a:r>
              <a:rPr sz="1200" spc="-10" dirty="0">
                <a:latin typeface="Georgia"/>
                <a:cs typeface="Georgia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Georgia"/>
                <a:cs typeface="Georgia"/>
              </a:rPr>
              <a:t>p</a:t>
            </a:r>
            <a:r>
              <a:rPr sz="1200" dirty="0">
                <a:latin typeface="Georgia"/>
                <a:cs typeface="Georgia"/>
              </a:rPr>
              <a:t>o</a:t>
            </a:r>
            <a:r>
              <a:rPr sz="1200" spc="-5" dirty="0">
                <a:latin typeface="Georgia"/>
                <a:cs typeface="Georgia"/>
              </a:rPr>
              <a:t>v</a:t>
            </a:r>
            <a:r>
              <a:rPr sz="1200" dirty="0">
                <a:latin typeface="Georgia"/>
                <a:cs typeface="Georgia"/>
              </a:rPr>
              <a:t>ol</a:t>
            </a:r>
            <a:r>
              <a:rPr sz="1200" spc="-5" dirty="0">
                <a:latin typeface="Georgia"/>
                <a:cs typeface="Georgia"/>
              </a:rPr>
              <a:t>e</a:t>
            </a:r>
            <a:r>
              <a:rPr sz="1200" spc="-15" dirty="0">
                <a:latin typeface="Georgia"/>
                <a:cs typeface="Georgia"/>
              </a:rPr>
              <a:t>n</a:t>
            </a:r>
            <a:r>
              <a:rPr sz="1200" spc="-5" dirty="0">
                <a:latin typeface="Georgia"/>
                <a:cs typeface="Georgia"/>
              </a:rPr>
              <a:t>í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Georgia"/>
                <a:cs typeface="Georgia"/>
              </a:rPr>
              <a:t>o</a:t>
            </a:r>
            <a:r>
              <a:rPr sz="1200" spc="-10" dirty="0">
                <a:latin typeface="Georgia"/>
                <a:cs typeface="Georgia"/>
              </a:rPr>
              <a:t>dd</a:t>
            </a:r>
            <a:r>
              <a:rPr sz="1200" dirty="0">
                <a:latin typeface="Georgia"/>
                <a:cs typeface="Georgia"/>
              </a:rPr>
              <a:t>l</a:t>
            </a:r>
            <a:r>
              <a:rPr sz="1200" spc="5" dirty="0">
                <a:latin typeface="Georgia"/>
                <a:cs typeface="Georgia"/>
              </a:rPr>
              <a:t>u</a:t>
            </a:r>
            <a:r>
              <a:rPr sz="1200" spc="-15" dirty="0">
                <a:latin typeface="Georgia"/>
                <a:cs typeface="Georgia"/>
              </a:rPr>
              <a:t>ž</a:t>
            </a:r>
            <a:r>
              <a:rPr sz="1200" spc="-5" dirty="0">
                <a:latin typeface="Georgia"/>
                <a:cs typeface="Georgia"/>
              </a:rPr>
              <a:t>e</a:t>
            </a:r>
            <a:r>
              <a:rPr sz="1200" spc="-15" dirty="0">
                <a:latin typeface="Georgia"/>
                <a:cs typeface="Georgia"/>
              </a:rPr>
              <a:t>n</a:t>
            </a:r>
            <a:r>
              <a:rPr sz="1200" spc="-5" dirty="0">
                <a:latin typeface="Georgia"/>
                <a:cs typeface="Georgia"/>
              </a:rPr>
              <a:t>í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088771" y="5639167"/>
            <a:ext cx="101663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Georgia"/>
                <a:cs typeface="Georgia"/>
              </a:rPr>
              <a:t>U</a:t>
            </a:r>
            <a:r>
              <a:rPr sz="1400" dirty="0">
                <a:latin typeface="Georgia"/>
                <a:cs typeface="Georgia"/>
              </a:rPr>
              <a:t>k</a:t>
            </a:r>
            <a:r>
              <a:rPr sz="1400" spc="-5" dirty="0">
                <a:latin typeface="Georgia"/>
                <a:cs typeface="Georgia"/>
              </a:rPr>
              <a:t>onč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Georgia"/>
                <a:cs typeface="Georgia"/>
              </a:rPr>
              <a:t>I</a:t>
            </a:r>
            <a:r>
              <a:rPr sz="1400" dirty="0">
                <a:latin typeface="Georgia"/>
                <a:cs typeface="Georgia"/>
              </a:rPr>
              <a:t>Ř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674757" y="4450069"/>
            <a:ext cx="1943100" cy="99060"/>
          </a:xfrm>
          <a:custGeom>
            <a:avLst/>
            <a:gdLst/>
            <a:ahLst/>
            <a:cxnLst/>
            <a:rect l="l" t="t" r="r" b="b"/>
            <a:pathLst>
              <a:path w="1943100" h="99060">
                <a:moveTo>
                  <a:pt x="1924336" y="49530"/>
                </a:moveTo>
                <a:lnTo>
                  <a:pt x="1854704" y="89922"/>
                </a:lnTo>
                <a:lnTo>
                  <a:pt x="1853180" y="92970"/>
                </a:lnTo>
                <a:lnTo>
                  <a:pt x="1853180" y="96018"/>
                </a:lnTo>
                <a:lnTo>
                  <a:pt x="1856228" y="99066"/>
                </a:lnTo>
                <a:lnTo>
                  <a:pt x="1860800" y="97542"/>
                </a:lnTo>
                <a:lnTo>
                  <a:pt x="1933955" y="54185"/>
                </a:lnTo>
                <a:lnTo>
                  <a:pt x="1933955" y="53339"/>
                </a:lnTo>
                <a:lnTo>
                  <a:pt x="1930904" y="53339"/>
                </a:lnTo>
                <a:lnTo>
                  <a:pt x="1924336" y="49530"/>
                </a:lnTo>
                <a:close/>
              </a:path>
              <a:path w="1943100" h="99060">
                <a:moveTo>
                  <a:pt x="1915139" y="44195"/>
                </a:moveTo>
                <a:lnTo>
                  <a:pt x="0" y="44195"/>
                </a:lnTo>
                <a:lnTo>
                  <a:pt x="0" y="54863"/>
                </a:lnTo>
                <a:lnTo>
                  <a:pt x="1915141" y="54863"/>
                </a:lnTo>
                <a:lnTo>
                  <a:pt x="1924336" y="49530"/>
                </a:lnTo>
                <a:lnTo>
                  <a:pt x="1915139" y="44195"/>
                </a:lnTo>
                <a:close/>
              </a:path>
              <a:path w="1943100" h="99060">
                <a:moveTo>
                  <a:pt x="1933955" y="54185"/>
                </a:moveTo>
                <a:lnTo>
                  <a:pt x="1932811" y="54863"/>
                </a:lnTo>
                <a:lnTo>
                  <a:pt x="1933955" y="54863"/>
                </a:lnTo>
                <a:lnTo>
                  <a:pt x="1933955" y="54185"/>
                </a:lnTo>
                <a:close/>
              </a:path>
              <a:path w="1943100" h="99060">
                <a:moveTo>
                  <a:pt x="1935132" y="44195"/>
                </a:moveTo>
                <a:lnTo>
                  <a:pt x="1933955" y="44195"/>
                </a:lnTo>
                <a:lnTo>
                  <a:pt x="1933955" y="54185"/>
                </a:lnTo>
                <a:lnTo>
                  <a:pt x="1943096" y="48767"/>
                </a:lnTo>
                <a:lnTo>
                  <a:pt x="1935132" y="44195"/>
                </a:lnTo>
                <a:close/>
              </a:path>
              <a:path w="1943100" h="99060">
                <a:moveTo>
                  <a:pt x="1930904" y="45719"/>
                </a:moveTo>
                <a:lnTo>
                  <a:pt x="1924336" y="49530"/>
                </a:lnTo>
                <a:lnTo>
                  <a:pt x="1930904" y="53339"/>
                </a:lnTo>
                <a:lnTo>
                  <a:pt x="1930904" y="45719"/>
                </a:lnTo>
                <a:close/>
              </a:path>
              <a:path w="1943100" h="99060">
                <a:moveTo>
                  <a:pt x="1933955" y="45719"/>
                </a:moveTo>
                <a:lnTo>
                  <a:pt x="1930904" y="45719"/>
                </a:lnTo>
                <a:lnTo>
                  <a:pt x="1930904" y="53339"/>
                </a:lnTo>
                <a:lnTo>
                  <a:pt x="1933955" y="53339"/>
                </a:lnTo>
                <a:lnTo>
                  <a:pt x="1933955" y="45719"/>
                </a:lnTo>
                <a:close/>
              </a:path>
              <a:path w="1943100" h="99060">
                <a:moveTo>
                  <a:pt x="1856228" y="0"/>
                </a:moveTo>
                <a:lnTo>
                  <a:pt x="1853180" y="3047"/>
                </a:lnTo>
                <a:lnTo>
                  <a:pt x="1853180" y="6095"/>
                </a:lnTo>
                <a:lnTo>
                  <a:pt x="1854704" y="9143"/>
                </a:lnTo>
                <a:lnTo>
                  <a:pt x="1924336" y="49530"/>
                </a:lnTo>
                <a:lnTo>
                  <a:pt x="1930904" y="45719"/>
                </a:lnTo>
                <a:lnTo>
                  <a:pt x="1933955" y="45719"/>
                </a:lnTo>
                <a:lnTo>
                  <a:pt x="1933955" y="44195"/>
                </a:lnTo>
                <a:lnTo>
                  <a:pt x="1935132" y="44195"/>
                </a:lnTo>
                <a:lnTo>
                  <a:pt x="1860800" y="1523"/>
                </a:lnTo>
                <a:lnTo>
                  <a:pt x="18562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195711" y="3547810"/>
            <a:ext cx="1199515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9880" marR="5080" indent="-297180">
              <a:lnSpc>
                <a:spcPct val="100000"/>
              </a:lnSpc>
            </a:pPr>
            <a:r>
              <a:rPr sz="1200" spc="-10" dirty="0">
                <a:latin typeface="Georgia"/>
                <a:cs typeface="Georgia"/>
              </a:rPr>
              <a:t>Prode</a:t>
            </a:r>
            <a:r>
              <a:rPr sz="1200" spc="-5" dirty="0">
                <a:latin typeface="Georgia"/>
                <a:cs typeface="Georgia"/>
              </a:rPr>
              <a:t>j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Georgia"/>
                <a:cs typeface="Georgia"/>
              </a:rPr>
              <a:t>ma</a:t>
            </a:r>
            <a:r>
              <a:rPr sz="1200" spc="-10" dirty="0">
                <a:latin typeface="Georgia"/>
                <a:cs typeface="Georgia"/>
              </a:rPr>
              <a:t>j</a:t>
            </a:r>
            <a:r>
              <a:rPr sz="1200" spc="-5" dirty="0">
                <a:latin typeface="Georgia"/>
                <a:cs typeface="Georgia"/>
              </a:rPr>
              <a:t>e</a:t>
            </a:r>
            <a:r>
              <a:rPr sz="1200" spc="5" dirty="0">
                <a:latin typeface="Georgia"/>
                <a:cs typeface="Georgia"/>
              </a:rPr>
              <a:t>t</a:t>
            </a:r>
            <a:r>
              <a:rPr sz="1200" spc="-5" dirty="0">
                <a:latin typeface="Georgia"/>
                <a:cs typeface="Georgia"/>
              </a:rPr>
              <a:t>k</a:t>
            </a:r>
            <a:r>
              <a:rPr sz="1200" dirty="0">
                <a:latin typeface="Georgia"/>
                <a:cs typeface="Georgia"/>
              </a:rPr>
              <a:t>o</a:t>
            </a:r>
            <a:r>
              <a:rPr sz="1200" spc="-5" dirty="0">
                <a:latin typeface="Georgia"/>
                <a:cs typeface="Georgia"/>
              </a:rPr>
              <a:t>v</a:t>
            </a:r>
            <a:r>
              <a:rPr sz="1200" dirty="0">
                <a:latin typeface="Georgia"/>
                <a:cs typeface="Georgia"/>
              </a:rPr>
              <a:t>é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Georgia"/>
                <a:cs typeface="Georgia"/>
              </a:rPr>
              <a:t>p</a:t>
            </a:r>
            <a:r>
              <a:rPr sz="1200" dirty="0">
                <a:latin typeface="Georgia"/>
                <a:cs typeface="Georgia"/>
              </a:rPr>
              <a:t>o</a:t>
            </a:r>
            <a:r>
              <a:rPr sz="1200" spc="-10" dirty="0">
                <a:latin typeface="Georgia"/>
                <a:cs typeface="Georgia"/>
              </a:rPr>
              <a:t>d</a:t>
            </a:r>
            <a:r>
              <a:rPr sz="1200" spc="-5" dirty="0">
                <a:latin typeface="Georgia"/>
                <a:cs typeface="Georgia"/>
              </a:rPr>
              <a:t>s</a:t>
            </a:r>
            <a:r>
              <a:rPr sz="1200" spc="5" dirty="0">
                <a:latin typeface="Georgia"/>
                <a:cs typeface="Georgia"/>
              </a:rPr>
              <a:t>t</a:t>
            </a:r>
            <a:r>
              <a:rPr sz="1200" spc="-15" dirty="0">
                <a:latin typeface="Georgia"/>
                <a:cs typeface="Georgia"/>
              </a:rPr>
              <a:t>a</a:t>
            </a:r>
            <a:r>
              <a:rPr sz="1200" dirty="0">
                <a:latin typeface="Georgia"/>
                <a:cs typeface="Georgia"/>
              </a:rPr>
              <a:t>ty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40444" y="3913571"/>
            <a:ext cx="79438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Georgia"/>
                <a:cs typeface="Georgia"/>
              </a:rPr>
              <a:t>p</a:t>
            </a:r>
            <a:r>
              <a:rPr sz="1200" dirty="0">
                <a:latin typeface="Georgia"/>
                <a:cs typeface="Georgia"/>
              </a:rPr>
              <a:t>o</a:t>
            </a:r>
            <a:r>
              <a:rPr sz="1200" spc="-5" dirty="0">
                <a:latin typeface="Georgia"/>
                <a:cs typeface="Georgia"/>
              </a:rPr>
              <a:t>h</a:t>
            </a:r>
            <a:r>
              <a:rPr sz="1200" dirty="0">
                <a:latin typeface="Georgia"/>
                <a:cs typeface="Georgia"/>
              </a:rPr>
              <a:t>l</a:t>
            </a:r>
            <a:r>
              <a:rPr sz="1200" spc="-5" dirty="0">
                <a:latin typeface="Georgia"/>
                <a:cs typeface="Georgia"/>
              </a:rPr>
              <a:t>e</a:t>
            </a:r>
            <a:r>
              <a:rPr sz="1200" spc="-10" dirty="0">
                <a:latin typeface="Georgia"/>
                <a:cs typeface="Georgia"/>
              </a:rPr>
              <a:t>d</a:t>
            </a:r>
            <a:r>
              <a:rPr sz="1200" spc="-20" dirty="0">
                <a:latin typeface="Georgia"/>
                <a:cs typeface="Georgia"/>
              </a:rPr>
              <a:t>á</a:t>
            </a:r>
            <a:r>
              <a:rPr sz="1200" spc="-5" dirty="0">
                <a:latin typeface="Georgia"/>
                <a:cs typeface="Georgia"/>
              </a:rPr>
              <a:t>ve</a:t>
            </a:r>
            <a:r>
              <a:rPr sz="1200" spc="-10" dirty="0">
                <a:latin typeface="Georgia"/>
                <a:cs typeface="Georgia"/>
              </a:rPr>
              <a:t>k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953147" y="3910950"/>
            <a:ext cx="152908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Georgia"/>
                <a:cs typeface="Georgia"/>
              </a:rPr>
              <a:t>P</a:t>
            </a:r>
            <a:r>
              <a:rPr sz="1400" dirty="0">
                <a:latin typeface="Georgia"/>
                <a:cs typeface="Georgia"/>
              </a:rPr>
              <a:t>r</a:t>
            </a:r>
            <a:r>
              <a:rPr sz="1400" spc="-5" dirty="0">
                <a:latin typeface="Georgia"/>
                <a:cs typeface="Georgia"/>
              </a:rPr>
              <a:t>oj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dn</a:t>
            </a:r>
            <a:r>
              <a:rPr sz="1400" dirty="0">
                <a:latin typeface="Georgia"/>
                <a:cs typeface="Georgia"/>
              </a:rPr>
              <a:t>á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ú</a:t>
            </a:r>
            <a:r>
              <a:rPr sz="1400" dirty="0">
                <a:latin typeface="Georgia"/>
                <a:cs typeface="Georgia"/>
              </a:rPr>
              <a:t>pa</a:t>
            </a:r>
            <a:r>
              <a:rPr sz="1400" spc="-5" dirty="0">
                <a:latin typeface="Georgia"/>
                <a:cs typeface="Georgia"/>
              </a:rPr>
              <a:t>d</a:t>
            </a:r>
            <a:r>
              <a:rPr sz="1400" dirty="0">
                <a:latin typeface="Georgia"/>
                <a:cs typeface="Georgia"/>
              </a:rPr>
              <a:t>ku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825131" y="4624852"/>
            <a:ext cx="122174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5" dirty="0">
                <a:latin typeface="Georgia"/>
                <a:cs typeface="Georgia"/>
              </a:rPr>
              <a:t>15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d</a:t>
            </a:r>
            <a:r>
              <a:rPr sz="1000" spc="-15" dirty="0">
                <a:latin typeface="Georgia"/>
                <a:cs typeface="Georgia"/>
              </a:rPr>
              <a:t>n</a:t>
            </a:r>
            <a:r>
              <a:rPr sz="1000" spc="-5" dirty="0">
                <a:latin typeface="Georgia"/>
                <a:cs typeface="Georgia"/>
              </a:rPr>
              <a:t>í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–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Georgia"/>
                <a:cs typeface="Georgia"/>
              </a:rPr>
              <a:t>roz</a:t>
            </a:r>
            <a:r>
              <a:rPr sz="1000" spc="-15" dirty="0">
                <a:latin typeface="Georgia"/>
                <a:cs typeface="Georgia"/>
              </a:rPr>
              <a:t>h</a:t>
            </a:r>
            <a:r>
              <a:rPr sz="1000" spc="-10" dirty="0">
                <a:latin typeface="Georgia"/>
                <a:cs typeface="Georgia"/>
              </a:rPr>
              <a:t>od</a:t>
            </a:r>
            <a:r>
              <a:rPr sz="1000" spc="-15" dirty="0">
                <a:latin typeface="Georgia"/>
                <a:cs typeface="Georgia"/>
              </a:rPr>
              <a:t>n</a:t>
            </a:r>
            <a:r>
              <a:rPr sz="1000" spc="-5" dirty="0">
                <a:latin typeface="Georgia"/>
                <a:cs typeface="Georgia"/>
              </a:rPr>
              <a:t>utí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Georgia"/>
                <a:cs typeface="Georgia"/>
              </a:rPr>
              <a:t>o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Georgia"/>
                <a:cs typeface="Georgia"/>
              </a:rPr>
              <a:t>dl.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Georgia"/>
                <a:cs typeface="Georgia"/>
              </a:rPr>
              <a:t>n</a:t>
            </a:r>
            <a:r>
              <a:rPr sz="1000" spc="-5" dirty="0">
                <a:latin typeface="Georgia"/>
                <a:cs typeface="Georgia"/>
              </a:rPr>
              <a:t>á</a:t>
            </a:r>
            <a:r>
              <a:rPr sz="1000" spc="-10" dirty="0">
                <a:latin typeface="Georgia"/>
                <a:cs typeface="Georgia"/>
              </a:rPr>
              <a:t>v</a:t>
            </a:r>
            <a:r>
              <a:rPr sz="1000" spc="-5" dirty="0">
                <a:latin typeface="Georgia"/>
                <a:cs typeface="Georgia"/>
              </a:rPr>
              <a:t>r</a:t>
            </a:r>
            <a:r>
              <a:rPr sz="1000" spc="-15" dirty="0">
                <a:latin typeface="Georgia"/>
                <a:cs typeface="Georgia"/>
              </a:rPr>
              <a:t>h</a:t>
            </a:r>
            <a:r>
              <a:rPr sz="1000" spc="-10" dirty="0">
                <a:latin typeface="Georgia"/>
                <a:cs typeface="Georgia"/>
              </a:rPr>
              <a:t>u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859402" y="4882891"/>
            <a:ext cx="1943100" cy="97790"/>
          </a:xfrm>
          <a:custGeom>
            <a:avLst/>
            <a:gdLst/>
            <a:ahLst/>
            <a:cxnLst/>
            <a:rect l="l" t="t" r="r" b="b"/>
            <a:pathLst>
              <a:path w="1943100" h="97789">
                <a:moveTo>
                  <a:pt x="1924338" y="48005"/>
                </a:moveTo>
                <a:lnTo>
                  <a:pt x="1854707" y="88391"/>
                </a:lnTo>
                <a:lnTo>
                  <a:pt x="1853183" y="91439"/>
                </a:lnTo>
                <a:lnTo>
                  <a:pt x="1853183" y="94487"/>
                </a:lnTo>
                <a:lnTo>
                  <a:pt x="1856231" y="97535"/>
                </a:lnTo>
                <a:lnTo>
                  <a:pt x="1860803" y="97535"/>
                </a:lnTo>
                <a:lnTo>
                  <a:pt x="1935384" y="53339"/>
                </a:lnTo>
                <a:lnTo>
                  <a:pt x="1933955" y="53339"/>
                </a:lnTo>
                <a:lnTo>
                  <a:pt x="1933955" y="51815"/>
                </a:lnTo>
                <a:lnTo>
                  <a:pt x="1930907" y="51815"/>
                </a:lnTo>
                <a:lnTo>
                  <a:pt x="1924338" y="48005"/>
                </a:lnTo>
                <a:close/>
              </a:path>
              <a:path w="1943100" h="97789">
                <a:moveTo>
                  <a:pt x="1917770" y="44195"/>
                </a:moveTo>
                <a:lnTo>
                  <a:pt x="0" y="44195"/>
                </a:lnTo>
                <a:lnTo>
                  <a:pt x="0" y="53339"/>
                </a:lnTo>
                <a:lnTo>
                  <a:pt x="1915142" y="53339"/>
                </a:lnTo>
                <a:lnTo>
                  <a:pt x="1924338" y="48005"/>
                </a:lnTo>
                <a:lnTo>
                  <a:pt x="1917770" y="44195"/>
                </a:lnTo>
                <a:close/>
              </a:path>
              <a:path w="1943100" h="97789">
                <a:moveTo>
                  <a:pt x="1935384" y="44195"/>
                </a:moveTo>
                <a:lnTo>
                  <a:pt x="1933955" y="44195"/>
                </a:lnTo>
                <a:lnTo>
                  <a:pt x="1933955" y="53339"/>
                </a:lnTo>
                <a:lnTo>
                  <a:pt x="1935384" y="53339"/>
                </a:lnTo>
                <a:lnTo>
                  <a:pt x="1943099" y="48767"/>
                </a:lnTo>
                <a:lnTo>
                  <a:pt x="1935384" y="44195"/>
                </a:lnTo>
                <a:close/>
              </a:path>
              <a:path w="1943100" h="97789">
                <a:moveTo>
                  <a:pt x="1930907" y="44195"/>
                </a:moveTo>
                <a:lnTo>
                  <a:pt x="1924338" y="48005"/>
                </a:lnTo>
                <a:lnTo>
                  <a:pt x="1930907" y="51815"/>
                </a:lnTo>
                <a:lnTo>
                  <a:pt x="1930907" y="44195"/>
                </a:lnTo>
                <a:close/>
              </a:path>
              <a:path w="1943100" h="97789">
                <a:moveTo>
                  <a:pt x="1933955" y="44195"/>
                </a:moveTo>
                <a:lnTo>
                  <a:pt x="1930907" y="44195"/>
                </a:lnTo>
                <a:lnTo>
                  <a:pt x="1930907" y="51815"/>
                </a:lnTo>
                <a:lnTo>
                  <a:pt x="1933955" y="51815"/>
                </a:lnTo>
                <a:lnTo>
                  <a:pt x="1933955" y="44195"/>
                </a:lnTo>
                <a:close/>
              </a:path>
              <a:path w="1943100" h="97789">
                <a:moveTo>
                  <a:pt x="1860803" y="0"/>
                </a:moveTo>
                <a:lnTo>
                  <a:pt x="1856231" y="0"/>
                </a:lnTo>
                <a:lnTo>
                  <a:pt x="1853183" y="1523"/>
                </a:lnTo>
                <a:lnTo>
                  <a:pt x="1853183" y="4571"/>
                </a:lnTo>
                <a:lnTo>
                  <a:pt x="1854707" y="7619"/>
                </a:lnTo>
                <a:lnTo>
                  <a:pt x="1924338" y="48005"/>
                </a:lnTo>
                <a:lnTo>
                  <a:pt x="1930907" y="44195"/>
                </a:lnTo>
                <a:lnTo>
                  <a:pt x="1935384" y="44195"/>
                </a:lnTo>
                <a:lnTo>
                  <a:pt x="18608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996067" y="4483547"/>
            <a:ext cx="1310640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0540" marR="5080" indent="-498475">
              <a:lnSpc>
                <a:spcPct val="100000"/>
              </a:lnSpc>
            </a:pPr>
            <a:r>
              <a:rPr sz="1200" spc="-5" dirty="0">
                <a:latin typeface="Georgia"/>
                <a:cs typeface="Georgia"/>
              </a:rPr>
              <a:t>Sp</a:t>
            </a:r>
            <a:r>
              <a:rPr sz="1200" dirty="0">
                <a:latin typeface="Georgia"/>
                <a:cs typeface="Georgia"/>
              </a:rPr>
              <a:t>l</a:t>
            </a:r>
            <a:r>
              <a:rPr sz="1200" spc="-15" dirty="0">
                <a:latin typeface="Georgia"/>
                <a:cs typeface="Georgia"/>
              </a:rPr>
              <a:t>á</a:t>
            </a:r>
            <a:r>
              <a:rPr sz="1200" spc="5" dirty="0">
                <a:latin typeface="Georgia"/>
                <a:cs typeface="Georgia"/>
              </a:rPr>
              <a:t>t</a:t>
            </a:r>
            <a:r>
              <a:rPr sz="1200" spc="-5" dirty="0">
                <a:latin typeface="Georgia"/>
                <a:cs typeface="Georgia"/>
              </a:rPr>
              <a:t>k</a:t>
            </a:r>
            <a:r>
              <a:rPr sz="1200" dirty="0">
                <a:latin typeface="Georgia"/>
                <a:cs typeface="Georgia"/>
              </a:rPr>
              <a:t>o</a:t>
            </a:r>
            <a:r>
              <a:rPr sz="1200" spc="-10" dirty="0">
                <a:latin typeface="Georgia"/>
                <a:cs typeface="Georgia"/>
              </a:rPr>
              <a:t>v</a:t>
            </a:r>
            <a:r>
              <a:rPr sz="1200" dirty="0">
                <a:latin typeface="Georgia"/>
                <a:cs typeface="Georgia"/>
              </a:rPr>
              <a:t>ý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Georgia"/>
                <a:cs typeface="Georgia"/>
              </a:rPr>
              <a:t>k</a:t>
            </a:r>
            <a:r>
              <a:rPr sz="1200" spc="-15" dirty="0">
                <a:latin typeface="Georgia"/>
                <a:cs typeface="Georgia"/>
              </a:rPr>
              <a:t>a</a:t>
            </a:r>
            <a:r>
              <a:rPr sz="1200" dirty="0">
                <a:latin typeface="Georgia"/>
                <a:cs typeface="Georgia"/>
              </a:rPr>
              <a:t>l</a:t>
            </a:r>
            <a:r>
              <a:rPr sz="1200" spc="-5" dirty="0">
                <a:latin typeface="Georgia"/>
                <a:cs typeface="Georgia"/>
              </a:rPr>
              <a:t>e</a:t>
            </a:r>
            <a:r>
              <a:rPr sz="1200" spc="-15" dirty="0">
                <a:latin typeface="Georgia"/>
                <a:cs typeface="Georgia"/>
              </a:rPr>
              <a:t>n</a:t>
            </a:r>
            <a:r>
              <a:rPr sz="1200" spc="-10" dirty="0">
                <a:latin typeface="Georgia"/>
                <a:cs typeface="Georgia"/>
              </a:rPr>
              <a:t>d</a:t>
            </a:r>
            <a:r>
              <a:rPr sz="1200" spc="-15" dirty="0">
                <a:latin typeface="Georgia"/>
                <a:cs typeface="Georgia"/>
              </a:rPr>
              <a:t>á</a:t>
            </a:r>
            <a:r>
              <a:rPr sz="1200" spc="-5" dirty="0">
                <a:latin typeface="Georgia"/>
                <a:cs typeface="Georgia"/>
              </a:rPr>
              <a:t>ř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Georgia"/>
                <a:cs typeface="Georgia"/>
              </a:rPr>
              <a:t>5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Georgia"/>
                <a:cs typeface="Georgia"/>
              </a:rPr>
              <a:t>l</a:t>
            </a:r>
            <a:r>
              <a:rPr sz="1200" spc="-5" dirty="0">
                <a:latin typeface="Georgia"/>
                <a:cs typeface="Georgia"/>
              </a:rPr>
              <a:t>e</a:t>
            </a:r>
            <a:r>
              <a:rPr sz="1200" dirty="0">
                <a:latin typeface="Georgia"/>
                <a:cs typeface="Georgia"/>
              </a:rPr>
              <a:t>t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617853" y="4882891"/>
            <a:ext cx="2377440" cy="97790"/>
          </a:xfrm>
          <a:custGeom>
            <a:avLst/>
            <a:gdLst/>
            <a:ahLst/>
            <a:cxnLst/>
            <a:rect l="l" t="t" r="r" b="b"/>
            <a:pathLst>
              <a:path w="2377440" h="97789">
                <a:moveTo>
                  <a:pt x="2358678" y="48005"/>
                </a:moveTo>
                <a:lnTo>
                  <a:pt x="2289047" y="88391"/>
                </a:lnTo>
                <a:lnTo>
                  <a:pt x="2285999" y="91439"/>
                </a:lnTo>
                <a:lnTo>
                  <a:pt x="2289047" y="97535"/>
                </a:lnTo>
                <a:lnTo>
                  <a:pt x="2293619" y="97535"/>
                </a:lnTo>
                <a:lnTo>
                  <a:pt x="2369581" y="53339"/>
                </a:lnTo>
                <a:lnTo>
                  <a:pt x="2366771" y="53339"/>
                </a:lnTo>
                <a:lnTo>
                  <a:pt x="2366771" y="51815"/>
                </a:lnTo>
                <a:lnTo>
                  <a:pt x="2365247" y="51815"/>
                </a:lnTo>
                <a:lnTo>
                  <a:pt x="2358678" y="48005"/>
                </a:lnTo>
                <a:close/>
              </a:path>
              <a:path w="2377440" h="97789">
                <a:moveTo>
                  <a:pt x="2352110" y="44195"/>
                </a:moveTo>
                <a:lnTo>
                  <a:pt x="0" y="44195"/>
                </a:lnTo>
                <a:lnTo>
                  <a:pt x="0" y="53339"/>
                </a:lnTo>
                <a:lnTo>
                  <a:pt x="2349482" y="53339"/>
                </a:lnTo>
                <a:lnTo>
                  <a:pt x="2358678" y="48005"/>
                </a:lnTo>
                <a:lnTo>
                  <a:pt x="2352110" y="44195"/>
                </a:lnTo>
                <a:close/>
              </a:path>
              <a:path w="2377440" h="97789">
                <a:moveTo>
                  <a:pt x="2369581" y="44195"/>
                </a:moveTo>
                <a:lnTo>
                  <a:pt x="2366771" y="44195"/>
                </a:lnTo>
                <a:lnTo>
                  <a:pt x="2366771" y="53339"/>
                </a:lnTo>
                <a:lnTo>
                  <a:pt x="2369581" y="53339"/>
                </a:lnTo>
                <a:lnTo>
                  <a:pt x="2377439" y="48767"/>
                </a:lnTo>
                <a:lnTo>
                  <a:pt x="2369581" y="44195"/>
                </a:lnTo>
                <a:close/>
              </a:path>
              <a:path w="2377440" h="97789">
                <a:moveTo>
                  <a:pt x="2365247" y="44195"/>
                </a:moveTo>
                <a:lnTo>
                  <a:pt x="2358678" y="48005"/>
                </a:lnTo>
                <a:lnTo>
                  <a:pt x="2365247" y="51815"/>
                </a:lnTo>
                <a:lnTo>
                  <a:pt x="2365247" y="44195"/>
                </a:lnTo>
                <a:close/>
              </a:path>
              <a:path w="2377440" h="97789">
                <a:moveTo>
                  <a:pt x="2366771" y="44195"/>
                </a:moveTo>
                <a:lnTo>
                  <a:pt x="2365247" y="44195"/>
                </a:lnTo>
                <a:lnTo>
                  <a:pt x="2365247" y="51815"/>
                </a:lnTo>
                <a:lnTo>
                  <a:pt x="2366771" y="51815"/>
                </a:lnTo>
                <a:lnTo>
                  <a:pt x="2366771" y="44195"/>
                </a:lnTo>
                <a:close/>
              </a:path>
              <a:path w="2377440" h="97789">
                <a:moveTo>
                  <a:pt x="2293619" y="0"/>
                </a:moveTo>
                <a:lnTo>
                  <a:pt x="2289047" y="0"/>
                </a:lnTo>
                <a:lnTo>
                  <a:pt x="2287523" y="1523"/>
                </a:lnTo>
                <a:lnTo>
                  <a:pt x="2285999" y="4571"/>
                </a:lnTo>
                <a:lnTo>
                  <a:pt x="2289047" y="7619"/>
                </a:lnTo>
                <a:lnTo>
                  <a:pt x="2358678" y="48005"/>
                </a:lnTo>
                <a:lnTo>
                  <a:pt x="2365247" y="44195"/>
                </a:lnTo>
                <a:lnTo>
                  <a:pt x="2369581" y="44195"/>
                </a:lnTo>
                <a:lnTo>
                  <a:pt x="2293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210193" y="5059619"/>
            <a:ext cx="8293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Georgia"/>
                <a:cs typeface="Georgia"/>
              </a:rPr>
              <a:t>6</a:t>
            </a:r>
            <a:r>
              <a:rPr sz="1200" spc="-10" dirty="0">
                <a:latin typeface="Georgia"/>
                <a:cs typeface="Georgia"/>
              </a:rPr>
              <a:t>0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Georgia"/>
                <a:cs typeface="Georgia"/>
              </a:rPr>
              <a:t>d</a:t>
            </a:r>
            <a:r>
              <a:rPr sz="1200" spc="-15" dirty="0">
                <a:latin typeface="Georgia"/>
                <a:cs typeface="Georgia"/>
              </a:rPr>
              <a:t>n</a:t>
            </a:r>
            <a:r>
              <a:rPr sz="1200" dirty="0">
                <a:latin typeface="Georgia"/>
                <a:cs typeface="Georgia"/>
              </a:rPr>
              <a:t>ů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Georgia"/>
                <a:cs typeface="Georgia"/>
              </a:rPr>
              <a:t>m</a:t>
            </a:r>
            <a:r>
              <a:rPr sz="1200" spc="-15" dirty="0">
                <a:latin typeface="Georgia"/>
                <a:cs typeface="Georgia"/>
              </a:rPr>
              <a:t>a</a:t>
            </a:r>
            <a:r>
              <a:rPr sz="1200" spc="-10" dirty="0">
                <a:latin typeface="Georgia"/>
                <a:cs typeface="Georgia"/>
              </a:rPr>
              <a:t>x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945001" y="4210808"/>
            <a:ext cx="99060" cy="1297305"/>
          </a:xfrm>
          <a:custGeom>
            <a:avLst/>
            <a:gdLst/>
            <a:ahLst/>
            <a:cxnLst/>
            <a:rect l="l" t="t" r="r" b="b"/>
            <a:pathLst>
              <a:path w="99060" h="1297304">
                <a:moveTo>
                  <a:pt x="6095" y="1207007"/>
                </a:moveTo>
                <a:lnTo>
                  <a:pt x="3047" y="1207007"/>
                </a:lnTo>
                <a:lnTo>
                  <a:pt x="0" y="1210055"/>
                </a:lnTo>
                <a:lnTo>
                  <a:pt x="1523" y="1213103"/>
                </a:lnTo>
                <a:lnTo>
                  <a:pt x="48767" y="1296923"/>
                </a:lnTo>
                <a:lnTo>
                  <a:pt x="54088" y="1287779"/>
                </a:lnTo>
                <a:lnTo>
                  <a:pt x="44195" y="1287779"/>
                </a:lnTo>
                <a:lnTo>
                  <a:pt x="44195" y="1268966"/>
                </a:lnTo>
                <a:lnTo>
                  <a:pt x="9143" y="1208531"/>
                </a:lnTo>
                <a:lnTo>
                  <a:pt x="6095" y="1207007"/>
                </a:lnTo>
                <a:close/>
              </a:path>
              <a:path w="99060" h="1297304">
                <a:moveTo>
                  <a:pt x="44195" y="1268966"/>
                </a:moveTo>
                <a:lnTo>
                  <a:pt x="44195" y="1287779"/>
                </a:lnTo>
                <a:lnTo>
                  <a:pt x="54088" y="1287779"/>
                </a:lnTo>
                <a:lnTo>
                  <a:pt x="54863" y="1286446"/>
                </a:lnTo>
                <a:lnTo>
                  <a:pt x="54863" y="1284731"/>
                </a:lnTo>
                <a:lnTo>
                  <a:pt x="45719" y="1284731"/>
                </a:lnTo>
                <a:lnTo>
                  <a:pt x="49529" y="1278163"/>
                </a:lnTo>
                <a:lnTo>
                  <a:pt x="44195" y="1268966"/>
                </a:lnTo>
                <a:close/>
              </a:path>
              <a:path w="99060" h="1297304">
                <a:moveTo>
                  <a:pt x="54863" y="1286446"/>
                </a:moveTo>
                <a:lnTo>
                  <a:pt x="54088" y="1287779"/>
                </a:lnTo>
                <a:lnTo>
                  <a:pt x="54863" y="1287779"/>
                </a:lnTo>
                <a:lnTo>
                  <a:pt x="54863" y="1286446"/>
                </a:lnTo>
                <a:close/>
              </a:path>
              <a:path w="99060" h="1297304">
                <a:moveTo>
                  <a:pt x="96011" y="1207007"/>
                </a:moveTo>
                <a:lnTo>
                  <a:pt x="92963" y="1207007"/>
                </a:lnTo>
                <a:lnTo>
                  <a:pt x="89915" y="1208531"/>
                </a:lnTo>
                <a:lnTo>
                  <a:pt x="54863" y="1268966"/>
                </a:lnTo>
                <a:lnTo>
                  <a:pt x="54863" y="1286446"/>
                </a:lnTo>
                <a:lnTo>
                  <a:pt x="97535" y="1213103"/>
                </a:lnTo>
                <a:lnTo>
                  <a:pt x="99059" y="1210055"/>
                </a:lnTo>
                <a:lnTo>
                  <a:pt x="96011" y="1207007"/>
                </a:lnTo>
                <a:close/>
              </a:path>
              <a:path w="99060" h="1297304">
                <a:moveTo>
                  <a:pt x="49529" y="1278163"/>
                </a:moveTo>
                <a:lnTo>
                  <a:pt x="45719" y="1284731"/>
                </a:lnTo>
                <a:lnTo>
                  <a:pt x="53339" y="1284731"/>
                </a:lnTo>
                <a:lnTo>
                  <a:pt x="49529" y="1278163"/>
                </a:lnTo>
                <a:close/>
              </a:path>
              <a:path w="99060" h="1297304">
                <a:moveTo>
                  <a:pt x="54863" y="1268966"/>
                </a:moveTo>
                <a:lnTo>
                  <a:pt x="49529" y="1278163"/>
                </a:lnTo>
                <a:lnTo>
                  <a:pt x="53339" y="1284731"/>
                </a:lnTo>
                <a:lnTo>
                  <a:pt x="54863" y="1284731"/>
                </a:lnTo>
                <a:lnTo>
                  <a:pt x="54863" y="1268966"/>
                </a:lnTo>
                <a:close/>
              </a:path>
              <a:path w="99060" h="1297304">
                <a:moveTo>
                  <a:pt x="54863" y="0"/>
                </a:moveTo>
                <a:lnTo>
                  <a:pt x="44195" y="0"/>
                </a:lnTo>
                <a:lnTo>
                  <a:pt x="44195" y="1268966"/>
                </a:lnTo>
                <a:lnTo>
                  <a:pt x="49529" y="1278163"/>
                </a:lnTo>
                <a:lnTo>
                  <a:pt x="54863" y="1268966"/>
                </a:lnTo>
                <a:lnTo>
                  <a:pt x="548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363862" y="5639167"/>
            <a:ext cx="155003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Georgia"/>
                <a:cs typeface="Georgia"/>
              </a:rPr>
              <a:t>P</a:t>
            </a:r>
            <a:r>
              <a:rPr sz="1400" dirty="0">
                <a:latin typeface="Georgia"/>
                <a:cs typeface="Georgia"/>
              </a:rPr>
              <a:t>řezk</a:t>
            </a:r>
            <a:r>
              <a:rPr sz="1400" spc="-5" dirty="0">
                <a:latin typeface="Georgia"/>
                <a:cs typeface="Georgia"/>
              </a:rPr>
              <a:t>umn</a:t>
            </a:r>
            <a:r>
              <a:rPr sz="1400" dirty="0">
                <a:latin typeface="Georgia"/>
                <a:cs typeface="Georgia"/>
              </a:rPr>
              <a:t>é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Georgia"/>
                <a:cs typeface="Georgia"/>
              </a:rPr>
              <a:t>j</a:t>
            </a:r>
            <a:r>
              <a:rPr sz="1400" dirty="0">
                <a:latin typeface="Georgia"/>
                <a:cs typeface="Georgia"/>
              </a:rPr>
              <a:t>e</a:t>
            </a:r>
            <a:r>
              <a:rPr sz="1400" spc="-5" dirty="0">
                <a:latin typeface="Georgia"/>
                <a:cs typeface="Georgia"/>
              </a:rPr>
              <a:t>dn</a:t>
            </a:r>
            <a:r>
              <a:rPr sz="1400" dirty="0">
                <a:latin typeface="Georgia"/>
                <a:cs typeface="Georgia"/>
              </a:rPr>
              <a:t>á</a:t>
            </a:r>
            <a:r>
              <a:rPr sz="1400" spc="-5" dirty="0">
                <a:latin typeface="Georgia"/>
                <a:cs typeface="Georgia"/>
              </a:rPr>
              <a:t>n</a:t>
            </a:r>
            <a:r>
              <a:rPr sz="1400" dirty="0">
                <a:latin typeface="Georgia"/>
                <a:cs typeface="Georgia"/>
              </a:rPr>
              <a:t>í</a:t>
            </a:r>
            <a:endParaRPr sz="1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pc="-5" dirty="0">
                <a:latin typeface="Georgia"/>
                <a:cs typeface="Georgia"/>
              </a:rPr>
              <a:t>R</a:t>
            </a:r>
            <a:r>
              <a:rPr dirty="0">
                <a:latin typeface="Georgia"/>
                <a:cs typeface="Georgia"/>
              </a:rPr>
              <a:t>o</a:t>
            </a:r>
            <a:r>
              <a:rPr spc="-5" dirty="0">
                <a:latin typeface="Georgia"/>
                <a:cs typeface="Georgia"/>
              </a:rPr>
              <a:t>zh</a:t>
            </a:r>
            <a:r>
              <a:rPr dirty="0">
                <a:latin typeface="Georgia"/>
                <a:cs typeface="Georgia"/>
              </a:rPr>
              <a:t>od</a:t>
            </a:r>
            <a:r>
              <a:rPr spc="-5" dirty="0">
                <a:latin typeface="Georgia"/>
                <a:cs typeface="Georgia"/>
              </a:rPr>
              <a:t>n</a:t>
            </a:r>
            <a:r>
              <a:rPr dirty="0">
                <a:latin typeface="Georgia"/>
                <a:cs typeface="Georgia"/>
              </a:rPr>
              <a:t>utí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o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Georgia"/>
                <a:cs typeface="Georgia"/>
              </a:rPr>
              <a:t>zp</a:t>
            </a:r>
            <a:r>
              <a:rPr dirty="0">
                <a:latin typeface="Georgia"/>
                <a:cs typeface="Georgia"/>
              </a:rPr>
              <a:t>ůs</a:t>
            </a:r>
            <a:r>
              <a:rPr spc="-5" dirty="0">
                <a:latin typeface="Georgia"/>
                <a:cs typeface="Georgia"/>
              </a:rPr>
              <a:t>o</a:t>
            </a:r>
            <a:r>
              <a:rPr spc="5" dirty="0">
                <a:latin typeface="Georgia"/>
                <a:cs typeface="Georgia"/>
              </a:rPr>
              <a:t>b</a:t>
            </a:r>
            <a:r>
              <a:rPr dirty="0">
                <a:latin typeface="Georgia"/>
                <a:cs typeface="Georgia"/>
              </a:rPr>
              <a:t>u</a:t>
            </a:r>
            <a:r>
              <a:rPr spc="-5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řeše</a:t>
            </a:r>
            <a:r>
              <a:rPr spc="-5" dirty="0">
                <a:latin typeface="Georgia"/>
                <a:cs typeface="Georgia"/>
              </a:rPr>
              <a:t>n</a:t>
            </a:r>
            <a:r>
              <a:rPr dirty="0">
                <a:latin typeface="Georgia"/>
                <a:cs typeface="Georgia"/>
              </a:rPr>
              <a:t>í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ú</a:t>
            </a:r>
            <a:r>
              <a:rPr spc="-5" dirty="0">
                <a:latin typeface="Georgia"/>
                <a:cs typeface="Georgia"/>
              </a:rPr>
              <a:t>pa</a:t>
            </a:r>
            <a:r>
              <a:rPr dirty="0">
                <a:latin typeface="Georgia"/>
                <a:cs typeface="Georgia"/>
              </a:rPr>
              <a:t>d</a:t>
            </a:r>
            <a:r>
              <a:rPr spc="-5" dirty="0">
                <a:latin typeface="Georgia"/>
                <a:cs typeface="Georgia"/>
              </a:rPr>
              <a:t>k</a:t>
            </a:r>
            <a:r>
              <a:rPr dirty="0">
                <a:latin typeface="Georgia"/>
                <a:cs typeface="Georgia"/>
              </a:rPr>
              <a:t>u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v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Georgia"/>
                <a:cs typeface="Georgia"/>
              </a:rPr>
              <a:t>p</a:t>
            </a:r>
            <a:r>
              <a:rPr dirty="0">
                <a:latin typeface="Georgia"/>
                <a:cs typeface="Georgia"/>
              </a:rPr>
              <a:t>od</a:t>
            </a:r>
            <a:r>
              <a:rPr spc="-5" dirty="0">
                <a:latin typeface="Georgia"/>
                <a:cs typeface="Georgia"/>
              </a:rPr>
              <a:t>o</a:t>
            </a:r>
            <a:r>
              <a:rPr spc="5" dirty="0">
                <a:latin typeface="Georgia"/>
                <a:cs typeface="Georgia"/>
              </a:rPr>
              <a:t>b</a:t>
            </a:r>
            <a:r>
              <a:rPr dirty="0">
                <a:latin typeface="Georgia"/>
                <a:cs typeface="Georgia"/>
              </a:rPr>
              <a:t>ě</a:t>
            </a:r>
          </a:p>
          <a:p>
            <a:pPr algn="ctr">
              <a:lnSpc>
                <a:spcPct val="100000"/>
              </a:lnSpc>
            </a:pPr>
            <a:r>
              <a:rPr b="1" dirty="0">
                <a:latin typeface="Georgia"/>
                <a:cs typeface="Georgia"/>
              </a:rPr>
              <a:t>oddlu</a:t>
            </a:r>
            <a:r>
              <a:rPr b="1" spc="-5" dirty="0">
                <a:latin typeface="Georgia"/>
                <a:cs typeface="Georgia"/>
              </a:rPr>
              <a:t>že</a:t>
            </a:r>
            <a:r>
              <a:rPr b="1" dirty="0">
                <a:latin typeface="Georgia"/>
                <a:cs typeface="Georgia"/>
              </a:rPr>
              <a:t>ní</a:t>
            </a: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2290532"/>
            <a:ext cx="8070850" cy="4093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Lz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uz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dlužn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íka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3000">
              <a:latin typeface="Times New Roman"/>
              <a:cs typeface="Times New Roman"/>
            </a:endParaRPr>
          </a:p>
          <a:p>
            <a:pPr marL="287020" marR="5080" indent="-274320" algn="just">
              <a:lnSpc>
                <a:spcPts val="238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29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příp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čn</a:t>
            </a:r>
            <a:r>
              <a:rPr sz="2200" spc="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dlužn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us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povol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ddluž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u="heavy" spc="-20" dirty="0">
                <a:solidFill>
                  <a:srgbClr val="636A86"/>
                </a:solidFill>
                <a:latin typeface="Georgia"/>
                <a:cs typeface="Georgia"/>
              </a:rPr>
              <a:t>zá</a:t>
            </a:r>
            <a:r>
              <a:rPr sz="2200" u="heavy" spc="-15" dirty="0">
                <a:solidFill>
                  <a:srgbClr val="636A86"/>
                </a:solidFill>
                <a:latin typeface="Georgia"/>
                <a:cs typeface="Georgia"/>
              </a:rPr>
              <a:t>rov</a:t>
            </a:r>
            <a:r>
              <a:rPr sz="2200" u="heavy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u="heavy" spc="-15" dirty="0">
                <a:solidFill>
                  <a:srgbClr val="636A86"/>
                </a:solidFill>
                <a:latin typeface="Georgia"/>
                <a:cs typeface="Georgia"/>
              </a:rPr>
              <a:t>ň</a:t>
            </a:r>
            <a:r>
              <a:rPr sz="22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ím</a:t>
            </a:r>
            <a:r>
              <a:rPr sz="22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950">
              <a:latin typeface="Times New Roman"/>
              <a:cs typeface="Times New Roman"/>
            </a:endParaRPr>
          </a:p>
          <a:p>
            <a:pPr marL="287020" marR="5715" indent="-274320" algn="just">
              <a:lnSpc>
                <a:spcPts val="238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příp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povol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ddluž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2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at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200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zd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2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2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30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200" spc="1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2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od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200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or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uč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dlužn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íku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F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áz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ddluž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endParaRPr sz="22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235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lení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ddl</a:t>
            </a:r>
            <a:r>
              <a:rPr sz="2000" spc="-5" dirty="0">
                <a:latin typeface="Georgia"/>
                <a:cs typeface="Georgia"/>
              </a:rPr>
              <a:t>už</a:t>
            </a:r>
            <a:r>
              <a:rPr sz="2000" dirty="0">
                <a:latin typeface="Georgia"/>
                <a:cs typeface="Georgia"/>
              </a:rPr>
              <a:t>ení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240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Sc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lení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ddl</a:t>
            </a:r>
            <a:r>
              <a:rPr sz="2000" spc="-5" dirty="0">
                <a:latin typeface="Georgia"/>
                <a:cs typeface="Georgia"/>
              </a:rPr>
              <a:t>už</a:t>
            </a:r>
            <a:r>
              <a:rPr sz="2000" dirty="0">
                <a:latin typeface="Georgia"/>
                <a:cs typeface="Georgia"/>
              </a:rPr>
              <a:t>ení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pc="-5" dirty="0">
                <a:latin typeface="Georgia"/>
                <a:cs typeface="Georgia"/>
              </a:rPr>
              <a:t>R</a:t>
            </a:r>
            <a:r>
              <a:rPr dirty="0">
                <a:latin typeface="Georgia"/>
                <a:cs typeface="Georgia"/>
              </a:rPr>
              <a:t>o</a:t>
            </a:r>
            <a:r>
              <a:rPr spc="-5" dirty="0">
                <a:latin typeface="Georgia"/>
                <a:cs typeface="Georgia"/>
              </a:rPr>
              <a:t>zh</a:t>
            </a:r>
            <a:r>
              <a:rPr dirty="0">
                <a:latin typeface="Georgia"/>
                <a:cs typeface="Georgia"/>
              </a:rPr>
              <a:t>od</a:t>
            </a:r>
            <a:r>
              <a:rPr spc="-5" dirty="0">
                <a:latin typeface="Georgia"/>
                <a:cs typeface="Georgia"/>
              </a:rPr>
              <a:t>n</a:t>
            </a:r>
            <a:r>
              <a:rPr dirty="0">
                <a:latin typeface="Georgia"/>
                <a:cs typeface="Georgia"/>
              </a:rPr>
              <a:t>utí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o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Georgia"/>
                <a:cs typeface="Georgia"/>
              </a:rPr>
              <a:t>zp</a:t>
            </a:r>
            <a:r>
              <a:rPr dirty="0">
                <a:latin typeface="Georgia"/>
                <a:cs typeface="Georgia"/>
              </a:rPr>
              <a:t>ůs</a:t>
            </a:r>
            <a:r>
              <a:rPr spc="-5" dirty="0">
                <a:latin typeface="Georgia"/>
                <a:cs typeface="Georgia"/>
              </a:rPr>
              <a:t>o</a:t>
            </a:r>
            <a:r>
              <a:rPr spc="5" dirty="0">
                <a:latin typeface="Georgia"/>
                <a:cs typeface="Georgia"/>
              </a:rPr>
              <a:t>b</a:t>
            </a:r>
            <a:r>
              <a:rPr dirty="0">
                <a:latin typeface="Georgia"/>
                <a:cs typeface="Georgia"/>
              </a:rPr>
              <a:t>u</a:t>
            </a:r>
            <a:r>
              <a:rPr spc="-5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řeše</a:t>
            </a:r>
            <a:r>
              <a:rPr spc="-5" dirty="0">
                <a:latin typeface="Georgia"/>
                <a:cs typeface="Georgia"/>
              </a:rPr>
              <a:t>n</a:t>
            </a:r>
            <a:r>
              <a:rPr dirty="0">
                <a:latin typeface="Georgia"/>
                <a:cs typeface="Georgia"/>
              </a:rPr>
              <a:t>í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ú</a:t>
            </a:r>
            <a:r>
              <a:rPr spc="-5" dirty="0">
                <a:latin typeface="Georgia"/>
                <a:cs typeface="Georgia"/>
              </a:rPr>
              <a:t>pa</a:t>
            </a:r>
            <a:r>
              <a:rPr dirty="0">
                <a:latin typeface="Georgia"/>
                <a:cs typeface="Georgia"/>
              </a:rPr>
              <a:t>d</a:t>
            </a:r>
            <a:r>
              <a:rPr spc="-5" dirty="0">
                <a:latin typeface="Georgia"/>
                <a:cs typeface="Georgia"/>
              </a:rPr>
              <a:t>k</a:t>
            </a:r>
            <a:r>
              <a:rPr dirty="0">
                <a:latin typeface="Georgia"/>
                <a:cs typeface="Georgia"/>
              </a:rPr>
              <a:t>u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v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Georgia"/>
                <a:cs typeface="Georgia"/>
              </a:rPr>
              <a:t>p</a:t>
            </a:r>
            <a:r>
              <a:rPr dirty="0">
                <a:latin typeface="Georgia"/>
                <a:cs typeface="Georgia"/>
              </a:rPr>
              <a:t>od</a:t>
            </a:r>
            <a:r>
              <a:rPr spc="-5" dirty="0">
                <a:latin typeface="Georgia"/>
                <a:cs typeface="Georgia"/>
              </a:rPr>
              <a:t>o</a:t>
            </a:r>
            <a:r>
              <a:rPr spc="5" dirty="0">
                <a:latin typeface="Georgia"/>
                <a:cs typeface="Georgia"/>
              </a:rPr>
              <a:t>b</a:t>
            </a:r>
            <a:r>
              <a:rPr dirty="0">
                <a:latin typeface="Georgia"/>
                <a:cs typeface="Georgia"/>
              </a:rPr>
              <a:t>ě</a:t>
            </a:r>
          </a:p>
          <a:p>
            <a:pPr algn="ctr">
              <a:lnSpc>
                <a:spcPct val="100000"/>
              </a:lnSpc>
            </a:pPr>
            <a:r>
              <a:rPr b="1" dirty="0">
                <a:latin typeface="Georgia"/>
                <a:cs typeface="Georgia"/>
              </a:rPr>
              <a:t>oddlu</a:t>
            </a:r>
            <a:r>
              <a:rPr b="1" spc="-5" dirty="0">
                <a:latin typeface="Georgia"/>
                <a:cs typeface="Georgia"/>
              </a:rPr>
              <a:t>že</a:t>
            </a:r>
            <a:r>
              <a:rPr b="1" dirty="0">
                <a:latin typeface="Georgia"/>
                <a:cs typeface="Georgia"/>
              </a:rPr>
              <a:t>ní</a:t>
            </a: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2357588"/>
            <a:ext cx="8073390" cy="3169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ladn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zásad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ddluž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endParaRPr sz="22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Form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š</a:t>
            </a:r>
            <a:r>
              <a:rPr sz="2000" dirty="0">
                <a:latin typeface="Georgia"/>
                <a:cs typeface="Georgia"/>
              </a:rPr>
              <a:t>ení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ú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u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„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dirty="0">
                <a:latin typeface="Georgia"/>
                <a:cs typeface="Georgia"/>
              </a:rPr>
              <a:t>itele“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–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dirty="0">
                <a:latin typeface="Georgia"/>
                <a:cs typeface="Georgia"/>
              </a:rPr>
              <a:t>ez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ý</a:t>
            </a:r>
            <a:r>
              <a:rPr sz="2000" dirty="0">
                <a:latin typeface="Georgia"/>
                <a:cs typeface="Georgia"/>
              </a:rPr>
              <a:t>ji</a:t>
            </a:r>
            <a:r>
              <a:rPr sz="2000" spc="-5" dirty="0">
                <a:latin typeface="Georgia"/>
                <a:cs typeface="Georgia"/>
              </a:rPr>
              <a:t>m</a:t>
            </a:r>
            <a:r>
              <a:rPr sz="2000" spc="-10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y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ctivý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zám</a:t>
            </a:r>
            <a:r>
              <a:rPr sz="2000" dirty="0">
                <a:latin typeface="Georgia"/>
                <a:cs typeface="Georgia"/>
              </a:rPr>
              <a:t>ěr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Se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ará</a:t>
            </a:r>
            <a:r>
              <a:rPr sz="2000" dirty="0">
                <a:latin typeface="Georgia"/>
                <a:cs typeface="Georgia"/>
              </a:rPr>
              <a:t>tní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us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oko</a:t>
            </a:r>
            <a:r>
              <a:rPr sz="2000" dirty="0">
                <a:latin typeface="Georgia"/>
                <a:cs typeface="Georgia"/>
              </a:rPr>
              <a:t>jení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za</a:t>
            </a:r>
            <a:r>
              <a:rPr sz="2000" dirty="0">
                <a:latin typeface="Georgia"/>
                <a:cs typeface="Georgia"/>
              </a:rPr>
              <a:t>ji</a:t>
            </a:r>
            <a:r>
              <a:rPr sz="2000" spc="-5" dirty="0">
                <a:latin typeface="Georgia"/>
                <a:cs typeface="Georgia"/>
              </a:rPr>
              <a:t>š</a:t>
            </a:r>
            <a:r>
              <a:rPr sz="2000" dirty="0">
                <a:latin typeface="Georgia"/>
                <a:cs typeface="Georgia"/>
              </a:rPr>
              <a:t>těn</a:t>
            </a:r>
            <a:r>
              <a:rPr sz="2000" spc="-5" dirty="0">
                <a:latin typeface="Georgia"/>
                <a:cs typeface="Georgia"/>
              </a:rPr>
              <a:t>ý</a:t>
            </a:r>
            <a:r>
              <a:rPr sz="2000" dirty="0">
                <a:latin typeface="Georgia"/>
                <a:cs typeface="Georgia"/>
              </a:rPr>
              <a:t>ch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-5" dirty="0">
                <a:latin typeface="Georgia"/>
                <a:cs typeface="Georgia"/>
              </a:rPr>
              <a:t>za</a:t>
            </a:r>
            <a:r>
              <a:rPr sz="2000" dirty="0">
                <a:latin typeface="Georgia"/>
                <a:cs typeface="Georgia"/>
              </a:rPr>
              <a:t>ji</a:t>
            </a:r>
            <a:r>
              <a:rPr sz="2000" spc="-5" dirty="0">
                <a:latin typeface="Georgia"/>
                <a:cs typeface="Georgia"/>
              </a:rPr>
              <a:t>š</a:t>
            </a:r>
            <a:r>
              <a:rPr sz="2000" dirty="0">
                <a:latin typeface="Georgia"/>
                <a:cs typeface="Georgia"/>
              </a:rPr>
              <a:t>těn</a:t>
            </a:r>
            <a:r>
              <a:rPr sz="2000" spc="-5" dirty="0">
                <a:latin typeface="Georgia"/>
                <a:cs typeface="Georgia"/>
              </a:rPr>
              <a:t>ý</a:t>
            </a:r>
            <a:r>
              <a:rPr sz="2000" dirty="0">
                <a:latin typeface="Georgia"/>
                <a:cs typeface="Georgia"/>
              </a:rPr>
              <a:t>ch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vě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ite</a:t>
            </a:r>
            <a:r>
              <a:rPr sz="2000" spc="5" dirty="0">
                <a:latin typeface="Georgia"/>
                <a:cs typeface="Georgia"/>
              </a:rPr>
              <a:t>l</a:t>
            </a:r>
            <a:r>
              <a:rPr sz="2000" dirty="0">
                <a:latin typeface="Georgia"/>
                <a:cs typeface="Georgia"/>
              </a:rPr>
              <a:t>ů</a:t>
            </a:r>
            <a:endParaRPr sz="2000">
              <a:latin typeface="Georgia"/>
              <a:cs typeface="Georgia"/>
            </a:endParaRPr>
          </a:p>
          <a:p>
            <a:pPr marL="835660" marR="5080" indent="-273050">
              <a:lnSpc>
                <a:spcPct val="100000"/>
              </a:lnSpc>
              <a:spcBef>
                <a:spcPts val="480"/>
              </a:spcBef>
              <a:tabLst>
                <a:tab pos="2255520" algn="l"/>
                <a:tab pos="3255010" algn="l"/>
                <a:tab pos="5125085" algn="l"/>
                <a:tab pos="5389245" algn="l"/>
                <a:tab pos="5796280" algn="l"/>
                <a:tab pos="6318250" algn="l"/>
                <a:tab pos="6769100" algn="l"/>
              </a:tabLst>
            </a:pPr>
            <a:r>
              <a:rPr sz="1400" spc="-155" dirty="0">
                <a:solidFill>
                  <a:srgbClr val="8C7A6F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8C7A6F"/>
                </a:solidFill>
                <a:latin typeface="Times New Roman"/>
                <a:cs typeface="Times New Roman"/>
              </a:rPr>
              <a:t>  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ění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elé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	</a:t>
            </a:r>
            <a:r>
              <a:rPr sz="2000" u="heavy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u="heavy" dirty="0">
                <a:solidFill>
                  <a:srgbClr val="636A86"/>
                </a:solidFill>
                <a:latin typeface="Georgia"/>
                <a:cs typeface="Georgia"/>
              </a:rPr>
              <a:t>le</a:t>
            </a:r>
            <a:r>
              <a:rPr sz="2000" u="heavy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u="heavy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u="heavy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u="heavy" dirty="0">
                <a:solidFill>
                  <a:srgbClr val="636A86"/>
                </a:solidFill>
                <a:latin typeface="Georgia"/>
                <a:cs typeface="Georgia"/>
              </a:rPr>
              <a:t>ň 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u="heavy" spc="-5" dirty="0">
                <a:solidFill>
                  <a:srgbClr val="636A86"/>
                </a:solidFill>
                <a:latin typeface="Georgia"/>
                <a:cs typeface="Georgia"/>
              </a:rPr>
              <a:t>3</a:t>
            </a:r>
            <a:r>
              <a:rPr sz="2000" u="heavy" spc="-10" dirty="0">
                <a:solidFill>
                  <a:srgbClr val="636A86"/>
                </a:solidFill>
                <a:latin typeface="Georgia"/>
                <a:cs typeface="Georgia"/>
              </a:rPr>
              <a:t>0</a:t>
            </a:r>
            <a:r>
              <a:rPr sz="2000" u="heavy" dirty="0">
                <a:solidFill>
                  <a:srgbClr val="636A86"/>
                </a:solidFill>
                <a:latin typeface="Georgia"/>
                <a:cs typeface="Georgia"/>
              </a:rPr>
              <a:t>% 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	</a:t>
            </a:r>
            <a:r>
              <a:rPr sz="2000" spc="-715" dirty="0">
                <a:solidFill>
                  <a:srgbClr val="636A86"/>
                </a:solidFill>
                <a:latin typeface="Georgia"/>
                <a:cs typeface="Georgia"/>
              </a:rPr>
              <a:t>G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	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	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ět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let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	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lend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em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jedn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orázo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20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dejem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vé</a:t>
            </a:r>
            <a:r>
              <a:rPr sz="20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ty</a:t>
            </a:r>
            <a:endParaRPr sz="2000">
              <a:latin typeface="Georgia"/>
              <a:cs typeface="Georgia"/>
            </a:endParaRPr>
          </a:p>
          <a:p>
            <a:pPr marL="562610">
              <a:lnSpc>
                <a:spcPct val="100000"/>
              </a:lnSpc>
              <a:spcBef>
                <a:spcPts val="480"/>
              </a:spcBef>
            </a:pPr>
            <a:r>
              <a:rPr sz="1400" spc="-155" dirty="0">
                <a:solidFill>
                  <a:srgbClr val="8C7A6F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8C7A6F"/>
                </a:solidFill>
                <a:latin typeface="Times New Roman"/>
                <a:cs typeface="Times New Roman"/>
              </a:rPr>
              <a:t>  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tění</a:t>
            </a:r>
            <a:r>
              <a:rPr sz="20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itelé</a:t>
            </a:r>
            <a:r>
              <a:rPr sz="20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ýhra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dně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ětu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tění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ázk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lečné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ddl</a:t>
            </a:r>
            <a:r>
              <a:rPr sz="2000" spc="-5" dirty="0">
                <a:latin typeface="Georgia"/>
                <a:cs typeface="Georgia"/>
              </a:rPr>
              <a:t>už</a:t>
            </a:r>
            <a:r>
              <a:rPr sz="2000" dirty="0">
                <a:latin typeface="Georgia"/>
                <a:cs typeface="Georgia"/>
              </a:rPr>
              <a:t>ení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ma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-5" dirty="0">
                <a:latin typeface="Georgia"/>
                <a:cs typeface="Georgia"/>
              </a:rPr>
              <a:t>ž</a:t>
            </a:r>
            <a:r>
              <a:rPr sz="2000" dirty="0">
                <a:latin typeface="Georgia"/>
                <a:cs typeface="Georgia"/>
              </a:rPr>
              <a:t>el</a:t>
            </a:r>
            <a:r>
              <a:rPr sz="2000" spc="-5" dirty="0">
                <a:latin typeface="Georgia"/>
                <a:cs typeface="Georgia"/>
              </a:rPr>
              <a:t>ů</a:t>
            </a:r>
            <a:r>
              <a:rPr sz="2000" dirty="0">
                <a:latin typeface="Georgia"/>
                <a:cs typeface="Georgia"/>
              </a:rPr>
              <a:t>?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6154" y="538785"/>
            <a:ext cx="7421090" cy="400110"/>
          </a:xfrm>
        </p:spPr>
        <p:txBody>
          <a:bodyPr/>
          <a:lstStyle/>
          <a:p>
            <a:r>
              <a:rPr lang="cs-CZ" dirty="0" smtClean="0"/>
              <a:t>Insolvenční návrh v ČR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100" y="2711450"/>
            <a:ext cx="6715227" cy="3842520"/>
          </a:xfrm>
          <a:prstGeom prst="rect">
            <a:avLst/>
          </a:prstGeom>
        </p:spPr>
      </p:pic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36700" y="6966157"/>
            <a:ext cx="5069346" cy="366187"/>
          </a:xfrm>
        </p:spPr>
        <p:txBody>
          <a:bodyPr/>
          <a:lstStyle/>
          <a:p>
            <a:r>
              <a:rPr lang="cs-CZ" dirty="0"/>
              <a:t>Zdroj: Insolvenční rejstřík, </a:t>
            </a:r>
            <a:r>
              <a:rPr lang="cs-CZ" dirty="0" err="1"/>
              <a:t>Creditreform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37633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pc="-5" dirty="0">
                <a:latin typeface="Georgia"/>
                <a:cs typeface="Georgia"/>
              </a:rPr>
              <a:t>R</a:t>
            </a:r>
            <a:r>
              <a:rPr dirty="0">
                <a:latin typeface="Georgia"/>
                <a:cs typeface="Georgia"/>
              </a:rPr>
              <a:t>o</a:t>
            </a:r>
            <a:r>
              <a:rPr spc="-5" dirty="0">
                <a:latin typeface="Georgia"/>
                <a:cs typeface="Georgia"/>
              </a:rPr>
              <a:t>zh</a:t>
            </a:r>
            <a:r>
              <a:rPr dirty="0">
                <a:latin typeface="Georgia"/>
                <a:cs typeface="Georgia"/>
              </a:rPr>
              <a:t>od</a:t>
            </a:r>
            <a:r>
              <a:rPr spc="-5" dirty="0">
                <a:latin typeface="Georgia"/>
                <a:cs typeface="Georgia"/>
              </a:rPr>
              <a:t>n</a:t>
            </a:r>
            <a:r>
              <a:rPr dirty="0">
                <a:latin typeface="Georgia"/>
                <a:cs typeface="Georgia"/>
              </a:rPr>
              <a:t>utí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o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Georgia"/>
                <a:cs typeface="Georgia"/>
              </a:rPr>
              <a:t>zp</a:t>
            </a:r>
            <a:r>
              <a:rPr dirty="0">
                <a:latin typeface="Georgia"/>
                <a:cs typeface="Georgia"/>
              </a:rPr>
              <a:t>ůs</a:t>
            </a:r>
            <a:r>
              <a:rPr spc="-5" dirty="0">
                <a:latin typeface="Georgia"/>
                <a:cs typeface="Georgia"/>
              </a:rPr>
              <a:t>o</a:t>
            </a:r>
            <a:r>
              <a:rPr spc="5" dirty="0">
                <a:latin typeface="Georgia"/>
                <a:cs typeface="Georgia"/>
              </a:rPr>
              <a:t>b</a:t>
            </a:r>
            <a:r>
              <a:rPr dirty="0">
                <a:latin typeface="Georgia"/>
                <a:cs typeface="Georgia"/>
              </a:rPr>
              <a:t>u</a:t>
            </a:r>
            <a:r>
              <a:rPr spc="-5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řeše</a:t>
            </a:r>
            <a:r>
              <a:rPr spc="-5" dirty="0">
                <a:latin typeface="Georgia"/>
                <a:cs typeface="Georgia"/>
              </a:rPr>
              <a:t>n</a:t>
            </a:r>
            <a:r>
              <a:rPr dirty="0">
                <a:latin typeface="Georgia"/>
                <a:cs typeface="Georgia"/>
              </a:rPr>
              <a:t>í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ú</a:t>
            </a:r>
            <a:r>
              <a:rPr spc="-5" dirty="0">
                <a:latin typeface="Georgia"/>
                <a:cs typeface="Georgia"/>
              </a:rPr>
              <a:t>pa</a:t>
            </a:r>
            <a:r>
              <a:rPr dirty="0">
                <a:latin typeface="Georgia"/>
                <a:cs typeface="Georgia"/>
              </a:rPr>
              <a:t>d</a:t>
            </a:r>
            <a:r>
              <a:rPr spc="-5" dirty="0">
                <a:latin typeface="Georgia"/>
                <a:cs typeface="Georgia"/>
              </a:rPr>
              <a:t>k</a:t>
            </a:r>
            <a:r>
              <a:rPr dirty="0">
                <a:latin typeface="Georgia"/>
                <a:cs typeface="Georgia"/>
              </a:rPr>
              <a:t>u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v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Georgia"/>
                <a:cs typeface="Georgia"/>
              </a:rPr>
              <a:t>p</a:t>
            </a:r>
            <a:r>
              <a:rPr dirty="0">
                <a:latin typeface="Georgia"/>
                <a:cs typeface="Georgia"/>
              </a:rPr>
              <a:t>od</a:t>
            </a:r>
            <a:r>
              <a:rPr spc="-5" dirty="0">
                <a:latin typeface="Georgia"/>
                <a:cs typeface="Georgia"/>
              </a:rPr>
              <a:t>o</a:t>
            </a:r>
            <a:r>
              <a:rPr spc="5" dirty="0">
                <a:latin typeface="Georgia"/>
                <a:cs typeface="Georgia"/>
              </a:rPr>
              <a:t>b</a:t>
            </a:r>
            <a:r>
              <a:rPr dirty="0">
                <a:latin typeface="Georgia"/>
                <a:cs typeface="Georgia"/>
              </a:rPr>
              <a:t>ě</a:t>
            </a:r>
          </a:p>
          <a:p>
            <a:pPr algn="ctr">
              <a:lnSpc>
                <a:spcPct val="100000"/>
              </a:lnSpc>
            </a:pPr>
            <a:r>
              <a:rPr b="1" dirty="0">
                <a:latin typeface="Georgia"/>
                <a:cs typeface="Georgia"/>
              </a:rPr>
              <a:t>oddlu</a:t>
            </a:r>
            <a:r>
              <a:rPr b="1" spc="-5" dirty="0">
                <a:latin typeface="Georgia"/>
                <a:cs typeface="Georgia"/>
              </a:rPr>
              <a:t>že</a:t>
            </a:r>
            <a:r>
              <a:rPr b="1" dirty="0">
                <a:latin typeface="Georgia"/>
                <a:cs typeface="Georgia"/>
              </a:rPr>
              <a:t>ní</a:t>
            </a: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2290532"/>
            <a:ext cx="8070850" cy="4093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Lz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uz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dlužn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íka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3000">
              <a:latin typeface="Times New Roman"/>
              <a:cs typeface="Times New Roman"/>
            </a:endParaRPr>
          </a:p>
          <a:p>
            <a:pPr marL="287020" marR="5080" indent="-274320" algn="just">
              <a:lnSpc>
                <a:spcPts val="238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29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příp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čn</a:t>
            </a:r>
            <a:r>
              <a:rPr sz="2200" spc="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dlužn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us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2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povol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ddluž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u="heavy" spc="-20" dirty="0">
                <a:solidFill>
                  <a:srgbClr val="636A86"/>
                </a:solidFill>
                <a:latin typeface="Georgia"/>
                <a:cs typeface="Georgia"/>
              </a:rPr>
              <a:t>zá</a:t>
            </a:r>
            <a:r>
              <a:rPr sz="2200" u="heavy" spc="-15" dirty="0">
                <a:solidFill>
                  <a:srgbClr val="636A86"/>
                </a:solidFill>
                <a:latin typeface="Georgia"/>
                <a:cs typeface="Georgia"/>
              </a:rPr>
              <a:t>rov</a:t>
            </a:r>
            <a:r>
              <a:rPr sz="2200" u="heavy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u="heavy" spc="-15" dirty="0">
                <a:solidFill>
                  <a:srgbClr val="636A86"/>
                </a:solidFill>
                <a:latin typeface="Georgia"/>
                <a:cs typeface="Georgia"/>
              </a:rPr>
              <a:t>ň</a:t>
            </a:r>
            <a:r>
              <a:rPr sz="22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ím</a:t>
            </a:r>
            <a:r>
              <a:rPr sz="22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950">
              <a:latin typeface="Times New Roman"/>
              <a:cs typeface="Times New Roman"/>
            </a:endParaRPr>
          </a:p>
          <a:p>
            <a:pPr marL="287020" marR="5715" indent="-274320" algn="just">
              <a:lnSpc>
                <a:spcPts val="238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příp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1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1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povol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ddluž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2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at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200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zd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2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2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30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200" spc="1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2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od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 </a:t>
            </a:r>
            <a:r>
              <a:rPr sz="2200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or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uč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ns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ná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vrh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dlužn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íku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F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áz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ddluž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endParaRPr sz="22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235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lení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ddl</a:t>
            </a:r>
            <a:r>
              <a:rPr sz="2000" spc="-5" dirty="0">
                <a:latin typeface="Georgia"/>
                <a:cs typeface="Georgia"/>
              </a:rPr>
              <a:t>už</a:t>
            </a:r>
            <a:r>
              <a:rPr sz="2000" dirty="0">
                <a:latin typeface="Georgia"/>
                <a:cs typeface="Georgia"/>
              </a:rPr>
              <a:t>ení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240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Sc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lení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ddl</a:t>
            </a:r>
            <a:r>
              <a:rPr sz="2000" spc="-5" dirty="0">
                <a:latin typeface="Georgia"/>
                <a:cs typeface="Georgia"/>
              </a:rPr>
              <a:t>už</a:t>
            </a:r>
            <a:r>
              <a:rPr sz="2000" dirty="0">
                <a:latin typeface="Georgia"/>
                <a:cs typeface="Georgia"/>
              </a:rPr>
              <a:t>ení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7485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spc="-25" dirty="0">
                <a:latin typeface="Georgia"/>
                <a:cs typeface="Georgia"/>
              </a:rPr>
              <a:t>R</a:t>
            </a:r>
            <a:r>
              <a:rPr sz="2400" dirty="0">
                <a:latin typeface="Georgia"/>
                <a:cs typeface="Georgia"/>
              </a:rPr>
              <a:t>o</a:t>
            </a:r>
            <a:r>
              <a:rPr sz="2400" spc="-15" dirty="0">
                <a:latin typeface="Georgia"/>
                <a:cs typeface="Georgia"/>
              </a:rPr>
              <a:t>z</a:t>
            </a:r>
            <a:r>
              <a:rPr sz="2400" spc="-5" dirty="0">
                <a:latin typeface="Georgia"/>
                <a:cs typeface="Georgia"/>
              </a:rPr>
              <a:t>h</a:t>
            </a:r>
            <a:r>
              <a:rPr sz="2400" dirty="0">
                <a:latin typeface="Georgia"/>
                <a:cs typeface="Georgia"/>
              </a:rPr>
              <a:t>od</a:t>
            </a:r>
            <a:r>
              <a:rPr sz="2400" spc="-20" dirty="0">
                <a:latin typeface="Georgia"/>
                <a:cs typeface="Georgia"/>
              </a:rPr>
              <a:t>n</a:t>
            </a:r>
            <a:r>
              <a:rPr sz="2400" spc="-5" dirty="0">
                <a:latin typeface="Georgia"/>
                <a:cs typeface="Georgia"/>
              </a:rPr>
              <a:t>ut</a:t>
            </a:r>
            <a:r>
              <a:rPr sz="2400" spc="-10" dirty="0">
                <a:latin typeface="Georgia"/>
                <a:cs typeface="Georgia"/>
              </a:rPr>
              <a:t>í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Georgia"/>
                <a:cs typeface="Georgia"/>
              </a:rPr>
              <a:t>o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Georgia"/>
                <a:cs typeface="Georgia"/>
              </a:rPr>
              <a:t>z</a:t>
            </a:r>
            <a:r>
              <a:rPr sz="2400" spc="-5" dirty="0">
                <a:latin typeface="Georgia"/>
                <a:cs typeface="Georgia"/>
              </a:rPr>
              <a:t>pů</a:t>
            </a:r>
            <a:r>
              <a:rPr sz="2400" spc="-10" dirty="0">
                <a:latin typeface="Georgia"/>
                <a:cs typeface="Georgia"/>
              </a:rPr>
              <a:t>s</a:t>
            </a:r>
            <a:r>
              <a:rPr sz="2400" dirty="0">
                <a:latin typeface="Georgia"/>
                <a:cs typeface="Georgia"/>
              </a:rPr>
              <a:t>obu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Georgia"/>
                <a:cs typeface="Georgia"/>
              </a:rPr>
              <a:t>ř</a:t>
            </a:r>
            <a:r>
              <a:rPr sz="2400" dirty="0">
                <a:latin typeface="Georgia"/>
                <a:cs typeface="Georgia"/>
              </a:rPr>
              <a:t>e</a:t>
            </a:r>
            <a:r>
              <a:rPr sz="2400" spc="-10" dirty="0">
                <a:latin typeface="Georgia"/>
                <a:cs typeface="Georgia"/>
              </a:rPr>
              <a:t>š</a:t>
            </a:r>
            <a:r>
              <a:rPr sz="2400" dirty="0">
                <a:latin typeface="Georgia"/>
                <a:cs typeface="Georgia"/>
              </a:rPr>
              <a:t>e</a:t>
            </a:r>
            <a:r>
              <a:rPr sz="2400" spc="-20" dirty="0">
                <a:latin typeface="Georgia"/>
                <a:cs typeface="Georgia"/>
              </a:rPr>
              <a:t>n</a:t>
            </a:r>
            <a:r>
              <a:rPr sz="2400" spc="-10" dirty="0">
                <a:latin typeface="Georgia"/>
                <a:cs typeface="Georgia"/>
              </a:rPr>
              <a:t>í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Georgia"/>
                <a:cs typeface="Georgia"/>
              </a:rPr>
              <a:t>úp</a:t>
            </a:r>
            <a:r>
              <a:rPr sz="2400" spc="-15" dirty="0">
                <a:latin typeface="Georgia"/>
                <a:cs typeface="Georgia"/>
              </a:rPr>
              <a:t>a</a:t>
            </a:r>
            <a:r>
              <a:rPr sz="2400" dirty="0">
                <a:latin typeface="Georgia"/>
                <a:cs typeface="Georgia"/>
              </a:rPr>
              <a:t>d</a:t>
            </a:r>
            <a:r>
              <a:rPr sz="2400" spc="-20" dirty="0">
                <a:latin typeface="Georgia"/>
                <a:cs typeface="Georgia"/>
              </a:rPr>
              <a:t>k</a:t>
            </a:r>
            <a:r>
              <a:rPr sz="2400" dirty="0">
                <a:latin typeface="Georgia"/>
                <a:cs typeface="Georgia"/>
              </a:rPr>
              <a:t>u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Georgia"/>
                <a:cs typeface="Georgia"/>
              </a:rPr>
              <a:t>v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Georgia"/>
                <a:cs typeface="Georgia"/>
              </a:rPr>
              <a:t>p</a:t>
            </a:r>
            <a:r>
              <a:rPr sz="2400" dirty="0">
                <a:latin typeface="Georgia"/>
                <a:cs typeface="Georgia"/>
              </a:rPr>
              <a:t>odobě</a:t>
            </a:r>
            <a:endParaRPr sz="240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</a:pPr>
            <a:r>
              <a:rPr sz="2400" b="1" spc="-15" dirty="0">
                <a:latin typeface="Georgia"/>
                <a:cs typeface="Georgia"/>
              </a:rPr>
              <a:t>r</a:t>
            </a:r>
            <a:r>
              <a:rPr sz="2400" b="1" spc="-20" dirty="0">
                <a:latin typeface="Georgia"/>
                <a:cs typeface="Georgia"/>
              </a:rPr>
              <a:t>eo</a:t>
            </a:r>
            <a:r>
              <a:rPr sz="2400" b="1" spc="-15" dirty="0">
                <a:latin typeface="Georgia"/>
                <a:cs typeface="Georgia"/>
              </a:rPr>
              <a:t>r</a:t>
            </a:r>
            <a:r>
              <a:rPr sz="2400" b="1" spc="-20" dirty="0">
                <a:latin typeface="Georgia"/>
                <a:cs typeface="Georgia"/>
              </a:rPr>
              <a:t>ga</a:t>
            </a:r>
            <a:r>
              <a:rPr sz="2400" b="1" spc="-15" dirty="0">
                <a:latin typeface="Georgia"/>
                <a:cs typeface="Georgia"/>
              </a:rPr>
              <a:t>ni</a:t>
            </a:r>
            <a:r>
              <a:rPr sz="2400" b="1" spc="-5" dirty="0">
                <a:latin typeface="Georgia"/>
                <a:cs typeface="Georgia"/>
              </a:rPr>
              <a:t>z</a:t>
            </a:r>
            <a:r>
              <a:rPr sz="2400" b="1" spc="-20" dirty="0">
                <a:latin typeface="Georgia"/>
                <a:cs typeface="Georgia"/>
              </a:rPr>
              <a:t>a</a:t>
            </a:r>
            <a:r>
              <a:rPr sz="2400" b="1" spc="-5" dirty="0">
                <a:latin typeface="Georgia"/>
                <a:cs typeface="Georgia"/>
              </a:rPr>
              <a:t>c</a:t>
            </a:r>
            <a:r>
              <a:rPr sz="2400" b="1" spc="-15" dirty="0">
                <a:latin typeface="Georgia"/>
                <a:cs typeface="Georgia"/>
              </a:rPr>
              <a:t>e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78598" y="1956776"/>
            <a:ext cx="7319645" cy="4705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Příp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ustn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or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gan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endParaRPr sz="2200">
              <a:latin typeface="Georgia"/>
              <a:cs typeface="Georgia"/>
            </a:endParaRPr>
          </a:p>
          <a:p>
            <a:pPr marL="332740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sz="15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orga</a:t>
            </a:r>
            <a:r>
              <a:rPr sz="2000" dirty="0">
                <a:latin typeface="Georgia"/>
                <a:cs typeface="Georgia"/>
              </a:rPr>
              <a:t>ni</a:t>
            </a:r>
            <a:r>
              <a:rPr sz="2000" spc="-5" dirty="0">
                <a:latin typeface="Georgia"/>
                <a:cs typeface="Georgia"/>
              </a:rPr>
              <a:t>zo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jen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dnik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dl</a:t>
            </a:r>
            <a:r>
              <a:rPr sz="2000" spc="-5" dirty="0">
                <a:latin typeface="Georgia"/>
                <a:cs typeface="Georgia"/>
              </a:rPr>
              <a:t>už</a:t>
            </a:r>
            <a:r>
              <a:rPr sz="2000" dirty="0">
                <a:latin typeface="Georgia"/>
                <a:cs typeface="Georgia"/>
              </a:rPr>
              <a:t>ní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a</a:t>
            </a:r>
            <a:endParaRPr sz="2000">
              <a:latin typeface="Georgia"/>
              <a:cs typeface="Georgia"/>
            </a:endParaRPr>
          </a:p>
          <a:p>
            <a:pPr marL="332740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sz="15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G</a:t>
            </a:r>
            <a:r>
              <a:rPr sz="2000" dirty="0">
                <a:latin typeface="Georgia"/>
                <a:cs typeface="Georgia"/>
              </a:rPr>
              <a:t>ene</a:t>
            </a:r>
            <a:r>
              <a:rPr sz="2000" spc="-5" dirty="0">
                <a:latin typeface="Georgia"/>
                <a:cs typeface="Georgia"/>
              </a:rPr>
              <a:t>rá</a:t>
            </a:r>
            <a:r>
              <a:rPr sz="2000" dirty="0">
                <a:latin typeface="Georgia"/>
                <a:cs typeface="Georgia"/>
              </a:rPr>
              <a:t>lní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5" dirty="0">
                <a:latin typeface="Georgia"/>
                <a:cs typeface="Georgia"/>
              </a:rPr>
              <a:t>m</a:t>
            </a:r>
            <a:r>
              <a:rPr sz="2000" dirty="0">
                <a:latin typeface="Georgia"/>
                <a:cs typeface="Georgia"/>
              </a:rPr>
              <a:t>ín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a</a:t>
            </a:r>
            <a:endParaRPr sz="2000">
              <a:latin typeface="Georgia"/>
              <a:cs typeface="Georgia"/>
            </a:endParaRPr>
          </a:p>
          <a:p>
            <a:pPr marL="607060">
              <a:lnSpc>
                <a:spcPct val="100000"/>
              </a:lnSpc>
              <a:spcBef>
                <a:spcPts val="480"/>
              </a:spcBef>
            </a:pPr>
            <a:r>
              <a:rPr sz="1400" spc="-155" dirty="0">
                <a:solidFill>
                  <a:srgbClr val="8C7A6F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8C7A6F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1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0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0</a:t>
            </a:r>
            <a:r>
              <a:rPr sz="20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zam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nc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ů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endParaRPr sz="2000">
              <a:latin typeface="Georgia"/>
              <a:cs typeface="Georgia"/>
            </a:endParaRPr>
          </a:p>
          <a:p>
            <a:pPr marL="607060">
              <a:lnSpc>
                <a:spcPct val="100000"/>
              </a:lnSpc>
              <a:spcBef>
                <a:spcPts val="480"/>
              </a:spcBef>
            </a:pPr>
            <a:r>
              <a:rPr sz="1400" spc="-155" dirty="0">
                <a:solidFill>
                  <a:srgbClr val="8C7A6F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8C7A6F"/>
                </a:solidFill>
                <a:latin typeface="Times New Roman"/>
                <a:cs typeface="Times New Roman"/>
              </a:rPr>
              <a:t> 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edc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ház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ející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ň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1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0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0</a:t>
            </a:r>
            <a:r>
              <a:rPr sz="20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il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endParaRPr sz="2000">
              <a:latin typeface="Georgia"/>
              <a:cs typeface="Georgia"/>
            </a:endParaRPr>
          </a:p>
          <a:p>
            <a:pPr marL="560705" marR="5080" indent="-228600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sz="15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í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dě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5" dirty="0">
                <a:latin typeface="Georgia"/>
                <a:cs typeface="Georgia"/>
              </a:rPr>
              <a:t>souh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as</a:t>
            </a:r>
            <a:r>
              <a:rPr sz="2000" dirty="0">
                <a:latin typeface="Georgia"/>
                <a:cs typeface="Georgia"/>
              </a:rPr>
              <a:t>ení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orga</a:t>
            </a:r>
            <a:r>
              <a:rPr sz="2000" dirty="0">
                <a:latin typeface="Georgia"/>
                <a:cs typeface="Georgia"/>
              </a:rPr>
              <a:t>ni</a:t>
            </a:r>
            <a:r>
              <a:rPr sz="2000" spc="-5" dirty="0">
                <a:latin typeface="Georgia"/>
                <a:cs typeface="Georgia"/>
              </a:rPr>
              <a:t>za</a:t>
            </a:r>
            <a:r>
              <a:rPr sz="2000" dirty="0">
                <a:latin typeface="Georgia"/>
                <a:cs typeface="Georgia"/>
              </a:rPr>
              <a:t>ční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nu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spc="5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viční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vět</a:t>
            </a:r>
            <a:r>
              <a:rPr sz="2000" spc="-5" dirty="0">
                <a:latin typeface="Georgia"/>
                <a:cs typeface="Georgia"/>
              </a:rPr>
              <a:t>š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u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vě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itelů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to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5" dirty="0">
                <a:latin typeface="Georgia"/>
                <a:cs typeface="Georgia"/>
              </a:rPr>
              <a:t>m</a:t>
            </a:r>
            <a:r>
              <a:rPr sz="2000" dirty="0">
                <a:latin typeface="Georgia"/>
                <a:cs typeface="Georgia"/>
              </a:rPr>
              <a:t>ín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ouž</a:t>
            </a:r>
            <a:r>
              <a:rPr sz="2000" dirty="0">
                <a:latin typeface="Georgia"/>
                <a:cs typeface="Georgia"/>
              </a:rPr>
              <a:t>ije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F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áz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or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gan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zac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endParaRPr sz="22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lení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orga</a:t>
            </a:r>
            <a:r>
              <a:rPr sz="2000" dirty="0">
                <a:latin typeface="Georgia"/>
                <a:cs typeface="Georgia"/>
              </a:rPr>
              <a:t>ni</a:t>
            </a:r>
            <a:r>
              <a:rPr sz="2000" spc="-5" dirty="0">
                <a:latin typeface="Georgia"/>
                <a:cs typeface="Georgia"/>
              </a:rPr>
              <a:t>za</a:t>
            </a:r>
            <a:r>
              <a:rPr sz="2000" dirty="0">
                <a:latin typeface="Georgia"/>
                <a:cs typeface="Georgia"/>
              </a:rPr>
              <a:t>ce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Sc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lení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orga</a:t>
            </a:r>
            <a:r>
              <a:rPr sz="2000" dirty="0">
                <a:latin typeface="Georgia"/>
                <a:cs typeface="Georgia"/>
              </a:rPr>
              <a:t>ni</a:t>
            </a:r>
            <a:r>
              <a:rPr sz="2000" spc="-5" dirty="0">
                <a:latin typeface="Georgia"/>
                <a:cs typeface="Georgia"/>
              </a:rPr>
              <a:t>za</a:t>
            </a:r>
            <a:r>
              <a:rPr sz="2000" dirty="0">
                <a:latin typeface="Georgia"/>
                <a:cs typeface="Georgia"/>
              </a:rPr>
              <a:t>ční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nu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Sko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nč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or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gan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endParaRPr sz="22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lnění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orga</a:t>
            </a:r>
            <a:r>
              <a:rPr sz="2000" dirty="0">
                <a:latin typeface="Georgia"/>
                <a:cs typeface="Georgia"/>
              </a:rPr>
              <a:t>ni</a:t>
            </a:r>
            <a:r>
              <a:rPr sz="2000" spc="-5" dirty="0">
                <a:latin typeface="Georgia"/>
                <a:cs typeface="Georgia"/>
              </a:rPr>
              <a:t>za</a:t>
            </a:r>
            <a:r>
              <a:rPr sz="2000" dirty="0">
                <a:latin typeface="Georgia"/>
                <a:cs typeface="Georgia"/>
              </a:rPr>
              <a:t>ční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nu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m</a:t>
            </a:r>
            <a:r>
              <a:rPr sz="2000" dirty="0">
                <a:latin typeface="Georgia"/>
                <a:cs typeface="Georgia"/>
              </a:rPr>
              <a:t>ěna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orga</a:t>
            </a:r>
            <a:r>
              <a:rPr sz="2000" dirty="0">
                <a:latin typeface="Georgia"/>
                <a:cs typeface="Georgia"/>
              </a:rPr>
              <a:t>ni</a:t>
            </a:r>
            <a:r>
              <a:rPr sz="2000" spc="-5" dirty="0">
                <a:latin typeface="Georgia"/>
                <a:cs typeface="Georgia"/>
              </a:rPr>
              <a:t>za</a:t>
            </a:r>
            <a:r>
              <a:rPr sz="2000" dirty="0">
                <a:latin typeface="Georgia"/>
                <a:cs typeface="Georgia"/>
              </a:rPr>
              <a:t>ce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ko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-5" dirty="0">
                <a:latin typeface="Georgia"/>
                <a:cs typeface="Georgia"/>
              </a:rPr>
              <a:t>kur</a:t>
            </a:r>
            <a:r>
              <a:rPr sz="2000" dirty="0">
                <a:latin typeface="Georgia"/>
                <a:cs typeface="Georgia"/>
              </a:rPr>
              <a:t>s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pc="-5" dirty="0">
                <a:latin typeface="Georgia"/>
                <a:cs typeface="Georgia"/>
              </a:rPr>
              <a:t>R</a:t>
            </a:r>
            <a:r>
              <a:rPr dirty="0">
                <a:latin typeface="Georgia"/>
                <a:cs typeface="Georgia"/>
              </a:rPr>
              <a:t>o</a:t>
            </a:r>
            <a:r>
              <a:rPr spc="-5" dirty="0">
                <a:latin typeface="Georgia"/>
                <a:cs typeface="Georgia"/>
              </a:rPr>
              <a:t>zh</a:t>
            </a:r>
            <a:r>
              <a:rPr dirty="0">
                <a:latin typeface="Georgia"/>
                <a:cs typeface="Georgia"/>
              </a:rPr>
              <a:t>od</a:t>
            </a:r>
            <a:r>
              <a:rPr spc="-5" dirty="0">
                <a:latin typeface="Georgia"/>
                <a:cs typeface="Georgia"/>
              </a:rPr>
              <a:t>n</a:t>
            </a:r>
            <a:r>
              <a:rPr dirty="0">
                <a:latin typeface="Georgia"/>
                <a:cs typeface="Georgia"/>
              </a:rPr>
              <a:t>utí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o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Georgia"/>
                <a:cs typeface="Georgia"/>
              </a:rPr>
              <a:t>zp</a:t>
            </a:r>
            <a:r>
              <a:rPr dirty="0">
                <a:latin typeface="Georgia"/>
                <a:cs typeface="Georgia"/>
              </a:rPr>
              <a:t>ůs</a:t>
            </a:r>
            <a:r>
              <a:rPr spc="-5" dirty="0">
                <a:latin typeface="Georgia"/>
                <a:cs typeface="Georgia"/>
              </a:rPr>
              <a:t>o</a:t>
            </a:r>
            <a:r>
              <a:rPr spc="5" dirty="0">
                <a:latin typeface="Georgia"/>
                <a:cs typeface="Georgia"/>
              </a:rPr>
              <a:t>b</a:t>
            </a:r>
            <a:r>
              <a:rPr dirty="0">
                <a:latin typeface="Georgia"/>
                <a:cs typeface="Georgia"/>
              </a:rPr>
              <a:t>u</a:t>
            </a:r>
            <a:r>
              <a:rPr spc="-5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řeše</a:t>
            </a:r>
            <a:r>
              <a:rPr spc="-5" dirty="0">
                <a:latin typeface="Georgia"/>
                <a:cs typeface="Georgia"/>
              </a:rPr>
              <a:t>n</a:t>
            </a:r>
            <a:r>
              <a:rPr dirty="0">
                <a:latin typeface="Georgia"/>
                <a:cs typeface="Georgia"/>
              </a:rPr>
              <a:t>í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ú</a:t>
            </a:r>
            <a:r>
              <a:rPr spc="-5" dirty="0">
                <a:latin typeface="Georgia"/>
                <a:cs typeface="Georgia"/>
              </a:rPr>
              <a:t>pa</a:t>
            </a:r>
            <a:r>
              <a:rPr dirty="0">
                <a:latin typeface="Georgia"/>
                <a:cs typeface="Georgia"/>
              </a:rPr>
              <a:t>d</a:t>
            </a:r>
            <a:r>
              <a:rPr spc="-5" dirty="0">
                <a:latin typeface="Georgia"/>
                <a:cs typeface="Georgia"/>
              </a:rPr>
              <a:t>k</a:t>
            </a:r>
            <a:r>
              <a:rPr dirty="0">
                <a:latin typeface="Georgia"/>
                <a:cs typeface="Georgia"/>
              </a:rPr>
              <a:t>u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v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Georgia"/>
                <a:cs typeface="Georgia"/>
              </a:rPr>
              <a:t>p</a:t>
            </a:r>
            <a:r>
              <a:rPr dirty="0">
                <a:latin typeface="Georgia"/>
                <a:cs typeface="Georgia"/>
              </a:rPr>
              <a:t>od</a:t>
            </a:r>
            <a:r>
              <a:rPr spc="-5" dirty="0">
                <a:latin typeface="Georgia"/>
                <a:cs typeface="Georgia"/>
              </a:rPr>
              <a:t>o</a:t>
            </a:r>
            <a:r>
              <a:rPr spc="5" dirty="0">
                <a:latin typeface="Georgia"/>
                <a:cs typeface="Georgia"/>
              </a:rPr>
              <a:t>b</a:t>
            </a:r>
            <a:r>
              <a:rPr dirty="0">
                <a:latin typeface="Georgia"/>
                <a:cs typeface="Georgia"/>
              </a:rPr>
              <a:t>ě</a:t>
            </a:r>
          </a:p>
          <a:p>
            <a:pPr algn="ctr">
              <a:lnSpc>
                <a:spcPct val="100000"/>
              </a:lnSpc>
            </a:pPr>
            <a:r>
              <a:rPr b="1" spc="-5" dirty="0">
                <a:latin typeface="Georgia"/>
                <a:cs typeface="Georgia"/>
              </a:rPr>
              <a:t>k</a:t>
            </a:r>
            <a:r>
              <a:rPr b="1" dirty="0">
                <a:latin typeface="Georgia"/>
                <a:cs typeface="Georgia"/>
              </a:rPr>
              <a:t>on</a:t>
            </a:r>
            <a:r>
              <a:rPr b="1" spc="-5" dirty="0">
                <a:latin typeface="Georgia"/>
                <a:cs typeface="Georgia"/>
              </a:rPr>
              <a:t>k</a:t>
            </a:r>
            <a:r>
              <a:rPr b="1" dirty="0">
                <a:latin typeface="Georgia"/>
                <a:cs typeface="Georgia"/>
              </a:rPr>
              <a:t>ur</a:t>
            </a:r>
            <a:r>
              <a:rPr b="1" spc="-5" dirty="0">
                <a:latin typeface="Georgia"/>
                <a:cs typeface="Georgia"/>
              </a:rPr>
              <a:t>s</a:t>
            </a:r>
            <a:r>
              <a:rPr b="1" dirty="0">
                <a:latin typeface="Georgia"/>
                <a:cs typeface="Georgia"/>
              </a:rPr>
              <a:t>u</a:t>
            </a: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69525" rIns="0" bIns="0" rtlCol="0">
            <a:spAutoFit/>
          </a:bodyPr>
          <a:lstStyle/>
          <a:p>
            <a:pPr marL="249554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l</a:t>
            </a:r>
            <a:r>
              <a:rPr sz="2200" spc="-10" dirty="0">
                <a:latin typeface="Georgia"/>
                <a:cs typeface="Georgia"/>
              </a:rPr>
              <a:t>i</a:t>
            </a:r>
            <a:r>
              <a:rPr sz="2200" spc="-20" dirty="0">
                <a:latin typeface="Georgia"/>
                <a:cs typeface="Georgia"/>
              </a:rPr>
              <a:t>k</a:t>
            </a:r>
            <a:r>
              <a:rPr sz="2200" spc="-10" dirty="0">
                <a:latin typeface="Georgia"/>
                <a:cs typeface="Georgia"/>
              </a:rPr>
              <a:t>vi</a:t>
            </a:r>
            <a:r>
              <a:rPr sz="2200" spc="-20" dirty="0">
                <a:latin typeface="Georgia"/>
                <a:cs typeface="Georgia"/>
              </a:rPr>
              <a:t>dačn</a:t>
            </a:r>
            <a:r>
              <a:rPr sz="2200" spc="-10" dirty="0">
                <a:latin typeface="Georgia"/>
                <a:cs typeface="Georgia"/>
              </a:rPr>
              <a:t>í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Georgia"/>
                <a:cs typeface="Georgia"/>
              </a:rPr>
              <a:t>ř</a:t>
            </a:r>
            <a:r>
              <a:rPr sz="2200" spc="-25" dirty="0">
                <a:latin typeface="Georgia"/>
                <a:cs typeface="Georgia"/>
              </a:rPr>
              <a:t>e</a:t>
            </a:r>
            <a:r>
              <a:rPr sz="2200" spc="-15" dirty="0">
                <a:latin typeface="Georgia"/>
                <a:cs typeface="Georgia"/>
              </a:rPr>
              <a:t>š</a:t>
            </a:r>
            <a:r>
              <a:rPr sz="2200" spc="-25" dirty="0">
                <a:latin typeface="Georgia"/>
                <a:cs typeface="Georgia"/>
              </a:rPr>
              <a:t>e</a:t>
            </a:r>
            <a:r>
              <a:rPr sz="2200" spc="-20" dirty="0">
                <a:latin typeface="Georgia"/>
                <a:cs typeface="Georgia"/>
              </a:rPr>
              <a:t>n</a:t>
            </a:r>
            <a:r>
              <a:rPr sz="2200" spc="-10" dirty="0">
                <a:latin typeface="Georgia"/>
                <a:cs typeface="Georgia"/>
              </a:rPr>
              <a:t>í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–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Georgia"/>
                <a:cs typeface="Georgia"/>
              </a:rPr>
              <a:t>r</a:t>
            </a:r>
            <a:r>
              <a:rPr sz="2200" spc="-15" dirty="0">
                <a:latin typeface="Georgia"/>
                <a:cs typeface="Georgia"/>
              </a:rPr>
              <a:t>at</a:t>
            </a:r>
            <a:r>
              <a:rPr sz="2200" spc="-10" dirty="0">
                <a:latin typeface="Georgia"/>
                <a:cs typeface="Georgia"/>
              </a:rPr>
              <a:t>io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ult</a:t>
            </a:r>
            <a:r>
              <a:rPr sz="2200" spc="-10" dirty="0">
                <a:latin typeface="Georgia"/>
                <a:cs typeface="Georgia"/>
              </a:rPr>
              <a:t>i</a:t>
            </a:r>
            <a:r>
              <a:rPr sz="2200" spc="-25" dirty="0">
                <a:latin typeface="Georgia"/>
                <a:cs typeface="Georgia"/>
              </a:rPr>
              <a:t>m</a:t>
            </a:r>
            <a:r>
              <a:rPr sz="2200" spc="-15" dirty="0">
                <a:latin typeface="Georgia"/>
                <a:cs typeface="Georgia"/>
              </a:rPr>
              <a:t>a</a:t>
            </a:r>
            <a:endParaRPr sz="2200">
              <a:latin typeface="Georgia"/>
              <a:cs typeface="Georgia"/>
            </a:endParaRPr>
          </a:p>
          <a:p>
            <a:pPr marL="249554">
              <a:lnSpc>
                <a:spcPct val="100000"/>
              </a:lnSpc>
              <a:spcBef>
                <a:spcPts val="525"/>
              </a:spcBef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Georgia"/>
                <a:cs typeface="Georgia"/>
              </a:rPr>
              <a:t>Ú</a:t>
            </a:r>
            <a:r>
              <a:rPr sz="2200" spc="-15" dirty="0">
                <a:latin typeface="Georgia"/>
                <a:cs typeface="Georgia"/>
              </a:rPr>
              <a:t>č</a:t>
            </a:r>
            <a:r>
              <a:rPr sz="2200" spc="-10" dirty="0">
                <a:latin typeface="Georgia"/>
                <a:cs typeface="Georgia"/>
              </a:rPr>
              <a:t>i</a:t>
            </a:r>
            <a:r>
              <a:rPr sz="2200" spc="-20" dirty="0">
                <a:latin typeface="Georgia"/>
                <a:cs typeface="Georgia"/>
              </a:rPr>
              <a:t>nk</a:t>
            </a:r>
            <a:r>
              <a:rPr sz="2200" spc="-15" dirty="0">
                <a:latin typeface="Georgia"/>
                <a:cs typeface="Georgia"/>
              </a:rPr>
              <a:t>y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ko</a:t>
            </a:r>
            <a:r>
              <a:rPr sz="2200" spc="-20" dirty="0">
                <a:latin typeface="Georgia"/>
                <a:cs typeface="Georgia"/>
              </a:rPr>
              <a:t>n</a:t>
            </a:r>
            <a:r>
              <a:rPr sz="2200" spc="-15" dirty="0">
                <a:latin typeface="Georgia"/>
                <a:cs typeface="Georgia"/>
              </a:rPr>
              <a:t>k</a:t>
            </a:r>
            <a:r>
              <a:rPr sz="2200" spc="-20" dirty="0">
                <a:latin typeface="Georgia"/>
                <a:cs typeface="Georgia"/>
              </a:rPr>
              <a:t>u</a:t>
            </a:r>
            <a:r>
              <a:rPr sz="2200" spc="-10" dirty="0">
                <a:latin typeface="Georgia"/>
                <a:cs typeface="Georgia"/>
              </a:rPr>
              <a:t>r</a:t>
            </a:r>
            <a:r>
              <a:rPr sz="2200" spc="-15" dirty="0">
                <a:latin typeface="Georgia"/>
                <a:cs typeface="Georgia"/>
              </a:rPr>
              <a:t>su</a:t>
            </a:r>
            <a:endParaRPr sz="2200">
              <a:latin typeface="Georgia"/>
              <a:cs typeface="Georgia"/>
            </a:endParaRPr>
          </a:p>
          <a:p>
            <a:pPr marL="569595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sz="15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P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ř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ec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ho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d</a:t>
            </a:r>
            <a:r>
              <a:rPr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di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s</a:t>
            </a:r>
            <a:r>
              <a:rPr spc="-10" dirty="0">
                <a:solidFill>
                  <a:srgbClr val="000000"/>
                </a:solidFill>
                <a:latin typeface="Georgia"/>
                <a:cs typeface="Georgia"/>
              </a:rPr>
              <a:t>p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oz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ičních</a:t>
            </a:r>
            <a:r>
              <a:rPr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o</a:t>
            </a:r>
            <a:r>
              <a:rPr spc="-10" dirty="0">
                <a:solidFill>
                  <a:srgbClr val="000000"/>
                </a:solidFill>
                <a:latin typeface="Georgia"/>
                <a:cs typeface="Georgia"/>
              </a:rPr>
              <a:t>p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rá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vnění</a:t>
            </a:r>
            <a:r>
              <a:rPr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na</a:t>
            </a:r>
            <a:r>
              <a:rPr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in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so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lvenční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h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o</a:t>
            </a:r>
            <a:r>
              <a:rPr spc="-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s</a:t>
            </a:r>
            <a:r>
              <a:rPr spc="-10" dirty="0">
                <a:solidFill>
                  <a:srgbClr val="000000"/>
                </a:solidFill>
                <a:latin typeface="Georgia"/>
                <a:cs typeface="Georgia"/>
              </a:rPr>
              <a:t>p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rá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vce</a:t>
            </a:r>
            <a:endParaRPr sz="1500">
              <a:latin typeface="Georgia"/>
              <a:cs typeface="Georgia"/>
            </a:endParaRPr>
          </a:p>
          <a:p>
            <a:pPr marL="569595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sz="15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P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oh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led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á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v</a:t>
            </a:r>
            <a:r>
              <a:rPr spc="-10" dirty="0">
                <a:solidFill>
                  <a:srgbClr val="000000"/>
                </a:solidFill>
                <a:latin typeface="Georgia"/>
                <a:cs typeface="Georgia"/>
              </a:rPr>
              <a:t>k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y</a:t>
            </a:r>
            <a:r>
              <a:rPr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dl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už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ní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k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a</a:t>
            </a:r>
            <a:r>
              <a:rPr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s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e</a:t>
            </a:r>
            <a:r>
              <a:rPr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z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e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s</a:t>
            </a:r>
            <a:r>
              <a:rPr spc="-10" dirty="0">
                <a:solidFill>
                  <a:srgbClr val="000000"/>
                </a:solidFill>
                <a:latin typeface="Georgia"/>
                <a:cs typeface="Georgia"/>
              </a:rPr>
              <a:t>p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l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a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tň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u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jí</a:t>
            </a:r>
            <a:endParaRPr sz="1500">
              <a:latin typeface="Georgia"/>
              <a:cs typeface="Georgia"/>
            </a:endParaRPr>
          </a:p>
          <a:p>
            <a:pPr marL="798195" marR="5080" indent="-228600">
              <a:lnSpc>
                <a:spcPct val="100000"/>
              </a:lnSpc>
              <a:spcBef>
                <a:spcPts val="480"/>
              </a:spcBef>
              <a:tabLst>
                <a:tab pos="2041525" algn="l"/>
              </a:tabLst>
            </a:pPr>
            <a:r>
              <a:rPr sz="15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sz="15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P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ř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e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ruš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ení</a:t>
            </a:r>
            <a:r>
              <a:rPr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ně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k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te</a:t>
            </a:r>
            <a:r>
              <a:rPr spc="-10" dirty="0">
                <a:solidFill>
                  <a:srgbClr val="000000"/>
                </a:solidFill>
                <a:latin typeface="Georgia"/>
                <a:cs typeface="Georgia"/>
              </a:rPr>
              <a:t>r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ý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ch</a:t>
            </a:r>
            <a:r>
              <a:rPr spc="9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sou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dních</a:t>
            </a:r>
            <a:r>
              <a:rPr spc="9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(i</a:t>
            </a:r>
            <a:r>
              <a:rPr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jin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ý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c</a:t>
            </a:r>
            <a:r>
              <a:rPr spc="5" dirty="0">
                <a:solidFill>
                  <a:srgbClr val="000000"/>
                </a:solidFill>
                <a:latin typeface="Georgia"/>
                <a:cs typeface="Georgia"/>
              </a:rPr>
              <a:t>h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)</a:t>
            </a:r>
            <a:r>
              <a:rPr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ř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í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z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ení</a:t>
            </a:r>
            <a:r>
              <a:rPr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oh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le</a:t>
            </a:r>
            <a:r>
              <a:rPr spc="-15" dirty="0">
                <a:solidFill>
                  <a:srgbClr val="000000"/>
                </a:solidFill>
                <a:latin typeface="Georgia"/>
                <a:cs typeface="Georgia"/>
              </a:rPr>
              <a:t>d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ně</a:t>
            </a:r>
            <a:r>
              <a:rPr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ma</a:t>
            </a:r>
            <a:r>
              <a:rPr spc="5" dirty="0">
                <a:solidFill>
                  <a:srgbClr val="000000"/>
                </a:solidFill>
                <a:latin typeface="Georgia"/>
                <a:cs typeface="Georgia"/>
              </a:rPr>
              <a:t>j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et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k</a:t>
            </a:r>
            <a:r>
              <a:rPr spc="-15" dirty="0">
                <a:solidFill>
                  <a:srgbClr val="000000"/>
                </a:solidFill>
                <a:latin typeface="Georgia"/>
                <a:cs typeface="Georgia"/>
              </a:rPr>
              <a:t>o</a:t>
            </a:r>
            <a:r>
              <a:rPr spc="-10" dirty="0">
                <a:solidFill>
                  <a:srgbClr val="000000"/>
                </a:solidFill>
                <a:latin typeface="Georgia"/>
                <a:cs typeface="Georgia"/>
              </a:rPr>
              <a:t>v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é</a:t>
            </a:r>
            <a:r>
              <a:rPr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0000"/>
                </a:solidFill>
                <a:latin typeface="Georgia"/>
                <a:cs typeface="Georgia"/>
              </a:rPr>
              <a:t>p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o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d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s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t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a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ty</a:t>
            </a:r>
            <a:endParaRPr sz="15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pc="-5" dirty="0">
                <a:latin typeface="Georgia"/>
                <a:cs typeface="Georgia"/>
              </a:rPr>
              <a:t>R</a:t>
            </a:r>
            <a:r>
              <a:rPr dirty="0">
                <a:latin typeface="Georgia"/>
                <a:cs typeface="Georgia"/>
              </a:rPr>
              <a:t>o</a:t>
            </a:r>
            <a:r>
              <a:rPr spc="-5" dirty="0">
                <a:latin typeface="Georgia"/>
                <a:cs typeface="Georgia"/>
              </a:rPr>
              <a:t>zh</a:t>
            </a:r>
            <a:r>
              <a:rPr dirty="0">
                <a:latin typeface="Georgia"/>
                <a:cs typeface="Georgia"/>
              </a:rPr>
              <a:t>od</a:t>
            </a:r>
            <a:r>
              <a:rPr spc="-5" dirty="0">
                <a:latin typeface="Georgia"/>
                <a:cs typeface="Georgia"/>
              </a:rPr>
              <a:t>n</a:t>
            </a:r>
            <a:r>
              <a:rPr dirty="0">
                <a:latin typeface="Georgia"/>
                <a:cs typeface="Georgia"/>
              </a:rPr>
              <a:t>utí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o</a:t>
            </a:r>
            <a:r>
              <a:rPr spc="-3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Georgia"/>
                <a:cs typeface="Georgia"/>
              </a:rPr>
              <a:t>zp</a:t>
            </a:r>
            <a:r>
              <a:rPr dirty="0">
                <a:latin typeface="Georgia"/>
                <a:cs typeface="Georgia"/>
              </a:rPr>
              <a:t>ůs</a:t>
            </a:r>
            <a:r>
              <a:rPr spc="-5" dirty="0">
                <a:latin typeface="Georgia"/>
                <a:cs typeface="Georgia"/>
              </a:rPr>
              <a:t>o</a:t>
            </a:r>
            <a:r>
              <a:rPr spc="5" dirty="0">
                <a:latin typeface="Georgia"/>
                <a:cs typeface="Georgia"/>
              </a:rPr>
              <a:t>b</a:t>
            </a:r>
            <a:r>
              <a:rPr dirty="0">
                <a:latin typeface="Georgia"/>
                <a:cs typeface="Georgia"/>
              </a:rPr>
              <a:t>u</a:t>
            </a:r>
            <a:r>
              <a:rPr spc="-5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řeše</a:t>
            </a:r>
            <a:r>
              <a:rPr spc="-5" dirty="0">
                <a:latin typeface="Georgia"/>
                <a:cs typeface="Georgia"/>
              </a:rPr>
              <a:t>n</a:t>
            </a:r>
            <a:r>
              <a:rPr dirty="0">
                <a:latin typeface="Georgia"/>
                <a:cs typeface="Georgia"/>
              </a:rPr>
              <a:t>í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ú</a:t>
            </a:r>
            <a:r>
              <a:rPr spc="-5" dirty="0">
                <a:latin typeface="Georgia"/>
                <a:cs typeface="Georgia"/>
              </a:rPr>
              <a:t>pa</a:t>
            </a:r>
            <a:r>
              <a:rPr dirty="0">
                <a:latin typeface="Georgia"/>
                <a:cs typeface="Georgia"/>
              </a:rPr>
              <a:t>d</a:t>
            </a:r>
            <a:r>
              <a:rPr spc="-5" dirty="0">
                <a:latin typeface="Georgia"/>
                <a:cs typeface="Georgia"/>
              </a:rPr>
              <a:t>k</a:t>
            </a:r>
            <a:r>
              <a:rPr dirty="0">
                <a:latin typeface="Georgia"/>
                <a:cs typeface="Georgia"/>
              </a:rPr>
              <a:t>u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dirty="0">
                <a:latin typeface="Georgia"/>
                <a:cs typeface="Georgia"/>
              </a:rPr>
              <a:t>v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Georgia"/>
                <a:cs typeface="Georgia"/>
              </a:rPr>
              <a:t>p</a:t>
            </a:r>
            <a:r>
              <a:rPr dirty="0">
                <a:latin typeface="Georgia"/>
                <a:cs typeface="Georgia"/>
              </a:rPr>
              <a:t>od</a:t>
            </a:r>
            <a:r>
              <a:rPr spc="-5" dirty="0">
                <a:latin typeface="Georgia"/>
                <a:cs typeface="Georgia"/>
              </a:rPr>
              <a:t>o</a:t>
            </a:r>
            <a:r>
              <a:rPr spc="5" dirty="0">
                <a:latin typeface="Georgia"/>
                <a:cs typeface="Georgia"/>
              </a:rPr>
              <a:t>b</a:t>
            </a:r>
            <a:r>
              <a:rPr dirty="0">
                <a:latin typeface="Georgia"/>
                <a:cs typeface="Georgia"/>
              </a:rPr>
              <a:t>ě</a:t>
            </a:r>
          </a:p>
          <a:p>
            <a:pPr algn="ctr">
              <a:lnSpc>
                <a:spcPct val="100000"/>
              </a:lnSpc>
            </a:pPr>
            <a:r>
              <a:rPr b="1" spc="-5" dirty="0">
                <a:latin typeface="Georgia"/>
                <a:cs typeface="Georgia"/>
              </a:rPr>
              <a:t>k</a:t>
            </a:r>
            <a:r>
              <a:rPr b="1" dirty="0">
                <a:latin typeface="Georgia"/>
                <a:cs typeface="Georgia"/>
              </a:rPr>
              <a:t>on</a:t>
            </a:r>
            <a:r>
              <a:rPr b="1" spc="-5" dirty="0">
                <a:latin typeface="Georgia"/>
                <a:cs typeface="Georgia"/>
              </a:rPr>
              <a:t>k</a:t>
            </a:r>
            <a:r>
              <a:rPr b="1" dirty="0">
                <a:latin typeface="Georgia"/>
                <a:cs typeface="Georgia"/>
              </a:rPr>
              <a:t>ur</a:t>
            </a:r>
            <a:r>
              <a:rPr b="1" spc="-5" dirty="0">
                <a:latin typeface="Georgia"/>
                <a:cs typeface="Georgia"/>
              </a:rPr>
              <a:t>s</a:t>
            </a:r>
            <a:r>
              <a:rPr b="1" dirty="0">
                <a:latin typeface="Georgia"/>
                <a:cs typeface="Georgia"/>
              </a:rPr>
              <a:t>u</a:t>
            </a: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69525" rIns="0" bIns="0" rtlCol="0">
            <a:spAutoFit/>
          </a:bodyPr>
          <a:lstStyle/>
          <a:p>
            <a:pPr marL="249554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Georgia"/>
                <a:cs typeface="Georgia"/>
              </a:rPr>
              <a:t>R</a:t>
            </a:r>
            <a:r>
              <a:rPr sz="2200" spc="-15" dirty="0">
                <a:latin typeface="Georgia"/>
                <a:cs typeface="Georgia"/>
              </a:rPr>
              <a:t>oz</a:t>
            </a:r>
            <a:r>
              <a:rPr sz="2200" spc="-10" dirty="0">
                <a:latin typeface="Georgia"/>
                <a:cs typeface="Georgia"/>
              </a:rPr>
              <a:t>vrh</a:t>
            </a:r>
            <a:r>
              <a:rPr sz="2200" spc="-15" dirty="0">
                <a:latin typeface="Georgia"/>
                <a:cs typeface="Georgia"/>
              </a:rPr>
              <a:t>ové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Georgia"/>
                <a:cs typeface="Georgia"/>
              </a:rPr>
              <a:t>usn</a:t>
            </a:r>
            <a:r>
              <a:rPr sz="2200" spc="-25" dirty="0">
                <a:latin typeface="Georgia"/>
                <a:cs typeface="Georgia"/>
              </a:rPr>
              <a:t>e</a:t>
            </a:r>
            <a:r>
              <a:rPr sz="2200" spc="-15" dirty="0">
                <a:latin typeface="Georgia"/>
                <a:cs typeface="Georgia"/>
              </a:rPr>
              <a:t>s</a:t>
            </a:r>
            <a:r>
              <a:rPr sz="2200" spc="-25" dirty="0">
                <a:latin typeface="Georgia"/>
                <a:cs typeface="Georgia"/>
              </a:rPr>
              <a:t>e</a:t>
            </a:r>
            <a:r>
              <a:rPr sz="2200" spc="-20" dirty="0">
                <a:latin typeface="Georgia"/>
                <a:cs typeface="Georgia"/>
              </a:rPr>
              <a:t>n</a:t>
            </a:r>
            <a:r>
              <a:rPr sz="2200" spc="-10" dirty="0">
                <a:latin typeface="Georgia"/>
                <a:cs typeface="Georgia"/>
              </a:rPr>
              <a:t>í</a:t>
            </a:r>
            <a:endParaRPr sz="2200">
              <a:latin typeface="Georgia"/>
              <a:cs typeface="Georgia"/>
            </a:endParaRPr>
          </a:p>
          <a:p>
            <a:pPr marL="569595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sz="15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Čás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tečné</a:t>
            </a:r>
            <a:endParaRPr sz="1500">
              <a:latin typeface="Georgia"/>
              <a:cs typeface="Georgia"/>
            </a:endParaRPr>
          </a:p>
          <a:p>
            <a:pPr marL="569595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sz="15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Da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l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š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í</a:t>
            </a:r>
            <a:r>
              <a:rPr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roz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v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r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h</a:t>
            </a:r>
            <a:endParaRPr sz="1500">
              <a:latin typeface="Georgia"/>
              <a:cs typeface="Georgia"/>
            </a:endParaRPr>
          </a:p>
          <a:p>
            <a:pPr marL="249554">
              <a:lnSpc>
                <a:spcPct val="100000"/>
              </a:lnSpc>
              <a:spcBef>
                <a:spcPts val="530"/>
              </a:spcBef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Zr</a:t>
            </a:r>
            <a:r>
              <a:rPr sz="2200" spc="-20" dirty="0">
                <a:latin typeface="Georgia"/>
                <a:cs typeface="Georgia"/>
              </a:rPr>
              <a:t>uš</a:t>
            </a:r>
            <a:r>
              <a:rPr sz="2200" spc="-25" dirty="0">
                <a:latin typeface="Georgia"/>
                <a:cs typeface="Georgia"/>
              </a:rPr>
              <a:t>e</a:t>
            </a:r>
            <a:r>
              <a:rPr sz="2200" spc="-20" dirty="0">
                <a:latin typeface="Georgia"/>
                <a:cs typeface="Georgia"/>
              </a:rPr>
              <a:t>n</a:t>
            </a:r>
            <a:r>
              <a:rPr sz="2200" spc="-10" dirty="0">
                <a:latin typeface="Georgia"/>
                <a:cs typeface="Georgia"/>
              </a:rPr>
              <a:t>í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Georgia"/>
                <a:cs typeface="Georgia"/>
              </a:rPr>
              <a:t>ko</a:t>
            </a:r>
            <a:r>
              <a:rPr sz="2200" spc="-20" dirty="0">
                <a:latin typeface="Georgia"/>
                <a:cs typeface="Georgia"/>
              </a:rPr>
              <a:t>n</a:t>
            </a:r>
            <a:r>
              <a:rPr sz="2200" spc="-15" dirty="0">
                <a:latin typeface="Georgia"/>
                <a:cs typeface="Georgia"/>
              </a:rPr>
              <a:t>k</a:t>
            </a:r>
            <a:r>
              <a:rPr sz="2200" spc="-20" dirty="0">
                <a:latin typeface="Georgia"/>
                <a:cs typeface="Georgia"/>
              </a:rPr>
              <a:t>u</a:t>
            </a:r>
            <a:r>
              <a:rPr sz="2200" spc="-10" dirty="0">
                <a:latin typeface="Georgia"/>
                <a:cs typeface="Georgia"/>
              </a:rPr>
              <a:t>r</a:t>
            </a:r>
            <a:r>
              <a:rPr sz="2200" spc="-15" dirty="0">
                <a:latin typeface="Georgia"/>
                <a:cs typeface="Georgia"/>
              </a:rPr>
              <a:t>su</a:t>
            </a:r>
            <a:endParaRPr sz="2200">
              <a:latin typeface="Georgia"/>
              <a:cs typeface="Georgia"/>
            </a:endParaRPr>
          </a:p>
          <a:p>
            <a:pPr marL="569595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sz="15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a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ni</a:t>
            </a:r>
            <a:r>
              <a:rPr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d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o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d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a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tečně</a:t>
            </a:r>
            <a:r>
              <a:rPr spc="-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ne</a:t>
            </a:r>
            <a:r>
              <a:rPr spc="5" dirty="0">
                <a:solidFill>
                  <a:srgbClr val="000000"/>
                </a:solidFill>
                <a:latin typeface="Georgia"/>
                <a:cs typeface="Georgia"/>
              </a:rPr>
              <a:t>b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y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l</a:t>
            </a:r>
            <a:r>
              <a:rPr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os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vědčen</a:t>
            </a:r>
            <a:r>
              <a:rPr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ú</a:t>
            </a:r>
            <a:r>
              <a:rPr spc="-10" dirty="0">
                <a:solidFill>
                  <a:srgbClr val="000000"/>
                </a:solidFill>
                <a:latin typeface="Georgia"/>
                <a:cs typeface="Georgia"/>
              </a:rPr>
              <a:t>p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a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dek</a:t>
            </a:r>
            <a:endParaRPr sz="1500">
              <a:latin typeface="Georgia"/>
              <a:cs typeface="Georgia"/>
            </a:endParaRPr>
          </a:p>
          <a:p>
            <a:pPr marL="569595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sz="15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není</a:t>
            </a:r>
            <a:r>
              <a:rPr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žá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dné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h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o</a:t>
            </a:r>
            <a:r>
              <a:rPr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000000"/>
                </a:solidFill>
                <a:latin typeface="Georgia"/>
                <a:cs typeface="Georgia"/>
              </a:rPr>
              <a:t>p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ř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i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h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l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áš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ené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h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o</a:t>
            </a:r>
            <a:r>
              <a:rPr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vě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ř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itele</a:t>
            </a:r>
            <a:r>
              <a:rPr spc="-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a</a:t>
            </a:r>
            <a:r>
              <a:rPr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os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t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a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tní</a:t>
            </a:r>
            <a:r>
              <a:rPr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n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áro</a:t>
            </a:r>
            <a:r>
              <a:rPr spc="-10" dirty="0">
                <a:solidFill>
                  <a:srgbClr val="000000"/>
                </a:solidFill>
                <a:latin typeface="Georgia"/>
                <a:cs typeface="Georgia"/>
              </a:rPr>
              <a:t>k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y</a:t>
            </a:r>
            <a:r>
              <a:rPr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us</a:t>
            </a:r>
            <a:r>
              <a:rPr spc="-10" dirty="0">
                <a:solidFill>
                  <a:srgbClr val="000000"/>
                </a:solidFill>
                <a:latin typeface="Georgia"/>
                <a:cs typeface="Georgia"/>
              </a:rPr>
              <a:t>p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ok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ojeny</a:t>
            </a:r>
            <a:endParaRPr sz="1500">
              <a:latin typeface="Georgia"/>
              <a:cs typeface="Georgia"/>
            </a:endParaRPr>
          </a:p>
          <a:p>
            <a:pPr marL="569595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sz="15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s</a:t>
            </a:r>
            <a:r>
              <a:rPr spc="-10" dirty="0">
                <a:solidFill>
                  <a:srgbClr val="000000"/>
                </a:solidFill>
                <a:latin typeface="Georgia"/>
                <a:cs typeface="Georgia"/>
              </a:rPr>
              <a:t>p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lněním</a:t>
            </a:r>
            <a:r>
              <a:rPr spc="-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roz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v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rho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vé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h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o</a:t>
            </a:r>
            <a:r>
              <a:rPr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us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ne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s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ení</a:t>
            </a:r>
            <a:endParaRPr sz="1500">
              <a:latin typeface="Georgia"/>
              <a:cs typeface="Georgia"/>
            </a:endParaRPr>
          </a:p>
          <a:p>
            <a:pPr marL="569595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sz="15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v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ý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tě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ž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ek</a:t>
            </a:r>
            <a:r>
              <a:rPr spc="-6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ko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n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kurs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u</a:t>
            </a:r>
            <a:r>
              <a:rPr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z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cela</a:t>
            </a:r>
            <a:r>
              <a:rPr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ned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os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t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a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č</a:t>
            </a:r>
            <a:r>
              <a:rPr spc="-5" dirty="0">
                <a:solidFill>
                  <a:srgbClr val="000000"/>
                </a:solidFill>
                <a:latin typeface="Georgia"/>
                <a:cs typeface="Georgia"/>
              </a:rPr>
              <a:t>u</a:t>
            </a:r>
            <a:r>
              <a:rPr dirty="0">
                <a:solidFill>
                  <a:srgbClr val="000000"/>
                </a:solidFill>
                <a:latin typeface="Georgia"/>
                <a:cs typeface="Georgia"/>
              </a:rPr>
              <a:t>jící</a:t>
            </a:r>
            <a:endParaRPr sz="15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92301" y="644648"/>
            <a:ext cx="0" cy="6562725"/>
          </a:xfrm>
          <a:custGeom>
            <a:avLst/>
            <a:gdLst/>
            <a:ahLst/>
            <a:cxnLst/>
            <a:rect l="l" t="t" r="r" b="b"/>
            <a:pathLst>
              <a:path h="6562725">
                <a:moveTo>
                  <a:pt x="0" y="0"/>
                </a:moveTo>
                <a:lnTo>
                  <a:pt x="0" y="6562343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37509" y="644648"/>
            <a:ext cx="0" cy="6562725"/>
          </a:xfrm>
          <a:custGeom>
            <a:avLst/>
            <a:gdLst/>
            <a:ahLst/>
            <a:cxnLst/>
            <a:rect l="l" t="t" r="r" b="b"/>
            <a:pathLst>
              <a:path h="6562725">
                <a:moveTo>
                  <a:pt x="0" y="0"/>
                </a:moveTo>
                <a:lnTo>
                  <a:pt x="0" y="6562343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77790" y="644648"/>
            <a:ext cx="0" cy="6562725"/>
          </a:xfrm>
          <a:custGeom>
            <a:avLst/>
            <a:gdLst/>
            <a:ahLst/>
            <a:cxnLst/>
            <a:rect l="l" t="t" r="r" b="b"/>
            <a:pathLst>
              <a:path h="6562725">
                <a:moveTo>
                  <a:pt x="0" y="0"/>
                </a:moveTo>
                <a:lnTo>
                  <a:pt x="0" y="6562343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19437" y="1360160"/>
            <a:ext cx="8898890" cy="0"/>
          </a:xfrm>
          <a:custGeom>
            <a:avLst/>
            <a:gdLst/>
            <a:ahLst/>
            <a:cxnLst/>
            <a:rect l="l" t="t" r="r" b="b"/>
            <a:pathLst>
              <a:path w="8898890">
                <a:moveTo>
                  <a:pt x="0" y="0"/>
                </a:moveTo>
                <a:lnTo>
                  <a:pt x="8898636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19437" y="2308849"/>
            <a:ext cx="8898890" cy="0"/>
          </a:xfrm>
          <a:custGeom>
            <a:avLst/>
            <a:gdLst/>
            <a:ahLst/>
            <a:cxnLst/>
            <a:rect l="l" t="t" r="r" b="b"/>
            <a:pathLst>
              <a:path w="8898890">
                <a:moveTo>
                  <a:pt x="0" y="0"/>
                </a:moveTo>
                <a:lnTo>
                  <a:pt x="889863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19437" y="2734807"/>
            <a:ext cx="8898890" cy="0"/>
          </a:xfrm>
          <a:custGeom>
            <a:avLst/>
            <a:gdLst/>
            <a:ahLst/>
            <a:cxnLst/>
            <a:rect l="l" t="t" r="r" b="b"/>
            <a:pathLst>
              <a:path w="8898890">
                <a:moveTo>
                  <a:pt x="0" y="0"/>
                </a:moveTo>
                <a:lnTo>
                  <a:pt x="8898636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19437" y="3387842"/>
            <a:ext cx="8898890" cy="0"/>
          </a:xfrm>
          <a:custGeom>
            <a:avLst/>
            <a:gdLst/>
            <a:ahLst/>
            <a:cxnLst/>
            <a:rect l="l" t="t" r="r" b="b"/>
            <a:pathLst>
              <a:path w="8898890">
                <a:moveTo>
                  <a:pt x="0" y="0"/>
                </a:moveTo>
                <a:lnTo>
                  <a:pt x="889863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25533" y="644648"/>
            <a:ext cx="0" cy="6562725"/>
          </a:xfrm>
          <a:custGeom>
            <a:avLst/>
            <a:gdLst/>
            <a:ahLst/>
            <a:cxnLst/>
            <a:rect l="l" t="t" r="r" b="b"/>
            <a:pathLst>
              <a:path h="6562725">
                <a:moveTo>
                  <a:pt x="0" y="0"/>
                </a:moveTo>
                <a:lnTo>
                  <a:pt x="0" y="6562343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911213" y="644648"/>
            <a:ext cx="0" cy="6562725"/>
          </a:xfrm>
          <a:custGeom>
            <a:avLst/>
            <a:gdLst/>
            <a:ahLst/>
            <a:cxnLst/>
            <a:rect l="l" t="t" r="r" b="b"/>
            <a:pathLst>
              <a:path h="6562725">
                <a:moveTo>
                  <a:pt x="0" y="0"/>
                </a:moveTo>
                <a:lnTo>
                  <a:pt x="0" y="6562343"/>
                </a:lnTo>
              </a:path>
            </a:pathLst>
          </a:custGeom>
          <a:ln w="149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9437" y="659119"/>
            <a:ext cx="8898890" cy="0"/>
          </a:xfrm>
          <a:custGeom>
            <a:avLst/>
            <a:gdLst/>
            <a:ahLst/>
            <a:cxnLst/>
            <a:rect l="l" t="t" r="r" b="b"/>
            <a:pathLst>
              <a:path w="8898890">
                <a:moveTo>
                  <a:pt x="0" y="0"/>
                </a:moveTo>
                <a:lnTo>
                  <a:pt x="8898636" y="0"/>
                </a:lnTo>
              </a:path>
            </a:pathLst>
          </a:custGeom>
          <a:ln w="302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3229" rIns="0" bIns="0" rtlCol="0">
            <a:spAutoFit/>
          </a:bodyPr>
          <a:lstStyle/>
          <a:p>
            <a:pPr marL="2011680">
              <a:lnSpc>
                <a:spcPct val="100000"/>
              </a:lnSpc>
            </a:pPr>
            <a:r>
              <a:rPr sz="2400" b="1" spc="-5" dirty="0">
                <a:solidFill>
                  <a:srgbClr val="FF65CC"/>
                </a:solidFill>
                <a:latin typeface="Tahoma"/>
                <a:cs typeface="Tahoma"/>
              </a:rPr>
              <a:t>K</a:t>
            </a:r>
            <a:r>
              <a:rPr sz="2400" b="1" spc="-20" dirty="0">
                <a:solidFill>
                  <a:srgbClr val="FF65CC"/>
                </a:solidFill>
                <a:latin typeface="Tahoma"/>
                <a:cs typeface="Tahoma"/>
              </a:rPr>
              <a:t>ON</a:t>
            </a:r>
            <a:r>
              <a:rPr sz="2400" b="1" spc="-5" dirty="0">
                <a:solidFill>
                  <a:srgbClr val="FF65CC"/>
                </a:solidFill>
                <a:latin typeface="Tahoma"/>
                <a:cs typeface="Tahoma"/>
              </a:rPr>
              <a:t>K</a:t>
            </a:r>
            <a:r>
              <a:rPr sz="2400" b="1" spc="-20" dirty="0">
                <a:solidFill>
                  <a:srgbClr val="FF65CC"/>
                </a:solidFill>
                <a:latin typeface="Tahoma"/>
                <a:cs typeface="Tahoma"/>
              </a:rPr>
              <a:t>U</a:t>
            </a:r>
            <a:r>
              <a:rPr sz="2400" b="1" spc="-5" dirty="0">
                <a:solidFill>
                  <a:srgbClr val="FF65CC"/>
                </a:solidFill>
                <a:latin typeface="Tahoma"/>
                <a:cs typeface="Tahoma"/>
              </a:rPr>
              <a:t>R</a:t>
            </a:r>
            <a:r>
              <a:rPr sz="2400" b="1" spc="-15" dirty="0">
                <a:solidFill>
                  <a:srgbClr val="FF65CC"/>
                </a:solidFill>
                <a:latin typeface="Tahoma"/>
                <a:cs typeface="Tahoma"/>
              </a:rPr>
              <a:t>Z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90938" y="733409"/>
            <a:ext cx="1932939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7094" marR="5080" indent="-875030">
              <a:lnSpc>
                <a:spcPct val="100000"/>
              </a:lnSpc>
            </a:pPr>
            <a:r>
              <a:rPr sz="2000" b="1" spc="-5" dirty="0">
                <a:solidFill>
                  <a:srgbClr val="FF65CC"/>
                </a:solidFill>
                <a:latin typeface="Tahoma"/>
                <a:cs typeface="Tahoma"/>
              </a:rPr>
              <a:t>R</a:t>
            </a:r>
            <a:r>
              <a:rPr sz="2000" b="1" dirty="0">
                <a:solidFill>
                  <a:srgbClr val="FF65CC"/>
                </a:solidFill>
                <a:latin typeface="Tahoma"/>
                <a:cs typeface="Tahoma"/>
              </a:rPr>
              <a:t>EO</a:t>
            </a:r>
            <a:r>
              <a:rPr sz="2000" b="1" spc="-5" dirty="0">
                <a:solidFill>
                  <a:srgbClr val="FF65CC"/>
                </a:solidFill>
                <a:latin typeface="Tahoma"/>
                <a:cs typeface="Tahoma"/>
              </a:rPr>
              <a:t>R</a:t>
            </a:r>
            <a:r>
              <a:rPr sz="2000" b="1" spc="-10" dirty="0">
                <a:solidFill>
                  <a:srgbClr val="FF65CC"/>
                </a:solidFill>
                <a:latin typeface="Tahoma"/>
                <a:cs typeface="Tahoma"/>
              </a:rPr>
              <a:t>G</a:t>
            </a:r>
            <a:r>
              <a:rPr sz="2000" b="1" spc="-5" dirty="0">
                <a:solidFill>
                  <a:srgbClr val="FF65CC"/>
                </a:solidFill>
                <a:latin typeface="Tahoma"/>
                <a:cs typeface="Tahoma"/>
              </a:rPr>
              <a:t>A</a:t>
            </a:r>
            <a:r>
              <a:rPr sz="2000" b="1" spc="5" dirty="0">
                <a:solidFill>
                  <a:srgbClr val="FF65CC"/>
                </a:solidFill>
                <a:latin typeface="Tahoma"/>
                <a:cs typeface="Tahoma"/>
              </a:rPr>
              <a:t>N</a:t>
            </a:r>
            <a:r>
              <a:rPr sz="2000" b="1" dirty="0">
                <a:solidFill>
                  <a:srgbClr val="FF65CC"/>
                </a:solidFill>
                <a:latin typeface="Tahoma"/>
                <a:cs typeface="Tahoma"/>
              </a:rPr>
              <a:t>IZ</a:t>
            </a:r>
            <a:r>
              <a:rPr sz="2000" b="1" spc="-5" dirty="0">
                <a:solidFill>
                  <a:srgbClr val="FF65CC"/>
                </a:solidFill>
                <a:latin typeface="Tahoma"/>
                <a:cs typeface="Tahoma"/>
              </a:rPr>
              <a:t>A</a:t>
            </a:r>
            <a:r>
              <a:rPr sz="2000" b="1" dirty="0">
                <a:solidFill>
                  <a:srgbClr val="FF65CC"/>
                </a:solidFill>
                <a:latin typeface="Tahoma"/>
                <a:cs typeface="Tahoma"/>
              </a:rPr>
              <a:t>C</a:t>
            </a:r>
            <a:r>
              <a:rPr sz="2000" b="1" dirty="0">
                <a:solidFill>
                  <a:srgbClr val="FF65CC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65CC"/>
                </a:solidFill>
                <a:latin typeface="Tahoma"/>
                <a:cs typeface="Tahoma"/>
              </a:rPr>
              <a:t>E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57128" y="742014"/>
            <a:ext cx="188023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65CC"/>
                </a:solidFill>
                <a:latin typeface="Tahoma"/>
                <a:cs typeface="Tahoma"/>
              </a:rPr>
              <a:t>O</a:t>
            </a:r>
            <a:r>
              <a:rPr sz="2400" b="1" spc="-10" dirty="0">
                <a:solidFill>
                  <a:srgbClr val="FF65CC"/>
                </a:solidFill>
                <a:latin typeface="Tahoma"/>
                <a:cs typeface="Tahoma"/>
              </a:rPr>
              <a:t>DDL</a:t>
            </a:r>
            <a:r>
              <a:rPr sz="2400" b="1" spc="-20" dirty="0">
                <a:solidFill>
                  <a:srgbClr val="FF65CC"/>
                </a:solidFill>
                <a:latin typeface="Tahoma"/>
                <a:cs typeface="Tahoma"/>
              </a:rPr>
              <a:t>U</a:t>
            </a:r>
            <a:r>
              <a:rPr sz="2400" b="1" spc="-10" dirty="0">
                <a:solidFill>
                  <a:srgbClr val="FF65CC"/>
                </a:solidFill>
                <a:latin typeface="Tahoma"/>
                <a:cs typeface="Tahoma"/>
              </a:rPr>
              <a:t>Ž</a:t>
            </a:r>
            <a:r>
              <a:rPr sz="2400" b="1" spc="-5" dirty="0">
                <a:solidFill>
                  <a:srgbClr val="FF65CC"/>
                </a:solidFill>
                <a:latin typeface="Tahoma"/>
                <a:cs typeface="Tahoma"/>
              </a:rPr>
              <a:t>E</a:t>
            </a:r>
            <a:r>
              <a:rPr sz="2400" b="1" spc="-20" dirty="0">
                <a:solidFill>
                  <a:srgbClr val="FF65CC"/>
                </a:solidFill>
                <a:latin typeface="Tahoma"/>
                <a:cs typeface="Tahoma"/>
              </a:rPr>
              <a:t>N</a:t>
            </a:r>
            <a:r>
              <a:rPr sz="2400" b="1" dirty="0">
                <a:solidFill>
                  <a:srgbClr val="FF65CC"/>
                </a:solidFill>
                <a:latin typeface="Tahoma"/>
                <a:cs typeface="Tahoma"/>
              </a:rPr>
              <a:t>Í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04273" y="1430016"/>
            <a:ext cx="17792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>
                <a:solidFill>
                  <a:srgbClr val="65CCFF"/>
                </a:solidFill>
                <a:latin typeface="Tahoma"/>
                <a:cs typeface="Tahoma"/>
              </a:rPr>
              <a:t>UR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ČE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N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O</a:t>
            </a:r>
            <a:r>
              <a:rPr sz="1800" b="1" spc="60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K</a:t>
            </a:r>
            <a:r>
              <a:rPr sz="1800" b="1" spc="5" dirty="0">
                <a:solidFill>
                  <a:srgbClr val="65CCFF"/>
                </a:solidFill>
                <a:latin typeface="Tahoma"/>
                <a:cs typeface="Tahoma"/>
              </a:rPr>
              <a:t>O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M</a:t>
            </a:r>
            <a:r>
              <a:rPr sz="1800" b="1" spc="-15" dirty="0">
                <a:solidFill>
                  <a:srgbClr val="65CCFF"/>
                </a:solidFill>
                <a:latin typeface="Tahoma"/>
                <a:cs typeface="Tahoma"/>
              </a:rPr>
              <a:t>U</a:t>
            </a:r>
            <a:endParaRPr sz="1800" dirty="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56764" y="1421410"/>
            <a:ext cx="51308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V</a:t>
            </a:r>
            <a:r>
              <a:rPr sz="1400" b="1" spc="-5" dirty="0">
                <a:latin typeface="Tahoma"/>
                <a:cs typeface="Tahoma"/>
              </a:rPr>
              <a:t>š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m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66740" y="1421410"/>
            <a:ext cx="185547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-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b="1" spc="-5" dirty="0" err="1">
                <a:latin typeface="Tahoma"/>
                <a:cs typeface="Tahoma"/>
              </a:rPr>
              <a:t>O</a:t>
            </a:r>
            <a:r>
              <a:rPr sz="1400" b="1" dirty="0" err="1">
                <a:latin typeface="Tahoma"/>
                <a:cs typeface="Tahoma"/>
              </a:rPr>
              <a:t>brat</a:t>
            </a:r>
            <a:r>
              <a:rPr sz="1400" b="1" spc="45" dirty="0">
                <a:latin typeface="Times New Roman"/>
                <a:cs typeface="Times New Roman"/>
              </a:rPr>
              <a:t> </a:t>
            </a:r>
            <a:r>
              <a:rPr sz="1400" b="1" dirty="0" smtClean="0">
                <a:latin typeface="Tahoma"/>
                <a:cs typeface="Tahoma"/>
              </a:rPr>
              <a:t>&gt;</a:t>
            </a:r>
            <a:r>
              <a:rPr lang="cs-CZ" sz="1400" b="1" spc="-10" dirty="0">
                <a:latin typeface="Tahoma"/>
                <a:cs typeface="Tahoma"/>
              </a:rPr>
              <a:t>5</a:t>
            </a:r>
            <a:r>
              <a:rPr sz="1400" b="1" dirty="0" smtClean="0">
                <a:latin typeface="Tahoma"/>
                <a:cs typeface="Tahoma"/>
              </a:rPr>
              <a:t>0</a:t>
            </a:r>
            <a:r>
              <a:rPr sz="1400" b="1" spc="60" dirty="0" smtClean="0">
                <a:latin typeface="Times New Roman"/>
                <a:cs typeface="Times New Roman"/>
              </a:rPr>
              <a:t> </a:t>
            </a:r>
            <a:r>
              <a:rPr sz="1400" b="1" spc="5" dirty="0">
                <a:latin typeface="Tahoma"/>
                <a:cs typeface="Tahoma"/>
              </a:rPr>
              <a:t>m</a:t>
            </a:r>
            <a:r>
              <a:rPr sz="1400" b="1" spc="-5" dirty="0">
                <a:latin typeface="Tahoma"/>
                <a:cs typeface="Tahoma"/>
              </a:rPr>
              <a:t>il</a:t>
            </a:r>
            <a:r>
              <a:rPr sz="1400" b="1" dirty="0">
                <a:latin typeface="Tahoma"/>
                <a:cs typeface="Tahoma"/>
              </a:rPr>
              <a:t>.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ahoma"/>
                <a:cs typeface="Tahoma"/>
              </a:rPr>
              <a:t>K</a:t>
            </a:r>
            <a:r>
              <a:rPr sz="1400" b="1" dirty="0">
                <a:latin typeface="Tahoma"/>
                <a:cs typeface="Tahoma"/>
              </a:rPr>
              <a:t>č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66495" y="1677442"/>
            <a:ext cx="3998595" cy="2017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&gt;</a:t>
            </a:r>
            <a:r>
              <a:rPr sz="1400" b="1" spc="70" dirty="0">
                <a:latin typeface="Times New Roman"/>
                <a:cs typeface="Times New Roman"/>
              </a:rPr>
              <a:t> </a:t>
            </a:r>
            <a:r>
              <a:rPr lang="cs-CZ" sz="1400" b="1" spc="-10" dirty="0">
                <a:latin typeface="Tahoma"/>
                <a:cs typeface="Tahoma"/>
              </a:rPr>
              <a:t>5</a:t>
            </a:r>
            <a:r>
              <a:rPr sz="1400" b="1" dirty="0" smtClean="0">
                <a:latin typeface="Tahoma"/>
                <a:cs typeface="Tahoma"/>
              </a:rPr>
              <a:t>0</a:t>
            </a:r>
            <a:r>
              <a:rPr sz="1400" b="1" spc="50" dirty="0" smtClean="0">
                <a:latin typeface="Times New Roman"/>
                <a:cs typeface="Times New Roman"/>
              </a:rPr>
              <a:t> </a:t>
            </a:r>
            <a:r>
              <a:rPr sz="1400" b="1" spc="5" dirty="0">
                <a:latin typeface="Tahoma"/>
                <a:cs typeface="Tahoma"/>
              </a:rPr>
              <a:t>z</a:t>
            </a:r>
            <a:r>
              <a:rPr sz="1400" b="1" dirty="0">
                <a:latin typeface="Tahoma"/>
                <a:cs typeface="Tahoma"/>
              </a:rPr>
              <a:t>a</a:t>
            </a:r>
            <a:r>
              <a:rPr sz="1400" b="1" spc="5" dirty="0">
                <a:latin typeface="Tahoma"/>
                <a:cs typeface="Tahoma"/>
              </a:rPr>
              <a:t>m</a:t>
            </a:r>
            <a:r>
              <a:rPr sz="1400" b="1" spc="-10" dirty="0">
                <a:latin typeface="Tahoma"/>
                <a:cs typeface="Tahoma"/>
              </a:rPr>
              <a:t>ě</a:t>
            </a:r>
            <a:r>
              <a:rPr sz="1400" b="1" spc="-5" dirty="0">
                <a:latin typeface="Tahoma"/>
                <a:cs typeface="Tahoma"/>
              </a:rPr>
              <a:t>s</a:t>
            </a:r>
            <a:r>
              <a:rPr sz="1400" b="1" spc="5" dirty="0">
                <a:latin typeface="Tahoma"/>
                <a:cs typeface="Tahoma"/>
              </a:rPr>
              <a:t>t</a:t>
            </a:r>
            <a:r>
              <a:rPr sz="1400" b="1" dirty="0">
                <a:latin typeface="Tahoma"/>
                <a:cs typeface="Tahoma"/>
              </a:rPr>
              <a:t>nanců</a:t>
            </a:r>
            <a:endParaRPr sz="14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b="1" dirty="0">
                <a:latin typeface="Tahoma"/>
                <a:cs typeface="Tahoma"/>
              </a:rPr>
              <a:t>-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př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d</a:t>
            </a:r>
            <a:r>
              <a:rPr sz="1400" b="1" spc="-5" dirty="0">
                <a:latin typeface="Tahoma"/>
                <a:cs typeface="Tahoma"/>
              </a:rPr>
              <a:t>j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dnan</a:t>
            </a:r>
            <a:r>
              <a:rPr sz="1400" b="1" spc="-5" dirty="0">
                <a:latin typeface="Tahoma"/>
                <a:cs typeface="Tahoma"/>
              </a:rPr>
              <a:t>á</a:t>
            </a:r>
            <a:r>
              <a:rPr sz="1400" b="1" dirty="0">
                <a:latin typeface="Tahoma"/>
                <a:cs typeface="Tahoma"/>
              </a:rPr>
              <a:t>,</a:t>
            </a:r>
            <a:r>
              <a:rPr sz="1400" b="1" spc="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ne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L</a:t>
            </a:r>
            <a:endParaRPr sz="1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2514600" indent="-40005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5</a:t>
            </a:r>
            <a:r>
              <a:rPr sz="1400" b="1" spc="4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ahoma"/>
                <a:cs typeface="Tahoma"/>
              </a:rPr>
              <a:t>l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t</a:t>
            </a:r>
            <a:r>
              <a:rPr sz="1400" b="1" spc="8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n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bo</a:t>
            </a:r>
            <a:r>
              <a:rPr sz="1400" b="1" spc="6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ahoma"/>
                <a:cs typeface="Tahoma"/>
              </a:rPr>
              <a:t>j</a:t>
            </a:r>
            <a:r>
              <a:rPr sz="1400" b="1" dirty="0">
                <a:latin typeface="Tahoma"/>
                <a:cs typeface="Tahoma"/>
              </a:rPr>
              <a:t>a</a:t>
            </a:r>
            <a:r>
              <a:rPr sz="1400" b="1" spc="-10" dirty="0">
                <a:latin typeface="Tahoma"/>
                <a:cs typeface="Tahoma"/>
              </a:rPr>
              <a:t>k</a:t>
            </a:r>
            <a:r>
              <a:rPr sz="1400" b="1" dirty="0">
                <a:latin typeface="Tahoma"/>
                <a:cs typeface="Tahoma"/>
              </a:rPr>
              <a:t>o</a:t>
            </a:r>
            <a:r>
              <a:rPr sz="1400" b="1" spc="5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K</a:t>
            </a:r>
            <a:endParaRPr sz="1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2514600" marR="189865">
              <a:lnSpc>
                <a:spcPct val="120000"/>
              </a:lnSpc>
            </a:pPr>
            <a:r>
              <a:rPr sz="1400" b="1" spc="5" dirty="0">
                <a:latin typeface="Tahoma"/>
                <a:cs typeface="Tahoma"/>
              </a:rPr>
              <a:t>z</a:t>
            </a:r>
            <a:r>
              <a:rPr sz="1400" b="1" dirty="0">
                <a:latin typeface="Tahoma"/>
                <a:cs typeface="Tahoma"/>
              </a:rPr>
              <a:t>p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n</a:t>
            </a:r>
            <a:r>
              <a:rPr sz="1400" b="1" spc="-10" dirty="0">
                <a:latin typeface="Tahoma"/>
                <a:cs typeface="Tahoma"/>
              </a:rPr>
              <a:t>ě</a:t>
            </a:r>
            <a:r>
              <a:rPr sz="1400" b="1" spc="5" dirty="0">
                <a:latin typeface="Tahoma"/>
                <a:cs typeface="Tahoma"/>
              </a:rPr>
              <a:t>ž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ní</a:t>
            </a:r>
            <a:r>
              <a:rPr sz="1400" b="1" spc="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IS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ahoma"/>
                <a:cs typeface="Tahoma"/>
              </a:rPr>
              <a:t>s</a:t>
            </a:r>
            <a:r>
              <a:rPr sz="1400" b="1" dirty="0">
                <a:latin typeface="Tahoma"/>
                <a:cs typeface="Tahoma"/>
              </a:rPr>
              <a:t>p</a:t>
            </a:r>
            <a:r>
              <a:rPr sz="1400" b="1" spc="-5" dirty="0">
                <a:latin typeface="Tahoma"/>
                <a:cs typeface="Tahoma"/>
              </a:rPr>
              <a:t>l</a:t>
            </a:r>
            <a:r>
              <a:rPr sz="1400" b="1" dirty="0">
                <a:latin typeface="Tahoma"/>
                <a:cs typeface="Tahoma"/>
              </a:rPr>
              <a:t>á</a:t>
            </a:r>
            <a:r>
              <a:rPr sz="1400" b="1" spc="5" dirty="0">
                <a:latin typeface="Tahoma"/>
                <a:cs typeface="Tahoma"/>
              </a:rPr>
              <a:t>t</a:t>
            </a:r>
            <a:r>
              <a:rPr sz="1400" b="1" spc="-10" dirty="0">
                <a:latin typeface="Tahoma"/>
                <a:cs typeface="Tahoma"/>
              </a:rPr>
              <a:t>k</a:t>
            </a:r>
            <a:r>
              <a:rPr sz="1400" b="1" dirty="0">
                <a:latin typeface="Tahoma"/>
                <a:cs typeface="Tahoma"/>
              </a:rPr>
              <a:t>y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D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+</a:t>
            </a:r>
            <a:r>
              <a:rPr sz="1400" b="1" spc="7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IS</a:t>
            </a:r>
            <a:endParaRPr sz="1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R="243204" algn="r">
              <a:lnSpc>
                <a:spcPct val="100000"/>
              </a:lnSpc>
            </a:pPr>
            <a:r>
              <a:rPr sz="1400" b="1" spc="-5" dirty="0">
                <a:latin typeface="Tahoma"/>
                <a:cs typeface="Tahoma"/>
              </a:rPr>
              <a:t>Os</a:t>
            </a:r>
            <a:r>
              <a:rPr sz="1400" b="1" dirty="0">
                <a:latin typeface="Tahoma"/>
                <a:cs typeface="Tahoma"/>
              </a:rPr>
              <a:t>v</a:t>
            </a:r>
            <a:r>
              <a:rPr sz="1400" b="1" spc="-5" dirty="0">
                <a:latin typeface="Tahoma"/>
                <a:cs typeface="Tahoma"/>
              </a:rPr>
              <a:t>o</a:t>
            </a:r>
            <a:r>
              <a:rPr sz="1400" b="1" dirty="0">
                <a:latin typeface="Tahoma"/>
                <a:cs typeface="Tahoma"/>
              </a:rPr>
              <a:t>b</a:t>
            </a:r>
            <a:r>
              <a:rPr sz="1400" b="1" spc="-5" dirty="0">
                <a:latin typeface="Tahoma"/>
                <a:cs typeface="Tahoma"/>
              </a:rPr>
              <a:t>o</a:t>
            </a:r>
            <a:r>
              <a:rPr sz="1400" b="1" spc="5" dirty="0">
                <a:latin typeface="Tahoma"/>
                <a:cs typeface="Tahoma"/>
              </a:rPr>
              <a:t>z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ní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136020" y="1421410"/>
            <a:ext cx="132334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Tahoma"/>
                <a:cs typeface="Tahoma"/>
              </a:rPr>
              <a:t>N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p</a:t>
            </a:r>
            <a:r>
              <a:rPr sz="1400" b="1" spc="-5" dirty="0">
                <a:latin typeface="Tahoma"/>
                <a:cs typeface="Tahoma"/>
              </a:rPr>
              <a:t>o</a:t>
            </a:r>
            <a:r>
              <a:rPr sz="1400" b="1" dirty="0">
                <a:latin typeface="Tahoma"/>
                <a:cs typeface="Tahoma"/>
              </a:rPr>
              <a:t>dn</a:t>
            </a:r>
            <a:r>
              <a:rPr sz="1400" b="1" spc="-5" dirty="0">
                <a:latin typeface="Tahoma"/>
                <a:cs typeface="Tahoma"/>
              </a:rPr>
              <a:t>i</a:t>
            </a:r>
            <a:r>
              <a:rPr sz="1400" b="1" spc="-10" dirty="0">
                <a:latin typeface="Tahoma"/>
                <a:cs typeface="Tahoma"/>
              </a:rPr>
              <a:t>k</a:t>
            </a:r>
            <a:r>
              <a:rPr sz="1400" b="1" dirty="0">
                <a:latin typeface="Tahoma"/>
                <a:cs typeface="Tahoma"/>
              </a:rPr>
              <a:t>a</a:t>
            </a:r>
            <a:r>
              <a:rPr sz="1400" b="1" spc="5" dirty="0">
                <a:latin typeface="Tahoma"/>
                <a:cs typeface="Tahoma"/>
              </a:rPr>
              <a:t>t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spc="-5" dirty="0">
                <a:latin typeface="Tahoma"/>
                <a:cs typeface="Tahoma"/>
              </a:rPr>
              <a:t>l</a:t>
            </a:r>
            <a:r>
              <a:rPr sz="1400" b="1" dirty="0">
                <a:latin typeface="Tahoma"/>
                <a:cs typeface="Tahoma"/>
              </a:rPr>
              <a:t>é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04273" y="2379469"/>
            <a:ext cx="2015489" cy="679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55000"/>
              </a:lnSpc>
              <a:tabLst>
                <a:tab pos="1513205" algn="l"/>
              </a:tabLst>
            </a:pP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D</a:t>
            </a:r>
            <a:r>
              <a:rPr sz="1800" b="1" spc="5" dirty="0">
                <a:solidFill>
                  <a:srgbClr val="65CCFF"/>
                </a:solidFill>
                <a:latin typeface="Tahoma"/>
                <a:cs typeface="Tahoma"/>
              </a:rPr>
              <a:t>O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B</a:t>
            </a:r>
            <a:r>
              <a:rPr sz="1800" b="1" spc="-15" dirty="0">
                <a:solidFill>
                  <a:srgbClr val="65CCFF"/>
                </a:solidFill>
                <a:latin typeface="Tahoma"/>
                <a:cs typeface="Tahoma"/>
              </a:rPr>
              <a:t>A</a:t>
            </a:r>
            <a:r>
              <a:rPr sz="1800" b="1" spc="55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65CCFF"/>
                </a:solidFill>
                <a:latin typeface="Tahoma"/>
                <a:cs typeface="Tahoma"/>
              </a:rPr>
              <a:t>U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K</a:t>
            </a:r>
            <a:r>
              <a:rPr sz="1800" b="1" spc="5" dirty="0">
                <a:solidFill>
                  <a:srgbClr val="65CCFF"/>
                </a:solidFill>
                <a:latin typeface="Tahoma"/>
                <a:cs typeface="Tahoma"/>
              </a:rPr>
              <a:t>O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N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ČE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N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Í</a:t>
            </a:r>
            <a:r>
              <a:rPr sz="1800" b="1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D</a:t>
            </a:r>
            <a:r>
              <a:rPr sz="1800" b="1" spc="5" dirty="0">
                <a:solidFill>
                  <a:srgbClr val="65CCFF"/>
                </a:solidFill>
                <a:latin typeface="Tahoma"/>
                <a:cs typeface="Tahoma"/>
              </a:rPr>
              <a:t>I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S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P</a:t>
            </a:r>
            <a:r>
              <a:rPr sz="1800" b="1" spc="5" dirty="0">
                <a:solidFill>
                  <a:srgbClr val="65CCFF"/>
                </a:solidFill>
                <a:latin typeface="Tahoma"/>
                <a:cs typeface="Tahoma"/>
              </a:rPr>
              <a:t>O</a:t>
            </a:r>
            <a:r>
              <a:rPr sz="1800" b="1" spc="-20" dirty="0">
                <a:solidFill>
                  <a:srgbClr val="65CCFF"/>
                </a:solidFill>
                <a:latin typeface="Tahoma"/>
                <a:cs typeface="Tahoma"/>
              </a:rPr>
              <a:t>Z</a:t>
            </a:r>
            <a:r>
              <a:rPr sz="1800" b="1" spc="5" dirty="0">
                <a:solidFill>
                  <a:srgbClr val="65CCFF"/>
                </a:solidFill>
                <a:latin typeface="Tahoma"/>
                <a:cs typeface="Tahoma"/>
              </a:rPr>
              <a:t>I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C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E</a:t>
            </a:r>
            <a:r>
              <a:rPr sz="1800" b="1" dirty="0">
                <a:solidFill>
                  <a:srgbClr val="65CCFF"/>
                </a:solidFill>
                <a:latin typeface="Times New Roman"/>
                <a:cs typeface="Times New Roman"/>
              </a:rPr>
              <a:t>	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MP</a:t>
            </a:r>
            <a:endParaRPr sz="1800" dirty="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02572" y="2370863"/>
            <a:ext cx="42164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5</a:t>
            </a:r>
            <a:r>
              <a:rPr sz="1400" b="1" spc="4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ahoma"/>
                <a:cs typeface="Tahoma"/>
              </a:rPr>
              <a:t>l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t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420185" y="2370863"/>
            <a:ext cx="27241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RP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07628" y="2796059"/>
            <a:ext cx="18110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In</a:t>
            </a:r>
            <a:r>
              <a:rPr sz="1400" b="1" spc="-5" dirty="0">
                <a:latin typeface="Tahoma"/>
                <a:cs typeface="Tahoma"/>
              </a:rPr>
              <a:t>sol</a:t>
            </a:r>
            <a:r>
              <a:rPr sz="1400" b="1" dirty="0">
                <a:latin typeface="Tahoma"/>
                <a:cs typeface="Tahoma"/>
              </a:rPr>
              <a:t>v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nční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ahoma"/>
                <a:cs typeface="Tahoma"/>
              </a:rPr>
              <a:t>s</a:t>
            </a:r>
            <a:r>
              <a:rPr sz="1400" b="1" dirty="0">
                <a:latin typeface="Tahoma"/>
                <a:cs typeface="Tahoma"/>
              </a:rPr>
              <a:t>právce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476539" y="2796059"/>
            <a:ext cx="16065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D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19437" y="3813037"/>
            <a:ext cx="8898890" cy="0"/>
          </a:xfrm>
          <a:custGeom>
            <a:avLst/>
            <a:gdLst/>
            <a:ahLst/>
            <a:cxnLst/>
            <a:rect l="l" t="t" r="r" b="b"/>
            <a:pathLst>
              <a:path w="8898890">
                <a:moveTo>
                  <a:pt x="0" y="0"/>
                </a:moveTo>
                <a:lnTo>
                  <a:pt x="889863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19437" y="4413493"/>
            <a:ext cx="8898890" cy="0"/>
          </a:xfrm>
          <a:custGeom>
            <a:avLst/>
            <a:gdLst/>
            <a:ahLst/>
            <a:cxnLst/>
            <a:rect l="l" t="t" r="r" b="b"/>
            <a:pathLst>
              <a:path w="8898890">
                <a:moveTo>
                  <a:pt x="0" y="0"/>
                </a:moveTo>
                <a:lnTo>
                  <a:pt x="889863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19437" y="5066534"/>
            <a:ext cx="8898890" cy="0"/>
          </a:xfrm>
          <a:custGeom>
            <a:avLst/>
            <a:gdLst/>
            <a:ahLst/>
            <a:cxnLst/>
            <a:rect l="l" t="t" r="r" b="b"/>
            <a:pathLst>
              <a:path w="8898890">
                <a:moveTo>
                  <a:pt x="0" y="0"/>
                </a:moveTo>
                <a:lnTo>
                  <a:pt x="8898636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19437" y="5490967"/>
            <a:ext cx="8898890" cy="0"/>
          </a:xfrm>
          <a:custGeom>
            <a:avLst/>
            <a:gdLst/>
            <a:ahLst/>
            <a:cxnLst/>
            <a:rect l="l" t="t" r="r" b="b"/>
            <a:pathLst>
              <a:path w="8898890">
                <a:moveTo>
                  <a:pt x="0" y="0"/>
                </a:moveTo>
                <a:lnTo>
                  <a:pt x="889863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19437" y="5916926"/>
            <a:ext cx="8898890" cy="0"/>
          </a:xfrm>
          <a:custGeom>
            <a:avLst/>
            <a:gdLst/>
            <a:ahLst/>
            <a:cxnLst/>
            <a:rect l="l" t="t" r="r" b="b"/>
            <a:pathLst>
              <a:path w="8898890">
                <a:moveTo>
                  <a:pt x="0" y="0"/>
                </a:moveTo>
                <a:lnTo>
                  <a:pt x="8898636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19437" y="6557005"/>
            <a:ext cx="8898890" cy="0"/>
          </a:xfrm>
          <a:custGeom>
            <a:avLst/>
            <a:gdLst/>
            <a:ahLst/>
            <a:cxnLst/>
            <a:rect l="l" t="t" r="r" b="b"/>
            <a:pathLst>
              <a:path w="8898890">
                <a:moveTo>
                  <a:pt x="0" y="0"/>
                </a:moveTo>
                <a:lnTo>
                  <a:pt x="8898636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104273" y="3456937"/>
            <a:ext cx="2073275" cy="3423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62255">
              <a:lnSpc>
                <a:spcPct val="155600"/>
              </a:lnSpc>
            </a:pPr>
            <a:r>
              <a:rPr sz="1800" b="1" spc="-20" dirty="0">
                <a:solidFill>
                  <a:srgbClr val="65CCFF"/>
                </a:solidFill>
                <a:latin typeface="Tahoma"/>
                <a:cs typeface="Tahoma"/>
              </a:rPr>
              <a:t>Z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B</a:t>
            </a:r>
            <a:r>
              <a:rPr sz="1800" b="1" spc="5" dirty="0">
                <a:solidFill>
                  <a:srgbClr val="65CCFF"/>
                </a:solidFill>
                <a:latin typeface="Tahoma"/>
                <a:cs typeface="Tahoma"/>
              </a:rPr>
              <a:t>Y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T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K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Y</a:t>
            </a:r>
            <a:r>
              <a:rPr sz="1800" b="1" spc="80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DL</a:t>
            </a:r>
            <a:r>
              <a:rPr sz="1800" b="1" spc="-15" dirty="0">
                <a:solidFill>
                  <a:srgbClr val="65CCFF"/>
                </a:solidFill>
                <a:latin typeface="Tahoma"/>
                <a:cs typeface="Tahoma"/>
              </a:rPr>
              <a:t>U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H</a:t>
            </a:r>
            <a:r>
              <a:rPr sz="1800" b="1" spc="-15" dirty="0">
                <a:solidFill>
                  <a:srgbClr val="65CCFF"/>
                </a:solidFill>
                <a:latin typeface="Tahoma"/>
                <a:cs typeface="Tahoma"/>
              </a:rPr>
              <a:t>Ů</a:t>
            </a:r>
            <a:r>
              <a:rPr sz="1800" b="1" spc="-5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S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PL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A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T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N</a:t>
            </a:r>
            <a:r>
              <a:rPr sz="1800" b="1" spc="5" dirty="0">
                <a:solidFill>
                  <a:srgbClr val="65CCFF"/>
                </a:solidFill>
                <a:latin typeface="Tahoma"/>
                <a:cs typeface="Tahoma"/>
              </a:rPr>
              <a:t>O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ST</a:t>
            </a:r>
            <a:endParaRPr sz="18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2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20" dirty="0">
                <a:solidFill>
                  <a:srgbClr val="65CCFF"/>
                </a:solidFill>
                <a:latin typeface="Tahoma"/>
                <a:cs typeface="Tahoma"/>
              </a:rPr>
              <a:t>Z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A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J</a:t>
            </a:r>
            <a:r>
              <a:rPr sz="1800" b="1" spc="5" dirty="0">
                <a:solidFill>
                  <a:srgbClr val="65CCFF"/>
                </a:solidFill>
                <a:latin typeface="Tahoma"/>
                <a:cs typeface="Tahoma"/>
              </a:rPr>
              <a:t>I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Š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T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Ě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N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C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I</a:t>
            </a:r>
            <a:endParaRPr sz="18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12700" marR="5080">
              <a:lnSpc>
                <a:spcPct val="155000"/>
              </a:lnSpc>
            </a:pPr>
            <a:r>
              <a:rPr sz="1800" b="1" spc="-20" dirty="0">
                <a:solidFill>
                  <a:srgbClr val="65CCFF"/>
                </a:solidFill>
                <a:latin typeface="Tahoma"/>
                <a:cs typeface="Tahoma"/>
              </a:rPr>
              <a:t>Z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Á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R</a:t>
            </a:r>
            <a:r>
              <a:rPr sz="1800" b="1" spc="-15" dirty="0">
                <a:solidFill>
                  <a:srgbClr val="65CCFF"/>
                </a:solidFill>
                <a:latin typeface="Tahoma"/>
                <a:cs typeface="Tahoma"/>
              </a:rPr>
              <a:t>U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K</a:t>
            </a:r>
            <a:r>
              <a:rPr sz="1800" b="1" spc="-15" dirty="0">
                <a:solidFill>
                  <a:srgbClr val="65CCFF"/>
                </a:solidFill>
                <a:latin typeface="Tahoma"/>
                <a:cs typeface="Tahoma"/>
              </a:rPr>
              <a:t>A</a:t>
            </a:r>
            <a:r>
              <a:rPr sz="1800" b="1" spc="80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S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PL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N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Ě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N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Í</a:t>
            </a:r>
            <a:r>
              <a:rPr sz="1800" b="1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S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PR</a:t>
            </a:r>
            <a:r>
              <a:rPr sz="1800" b="1" spc="-15" dirty="0">
                <a:solidFill>
                  <a:srgbClr val="65CCFF"/>
                </a:solidFill>
                <a:latin typeface="Tahoma"/>
                <a:cs typeface="Tahoma"/>
              </a:rPr>
              <a:t>Á</a:t>
            </a:r>
            <a:r>
              <a:rPr sz="1800" b="1" spc="-20" dirty="0">
                <a:solidFill>
                  <a:srgbClr val="65CCFF"/>
                </a:solidFill>
                <a:latin typeface="Tahoma"/>
                <a:cs typeface="Tahoma"/>
              </a:rPr>
              <a:t>V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C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E</a:t>
            </a:r>
            <a:endParaRPr sz="1800" dirty="0">
              <a:latin typeface="Tahoma"/>
              <a:cs typeface="Tahoma"/>
            </a:endParaRPr>
          </a:p>
          <a:p>
            <a:pPr marL="12700" marR="534035">
              <a:lnSpc>
                <a:spcPct val="100000"/>
              </a:lnSpc>
              <a:spcBef>
                <a:spcPts val="1185"/>
              </a:spcBef>
            </a:pP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M</a:t>
            </a:r>
            <a:r>
              <a:rPr sz="1800" b="1" spc="5" dirty="0">
                <a:solidFill>
                  <a:srgbClr val="65CCFF"/>
                </a:solidFill>
                <a:latin typeface="Tahoma"/>
                <a:cs typeface="Tahoma"/>
              </a:rPr>
              <a:t>Í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R</a:t>
            </a:r>
            <a:r>
              <a:rPr sz="1800" b="1" spc="-15" dirty="0">
                <a:solidFill>
                  <a:srgbClr val="65CCFF"/>
                </a:solidFill>
                <a:latin typeface="Tahoma"/>
                <a:cs typeface="Tahoma"/>
              </a:rPr>
              <a:t>A</a:t>
            </a:r>
            <a:r>
              <a:rPr sz="1800" b="1" spc="-5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65CCFF"/>
                </a:solidFill>
                <a:latin typeface="Tahoma"/>
                <a:cs typeface="Tahoma"/>
              </a:rPr>
              <a:t>U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S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P</a:t>
            </a:r>
            <a:r>
              <a:rPr sz="1800" b="1" spc="5" dirty="0">
                <a:solidFill>
                  <a:srgbClr val="65CCFF"/>
                </a:solidFill>
                <a:latin typeface="Tahoma"/>
                <a:cs typeface="Tahoma"/>
              </a:rPr>
              <a:t>O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K</a:t>
            </a:r>
            <a:r>
              <a:rPr sz="1800" b="1" spc="5" dirty="0">
                <a:solidFill>
                  <a:srgbClr val="65CCFF"/>
                </a:solidFill>
                <a:latin typeface="Tahoma"/>
                <a:cs typeface="Tahoma"/>
              </a:rPr>
              <a:t>O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JE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N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Í</a:t>
            </a:r>
            <a:endParaRPr sz="18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800" b="1" spc="-15" dirty="0">
                <a:solidFill>
                  <a:srgbClr val="65CCFF"/>
                </a:solidFill>
                <a:latin typeface="Tahoma"/>
                <a:cs typeface="Tahoma"/>
              </a:rPr>
              <a:t>U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K</a:t>
            </a:r>
            <a:r>
              <a:rPr sz="1800" b="1" spc="5" dirty="0">
                <a:solidFill>
                  <a:srgbClr val="65CCFF"/>
                </a:solidFill>
                <a:latin typeface="Tahoma"/>
                <a:cs typeface="Tahoma"/>
              </a:rPr>
              <a:t>O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N</a:t>
            </a:r>
            <a:r>
              <a:rPr sz="1800" b="1" spc="-5" dirty="0">
                <a:solidFill>
                  <a:srgbClr val="65CCFF"/>
                </a:solidFill>
                <a:latin typeface="Tahoma"/>
                <a:cs typeface="Tahoma"/>
              </a:rPr>
              <a:t>ČE</a:t>
            </a:r>
            <a:r>
              <a:rPr sz="1800" b="1" spc="-10" dirty="0">
                <a:solidFill>
                  <a:srgbClr val="65CCFF"/>
                </a:solidFill>
                <a:latin typeface="Tahoma"/>
                <a:cs typeface="Tahoma"/>
              </a:rPr>
              <a:t>N</a:t>
            </a:r>
            <a:r>
              <a:rPr sz="1800" b="1" dirty="0">
                <a:solidFill>
                  <a:srgbClr val="65CCFF"/>
                </a:solidFill>
                <a:latin typeface="Tahoma"/>
                <a:cs typeface="Tahoma"/>
              </a:rPr>
              <a:t>Í</a:t>
            </a:r>
            <a:endParaRPr sz="1800" dirty="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143137" y="3448332"/>
            <a:ext cx="54165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Trv</a:t>
            </a:r>
            <a:r>
              <a:rPr sz="1400" b="1" spc="-5" dirty="0">
                <a:latin typeface="Tahoma"/>
                <a:cs typeface="Tahoma"/>
              </a:rPr>
              <a:t>aj</a:t>
            </a:r>
            <a:r>
              <a:rPr sz="1400" b="1" dirty="0">
                <a:latin typeface="Tahoma"/>
                <a:cs typeface="Tahoma"/>
              </a:rPr>
              <a:t>í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996549" y="3448332"/>
            <a:ext cx="111950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ahoma"/>
                <a:cs typeface="Tahoma"/>
              </a:rPr>
              <a:t>M</a:t>
            </a:r>
            <a:r>
              <a:rPr sz="1400" b="1" spc="-5" dirty="0">
                <a:latin typeface="Tahoma"/>
                <a:cs typeface="Tahoma"/>
              </a:rPr>
              <a:t>o</a:t>
            </a:r>
            <a:r>
              <a:rPr sz="1400" b="1" dirty="0">
                <a:latin typeface="Tahoma"/>
                <a:cs typeface="Tahoma"/>
              </a:rPr>
              <a:t>h</a:t>
            </a:r>
            <a:r>
              <a:rPr sz="1400" b="1" spc="-5" dirty="0">
                <a:latin typeface="Tahoma"/>
                <a:cs typeface="Tahoma"/>
              </a:rPr>
              <a:t>o</a:t>
            </a:r>
            <a:r>
              <a:rPr sz="1400" b="1" dirty="0">
                <a:latin typeface="Tahoma"/>
                <a:cs typeface="Tahoma"/>
              </a:rPr>
              <a:t>u</a:t>
            </a:r>
            <a:r>
              <a:rPr sz="1400" b="1" spc="45" dirty="0">
                <a:latin typeface="Times New Roman"/>
                <a:cs typeface="Times New Roman"/>
              </a:rPr>
              <a:t> </a:t>
            </a:r>
            <a:r>
              <a:rPr sz="1400" b="1" spc="5" dirty="0">
                <a:latin typeface="Tahoma"/>
                <a:cs typeface="Tahoma"/>
              </a:rPr>
              <a:t>t</a:t>
            </a:r>
            <a:r>
              <a:rPr sz="1400" b="1" dirty="0">
                <a:latin typeface="Tahoma"/>
                <a:cs typeface="Tahoma"/>
              </a:rPr>
              <a:t>rvat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028837" y="3875052"/>
            <a:ext cx="7696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Záva</a:t>
            </a:r>
            <a:r>
              <a:rPr sz="1400" b="1" spc="5" dirty="0">
                <a:latin typeface="Tahoma"/>
                <a:cs typeface="Tahoma"/>
              </a:rPr>
              <a:t>z</a:t>
            </a:r>
            <a:r>
              <a:rPr sz="1400" b="1" spc="-10" dirty="0">
                <a:latin typeface="Tahoma"/>
                <a:cs typeface="Tahoma"/>
              </a:rPr>
              <a:t>k</a:t>
            </a:r>
            <a:r>
              <a:rPr sz="1400" b="1" dirty="0">
                <a:latin typeface="Tahoma"/>
                <a:cs typeface="Tahoma"/>
              </a:rPr>
              <a:t>ů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578746" y="3875052"/>
            <a:ext cx="1956435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4365" marR="5080" indent="-6223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Záva</a:t>
            </a:r>
            <a:r>
              <a:rPr sz="1400" b="1" spc="5" dirty="0">
                <a:latin typeface="Tahoma"/>
                <a:cs typeface="Tahoma"/>
              </a:rPr>
              <a:t>z</a:t>
            </a:r>
            <a:r>
              <a:rPr sz="1400" b="1" spc="-10" dirty="0">
                <a:latin typeface="Tahoma"/>
                <a:cs typeface="Tahoma"/>
              </a:rPr>
              <a:t>k</a:t>
            </a:r>
            <a:r>
              <a:rPr sz="1400" b="1" dirty="0">
                <a:latin typeface="Tahoma"/>
                <a:cs typeface="Tahoma"/>
              </a:rPr>
              <a:t>ů</a:t>
            </a:r>
            <a:r>
              <a:rPr sz="1400" b="1" spc="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i</a:t>
            </a:r>
            <a:r>
              <a:rPr sz="1400" b="1" spc="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p</a:t>
            </a:r>
            <a:r>
              <a:rPr sz="1400" b="1" spc="-5" dirty="0">
                <a:latin typeface="Tahoma"/>
                <a:cs typeface="Tahoma"/>
              </a:rPr>
              <a:t>o</a:t>
            </a:r>
            <a:r>
              <a:rPr sz="1400" b="1" dirty="0">
                <a:latin typeface="Tahoma"/>
                <a:cs typeface="Tahoma"/>
              </a:rPr>
              <a:t>h</a:t>
            </a:r>
            <a:r>
              <a:rPr sz="1400" b="1" spc="-5" dirty="0">
                <a:latin typeface="Tahoma"/>
                <a:cs typeface="Tahoma"/>
              </a:rPr>
              <a:t>l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dáv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k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ahoma"/>
                <a:cs typeface="Tahoma"/>
              </a:rPr>
              <a:t>s</a:t>
            </a:r>
            <a:r>
              <a:rPr sz="1400" b="1" dirty="0">
                <a:latin typeface="Tahoma"/>
                <a:cs typeface="Tahoma"/>
              </a:rPr>
              <a:t>e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vrací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927232" y="3875052"/>
            <a:ext cx="173863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Tahoma"/>
                <a:cs typeface="Tahoma"/>
              </a:rPr>
              <a:t>S</a:t>
            </a:r>
            <a:r>
              <a:rPr sz="1400" b="1" dirty="0">
                <a:latin typeface="Tahoma"/>
                <a:cs typeface="Tahoma"/>
              </a:rPr>
              <a:t>p</a:t>
            </a:r>
            <a:r>
              <a:rPr sz="1400" b="1" spc="-5" dirty="0">
                <a:latin typeface="Tahoma"/>
                <a:cs typeface="Tahoma"/>
              </a:rPr>
              <a:t>l</a:t>
            </a:r>
            <a:r>
              <a:rPr sz="1400" b="1" dirty="0">
                <a:latin typeface="Tahoma"/>
                <a:cs typeface="Tahoma"/>
              </a:rPr>
              <a:t>á</a:t>
            </a:r>
            <a:r>
              <a:rPr sz="1400" b="1" spc="5" dirty="0">
                <a:latin typeface="Tahoma"/>
                <a:cs typeface="Tahoma"/>
              </a:rPr>
              <a:t>t</a:t>
            </a:r>
            <a:r>
              <a:rPr sz="1400" b="1" spc="-10" dirty="0">
                <a:latin typeface="Tahoma"/>
                <a:cs typeface="Tahoma"/>
              </a:rPr>
              <a:t>k</a:t>
            </a:r>
            <a:r>
              <a:rPr sz="1400" b="1" spc="-5" dirty="0">
                <a:latin typeface="Tahoma"/>
                <a:cs typeface="Tahoma"/>
              </a:rPr>
              <a:t>o</a:t>
            </a:r>
            <a:r>
              <a:rPr sz="1400" b="1" dirty="0">
                <a:latin typeface="Tahoma"/>
                <a:cs typeface="Tahoma"/>
              </a:rPr>
              <a:t>vý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ahoma"/>
                <a:cs typeface="Tahoma"/>
              </a:rPr>
              <a:t>k</a:t>
            </a:r>
            <a:r>
              <a:rPr sz="1400" b="1" dirty="0">
                <a:latin typeface="Tahoma"/>
                <a:cs typeface="Tahoma"/>
              </a:rPr>
              <a:t>a</a:t>
            </a:r>
            <a:r>
              <a:rPr sz="1400" b="1" spc="-5" dirty="0">
                <a:latin typeface="Tahoma"/>
                <a:cs typeface="Tahoma"/>
              </a:rPr>
              <a:t>l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ndář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606688" y="4475508"/>
            <a:ext cx="1612265" cy="459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1170" marR="5080" indent="-459105">
              <a:lnSpc>
                <a:spcPct val="120000"/>
              </a:lnSpc>
            </a:pPr>
            <a:r>
              <a:rPr sz="1400" b="1" spc="-10" dirty="0">
                <a:latin typeface="Tahoma"/>
                <a:cs typeface="Tahoma"/>
              </a:rPr>
              <a:t>91</a:t>
            </a:r>
            <a:r>
              <a:rPr sz="1400" b="1" dirty="0">
                <a:latin typeface="Tahoma"/>
                <a:cs typeface="Tahoma"/>
              </a:rPr>
              <a:t>%</a:t>
            </a:r>
            <a:r>
              <a:rPr sz="1400" b="1" spc="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 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ahoma"/>
                <a:cs typeface="Tahoma"/>
              </a:rPr>
              <a:t>o</a:t>
            </a:r>
            <a:r>
              <a:rPr sz="1400" b="1" dirty="0">
                <a:latin typeface="Tahoma"/>
                <a:cs typeface="Tahoma"/>
              </a:rPr>
              <a:t>d</a:t>
            </a:r>
            <a:r>
              <a:rPr sz="1400" b="1" spc="5" dirty="0">
                <a:latin typeface="Tahoma"/>
                <a:cs typeface="Tahoma"/>
              </a:rPr>
              <a:t>m</a:t>
            </a:r>
            <a:r>
              <a:rPr sz="1400" b="1" spc="-10" dirty="0">
                <a:latin typeface="Tahoma"/>
                <a:cs typeface="Tahoma"/>
              </a:rPr>
              <a:t>ě</a:t>
            </a:r>
            <a:r>
              <a:rPr sz="1400" b="1" dirty="0">
                <a:latin typeface="Tahoma"/>
                <a:cs typeface="Tahoma"/>
              </a:rPr>
              <a:t>na</a:t>
            </a:r>
            <a:r>
              <a:rPr sz="1400" b="1" spc="4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IS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úr</a:t>
            </a:r>
            <a:r>
              <a:rPr sz="1400" b="1" spc="-5" dirty="0">
                <a:latin typeface="Tahoma"/>
                <a:cs typeface="Tahoma"/>
              </a:rPr>
              <a:t>o</a:t>
            </a:r>
            <a:r>
              <a:rPr sz="1400" b="1" dirty="0">
                <a:latin typeface="Tahoma"/>
                <a:cs typeface="Tahoma"/>
              </a:rPr>
              <a:t>č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ní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786010" y="4475508"/>
            <a:ext cx="1541780" cy="459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6245" marR="5080" indent="-424180">
              <a:lnSpc>
                <a:spcPct val="120000"/>
              </a:lnSpc>
            </a:pPr>
            <a:r>
              <a:rPr sz="1400" b="1" dirty="0">
                <a:latin typeface="Tahoma"/>
                <a:cs typeface="Tahoma"/>
              </a:rPr>
              <a:t>Zv</a:t>
            </a:r>
            <a:r>
              <a:rPr sz="1400" b="1" spc="-5" dirty="0">
                <a:latin typeface="Tahoma"/>
                <a:cs typeface="Tahoma"/>
              </a:rPr>
              <a:t>l</a:t>
            </a:r>
            <a:r>
              <a:rPr sz="1400" b="1" dirty="0">
                <a:latin typeface="Tahoma"/>
                <a:cs typeface="Tahoma"/>
              </a:rPr>
              <a:t>á</a:t>
            </a:r>
            <a:r>
              <a:rPr sz="1400" b="1" spc="-5" dirty="0">
                <a:latin typeface="Tahoma"/>
                <a:cs typeface="Tahoma"/>
              </a:rPr>
              <a:t>š</a:t>
            </a:r>
            <a:r>
              <a:rPr sz="1400" b="1" spc="5" dirty="0">
                <a:latin typeface="Tahoma"/>
                <a:cs typeface="Tahoma"/>
              </a:rPr>
              <a:t>t</a:t>
            </a:r>
            <a:r>
              <a:rPr sz="1400" b="1" dirty="0">
                <a:latin typeface="Tahoma"/>
                <a:cs typeface="Tahoma"/>
              </a:rPr>
              <a:t>ní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ahoma"/>
                <a:cs typeface="Tahoma"/>
              </a:rPr>
              <a:t>s</a:t>
            </a:r>
            <a:r>
              <a:rPr sz="1400" b="1" spc="-10" dirty="0">
                <a:latin typeface="Tahoma"/>
                <a:cs typeface="Tahoma"/>
              </a:rPr>
              <a:t>k</a:t>
            </a:r>
            <a:r>
              <a:rPr sz="1400" b="1" dirty="0">
                <a:latin typeface="Tahoma"/>
                <a:cs typeface="Tahoma"/>
              </a:rPr>
              <a:t>up</a:t>
            </a:r>
            <a:r>
              <a:rPr sz="1400" b="1" spc="-5" dirty="0">
                <a:latin typeface="Tahoma"/>
                <a:cs typeface="Tahoma"/>
              </a:rPr>
              <a:t>i</a:t>
            </a:r>
            <a:r>
              <a:rPr sz="1400" b="1" dirty="0">
                <a:latin typeface="Tahoma"/>
                <a:cs typeface="Tahoma"/>
              </a:rPr>
              <a:t>n</a:t>
            </a:r>
            <a:r>
              <a:rPr sz="1400" b="1" spc="-5" dirty="0">
                <a:latin typeface="Tahoma"/>
                <a:cs typeface="Tahoma"/>
              </a:rPr>
              <a:t>a</a:t>
            </a:r>
            <a:r>
              <a:rPr sz="1400" b="1" dirty="0">
                <a:latin typeface="Tahoma"/>
                <a:cs typeface="Tahoma"/>
              </a:rPr>
              <a:t>,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úr</a:t>
            </a:r>
            <a:r>
              <a:rPr sz="1400" b="1" spc="-5" dirty="0">
                <a:latin typeface="Tahoma"/>
                <a:cs typeface="Tahoma"/>
              </a:rPr>
              <a:t>o</a:t>
            </a:r>
            <a:r>
              <a:rPr sz="1400" b="1" dirty="0">
                <a:latin typeface="Tahoma"/>
                <a:cs typeface="Tahoma"/>
              </a:rPr>
              <a:t>č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ní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364620" y="4475508"/>
            <a:ext cx="866140" cy="459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b="1" spc="-5" dirty="0">
                <a:latin typeface="Tahoma"/>
                <a:cs typeface="Tahoma"/>
              </a:rPr>
              <a:t>N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h</a:t>
            </a:r>
            <a:r>
              <a:rPr sz="1400" b="1" spc="-5" dirty="0">
                <a:latin typeface="Tahoma"/>
                <a:cs typeface="Tahoma"/>
              </a:rPr>
              <a:t>l</a:t>
            </a:r>
            <a:r>
              <a:rPr sz="1400" b="1" dirty="0">
                <a:latin typeface="Tahoma"/>
                <a:cs typeface="Tahoma"/>
              </a:rPr>
              <a:t>a</a:t>
            </a:r>
            <a:r>
              <a:rPr sz="1400" b="1" spc="-5" dirty="0">
                <a:latin typeface="Tahoma"/>
                <a:cs typeface="Tahoma"/>
              </a:rPr>
              <a:t>s</a:t>
            </a:r>
            <a:r>
              <a:rPr sz="1400" b="1" dirty="0">
                <a:latin typeface="Tahoma"/>
                <a:cs typeface="Tahoma"/>
              </a:rPr>
              <a:t>u</a:t>
            </a:r>
            <a:r>
              <a:rPr sz="1400" b="1" spc="-5" dirty="0">
                <a:latin typeface="Tahoma"/>
                <a:cs typeface="Tahoma"/>
              </a:rPr>
              <a:t>j</a:t>
            </a:r>
            <a:r>
              <a:rPr sz="1400" b="1" dirty="0">
                <a:latin typeface="Tahoma"/>
                <a:cs typeface="Tahoma"/>
              </a:rPr>
              <a:t>í</a:t>
            </a:r>
            <a:endParaRPr sz="14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sz="1400" b="1" dirty="0">
                <a:latin typeface="Tahoma"/>
                <a:cs typeface="Tahoma"/>
              </a:rPr>
              <a:t> 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344352" y="5127781"/>
            <a:ext cx="1390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0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900406" y="5127781"/>
            <a:ext cx="131254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Tahoma"/>
                <a:cs typeface="Tahoma"/>
              </a:rPr>
              <a:t>S</a:t>
            </a:r>
            <a:r>
              <a:rPr sz="1400" b="1" dirty="0">
                <a:latin typeface="Tahoma"/>
                <a:cs typeface="Tahoma"/>
              </a:rPr>
              <a:t>D,</a:t>
            </a:r>
            <a:r>
              <a:rPr sz="1400" b="1" spc="4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ahoma"/>
                <a:cs typeface="Tahoma"/>
              </a:rPr>
              <a:t>R</a:t>
            </a:r>
            <a:r>
              <a:rPr sz="1400" b="1" dirty="0">
                <a:latin typeface="Tahoma"/>
                <a:cs typeface="Tahoma"/>
              </a:rPr>
              <a:t>,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ahoma"/>
                <a:cs typeface="Tahoma"/>
              </a:rPr>
              <a:t>3</a:t>
            </a:r>
            <a:r>
              <a:rPr sz="1400" b="1" spc="5" dirty="0">
                <a:latin typeface="Tahoma"/>
                <a:cs typeface="Tahoma"/>
              </a:rPr>
              <a:t>.</a:t>
            </a:r>
            <a:r>
              <a:rPr sz="1400" b="1" spc="-5" dirty="0">
                <a:latin typeface="Tahoma"/>
                <a:cs typeface="Tahoma"/>
              </a:rPr>
              <a:t>oso</a:t>
            </a:r>
            <a:r>
              <a:rPr sz="1400" b="1" dirty="0">
                <a:latin typeface="Tahoma"/>
                <a:cs typeface="Tahoma"/>
              </a:rPr>
              <a:t>by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543192" y="5127781"/>
            <a:ext cx="50863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Tahoma"/>
                <a:cs typeface="Tahoma"/>
              </a:rPr>
              <a:t>S</a:t>
            </a:r>
            <a:r>
              <a:rPr sz="1400" b="1" dirty="0">
                <a:latin typeface="Tahoma"/>
                <a:cs typeface="Tahoma"/>
              </a:rPr>
              <a:t>D,</a:t>
            </a:r>
            <a:r>
              <a:rPr sz="1400" b="1" spc="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R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865679" y="5552977"/>
            <a:ext cx="109474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A</a:t>
            </a:r>
            <a:r>
              <a:rPr sz="1400" b="1" spc="-10" dirty="0">
                <a:latin typeface="Tahoma"/>
                <a:cs typeface="Tahoma"/>
              </a:rPr>
              <a:t>k</a:t>
            </a:r>
            <a:r>
              <a:rPr sz="1400" b="1" spc="5" dirty="0">
                <a:latin typeface="Tahoma"/>
                <a:cs typeface="Tahoma"/>
              </a:rPr>
              <a:t>t</a:t>
            </a:r>
            <a:r>
              <a:rPr sz="1400" b="1" spc="-5" dirty="0">
                <a:latin typeface="Tahoma"/>
                <a:cs typeface="Tahoma"/>
              </a:rPr>
              <a:t>i</a:t>
            </a:r>
            <a:r>
              <a:rPr sz="1400" b="1" dirty="0">
                <a:latin typeface="Tahoma"/>
                <a:cs typeface="Tahoma"/>
              </a:rPr>
              <a:t>vn</a:t>
            </a:r>
            <a:r>
              <a:rPr sz="1400" b="1" spc="-5" dirty="0">
                <a:latin typeface="Tahoma"/>
                <a:cs typeface="Tahoma"/>
              </a:rPr>
              <a:t>í</a:t>
            </a:r>
            <a:r>
              <a:rPr sz="1400" b="1" dirty="0">
                <a:latin typeface="Tahoma"/>
                <a:cs typeface="Tahoma"/>
              </a:rPr>
              <a:t>,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p</a:t>
            </a:r>
            <a:r>
              <a:rPr sz="1400" b="1" spc="-5" dirty="0">
                <a:latin typeface="Tahoma"/>
                <a:cs typeface="Tahoma"/>
              </a:rPr>
              <a:t>l</a:t>
            </a:r>
            <a:r>
              <a:rPr sz="1400" b="1" dirty="0">
                <a:latin typeface="Tahoma"/>
                <a:cs typeface="Tahoma"/>
              </a:rPr>
              <a:t>ní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227970" y="5552977"/>
            <a:ext cx="65595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D</a:t>
            </a:r>
            <a:r>
              <a:rPr sz="1400" b="1" spc="-5" dirty="0">
                <a:latin typeface="Tahoma"/>
                <a:cs typeface="Tahoma"/>
              </a:rPr>
              <a:t>o</a:t>
            </a:r>
            <a:r>
              <a:rPr sz="1400" b="1" dirty="0">
                <a:latin typeface="Tahoma"/>
                <a:cs typeface="Tahoma"/>
              </a:rPr>
              <a:t>h</a:t>
            </a:r>
            <a:r>
              <a:rPr sz="1400" b="1" spc="-5" dirty="0">
                <a:latin typeface="Tahoma"/>
                <a:cs typeface="Tahoma"/>
              </a:rPr>
              <a:t>l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d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230508" y="5552977"/>
            <a:ext cx="1131570" cy="629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P</a:t>
            </a:r>
            <a:r>
              <a:rPr sz="1400" b="1" spc="-5" dirty="0">
                <a:latin typeface="Tahoma"/>
                <a:cs typeface="Tahoma"/>
              </a:rPr>
              <a:t>l</a:t>
            </a:r>
            <a:r>
              <a:rPr sz="1400" b="1" dirty="0">
                <a:latin typeface="Tahoma"/>
                <a:cs typeface="Tahoma"/>
              </a:rPr>
              <a:t>ní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,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d</a:t>
            </a:r>
            <a:r>
              <a:rPr sz="1400" b="1" spc="-5" dirty="0">
                <a:latin typeface="Tahoma"/>
                <a:cs typeface="Tahoma"/>
              </a:rPr>
              <a:t>o</a:t>
            </a:r>
            <a:r>
              <a:rPr sz="1400" b="1" dirty="0">
                <a:latin typeface="Tahoma"/>
                <a:cs typeface="Tahoma"/>
              </a:rPr>
              <a:t>h</a:t>
            </a:r>
            <a:r>
              <a:rPr sz="1400" b="1" spc="-5" dirty="0">
                <a:latin typeface="Tahoma"/>
                <a:cs typeface="Tahoma"/>
              </a:rPr>
              <a:t>l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d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45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&gt;</a:t>
            </a:r>
            <a:r>
              <a:rPr sz="1400" b="1" spc="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ahoma"/>
                <a:cs typeface="Tahoma"/>
              </a:rPr>
              <a:t>3</a:t>
            </a:r>
            <a:r>
              <a:rPr sz="1400" b="1" dirty="0">
                <a:latin typeface="Tahoma"/>
                <a:cs typeface="Tahoma"/>
              </a:rPr>
              <a:t>0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%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095893" y="5978174"/>
            <a:ext cx="6343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ahoma"/>
                <a:cs typeface="Tahoma"/>
              </a:rPr>
              <a:t>18</a:t>
            </a:r>
            <a:r>
              <a:rPr sz="1400" b="1" spc="5" dirty="0">
                <a:latin typeface="Tahoma"/>
                <a:cs typeface="Tahoma"/>
              </a:rPr>
              <a:t>,</a:t>
            </a:r>
            <a:r>
              <a:rPr sz="1400" b="1" spc="-10" dirty="0">
                <a:latin typeface="Tahoma"/>
                <a:cs typeface="Tahoma"/>
              </a:rPr>
              <a:t>5</a:t>
            </a:r>
            <a:r>
              <a:rPr sz="1400" b="1" dirty="0">
                <a:latin typeface="Tahoma"/>
                <a:cs typeface="Tahoma"/>
              </a:rPr>
              <a:t>%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419944" y="5978174"/>
            <a:ext cx="27241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RP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978544" y="6618251"/>
            <a:ext cx="87121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Zru</a:t>
            </a:r>
            <a:r>
              <a:rPr sz="1400" b="1" spc="-5" dirty="0">
                <a:latin typeface="Tahoma"/>
                <a:cs typeface="Tahoma"/>
              </a:rPr>
              <a:t>š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ní</a:t>
            </a:r>
            <a:r>
              <a:rPr sz="1400" b="1" spc="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K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830117" y="6618251"/>
            <a:ext cx="145478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V</a:t>
            </a:r>
            <a:r>
              <a:rPr sz="1400" b="1" spc="5" dirty="0">
                <a:latin typeface="Tahoma"/>
                <a:cs typeface="Tahoma"/>
              </a:rPr>
              <a:t>z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spc="5" dirty="0">
                <a:latin typeface="Tahoma"/>
                <a:cs typeface="Tahoma"/>
              </a:rPr>
              <a:t>t</a:t>
            </a:r>
            <a:r>
              <a:rPr sz="1400" b="1" dirty="0">
                <a:latin typeface="Tahoma"/>
                <a:cs typeface="Tahoma"/>
              </a:rPr>
              <a:t>í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na</a:t>
            </a:r>
            <a:r>
              <a:rPr sz="1400" b="1" spc="5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v</a:t>
            </a:r>
            <a:r>
              <a:rPr sz="1400" b="1" spc="-10" dirty="0">
                <a:latin typeface="Tahoma"/>
                <a:cs typeface="Tahoma"/>
              </a:rPr>
              <a:t>ě</a:t>
            </a:r>
            <a:r>
              <a:rPr sz="1400" b="1" dirty="0">
                <a:latin typeface="Tahoma"/>
                <a:cs typeface="Tahoma"/>
              </a:rPr>
              <a:t>d</a:t>
            </a:r>
            <a:r>
              <a:rPr sz="1400" b="1" spc="-5" dirty="0">
                <a:latin typeface="Tahoma"/>
                <a:cs typeface="Tahoma"/>
              </a:rPr>
              <a:t>o</a:t>
            </a:r>
            <a:r>
              <a:rPr sz="1400" b="1" spc="5" dirty="0">
                <a:latin typeface="Tahoma"/>
                <a:cs typeface="Tahoma"/>
              </a:rPr>
              <a:t>m</a:t>
            </a:r>
            <a:r>
              <a:rPr sz="1400" b="1" dirty="0">
                <a:latin typeface="Tahoma"/>
                <a:cs typeface="Tahoma"/>
              </a:rPr>
              <a:t>í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987173" y="6874282"/>
            <a:ext cx="114046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Tahoma"/>
                <a:cs typeface="Tahoma"/>
              </a:rPr>
              <a:t>N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ú</a:t>
            </a:r>
            <a:r>
              <a:rPr sz="1400" b="1" spc="-5" dirty="0">
                <a:latin typeface="Tahoma"/>
                <a:cs typeface="Tahoma"/>
              </a:rPr>
              <a:t>s</a:t>
            </a:r>
            <a:r>
              <a:rPr sz="1400" b="1" dirty="0">
                <a:latin typeface="Tahoma"/>
                <a:cs typeface="Tahoma"/>
              </a:rPr>
              <a:t>p</a:t>
            </a:r>
            <a:r>
              <a:rPr sz="1400" b="1" spc="-10" dirty="0">
                <a:latin typeface="Tahoma"/>
                <a:cs typeface="Tahoma"/>
              </a:rPr>
              <a:t>ě</a:t>
            </a:r>
            <a:r>
              <a:rPr sz="1400" b="1" dirty="0">
                <a:latin typeface="Tahoma"/>
                <a:cs typeface="Tahoma"/>
              </a:rPr>
              <a:t>ch: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K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070394" y="6618251"/>
            <a:ext cx="145478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Tahoma"/>
                <a:cs typeface="Tahoma"/>
              </a:rPr>
              <a:t>V</a:t>
            </a:r>
            <a:r>
              <a:rPr sz="1400" b="1" spc="5" dirty="0">
                <a:latin typeface="Tahoma"/>
                <a:cs typeface="Tahoma"/>
              </a:rPr>
              <a:t>z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spc="5" dirty="0">
                <a:latin typeface="Tahoma"/>
                <a:cs typeface="Tahoma"/>
              </a:rPr>
              <a:t>t</a:t>
            </a:r>
            <a:r>
              <a:rPr sz="1400" b="1" dirty="0">
                <a:latin typeface="Tahoma"/>
                <a:cs typeface="Tahoma"/>
              </a:rPr>
              <a:t>í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na</a:t>
            </a:r>
            <a:r>
              <a:rPr sz="1400" b="1" spc="5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v</a:t>
            </a:r>
            <a:r>
              <a:rPr sz="1400" b="1" spc="-10" dirty="0">
                <a:latin typeface="Tahoma"/>
                <a:cs typeface="Tahoma"/>
              </a:rPr>
              <a:t>ě</a:t>
            </a:r>
            <a:r>
              <a:rPr sz="1400" b="1" dirty="0">
                <a:latin typeface="Tahoma"/>
                <a:cs typeface="Tahoma"/>
              </a:rPr>
              <a:t>d</a:t>
            </a:r>
            <a:r>
              <a:rPr sz="1400" b="1" spc="-5" dirty="0">
                <a:latin typeface="Tahoma"/>
                <a:cs typeface="Tahoma"/>
              </a:rPr>
              <a:t>o</a:t>
            </a:r>
            <a:r>
              <a:rPr sz="1400" b="1" spc="5" dirty="0">
                <a:latin typeface="Tahoma"/>
                <a:cs typeface="Tahoma"/>
              </a:rPr>
              <a:t>m</a:t>
            </a:r>
            <a:r>
              <a:rPr sz="1400" b="1" dirty="0">
                <a:latin typeface="Tahoma"/>
                <a:cs typeface="Tahoma"/>
              </a:rPr>
              <a:t>í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227450" y="6874282"/>
            <a:ext cx="114046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Tahoma"/>
                <a:cs typeface="Tahoma"/>
              </a:rPr>
              <a:t>N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ú</a:t>
            </a:r>
            <a:r>
              <a:rPr sz="1400" b="1" spc="-5" dirty="0">
                <a:latin typeface="Tahoma"/>
                <a:cs typeface="Tahoma"/>
              </a:rPr>
              <a:t>s</a:t>
            </a:r>
            <a:r>
              <a:rPr sz="1400" b="1" dirty="0">
                <a:latin typeface="Tahoma"/>
                <a:cs typeface="Tahoma"/>
              </a:rPr>
              <a:t>p</a:t>
            </a:r>
            <a:r>
              <a:rPr sz="1400" b="1" spc="-10" dirty="0">
                <a:latin typeface="Tahoma"/>
                <a:cs typeface="Tahoma"/>
              </a:rPr>
              <a:t>ě</a:t>
            </a:r>
            <a:r>
              <a:rPr sz="1400" b="1" dirty="0">
                <a:latin typeface="Tahoma"/>
                <a:cs typeface="Tahoma"/>
              </a:rPr>
              <a:t>ch: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ahoma"/>
                <a:cs typeface="Tahoma"/>
              </a:rPr>
              <a:t>K</a:t>
            </a:r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6473" y="2863585"/>
            <a:ext cx="8839200" cy="914400"/>
          </a:xfrm>
          <a:custGeom>
            <a:avLst/>
            <a:gdLst/>
            <a:ahLst/>
            <a:cxnLst/>
            <a:rect l="l" t="t" r="r" b="b"/>
            <a:pathLst>
              <a:path w="8839200" h="914400">
                <a:moveTo>
                  <a:pt x="0" y="914399"/>
                </a:moveTo>
                <a:lnTo>
                  <a:pt x="8839196" y="914399"/>
                </a:lnTo>
                <a:lnTo>
                  <a:pt x="8839196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1045" y="2769098"/>
            <a:ext cx="8831580" cy="0"/>
          </a:xfrm>
          <a:custGeom>
            <a:avLst/>
            <a:gdLst/>
            <a:ahLst/>
            <a:cxnLst/>
            <a:rect l="l" t="t" r="r" b="b"/>
            <a:pathLst>
              <a:path w="8831580">
                <a:moveTo>
                  <a:pt x="0" y="0"/>
                </a:moveTo>
                <a:lnTo>
                  <a:pt x="8831576" y="0"/>
                </a:lnTo>
              </a:path>
            </a:pathLst>
          </a:custGeom>
          <a:ln w="13461">
            <a:solidFill>
              <a:srgbClr val="7B97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1901" y="496814"/>
            <a:ext cx="8842375" cy="3281679"/>
          </a:xfrm>
          <a:custGeom>
            <a:avLst/>
            <a:gdLst/>
            <a:ahLst/>
            <a:cxnLst/>
            <a:rect l="l" t="t" r="r" b="b"/>
            <a:pathLst>
              <a:path w="8842375" h="3281679">
                <a:moveTo>
                  <a:pt x="8842247" y="0"/>
                </a:moveTo>
                <a:lnTo>
                  <a:pt x="0" y="0"/>
                </a:lnTo>
                <a:lnTo>
                  <a:pt x="0" y="3281171"/>
                </a:lnTo>
                <a:lnTo>
                  <a:pt x="10667" y="3281171"/>
                </a:lnTo>
                <a:lnTo>
                  <a:pt x="10667" y="10667"/>
                </a:lnTo>
                <a:lnTo>
                  <a:pt x="4571" y="10667"/>
                </a:lnTo>
                <a:lnTo>
                  <a:pt x="10667" y="4571"/>
                </a:lnTo>
                <a:lnTo>
                  <a:pt x="8842247" y="4571"/>
                </a:lnTo>
                <a:lnTo>
                  <a:pt x="8842247" y="0"/>
                </a:lnTo>
                <a:close/>
              </a:path>
              <a:path w="8842375" h="3281679">
                <a:moveTo>
                  <a:pt x="8833100" y="4571"/>
                </a:moveTo>
                <a:lnTo>
                  <a:pt x="8833100" y="3281171"/>
                </a:lnTo>
                <a:lnTo>
                  <a:pt x="8842247" y="3281171"/>
                </a:lnTo>
                <a:lnTo>
                  <a:pt x="8842247" y="10667"/>
                </a:lnTo>
                <a:lnTo>
                  <a:pt x="8837672" y="10667"/>
                </a:lnTo>
                <a:lnTo>
                  <a:pt x="8833100" y="4571"/>
                </a:lnTo>
                <a:close/>
              </a:path>
              <a:path w="8842375" h="3281679">
                <a:moveTo>
                  <a:pt x="10667" y="4571"/>
                </a:moveTo>
                <a:lnTo>
                  <a:pt x="4571" y="10667"/>
                </a:lnTo>
                <a:lnTo>
                  <a:pt x="10667" y="10667"/>
                </a:lnTo>
                <a:lnTo>
                  <a:pt x="10667" y="4571"/>
                </a:lnTo>
                <a:close/>
              </a:path>
              <a:path w="8842375" h="3281679">
                <a:moveTo>
                  <a:pt x="8833100" y="4571"/>
                </a:moveTo>
                <a:lnTo>
                  <a:pt x="10667" y="4571"/>
                </a:lnTo>
                <a:lnTo>
                  <a:pt x="10667" y="10667"/>
                </a:lnTo>
                <a:lnTo>
                  <a:pt x="8833100" y="10667"/>
                </a:lnTo>
                <a:lnTo>
                  <a:pt x="8833100" y="4571"/>
                </a:lnTo>
                <a:close/>
              </a:path>
              <a:path w="8842375" h="3281679">
                <a:moveTo>
                  <a:pt x="8842247" y="4571"/>
                </a:moveTo>
                <a:lnTo>
                  <a:pt x="8833100" y="4571"/>
                </a:lnTo>
                <a:lnTo>
                  <a:pt x="8837672" y="10667"/>
                </a:lnTo>
                <a:lnTo>
                  <a:pt x="8842247" y="10667"/>
                </a:lnTo>
                <a:lnTo>
                  <a:pt x="8842247" y="4571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41269" y="2464298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799" y="0"/>
                </a:moveTo>
                <a:lnTo>
                  <a:pt x="255529" y="4008"/>
                </a:lnTo>
                <a:lnTo>
                  <a:pt x="208727" y="15605"/>
                </a:lnTo>
                <a:lnTo>
                  <a:pt x="165033" y="34152"/>
                </a:lnTo>
                <a:lnTo>
                  <a:pt x="125089" y="59009"/>
                </a:lnTo>
                <a:lnTo>
                  <a:pt x="89534" y="89534"/>
                </a:lnTo>
                <a:lnTo>
                  <a:pt x="59009" y="125089"/>
                </a:lnTo>
                <a:lnTo>
                  <a:pt x="34152" y="165033"/>
                </a:lnTo>
                <a:lnTo>
                  <a:pt x="15605" y="208727"/>
                </a:lnTo>
                <a:lnTo>
                  <a:pt x="4008" y="255529"/>
                </a:lnTo>
                <a:lnTo>
                  <a:pt x="0" y="304799"/>
                </a:lnTo>
                <a:lnTo>
                  <a:pt x="1015" y="329704"/>
                </a:lnTo>
                <a:lnTo>
                  <a:pt x="8898" y="377820"/>
                </a:lnTo>
                <a:lnTo>
                  <a:pt x="24050" y="423148"/>
                </a:lnTo>
                <a:lnTo>
                  <a:pt x="45832" y="465046"/>
                </a:lnTo>
                <a:lnTo>
                  <a:pt x="73603" y="502876"/>
                </a:lnTo>
                <a:lnTo>
                  <a:pt x="106723" y="535996"/>
                </a:lnTo>
                <a:lnTo>
                  <a:pt x="144553" y="563767"/>
                </a:lnTo>
                <a:lnTo>
                  <a:pt x="186451" y="585549"/>
                </a:lnTo>
                <a:lnTo>
                  <a:pt x="231779" y="600701"/>
                </a:lnTo>
                <a:lnTo>
                  <a:pt x="279895" y="608584"/>
                </a:lnTo>
                <a:lnTo>
                  <a:pt x="304799" y="609599"/>
                </a:lnTo>
                <a:lnTo>
                  <a:pt x="329910" y="608584"/>
                </a:lnTo>
                <a:lnTo>
                  <a:pt x="378316" y="600701"/>
                </a:lnTo>
                <a:lnTo>
                  <a:pt x="423791" y="585549"/>
                </a:lnTo>
                <a:lnTo>
                  <a:pt x="465722" y="563767"/>
                </a:lnTo>
                <a:lnTo>
                  <a:pt x="503498" y="535996"/>
                </a:lnTo>
                <a:lnTo>
                  <a:pt x="536505" y="502876"/>
                </a:lnTo>
                <a:lnTo>
                  <a:pt x="564131" y="465046"/>
                </a:lnTo>
                <a:lnTo>
                  <a:pt x="585763" y="423148"/>
                </a:lnTo>
                <a:lnTo>
                  <a:pt x="600789" y="377820"/>
                </a:lnTo>
                <a:lnTo>
                  <a:pt x="608595" y="329704"/>
                </a:lnTo>
                <a:lnTo>
                  <a:pt x="609599" y="304799"/>
                </a:lnTo>
                <a:lnTo>
                  <a:pt x="608595" y="279895"/>
                </a:lnTo>
                <a:lnTo>
                  <a:pt x="600789" y="231779"/>
                </a:lnTo>
                <a:lnTo>
                  <a:pt x="585763" y="186451"/>
                </a:lnTo>
                <a:lnTo>
                  <a:pt x="564131" y="144553"/>
                </a:lnTo>
                <a:lnTo>
                  <a:pt x="536505" y="106723"/>
                </a:lnTo>
                <a:lnTo>
                  <a:pt x="503498" y="73603"/>
                </a:lnTo>
                <a:lnTo>
                  <a:pt x="465722" y="45832"/>
                </a:lnTo>
                <a:lnTo>
                  <a:pt x="423791" y="24050"/>
                </a:lnTo>
                <a:lnTo>
                  <a:pt x="378316" y="8898"/>
                </a:lnTo>
                <a:lnTo>
                  <a:pt x="329910" y="1015"/>
                </a:lnTo>
                <a:lnTo>
                  <a:pt x="3047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37281" y="2558785"/>
            <a:ext cx="419100" cy="422275"/>
          </a:xfrm>
          <a:custGeom>
            <a:avLst/>
            <a:gdLst/>
            <a:ahLst/>
            <a:cxnLst/>
            <a:rect l="l" t="t" r="r" b="b"/>
            <a:pathLst>
              <a:path w="419100" h="422275">
                <a:moveTo>
                  <a:pt x="208787" y="0"/>
                </a:moveTo>
                <a:lnTo>
                  <a:pt x="158942" y="6131"/>
                </a:lnTo>
                <a:lnTo>
                  <a:pt x="113283" y="23536"/>
                </a:lnTo>
                <a:lnTo>
                  <a:pt x="73323" y="50735"/>
                </a:lnTo>
                <a:lnTo>
                  <a:pt x="40574" y="86246"/>
                </a:lnTo>
                <a:lnTo>
                  <a:pt x="16549" y="128587"/>
                </a:lnTo>
                <a:lnTo>
                  <a:pt x="2759" y="176278"/>
                </a:lnTo>
                <a:lnTo>
                  <a:pt x="0" y="210311"/>
                </a:lnTo>
                <a:lnTo>
                  <a:pt x="699" y="227733"/>
                </a:lnTo>
                <a:lnTo>
                  <a:pt x="10741" y="277404"/>
                </a:lnTo>
                <a:lnTo>
                  <a:pt x="31522" y="322055"/>
                </a:lnTo>
                <a:lnTo>
                  <a:pt x="61531" y="360235"/>
                </a:lnTo>
                <a:lnTo>
                  <a:pt x="99255" y="390494"/>
                </a:lnTo>
                <a:lnTo>
                  <a:pt x="143182" y="411382"/>
                </a:lnTo>
                <a:lnTo>
                  <a:pt x="191800" y="421448"/>
                </a:lnTo>
                <a:lnTo>
                  <a:pt x="208787" y="422147"/>
                </a:lnTo>
                <a:lnTo>
                  <a:pt x="225992" y="421448"/>
                </a:lnTo>
                <a:lnTo>
                  <a:pt x="275136" y="411382"/>
                </a:lnTo>
                <a:lnTo>
                  <a:pt x="319425" y="390494"/>
                </a:lnTo>
                <a:lnTo>
                  <a:pt x="357377" y="360235"/>
                </a:lnTo>
                <a:lnTo>
                  <a:pt x="387512" y="322055"/>
                </a:lnTo>
                <a:lnTo>
                  <a:pt x="408346" y="277404"/>
                </a:lnTo>
                <a:lnTo>
                  <a:pt x="418400" y="227733"/>
                </a:lnTo>
                <a:lnTo>
                  <a:pt x="419099" y="210311"/>
                </a:lnTo>
                <a:lnTo>
                  <a:pt x="418400" y="193107"/>
                </a:lnTo>
                <a:lnTo>
                  <a:pt x="408346" y="143963"/>
                </a:lnTo>
                <a:lnTo>
                  <a:pt x="387512" y="99674"/>
                </a:lnTo>
                <a:lnTo>
                  <a:pt x="357377" y="61721"/>
                </a:lnTo>
                <a:lnTo>
                  <a:pt x="319425" y="31587"/>
                </a:lnTo>
                <a:lnTo>
                  <a:pt x="275136" y="10753"/>
                </a:lnTo>
                <a:lnTo>
                  <a:pt x="225992" y="699"/>
                </a:lnTo>
                <a:lnTo>
                  <a:pt x="2087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11374" y="2534401"/>
            <a:ext cx="471170" cy="471170"/>
          </a:xfrm>
          <a:custGeom>
            <a:avLst/>
            <a:gdLst/>
            <a:ahLst/>
            <a:cxnLst/>
            <a:rect l="l" t="t" r="r" b="b"/>
            <a:pathLst>
              <a:path w="471170" h="471169">
                <a:moveTo>
                  <a:pt x="234695" y="0"/>
                </a:moveTo>
                <a:lnTo>
                  <a:pt x="187451" y="4571"/>
                </a:lnTo>
                <a:lnTo>
                  <a:pt x="143255" y="18287"/>
                </a:lnTo>
                <a:lnTo>
                  <a:pt x="103631" y="41147"/>
                </a:lnTo>
                <a:lnTo>
                  <a:pt x="68579" y="70103"/>
                </a:lnTo>
                <a:lnTo>
                  <a:pt x="39623" y="105155"/>
                </a:lnTo>
                <a:lnTo>
                  <a:pt x="18287" y="144779"/>
                </a:lnTo>
                <a:lnTo>
                  <a:pt x="4571" y="188975"/>
                </a:lnTo>
                <a:lnTo>
                  <a:pt x="0" y="236219"/>
                </a:lnTo>
                <a:lnTo>
                  <a:pt x="1523" y="260603"/>
                </a:lnTo>
                <a:lnTo>
                  <a:pt x="10667" y="306323"/>
                </a:lnTo>
                <a:lnTo>
                  <a:pt x="28955" y="348995"/>
                </a:lnTo>
                <a:lnTo>
                  <a:pt x="54863" y="385571"/>
                </a:lnTo>
                <a:lnTo>
                  <a:pt x="86867" y="417575"/>
                </a:lnTo>
                <a:lnTo>
                  <a:pt x="124967" y="443483"/>
                </a:lnTo>
                <a:lnTo>
                  <a:pt x="166115" y="460247"/>
                </a:lnTo>
                <a:lnTo>
                  <a:pt x="213359" y="469391"/>
                </a:lnTo>
                <a:lnTo>
                  <a:pt x="236219" y="470915"/>
                </a:lnTo>
                <a:lnTo>
                  <a:pt x="260603" y="469391"/>
                </a:lnTo>
                <a:lnTo>
                  <a:pt x="283463" y="466343"/>
                </a:lnTo>
                <a:lnTo>
                  <a:pt x="306323" y="460247"/>
                </a:lnTo>
                <a:lnTo>
                  <a:pt x="323392" y="454151"/>
                </a:lnTo>
                <a:lnTo>
                  <a:pt x="236219" y="454151"/>
                </a:lnTo>
                <a:lnTo>
                  <a:pt x="213359" y="452627"/>
                </a:lnTo>
                <a:lnTo>
                  <a:pt x="170687" y="445007"/>
                </a:lnTo>
                <a:lnTo>
                  <a:pt x="131063" y="428243"/>
                </a:lnTo>
                <a:lnTo>
                  <a:pt x="80771" y="390143"/>
                </a:lnTo>
                <a:lnTo>
                  <a:pt x="54863" y="358139"/>
                </a:lnTo>
                <a:lnTo>
                  <a:pt x="35051" y="321563"/>
                </a:lnTo>
                <a:lnTo>
                  <a:pt x="21335" y="280415"/>
                </a:lnTo>
                <a:lnTo>
                  <a:pt x="16763" y="236219"/>
                </a:lnTo>
                <a:lnTo>
                  <a:pt x="18287" y="213359"/>
                </a:lnTo>
                <a:lnTo>
                  <a:pt x="27431" y="170687"/>
                </a:lnTo>
                <a:lnTo>
                  <a:pt x="44195" y="131063"/>
                </a:lnTo>
                <a:lnTo>
                  <a:pt x="67055" y="96011"/>
                </a:lnTo>
                <a:lnTo>
                  <a:pt x="96011" y="67055"/>
                </a:lnTo>
                <a:lnTo>
                  <a:pt x="131063" y="42671"/>
                </a:lnTo>
                <a:lnTo>
                  <a:pt x="170687" y="25907"/>
                </a:lnTo>
                <a:lnTo>
                  <a:pt x="213359" y="18287"/>
                </a:lnTo>
                <a:lnTo>
                  <a:pt x="234695" y="16763"/>
                </a:lnTo>
                <a:lnTo>
                  <a:pt x="321563" y="16763"/>
                </a:lnTo>
                <a:lnTo>
                  <a:pt x="303275" y="10667"/>
                </a:lnTo>
                <a:lnTo>
                  <a:pt x="281939" y="4571"/>
                </a:lnTo>
                <a:lnTo>
                  <a:pt x="257555" y="1523"/>
                </a:lnTo>
                <a:lnTo>
                  <a:pt x="234695" y="0"/>
                </a:lnTo>
                <a:close/>
              </a:path>
              <a:path w="471170" h="471169">
                <a:moveTo>
                  <a:pt x="321563" y="16763"/>
                </a:moveTo>
                <a:lnTo>
                  <a:pt x="234695" y="16763"/>
                </a:lnTo>
                <a:lnTo>
                  <a:pt x="257555" y="18287"/>
                </a:lnTo>
                <a:lnTo>
                  <a:pt x="278891" y="21335"/>
                </a:lnTo>
                <a:lnTo>
                  <a:pt x="320039" y="33527"/>
                </a:lnTo>
                <a:lnTo>
                  <a:pt x="356615" y="53339"/>
                </a:lnTo>
                <a:lnTo>
                  <a:pt x="388619" y="80771"/>
                </a:lnTo>
                <a:lnTo>
                  <a:pt x="416051" y="112775"/>
                </a:lnTo>
                <a:lnTo>
                  <a:pt x="435863" y="149351"/>
                </a:lnTo>
                <a:lnTo>
                  <a:pt x="449579" y="190499"/>
                </a:lnTo>
                <a:lnTo>
                  <a:pt x="454151" y="234695"/>
                </a:lnTo>
                <a:lnTo>
                  <a:pt x="452627" y="257555"/>
                </a:lnTo>
                <a:lnTo>
                  <a:pt x="443483" y="300227"/>
                </a:lnTo>
                <a:lnTo>
                  <a:pt x="426719" y="339851"/>
                </a:lnTo>
                <a:lnTo>
                  <a:pt x="403859" y="374903"/>
                </a:lnTo>
                <a:lnTo>
                  <a:pt x="374903" y="403859"/>
                </a:lnTo>
                <a:lnTo>
                  <a:pt x="339851" y="428243"/>
                </a:lnTo>
                <a:lnTo>
                  <a:pt x="300227" y="445007"/>
                </a:lnTo>
                <a:lnTo>
                  <a:pt x="257555" y="452627"/>
                </a:lnTo>
                <a:lnTo>
                  <a:pt x="236219" y="454151"/>
                </a:lnTo>
                <a:lnTo>
                  <a:pt x="323392" y="454151"/>
                </a:lnTo>
                <a:lnTo>
                  <a:pt x="367283" y="429767"/>
                </a:lnTo>
                <a:lnTo>
                  <a:pt x="402335" y="400811"/>
                </a:lnTo>
                <a:lnTo>
                  <a:pt x="431291" y="365759"/>
                </a:lnTo>
                <a:lnTo>
                  <a:pt x="452627" y="326135"/>
                </a:lnTo>
                <a:lnTo>
                  <a:pt x="466343" y="281939"/>
                </a:lnTo>
                <a:lnTo>
                  <a:pt x="470915" y="234695"/>
                </a:lnTo>
                <a:lnTo>
                  <a:pt x="469391" y="210311"/>
                </a:lnTo>
                <a:lnTo>
                  <a:pt x="458723" y="164591"/>
                </a:lnTo>
                <a:lnTo>
                  <a:pt x="441959" y="121919"/>
                </a:lnTo>
                <a:lnTo>
                  <a:pt x="416051" y="85343"/>
                </a:lnTo>
                <a:lnTo>
                  <a:pt x="384047" y="53339"/>
                </a:lnTo>
                <a:lnTo>
                  <a:pt x="345947" y="27431"/>
                </a:lnTo>
                <a:lnTo>
                  <a:pt x="326135" y="18287"/>
                </a:lnTo>
                <a:lnTo>
                  <a:pt x="321563" y="16763"/>
                </a:lnTo>
                <a:close/>
              </a:path>
              <a:path w="471170" h="471169">
                <a:moveTo>
                  <a:pt x="236219" y="33527"/>
                </a:moveTo>
                <a:lnTo>
                  <a:pt x="195071" y="38099"/>
                </a:lnTo>
                <a:lnTo>
                  <a:pt x="156971" y="48767"/>
                </a:lnTo>
                <a:lnTo>
                  <a:pt x="123443" y="67055"/>
                </a:lnTo>
                <a:lnTo>
                  <a:pt x="92963" y="92963"/>
                </a:lnTo>
                <a:lnTo>
                  <a:pt x="59435" y="138683"/>
                </a:lnTo>
                <a:lnTo>
                  <a:pt x="44195" y="175259"/>
                </a:lnTo>
                <a:lnTo>
                  <a:pt x="35051" y="214883"/>
                </a:lnTo>
                <a:lnTo>
                  <a:pt x="35051" y="256031"/>
                </a:lnTo>
                <a:lnTo>
                  <a:pt x="42671" y="295655"/>
                </a:lnTo>
                <a:lnTo>
                  <a:pt x="57911" y="330707"/>
                </a:lnTo>
                <a:lnTo>
                  <a:pt x="79247" y="364235"/>
                </a:lnTo>
                <a:lnTo>
                  <a:pt x="106679" y="391667"/>
                </a:lnTo>
                <a:lnTo>
                  <a:pt x="138683" y="413003"/>
                </a:lnTo>
                <a:lnTo>
                  <a:pt x="175259" y="428243"/>
                </a:lnTo>
                <a:lnTo>
                  <a:pt x="214883" y="435863"/>
                </a:lnTo>
                <a:lnTo>
                  <a:pt x="234695" y="437387"/>
                </a:lnTo>
                <a:lnTo>
                  <a:pt x="256031" y="435863"/>
                </a:lnTo>
                <a:lnTo>
                  <a:pt x="275843" y="432815"/>
                </a:lnTo>
                <a:lnTo>
                  <a:pt x="294131" y="428243"/>
                </a:lnTo>
                <a:lnTo>
                  <a:pt x="313943" y="422147"/>
                </a:lnTo>
                <a:lnTo>
                  <a:pt x="316737" y="420623"/>
                </a:lnTo>
                <a:lnTo>
                  <a:pt x="234695" y="420623"/>
                </a:lnTo>
                <a:lnTo>
                  <a:pt x="214883" y="419099"/>
                </a:lnTo>
                <a:lnTo>
                  <a:pt x="163067" y="405383"/>
                </a:lnTo>
                <a:lnTo>
                  <a:pt x="117347" y="377951"/>
                </a:lnTo>
                <a:lnTo>
                  <a:pt x="82295" y="338327"/>
                </a:lnTo>
                <a:lnTo>
                  <a:pt x="59435" y="289559"/>
                </a:lnTo>
                <a:lnTo>
                  <a:pt x="51815" y="252983"/>
                </a:lnTo>
                <a:lnTo>
                  <a:pt x="51815" y="214883"/>
                </a:lnTo>
                <a:lnTo>
                  <a:pt x="65531" y="161543"/>
                </a:lnTo>
                <a:lnTo>
                  <a:pt x="94487" y="117347"/>
                </a:lnTo>
                <a:lnTo>
                  <a:pt x="134111" y="80771"/>
                </a:lnTo>
                <a:lnTo>
                  <a:pt x="181355" y="57911"/>
                </a:lnTo>
                <a:lnTo>
                  <a:pt x="236219" y="50291"/>
                </a:lnTo>
                <a:lnTo>
                  <a:pt x="313943" y="50291"/>
                </a:lnTo>
                <a:lnTo>
                  <a:pt x="295655" y="42671"/>
                </a:lnTo>
                <a:lnTo>
                  <a:pt x="275843" y="38099"/>
                </a:lnTo>
                <a:lnTo>
                  <a:pt x="256031" y="35051"/>
                </a:lnTo>
                <a:lnTo>
                  <a:pt x="236219" y="33527"/>
                </a:lnTo>
                <a:close/>
              </a:path>
              <a:path w="471170" h="471169">
                <a:moveTo>
                  <a:pt x="313943" y="50291"/>
                </a:moveTo>
                <a:lnTo>
                  <a:pt x="236219" y="50291"/>
                </a:lnTo>
                <a:lnTo>
                  <a:pt x="256031" y="51815"/>
                </a:lnTo>
                <a:lnTo>
                  <a:pt x="274319" y="54863"/>
                </a:lnTo>
                <a:lnTo>
                  <a:pt x="324611" y="73151"/>
                </a:lnTo>
                <a:lnTo>
                  <a:pt x="365759" y="105155"/>
                </a:lnTo>
                <a:lnTo>
                  <a:pt x="397763" y="147827"/>
                </a:lnTo>
                <a:lnTo>
                  <a:pt x="416051" y="199643"/>
                </a:lnTo>
                <a:lnTo>
                  <a:pt x="419099" y="217931"/>
                </a:lnTo>
                <a:lnTo>
                  <a:pt x="419099" y="256031"/>
                </a:lnTo>
                <a:lnTo>
                  <a:pt x="403859" y="309371"/>
                </a:lnTo>
                <a:lnTo>
                  <a:pt x="376427" y="353567"/>
                </a:lnTo>
                <a:lnTo>
                  <a:pt x="336803" y="390143"/>
                </a:lnTo>
                <a:lnTo>
                  <a:pt x="289559" y="413003"/>
                </a:lnTo>
                <a:lnTo>
                  <a:pt x="234695" y="420623"/>
                </a:lnTo>
                <a:lnTo>
                  <a:pt x="316737" y="420623"/>
                </a:lnTo>
                <a:lnTo>
                  <a:pt x="362711" y="391667"/>
                </a:lnTo>
                <a:lnTo>
                  <a:pt x="390143" y="364235"/>
                </a:lnTo>
                <a:lnTo>
                  <a:pt x="411479" y="332231"/>
                </a:lnTo>
                <a:lnTo>
                  <a:pt x="426719" y="295655"/>
                </a:lnTo>
                <a:lnTo>
                  <a:pt x="435863" y="256031"/>
                </a:lnTo>
                <a:lnTo>
                  <a:pt x="435863" y="214883"/>
                </a:lnTo>
                <a:lnTo>
                  <a:pt x="428243" y="175259"/>
                </a:lnTo>
                <a:lnTo>
                  <a:pt x="413003" y="140207"/>
                </a:lnTo>
                <a:lnTo>
                  <a:pt x="390143" y="106679"/>
                </a:lnTo>
                <a:lnTo>
                  <a:pt x="347471" y="68579"/>
                </a:lnTo>
                <a:lnTo>
                  <a:pt x="332231" y="57911"/>
                </a:lnTo>
                <a:lnTo>
                  <a:pt x="313943" y="50291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003172" y="1823004"/>
            <a:ext cx="6537325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200" spc="-30" dirty="0">
                <a:solidFill>
                  <a:srgbClr val="D16248"/>
                </a:solidFill>
                <a:latin typeface="Georgia"/>
                <a:cs typeface="Georgia"/>
              </a:rPr>
              <a:t>V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ě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ř</a:t>
            </a:r>
            <a:r>
              <a:rPr sz="4200" spc="-10" dirty="0">
                <a:solidFill>
                  <a:srgbClr val="D16248"/>
                </a:solidFill>
                <a:latin typeface="Georgia"/>
                <a:cs typeface="Georgia"/>
              </a:rPr>
              <a:t>i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t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el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é</a:t>
            </a:r>
            <a:r>
              <a:rPr sz="4200" spc="-60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a</a:t>
            </a:r>
            <a:r>
              <a:rPr sz="4200" spc="-50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20" dirty="0">
                <a:solidFill>
                  <a:srgbClr val="D16248"/>
                </a:solidFill>
                <a:latin typeface="Georgia"/>
                <a:cs typeface="Georgia"/>
              </a:rPr>
              <a:t>j</a:t>
            </a:r>
            <a:r>
              <a:rPr sz="4200" spc="-10" dirty="0">
                <a:solidFill>
                  <a:srgbClr val="D16248"/>
                </a:solidFill>
                <a:latin typeface="Georgia"/>
                <a:cs typeface="Georgia"/>
              </a:rPr>
              <a:t>e</a:t>
            </a:r>
            <a:r>
              <a:rPr sz="4200" spc="-20" dirty="0">
                <a:solidFill>
                  <a:srgbClr val="D16248"/>
                </a:solidFill>
                <a:latin typeface="Georgia"/>
                <a:cs typeface="Georgia"/>
              </a:rPr>
              <a:t>j</a:t>
            </a:r>
            <a:r>
              <a:rPr sz="4200" spc="-10" dirty="0">
                <a:solidFill>
                  <a:srgbClr val="D16248"/>
                </a:solidFill>
                <a:latin typeface="Georgia"/>
                <a:cs typeface="Georgia"/>
              </a:rPr>
              <a:t>i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ch</a:t>
            </a:r>
            <a:r>
              <a:rPr sz="4200" spc="-40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nár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o</a:t>
            </a:r>
            <a:r>
              <a:rPr sz="4200" spc="-35" dirty="0">
                <a:solidFill>
                  <a:srgbClr val="D16248"/>
                </a:solidFill>
                <a:latin typeface="Georgia"/>
                <a:cs typeface="Georgia"/>
              </a:rPr>
              <a:t>k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y</a:t>
            </a:r>
            <a:r>
              <a:rPr sz="4200" spc="-35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v</a:t>
            </a:r>
            <a:r>
              <a:rPr sz="4200" spc="-25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I</a:t>
            </a:r>
            <a:r>
              <a:rPr sz="4200" spc="-30" dirty="0">
                <a:solidFill>
                  <a:srgbClr val="D16248"/>
                </a:solidFill>
                <a:latin typeface="Georgia"/>
                <a:cs typeface="Georgia"/>
              </a:rPr>
              <a:t>Ř</a:t>
            </a:r>
            <a:endParaRPr sz="4200">
              <a:latin typeface="Georgia"/>
              <a:cs typeface="Georg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26473" y="3777991"/>
            <a:ext cx="8839200" cy="2962910"/>
          </a:xfrm>
          <a:custGeom>
            <a:avLst/>
            <a:gdLst/>
            <a:ahLst/>
            <a:cxnLst/>
            <a:rect l="l" t="t" r="r" b="b"/>
            <a:pathLst>
              <a:path w="8839200" h="2962909">
                <a:moveTo>
                  <a:pt x="0" y="2962656"/>
                </a:moveTo>
                <a:lnTo>
                  <a:pt x="8839196" y="2962656"/>
                </a:lnTo>
                <a:lnTo>
                  <a:pt x="8839196" y="0"/>
                </a:lnTo>
                <a:lnTo>
                  <a:pt x="0" y="0"/>
                </a:lnTo>
                <a:lnTo>
                  <a:pt x="0" y="2962656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26473" y="7050020"/>
            <a:ext cx="8839200" cy="5080"/>
          </a:xfrm>
          <a:custGeom>
            <a:avLst/>
            <a:gdLst/>
            <a:ahLst/>
            <a:cxnLst/>
            <a:rect l="l" t="t" r="r" b="b"/>
            <a:pathLst>
              <a:path w="8839200" h="5079">
                <a:moveTo>
                  <a:pt x="0" y="4571"/>
                </a:moveTo>
                <a:lnTo>
                  <a:pt x="8839196" y="4571"/>
                </a:lnTo>
                <a:lnTo>
                  <a:pt x="8839196" y="0"/>
                </a:lnTo>
                <a:lnTo>
                  <a:pt x="0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20377" y="6740648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21901" y="3777991"/>
            <a:ext cx="8842375" cy="3275329"/>
          </a:xfrm>
          <a:custGeom>
            <a:avLst/>
            <a:gdLst/>
            <a:ahLst/>
            <a:cxnLst/>
            <a:rect l="l" t="t" r="r" b="b"/>
            <a:pathLst>
              <a:path w="8842375" h="3275329">
                <a:moveTo>
                  <a:pt x="10667" y="0"/>
                </a:moveTo>
                <a:lnTo>
                  <a:pt x="0" y="0"/>
                </a:lnTo>
                <a:lnTo>
                  <a:pt x="0" y="3275070"/>
                </a:lnTo>
                <a:lnTo>
                  <a:pt x="8842247" y="3275070"/>
                </a:lnTo>
                <a:lnTo>
                  <a:pt x="8842247" y="3270504"/>
                </a:lnTo>
                <a:lnTo>
                  <a:pt x="10667" y="3270504"/>
                </a:lnTo>
                <a:lnTo>
                  <a:pt x="4571" y="3265932"/>
                </a:lnTo>
                <a:lnTo>
                  <a:pt x="10667" y="3265932"/>
                </a:lnTo>
                <a:lnTo>
                  <a:pt x="10667" y="0"/>
                </a:lnTo>
                <a:close/>
              </a:path>
              <a:path w="8842375" h="3275329">
                <a:moveTo>
                  <a:pt x="10667" y="3265932"/>
                </a:moveTo>
                <a:lnTo>
                  <a:pt x="4571" y="3265932"/>
                </a:lnTo>
                <a:lnTo>
                  <a:pt x="10667" y="3270504"/>
                </a:lnTo>
                <a:lnTo>
                  <a:pt x="10667" y="3265932"/>
                </a:lnTo>
                <a:close/>
              </a:path>
              <a:path w="8842375" h="3275329">
                <a:moveTo>
                  <a:pt x="8833100" y="3265932"/>
                </a:moveTo>
                <a:lnTo>
                  <a:pt x="10667" y="3265932"/>
                </a:lnTo>
                <a:lnTo>
                  <a:pt x="10667" y="3270504"/>
                </a:lnTo>
                <a:lnTo>
                  <a:pt x="8833100" y="3270504"/>
                </a:lnTo>
                <a:lnTo>
                  <a:pt x="8833100" y="3265932"/>
                </a:lnTo>
                <a:close/>
              </a:path>
              <a:path w="8842375" h="3275329">
                <a:moveTo>
                  <a:pt x="8842247" y="0"/>
                </a:moveTo>
                <a:lnTo>
                  <a:pt x="8833100" y="0"/>
                </a:lnTo>
                <a:lnTo>
                  <a:pt x="8833100" y="3270504"/>
                </a:lnTo>
                <a:lnTo>
                  <a:pt x="8837672" y="3265932"/>
                </a:lnTo>
                <a:lnTo>
                  <a:pt x="8842247" y="3265932"/>
                </a:lnTo>
                <a:lnTo>
                  <a:pt x="8842247" y="0"/>
                </a:lnTo>
                <a:close/>
              </a:path>
              <a:path w="8842375" h="3275329">
                <a:moveTo>
                  <a:pt x="8842247" y="3265932"/>
                </a:moveTo>
                <a:lnTo>
                  <a:pt x="8837672" y="3265932"/>
                </a:lnTo>
                <a:lnTo>
                  <a:pt x="8833100" y="3270504"/>
                </a:lnTo>
                <a:lnTo>
                  <a:pt x="8842247" y="3270504"/>
                </a:lnTo>
                <a:lnTo>
                  <a:pt x="8842247" y="3265932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978535">
              <a:lnSpc>
                <a:spcPct val="100000"/>
              </a:lnSpc>
            </a:pPr>
            <a:r>
              <a:rPr sz="3300" spc="-5" dirty="0">
                <a:latin typeface="Georgia"/>
                <a:cs typeface="Georgia"/>
              </a:rPr>
              <a:t>Sub</a:t>
            </a:r>
            <a:r>
              <a:rPr sz="3300" spc="-15" dirty="0">
                <a:latin typeface="Georgia"/>
                <a:cs typeface="Georgia"/>
              </a:rPr>
              <a:t>j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spc="-5" dirty="0">
                <a:latin typeface="Georgia"/>
                <a:cs typeface="Georgia"/>
              </a:rPr>
              <a:t>t</a:t>
            </a:r>
            <a:r>
              <a:rPr sz="3300" dirty="0">
                <a:latin typeface="Georgia"/>
                <a:cs typeface="Georgia"/>
              </a:rPr>
              <a:t>y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i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s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č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íh</a:t>
            </a:r>
            <a:r>
              <a:rPr sz="3300" dirty="0">
                <a:latin typeface="Georgia"/>
                <a:cs typeface="Georgia"/>
              </a:rPr>
              <a:t>o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10" dirty="0">
                <a:latin typeface="Georgia"/>
                <a:cs typeface="Georgia"/>
              </a:rPr>
              <a:t>ří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45997" y="1949185"/>
            <a:ext cx="4099560" cy="386080"/>
          </a:xfrm>
          <a:custGeom>
            <a:avLst/>
            <a:gdLst/>
            <a:ahLst/>
            <a:cxnLst/>
            <a:rect l="l" t="t" r="r" b="b"/>
            <a:pathLst>
              <a:path w="4099559" h="386080">
                <a:moveTo>
                  <a:pt x="0" y="385571"/>
                </a:moveTo>
                <a:lnTo>
                  <a:pt x="4099559" y="385571"/>
                </a:lnTo>
                <a:lnTo>
                  <a:pt x="4099559" y="0"/>
                </a:lnTo>
                <a:lnTo>
                  <a:pt x="0" y="0"/>
                </a:lnTo>
                <a:lnTo>
                  <a:pt x="0" y="3855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906916" y="2027169"/>
            <a:ext cx="277876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5" dirty="0">
                <a:latin typeface="Calibri"/>
                <a:cs typeface="Calibri"/>
              </a:rPr>
              <a:t>ubj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25" dirty="0">
                <a:latin typeface="Calibri"/>
                <a:cs typeface="Calibri"/>
              </a:rPr>
              <a:t>k</a:t>
            </a:r>
            <a:r>
              <a:rPr sz="1800" b="1" spc="-10" dirty="0">
                <a:latin typeface="Calibri"/>
                <a:cs typeface="Calibri"/>
              </a:rPr>
              <a:t>ty</a:t>
            </a:r>
            <a:r>
              <a:rPr sz="1800" b="1" spc="-8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Calibri"/>
                <a:cs typeface="Calibri"/>
              </a:rPr>
              <a:t>in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5" dirty="0">
                <a:latin typeface="Calibri"/>
                <a:cs typeface="Calibri"/>
              </a:rPr>
              <a:t>ol</a:t>
            </a:r>
            <a:r>
              <a:rPr sz="1800" b="1" spc="-15" dirty="0">
                <a:latin typeface="Calibri"/>
                <a:cs typeface="Calibri"/>
              </a:rPr>
              <a:t>v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č</a:t>
            </a:r>
            <a:r>
              <a:rPr sz="1800" b="1" spc="-20" dirty="0">
                <a:latin typeface="Calibri"/>
                <a:cs typeface="Calibri"/>
              </a:rPr>
              <a:t>n</a:t>
            </a:r>
            <a:r>
              <a:rPr sz="1800" b="1" spc="-5" dirty="0">
                <a:latin typeface="Calibri"/>
                <a:cs typeface="Calibri"/>
              </a:rPr>
              <a:t>í</a:t>
            </a:r>
            <a:r>
              <a:rPr sz="1800" b="1" spc="-20" dirty="0">
                <a:latin typeface="Calibri"/>
                <a:cs typeface="Calibri"/>
              </a:rPr>
              <a:t>h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Calibri"/>
                <a:cs typeface="Calibri"/>
              </a:rPr>
              <a:t>ří</a:t>
            </a:r>
            <a:r>
              <a:rPr sz="1800" b="1" spc="-35" dirty="0">
                <a:latin typeface="Calibri"/>
                <a:cs typeface="Calibri"/>
              </a:rPr>
              <a:t>z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20" dirty="0">
                <a:latin typeface="Calibri"/>
                <a:cs typeface="Calibri"/>
              </a:rPr>
              <a:t>n</a:t>
            </a:r>
            <a:r>
              <a:rPr sz="1800" b="1" spc="-5" dirty="0">
                <a:latin typeface="Calibri"/>
                <a:cs typeface="Calibri"/>
              </a:rPr>
              <a:t>í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66977" y="2634223"/>
            <a:ext cx="3595370" cy="0"/>
          </a:xfrm>
          <a:custGeom>
            <a:avLst/>
            <a:gdLst/>
            <a:ahLst/>
            <a:cxnLst/>
            <a:rect l="l" t="t" r="r" b="b"/>
            <a:pathLst>
              <a:path w="3595370">
                <a:moveTo>
                  <a:pt x="0" y="0"/>
                </a:moveTo>
                <a:lnTo>
                  <a:pt x="35951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64536" y="2334757"/>
            <a:ext cx="0" cy="300355"/>
          </a:xfrm>
          <a:custGeom>
            <a:avLst/>
            <a:gdLst/>
            <a:ahLst/>
            <a:cxnLst/>
            <a:rect l="l" t="t" r="r" b="b"/>
            <a:pathLst>
              <a:path h="300355">
                <a:moveTo>
                  <a:pt x="0" y="0"/>
                </a:moveTo>
                <a:lnTo>
                  <a:pt x="0" y="30022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28877" y="2634985"/>
            <a:ext cx="76200" cy="300355"/>
          </a:xfrm>
          <a:custGeom>
            <a:avLst/>
            <a:gdLst/>
            <a:ahLst/>
            <a:cxnLst/>
            <a:rect l="l" t="t" r="r" b="b"/>
            <a:pathLst>
              <a:path w="76200" h="300355">
                <a:moveTo>
                  <a:pt x="36575" y="224027"/>
                </a:moveTo>
                <a:lnTo>
                  <a:pt x="0" y="224027"/>
                </a:lnTo>
                <a:lnTo>
                  <a:pt x="38099" y="300227"/>
                </a:lnTo>
                <a:lnTo>
                  <a:pt x="70103" y="236219"/>
                </a:lnTo>
                <a:lnTo>
                  <a:pt x="36575" y="236219"/>
                </a:lnTo>
                <a:lnTo>
                  <a:pt x="36575" y="224027"/>
                </a:lnTo>
                <a:close/>
              </a:path>
              <a:path w="76200" h="300355">
                <a:moveTo>
                  <a:pt x="39623" y="0"/>
                </a:moveTo>
                <a:lnTo>
                  <a:pt x="36575" y="0"/>
                </a:lnTo>
                <a:lnTo>
                  <a:pt x="36575" y="236219"/>
                </a:lnTo>
                <a:lnTo>
                  <a:pt x="39623" y="236219"/>
                </a:lnTo>
                <a:lnTo>
                  <a:pt x="39623" y="0"/>
                </a:lnTo>
                <a:close/>
              </a:path>
              <a:path w="76200" h="300355">
                <a:moveTo>
                  <a:pt x="76199" y="224027"/>
                </a:moveTo>
                <a:lnTo>
                  <a:pt x="39623" y="224027"/>
                </a:lnTo>
                <a:lnTo>
                  <a:pt x="39623" y="236219"/>
                </a:lnTo>
                <a:lnTo>
                  <a:pt x="70103" y="236219"/>
                </a:lnTo>
                <a:lnTo>
                  <a:pt x="76199" y="2240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23993" y="2634985"/>
            <a:ext cx="76200" cy="300355"/>
          </a:xfrm>
          <a:custGeom>
            <a:avLst/>
            <a:gdLst/>
            <a:ahLst/>
            <a:cxnLst/>
            <a:rect l="l" t="t" r="r" b="b"/>
            <a:pathLst>
              <a:path w="76200" h="300355">
                <a:moveTo>
                  <a:pt x="36575" y="224027"/>
                </a:moveTo>
                <a:lnTo>
                  <a:pt x="0" y="224027"/>
                </a:lnTo>
                <a:lnTo>
                  <a:pt x="38099" y="300227"/>
                </a:lnTo>
                <a:lnTo>
                  <a:pt x="70103" y="236219"/>
                </a:lnTo>
                <a:lnTo>
                  <a:pt x="36575" y="236219"/>
                </a:lnTo>
                <a:lnTo>
                  <a:pt x="36575" y="224027"/>
                </a:lnTo>
                <a:close/>
              </a:path>
              <a:path w="76200" h="300355">
                <a:moveTo>
                  <a:pt x="39623" y="0"/>
                </a:moveTo>
                <a:lnTo>
                  <a:pt x="36575" y="0"/>
                </a:lnTo>
                <a:lnTo>
                  <a:pt x="36575" y="236219"/>
                </a:lnTo>
                <a:lnTo>
                  <a:pt x="39623" y="236219"/>
                </a:lnTo>
                <a:lnTo>
                  <a:pt x="39623" y="0"/>
                </a:lnTo>
                <a:close/>
              </a:path>
              <a:path w="76200" h="300355">
                <a:moveTo>
                  <a:pt x="76199" y="224027"/>
                </a:moveTo>
                <a:lnTo>
                  <a:pt x="39623" y="224027"/>
                </a:lnTo>
                <a:lnTo>
                  <a:pt x="39623" y="236219"/>
                </a:lnTo>
                <a:lnTo>
                  <a:pt x="70103" y="236219"/>
                </a:lnTo>
                <a:lnTo>
                  <a:pt x="76199" y="2240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68661" y="2935213"/>
            <a:ext cx="3596640" cy="386080"/>
          </a:xfrm>
          <a:custGeom>
            <a:avLst/>
            <a:gdLst/>
            <a:ahLst/>
            <a:cxnLst/>
            <a:rect l="l" t="t" r="r" b="b"/>
            <a:pathLst>
              <a:path w="3596640" h="386079">
                <a:moveTo>
                  <a:pt x="0" y="385571"/>
                </a:moveTo>
                <a:lnTo>
                  <a:pt x="3596639" y="385571"/>
                </a:lnTo>
                <a:lnTo>
                  <a:pt x="3596639" y="0"/>
                </a:lnTo>
                <a:lnTo>
                  <a:pt x="0" y="0"/>
                </a:lnTo>
                <a:lnTo>
                  <a:pt x="0" y="3855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861452" y="3005197"/>
            <a:ext cx="120967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5" dirty="0">
                <a:latin typeface="Calibri"/>
                <a:cs typeface="Calibri"/>
              </a:rPr>
              <a:t>Ú</a:t>
            </a:r>
            <a:r>
              <a:rPr sz="1500" b="1" spc="-20" dirty="0">
                <a:latin typeface="Calibri"/>
                <a:cs typeface="Calibri"/>
              </a:rPr>
              <a:t>č</a:t>
            </a:r>
            <a:r>
              <a:rPr sz="1500" b="1" spc="-10" dirty="0">
                <a:latin typeface="Calibri"/>
                <a:cs typeface="Calibri"/>
              </a:rPr>
              <a:t>a</a:t>
            </a:r>
            <a:r>
              <a:rPr sz="1500" b="1" spc="-25" dirty="0">
                <a:latin typeface="Calibri"/>
                <a:cs typeface="Calibri"/>
              </a:rPr>
              <a:t>s</a:t>
            </a:r>
            <a:r>
              <a:rPr sz="1500" b="1" spc="-15" dirty="0">
                <a:latin typeface="Calibri"/>
                <a:cs typeface="Calibri"/>
              </a:rPr>
              <a:t>tn</a:t>
            </a:r>
            <a:r>
              <a:rPr sz="1500" b="1" spc="-5" dirty="0">
                <a:latin typeface="Calibri"/>
                <a:cs typeface="Calibri"/>
              </a:rPr>
              <a:t>íci</a:t>
            </a:r>
            <a:r>
              <a:rPr sz="1500" b="1" spc="-75" dirty="0">
                <a:latin typeface="Times New Roman"/>
                <a:cs typeface="Times New Roman"/>
              </a:rPr>
              <a:t> </a:t>
            </a:r>
            <a:r>
              <a:rPr sz="1500" b="1" spc="-10" dirty="0">
                <a:latin typeface="Calibri"/>
                <a:cs typeface="Calibri"/>
              </a:rPr>
              <a:t>ř</a:t>
            </a:r>
            <a:r>
              <a:rPr sz="1500" b="1" spc="-5" dirty="0">
                <a:latin typeface="Calibri"/>
                <a:cs typeface="Calibri"/>
              </a:rPr>
              <a:t>í</a:t>
            </a:r>
            <a:r>
              <a:rPr sz="1500" b="1" spc="-25" dirty="0">
                <a:latin typeface="Calibri"/>
                <a:cs typeface="Calibri"/>
              </a:rPr>
              <a:t>z</a:t>
            </a:r>
            <a:r>
              <a:rPr sz="1500" b="1" dirty="0">
                <a:latin typeface="Calibri"/>
                <a:cs typeface="Calibri"/>
              </a:rPr>
              <a:t>e</a:t>
            </a:r>
            <a:r>
              <a:rPr sz="1500" b="1" spc="-15" dirty="0">
                <a:latin typeface="Calibri"/>
                <a:cs typeface="Calibri"/>
              </a:rPr>
              <a:t>n</a:t>
            </a:r>
            <a:r>
              <a:rPr sz="1500" b="1" spc="-5" dirty="0">
                <a:latin typeface="Calibri"/>
                <a:cs typeface="Calibri"/>
              </a:rPr>
              <a:t>í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265297" y="2935213"/>
            <a:ext cx="3595370" cy="386080"/>
          </a:xfrm>
          <a:custGeom>
            <a:avLst/>
            <a:gdLst/>
            <a:ahLst/>
            <a:cxnLst/>
            <a:rect l="l" t="t" r="r" b="b"/>
            <a:pathLst>
              <a:path w="3595370" h="386079">
                <a:moveTo>
                  <a:pt x="0" y="385571"/>
                </a:moveTo>
                <a:lnTo>
                  <a:pt x="3595115" y="385571"/>
                </a:lnTo>
                <a:lnTo>
                  <a:pt x="3595115" y="0"/>
                </a:lnTo>
                <a:lnTo>
                  <a:pt x="0" y="0"/>
                </a:lnTo>
                <a:lnTo>
                  <a:pt x="0" y="3855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601606" y="3005197"/>
            <a:ext cx="292163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5" dirty="0">
                <a:latin typeface="Calibri"/>
                <a:cs typeface="Calibri"/>
              </a:rPr>
              <a:t>O</a:t>
            </a:r>
            <a:r>
              <a:rPr sz="1500" b="1" spc="-25" dirty="0">
                <a:latin typeface="Calibri"/>
                <a:cs typeface="Calibri"/>
              </a:rPr>
              <a:t>s</a:t>
            </a:r>
            <a:r>
              <a:rPr sz="1500" b="1" spc="-30" dirty="0">
                <a:latin typeface="Calibri"/>
                <a:cs typeface="Calibri"/>
              </a:rPr>
              <a:t>t</a:t>
            </a:r>
            <a:r>
              <a:rPr sz="1500" b="1" spc="-20" dirty="0">
                <a:latin typeface="Calibri"/>
                <a:cs typeface="Calibri"/>
              </a:rPr>
              <a:t>a</a:t>
            </a:r>
            <a:r>
              <a:rPr sz="1500" b="1" spc="-15" dirty="0">
                <a:latin typeface="Calibri"/>
                <a:cs typeface="Calibri"/>
              </a:rPr>
              <a:t>tn</a:t>
            </a:r>
            <a:r>
              <a:rPr sz="1500" b="1" spc="-5" dirty="0">
                <a:latin typeface="Calibri"/>
                <a:cs typeface="Calibri"/>
              </a:rPr>
              <a:t>í</a:t>
            </a:r>
            <a:r>
              <a:rPr sz="1500" b="1" spc="-60" dirty="0">
                <a:latin typeface="Times New Roman"/>
                <a:cs typeface="Times New Roman"/>
              </a:rPr>
              <a:t> </a:t>
            </a:r>
            <a:r>
              <a:rPr sz="1500" b="1" spc="-10" dirty="0">
                <a:latin typeface="Calibri"/>
                <a:cs typeface="Calibri"/>
              </a:rPr>
              <a:t>s</a:t>
            </a:r>
            <a:r>
              <a:rPr sz="1500" b="1" spc="-15" dirty="0">
                <a:latin typeface="Calibri"/>
                <a:cs typeface="Calibri"/>
              </a:rPr>
              <a:t>ub</a:t>
            </a:r>
            <a:r>
              <a:rPr sz="1500" b="1" dirty="0">
                <a:latin typeface="Calibri"/>
                <a:cs typeface="Calibri"/>
              </a:rPr>
              <a:t>je</a:t>
            </a:r>
            <a:r>
              <a:rPr sz="1500" b="1" spc="-25" dirty="0">
                <a:latin typeface="Calibri"/>
                <a:cs typeface="Calibri"/>
              </a:rPr>
              <a:t>k</a:t>
            </a:r>
            <a:r>
              <a:rPr sz="1500" b="1" spc="-15" dirty="0">
                <a:latin typeface="Calibri"/>
                <a:cs typeface="Calibri"/>
              </a:rPr>
              <a:t>t</a:t>
            </a:r>
            <a:r>
              <a:rPr sz="1500" b="1" spc="-10" dirty="0">
                <a:latin typeface="Calibri"/>
                <a:cs typeface="Calibri"/>
              </a:rPr>
              <a:t>y</a:t>
            </a:r>
            <a:r>
              <a:rPr sz="1500" b="1" spc="-30" dirty="0">
                <a:latin typeface="Times New Roman"/>
                <a:cs typeface="Times New Roman"/>
              </a:rPr>
              <a:t> </a:t>
            </a:r>
            <a:r>
              <a:rPr sz="1500" b="1" spc="-5" dirty="0">
                <a:latin typeface="Calibri"/>
                <a:cs typeface="Calibri"/>
              </a:rPr>
              <a:t>i</a:t>
            </a:r>
            <a:r>
              <a:rPr sz="1500" b="1" spc="-15" dirty="0">
                <a:latin typeface="Calibri"/>
                <a:cs typeface="Calibri"/>
              </a:rPr>
              <a:t>n</a:t>
            </a:r>
            <a:r>
              <a:rPr sz="1500" b="1" spc="-10" dirty="0">
                <a:latin typeface="Calibri"/>
                <a:cs typeface="Calibri"/>
              </a:rPr>
              <a:t>s</a:t>
            </a:r>
            <a:r>
              <a:rPr sz="1500" b="1" spc="-15" dirty="0">
                <a:latin typeface="Calibri"/>
                <a:cs typeface="Calibri"/>
              </a:rPr>
              <a:t>o</a:t>
            </a:r>
            <a:r>
              <a:rPr sz="1500" b="1" spc="-5" dirty="0">
                <a:latin typeface="Calibri"/>
                <a:cs typeface="Calibri"/>
              </a:rPr>
              <a:t>l</a:t>
            </a:r>
            <a:r>
              <a:rPr sz="1500" b="1" spc="-15" dirty="0">
                <a:latin typeface="Calibri"/>
                <a:cs typeface="Calibri"/>
              </a:rPr>
              <a:t>v</a:t>
            </a:r>
            <a:r>
              <a:rPr sz="1500" b="1" dirty="0">
                <a:latin typeface="Calibri"/>
                <a:cs typeface="Calibri"/>
              </a:rPr>
              <a:t>e</a:t>
            </a:r>
            <a:r>
              <a:rPr sz="1500" b="1" spc="-15" dirty="0">
                <a:latin typeface="Calibri"/>
                <a:cs typeface="Calibri"/>
              </a:rPr>
              <a:t>n</a:t>
            </a:r>
            <a:r>
              <a:rPr sz="1500" b="1" spc="-5" dirty="0">
                <a:latin typeface="Calibri"/>
                <a:cs typeface="Calibri"/>
              </a:rPr>
              <a:t>č</a:t>
            </a:r>
            <a:r>
              <a:rPr sz="1500" b="1" spc="-15" dirty="0">
                <a:latin typeface="Calibri"/>
                <a:cs typeface="Calibri"/>
              </a:rPr>
              <a:t>n</a:t>
            </a:r>
            <a:r>
              <a:rPr sz="1500" b="1" spc="-5" dirty="0">
                <a:latin typeface="Calibri"/>
                <a:cs typeface="Calibri"/>
              </a:rPr>
              <a:t>í</a:t>
            </a:r>
            <a:r>
              <a:rPr sz="1500" b="1" spc="-15" dirty="0">
                <a:latin typeface="Calibri"/>
                <a:cs typeface="Calibri"/>
              </a:rPr>
              <a:t>h</a:t>
            </a:r>
            <a:r>
              <a:rPr sz="1500" b="1" spc="-10" dirty="0">
                <a:latin typeface="Calibri"/>
                <a:cs typeface="Calibri"/>
              </a:rPr>
              <a:t>o</a:t>
            </a:r>
            <a:r>
              <a:rPr sz="1500" b="1" spc="-80" dirty="0">
                <a:latin typeface="Times New Roman"/>
                <a:cs typeface="Times New Roman"/>
              </a:rPr>
              <a:t> </a:t>
            </a:r>
            <a:r>
              <a:rPr sz="1500" b="1" spc="-10" dirty="0">
                <a:latin typeface="Calibri"/>
                <a:cs typeface="Calibri"/>
              </a:rPr>
              <a:t>ř</a:t>
            </a:r>
            <a:r>
              <a:rPr sz="1500" b="1" spc="-5" dirty="0">
                <a:latin typeface="Calibri"/>
                <a:cs typeface="Calibri"/>
              </a:rPr>
              <a:t>í</a:t>
            </a:r>
            <a:r>
              <a:rPr sz="1500" b="1" spc="-25" dirty="0">
                <a:latin typeface="Calibri"/>
                <a:cs typeface="Calibri"/>
              </a:rPr>
              <a:t>z</a:t>
            </a:r>
            <a:r>
              <a:rPr sz="1500" b="1" dirty="0">
                <a:latin typeface="Calibri"/>
                <a:cs typeface="Calibri"/>
              </a:rPr>
              <a:t>e</a:t>
            </a:r>
            <a:r>
              <a:rPr sz="1500" b="1" spc="-15" dirty="0">
                <a:latin typeface="Calibri"/>
                <a:cs typeface="Calibri"/>
              </a:rPr>
              <a:t>n</a:t>
            </a:r>
            <a:r>
              <a:rPr sz="1500" b="1" spc="-5" dirty="0">
                <a:latin typeface="Calibri"/>
                <a:cs typeface="Calibri"/>
              </a:rPr>
              <a:t>í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479429" y="3620251"/>
            <a:ext cx="1717675" cy="0"/>
          </a:xfrm>
          <a:custGeom>
            <a:avLst/>
            <a:gdLst/>
            <a:ahLst/>
            <a:cxnLst/>
            <a:rect l="l" t="t" r="r" b="b"/>
            <a:pathLst>
              <a:path w="1717675">
                <a:moveTo>
                  <a:pt x="0" y="0"/>
                </a:moveTo>
                <a:lnTo>
                  <a:pt x="171754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99159" y="3320786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5">
                <a:moveTo>
                  <a:pt x="0" y="0"/>
                </a:moveTo>
                <a:lnTo>
                  <a:pt x="0" y="2987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79429" y="3619489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5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96974" y="3619489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5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792601" y="3620251"/>
            <a:ext cx="3068320" cy="0"/>
          </a:xfrm>
          <a:custGeom>
            <a:avLst/>
            <a:gdLst/>
            <a:ahLst/>
            <a:cxnLst/>
            <a:rect l="l" t="t" r="r" b="b"/>
            <a:pathLst>
              <a:path w="3068320">
                <a:moveTo>
                  <a:pt x="0" y="0"/>
                </a:moveTo>
                <a:lnTo>
                  <a:pt x="306781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125340" y="3320786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5">
                <a:moveTo>
                  <a:pt x="0" y="0"/>
                </a:moveTo>
                <a:lnTo>
                  <a:pt x="0" y="29870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92601" y="3619489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5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23153" y="3619489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5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54829" y="3619489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5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860414" y="3619489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495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441329" y="3777991"/>
            <a:ext cx="76200" cy="143510"/>
          </a:xfrm>
          <a:custGeom>
            <a:avLst/>
            <a:gdLst/>
            <a:ahLst/>
            <a:cxnLst/>
            <a:rect l="l" t="t" r="r" b="b"/>
            <a:pathLst>
              <a:path w="76200" h="143510">
                <a:moveTo>
                  <a:pt x="36575" y="67050"/>
                </a:moveTo>
                <a:lnTo>
                  <a:pt x="0" y="67050"/>
                </a:lnTo>
                <a:lnTo>
                  <a:pt x="38099" y="143250"/>
                </a:lnTo>
                <a:lnTo>
                  <a:pt x="70103" y="79242"/>
                </a:lnTo>
                <a:lnTo>
                  <a:pt x="36575" y="79242"/>
                </a:lnTo>
                <a:lnTo>
                  <a:pt x="36575" y="67050"/>
                </a:lnTo>
                <a:close/>
              </a:path>
              <a:path w="76200" h="143510">
                <a:moveTo>
                  <a:pt x="39623" y="0"/>
                </a:moveTo>
                <a:lnTo>
                  <a:pt x="36575" y="0"/>
                </a:lnTo>
                <a:lnTo>
                  <a:pt x="36575" y="79242"/>
                </a:lnTo>
                <a:lnTo>
                  <a:pt x="39623" y="79242"/>
                </a:lnTo>
                <a:lnTo>
                  <a:pt x="39623" y="0"/>
                </a:lnTo>
                <a:close/>
              </a:path>
              <a:path w="76200" h="143510">
                <a:moveTo>
                  <a:pt x="76199" y="67050"/>
                </a:moveTo>
                <a:lnTo>
                  <a:pt x="39623" y="67050"/>
                </a:lnTo>
                <a:lnTo>
                  <a:pt x="39623" y="79242"/>
                </a:lnTo>
                <a:lnTo>
                  <a:pt x="70103" y="79242"/>
                </a:lnTo>
                <a:lnTo>
                  <a:pt x="76199" y="67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58874" y="3777991"/>
            <a:ext cx="76200" cy="143510"/>
          </a:xfrm>
          <a:custGeom>
            <a:avLst/>
            <a:gdLst/>
            <a:ahLst/>
            <a:cxnLst/>
            <a:rect l="l" t="t" r="r" b="b"/>
            <a:pathLst>
              <a:path w="76200" h="143510">
                <a:moveTo>
                  <a:pt x="36575" y="67050"/>
                </a:moveTo>
                <a:lnTo>
                  <a:pt x="0" y="67050"/>
                </a:lnTo>
                <a:lnTo>
                  <a:pt x="38099" y="143250"/>
                </a:lnTo>
                <a:lnTo>
                  <a:pt x="70103" y="79242"/>
                </a:lnTo>
                <a:lnTo>
                  <a:pt x="36575" y="79242"/>
                </a:lnTo>
                <a:lnTo>
                  <a:pt x="36575" y="67050"/>
                </a:lnTo>
                <a:close/>
              </a:path>
              <a:path w="76200" h="143510">
                <a:moveTo>
                  <a:pt x="39623" y="0"/>
                </a:moveTo>
                <a:lnTo>
                  <a:pt x="36575" y="0"/>
                </a:lnTo>
                <a:lnTo>
                  <a:pt x="36575" y="79242"/>
                </a:lnTo>
                <a:lnTo>
                  <a:pt x="39623" y="79242"/>
                </a:lnTo>
                <a:lnTo>
                  <a:pt x="39623" y="0"/>
                </a:lnTo>
                <a:close/>
              </a:path>
              <a:path w="76200" h="143510">
                <a:moveTo>
                  <a:pt x="76199" y="67050"/>
                </a:moveTo>
                <a:lnTo>
                  <a:pt x="39623" y="67050"/>
                </a:lnTo>
                <a:lnTo>
                  <a:pt x="39623" y="79242"/>
                </a:lnTo>
                <a:lnTo>
                  <a:pt x="70103" y="79242"/>
                </a:lnTo>
                <a:lnTo>
                  <a:pt x="76199" y="67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36073" y="3921242"/>
            <a:ext cx="1864360" cy="384175"/>
          </a:xfrm>
          <a:custGeom>
            <a:avLst/>
            <a:gdLst/>
            <a:ahLst/>
            <a:cxnLst/>
            <a:rect l="l" t="t" r="r" b="b"/>
            <a:pathLst>
              <a:path w="1864360" h="384175">
                <a:moveTo>
                  <a:pt x="0" y="384047"/>
                </a:moveTo>
                <a:lnTo>
                  <a:pt x="1863851" y="384047"/>
                </a:lnTo>
                <a:lnTo>
                  <a:pt x="1863851" y="0"/>
                </a:lnTo>
                <a:lnTo>
                  <a:pt x="0" y="0"/>
                </a:lnTo>
                <a:lnTo>
                  <a:pt x="0" y="3840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169555" y="3989702"/>
            <a:ext cx="59372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Calibri"/>
                <a:cs typeface="Calibri"/>
              </a:rPr>
              <a:t>Dlu</a:t>
            </a:r>
            <a:r>
              <a:rPr sz="1500" spc="-5" dirty="0">
                <a:latin typeface="Calibri"/>
                <a:cs typeface="Calibri"/>
              </a:rPr>
              <a:t>ž</a:t>
            </a:r>
            <a:r>
              <a:rPr sz="1500" dirty="0">
                <a:latin typeface="Calibri"/>
                <a:cs typeface="Calibri"/>
              </a:rPr>
              <a:t>ní</a:t>
            </a:r>
            <a:r>
              <a:rPr sz="1500" spc="-10" dirty="0">
                <a:latin typeface="Calibri"/>
                <a:cs typeface="Calibri"/>
              </a:rPr>
              <a:t>k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399921" y="3921242"/>
            <a:ext cx="1731645" cy="384175"/>
          </a:xfrm>
          <a:custGeom>
            <a:avLst/>
            <a:gdLst/>
            <a:ahLst/>
            <a:cxnLst/>
            <a:rect l="l" t="t" r="r" b="b"/>
            <a:pathLst>
              <a:path w="1731645" h="384175">
                <a:moveTo>
                  <a:pt x="0" y="384047"/>
                </a:moveTo>
                <a:lnTo>
                  <a:pt x="1731263" y="384047"/>
                </a:lnTo>
                <a:lnTo>
                  <a:pt x="1731263" y="0"/>
                </a:lnTo>
                <a:lnTo>
                  <a:pt x="0" y="0"/>
                </a:lnTo>
                <a:lnTo>
                  <a:pt x="0" y="3840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016644" y="3989702"/>
            <a:ext cx="62674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75" dirty="0">
                <a:latin typeface="Calibri"/>
                <a:cs typeface="Calibri"/>
              </a:rPr>
              <a:t>V</a:t>
            </a:r>
            <a:r>
              <a:rPr sz="1500" spc="-15" dirty="0">
                <a:latin typeface="Calibri"/>
                <a:cs typeface="Calibri"/>
              </a:rPr>
              <a:t>ě</a:t>
            </a:r>
            <a:r>
              <a:rPr sz="1500" spc="-5" dirty="0">
                <a:latin typeface="Calibri"/>
                <a:cs typeface="Calibri"/>
              </a:rPr>
              <a:t>ř</a:t>
            </a:r>
            <a:r>
              <a:rPr sz="1500" dirty="0">
                <a:latin typeface="Calibri"/>
                <a:cs typeface="Calibri"/>
              </a:rPr>
              <a:t>i</a:t>
            </a:r>
            <a:r>
              <a:rPr sz="1500" spc="-20" dirty="0">
                <a:latin typeface="Calibri"/>
                <a:cs typeface="Calibri"/>
              </a:rPr>
              <a:t>t</a:t>
            </a:r>
            <a:r>
              <a:rPr sz="1500" spc="-15" dirty="0">
                <a:latin typeface="Calibri"/>
                <a:cs typeface="Calibri"/>
              </a:rPr>
              <a:t>e</a:t>
            </a:r>
            <a:r>
              <a:rPr sz="1500" dirty="0">
                <a:latin typeface="Calibri"/>
                <a:cs typeface="Calibri"/>
              </a:rPr>
              <a:t>l</a:t>
            </a:r>
            <a:r>
              <a:rPr sz="1500" spc="-10" dirty="0">
                <a:latin typeface="Calibri"/>
                <a:cs typeface="Calibri"/>
              </a:rPr>
              <a:t>é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466977" y="4629146"/>
            <a:ext cx="1717675" cy="0"/>
          </a:xfrm>
          <a:custGeom>
            <a:avLst/>
            <a:gdLst/>
            <a:ahLst/>
            <a:cxnLst/>
            <a:rect l="l" t="t" r="r" b="b"/>
            <a:pathLst>
              <a:path w="1717675">
                <a:moveTo>
                  <a:pt x="0" y="0"/>
                </a:moveTo>
                <a:lnTo>
                  <a:pt x="171754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97736" y="4305296"/>
            <a:ext cx="0" cy="325120"/>
          </a:xfrm>
          <a:custGeom>
            <a:avLst/>
            <a:gdLst/>
            <a:ahLst/>
            <a:cxnLst/>
            <a:rect l="l" t="t" r="r" b="b"/>
            <a:pathLst>
              <a:path h="325120">
                <a:moveTo>
                  <a:pt x="0" y="0"/>
                </a:moveTo>
                <a:lnTo>
                  <a:pt x="0" y="3246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428877" y="4629908"/>
            <a:ext cx="76200" cy="300355"/>
          </a:xfrm>
          <a:custGeom>
            <a:avLst/>
            <a:gdLst/>
            <a:ahLst/>
            <a:cxnLst/>
            <a:rect l="l" t="t" r="r" b="b"/>
            <a:pathLst>
              <a:path w="76200" h="300354">
                <a:moveTo>
                  <a:pt x="36575" y="224027"/>
                </a:moveTo>
                <a:lnTo>
                  <a:pt x="0" y="224027"/>
                </a:lnTo>
                <a:lnTo>
                  <a:pt x="38099" y="300227"/>
                </a:lnTo>
                <a:lnTo>
                  <a:pt x="70103" y="236219"/>
                </a:lnTo>
                <a:lnTo>
                  <a:pt x="36575" y="236219"/>
                </a:lnTo>
                <a:lnTo>
                  <a:pt x="36575" y="224027"/>
                </a:lnTo>
                <a:close/>
              </a:path>
              <a:path w="76200" h="300354">
                <a:moveTo>
                  <a:pt x="39623" y="0"/>
                </a:moveTo>
                <a:lnTo>
                  <a:pt x="36575" y="0"/>
                </a:lnTo>
                <a:lnTo>
                  <a:pt x="36575" y="236219"/>
                </a:lnTo>
                <a:lnTo>
                  <a:pt x="39623" y="236219"/>
                </a:lnTo>
                <a:lnTo>
                  <a:pt x="39623" y="0"/>
                </a:lnTo>
                <a:close/>
              </a:path>
              <a:path w="76200" h="300354">
                <a:moveTo>
                  <a:pt x="76199" y="224027"/>
                </a:moveTo>
                <a:lnTo>
                  <a:pt x="39623" y="224027"/>
                </a:lnTo>
                <a:lnTo>
                  <a:pt x="39623" y="236219"/>
                </a:lnTo>
                <a:lnTo>
                  <a:pt x="70103" y="236219"/>
                </a:lnTo>
                <a:lnTo>
                  <a:pt x="76199" y="2240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46425" y="4629908"/>
            <a:ext cx="76200" cy="300355"/>
          </a:xfrm>
          <a:custGeom>
            <a:avLst/>
            <a:gdLst/>
            <a:ahLst/>
            <a:cxnLst/>
            <a:rect l="l" t="t" r="r" b="b"/>
            <a:pathLst>
              <a:path w="76200" h="300354">
                <a:moveTo>
                  <a:pt x="36575" y="224027"/>
                </a:moveTo>
                <a:lnTo>
                  <a:pt x="0" y="224027"/>
                </a:lnTo>
                <a:lnTo>
                  <a:pt x="38099" y="300227"/>
                </a:lnTo>
                <a:lnTo>
                  <a:pt x="70103" y="236219"/>
                </a:lnTo>
                <a:lnTo>
                  <a:pt x="36575" y="236219"/>
                </a:lnTo>
                <a:lnTo>
                  <a:pt x="36575" y="224027"/>
                </a:lnTo>
                <a:close/>
              </a:path>
              <a:path w="76200" h="300354">
                <a:moveTo>
                  <a:pt x="39623" y="0"/>
                </a:moveTo>
                <a:lnTo>
                  <a:pt x="36575" y="0"/>
                </a:lnTo>
                <a:lnTo>
                  <a:pt x="36575" y="236219"/>
                </a:lnTo>
                <a:lnTo>
                  <a:pt x="39623" y="236219"/>
                </a:lnTo>
                <a:lnTo>
                  <a:pt x="39623" y="0"/>
                </a:lnTo>
                <a:close/>
              </a:path>
              <a:path w="76200" h="300354">
                <a:moveTo>
                  <a:pt x="76199" y="224027"/>
                </a:moveTo>
                <a:lnTo>
                  <a:pt x="39623" y="224027"/>
                </a:lnTo>
                <a:lnTo>
                  <a:pt x="39623" y="236219"/>
                </a:lnTo>
                <a:lnTo>
                  <a:pt x="70103" y="236219"/>
                </a:lnTo>
                <a:lnTo>
                  <a:pt x="76199" y="2240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754501" y="3777991"/>
            <a:ext cx="76200" cy="143510"/>
          </a:xfrm>
          <a:custGeom>
            <a:avLst/>
            <a:gdLst/>
            <a:ahLst/>
            <a:cxnLst/>
            <a:rect l="l" t="t" r="r" b="b"/>
            <a:pathLst>
              <a:path w="76200" h="143510">
                <a:moveTo>
                  <a:pt x="36575" y="67050"/>
                </a:moveTo>
                <a:lnTo>
                  <a:pt x="0" y="67050"/>
                </a:lnTo>
                <a:lnTo>
                  <a:pt x="38099" y="143250"/>
                </a:lnTo>
                <a:lnTo>
                  <a:pt x="70103" y="79242"/>
                </a:lnTo>
                <a:lnTo>
                  <a:pt x="36575" y="79242"/>
                </a:lnTo>
                <a:lnTo>
                  <a:pt x="36575" y="67050"/>
                </a:lnTo>
                <a:close/>
              </a:path>
              <a:path w="76200" h="143510">
                <a:moveTo>
                  <a:pt x="39623" y="0"/>
                </a:moveTo>
                <a:lnTo>
                  <a:pt x="36575" y="0"/>
                </a:lnTo>
                <a:lnTo>
                  <a:pt x="36575" y="79242"/>
                </a:lnTo>
                <a:lnTo>
                  <a:pt x="39623" y="79242"/>
                </a:lnTo>
                <a:lnTo>
                  <a:pt x="39623" y="0"/>
                </a:lnTo>
                <a:close/>
              </a:path>
              <a:path w="76200" h="143510">
                <a:moveTo>
                  <a:pt x="76199" y="67050"/>
                </a:moveTo>
                <a:lnTo>
                  <a:pt x="39623" y="67050"/>
                </a:lnTo>
                <a:lnTo>
                  <a:pt x="39623" y="79242"/>
                </a:lnTo>
                <a:lnTo>
                  <a:pt x="70103" y="79242"/>
                </a:lnTo>
                <a:lnTo>
                  <a:pt x="76199" y="67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885053" y="3777991"/>
            <a:ext cx="76200" cy="143510"/>
          </a:xfrm>
          <a:custGeom>
            <a:avLst/>
            <a:gdLst/>
            <a:ahLst/>
            <a:cxnLst/>
            <a:rect l="l" t="t" r="r" b="b"/>
            <a:pathLst>
              <a:path w="76200" h="143510">
                <a:moveTo>
                  <a:pt x="36575" y="67050"/>
                </a:moveTo>
                <a:lnTo>
                  <a:pt x="0" y="67050"/>
                </a:lnTo>
                <a:lnTo>
                  <a:pt x="38099" y="143250"/>
                </a:lnTo>
                <a:lnTo>
                  <a:pt x="70103" y="79242"/>
                </a:lnTo>
                <a:lnTo>
                  <a:pt x="36575" y="79242"/>
                </a:lnTo>
                <a:lnTo>
                  <a:pt x="36575" y="67050"/>
                </a:lnTo>
                <a:close/>
              </a:path>
              <a:path w="76200" h="143510">
                <a:moveTo>
                  <a:pt x="39623" y="0"/>
                </a:moveTo>
                <a:lnTo>
                  <a:pt x="36575" y="0"/>
                </a:lnTo>
                <a:lnTo>
                  <a:pt x="36575" y="79242"/>
                </a:lnTo>
                <a:lnTo>
                  <a:pt x="39623" y="79242"/>
                </a:lnTo>
                <a:lnTo>
                  <a:pt x="39623" y="0"/>
                </a:lnTo>
                <a:close/>
              </a:path>
              <a:path w="76200" h="143510">
                <a:moveTo>
                  <a:pt x="76199" y="67050"/>
                </a:moveTo>
                <a:lnTo>
                  <a:pt x="39623" y="67050"/>
                </a:lnTo>
                <a:lnTo>
                  <a:pt x="39623" y="79242"/>
                </a:lnTo>
                <a:lnTo>
                  <a:pt x="70103" y="79242"/>
                </a:lnTo>
                <a:lnTo>
                  <a:pt x="76199" y="67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816729" y="3777991"/>
            <a:ext cx="76200" cy="143510"/>
          </a:xfrm>
          <a:custGeom>
            <a:avLst/>
            <a:gdLst/>
            <a:ahLst/>
            <a:cxnLst/>
            <a:rect l="l" t="t" r="r" b="b"/>
            <a:pathLst>
              <a:path w="76200" h="143510">
                <a:moveTo>
                  <a:pt x="36575" y="67050"/>
                </a:moveTo>
                <a:lnTo>
                  <a:pt x="0" y="67050"/>
                </a:lnTo>
                <a:lnTo>
                  <a:pt x="38099" y="143250"/>
                </a:lnTo>
                <a:lnTo>
                  <a:pt x="70103" y="79242"/>
                </a:lnTo>
                <a:lnTo>
                  <a:pt x="36575" y="79242"/>
                </a:lnTo>
                <a:lnTo>
                  <a:pt x="36575" y="67050"/>
                </a:lnTo>
                <a:close/>
              </a:path>
              <a:path w="76200" h="143510">
                <a:moveTo>
                  <a:pt x="39623" y="0"/>
                </a:moveTo>
                <a:lnTo>
                  <a:pt x="36575" y="0"/>
                </a:lnTo>
                <a:lnTo>
                  <a:pt x="36575" y="79242"/>
                </a:lnTo>
                <a:lnTo>
                  <a:pt x="39623" y="79242"/>
                </a:lnTo>
                <a:lnTo>
                  <a:pt x="39623" y="0"/>
                </a:lnTo>
                <a:close/>
              </a:path>
              <a:path w="76200" h="143510">
                <a:moveTo>
                  <a:pt x="76199" y="67050"/>
                </a:moveTo>
                <a:lnTo>
                  <a:pt x="39623" y="67050"/>
                </a:lnTo>
                <a:lnTo>
                  <a:pt x="39623" y="79242"/>
                </a:lnTo>
                <a:lnTo>
                  <a:pt x="70103" y="79242"/>
                </a:lnTo>
                <a:lnTo>
                  <a:pt x="76199" y="67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822314" y="3777991"/>
            <a:ext cx="76200" cy="143510"/>
          </a:xfrm>
          <a:custGeom>
            <a:avLst/>
            <a:gdLst/>
            <a:ahLst/>
            <a:cxnLst/>
            <a:rect l="l" t="t" r="r" b="b"/>
            <a:pathLst>
              <a:path w="76200" h="143510">
                <a:moveTo>
                  <a:pt x="36575" y="67050"/>
                </a:moveTo>
                <a:lnTo>
                  <a:pt x="0" y="67050"/>
                </a:lnTo>
                <a:lnTo>
                  <a:pt x="38099" y="143250"/>
                </a:lnTo>
                <a:lnTo>
                  <a:pt x="70103" y="79242"/>
                </a:lnTo>
                <a:lnTo>
                  <a:pt x="36575" y="79242"/>
                </a:lnTo>
                <a:lnTo>
                  <a:pt x="36575" y="67050"/>
                </a:lnTo>
                <a:close/>
              </a:path>
              <a:path w="76200" h="143510">
                <a:moveTo>
                  <a:pt x="39623" y="0"/>
                </a:moveTo>
                <a:lnTo>
                  <a:pt x="36575" y="0"/>
                </a:lnTo>
                <a:lnTo>
                  <a:pt x="36575" y="79242"/>
                </a:lnTo>
                <a:lnTo>
                  <a:pt x="39623" y="79242"/>
                </a:lnTo>
                <a:lnTo>
                  <a:pt x="39623" y="0"/>
                </a:lnTo>
                <a:close/>
              </a:path>
              <a:path w="76200" h="143510">
                <a:moveTo>
                  <a:pt x="76199" y="67050"/>
                </a:moveTo>
                <a:lnTo>
                  <a:pt x="39623" y="67050"/>
                </a:lnTo>
                <a:lnTo>
                  <a:pt x="39623" y="79242"/>
                </a:lnTo>
                <a:lnTo>
                  <a:pt x="70103" y="79242"/>
                </a:lnTo>
                <a:lnTo>
                  <a:pt x="76199" y="67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31186" y="3921242"/>
            <a:ext cx="1217930" cy="506095"/>
          </a:xfrm>
          <a:custGeom>
            <a:avLst/>
            <a:gdLst/>
            <a:ahLst/>
            <a:cxnLst/>
            <a:rect l="l" t="t" r="r" b="b"/>
            <a:pathLst>
              <a:path w="1217929" h="506095">
                <a:moveTo>
                  <a:pt x="0" y="505967"/>
                </a:moveTo>
                <a:lnTo>
                  <a:pt x="1217675" y="505967"/>
                </a:lnTo>
                <a:lnTo>
                  <a:pt x="1217675" y="0"/>
                </a:lnTo>
                <a:lnTo>
                  <a:pt x="0" y="0"/>
                </a:lnTo>
                <a:lnTo>
                  <a:pt x="0" y="5059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219081" y="3988178"/>
            <a:ext cx="1038225" cy="446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83210">
              <a:lnSpc>
                <a:spcPct val="100699"/>
              </a:lnSpc>
            </a:pPr>
            <a:r>
              <a:rPr sz="1500" spc="-10" dirty="0">
                <a:latin typeface="Calibri"/>
                <a:cs typeface="Calibri"/>
              </a:rPr>
              <a:t>S</a:t>
            </a:r>
            <a:r>
              <a:rPr sz="1500" spc="-30" dirty="0">
                <a:latin typeface="Calibri"/>
                <a:cs typeface="Calibri"/>
              </a:rPr>
              <a:t>t</a:t>
            </a:r>
            <a:r>
              <a:rPr sz="1500" spc="-15" dirty="0">
                <a:latin typeface="Calibri"/>
                <a:cs typeface="Calibri"/>
              </a:rPr>
              <a:t>á</a:t>
            </a:r>
            <a:r>
              <a:rPr sz="1500" spc="-5" dirty="0">
                <a:latin typeface="Calibri"/>
                <a:cs typeface="Calibri"/>
              </a:rPr>
              <a:t>t</a:t>
            </a:r>
            <a:r>
              <a:rPr sz="1500" dirty="0">
                <a:latin typeface="Calibri"/>
                <a:cs typeface="Calibri"/>
              </a:rPr>
              <a:t>ní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30" dirty="0">
                <a:latin typeface="Calibri"/>
                <a:cs typeface="Calibri"/>
              </a:rPr>
              <a:t>z</a:t>
            </a:r>
            <a:r>
              <a:rPr sz="1500" dirty="0">
                <a:latin typeface="Calibri"/>
                <a:cs typeface="Calibri"/>
              </a:rPr>
              <a:t>a</a:t>
            </a:r>
            <a:r>
              <a:rPr sz="1500" spc="-15" dirty="0">
                <a:latin typeface="Calibri"/>
                <a:cs typeface="Calibri"/>
              </a:rPr>
              <a:t>s</a:t>
            </a:r>
            <a:r>
              <a:rPr sz="1500" spc="-5" dirty="0">
                <a:latin typeface="Calibri"/>
                <a:cs typeface="Calibri"/>
              </a:rPr>
              <a:t>t</a:t>
            </a:r>
            <a:r>
              <a:rPr sz="1500" dirty="0">
                <a:latin typeface="Calibri"/>
                <a:cs typeface="Calibri"/>
              </a:rPr>
              <a:t>upi</a:t>
            </a:r>
            <a:r>
              <a:rPr sz="1500" spc="-20" dirty="0">
                <a:latin typeface="Calibri"/>
                <a:cs typeface="Calibri"/>
              </a:rPr>
              <a:t>t</a:t>
            </a:r>
            <a:r>
              <a:rPr sz="1500" spc="-15" dirty="0">
                <a:latin typeface="Calibri"/>
                <a:cs typeface="Calibri"/>
              </a:rPr>
              <a:t>e</a:t>
            </a:r>
            <a:r>
              <a:rPr sz="1500" dirty="0">
                <a:latin typeface="Calibri"/>
                <a:cs typeface="Calibri"/>
              </a:rPr>
              <a:t>l</a:t>
            </a:r>
            <a:r>
              <a:rPr sz="1500" spc="-15" dirty="0">
                <a:latin typeface="Calibri"/>
                <a:cs typeface="Calibri"/>
              </a:rPr>
              <a:t>s</a:t>
            </a:r>
            <a:r>
              <a:rPr sz="1500" spc="-5" dirty="0">
                <a:latin typeface="Calibri"/>
                <a:cs typeface="Calibri"/>
              </a:rPr>
              <a:t>t</a:t>
            </a:r>
            <a:r>
              <a:rPr sz="1500" spc="-15" dirty="0">
                <a:latin typeface="Calibri"/>
                <a:cs typeface="Calibri"/>
              </a:rPr>
              <a:t>v</a:t>
            </a:r>
            <a:r>
              <a:rPr sz="1500" dirty="0">
                <a:latin typeface="Calibri"/>
                <a:cs typeface="Calibri"/>
              </a:rPr>
              <a:t>í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348862" y="3921242"/>
            <a:ext cx="996950" cy="492759"/>
          </a:xfrm>
          <a:custGeom>
            <a:avLst/>
            <a:gdLst/>
            <a:ahLst/>
            <a:cxnLst/>
            <a:rect l="l" t="t" r="r" b="b"/>
            <a:pathLst>
              <a:path w="996950" h="492760">
                <a:moveTo>
                  <a:pt x="0" y="492251"/>
                </a:moveTo>
                <a:lnTo>
                  <a:pt x="996695" y="492251"/>
                </a:lnTo>
                <a:lnTo>
                  <a:pt x="996695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6468762" y="3988178"/>
            <a:ext cx="753745" cy="446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 marR="5080" indent="-83820">
              <a:lnSpc>
                <a:spcPct val="100699"/>
              </a:lnSpc>
            </a:pPr>
            <a:r>
              <a:rPr sz="1500" dirty="0">
                <a:latin typeface="Calibri"/>
                <a:cs typeface="Calibri"/>
              </a:rPr>
              <a:t>Insol</a:t>
            </a:r>
            <a:r>
              <a:rPr sz="1500" spc="-30" dirty="0">
                <a:latin typeface="Calibri"/>
                <a:cs typeface="Calibri"/>
              </a:rPr>
              <a:t>v</a:t>
            </a:r>
            <a:r>
              <a:rPr sz="1500" spc="-15" dirty="0">
                <a:latin typeface="Calibri"/>
                <a:cs typeface="Calibri"/>
              </a:rPr>
              <a:t>e</a:t>
            </a:r>
            <a:r>
              <a:rPr sz="1500" dirty="0">
                <a:latin typeface="Calibri"/>
                <a:cs typeface="Calibri"/>
              </a:rPr>
              <a:t>n</a:t>
            </a:r>
            <a:r>
              <a:rPr sz="1500" spc="-10" dirty="0">
                <a:latin typeface="Calibri"/>
                <a:cs typeface="Calibri"/>
              </a:rPr>
              <a:t>č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Calibri"/>
                <a:cs typeface="Calibri"/>
              </a:rPr>
              <a:t>ní</a:t>
            </a:r>
            <a:r>
              <a:rPr sz="1500" spc="-5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Calibri"/>
                <a:cs typeface="Calibri"/>
              </a:rPr>
              <a:t>soud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345557" y="3921242"/>
            <a:ext cx="1278890" cy="492759"/>
          </a:xfrm>
          <a:custGeom>
            <a:avLst/>
            <a:gdLst/>
            <a:ahLst/>
            <a:cxnLst/>
            <a:rect l="l" t="t" r="r" b="b"/>
            <a:pathLst>
              <a:path w="1278890" h="492760">
                <a:moveTo>
                  <a:pt x="0" y="492251"/>
                </a:moveTo>
                <a:lnTo>
                  <a:pt x="1278635" y="492251"/>
                </a:lnTo>
                <a:lnTo>
                  <a:pt x="1278635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7534039" y="3988178"/>
            <a:ext cx="898525" cy="446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7480" marR="5080" indent="-144780">
              <a:lnSpc>
                <a:spcPct val="100699"/>
              </a:lnSpc>
            </a:pPr>
            <a:r>
              <a:rPr sz="1500" dirty="0">
                <a:latin typeface="Calibri"/>
                <a:cs typeface="Calibri"/>
              </a:rPr>
              <a:t>Insol</a:t>
            </a:r>
            <a:r>
              <a:rPr sz="1500" spc="-30" dirty="0">
                <a:latin typeface="Calibri"/>
                <a:cs typeface="Calibri"/>
              </a:rPr>
              <a:t>v</a:t>
            </a:r>
            <a:r>
              <a:rPr sz="1500" spc="-15" dirty="0">
                <a:latin typeface="Calibri"/>
                <a:cs typeface="Calibri"/>
              </a:rPr>
              <a:t>e</a:t>
            </a:r>
            <a:r>
              <a:rPr sz="1500" dirty="0">
                <a:latin typeface="Calibri"/>
                <a:cs typeface="Calibri"/>
              </a:rPr>
              <a:t>n</a:t>
            </a:r>
            <a:r>
              <a:rPr sz="1500" spc="-10" dirty="0">
                <a:latin typeface="Calibri"/>
                <a:cs typeface="Calibri"/>
              </a:rPr>
              <a:t>č</a:t>
            </a:r>
            <a:r>
              <a:rPr sz="1500" dirty="0">
                <a:latin typeface="Calibri"/>
                <a:cs typeface="Calibri"/>
              </a:rPr>
              <a:t>ní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Calibri"/>
                <a:cs typeface="Calibri"/>
              </a:rPr>
              <a:t>sp</a:t>
            </a:r>
            <a:r>
              <a:rPr sz="1500" spc="-45" dirty="0">
                <a:latin typeface="Calibri"/>
                <a:cs typeface="Calibri"/>
              </a:rPr>
              <a:t>r</a:t>
            </a:r>
            <a:r>
              <a:rPr sz="1500" spc="-25" dirty="0">
                <a:latin typeface="Calibri"/>
                <a:cs typeface="Calibri"/>
              </a:rPr>
              <a:t>á</a:t>
            </a:r>
            <a:r>
              <a:rPr sz="1500" spc="-40" dirty="0">
                <a:latin typeface="Calibri"/>
                <a:cs typeface="Calibri"/>
              </a:rPr>
              <a:t>v</a:t>
            </a:r>
            <a:r>
              <a:rPr sz="1500" spc="-10" dirty="0">
                <a:latin typeface="Calibri"/>
                <a:cs typeface="Calibri"/>
              </a:rPr>
              <a:t>ce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8624193" y="3921242"/>
            <a:ext cx="1065530" cy="492759"/>
          </a:xfrm>
          <a:custGeom>
            <a:avLst/>
            <a:gdLst/>
            <a:ahLst/>
            <a:cxnLst/>
            <a:rect l="l" t="t" r="r" b="b"/>
            <a:pathLst>
              <a:path w="1065529" h="492760">
                <a:moveTo>
                  <a:pt x="0" y="492251"/>
                </a:moveTo>
                <a:lnTo>
                  <a:pt x="1065275" y="492251"/>
                </a:lnTo>
                <a:lnTo>
                  <a:pt x="1065275" y="0"/>
                </a:lnTo>
                <a:lnTo>
                  <a:pt x="0" y="0"/>
                </a:lnTo>
                <a:lnTo>
                  <a:pt x="0" y="4922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8762384" y="3989702"/>
            <a:ext cx="78676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Calibri"/>
                <a:cs typeface="Calibri"/>
              </a:rPr>
              <a:t>Li</a:t>
            </a:r>
            <a:r>
              <a:rPr sz="1500" spc="-10" dirty="0">
                <a:latin typeface="Calibri"/>
                <a:cs typeface="Calibri"/>
              </a:rPr>
              <a:t>k</a:t>
            </a:r>
            <a:r>
              <a:rPr sz="1500" spc="-15" dirty="0">
                <a:latin typeface="Calibri"/>
                <a:cs typeface="Calibri"/>
              </a:rPr>
              <a:t>v</a:t>
            </a:r>
            <a:r>
              <a:rPr sz="1500" dirty="0">
                <a:latin typeface="Calibri"/>
                <a:cs typeface="Calibri"/>
              </a:rPr>
              <a:t>id</a:t>
            </a:r>
            <a:r>
              <a:rPr sz="1500" spc="-15" dirty="0">
                <a:latin typeface="Calibri"/>
                <a:cs typeface="Calibri"/>
              </a:rPr>
              <a:t>á</a:t>
            </a:r>
            <a:r>
              <a:rPr sz="1500" spc="-20" dirty="0">
                <a:latin typeface="Calibri"/>
                <a:cs typeface="Calibri"/>
              </a:rPr>
              <a:t>t</a:t>
            </a:r>
            <a:r>
              <a:rPr sz="1500" dirty="0">
                <a:latin typeface="Calibri"/>
                <a:cs typeface="Calibri"/>
              </a:rPr>
              <a:t>o</a:t>
            </a:r>
            <a:r>
              <a:rPr sz="1500" spc="-10" dirty="0">
                <a:latin typeface="Calibri"/>
                <a:cs typeface="Calibri"/>
              </a:rPr>
              <a:t>r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331601" y="4930135"/>
            <a:ext cx="2010410" cy="553720"/>
          </a:xfrm>
          <a:custGeom>
            <a:avLst/>
            <a:gdLst/>
            <a:ahLst/>
            <a:cxnLst/>
            <a:rect l="l" t="t" r="r" b="b"/>
            <a:pathLst>
              <a:path w="2010410" h="553720">
                <a:moveTo>
                  <a:pt x="0" y="553211"/>
                </a:moveTo>
                <a:lnTo>
                  <a:pt x="2010155" y="553211"/>
                </a:lnTo>
                <a:lnTo>
                  <a:pt x="2010155" y="0"/>
                </a:lnTo>
                <a:lnTo>
                  <a:pt x="0" y="0"/>
                </a:lnTo>
                <a:lnTo>
                  <a:pt x="0" y="5532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2631327" y="5000114"/>
            <a:ext cx="141097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5" dirty="0">
                <a:latin typeface="Calibri"/>
                <a:cs typeface="Calibri"/>
              </a:rPr>
              <a:t>Př</a:t>
            </a:r>
            <a:r>
              <a:rPr sz="1500" dirty="0">
                <a:latin typeface="Calibri"/>
                <a:cs typeface="Calibri"/>
              </a:rPr>
              <a:t>ihláš</a:t>
            </a:r>
            <a:r>
              <a:rPr sz="1500" spc="-15" dirty="0">
                <a:latin typeface="Calibri"/>
                <a:cs typeface="Calibri"/>
              </a:rPr>
              <a:t>e</a:t>
            </a:r>
            <a:r>
              <a:rPr sz="1500" dirty="0">
                <a:latin typeface="Calibri"/>
                <a:cs typeface="Calibri"/>
              </a:rPr>
              <a:t>ní</a:t>
            </a:r>
            <a:r>
              <a:rPr sz="1500" spc="-60" dirty="0">
                <a:latin typeface="Times New Roman"/>
                <a:cs typeface="Times New Roman"/>
              </a:rPr>
              <a:t> </a:t>
            </a:r>
            <a:r>
              <a:rPr sz="1500" spc="-30" dirty="0">
                <a:latin typeface="Calibri"/>
                <a:cs typeface="Calibri"/>
              </a:rPr>
              <a:t>v</a:t>
            </a:r>
            <a:r>
              <a:rPr sz="1500" spc="-15" dirty="0">
                <a:latin typeface="Calibri"/>
                <a:cs typeface="Calibri"/>
              </a:rPr>
              <a:t>ě</a:t>
            </a:r>
            <a:r>
              <a:rPr sz="1500" spc="-5" dirty="0">
                <a:latin typeface="Calibri"/>
                <a:cs typeface="Calibri"/>
              </a:rPr>
              <a:t>ř</a:t>
            </a:r>
            <a:r>
              <a:rPr sz="1500" dirty="0">
                <a:latin typeface="Calibri"/>
                <a:cs typeface="Calibri"/>
              </a:rPr>
              <a:t>i</a:t>
            </a:r>
            <a:r>
              <a:rPr sz="1500" spc="-20" dirty="0">
                <a:latin typeface="Calibri"/>
                <a:cs typeface="Calibri"/>
              </a:rPr>
              <a:t>t</a:t>
            </a:r>
            <a:r>
              <a:rPr sz="1500" spc="-15" dirty="0">
                <a:latin typeface="Calibri"/>
                <a:cs typeface="Calibri"/>
              </a:rPr>
              <a:t>e</a:t>
            </a:r>
            <a:r>
              <a:rPr sz="1500" dirty="0">
                <a:latin typeface="Calibri"/>
                <a:cs typeface="Calibri"/>
              </a:rPr>
              <a:t>l</a:t>
            </a:r>
            <a:r>
              <a:rPr sz="1500" spc="-10" dirty="0">
                <a:latin typeface="Calibri"/>
                <a:cs typeface="Calibri"/>
              </a:rPr>
              <a:t>é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341753" y="4930135"/>
            <a:ext cx="2225040" cy="553720"/>
          </a:xfrm>
          <a:custGeom>
            <a:avLst/>
            <a:gdLst/>
            <a:ahLst/>
            <a:cxnLst/>
            <a:rect l="l" t="t" r="r" b="b"/>
            <a:pathLst>
              <a:path w="2225040" h="553720">
                <a:moveTo>
                  <a:pt x="0" y="553211"/>
                </a:moveTo>
                <a:lnTo>
                  <a:pt x="2225039" y="553211"/>
                </a:lnTo>
                <a:lnTo>
                  <a:pt x="2225039" y="0"/>
                </a:lnTo>
                <a:lnTo>
                  <a:pt x="0" y="0"/>
                </a:lnTo>
                <a:lnTo>
                  <a:pt x="0" y="5532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4440317" y="4998591"/>
            <a:ext cx="2024380" cy="446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74650">
              <a:lnSpc>
                <a:spcPct val="100699"/>
              </a:lnSpc>
            </a:pPr>
            <a:r>
              <a:rPr sz="1500" dirty="0">
                <a:latin typeface="Calibri"/>
                <a:cs typeface="Calibri"/>
              </a:rPr>
              <a:t>O</a:t>
            </a:r>
            <a:r>
              <a:rPr sz="1500" spc="-15" dirty="0">
                <a:latin typeface="Calibri"/>
                <a:cs typeface="Calibri"/>
              </a:rPr>
              <a:t>s</a:t>
            </a:r>
            <a:r>
              <a:rPr sz="1500" spc="-30" dirty="0">
                <a:latin typeface="Calibri"/>
                <a:cs typeface="Calibri"/>
              </a:rPr>
              <a:t>t</a:t>
            </a:r>
            <a:r>
              <a:rPr sz="1500" spc="-15" dirty="0">
                <a:latin typeface="Calibri"/>
                <a:cs typeface="Calibri"/>
              </a:rPr>
              <a:t>a</a:t>
            </a:r>
            <a:r>
              <a:rPr sz="1500" spc="-5" dirty="0">
                <a:latin typeface="Calibri"/>
                <a:cs typeface="Calibri"/>
              </a:rPr>
              <a:t>t</a:t>
            </a:r>
            <a:r>
              <a:rPr sz="1500" dirty="0">
                <a:latin typeface="Calibri"/>
                <a:cs typeface="Calibri"/>
              </a:rPr>
              <a:t>ní</a:t>
            </a:r>
            <a:r>
              <a:rPr sz="1500" spc="-7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Calibri"/>
                <a:cs typeface="Calibri"/>
              </a:rPr>
              <a:t>subj</a:t>
            </a:r>
            <a:r>
              <a:rPr sz="1500" spc="-15" dirty="0">
                <a:latin typeface="Calibri"/>
                <a:cs typeface="Calibri"/>
              </a:rPr>
              <a:t>e</a:t>
            </a:r>
            <a:r>
              <a:rPr sz="1500" spc="-20" dirty="0">
                <a:latin typeface="Calibri"/>
                <a:cs typeface="Calibri"/>
              </a:rPr>
              <a:t>k</a:t>
            </a:r>
            <a:r>
              <a:rPr sz="1500" spc="-10" dirty="0">
                <a:latin typeface="Calibri"/>
                <a:cs typeface="Calibri"/>
              </a:rPr>
              <a:t>ty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Calibri"/>
                <a:cs typeface="Calibri"/>
              </a:rPr>
              <a:t>upl</a:t>
            </a:r>
            <a:r>
              <a:rPr sz="1500" spc="-15" dirty="0">
                <a:latin typeface="Calibri"/>
                <a:cs typeface="Calibri"/>
              </a:rPr>
              <a:t>a</a:t>
            </a:r>
            <a:r>
              <a:rPr sz="1500" spc="-5" dirty="0">
                <a:latin typeface="Calibri"/>
                <a:cs typeface="Calibri"/>
              </a:rPr>
              <a:t>t</a:t>
            </a:r>
            <a:r>
              <a:rPr sz="1500" dirty="0">
                <a:latin typeface="Calibri"/>
                <a:cs typeface="Calibri"/>
              </a:rPr>
              <a:t>ňují</a:t>
            </a:r>
            <a:r>
              <a:rPr sz="1500" spc="-10" dirty="0">
                <a:latin typeface="Calibri"/>
                <a:cs typeface="Calibri"/>
              </a:rPr>
              <a:t>c</a:t>
            </a:r>
            <a:r>
              <a:rPr sz="1500" dirty="0">
                <a:latin typeface="Calibri"/>
                <a:cs typeface="Calibri"/>
              </a:rPr>
              <a:t>í</a:t>
            </a:r>
            <a:r>
              <a:rPr sz="1500" spc="-75" dirty="0">
                <a:latin typeface="Times New Roman"/>
                <a:cs typeface="Times New Roman"/>
              </a:rPr>
              <a:t> </a:t>
            </a:r>
            <a:r>
              <a:rPr sz="1500" spc="-25" dirty="0">
                <a:latin typeface="Calibri"/>
                <a:cs typeface="Calibri"/>
              </a:rPr>
              <a:t>s</a:t>
            </a:r>
            <a:r>
              <a:rPr sz="1500" spc="-30" dirty="0">
                <a:latin typeface="Calibri"/>
                <a:cs typeface="Calibri"/>
              </a:rPr>
              <a:t>v</a:t>
            </a:r>
            <a:r>
              <a:rPr sz="1500" spc="-10" dirty="0">
                <a:latin typeface="Calibri"/>
                <a:cs typeface="Calibri"/>
              </a:rPr>
              <a:t>é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Calibri"/>
                <a:cs typeface="Calibri"/>
              </a:rPr>
              <a:t>ná</a:t>
            </a:r>
            <a:r>
              <a:rPr sz="1500" spc="-30" dirty="0">
                <a:latin typeface="Calibri"/>
                <a:cs typeface="Calibri"/>
              </a:rPr>
              <a:t>r</a:t>
            </a:r>
            <a:r>
              <a:rPr sz="1500" dirty="0">
                <a:latin typeface="Calibri"/>
                <a:cs typeface="Calibri"/>
              </a:rPr>
              <a:t>o</a:t>
            </a:r>
            <a:r>
              <a:rPr sz="1500" spc="-10" dirty="0">
                <a:latin typeface="Calibri"/>
                <a:cs typeface="Calibri"/>
              </a:rPr>
              <a:t>ky</a:t>
            </a:r>
            <a:r>
              <a:rPr sz="1500" spc="-6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Calibri"/>
                <a:cs typeface="Calibri"/>
              </a:rPr>
              <a:t>v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Calibri"/>
                <a:cs typeface="Calibri"/>
              </a:rPr>
              <a:t>I</a:t>
            </a:r>
            <a:r>
              <a:rPr sz="1500" spc="-10" dirty="0">
                <a:latin typeface="Calibri"/>
                <a:cs typeface="Calibri"/>
              </a:rPr>
              <a:t>Ř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479429" y="5683753"/>
            <a:ext cx="1717675" cy="0"/>
          </a:xfrm>
          <a:custGeom>
            <a:avLst/>
            <a:gdLst/>
            <a:ahLst/>
            <a:cxnLst/>
            <a:rect l="l" t="t" r="r" b="b"/>
            <a:pathLst>
              <a:path w="1717675">
                <a:moveTo>
                  <a:pt x="0" y="0"/>
                </a:moveTo>
                <a:lnTo>
                  <a:pt x="171754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00683" y="5359903"/>
            <a:ext cx="0" cy="325120"/>
          </a:xfrm>
          <a:custGeom>
            <a:avLst/>
            <a:gdLst/>
            <a:ahLst/>
            <a:cxnLst/>
            <a:rect l="l" t="t" r="r" b="b"/>
            <a:pathLst>
              <a:path h="325120">
                <a:moveTo>
                  <a:pt x="0" y="0"/>
                </a:moveTo>
                <a:lnTo>
                  <a:pt x="0" y="32461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441329" y="5654035"/>
            <a:ext cx="76200" cy="300355"/>
          </a:xfrm>
          <a:custGeom>
            <a:avLst/>
            <a:gdLst/>
            <a:ahLst/>
            <a:cxnLst/>
            <a:rect l="l" t="t" r="r" b="b"/>
            <a:pathLst>
              <a:path w="76200" h="300354">
                <a:moveTo>
                  <a:pt x="36575" y="224027"/>
                </a:moveTo>
                <a:lnTo>
                  <a:pt x="0" y="224027"/>
                </a:lnTo>
                <a:lnTo>
                  <a:pt x="38099" y="300227"/>
                </a:lnTo>
                <a:lnTo>
                  <a:pt x="69341" y="237743"/>
                </a:lnTo>
                <a:lnTo>
                  <a:pt x="36575" y="237743"/>
                </a:lnTo>
                <a:lnTo>
                  <a:pt x="36575" y="224027"/>
                </a:lnTo>
                <a:close/>
              </a:path>
              <a:path w="76200" h="300354">
                <a:moveTo>
                  <a:pt x="39623" y="0"/>
                </a:moveTo>
                <a:lnTo>
                  <a:pt x="36575" y="0"/>
                </a:lnTo>
                <a:lnTo>
                  <a:pt x="36575" y="237743"/>
                </a:lnTo>
                <a:lnTo>
                  <a:pt x="39623" y="237743"/>
                </a:lnTo>
                <a:lnTo>
                  <a:pt x="39623" y="0"/>
                </a:lnTo>
                <a:close/>
              </a:path>
              <a:path w="76200" h="300354">
                <a:moveTo>
                  <a:pt x="76199" y="224027"/>
                </a:moveTo>
                <a:lnTo>
                  <a:pt x="39623" y="224027"/>
                </a:lnTo>
                <a:lnTo>
                  <a:pt x="39623" y="237743"/>
                </a:lnTo>
                <a:lnTo>
                  <a:pt x="69341" y="237743"/>
                </a:lnTo>
                <a:lnTo>
                  <a:pt x="76199" y="2240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158874" y="5684515"/>
            <a:ext cx="76200" cy="300355"/>
          </a:xfrm>
          <a:custGeom>
            <a:avLst/>
            <a:gdLst/>
            <a:ahLst/>
            <a:cxnLst/>
            <a:rect l="l" t="t" r="r" b="b"/>
            <a:pathLst>
              <a:path w="76200" h="300354">
                <a:moveTo>
                  <a:pt x="36575" y="224027"/>
                </a:moveTo>
                <a:lnTo>
                  <a:pt x="0" y="224027"/>
                </a:lnTo>
                <a:lnTo>
                  <a:pt x="38099" y="300227"/>
                </a:lnTo>
                <a:lnTo>
                  <a:pt x="70103" y="236219"/>
                </a:lnTo>
                <a:lnTo>
                  <a:pt x="36575" y="236219"/>
                </a:lnTo>
                <a:lnTo>
                  <a:pt x="36575" y="224027"/>
                </a:lnTo>
                <a:close/>
              </a:path>
              <a:path w="76200" h="300354">
                <a:moveTo>
                  <a:pt x="39623" y="0"/>
                </a:moveTo>
                <a:lnTo>
                  <a:pt x="36575" y="0"/>
                </a:lnTo>
                <a:lnTo>
                  <a:pt x="36575" y="236219"/>
                </a:lnTo>
                <a:lnTo>
                  <a:pt x="39623" y="236219"/>
                </a:lnTo>
                <a:lnTo>
                  <a:pt x="39623" y="0"/>
                </a:lnTo>
                <a:close/>
              </a:path>
              <a:path w="76200" h="300354">
                <a:moveTo>
                  <a:pt x="76199" y="224027"/>
                </a:moveTo>
                <a:lnTo>
                  <a:pt x="39623" y="224027"/>
                </a:lnTo>
                <a:lnTo>
                  <a:pt x="39623" y="236219"/>
                </a:lnTo>
                <a:lnTo>
                  <a:pt x="70103" y="236219"/>
                </a:lnTo>
                <a:lnTo>
                  <a:pt x="76199" y="2240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1537597" y="5984744"/>
            <a:ext cx="3724910" cy="38417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607695">
              <a:lnSpc>
                <a:spcPct val="100000"/>
              </a:lnSpc>
              <a:tabLst>
                <a:tab pos="2369185" algn="l"/>
              </a:tabLst>
            </a:pPr>
            <a:r>
              <a:rPr sz="1500" spc="-10" dirty="0">
                <a:latin typeface="Calibri"/>
                <a:cs typeface="Calibri"/>
              </a:rPr>
              <a:t>Z</a:t>
            </a:r>
            <a:r>
              <a:rPr sz="1500" dirty="0">
                <a:latin typeface="Calibri"/>
                <a:cs typeface="Calibri"/>
              </a:rPr>
              <a:t>aji</a:t>
            </a:r>
            <a:r>
              <a:rPr sz="1500" spc="-15" dirty="0">
                <a:latin typeface="Calibri"/>
                <a:cs typeface="Calibri"/>
              </a:rPr>
              <a:t>š</a:t>
            </a:r>
            <a:r>
              <a:rPr sz="1500" spc="-20" dirty="0">
                <a:latin typeface="Calibri"/>
                <a:cs typeface="Calibri"/>
              </a:rPr>
              <a:t>t</a:t>
            </a:r>
            <a:r>
              <a:rPr sz="1500" spc="-15" dirty="0">
                <a:latin typeface="Calibri"/>
                <a:cs typeface="Calibri"/>
              </a:rPr>
              <a:t>ě</a:t>
            </a:r>
            <a:r>
              <a:rPr sz="1500" dirty="0">
                <a:latin typeface="Calibri"/>
                <a:cs typeface="Calibri"/>
              </a:rPr>
              <a:t>ní</a:t>
            </a:r>
            <a:r>
              <a:rPr sz="1500" dirty="0">
                <a:latin typeface="Times New Roman"/>
                <a:cs typeface="Times New Roman"/>
              </a:rPr>
              <a:t>	</a:t>
            </a:r>
            <a:r>
              <a:rPr sz="1500" spc="-10" dirty="0">
                <a:latin typeface="Calibri"/>
                <a:cs typeface="Calibri"/>
              </a:rPr>
              <a:t>N</a:t>
            </a:r>
            <a:r>
              <a:rPr sz="1500" spc="-25" dirty="0">
                <a:latin typeface="Calibri"/>
                <a:cs typeface="Calibri"/>
              </a:rPr>
              <a:t>e</a:t>
            </a:r>
            <a:r>
              <a:rPr sz="1500" spc="-30" dirty="0">
                <a:latin typeface="Calibri"/>
                <a:cs typeface="Calibri"/>
              </a:rPr>
              <a:t>z</a:t>
            </a:r>
            <a:r>
              <a:rPr sz="1500" dirty="0">
                <a:latin typeface="Calibri"/>
                <a:cs typeface="Calibri"/>
              </a:rPr>
              <a:t>aji</a:t>
            </a:r>
            <a:r>
              <a:rPr sz="1500" spc="-15" dirty="0">
                <a:latin typeface="Calibri"/>
                <a:cs typeface="Calibri"/>
              </a:rPr>
              <a:t>š</a:t>
            </a:r>
            <a:r>
              <a:rPr sz="1500" spc="-20" dirty="0">
                <a:latin typeface="Calibri"/>
                <a:cs typeface="Calibri"/>
              </a:rPr>
              <a:t>t</a:t>
            </a:r>
            <a:r>
              <a:rPr sz="1500" spc="-15" dirty="0">
                <a:latin typeface="Calibri"/>
                <a:cs typeface="Calibri"/>
              </a:rPr>
              <a:t>ě</a:t>
            </a:r>
            <a:r>
              <a:rPr sz="1500" dirty="0">
                <a:latin typeface="Calibri"/>
                <a:cs typeface="Calibri"/>
              </a:rPr>
              <a:t>ní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307975">
              <a:lnSpc>
                <a:spcPct val="100000"/>
              </a:lnSpc>
            </a:pPr>
            <a:r>
              <a:rPr sz="3300" spc="-25" dirty="0">
                <a:latin typeface="Georgia"/>
                <a:cs typeface="Georgia"/>
              </a:rPr>
              <a:t>P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spc="-10" dirty="0">
                <a:latin typeface="Georgia"/>
                <a:cs typeface="Georgia"/>
              </a:rPr>
              <a:t>řa</a:t>
            </a:r>
            <a:r>
              <a:rPr sz="3300" dirty="0">
                <a:latin typeface="Georgia"/>
                <a:cs typeface="Georgia"/>
              </a:rPr>
              <a:t>d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55" dirty="0">
                <a:latin typeface="Times New Roman"/>
                <a:cs typeface="Times New Roman"/>
              </a:rPr>
              <a:t> 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ě</a:t>
            </a:r>
            <a:r>
              <a:rPr sz="3300" spc="-10" dirty="0">
                <a:latin typeface="Georgia"/>
                <a:cs typeface="Georgia"/>
              </a:rPr>
              <a:t>ři</a:t>
            </a:r>
            <a:r>
              <a:rPr sz="3300" dirty="0">
                <a:latin typeface="Georgia"/>
                <a:cs typeface="Georgia"/>
              </a:rPr>
              <a:t>t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dirty="0">
                <a:latin typeface="Georgia"/>
                <a:cs typeface="Georgia"/>
              </a:rPr>
              <a:t>lů</a:t>
            </a:r>
            <a:r>
              <a:rPr sz="3300" spc="-40" dirty="0">
                <a:latin typeface="Times New Roman"/>
                <a:cs typeface="Times New Roman"/>
              </a:rPr>
              <a:t> </a:t>
            </a:r>
            <a:r>
              <a:rPr sz="3300" spc="-20" dirty="0">
                <a:latin typeface="Georgia"/>
                <a:cs typeface="Georgia"/>
              </a:rPr>
              <a:t>v</a:t>
            </a:r>
            <a:r>
              <a:rPr sz="3300" spc="-3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i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s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č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í</a:t>
            </a:r>
            <a:r>
              <a:rPr sz="3300" spc="-30" dirty="0">
                <a:latin typeface="Georgia"/>
                <a:cs typeface="Georgia"/>
              </a:rPr>
              <a:t>m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10" dirty="0">
                <a:latin typeface="Georgia"/>
                <a:cs typeface="Georgia"/>
              </a:rPr>
              <a:t>ří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1888063"/>
            <a:ext cx="8071484" cy="3886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itelé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Zajiš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20" dirty="0">
                <a:latin typeface="Georgia"/>
                <a:cs typeface="Georgia"/>
              </a:rPr>
              <a:t>ěn</a:t>
            </a:r>
            <a:r>
              <a:rPr sz="1900" spc="-10" dirty="0">
                <a:latin typeface="Georgia"/>
                <a:cs typeface="Georgia"/>
              </a:rPr>
              <a:t>í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v</a:t>
            </a:r>
            <a:r>
              <a:rPr sz="1900" spc="-20" dirty="0">
                <a:latin typeface="Georgia"/>
                <a:cs typeface="Georgia"/>
              </a:rPr>
              <a:t>ě</a:t>
            </a:r>
            <a:r>
              <a:rPr sz="1900" spc="-10" dirty="0">
                <a:latin typeface="Georgia"/>
                <a:cs typeface="Georgia"/>
              </a:rPr>
              <a:t>ř</a:t>
            </a:r>
            <a:r>
              <a:rPr sz="1900" spc="-15" dirty="0">
                <a:latin typeface="Georgia"/>
                <a:cs typeface="Georgia"/>
              </a:rPr>
              <a:t>i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l</a:t>
            </a:r>
            <a:r>
              <a:rPr sz="1900" spc="-10" dirty="0">
                <a:latin typeface="Georgia"/>
                <a:cs typeface="Georgia"/>
              </a:rPr>
              <a:t>é</a:t>
            </a:r>
            <a:endParaRPr sz="1900">
              <a:latin typeface="Georgia"/>
              <a:cs typeface="Georgia"/>
            </a:endParaRPr>
          </a:p>
          <a:p>
            <a:pPr marL="835660" marR="5080" indent="-274320" algn="just">
              <a:lnSpc>
                <a:spcPts val="1820"/>
              </a:lnSpc>
              <a:spcBef>
                <a:spcPts val="445"/>
              </a:spcBef>
            </a:pPr>
            <a:r>
              <a:rPr sz="1300" spc="-120" dirty="0">
                <a:solidFill>
                  <a:srgbClr val="8C7A6F"/>
                </a:solidFill>
                <a:latin typeface="Wingdings"/>
                <a:cs typeface="Wingdings"/>
              </a:rPr>
              <a:t></a:t>
            </a:r>
            <a:r>
              <a:rPr sz="1300" spc="-120" dirty="0">
                <a:solidFill>
                  <a:srgbClr val="8C7A6F"/>
                </a:solidFill>
                <a:latin typeface="Times New Roman"/>
                <a:cs typeface="Times New Roman"/>
              </a:rPr>
              <a:t>  </a:t>
            </a:r>
            <a:r>
              <a:rPr sz="1300" spc="-5" dirty="0">
                <a:solidFill>
                  <a:srgbClr val="8C7A6F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Zajiš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ni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9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900" spc="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9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2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900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adr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žov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ac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9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2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9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9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vodu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  </a:t>
            </a:r>
            <a:r>
              <a:rPr sz="19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mo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  </a:t>
            </a:r>
            <a:r>
              <a:rPr sz="19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ť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ov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ac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  </a:t>
            </a:r>
            <a:r>
              <a:rPr sz="19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vod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em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   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prá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  </a:t>
            </a:r>
            <a:r>
              <a:rPr sz="19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9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pe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900" spc="-1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hl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dáv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ky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900" spc="-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900" spc="-1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900" spc="-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900" spc="-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bn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ým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1900" spc="-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9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dl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ahra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ni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9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vn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9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ra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y,</a:t>
            </a:r>
            <a:endParaRPr sz="19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15"/>
              </a:spcBef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Ne</a:t>
            </a:r>
            <a:r>
              <a:rPr sz="1900" spc="-15" dirty="0">
                <a:latin typeface="Georgia"/>
                <a:cs typeface="Georgia"/>
              </a:rPr>
              <a:t>z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15" dirty="0">
                <a:latin typeface="Georgia"/>
                <a:cs typeface="Georgia"/>
              </a:rPr>
              <a:t>jiš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20" dirty="0">
                <a:latin typeface="Georgia"/>
                <a:cs typeface="Georgia"/>
              </a:rPr>
              <a:t>ěn</a:t>
            </a:r>
            <a:r>
              <a:rPr sz="1900" spc="-10" dirty="0">
                <a:latin typeface="Georgia"/>
                <a:cs typeface="Georgia"/>
              </a:rPr>
              <a:t>í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v</a:t>
            </a:r>
            <a:r>
              <a:rPr sz="1900" spc="-20" dirty="0">
                <a:latin typeface="Georgia"/>
                <a:cs typeface="Georgia"/>
              </a:rPr>
              <a:t>ě</a:t>
            </a:r>
            <a:r>
              <a:rPr sz="1900" spc="-10" dirty="0">
                <a:latin typeface="Georgia"/>
                <a:cs typeface="Georgia"/>
              </a:rPr>
              <a:t>ř</a:t>
            </a:r>
            <a:r>
              <a:rPr sz="1900" spc="-15" dirty="0">
                <a:latin typeface="Georgia"/>
                <a:cs typeface="Georgia"/>
              </a:rPr>
              <a:t>i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l</a:t>
            </a:r>
            <a:r>
              <a:rPr sz="1900" spc="-10" dirty="0">
                <a:latin typeface="Georgia"/>
                <a:cs typeface="Georgia"/>
              </a:rPr>
              <a:t>é</a:t>
            </a:r>
            <a:endParaRPr sz="1900">
              <a:latin typeface="Georgia"/>
              <a:cs typeface="Georgia"/>
            </a:endParaRPr>
          </a:p>
          <a:p>
            <a:pPr marL="561340">
              <a:lnSpc>
                <a:spcPct val="100000"/>
              </a:lnSpc>
            </a:pPr>
            <a:r>
              <a:rPr sz="1300" spc="-120" dirty="0">
                <a:solidFill>
                  <a:srgbClr val="8C7A6F"/>
                </a:solidFill>
                <a:latin typeface="Wingdings"/>
                <a:cs typeface="Wingdings"/>
              </a:rPr>
              <a:t></a:t>
            </a:r>
            <a:r>
              <a:rPr sz="1300" spc="-120" dirty="0">
                <a:solidFill>
                  <a:srgbClr val="8C7A6F"/>
                </a:solidFill>
                <a:latin typeface="Times New Roman"/>
                <a:cs typeface="Times New Roman"/>
              </a:rPr>
              <a:t>  </a:t>
            </a:r>
            <a:r>
              <a:rPr sz="1300" spc="-5" dirty="0">
                <a:solidFill>
                  <a:srgbClr val="8C7A6F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jiš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ěn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9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endParaRPr sz="1900">
              <a:latin typeface="Georgia"/>
              <a:cs typeface="Georgia"/>
            </a:endParaRPr>
          </a:p>
          <a:p>
            <a:pPr marL="561340">
              <a:lnSpc>
                <a:spcPct val="100000"/>
              </a:lnSpc>
            </a:pPr>
            <a:r>
              <a:rPr sz="1300" spc="-120" dirty="0">
                <a:solidFill>
                  <a:srgbClr val="8C7A6F"/>
                </a:solidFill>
                <a:latin typeface="Wingdings"/>
                <a:cs typeface="Wingdings"/>
              </a:rPr>
              <a:t></a:t>
            </a:r>
            <a:r>
              <a:rPr sz="1300" spc="-120" dirty="0">
                <a:solidFill>
                  <a:srgbClr val="8C7A6F"/>
                </a:solidFill>
                <a:latin typeface="Times New Roman"/>
                <a:cs typeface="Times New Roman"/>
              </a:rPr>
              <a:t>  </a:t>
            </a:r>
            <a:r>
              <a:rPr sz="1300" spc="-5" dirty="0">
                <a:solidFill>
                  <a:srgbClr val="8C7A6F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9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jiš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ěn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9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tk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em</a:t>
            </a:r>
            <a:r>
              <a:rPr sz="19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19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oso</a:t>
            </a:r>
            <a:r>
              <a:rPr sz="1900" spc="-2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endParaRPr sz="1900">
              <a:latin typeface="Georgia"/>
              <a:cs typeface="Georgia"/>
            </a:endParaRPr>
          </a:p>
          <a:p>
            <a:pPr marL="561340">
              <a:lnSpc>
                <a:spcPct val="100000"/>
              </a:lnSpc>
            </a:pPr>
            <a:r>
              <a:rPr sz="1300" spc="-120" dirty="0">
                <a:solidFill>
                  <a:srgbClr val="8C7A6F"/>
                </a:solidFill>
                <a:latin typeface="Wingdings"/>
                <a:cs typeface="Wingdings"/>
              </a:rPr>
              <a:t></a:t>
            </a:r>
            <a:r>
              <a:rPr sz="1300" spc="-120" dirty="0">
                <a:solidFill>
                  <a:srgbClr val="8C7A6F"/>
                </a:solidFill>
                <a:latin typeface="Times New Roman"/>
                <a:cs typeface="Times New Roman"/>
              </a:rPr>
              <a:t>  </a:t>
            </a:r>
            <a:r>
              <a:rPr sz="1300" spc="-5" dirty="0">
                <a:solidFill>
                  <a:srgbClr val="8C7A6F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9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dř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íz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1900" spc="-2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900" spc="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hl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dáv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ka</a:t>
            </a:r>
            <a:r>
              <a:rPr sz="1900" spc="-2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endParaRPr sz="1900">
              <a:latin typeface="Georgia"/>
              <a:cs typeface="Georgia"/>
            </a:endParaRPr>
          </a:p>
          <a:p>
            <a:pPr marL="561340">
              <a:lnSpc>
                <a:spcPct val="100000"/>
              </a:lnSpc>
            </a:pPr>
            <a:r>
              <a:rPr sz="1300" spc="-120" dirty="0">
                <a:solidFill>
                  <a:srgbClr val="8C7A6F"/>
                </a:solidFill>
                <a:latin typeface="Wingdings"/>
                <a:cs typeface="Wingdings"/>
              </a:rPr>
              <a:t></a:t>
            </a:r>
            <a:r>
              <a:rPr sz="1300" spc="-120" dirty="0">
                <a:solidFill>
                  <a:srgbClr val="8C7A6F"/>
                </a:solidFill>
                <a:latin typeface="Times New Roman"/>
                <a:cs typeface="Times New Roman"/>
              </a:rPr>
              <a:t>  </a:t>
            </a:r>
            <a:r>
              <a:rPr sz="1300" spc="-5" dirty="0">
                <a:solidFill>
                  <a:srgbClr val="8C7A6F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1900" spc="-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19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19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míněn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ými</a:t>
            </a:r>
            <a:r>
              <a:rPr sz="1900" spc="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hl</a:t>
            </a:r>
            <a:r>
              <a:rPr sz="1900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1900" spc="-15" dirty="0">
                <a:solidFill>
                  <a:srgbClr val="636A86"/>
                </a:solidFill>
                <a:latin typeface="Georgia"/>
                <a:cs typeface="Georgia"/>
              </a:rPr>
              <a:t>dáv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ka</a:t>
            </a:r>
            <a:r>
              <a:rPr sz="1900" spc="-2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19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endParaRPr sz="19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tní</a:t>
            </a:r>
            <a:r>
              <a:rPr sz="20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su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ty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tň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jící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vé</a:t>
            </a:r>
            <a:r>
              <a:rPr sz="20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áro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lvenčním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Po</a:t>
            </a:r>
            <a:r>
              <a:rPr sz="1900" spc="-15" dirty="0">
                <a:latin typeface="Georgia"/>
                <a:cs typeface="Georgia"/>
              </a:rPr>
              <a:t>hl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dáv</a:t>
            </a:r>
            <a:r>
              <a:rPr sz="1900" spc="-10" dirty="0">
                <a:latin typeface="Georgia"/>
                <a:cs typeface="Georgia"/>
              </a:rPr>
              <a:t>ky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z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Georgia"/>
                <a:cs typeface="Georgia"/>
              </a:rPr>
              <a:t>m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15" dirty="0">
                <a:latin typeface="Georgia"/>
                <a:cs typeface="Georgia"/>
              </a:rPr>
              <a:t>j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5" dirty="0">
                <a:latin typeface="Georgia"/>
                <a:cs typeface="Georgia"/>
              </a:rPr>
              <a:t>tk</a:t>
            </a:r>
            <a:r>
              <a:rPr sz="1900" spc="-15" dirty="0">
                <a:latin typeface="Georgia"/>
                <a:cs typeface="Georgia"/>
              </a:rPr>
              <a:t>ovou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po</a:t>
            </a:r>
            <a:r>
              <a:rPr sz="1900" spc="-15" dirty="0">
                <a:latin typeface="Georgia"/>
                <a:cs typeface="Georgia"/>
              </a:rPr>
              <a:t>ds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20" dirty="0">
                <a:latin typeface="Georgia"/>
                <a:cs typeface="Georgia"/>
              </a:rPr>
              <a:t>o</a:t>
            </a:r>
            <a:r>
              <a:rPr sz="1900" spc="-15" dirty="0">
                <a:latin typeface="Georgia"/>
                <a:cs typeface="Georgia"/>
              </a:rPr>
              <a:t>u</a:t>
            </a:r>
            <a:endParaRPr sz="19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03211" y="5797527"/>
            <a:ext cx="1527810" cy="787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080" indent="-274320">
              <a:lnSpc>
                <a:spcPts val="1820"/>
              </a:lnSpc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Po</a:t>
            </a:r>
            <a:r>
              <a:rPr sz="1900" spc="-15" dirty="0">
                <a:latin typeface="Georgia"/>
                <a:cs typeface="Georgia"/>
              </a:rPr>
              <a:t>hl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dáv</a:t>
            </a:r>
            <a:r>
              <a:rPr sz="1900" spc="-10" dirty="0">
                <a:latin typeface="Georgia"/>
                <a:cs typeface="Georgia"/>
              </a:rPr>
              <a:t>ky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po</a:t>
            </a:r>
            <a:r>
              <a:rPr sz="1900" spc="-15" dirty="0">
                <a:latin typeface="Georgia"/>
                <a:cs typeface="Georgia"/>
              </a:rPr>
              <a:t>ds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20" dirty="0">
                <a:latin typeface="Georgia"/>
                <a:cs typeface="Georgia"/>
              </a:rPr>
              <a:t>o</a:t>
            </a:r>
            <a:r>
              <a:rPr sz="1900" spc="-15" dirty="0">
                <a:latin typeface="Georgia"/>
                <a:cs typeface="Georgia"/>
              </a:rPr>
              <a:t>u</a:t>
            </a:r>
            <a:endParaRPr sz="19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…</a:t>
            </a:r>
            <a:endParaRPr sz="19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42085" y="5797527"/>
            <a:ext cx="605917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18260" algn="l"/>
                <a:tab pos="1818005" algn="l"/>
                <a:tab pos="2661285" algn="l"/>
                <a:tab pos="4331335" algn="l"/>
                <a:tab pos="4794885" algn="l"/>
              </a:tabLst>
            </a:pPr>
            <a:r>
              <a:rPr sz="1900" spc="-20" dirty="0">
                <a:latin typeface="Georgia"/>
                <a:cs typeface="Georgia"/>
              </a:rPr>
              <a:t>p</a:t>
            </a:r>
            <a:r>
              <a:rPr sz="1900" spc="-10" dirty="0">
                <a:latin typeface="Georgia"/>
                <a:cs typeface="Georgia"/>
              </a:rPr>
              <a:t>o</a:t>
            </a:r>
            <a:r>
              <a:rPr sz="1900" spc="-15" dirty="0">
                <a:latin typeface="Georgia"/>
                <a:cs typeface="Georgia"/>
              </a:rPr>
              <a:t>s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15" dirty="0">
                <a:latin typeface="Georgia"/>
                <a:cs typeface="Georgia"/>
              </a:rPr>
              <a:t>v</a:t>
            </a:r>
            <a:r>
              <a:rPr sz="1900" spc="-20" dirty="0">
                <a:latin typeface="Georgia"/>
                <a:cs typeface="Georgia"/>
              </a:rPr>
              <a:t>en</a:t>
            </a:r>
            <a:r>
              <a:rPr sz="1900" spc="-10" dirty="0">
                <a:latin typeface="Georgia"/>
                <a:cs typeface="Georgia"/>
              </a:rPr>
              <a:t>é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spc="-10" dirty="0">
                <a:latin typeface="Georgia"/>
                <a:cs typeface="Georgia"/>
              </a:rPr>
              <a:t>na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spc="-10" dirty="0">
                <a:latin typeface="Georgia"/>
                <a:cs typeface="Georgia"/>
              </a:rPr>
              <a:t>r</a:t>
            </a:r>
            <a:r>
              <a:rPr sz="1900" spc="-15" dirty="0">
                <a:latin typeface="Georgia"/>
                <a:cs typeface="Georgia"/>
              </a:rPr>
              <a:t>ov</a:t>
            </a:r>
            <a:r>
              <a:rPr sz="1900" spc="-5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ň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spc="-20" dirty="0">
                <a:latin typeface="Georgia"/>
                <a:cs typeface="Georgia"/>
              </a:rPr>
              <a:t>p</a:t>
            </a:r>
            <a:r>
              <a:rPr sz="1900" spc="-10" dirty="0">
                <a:latin typeface="Georgia"/>
                <a:cs typeface="Georgia"/>
              </a:rPr>
              <a:t>o</a:t>
            </a:r>
            <a:r>
              <a:rPr sz="1900" spc="-15" dirty="0">
                <a:latin typeface="Georgia"/>
                <a:cs typeface="Georgia"/>
              </a:rPr>
              <a:t>hl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dáv</a:t>
            </a:r>
            <a:r>
              <a:rPr sz="1900" spc="-10" dirty="0">
                <a:latin typeface="Georgia"/>
                <a:cs typeface="Georgia"/>
              </a:rPr>
              <a:t>k</a:t>
            </a:r>
            <a:r>
              <a:rPr sz="1900" spc="-15" dirty="0">
                <a:latin typeface="Georgia"/>
                <a:cs typeface="Georgia"/>
              </a:rPr>
              <a:t>ám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spc="-15" dirty="0">
                <a:latin typeface="Georgia"/>
                <a:cs typeface="Georgia"/>
              </a:rPr>
              <a:t>z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dirty="0">
                <a:latin typeface="Times New Roman"/>
                <a:cs typeface="Times New Roman"/>
              </a:rPr>
              <a:t>	</a:t>
            </a:r>
            <a:r>
              <a:rPr sz="1900" spc="-25" dirty="0">
                <a:latin typeface="Georgia"/>
                <a:cs typeface="Georgia"/>
              </a:rPr>
              <a:t>m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15" dirty="0">
                <a:latin typeface="Georgia"/>
                <a:cs typeface="Georgia"/>
              </a:rPr>
              <a:t>j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5" dirty="0">
                <a:latin typeface="Georgia"/>
                <a:cs typeface="Georgia"/>
              </a:rPr>
              <a:t>tk</a:t>
            </a:r>
            <a:r>
              <a:rPr sz="1900" spc="-15" dirty="0">
                <a:latin typeface="Georgia"/>
                <a:cs typeface="Georgia"/>
              </a:rPr>
              <a:t>ov</a:t>
            </a:r>
            <a:r>
              <a:rPr sz="1900" spc="-10" dirty="0">
                <a:latin typeface="Georgia"/>
                <a:cs typeface="Georgia"/>
              </a:rPr>
              <a:t>o</a:t>
            </a:r>
            <a:r>
              <a:rPr sz="1900" spc="-15" dirty="0">
                <a:latin typeface="Georgia"/>
                <a:cs typeface="Georgia"/>
              </a:rPr>
              <a:t>u</a:t>
            </a:r>
            <a:endParaRPr sz="19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307975">
              <a:lnSpc>
                <a:spcPct val="100000"/>
              </a:lnSpc>
            </a:pPr>
            <a:r>
              <a:rPr sz="3300" spc="-25" dirty="0">
                <a:latin typeface="Georgia"/>
                <a:cs typeface="Georgia"/>
              </a:rPr>
              <a:t>P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spc="-10" dirty="0">
                <a:latin typeface="Georgia"/>
                <a:cs typeface="Georgia"/>
              </a:rPr>
              <a:t>řa</a:t>
            </a:r>
            <a:r>
              <a:rPr sz="3300" dirty="0">
                <a:latin typeface="Georgia"/>
                <a:cs typeface="Georgia"/>
              </a:rPr>
              <a:t>d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55" dirty="0">
                <a:latin typeface="Times New Roman"/>
                <a:cs typeface="Times New Roman"/>
              </a:rPr>
              <a:t> 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ě</a:t>
            </a:r>
            <a:r>
              <a:rPr sz="3300" spc="-10" dirty="0">
                <a:latin typeface="Georgia"/>
                <a:cs typeface="Georgia"/>
              </a:rPr>
              <a:t>ři</a:t>
            </a:r>
            <a:r>
              <a:rPr sz="3300" dirty="0">
                <a:latin typeface="Georgia"/>
                <a:cs typeface="Georgia"/>
              </a:rPr>
              <a:t>t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dirty="0">
                <a:latin typeface="Georgia"/>
                <a:cs typeface="Georgia"/>
              </a:rPr>
              <a:t>lů</a:t>
            </a:r>
            <a:r>
              <a:rPr sz="3300" spc="-40" dirty="0">
                <a:latin typeface="Times New Roman"/>
                <a:cs typeface="Times New Roman"/>
              </a:rPr>
              <a:t> </a:t>
            </a:r>
            <a:r>
              <a:rPr sz="3300" spc="-20" dirty="0">
                <a:latin typeface="Georgia"/>
                <a:cs typeface="Georgia"/>
              </a:rPr>
              <a:t>v</a:t>
            </a:r>
            <a:r>
              <a:rPr sz="3300" spc="-3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i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s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č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í</a:t>
            </a:r>
            <a:r>
              <a:rPr sz="3300" spc="-30" dirty="0">
                <a:latin typeface="Georgia"/>
                <a:cs typeface="Georgia"/>
              </a:rPr>
              <a:t>m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10" dirty="0">
                <a:latin typeface="Georgia"/>
                <a:cs typeface="Georgia"/>
              </a:rPr>
              <a:t>ří</a:t>
            </a:r>
            <a:r>
              <a:rPr sz="3300" spc="-20" dirty="0">
                <a:latin typeface="Georgia"/>
                <a:cs typeface="Georgia"/>
              </a:rPr>
              <a:t>z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53350" y="2060835"/>
            <a:ext cx="7705725" cy="4134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Georgia"/>
                <a:cs typeface="Georgia"/>
              </a:rPr>
              <a:t>A</a:t>
            </a:r>
            <a:r>
              <a:rPr sz="2400" b="1" spc="-15" dirty="0">
                <a:latin typeface="Georgia"/>
                <a:cs typeface="Georgia"/>
              </a:rPr>
              <a:t>s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Georgia"/>
                <a:cs typeface="Georgia"/>
              </a:rPr>
              <a:t>+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Georgia"/>
                <a:cs typeface="Georgia"/>
              </a:rPr>
              <a:t>A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Georgia"/>
                <a:cs typeface="Georgia"/>
              </a:rPr>
              <a:t>=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Georgia"/>
                <a:cs typeface="Georgia"/>
              </a:rPr>
              <a:t>(L</a:t>
            </a:r>
            <a:r>
              <a:rPr sz="2400" b="1" spc="-15" dirty="0">
                <a:latin typeface="Georgia"/>
                <a:cs typeface="Georgia"/>
              </a:rPr>
              <a:t>s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Georgia"/>
                <a:cs typeface="Georgia"/>
              </a:rPr>
              <a:t>+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b="1" spc="-25" dirty="0">
                <a:latin typeface="Georgia"/>
                <a:cs typeface="Georgia"/>
              </a:rPr>
              <a:t>L</a:t>
            </a:r>
            <a:r>
              <a:rPr sz="2400" b="1" spc="-15" dirty="0">
                <a:latin typeface="Georgia"/>
                <a:cs typeface="Georgia"/>
              </a:rPr>
              <a:t>g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Georgia"/>
                <a:cs typeface="Georgia"/>
              </a:rPr>
              <a:t>+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25" dirty="0">
                <a:latin typeface="Georgia"/>
                <a:cs typeface="Georgia"/>
              </a:rPr>
              <a:t>L</a:t>
            </a:r>
            <a:r>
              <a:rPr sz="2400" b="1" spc="-5" dirty="0">
                <a:latin typeface="Georgia"/>
                <a:cs typeface="Georgia"/>
              </a:rPr>
              <a:t>j</a:t>
            </a:r>
            <a:r>
              <a:rPr sz="2400" b="1" spc="-15" dirty="0">
                <a:latin typeface="Georgia"/>
                <a:cs typeface="Georgia"/>
              </a:rPr>
              <a:t>)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Georgia"/>
                <a:cs typeface="Georgia"/>
              </a:rPr>
              <a:t>+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Georgia"/>
                <a:cs typeface="Georgia"/>
              </a:rPr>
              <a:t>(</a:t>
            </a:r>
            <a:r>
              <a:rPr sz="2400" b="1" spc="-5" dirty="0">
                <a:latin typeface="Georgia"/>
                <a:cs typeface="Georgia"/>
              </a:rPr>
              <a:t>C</a:t>
            </a:r>
            <a:r>
              <a:rPr sz="2400" b="1" spc="-20" dirty="0">
                <a:latin typeface="Georgia"/>
                <a:cs typeface="Georgia"/>
              </a:rPr>
              <a:t>p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Georgia"/>
                <a:cs typeface="Georgia"/>
              </a:rPr>
              <a:t>+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Georgia"/>
                <a:cs typeface="Georgia"/>
              </a:rPr>
              <a:t>Cc</a:t>
            </a:r>
            <a:r>
              <a:rPr sz="2400" b="1" spc="-15" dirty="0">
                <a:latin typeface="Georgia"/>
                <a:cs typeface="Georgia"/>
              </a:rPr>
              <a:t>)</a:t>
            </a:r>
            <a:endParaRPr sz="2400">
              <a:latin typeface="Georgia"/>
              <a:cs typeface="Georgia"/>
            </a:endParaRPr>
          </a:p>
          <a:p>
            <a:pPr marL="12700" marR="2149475">
              <a:lnSpc>
                <a:spcPct val="120000"/>
              </a:lnSpc>
              <a:spcBef>
                <a:spcPts val="5"/>
              </a:spcBef>
            </a:pPr>
            <a:r>
              <a:rPr sz="2000" i="1" dirty="0">
                <a:latin typeface="Georgia"/>
                <a:cs typeface="Georgia"/>
              </a:rPr>
              <a:t>A….</a:t>
            </a:r>
            <a:r>
              <a:rPr sz="2000" i="1" spc="-4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Georgia"/>
                <a:cs typeface="Georgia"/>
              </a:rPr>
              <a:t>A</a:t>
            </a:r>
            <a:r>
              <a:rPr sz="2000" i="1" spc="-5" dirty="0">
                <a:latin typeface="Georgia"/>
                <a:cs typeface="Georgia"/>
              </a:rPr>
              <a:t>k</a:t>
            </a:r>
            <a:r>
              <a:rPr sz="2000" i="1" dirty="0">
                <a:latin typeface="Georgia"/>
                <a:cs typeface="Georgia"/>
              </a:rPr>
              <a:t>tiva</a:t>
            </a:r>
            <a:r>
              <a:rPr sz="2000" i="1" spc="-2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Georgia"/>
                <a:cs typeface="Georgia"/>
              </a:rPr>
              <a:t>(a</a:t>
            </a:r>
            <a:r>
              <a:rPr sz="2000" i="1" spc="-5" dirty="0">
                <a:latin typeface="Georgia"/>
                <a:cs typeface="Georgia"/>
              </a:rPr>
              <a:t>ss</a:t>
            </a:r>
            <a:r>
              <a:rPr sz="2000" i="1" dirty="0">
                <a:latin typeface="Georgia"/>
                <a:cs typeface="Georgia"/>
              </a:rPr>
              <a:t>et</a:t>
            </a:r>
            <a:r>
              <a:rPr sz="2000" i="1" spc="-5" dirty="0">
                <a:latin typeface="Georgia"/>
                <a:cs typeface="Georgia"/>
              </a:rPr>
              <a:t>s</a:t>
            </a:r>
            <a:r>
              <a:rPr sz="2000" i="1" dirty="0">
                <a:latin typeface="Georgia"/>
                <a:cs typeface="Georgia"/>
              </a:rPr>
              <a:t>)</a:t>
            </a:r>
            <a:r>
              <a:rPr sz="2000" i="1" spc="-4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Georgia"/>
                <a:cs typeface="Georgia"/>
              </a:rPr>
              <a:t>z</a:t>
            </a:r>
            <a:r>
              <a:rPr sz="2000" i="1" dirty="0">
                <a:latin typeface="Georgia"/>
                <a:cs typeface="Georgia"/>
              </a:rPr>
              <a:t>atí</a:t>
            </a:r>
            <a:r>
              <a:rPr sz="2000" i="1" spc="-5" dirty="0">
                <a:latin typeface="Georgia"/>
                <a:cs typeface="Georgia"/>
              </a:rPr>
              <a:t>ž</a:t>
            </a:r>
            <a:r>
              <a:rPr sz="2000" i="1" dirty="0">
                <a:latin typeface="Georgia"/>
                <a:cs typeface="Georgia"/>
              </a:rPr>
              <a:t>e</a:t>
            </a:r>
            <a:r>
              <a:rPr sz="2000" i="1" spc="5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á</a:t>
            </a:r>
            <a:r>
              <a:rPr sz="2000" i="1" spc="-3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Georgia"/>
                <a:cs typeface="Georgia"/>
              </a:rPr>
              <a:t>z</a:t>
            </a:r>
            <a:r>
              <a:rPr sz="2000" i="1" dirty="0">
                <a:latin typeface="Georgia"/>
                <a:cs typeface="Georgia"/>
              </a:rPr>
              <a:t>a</a:t>
            </a:r>
            <a:r>
              <a:rPr sz="2000" i="1" spc="5" dirty="0">
                <a:latin typeface="Georgia"/>
                <a:cs typeface="Georgia"/>
              </a:rPr>
              <a:t>j</a:t>
            </a:r>
            <a:r>
              <a:rPr sz="2000" i="1" dirty="0">
                <a:latin typeface="Georgia"/>
                <a:cs typeface="Georgia"/>
              </a:rPr>
              <a:t>i</a:t>
            </a:r>
            <a:r>
              <a:rPr sz="2000" i="1" spc="-5" dirty="0">
                <a:latin typeface="Georgia"/>
                <a:cs typeface="Georgia"/>
              </a:rPr>
              <a:t>šť</a:t>
            </a:r>
            <a:r>
              <a:rPr sz="2000" i="1" dirty="0">
                <a:latin typeface="Georgia"/>
                <a:cs typeface="Georgia"/>
              </a:rPr>
              <a:t>ovacími</a:t>
            </a:r>
            <a:r>
              <a:rPr sz="2000" i="1" spc="-30" dirty="0">
                <a:latin typeface="Times New Roman"/>
                <a:cs typeface="Times New Roman"/>
              </a:rPr>
              <a:t> </a:t>
            </a:r>
            <a:r>
              <a:rPr sz="2000" i="1" spc="5" dirty="0">
                <a:latin typeface="Georgia"/>
                <a:cs typeface="Georgia"/>
              </a:rPr>
              <a:t>p</a:t>
            </a:r>
            <a:r>
              <a:rPr sz="2000" i="1" spc="-5" dirty="0">
                <a:latin typeface="Georgia"/>
                <a:cs typeface="Georgia"/>
              </a:rPr>
              <a:t>r</a:t>
            </a:r>
            <a:r>
              <a:rPr sz="2000" i="1" dirty="0">
                <a:latin typeface="Georgia"/>
                <a:cs typeface="Georgia"/>
              </a:rPr>
              <a:t>ávy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Georgia"/>
                <a:cs typeface="Georgia"/>
              </a:rPr>
              <a:t>A….</a:t>
            </a:r>
            <a:r>
              <a:rPr sz="2000" i="1" spc="-4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Georgia"/>
                <a:cs typeface="Georgia"/>
              </a:rPr>
              <a:t>A</a:t>
            </a:r>
            <a:r>
              <a:rPr sz="2000" i="1" spc="-5" dirty="0">
                <a:latin typeface="Georgia"/>
                <a:cs typeface="Georgia"/>
              </a:rPr>
              <a:t>k</a:t>
            </a:r>
            <a:r>
              <a:rPr sz="2000" i="1" dirty="0">
                <a:latin typeface="Georgia"/>
                <a:cs typeface="Georgia"/>
              </a:rPr>
              <a:t>tiva</a:t>
            </a:r>
            <a:r>
              <a:rPr sz="2000" i="1" spc="-2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Georgia"/>
                <a:cs typeface="Georgia"/>
              </a:rPr>
              <a:t>(a</a:t>
            </a:r>
            <a:r>
              <a:rPr sz="2000" i="1" spc="-5" dirty="0">
                <a:latin typeface="Georgia"/>
                <a:cs typeface="Georgia"/>
              </a:rPr>
              <a:t>ss</a:t>
            </a:r>
            <a:r>
              <a:rPr sz="2000" i="1" dirty="0">
                <a:latin typeface="Georgia"/>
                <a:cs typeface="Georgia"/>
              </a:rPr>
              <a:t>et</a:t>
            </a:r>
            <a:r>
              <a:rPr sz="2000" i="1" spc="-5" dirty="0">
                <a:latin typeface="Georgia"/>
                <a:cs typeface="Georgia"/>
              </a:rPr>
              <a:t>s</a:t>
            </a:r>
            <a:r>
              <a:rPr sz="2000" i="1" dirty="0">
                <a:latin typeface="Georgia"/>
                <a:cs typeface="Georgia"/>
              </a:rPr>
              <a:t>)</a:t>
            </a:r>
            <a:r>
              <a:rPr sz="2000" i="1" spc="-40" dirty="0">
                <a:latin typeface="Times New Roman"/>
                <a:cs typeface="Times New Roman"/>
              </a:rPr>
              <a:t> </a:t>
            </a:r>
            <a:r>
              <a:rPr sz="2000" i="1" spc="5" dirty="0">
                <a:latin typeface="Georgia"/>
                <a:cs typeface="Georgia"/>
              </a:rPr>
              <a:t>p</a:t>
            </a:r>
            <a:r>
              <a:rPr sz="2000" i="1" spc="-5" dirty="0">
                <a:latin typeface="Georgia"/>
                <a:cs typeface="Georgia"/>
              </a:rPr>
              <a:t>r</a:t>
            </a:r>
            <a:r>
              <a:rPr sz="2000" i="1" dirty="0">
                <a:latin typeface="Georgia"/>
                <a:cs typeface="Georgia"/>
              </a:rPr>
              <a:t>o</a:t>
            </a:r>
            <a:r>
              <a:rPr sz="2000" i="1" spc="-5" dirty="0">
                <a:latin typeface="Georgia"/>
                <a:cs typeface="Georgia"/>
              </a:rPr>
              <a:t>st</a:t>
            </a:r>
            <a:r>
              <a:rPr sz="2000" i="1" dirty="0">
                <a:latin typeface="Georgia"/>
                <a:cs typeface="Georgia"/>
              </a:rPr>
              <a:t>á</a:t>
            </a:r>
            <a:r>
              <a:rPr sz="2000" i="1" spc="-2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Georgia"/>
                <a:cs typeface="Georgia"/>
              </a:rPr>
              <a:t>z</a:t>
            </a:r>
            <a:r>
              <a:rPr sz="2000" i="1" dirty="0">
                <a:latin typeface="Georgia"/>
                <a:cs typeface="Georgia"/>
              </a:rPr>
              <a:t>a</a:t>
            </a:r>
            <a:r>
              <a:rPr sz="2000" i="1" spc="5" dirty="0">
                <a:latin typeface="Georgia"/>
                <a:cs typeface="Georgia"/>
              </a:rPr>
              <a:t>j</a:t>
            </a:r>
            <a:r>
              <a:rPr sz="2000" i="1" dirty="0">
                <a:latin typeface="Georgia"/>
                <a:cs typeface="Georgia"/>
              </a:rPr>
              <a:t>i</a:t>
            </a:r>
            <a:r>
              <a:rPr sz="2000" i="1" spc="-5" dirty="0">
                <a:latin typeface="Georgia"/>
                <a:cs typeface="Georgia"/>
              </a:rPr>
              <a:t>šť</a:t>
            </a:r>
            <a:r>
              <a:rPr sz="2000" i="1" dirty="0">
                <a:latin typeface="Georgia"/>
                <a:cs typeface="Georgia"/>
              </a:rPr>
              <a:t>ovacích</a:t>
            </a:r>
            <a:r>
              <a:rPr sz="2000" i="1" spc="-20" dirty="0">
                <a:latin typeface="Times New Roman"/>
                <a:cs typeface="Times New Roman"/>
              </a:rPr>
              <a:t> </a:t>
            </a:r>
            <a:r>
              <a:rPr sz="2000" i="1" spc="5" dirty="0">
                <a:latin typeface="Georgia"/>
                <a:cs typeface="Georgia"/>
              </a:rPr>
              <a:t>p</a:t>
            </a:r>
            <a:r>
              <a:rPr sz="2000" i="1" spc="-5" dirty="0">
                <a:latin typeface="Georgia"/>
                <a:cs typeface="Georgia"/>
              </a:rPr>
              <a:t>r</a:t>
            </a:r>
            <a:r>
              <a:rPr sz="2000" i="1" dirty="0">
                <a:latin typeface="Georgia"/>
                <a:cs typeface="Georgia"/>
              </a:rPr>
              <a:t>áv</a:t>
            </a:r>
            <a:endParaRPr sz="2000">
              <a:latin typeface="Georgia"/>
              <a:cs typeface="Georgia"/>
            </a:endParaRPr>
          </a:p>
          <a:p>
            <a:pPr marL="12700" marR="1825625">
              <a:lnSpc>
                <a:spcPct val="120000"/>
              </a:lnSpc>
            </a:pPr>
            <a:r>
              <a:rPr sz="2000" i="1" dirty="0">
                <a:latin typeface="Georgia"/>
                <a:cs typeface="Georgia"/>
              </a:rPr>
              <a:t>Ls</a:t>
            </a:r>
            <a:r>
              <a:rPr sz="2000" i="1" spc="-2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Georgia"/>
                <a:cs typeface="Georgia"/>
              </a:rPr>
              <a:t>…</a:t>
            </a:r>
            <a:r>
              <a:rPr sz="2000" i="1" spc="-5" dirty="0">
                <a:latin typeface="Georgia"/>
                <a:cs typeface="Georgia"/>
              </a:rPr>
              <a:t>.z</a:t>
            </a:r>
            <a:r>
              <a:rPr sz="2000" i="1" dirty="0">
                <a:latin typeface="Georgia"/>
                <a:cs typeface="Georgia"/>
              </a:rPr>
              <a:t>a</a:t>
            </a:r>
            <a:r>
              <a:rPr sz="2000" i="1" spc="5" dirty="0">
                <a:latin typeface="Georgia"/>
                <a:cs typeface="Georgia"/>
              </a:rPr>
              <a:t>j</a:t>
            </a:r>
            <a:r>
              <a:rPr sz="2000" i="1" dirty="0">
                <a:latin typeface="Georgia"/>
                <a:cs typeface="Georgia"/>
              </a:rPr>
              <a:t>i</a:t>
            </a:r>
            <a:r>
              <a:rPr sz="2000" i="1" spc="-5" dirty="0">
                <a:latin typeface="Georgia"/>
                <a:cs typeface="Georgia"/>
              </a:rPr>
              <a:t>št</a:t>
            </a:r>
            <a:r>
              <a:rPr sz="2000" i="1" dirty="0">
                <a:latin typeface="Georgia"/>
                <a:cs typeface="Georgia"/>
              </a:rPr>
              <a:t>ě</a:t>
            </a:r>
            <a:r>
              <a:rPr sz="2000" i="1" spc="5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ý</a:t>
            </a:r>
            <a:r>
              <a:rPr sz="2000" i="1" spc="-5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Georgia"/>
                <a:cs typeface="Georgia"/>
              </a:rPr>
              <a:t>s</a:t>
            </a:r>
            <a:r>
              <a:rPr sz="2000" i="1" dirty="0">
                <a:latin typeface="Georgia"/>
                <a:cs typeface="Georgia"/>
              </a:rPr>
              <a:t>e</a:t>
            </a:r>
            <a:r>
              <a:rPr sz="2000" i="1" spc="5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io</a:t>
            </a:r>
            <a:r>
              <a:rPr sz="2000" i="1" spc="-5" dirty="0">
                <a:latin typeface="Georgia"/>
                <a:cs typeface="Georgia"/>
              </a:rPr>
              <a:t>r</a:t>
            </a:r>
            <a:r>
              <a:rPr sz="2000" i="1" spc="5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í</a:t>
            </a:r>
            <a:r>
              <a:rPr sz="2000" i="1" spc="-5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Georgia"/>
                <a:cs typeface="Georgia"/>
              </a:rPr>
              <a:t>d</a:t>
            </a:r>
            <a:r>
              <a:rPr sz="2000" i="1" dirty="0">
                <a:latin typeface="Georgia"/>
                <a:cs typeface="Georgia"/>
              </a:rPr>
              <a:t>l</a:t>
            </a:r>
            <a:r>
              <a:rPr sz="2000" i="1" spc="-5" dirty="0">
                <a:latin typeface="Georgia"/>
                <a:cs typeface="Georgia"/>
              </a:rPr>
              <a:t>u</a:t>
            </a:r>
            <a:r>
              <a:rPr sz="2000" i="1" dirty="0">
                <a:latin typeface="Georgia"/>
                <a:cs typeface="Georgia"/>
              </a:rPr>
              <a:t>h</a:t>
            </a:r>
            <a:r>
              <a:rPr sz="2000" i="1" spc="-2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Georgia"/>
                <a:cs typeface="Georgia"/>
              </a:rPr>
              <a:t>(</a:t>
            </a:r>
            <a:r>
              <a:rPr sz="2000" i="1" spc="-5" dirty="0">
                <a:latin typeface="Georgia"/>
                <a:cs typeface="Georgia"/>
              </a:rPr>
              <a:t>s</a:t>
            </a:r>
            <a:r>
              <a:rPr sz="2000" i="1" dirty="0">
                <a:latin typeface="Georgia"/>
                <a:cs typeface="Georgia"/>
              </a:rPr>
              <a:t>ec</a:t>
            </a:r>
            <a:r>
              <a:rPr sz="2000" i="1" spc="-5" dirty="0">
                <a:latin typeface="Georgia"/>
                <a:cs typeface="Georgia"/>
              </a:rPr>
              <a:t>ur</a:t>
            </a:r>
            <a:r>
              <a:rPr sz="2000" i="1" dirty="0">
                <a:latin typeface="Georgia"/>
                <a:cs typeface="Georgia"/>
              </a:rPr>
              <a:t>ed</a:t>
            </a:r>
            <a:r>
              <a:rPr sz="2000" i="1" spc="-5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Georgia"/>
                <a:cs typeface="Georgia"/>
              </a:rPr>
              <a:t>–</a:t>
            </a:r>
            <a:r>
              <a:rPr sz="2000" i="1" spc="-1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Georgia"/>
                <a:cs typeface="Georgia"/>
              </a:rPr>
              <a:t>s</a:t>
            </a:r>
            <a:r>
              <a:rPr sz="2000" i="1" dirty="0">
                <a:latin typeface="Georgia"/>
                <a:cs typeface="Georgia"/>
              </a:rPr>
              <a:t>e</a:t>
            </a:r>
            <a:r>
              <a:rPr sz="2000" i="1" spc="5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ior</a:t>
            </a:r>
            <a:r>
              <a:rPr sz="2000" i="1" spc="-5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Georgia"/>
                <a:cs typeface="Georgia"/>
              </a:rPr>
              <a:t>d</a:t>
            </a:r>
            <a:r>
              <a:rPr sz="2000" i="1" dirty="0">
                <a:latin typeface="Georgia"/>
                <a:cs typeface="Georgia"/>
              </a:rPr>
              <a:t>e</a:t>
            </a:r>
            <a:r>
              <a:rPr sz="2000" i="1" spc="-5" dirty="0">
                <a:latin typeface="Georgia"/>
                <a:cs typeface="Georgia"/>
              </a:rPr>
              <a:t>bt</a:t>
            </a:r>
            <a:r>
              <a:rPr sz="2000" i="1" dirty="0">
                <a:latin typeface="Georgia"/>
                <a:cs typeface="Georgia"/>
              </a:rPr>
              <a:t>)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Georgia"/>
                <a:cs typeface="Georgia"/>
              </a:rPr>
              <a:t>Lg.....o</a:t>
            </a:r>
            <a:r>
              <a:rPr sz="2000" i="1" spc="-5" dirty="0">
                <a:latin typeface="Georgia"/>
                <a:cs typeface="Georgia"/>
              </a:rPr>
              <a:t>b</a:t>
            </a:r>
            <a:r>
              <a:rPr sz="2000" i="1" dirty="0">
                <a:latin typeface="Georgia"/>
                <a:cs typeface="Georgia"/>
              </a:rPr>
              <a:t>ec</a:t>
            </a:r>
            <a:r>
              <a:rPr sz="2000" i="1" spc="5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ý</a:t>
            </a:r>
            <a:r>
              <a:rPr sz="2000" i="1" spc="-5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Georgia"/>
                <a:cs typeface="Georgia"/>
              </a:rPr>
              <a:t>d</a:t>
            </a:r>
            <a:r>
              <a:rPr sz="2000" i="1" dirty="0">
                <a:latin typeface="Georgia"/>
                <a:cs typeface="Georgia"/>
              </a:rPr>
              <a:t>l</a:t>
            </a:r>
            <a:r>
              <a:rPr sz="2000" i="1" spc="-5" dirty="0">
                <a:latin typeface="Georgia"/>
                <a:cs typeface="Georgia"/>
              </a:rPr>
              <a:t>u</a:t>
            </a:r>
            <a:r>
              <a:rPr sz="2000" i="1" dirty="0">
                <a:latin typeface="Georgia"/>
                <a:cs typeface="Georgia"/>
              </a:rPr>
              <a:t>h</a:t>
            </a:r>
            <a:r>
              <a:rPr sz="2000" i="1" spc="-2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Georgia"/>
                <a:cs typeface="Georgia"/>
              </a:rPr>
              <a:t>(ge</a:t>
            </a:r>
            <a:r>
              <a:rPr sz="2000" i="1" spc="5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e</a:t>
            </a:r>
            <a:r>
              <a:rPr sz="2000" i="1" spc="-5" dirty="0">
                <a:latin typeface="Georgia"/>
                <a:cs typeface="Georgia"/>
              </a:rPr>
              <a:t>r</a:t>
            </a:r>
            <a:r>
              <a:rPr sz="2000" i="1" dirty="0">
                <a:latin typeface="Georgia"/>
                <a:cs typeface="Georgia"/>
              </a:rPr>
              <a:t>al</a:t>
            </a:r>
            <a:r>
              <a:rPr sz="2000" i="1" spc="-5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Georgia"/>
                <a:cs typeface="Georgia"/>
              </a:rPr>
              <a:t>d</a:t>
            </a:r>
            <a:r>
              <a:rPr sz="2000" i="1" dirty="0">
                <a:latin typeface="Georgia"/>
                <a:cs typeface="Georgia"/>
              </a:rPr>
              <a:t>e</a:t>
            </a:r>
            <a:r>
              <a:rPr sz="2000" i="1" spc="-5" dirty="0">
                <a:latin typeface="Georgia"/>
                <a:cs typeface="Georgia"/>
              </a:rPr>
              <a:t>bt</a:t>
            </a:r>
            <a:r>
              <a:rPr sz="2000" i="1" dirty="0">
                <a:latin typeface="Georgia"/>
                <a:cs typeface="Georgia"/>
              </a:rPr>
              <a:t>)</a:t>
            </a:r>
            <a:endParaRPr sz="2000">
              <a:latin typeface="Georgia"/>
              <a:cs typeface="Georgia"/>
            </a:endParaRPr>
          </a:p>
          <a:p>
            <a:pPr marL="12700" marR="5080" indent="-635">
              <a:lnSpc>
                <a:spcPct val="120000"/>
              </a:lnSpc>
            </a:pPr>
            <a:r>
              <a:rPr sz="2000" i="1" dirty="0">
                <a:latin typeface="Georgia"/>
                <a:cs typeface="Georgia"/>
              </a:rPr>
              <a:t>L</a:t>
            </a:r>
            <a:r>
              <a:rPr sz="2000" i="1" spc="5" dirty="0">
                <a:latin typeface="Georgia"/>
                <a:cs typeface="Georgia"/>
              </a:rPr>
              <a:t>j</a:t>
            </a:r>
            <a:r>
              <a:rPr sz="2000" i="1" dirty="0">
                <a:latin typeface="Georgia"/>
                <a:cs typeface="Georgia"/>
              </a:rPr>
              <a:t>….</a:t>
            </a:r>
            <a:r>
              <a:rPr sz="2000" i="1" spc="-5" dirty="0">
                <a:latin typeface="Georgia"/>
                <a:cs typeface="Georgia"/>
              </a:rPr>
              <a:t>.</a:t>
            </a:r>
            <a:r>
              <a:rPr sz="2000" i="1" spc="5" dirty="0">
                <a:latin typeface="Georgia"/>
                <a:cs typeface="Georgia"/>
              </a:rPr>
              <a:t>p</a:t>
            </a:r>
            <a:r>
              <a:rPr sz="2000" i="1" dirty="0">
                <a:latin typeface="Georgia"/>
                <a:cs typeface="Georgia"/>
              </a:rPr>
              <a:t>o</a:t>
            </a:r>
            <a:r>
              <a:rPr sz="2000" i="1" spc="-5" dirty="0">
                <a:latin typeface="Georgia"/>
                <a:cs typeface="Georgia"/>
              </a:rPr>
              <a:t>dř</a:t>
            </a:r>
            <a:r>
              <a:rPr sz="2000" i="1" dirty="0">
                <a:latin typeface="Georgia"/>
                <a:cs typeface="Georgia"/>
              </a:rPr>
              <a:t>í</a:t>
            </a:r>
            <a:r>
              <a:rPr sz="2000" i="1" spc="-5" dirty="0">
                <a:latin typeface="Georgia"/>
                <a:cs typeface="Georgia"/>
              </a:rPr>
              <a:t>z</a:t>
            </a:r>
            <a:r>
              <a:rPr sz="2000" i="1" dirty="0">
                <a:latin typeface="Georgia"/>
                <a:cs typeface="Georgia"/>
              </a:rPr>
              <a:t>e</a:t>
            </a:r>
            <a:r>
              <a:rPr sz="2000" i="1" spc="-10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ý</a:t>
            </a:r>
            <a:r>
              <a:rPr sz="2000" i="1" spc="-50" dirty="0">
                <a:latin typeface="Times New Roman"/>
                <a:cs typeface="Times New Roman"/>
              </a:rPr>
              <a:t> </a:t>
            </a:r>
            <a:r>
              <a:rPr sz="2000" i="1" spc="5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e</a:t>
            </a:r>
            <a:r>
              <a:rPr sz="2000" i="1" spc="-5" dirty="0">
                <a:latin typeface="Georgia"/>
                <a:cs typeface="Georgia"/>
              </a:rPr>
              <a:t>b</a:t>
            </a:r>
            <a:r>
              <a:rPr sz="2000" i="1" dirty="0">
                <a:latin typeface="Georgia"/>
                <a:cs typeface="Georgia"/>
              </a:rPr>
              <a:t>o</a:t>
            </a:r>
            <a:r>
              <a:rPr sz="2000" i="1" spc="-30" dirty="0">
                <a:latin typeface="Times New Roman"/>
                <a:cs typeface="Times New Roman"/>
              </a:rPr>
              <a:t> </a:t>
            </a:r>
            <a:r>
              <a:rPr sz="2000" i="1" spc="5" dirty="0">
                <a:latin typeface="Georgia"/>
                <a:cs typeface="Georgia"/>
              </a:rPr>
              <a:t>j</a:t>
            </a:r>
            <a:r>
              <a:rPr sz="2000" i="1" spc="-5" dirty="0">
                <a:latin typeface="Georgia"/>
                <a:cs typeface="Georgia"/>
              </a:rPr>
              <a:t>u</a:t>
            </a:r>
            <a:r>
              <a:rPr sz="2000" i="1" spc="5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io</a:t>
            </a:r>
            <a:r>
              <a:rPr sz="2000" i="1" spc="-5" dirty="0">
                <a:latin typeface="Georgia"/>
                <a:cs typeface="Georgia"/>
              </a:rPr>
              <a:t>r</a:t>
            </a:r>
            <a:r>
              <a:rPr sz="2000" i="1" spc="5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í</a:t>
            </a:r>
            <a:r>
              <a:rPr sz="2000" i="1" spc="-4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Georgia"/>
                <a:cs typeface="Georgia"/>
              </a:rPr>
              <a:t>d</a:t>
            </a:r>
            <a:r>
              <a:rPr sz="2000" i="1" dirty="0">
                <a:latin typeface="Georgia"/>
                <a:cs typeface="Georgia"/>
              </a:rPr>
              <a:t>l</a:t>
            </a:r>
            <a:r>
              <a:rPr sz="2000" i="1" spc="-5" dirty="0">
                <a:latin typeface="Georgia"/>
                <a:cs typeface="Georgia"/>
              </a:rPr>
              <a:t>u</a:t>
            </a:r>
            <a:r>
              <a:rPr sz="2000" i="1" dirty="0">
                <a:latin typeface="Georgia"/>
                <a:cs typeface="Georgia"/>
              </a:rPr>
              <a:t>h</a:t>
            </a:r>
            <a:r>
              <a:rPr sz="2000" i="1" spc="-2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Georgia"/>
                <a:cs typeface="Georgia"/>
              </a:rPr>
              <a:t>(</a:t>
            </a:r>
            <a:r>
              <a:rPr sz="2000" i="1" spc="-5" dirty="0">
                <a:latin typeface="Georgia"/>
                <a:cs typeface="Georgia"/>
              </a:rPr>
              <a:t>sub</a:t>
            </a:r>
            <a:r>
              <a:rPr sz="2000" i="1" dirty="0">
                <a:latin typeface="Georgia"/>
                <a:cs typeface="Georgia"/>
              </a:rPr>
              <a:t>o</a:t>
            </a:r>
            <a:r>
              <a:rPr sz="2000" i="1" spc="-5" dirty="0">
                <a:latin typeface="Georgia"/>
                <a:cs typeface="Georgia"/>
              </a:rPr>
              <a:t>rd</a:t>
            </a:r>
            <a:r>
              <a:rPr sz="2000" i="1" dirty="0">
                <a:latin typeface="Georgia"/>
                <a:cs typeface="Georgia"/>
              </a:rPr>
              <a:t>i</a:t>
            </a:r>
            <a:r>
              <a:rPr sz="2000" i="1" spc="5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ated</a:t>
            </a:r>
            <a:r>
              <a:rPr sz="2000" i="1" spc="-50" dirty="0">
                <a:latin typeface="Times New Roman"/>
                <a:cs typeface="Times New Roman"/>
              </a:rPr>
              <a:t> </a:t>
            </a:r>
            <a:r>
              <a:rPr sz="2000" i="1" spc="5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e</a:t>
            </a:r>
            <a:r>
              <a:rPr sz="2000" i="1" spc="-5" dirty="0">
                <a:latin typeface="Georgia"/>
                <a:cs typeface="Georgia"/>
              </a:rPr>
              <a:t>b</a:t>
            </a:r>
            <a:r>
              <a:rPr sz="2000" i="1" dirty="0">
                <a:latin typeface="Georgia"/>
                <a:cs typeface="Georgia"/>
              </a:rPr>
              <a:t>o</a:t>
            </a:r>
            <a:r>
              <a:rPr sz="2000" i="1" spc="-30" dirty="0">
                <a:latin typeface="Times New Roman"/>
                <a:cs typeface="Times New Roman"/>
              </a:rPr>
              <a:t> </a:t>
            </a:r>
            <a:r>
              <a:rPr sz="2000" i="1" spc="5" dirty="0">
                <a:latin typeface="Georgia"/>
                <a:cs typeface="Georgia"/>
              </a:rPr>
              <a:t>j</a:t>
            </a:r>
            <a:r>
              <a:rPr sz="2000" i="1" spc="-5" dirty="0">
                <a:latin typeface="Georgia"/>
                <a:cs typeface="Georgia"/>
              </a:rPr>
              <a:t>u</a:t>
            </a:r>
            <a:r>
              <a:rPr sz="2000" i="1" spc="5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ior</a:t>
            </a:r>
            <a:r>
              <a:rPr sz="2000" i="1" spc="-3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Georgia"/>
                <a:cs typeface="Georgia"/>
              </a:rPr>
              <a:t>d</a:t>
            </a:r>
            <a:r>
              <a:rPr sz="2000" i="1" dirty="0">
                <a:latin typeface="Georgia"/>
                <a:cs typeface="Georgia"/>
              </a:rPr>
              <a:t>e</a:t>
            </a:r>
            <a:r>
              <a:rPr sz="2000" i="1" spc="-5" dirty="0">
                <a:latin typeface="Georgia"/>
                <a:cs typeface="Georgia"/>
              </a:rPr>
              <a:t>bt</a:t>
            </a:r>
            <a:r>
              <a:rPr sz="2000" i="1" dirty="0">
                <a:latin typeface="Georgia"/>
                <a:cs typeface="Georgia"/>
              </a:rPr>
              <a:t>))</a:t>
            </a:r>
            <a:r>
              <a:rPr sz="2000" i="1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Georgia"/>
                <a:cs typeface="Georgia"/>
              </a:rPr>
              <a:t>C</a:t>
            </a:r>
            <a:r>
              <a:rPr sz="2000" i="1" spc="5" dirty="0">
                <a:latin typeface="Georgia"/>
                <a:cs typeface="Georgia"/>
              </a:rPr>
              <a:t>p</a:t>
            </a:r>
            <a:r>
              <a:rPr sz="2000" i="1" dirty="0">
                <a:latin typeface="Georgia"/>
                <a:cs typeface="Georgia"/>
              </a:rPr>
              <a:t>….</a:t>
            </a:r>
            <a:r>
              <a:rPr sz="2000" i="1" spc="-5" dirty="0">
                <a:latin typeface="Georgia"/>
                <a:cs typeface="Georgia"/>
              </a:rPr>
              <a:t>.</a:t>
            </a:r>
            <a:r>
              <a:rPr sz="2000" i="1" spc="5" dirty="0">
                <a:latin typeface="Georgia"/>
                <a:cs typeface="Georgia"/>
              </a:rPr>
              <a:t>p</a:t>
            </a:r>
            <a:r>
              <a:rPr sz="2000" i="1" spc="-5" dirty="0">
                <a:latin typeface="Georgia"/>
                <a:cs typeface="Georgia"/>
              </a:rPr>
              <a:t>r</a:t>
            </a:r>
            <a:r>
              <a:rPr sz="2000" i="1" dirty="0">
                <a:latin typeface="Georgia"/>
                <a:cs typeface="Georgia"/>
              </a:rPr>
              <a:t>io</a:t>
            </a:r>
            <a:r>
              <a:rPr sz="2000" i="1" spc="-5" dirty="0">
                <a:latin typeface="Georgia"/>
                <a:cs typeface="Georgia"/>
              </a:rPr>
              <a:t>r</a:t>
            </a:r>
            <a:r>
              <a:rPr sz="2000" i="1" dirty="0">
                <a:latin typeface="Georgia"/>
                <a:cs typeface="Georgia"/>
              </a:rPr>
              <a:t>it</a:t>
            </a:r>
            <a:r>
              <a:rPr sz="2000" i="1" spc="5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í</a:t>
            </a:r>
            <a:r>
              <a:rPr sz="2000" i="1" spc="-4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Georgia"/>
                <a:cs typeface="Georgia"/>
              </a:rPr>
              <a:t>a</a:t>
            </a:r>
            <a:r>
              <a:rPr sz="2000" i="1" spc="-5" dirty="0">
                <a:latin typeface="Georgia"/>
                <a:cs typeface="Georgia"/>
              </a:rPr>
              <a:t>k</a:t>
            </a:r>
            <a:r>
              <a:rPr sz="2000" i="1" dirty="0">
                <a:latin typeface="Georgia"/>
                <a:cs typeface="Georgia"/>
              </a:rPr>
              <a:t>cie</a:t>
            </a:r>
            <a:r>
              <a:rPr sz="2000" i="1" spc="-3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Georgia"/>
                <a:cs typeface="Georgia"/>
              </a:rPr>
              <a:t>(</a:t>
            </a:r>
            <a:r>
              <a:rPr sz="2000" i="1" spc="5" dirty="0">
                <a:latin typeface="Georgia"/>
                <a:cs typeface="Georgia"/>
              </a:rPr>
              <a:t>p</a:t>
            </a:r>
            <a:r>
              <a:rPr sz="2000" i="1" spc="-5" dirty="0">
                <a:latin typeface="Georgia"/>
                <a:cs typeface="Georgia"/>
              </a:rPr>
              <a:t>r</a:t>
            </a:r>
            <a:r>
              <a:rPr sz="2000" i="1" dirty="0">
                <a:latin typeface="Georgia"/>
                <a:cs typeface="Georgia"/>
              </a:rPr>
              <a:t>efe</a:t>
            </a:r>
            <a:r>
              <a:rPr sz="2000" i="1" spc="-5" dirty="0">
                <a:latin typeface="Georgia"/>
                <a:cs typeface="Georgia"/>
              </a:rPr>
              <a:t>rr</a:t>
            </a:r>
            <a:r>
              <a:rPr sz="2000" i="1" dirty="0">
                <a:latin typeface="Georgia"/>
                <a:cs typeface="Georgia"/>
              </a:rPr>
              <a:t>ed</a:t>
            </a:r>
            <a:r>
              <a:rPr sz="2000" i="1" spc="-6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Georgia"/>
                <a:cs typeface="Georgia"/>
              </a:rPr>
              <a:t>st</a:t>
            </a:r>
            <a:r>
              <a:rPr sz="2000" i="1" dirty="0">
                <a:latin typeface="Georgia"/>
                <a:cs typeface="Georgia"/>
              </a:rPr>
              <a:t>oc</a:t>
            </a:r>
            <a:r>
              <a:rPr sz="2000" i="1" spc="-5" dirty="0">
                <a:latin typeface="Georgia"/>
                <a:cs typeface="Georgia"/>
              </a:rPr>
              <a:t>k</a:t>
            </a:r>
            <a:r>
              <a:rPr sz="2000" i="1" dirty="0">
                <a:latin typeface="Georgia"/>
                <a:cs typeface="Georgia"/>
              </a:rPr>
              <a:t>)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i="1" spc="-5" dirty="0">
                <a:latin typeface="Georgia"/>
                <a:cs typeface="Georgia"/>
              </a:rPr>
              <a:t>C</a:t>
            </a:r>
            <a:r>
              <a:rPr sz="2000" i="1" dirty="0">
                <a:latin typeface="Georgia"/>
                <a:cs typeface="Georgia"/>
              </a:rPr>
              <a:t>c……</a:t>
            </a:r>
            <a:r>
              <a:rPr sz="2000" i="1" spc="-5" dirty="0">
                <a:latin typeface="Georgia"/>
                <a:cs typeface="Georgia"/>
              </a:rPr>
              <a:t>k</a:t>
            </a:r>
            <a:r>
              <a:rPr sz="2000" i="1" dirty="0">
                <a:latin typeface="Georgia"/>
                <a:cs typeface="Georgia"/>
              </a:rPr>
              <a:t>me</a:t>
            </a:r>
            <a:r>
              <a:rPr sz="2000" i="1" spc="-10" dirty="0">
                <a:latin typeface="Georgia"/>
                <a:cs typeface="Georgia"/>
              </a:rPr>
              <a:t>n</a:t>
            </a:r>
            <a:r>
              <a:rPr sz="2000" i="1" dirty="0">
                <a:latin typeface="Georgia"/>
                <a:cs typeface="Georgia"/>
              </a:rPr>
              <a:t>ové</a:t>
            </a:r>
            <a:r>
              <a:rPr sz="2000" i="1" spc="-8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Georgia"/>
                <a:cs typeface="Georgia"/>
              </a:rPr>
              <a:t>a</a:t>
            </a:r>
            <a:r>
              <a:rPr sz="2000" i="1" spc="-5" dirty="0">
                <a:latin typeface="Georgia"/>
                <a:cs typeface="Georgia"/>
              </a:rPr>
              <a:t>k</a:t>
            </a:r>
            <a:r>
              <a:rPr sz="2000" i="1" dirty="0">
                <a:latin typeface="Georgia"/>
                <a:cs typeface="Georgia"/>
              </a:rPr>
              <a:t>cie</a:t>
            </a:r>
            <a:r>
              <a:rPr sz="2000" i="1" spc="-2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Georgia"/>
                <a:cs typeface="Georgia"/>
              </a:rPr>
              <a:t>(common</a:t>
            </a:r>
            <a:r>
              <a:rPr sz="2000" i="1" spc="-4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Georgia"/>
                <a:cs typeface="Georgia"/>
              </a:rPr>
              <a:t>st</a:t>
            </a:r>
            <a:r>
              <a:rPr sz="2000" i="1" dirty="0">
                <a:latin typeface="Georgia"/>
                <a:cs typeface="Georgia"/>
              </a:rPr>
              <a:t>oc</a:t>
            </a:r>
            <a:r>
              <a:rPr sz="2000" i="1" spc="-5" dirty="0">
                <a:latin typeface="Georgia"/>
                <a:cs typeface="Georgia"/>
              </a:rPr>
              <a:t>k</a:t>
            </a:r>
            <a:r>
              <a:rPr sz="2000" i="1" dirty="0">
                <a:latin typeface="Georgia"/>
                <a:cs typeface="Georgia"/>
              </a:rPr>
              <a:t>)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285115" marR="207645" indent="-273050">
              <a:lnSpc>
                <a:spcPct val="100000"/>
              </a:lnSpc>
              <a:spcBef>
                <a:spcPts val="1725"/>
              </a:spcBef>
            </a:pPr>
            <a:r>
              <a:rPr sz="2400" spc="-15" dirty="0">
                <a:latin typeface="Georgia"/>
                <a:cs typeface="Georgia"/>
              </a:rPr>
              <a:t>(Ls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Georgia"/>
                <a:cs typeface="Georgia"/>
              </a:rPr>
              <a:t>+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Georgia"/>
                <a:cs typeface="Georgia"/>
              </a:rPr>
              <a:t>L</a:t>
            </a:r>
            <a:r>
              <a:rPr sz="2400" dirty="0">
                <a:latin typeface="Georgia"/>
                <a:cs typeface="Georgia"/>
              </a:rPr>
              <a:t>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Georgia"/>
                <a:cs typeface="Georgia"/>
              </a:rPr>
              <a:t>+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Georgia"/>
                <a:cs typeface="Georgia"/>
              </a:rPr>
              <a:t>Lj</a:t>
            </a:r>
            <a:r>
              <a:rPr sz="2400" dirty="0">
                <a:latin typeface="Georgia"/>
                <a:cs typeface="Georgia"/>
              </a:rPr>
              <a:t>)+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Georgia"/>
                <a:cs typeface="Georgia"/>
              </a:rPr>
              <a:t>(</a:t>
            </a:r>
            <a:r>
              <a:rPr sz="2400" spc="-10" dirty="0">
                <a:latin typeface="Georgia"/>
                <a:cs typeface="Georgia"/>
              </a:rPr>
              <a:t>C</a:t>
            </a:r>
            <a:r>
              <a:rPr sz="2400" dirty="0">
                <a:latin typeface="Georgia"/>
                <a:cs typeface="Georgia"/>
              </a:rPr>
              <a:t>p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Georgia"/>
                <a:cs typeface="Georgia"/>
              </a:rPr>
              <a:t>+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Georgia"/>
                <a:cs typeface="Georgia"/>
              </a:rPr>
              <a:t>C</a:t>
            </a:r>
            <a:r>
              <a:rPr sz="2400" dirty="0">
                <a:latin typeface="Georgia"/>
                <a:cs typeface="Georgia"/>
              </a:rPr>
              <a:t>c</a:t>
            </a:r>
            <a:r>
              <a:rPr sz="2400" b="1" spc="-15" dirty="0">
                <a:latin typeface="Georgia"/>
                <a:cs typeface="Georgia"/>
              </a:rPr>
              <a:t>)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-25" dirty="0">
                <a:latin typeface="Georgia"/>
                <a:cs typeface="Georgia"/>
              </a:rPr>
              <a:t>…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Georgia"/>
                <a:cs typeface="Georgia"/>
              </a:rPr>
              <a:t>z</a:t>
            </a:r>
            <a:r>
              <a:rPr sz="2400" b="1" spc="-20" dirty="0">
                <a:latin typeface="Georgia"/>
                <a:cs typeface="Georgia"/>
              </a:rPr>
              <a:t>ná</a:t>
            </a:r>
            <a:r>
              <a:rPr sz="2400" b="1" spc="-5" dirty="0">
                <a:latin typeface="Georgia"/>
                <a:cs typeface="Georgia"/>
              </a:rPr>
              <a:t>z</a:t>
            </a:r>
            <a:r>
              <a:rPr sz="2400" b="1" spc="-25" dirty="0">
                <a:latin typeface="Georgia"/>
                <a:cs typeface="Georgia"/>
              </a:rPr>
              <a:t>o</a:t>
            </a:r>
            <a:r>
              <a:rPr sz="2400" b="1" spc="-15" dirty="0">
                <a:latin typeface="Georgia"/>
                <a:cs typeface="Georgia"/>
              </a:rPr>
              <a:t>rň</a:t>
            </a:r>
            <a:r>
              <a:rPr sz="2400" b="1" spc="-25" dirty="0">
                <a:latin typeface="Georgia"/>
                <a:cs typeface="Georgia"/>
              </a:rPr>
              <a:t>u</a:t>
            </a:r>
            <a:r>
              <a:rPr sz="2400" b="1" spc="-5" dirty="0">
                <a:latin typeface="Georgia"/>
                <a:cs typeface="Georgia"/>
              </a:rPr>
              <a:t>j</a:t>
            </a:r>
            <a:r>
              <a:rPr sz="2400" b="1" spc="-15" dirty="0">
                <a:latin typeface="Georgia"/>
                <a:cs typeface="Georgia"/>
              </a:rPr>
              <a:t>e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Georgia"/>
                <a:cs typeface="Georgia"/>
              </a:rPr>
              <a:t>„f</a:t>
            </a:r>
            <a:r>
              <a:rPr sz="2400" b="1" spc="-15" dirty="0">
                <a:latin typeface="Georgia"/>
                <a:cs typeface="Georgia"/>
              </a:rPr>
              <a:t>r</a:t>
            </a:r>
            <a:r>
              <a:rPr sz="2400" b="1" spc="-25" dirty="0">
                <a:latin typeface="Georgia"/>
                <a:cs typeface="Georgia"/>
              </a:rPr>
              <a:t>o</a:t>
            </a:r>
            <a:r>
              <a:rPr sz="2400" b="1" spc="-20" dirty="0">
                <a:latin typeface="Georgia"/>
                <a:cs typeface="Georgia"/>
              </a:rPr>
              <a:t>n</a:t>
            </a:r>
            <a:r>
              <a:rPr sz="2400" b="1" spc="-10" dirty="0">
                <a:latin typeface="Georgia"/>
                <a:cs typeface="Georgia"/>
              </a:rPr>
              <a:t>t</a:t>
            </a:r>
            <a:r>
              <a:rPr sz="2400" b="1" spc="-25" dirty="0">
                <a:latin typeface="Georgia"/>
                <a:cs typeface="Georgia"/>
              </a:rPr>
              <a:t>u</a:t>
            </a:r>
            <a:r>
              <a:rPr sz="2400" b="1" dirty="0">
                <a:latin typeface="Georgia"/>
                <a:cs typeface="Georgia"/>
              </a:rPr>
              <a:t>“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Georgia"/>
                <a:cs typeface="Georgia"/>
              </a:rPr>
              <a:t>na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spc="-25" dirty="0">
                <a:latin typeface="Georgia"/>
                <a:cs typeface="Georgia"/>
              </a:rPr>
              <a:t>ma</a:t>
            </a:r>
            <a:r>
              <a:rPr sz="2400" b="1" spc="-5" dirty="0">
                <a:latin typeface="Georgia"/>
                <a:cs typeface="Georgia"/>
              </a:rPr>
              <a:t>j</a:t>
            </a:r>
            <a:r>
              <a:rPr sz="2400" b="1" spc="-20" dirty="0">
                <a:latin typeface="Georgia"/>
                <a:cs typeface="Georgia"/>
              </a:rPr>
              <a:t>e</a:t>
            </a:r>
            <a:r>
              <a:rPr sz="2400" b="1" spc="-10" dirty="0">
                <a:latin typeface="Georgia"/>
                <a:cs typeface="Georgia"/>
              </a:rPr>
              <a:t>t</a:t>
            </a:r>
            <a:r>
              <a:rPr sz="2400" b="1" spc="-20" dirty="0">
                <a:latin typeface="Georgia"/>
                <a:cs typeface="Georgia"/>
              </a:rPr>
              <a:t>ek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Georgia"/>
                <a:cs typeface="Georgia"/>
              </a:rPr>
              <a:t>sp</a:t>
            </a:r>
            <a:r>
              <a:rPr sz="2400" b="1" spc="-25" dirty="0">
                <a:latin typeface="Georgia"/>
                <a:cs typeface="Georgia"/>
              </a:rPr>
              <a:t>o</a:t>
            </a:r>
            <a:r>
              <a:rPr sz="2400" b="1" dirty="0">
                <a:latin typeface="Georgia"/>
                <a:cs typeface="Georgia"/>
              </a:rPr>
              <a:t>l</a:t>
            </a:r>
            <a:r>
              <a:rPr sz="2400" b="1" spc="-20" dirty="0">
                <a:latin typeface="Georgia"/>
                <a:cs typeface="Georgia"/>
              </a:rPr>
              <a:t>e</a:t>
            </a:r>
            <a:r>
              <a:rPr sz="2400" b="1" spc="-5" dirty="0">
                <a:latin typeface="Georgia"/>
                <a:cs typeface="Georgia"/>
              </a:rPr>
              <a:t>č</a:t>
            </a:r>
            <a:r>
              <a:rPr sz="2400" b="1" spc="-20" dirty="0">
                <a:latin typeface="Georgia"/>
                <a:cs typeface="Georgia"/>
              </a:rPr>
              <a:t>n</a:t>
            </a:r>
            <a:r>
              <a:rPr sz="2400" b="1" spc="-25" dirty="0">
                <a:latin typeface="Georgia"/>
                <a:cs typeface="Georgia"/>
              </a:rPr>
              <a:t>o</a:t>
            </a:r>
            <a:r>
              <a:rPr sz="2400" b="1" spc="-10" dirty="0">
                <a:latin typeface="Georgia"/>
                <a:cs typeface="Georgia"/>
              </a:rPr>
              <a:t>sti</a:t>
            </a:r>
            <a:r>
              <a:rPr sz="2400" b="1" dirty="0">
                <a:latin typeface="Georgia"/>
                <a:cs typeface="Georgia"/>
              </a:rPr>
              <a:t>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2091055">
              <a:lnSpc>
                <a:spcPct val="100000"/>
              </a:lnSpc>
            </a:pPr>
            <a:r>
              <a:rPr sz="3300" spc="-30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ě</a:t>
            </a:r>
            <a:r>
              <a:rPr sz="3300" spc="-10" dirty="0">
                <a:latin typeface="Georgia"/>
                <a:cs typeface="Georgia"/>
              </a:rPr>
              <a:t>ři</a:t>
            </a:r>
            <a:r>
              <a:rPr sz="3300" dirty="0">
                <a:latin typeface="Georgia"/>
                <a:cs typeface="Georgia"/>
              </a:rPr>
              <a:t>t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dirty="0">
                <a:latin typeface="Georgia"/>
                <a:cs typeface="Georgia"/>
              </a:rPr>
              <a:t>ls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dirty="0">
                <a:latin typeface="Georgia"/>
                <a:cs typeface="Georgia"/>
              </a:rPr>
              <a:t>é</a:t>
            </a:r>
            <a:r>
              <a:rPr sz="3300" spc="-5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spc="-10" dirty="0">
                <a:latin typeface="Georgia"/>
                <a:cs typeface="Georgia"/>
              </a:rPr>
              <a:t>r</a:t>
            </a:r>
            <a:r>
              <a:rPr sz="3300" spc="-5" dirty="0">
                <a:latin typeface="Georgia"/>
                <a:cs typeface="Georgia"/>
              </a:rPr>
              <a:t>g</a:t>
            </a:r>
            <a:r>
              <a:rPr sz="3300" spc="-15" dirty="0">
                <a:latin typeface="Georgia"/>
                <a:cs typeface="Georgia"/>
              </a:rPr>
              <a:t>á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y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1955252"/>
            <a:ext cx="3690620" cy="271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Sc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ůz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lů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ýb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or</a:t>
            </a:r>
            <a:r>
              <a:rPr sz="22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lů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rozat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mn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lský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ýb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or</a:t>
            </a:r>
            <a:endParaRPr sz="2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ástu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pce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ři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lů</a:t>
            </a:r>
            <a:endParaRPr sz="2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6154" y="538785"/>
            <a:ext cx="7421090" cy="400110"/>
          </a:xfrm>
        </p:spPr>
        <p:txBody>
          <a:bodyPr/>
          <a:lstStyle/>
          <a:p>
            <a:r>
              <a:rPr lang="cs-CZ" dirty="0" smtClean="0"/>
              <a:t>Insolvence dle regionů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500" y="3382739"/>
            <a:ext cx="4865030" cy="294462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3500" y="6321012"/>
            <a:ext cx="4865030" cy="871804"/>
          </a:xfrm>
          <a:prstGeom prst="rect">
            <a:avLst/>
          </a:prstGeom>
        </p:spPr>
      </p:pic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03300" y="2752791"/>
            <a:ext cx="8498345" cy="607859"/>
          </a:xfrm>
        </p:spPr>
        <p:txBody>
          <a:bodyPr/>
          <a:lstStyle/>
          <a:p>
            <a:pPr marL="127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50" kern="1200" spc="20" dirty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lang="cs-CZ" sz="1050" kern="1200" spc="5" dirty="0">
                <a:solidFill>
                  <a:prstClr val="black"/>
                </a:solidFill>
                <a:latin typeface="Arial"/>
                <a:cs typeface="Arial"/>
              </a:rPr>
              <a:t>droj: </a:t>
            </a:r>
            <a:r>
              <a:rPr lang="cs-CZ" sz="1050" kern="1200" spc="10" dirty="0" err="1">
                <a:solidFill>
                  <a:prstClr val="black"/>
                </a:solidFill>
                <a:latin typeface="Arial"/>
                <a:cs typeface="Arial"/>
              </a:rPr>
              <a:t>Cr</a:t>
            </a:r>
            <a:r>
              <a:rPr lang="cs-CZ" sz="1050" kern="1200" spc="25" dirty="0" err="1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cs-CZ" sz="1050" kern="1200" spc="10" dirty="0" err="1">
                <a:solidFill>
                  <a:prstClr val="black"/>
                </a:solidFill>
                <a:latin typeface="Arial"/>
                <a:cs typeface="Arial"/>
              </a:rPr>
              <a:t>di</a:t>
            </a:r>
            <a:r>
              <a:rPr lang="cs-CZ" sz="1050" kern="1200" spc="-5" dirty="0" err="1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cs-CZ" sz="1050" kern="1200" spc="20" dirty="0" err="1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cs-CZ" sz="1050" kern="1200" spc="15" dirty="0" err="1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cs-CZ" sz="1050" kern="1200" spc="-5" dirty="0" err="1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cs-CZ" sz="1050" kern="1200" spc="25" dirty="0" err="1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cs-CZ" sz="1050" kern="1200" spc="10" dirty="0" err="1">
                <a:solidFill>
                  <a:prstClr val="black"/>
                </a:solidFill>
                <a:latin typeface="Arial"/>
                <a:cs typeface="Arial"/>
              </a:rPr>
              <a:t>rm</a:t>
            </a:r>
            <a:r>
              <a:rPr lang="cs-CZ" sz="1050" kern="1200" spc="10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lang="cs-CZ" sz="105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cs-CZ" sz="1050" kern="1200" spc="-10" dirty="0">
                <a:solidFill>
                  <a:prstClr val="black"/>
                </a:solidFill>
                <a:latin typeface="Arial"/>
                <a:cs typeface="Arial"/>
              </a:rPr>
              <a:t>j</a:t>
            </a:r>
            <a:r>
              <a:rPr lang="cs-CZ" sz="1050" kern="1200" spc="2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cs-CZ" sz="1050" kern="1200" spc="5" dirty="0">
                <a:solidFill>
                  <a:prstClr val="black"/>
                </a:solidFill>
                <a:latin typeface="Arial"/>
                <a:cs typeface="Arial"/>
              </a:rPr>
              <a:t>dn</a:t>
            </a:r>
            <a:r>
              <a:rPr lang="cs-CZ" sz="1050" kern="1200" spc="15" dirty="0">
                <a:solidFill>
                  <a:prstClr val="black"/>
                </a:solidFill>
                <a:latin typeface="Arial"/>
                <a:cs typeface="Arial"/>
              </a:rPr>
              <a:t>á</a:t>
            </a:r>
            <a:r>
              <a:rPr lang="cs-CZ" sz="105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cs-CZ" sz="1050" kern="1200" spc="15" dirty="0">
                <a:solidFill>
                  <a:prstClr val="black"/>
                </a:solidFill>
                <a:latin typeface="Arial"/>
                <a:cs typeface="Arial"/>
              </a:rPr>
              <a:t>se</a:t>
            </a:r>
            <a:r>
              <a:rPr lang="cs-CZ" sz="105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cs-CZ" sz="1050" kern="1200" spc="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cs-CZ" sz="105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cs-CZ" sz="1050" kern="1200" spc="3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cs-CZ" sz="1050" kern="1200" spc="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cs-CZ" sz="1050" kern="1200" spc="10" dirty="0">
                <a:solidFill>
                  <a:prstClr val="black"/>
                </a:solidFill>
                <a:latin typeface="Arial"/>
                <a:cs typeface="Arial"/>
              </a:rPr>
              <a:t>č</a:t>
            </a:r>
            <a:r>
              <a:rPr lang="cs-CZ" sz="1050" kern="1200" spc="1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cs-CZ" sz="1050" kern="1200" spc="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cs-CZ" sz="105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cs-CZ" sz="1050" kern="1200" spc="15" dirty="0">
                <a:solidFill>
                  <a:prstClr val="black"/>
                </a:solidFill>
                <a:latin typeface="Arial"/>
                <a:cs typeface="Arial"/>
              </a:rPr>
              <a:t>IN</a:t>
            </a:r>
            <a:r>
              <a:rPr lang="cs-CZ" sz="105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cs-CZ" sz="1050" kern="1200" spc="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cs-CZ" sz="1050" kern="1200" dirty="0">
                <a:solidFill>
                  <a:prstClr val="black"/>
                </a:solidFill>
                <a:latin typeface="Arial"/>
                <a:cs typeface="Arial"/>
              </a:rPr>
              <a:t>č</a:t>
            </a:r>
            <a:r>
              <a:rPr lang="cs-CZ" sz="1050" kern="1200" spc="10" dirty="0">
                <a:solidFill>
                  <a:prstClr val="black"/>
                </a:solidFill>
                <a:latin typeface="Arial"/>
                <a:cs typeface="Arial"/>
              </a:rPr>
              <a:t>iš</a:t>
            </a:r>
            <a:r>
              <a:rPr lang="cs-CZ" sz="105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cs-CZ" sz="1050" kern="1200" spc="15" dirty="0">
                <a:solidFill>
                  <a:prstClr val="black"/>
                </a:solidFill>
                <a:latin typeface="Arial"/>
                <a:cs typeface="Arial"/>
              </a:rPr>
              <a:t>ěné</a:t>
            </a:r>
            <a:r>
              <a:rPr lang="cs-CZ" sz="1050" kern="12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cs-CZ" sz="1050" kern="1200" spc="1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cs-CZ" sz="105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cs-CZ" sz="1050" kern="1200" spc="2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cs-CZ" sz="1050" kern="1200" spc="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cs-CZ" sz="1050" kern="1200" spc="2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cs-CZ" sz="1050" kern="1200" spc="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cs-CZ" sz="1050" kern="1200" spc="2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cs-CZ" sz="1050" kern="1200" spc="10" dirty="0">
                <a:solidFill>
                  <a:prstClr val="black"/>
                </a:solidFill>
                <a:latin typeface="Arial"/>
                <a:cs typeface="Arial"/>
              </a:rPr>
              <a:t>ni</a:t>
            </a:r>
            <a:r>
              <a:rPr lang="cs-CZ" sz="1050" kern="1200" spc="15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lang="cs-CZ" sz="1050" kern="1200" spc="10" dirty="0">
                <a:solidFill>
                  <a:prstClr val="black"/>
                </a:solidFill>
                <a:latin typeface="Arial"/>
                <a:cs typeface="Arial"/>
              </a:rPr>
              <a:t>aj</a:t>
            </a:r>
            <a:r>
              <a:rPr lang="cs-CZ" sz="1050" kern="1200" dirty="0">
                <a:solidFill>
                  <a:prstClr val="black"/>
                </a:solidFill>
                <a:latin typeface="Arial"/>
                <a:cs typeface="Arial"/>
              </a:rPr>
              <a:t>íc</a:t>
            </a:r>
            <a:r>
              <a:rPr lang="cs-CZ" sz="1050" kern="1200" spc="5" dirty="0">
                <a:solidFill>
                  <a:prstClr val="black"/>
                </a:solidFill>
                <a:latin typeface="Arial"/>
                <a:cs typeface="Arial"/>
              </a:rPr>
              <a:t>í</a:t>
            </a:r>
            <a:r>
              <a:rPr lang="cs-CZ" sz="1050" kern="1200" spc="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cs-CZ" sz="1050" kern="1200" spc="-10" dirty="0">
                <a:solidFill>
                  <a:prstClr val="black"/>
                </a:solidFill>
                <a:latin typeface="Arial"/>
                <a:cs typeface="Arial"/>
              </a:rPr>
              <a:t>ž</a:t>
            </a:r>
            <a:r>
              <a:rPr lang="cs-CZ" sz="1050" kern="1200" spc="10" dirty="0">
                <a:solidFill>
                  <a:prstClr val="black"/>
                </a:solidFill>
                <a:latin typeface="Arial"/>
                <a:cs typeface="Arial"/>
              </a:rPr>
              <a:t>iv</a:t>
            </a:r>
            <a:r>
              <a:rPr lang="cs-CZ" sz="1050" kern="1200" spc="15" dirty="0">
                <a:solidFill>
                  <a:prstClr val="black"/>
                </a:solidFill>
                <a:latin typeface="Arial"/>
                <a:cs typeface="Arial"/>
              </a:rPr>
              <a:t>nos</a:t>
            </a:r>
            <a:r>
              <a:rPr lang="cs-CZ" sz="1050" kern="1200" dirty="0">
                <a:solidFill>
                  <a:prstClr val="black"/>
                </a:solidFill>
                <a:latin typeface="Arial"/>
                <a:cs typeface="Arial"/>
              </a:rPr>
              <a:t>tn</a:t>
            </a:r>
            <a:r>
              <a:rPr lang="cs-CZ" sz="1050" kern="1200" spc="15" dirty="0">
                <a:solidFill>
                  <a:prstClr val="black"/>
                </a:solidFill>
                <a:latin typeface="Arial"/>
                <a:cs typeface="Arial"/>
              </a:rPr>
              <a:t>í</a:t>
            </a:r>
            <a:r>
              <a:rPr lang="cs-CZ" sz="1050" kern="1200" spc="25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lang="cs-CZ" sz="1050" kern="1200" spc="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endParaRPr lang="cs-CZ" sz="105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lvl="0" algn="l" rtl="0"/>
            <a:endParaRPr lang="cs-CZ" sz="9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9377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9078" y="882245"/>
            <a:ext cx="7867015" cy="406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25" dirty="0">
                <a:solidFill>
                  <a:srgbClr val="7A9899"/>
                </a:solidFill>
                <a:latin typeface="Georgia"/>
                <a:cs typeface="Georgia"/>
              </a:rPr>
              <a:t>Z</a:t>
            </a:r>
            <a:r>
              <a:rPr sz="3000" spc="-20" dirty="0">
                <a:solidFill>
                  <a:srgbClr val="7A9899"/>
                </a:solidFill>
                <a:latin typeface="Georgia"/>
                <a:cs typeface="Georgia"/>
              </a:rPr>
              <a:t>ák</a:t>
            </a:r>
            <a:r>
              <a:rPr sz="3000" spc="5" dirty="0">
                <a:solidFill>
                  <a:srgbClr val="7A9899"/>
                </a:solidFill>
                <a:latin typeface="Georgia"/>
                <a:cs typeface="Georgia"/>
              </a:rPr>
              <a:t>l</a:t>
            </a:r>
            <a:r>
              <a:rPr sz="3000" spc="-20" dirty="0">
                <a:solidFill>
                  <a:srgbClr val="7A9899"/>
                </a:solidFill>
                <a:latin typeface="Georgia"/>
                <a:cs typeface="Georgia"/>
              </a:rPr>
              <a:t>a</a:t>
            </a:r>
            <a:r>
              <a:rPr sz="3000" dirty="0">
                <a:solidFill>
                  <a:srgbClr val="7A9899"/>
                </a:solidFill>
                <a:latin typeface="Georgia"/>
                <a:cs typeface="Georgia"/>
              </a:rPr>
              <a:t>d</a:t>
            </a:r>
            <a:r>
              <a:rPr sz="3000" spc="-15" dirty="0">
                <a:solidFill>
                  <a:srgbClr val="7A9899"/>
                </a:solidFill>
                <a:latin typeface="Georgia"/>
                <a:cs typeface="Georgia"/>
              </a:rPr>
              <a:t>ní</a:t>
            </a:r>
            <a:r>
              <a:rPr sz="3000" spc="-50" dirty="0">
                <a:solidFill>
                  <a:srgbClr val="7A9899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7A9899"/>
                </a:solidFill>
                <a:latin typeface="Georgia"/>
                <a:cs typeface="Georgia"/>
              </a:rPr>
              <a:t>p</a:t>
            </a:r>
            <a:r>
              <a:rPr sz="3000" spc="-20" dirty="0">
                <a:solidFill>
                  <a:srgbClr val="7A9899"/>
                </a:solidFill>
                <a:latin typeface="Georgia"/>
                <a:cs typeface="Georgia"/>
              </a:rPr>
              <a:t>ra</a:t>
            </a:r>
            <a:r>
              <a:rPr sz="3000" spc="-15" dirty="0">
                <a:solidFill>
                  <a:srgbClr val="7A9899"/>
                </a:solidFill>
                <a:latin typeface="Georgia"/>
                <a:cs typeface="Georgia"/>
              </a:rPr>
              <a:t>vi</a:t>
            </a:r>
            <a:r>
              <a:rPr sz="3000" dirty="0">
                <a:solidFill>
                  <a:srgbClr val="7A9899"/>
                </a:solidFill>
                <a:latin typeface="Georgia"/>
                <a:cs typeface="Georgia"/>
              </a:rPr>
              <a:t>d</a:t>
            </a:r>
            <a:r>
              <a:rPr sz="3000" spc="5" dirty="0">
                <a:solidFill>
                  <a:srgbClr val="7A9899"/>
                </a:solidFill>
                <a:latin typeface="Georgia"/>
                <a:cs typeface="Georgia"/>
              </a:rPr>
              <a:t>l</a:t>
            </a:r>
            <a:r>
              <a:rPr sz="3000" spc="-20" dirty="0">
                <a:solidFill>
                  <a:srgbClr val="7A9899"/>
                </a:solidFill>
                <a:latin typeface="Georgia"/>
                <a:cs typeface="Georgia"/>
              </a:rPr>
              <a:t>a</a:t>
            </a:r>
            <a:r>
              <a:rPr sz="3000" spc="-30" dirty="0">
                <a:solidFill>
                  <a:srgbClr val="7A9899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7A9899"/>
                </a:solidFill>
                <a:latin typeface="Georgia"/>
                <a:cs typeface="Georgia"/>
              </a:rPr>
              <a:t>p</a:t>
            </a:r>
            <a:r>
              <a:rPr sz="3000" spc="-20" dirty="0">
                <a:solidFill>
                  <a:srgbClr val="7A9899"/>
                </a:solidFill>
                <a:latin typeface="Georgia"/>
                <a:cs typeface="Georgia"/>
              </a:rPr>
              <a:t>r</a:t>
            </a:r>
            <a:r>
              <a:rPr sz="3000" dirty="0">
                <a:solidFill>
                  <a:srgbClr val="7A9899"/>
                </a:solidFill>
                <a:latin typeface="Georgia"/>
                <a:cs typeface="Georgia"/>
              </a:rPr>
              <a:t>o</a:t>
            </a:r>
            <a:r>
              <a:rPr sz="3000" spc="-30" dirty="0">
                <a:solidFill>
                  <a:srgbClr val="7A9899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7A9899"/>
                </a:solidFill>
                <a:latin typeface="Georgia"/>
                <a:cs typeface="Georgia"/>
              </a:rPr>
              <a:t>p</a:t>
            </a:r>
            <a:r>
              <a:rPr sz="3000" spc="-20" dirty="0">
                <a:solidFill>
                  <a:srgbClr val="7A9899"/>
                </a:solidFill>
                <a:latin typeface="Georgia"/>
                <a:cs typeface="Georgia"/>
              </a:rPr>
              <a:t>ři</a:t>
            </a:r>
            <a:r>
              <a:rPr sz="3000" spc="5" dirty="0">
                <a:solidFill>
                  <a:srgbClr val="7A9899"/>
                </a:solidFill>
                <a:latin typeface="Georgia"/>
                <a:cs typeface="Georgia"/>
              </a:rPr>
              <a:t>hl</a:t>
            </a:r>
            <a:r>
              <a:rPr sz="3000" spc="-20" dirty="0">
                <a:solidFill>
                  <a:srgbClr val="7A9899"/>
                </a:solidFill>
                <a:latin typeface="Georgia"/>
                <a:cs typeface="Georgia"/>
              </a:rPr>
              <a:t>a</a:t>
            </a:r>
            <a:r>
              <a:rPr sz="3000" spc="-5" dirty="0">
                <a:solidFill>
                  <a:srgbClr val="7A9899"/>
                </a:solidFill>
                <a:latin typeface="Georgia"/>
                <a:cs typeface="Georgia"/>
              </a:rPr>
              <a:t>š</a:t>
            </a:r>
            <a:r>
              <a:rPr sz="3000" dirty="0">
                <a:solidFill>
                  <a:srgbClr val="7A9899"/>
                </a:solidFill>
                <a:latin typeface="Georgia"/>
                <a:cs typeface="Georgia"/>
              </a:rPr>
              <a:t>o</a:t>
            </a:r>
            <a:r>
              <a:rPr sz="3000" spc="-15" dirty="0">
                <a:solidFill>
                  <a:srgbClr val="7A9899"/>
                </a:solidFill>
                <a:latin typeface="Georgia"/>
                <a:cs typeface="Georgia"/>
              </a:rPr>
              <a:t>vání</a:t>
            </a:r>
            <a:r>
              <a:rPr sz="3000" spc="-50" dirty="0">
                <a:solidFill>
                  <a:srgbClr val="7A9899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7A9899"/>
                </a:solidFill>
                <a:latin typeface="Georgia"/>
                <a:cs typeface="Georgia"/>
              </a:rPr>
              <a:t>po</a:t>
            </a:r>
            <a:r>
              <a:rPr sz="3000" spc="5" dirty="0">
                <a:solidFill>
                  <a:srgbClr val="7A9899"/>
                </a:solidFill>
                <a:latin typeface="Georgia"/>
                <a:cs typeface="Georgia"/>
              </a:rPr>
              <a:t>hl</a:t>
            </a:r>
            <a:r>
              <a:rPr sz="3000" dirty="0">
                <a:solidFill>
                  <a:srgbClr val="7A9899"/>
                </a:solidFill>
                <a:latin typeface="Georgia"/>
                <a:cs typeface="Georgia"/>
              </a:rPr>
              <a:t>ed</a:t>
            </a:r>
            <a:r>
              <a:rPr sz="3000" spc="-25" dirty="0">
                <a:solidFill>
                  <a:srgbClr val="7A9899"/>
                </a:solidFill>
                <a:latin typeface="Georgia"/>
                <a:cs typeface="Georgia"/>
              </a:rPr>
              <a:t>á</a:t>
            </a:r>
            <a:r>
              <a:rPr sz="3000" spc="-20" dirty="0">
                <a:solidFill>
                  <a:srgbClr val="7A9899"/>
                </a:solidFill>
                <a:latin typeface="Georgia"/>
                <a:cs typeface="Georgia"/>
              </a:rPr>
              <a:t>vk</a:t>
            </a:r>
            <a:r>
              <a:rPr sz="3000" dirty="0">
                <a:solidFill>
                  <a:srgbClr val="7A9899"/>
                </a:solidFill>
                <a:latin typeface="Georgia"/>
                <a:cs typeface="Georgia"/>
              </a:rPr>
              <a:t>y</a:t>
            </a:r>
            <a:endParaRPr sz="30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1918543"/>
            <a:ext cx="8049259" cy="4511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áš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jí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lvenční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du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na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f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lá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ři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vy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ch</a:t>
            </a:r>
            <a:r>
              <a:rPr sz="20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led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vek</a:t>
            </a:r>
            <a:r>
              <a:rPr sz="2000" spc="-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též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lvenčn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du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hů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ta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áš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činí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3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0</a:t>
            </a:r>
            <a:r>
              <a:rPr sz="20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6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0</a:t>
            </a:r>
            <a:r>
              <a:rPr sz="20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dní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tí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229"/>
              </a:spcBef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Georgia"/>
                <a:cs typeface="Georgia"/>
              </a:rPr>
              <a:t>v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Georgia"/>
                <a:cs typeface="Georgia"/>
              </a:rPr>
              <a:t>dr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15" dirty="0">
                <a:latin typeface="Georgia"/>
                <a:cs typeface="Georgia"/>
              </a:rPr>
              <a:t>iv</a:t>
            </a:r>
            <a:r>
              <a:rPr sz="1900" spc="-10" dirty="0">
                <a:latin typeface="Georgia"/>
                <a:cs typeface="Georgia"/>
              </a:rPr>
              <a:t>é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v</a:t>
            </a:r>
            <a:r>
              <a:rPr sz="1900" spc="-20" dirty="0">
                <a:latin typeface="Georgia"/>
                <a:cs typeface="Georgia"/>
              </a:rPr>
              <a:t>ě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15" dirty="0">
                <a:latin typeface="Georgia"/>
                <a:cs typeface="Georgia"/>
              </a:rPr>
              <a:t>šin</a:t>
            </a:r>
            <a:r>
              <a:rPr sz="1900" spc="-10" dirty="0">
                <a:latin typeface="Georgia"/>
                <a:cs typeface="Georgia"/>
              </a:rPr>
              <a:t>ě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</a:t>
            </a:r>
            <a:r>
              <a:rPr sz="1900" spc="-10" dirty="0">
                <a:latin typeface="Georgia"/>
                <a:cs typeface="Georgia"/>
              </a:rPr>
              <a:t>ř</a:t>
            </a:r>
            <a:r>
              <a:rPr sz="1900" spc="-15" dirty="0">
                <a:latin typeface="Georgia"/>
                <a:cs typeface="Georgia"/>
              </a:rPr>
              <a:t>ípadů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3</a:t>
            </a:r>
            <a:r>
              <a:rPr sz="1900" spc="-15" dirty="0">
                <a:latin typeface="Georgia"/>
                <a:cs typeface="Georgia"/>
              </a:rPr>
              <a:t>0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d</a:t>
            </a:r>
            <a:r>
              <a:rPr sz="1900" spc="-20" dirty="0">
                <a:latin typeface="Georgia"/>
                <a:cs typeface="Georgia"/>
              </a:rPr>
              <a:t>n</a:t>
            </a:r>
            <a:r>
              <a:rPr sz="1900" spc="-10" dirty="0">
                <a:latin typeface="Georgia"/>
                <a:cs typeface="Georgia"/>
              </a:rPr>
              <a:t>í</a:t>
            </a:r>
            <a:endParaRPr sz="19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225"/>
              </a:spcBef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u</a:t>
            </a:r>
            <a:r>
              <a:rPr sz="1900" spc="-3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o</a:t>
            </a:r>
            <a:r>
              <a:rPr sz="1900" spc="-15" dirty="0">
                <a:latin typeface="Georgia"/>
                <a:cs typeface="Georgia"/>
              </a:rPr>
              <a:t>ddluž</a:t>
            </a:r>
            <a:r>
              <a:rPr sz="1900" spc="-20" dirty="0">
                <a:latin typeface="Georgia"/>
                <a:cs typeface="Georgia"/>
              </a:rPr>
              <a:t>en</a:t>
            </a:r>
            <a:r>
              <a:rPr sz="1900" spc="-10" dirty="0">
                <a:latin typeface="Georgia"/>
                <a:cs typeface="Georgia"/>
              </a:rPr>
              <a:t>í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lhů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10" dirty="0">
                <a:latin typeface="Georgia"/>
                <a:cs typeface="Georgia"/>
              </a:rPr>
              <a:t>a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3</a:t>
            </a:r>
            <a:r>
              <a:rPr sz="1900" spc="-15" dirty="0">
                <a:latin typeface="Georgia"/>
                <a:cs typeface="Georgia"/>
              </a:rPr>
              <a:t>0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d</a:t>
            </a:r>
            <a:r>
              <a:rPr sz="1900" spc="-20" dirty="0">
                <a:latin typeface="Georgia"/>
                <a:cs typeface="Georgia"/>
              </a:rPr>
              <a:t>n</a:t>
            </a:r>
            <a:r>
              <a:rPr sz="1900" spc="-10" dirty="0">
                <a:latin typeface="Georgia"/>
                <a:cs typeface="Georgia"/>
              </a:rPr>
              <a:t>í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z</a:t>
            </a:r>
            <a:r>
              <a:rPr sz="1900" spc="-10" dirty="0">
                <a:latin typeface="Georgia"/>
                <a:cs typeface="Georgia"/>
              </a:rPr>
              <a:t>e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z</a:t>
            </a:r>
            <a:r>
              <a:rPr sz="1900" spc="-10" dirty="0">
                <a:latin typeface="Georgia"/>
                <a:cs typeface="Georgia"/>
              </a:rPr>
              <a:t>ák</a:t>
            </a:r>
            <a:r>
              <a:rPr sz="1900" spc="-20" dirty="0">
                <a:latin typeface="Georgia"/>
                <a:cs typeface="Georgia"/>
              </a:rPr>
              <a:t>on</a:t>
            </a:r>
            <a:r>
              <a:rPr sz="1900" spc="-10" dirty="0">
                <a:latin typeface="Georgia"/>
                <a:cs typeface="Georgia"/>
              </a:rPr>
              <a:t>a</a:t>
            </a:r>
            <a:endParaRPr sz="19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225"/>
              </a:spcBef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</a:t>
            </a:r>
            <a:r>
              <a:rPr sz="1900" spc="-10" dirty="0">
                <a:latin typeface="Georgia"/>
                <a:cs typeface="Georgia"/>
              </a:rPr>
              <a:t>r</a:t>
            </a:r>
            <a:r>
              <a:rPr sz="1900" spc="-20" dirty="0">
                <a:latin typeface="Georgia"/>
                <a:cs typeface="Georgia"/>
              </a:rPr>
              <a:t>o</a:t>
            </a:r>
            <a:r>
              <a:rPr sz="1900" spc="-10" dirty="0">
                <a:latin typeface="Georgia"/>
                <a:cs typeface="Georgia"/>
              </a:rPr>
              <a:t>c</a:t>
            </a:r>
            <a:r>
              <a:rPr sz="1900" spc="-20" dirty="0">
                <a:latin typeface="Georgia"/>
                <a:cs typeface="Georgia"/>
              </a:rPr>
              <a:t>e</a:t>
            </a:r>
            <a:r>
              <a:rPr sz="1900" spc="-15" dirty="0">
                <a:latin typeface="Georgia"/>
                <a:cs typeface="Georgia"/>
              </a:rPr>
              <a:t>sn</a:t>
            </a:r>
            <a:r>
              <a:rPr sz="1900" spc="-20" dirty="0">
                <a:latin typeface="Georgia"/>
                <a:cs typeface="Georgia"/>
              </a:rPr>
              <a:t>ěp</a:t>
            </a:r>
            <a:r>
              <a:rPr sz="1900" spc="-10" dirty="0">
                <a:latin typeface="Georgia"/>
                <a:cs typeface="Georgia"/>
              </a:rPr>
              <a:t>rá</a:t>
            </a:r>
            <a:r>
              <a:rPr sz="1900" spc="-20" dirty="0">
                <a:latin typeface="Georgia"/>
                <a:cs typeface="Georgia"/>
              </a:rPr>
              <a:t>vn</a:t>
            </a:r>
            <a:r>
              <a:rPr sz="1900" spc="-10" dirty="0">
                <a:latin typeface="Georgia"/>
                <a:cs typeface="Georgia"/>
              </a:rPr>
              <a:t>í</a:t>
            </a:r>
            <a:r>
              <a:rPr sz="1900" spc="2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lhů</a:t>
            </a:r>
            <a:r>
              <a:rPr sz="1900" spc="-5" dirty="0">
                <a:latin typeface="Georgia"/>
                <a:cs typeface="Georgia"/>
              </a:rPr>
              <a:t>t</a:t>
            </a:r>
            <a:r>
              <a:rPr sz="1900" spc="-10" dirty="0">
                <a:latin typeface="Georgia"/>
                <a:cs typeface="Georgia"/>
              </a:rPr>
              <a:t>a</a:t>
            </a:r>
            <a:endParaRPr sz="19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225"/>
              </a:spcBef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K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pozd</a:t>
            </a:r>
            <a:r>
              <a:rPr sz="1900" spc="-20" dirty="0">
                <a:latin typeface="Georgia"/>
                <a:cs typeface="Georgia"/>
              </a:rPr>
              <a:t>ě</a:t>
            </a:r>
            <a:r>
              <a:rPr sz="1900" spc="-15" dirty="0">
                <a:latin typeface="Georgia"/>
                <a:cs typeface="Georgia"/>
              </a:rPr>
              <a:t>j</a:t>
            </a:r>
            <a:r>
              <a:rPr sz="1900" spc="-10" dirty="0">
                <a:latin typeface="Georgia"/>
                <a:cs typeface="Georgia"/>
              </a:rPr>
              <a:t>i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po</a:t>
            </a:r>
            <a:r>
              <a:rPr sz="1900" spc="-15" dirty="0">
                <a:latin typeface="Georgia"/>
                <a:cs typeface="Georgia"/>
              </a:rPr>
              <a:t>da</a:t>
            </a:r>
            <a:r>
              <a:rPr sz="1900" spc="-20" dirty="0">
                <a:latin typeface="Georgia"/>
                <a:cs typeface="Georgia"/>
              </a:rPr>
              <a:t>n</a:t>
            </a:r>
            <a:r>
              <a:rPr sz="1900" spc="-15" dirty="0">
                <a:latin typeface="Georgia"/>
                <a:cs typeface="Georgia"/>
              </a:rPr>
              <a:t>ým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p</a:t>
            </a:r>
            <a:r>
              <a:rPr sz="1900" spc="-10" dirty="0">
                <a:latin typeface="Georgia"/>
                <a:cs typeface="Georgia"/>
              </a:rPr>
              <a:t>ř</a:t>
            </a:r>
            <a:r>
              <a:rPr sz="1900" spc="-15" dirty="0">
                <a:latin typeface="Georgia"/>
                <a:cs typeface="Georgia"/>
              </a:rPr>
              <a:t>ihl</a:t>
            </a:r>
            <a:r>
              <a:rPr sz="1900" spc="-10" dirty="0">
                <a:latin typeface="Georgia"/>
                <a:cs typeface="Georgia"/>
              </a:rPr>
              <a:t>á</a:t>
            </a:r>
            <a:r>
              <a:rPr sz="1900" spc="-15" dirty="0">
                <a:latin typeface="Georgia"/>
                <a:cs typeface="Georgia"/>
              </a:rPr>
              <a:t>š</a:t>
            </a:r>
            <a:r>
              <a:rPr sz="1900" spc="-10" dirty="0">
                <a:latin typeface="Georgia"/>
                <a:cs typeface="Georgia"/>
              </a:rPr>
              <a:t>k</a:t>
            </a:r>
            <a:r>
              <a:rPr sz="1900" spc="-15" dirty="0">
                <a:latin typeface="Georgia"/>
                <a:cs typeface="Georgia"/>
              </a:rPr>
              <a:t>ám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Georgia"/>
                <a:cs typeface="Georgia"/>
              </a:rPr>
              <a:t>s</a:t>
            </a:r>
            <a:r>
              <a:rPr sz="1900" spc="-10" dirty="0">
                <a:latin typeface="Georgia"/>
                <a:cs typeface="Georgia"/>
              </a:rPr>
              <a:t>e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Georgia"/>
                <a:cs typeface="Georgia"/>
              </a:rPr>
              <a:t>nep</a:t>
            </a:r>
            <a:r>
              <a:rPr sz="1900" spc="-10" dirty="0">
                <a:latin typeface="Georgia"/>
                <a:cs typeface="Georgia"/>
              </a:rPr>
              <a:t>ř</a:t>
            </a:r>
            <a:r>
              <a:rPr sz="1900" spc="-15" dirty="0">
                <a:latin typeface="Georgia"/>
                <a:cs typeface="Georgia"/>
              </a:rPr>
              <a:t>ihlíž</a:t>
            </a:r>
            <a:r>
              <a:rPr sz="1900" spc="-10" dirty="0">
                <a:latin typeface="Georgia"/>
                <a:cs typeface="Georgia"/>
              </a:rPr>
              <a:t>í</a:t>
            </a:r>
            <a:endParaRPr sz="19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2700">
              <a:latin typeface="Times New Roman"/>
              <a:cs typeface="Times New Roman"/>
            </a:endParaRPr>
          </a:p>
          <a:p>
            <a:pPr marL="287020" marR="574675" indent="-274320">
              <a:lnSpc>
                <a:spcPts val="216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hů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ta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lnění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15</a:t>
            </a:r>
            <a:r>
              <a:rPr sz="20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dní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oru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čení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ýz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oku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lvenční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vce</a:t>
            </a:r>
            <a:r>
              <a:rPr sz="20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čí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del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370840">
              <a:lnSpc>
                <a:spcPct val="100000"/>
              </a:lnSpc>
            </a:pPr>
            <a:r>
              <a:rPr sz="330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eop</a:t>
            </a:r>
            <a:r>
              <a:rPr sz="3300" spc="-10" dirty="0">
                <a:latin typeface="Georgia"/>
                <a:cs typeface="Georgia"/>
              </a:rPr>
              <a:t>r</a:t>
            </a:r>
            <a:r>
              <a:rPr sz="3300" spc="-20" dirty="0">
                <a:latin typeface="Georgia"/>
                <a:cs typeface="Georgia"/>
              </a:rPr>
              <a:t>á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ě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é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p</a:t>
            </a:r>
            <a:r>
              <a:rPr sz="3300" spc="-10" dirty="0">
                <a:latin typeface="Georgia"/>
                <a:cs typeface="Georgia"/>
              </a:rPr>
              <a:t>ři</a:t>
            </a:r>
            <a:r>
              <a:rPr sz="3300" spc="-5" dirty="0">
                <a:latin typeface="Georgia"/>
                <a:cs typeface="Georgia"/>
              </a:rPr>
              <a:t>h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15" dirty="0">
                <a:latin typeface="Georgia"/>
                <a:cs typeface="Georgia"/>
              </a:rPr>
              <a:t>á</a:t>
            </a:r>
            <a:r>
              <a:rPr sz="3300" dirty="0">
                <a:latin typeface="Georgia"/>
                <a:cs typeface="Georgia"/>
              </a:rPr>
              <a:t>š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45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poh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dirty="0">
                <a:latin typeface="Georgia"/>
                <a:cs typeface="Georgia"/>
              </a:rPr>
              <a:t>d</a:t>
            </a:r>
            <a:r>
              <a:rPr sz="3300" spc="-20" dirty="0">
                <a:latin typeface="Georgia"/>
                <a:cs typeface="Georgia"/>
              </a:rPr>
              <a:t>á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dirty="0">
                <a:latin typeface="Georgia"/>
                <a:cs typeface="Georgia"/>
              </a:rPr>
              <a:t>y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84300" y="1949450"/>
            <a:ext cx="8074025" cy="42780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715" indent="-274320" algn="just">
              <a:lnSpc>
                <a:spcPct val="100000"/>
              </a:lnSpc>
            </a:pPr>
            <a:r>
              <a:rPr lang="cs-CZ" sz="2000" spc="-10" dirty="0" smtClean="0">
                <a:solidFill>
                  <a:srgbClr val="636A86"/>
                </a:solidFill>
                <a:latin typeface="Georgia"/>
                <a:cs typeface="Georgia"/>
              </a:rPr>
              <a:t>    Bude </a:t>
            </a:r>
            <a:r>
              <a:rPr lang="cs-CZ" sz="2000" spc="-10" dirty="0" err="1" smtClean="0">
                <a:solidFill>
                  <a:srgbClr val="636A86"/>
                </a:solidFill>
                <a:latin typeface="Georgia"/>
                <a:cs typeface="Georgia"/>
              </a:rPr>
              <a:t>li</a:t>
            </a:r>
            <a:r>
              <a:rPr lang="cs-CZ" sz="2000" spc="-10" dirty="0" smtClean="0">
                <a:solidFill>
                  <a:srgbClr val="636A86"/>
                </a:solidFill>
                <a:latin typeface="Georgia"/>
                <a:cs typeface="Georgia"/>
              </a:rPr>
              <a:t> </a:t>
            </a:r>
            <a:r>
              <a:rPr sz="2000" spc="-10" dirty="0" err="1" smtClean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 err="1" smtClean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 smtClean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75" dirty="0" smtClean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zkoumá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em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dle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záko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na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spc="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ená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spc="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ěna</a:t>
            </a:r>
            <a:r>
              <a:rPr sz="2000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1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sku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tečná</a:t>
            </a:r>
            <a:r>
              <a:rPr sz="2000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ýš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spc="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ené</a:t>
            </a:r>
            <a:r>
              <a:rPr sz="2000" spc="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spc="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či</a:t>
            </a:r>
            <a:r>
              <a:rPr sz="2000" spc="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1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2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5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0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%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při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láše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1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b="1" spc="-2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ené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led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vce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ni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rozsahu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ve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ém</a:t>
            </a:r>
            <a:r>
              <a:rPr sz="20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la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těn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.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iteli,</a:t>
            </a:r>
            <a:r>
              <a:rPr sz="2000" spc="2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2000" spc="2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ako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spc="2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led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spc="2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spc="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il,</a:t>
            </a:r>
            <a:r>
              <a:rPr sz="2000" spc="2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můž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enční</a:t>
            </a:r>
            <a:r>
              <a:rPr sz="2000" spc="2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b="1" spc="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b="1" spc="-1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b="1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b="1" spc="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pr</a:t>
            </a:r>
            <a:r>
              <a:rPr sz="2000" b="1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ce</a:t>
            </a:r>
            <a:r>
              <a:rPr sz="20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b="1" spc="10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it,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ros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000" spc="2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ty</a:t>
            </a:r>
            <a:r>
              <a:rPr sz="2000" spc="204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2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spc="2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spc="204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čí</a:t>
            </a:r>
            <a:r>
              <a:rPr sz="2000" spc="2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2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te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spc="204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204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oko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zkoumá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nejv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ša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1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led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ýš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ila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rozsah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la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těn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;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jde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incidenční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.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47345" algn="l"/>
              </a:tabLst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	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dp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b="1" spc="-10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b="1" spc="-5" dirty="0">
                <a:solidFill>
                  <a:srgbClr val="636A86"/>
                </a:solidFill>
                <a:latin typeface="Georgia"/>
                <a:cs typeface="Georgia"/>
              </a:rPr>
              <a:t>no</a:t>
            </a:r>
            <a:r>
              <a:rPr sz="2000" b="1" spc="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b="1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b="1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oso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jící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ášk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endParaRPr sz="20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182880">
              <a:lnSpc>
                <a:spcPct val="100000"/>
              </a:lnSpc>
            </a:pPr>
            <a:r>
              <a:rPr sz="3300" dirty="0">
                <a:latin typeface="Georgia"/>
                <a:cs typeface="Georgia"/>
              </a:rPr>
              <a:t>F</a:t>
            </a:r>
            <a:r>
              <a:rPr sz="3300" spc="-5" dirty="0">
                <a:latin typeface="Georgia"/>
                <a:cs typeface="Georgia"/>
              </a:rPr>
              <a:t>o</a:t>
            </a:r>
            <a:r>
              <a:rPr sz="3300" spc="-10" dirty="0">
                <a:latin typeface="Georgia"/>
                <a:cs typeface="Georgia"/>
              </a:rPr>
              <a:t>r</a:t>
            </a:r>
            <a:r>
              <a:rPr sz="3300" spc="-35" dirty="0">
                <a:latin typeface="Georgia"/>
                <a:cs typeface="Georgia"/>
              </a:rPr>
              <a:t>m</a:t>
            </a:r>
            <a:r>
              <a:rPr sz="3300" dirty="0">
                <a:latin typeface="Georgia"/>
                <a:cs typeface="Georgia"/>
              </a:rPr>
              <a:t>y</a:t>
            </a:r>
            <a:r>
              <a:rPr sz="3300" spc="-4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pop</a:t>
            </a:r>
            <a:r>
              <a:rPr sz="3300" spc="-10" dirty="0">
                <a:latin typeface="Georgia"/>
                <a:cs typeface="Georgia"/>
              </a:rPr>
              <a:t>ř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2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p</a:t>
            </a:r>
            <a:r>
              <a:rPr sz="3300" spc="-10" dirty="0">
                <a:latin typeface="Georgia"/>
                <a:cs typeface="Georgia"/>
              </a:rPr>
              <a:t>ři</a:t>
            </a:r>
            <a:r>
              <a:rPr sz="3300" spc="-5" dirty="0">
                <a:latin typeface="Georgia"/>
                <a:cs typeface="Georgia"/>
              </a:rPr>
              <a:t>h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15" dirty="0">
                <a:latin typeface="Georgia"/>
                <a:cs typeface="Georgia"/>
              </a:rPr>
              <a:t>á</a:t>
            </a:r>
            <a:r>
              <a:rPr sz="3300" dirty="0">
                <a:latin typeface="Georgia"/>
                <a:cs typeface="Georgia"/>
              </a:rPr>
              <a:t>š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dirty="0">
                <a:latin typeface="Georgia"/>
                <a:cs typeface="Georgia"/>
              </a:rPr>
              <a:t>é</a:t>
            </a:r>
            <a:r>
              <a:rPr sz="3300" spc="-35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poh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dirty="0">
                <a:latin typeface="Georgia"/>
                <a:cs typeface="Georgia"/>
              </a:rPr>
              <a:t>d</a:t>
            </a:r>
            <a:r>
              <a:rPr sz="3300" spc="-20" dirty="0">
                <a:latin typeface="Georgia"/>
                <a:cs typeface="Georgia"/>
              </a:rPr>
              <a:t>á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dirty="0">
                <a:latin typeface="Georgia"/>
                <a:cs typeface="Georgia"/>
              </a:rPr>
              <a:t>y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1955252"/>
            <a:ext cx="6793865" cy="3011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opř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ýš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endParaRPr sz="22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oh</a:t>
            </a:r>
            <a:r>
              <a:rPr sz="2000" dirty="0">
                <a:latin typeface="Georgia"/>
                <a:cs typeface="Georgia"/>
              </a:rPr>
              <a:t>led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i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áš</a:t>
            </a:r>
            <a:r>
              <a:rPr sz="2000" dirty="0">
                <a:latin typeface="Georgia"/>
                <a:cs typeface="Georgia"/>
              </a:rPr>
              <a:t>ena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jiné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ýš</a:t>
            </a:r>
            <a:r>
              <a:rPr sz="2000" dirty="0">
                <a:latin typeface="Georgia"/>
                <a:cs typeface="Georgia"/>
              </a:rPr>
              <a:t>i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než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sku</a:t>
            </a:r>
            <a:r>
              <a:rPr sz="2000" dirty="0">
                <a:latin typeface="Georgia"/>
                <a:cs typeface="Georgia"/>
              </a:rPr>
              <a:t>tečně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je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opř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pr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vost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endParaRPr sz="22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oh</a:t>
            </a:r>
            <a:r>
              <a:rPr sz="2000" dirty="0">
                <a:latin typeface="Georgia"/>
                <a:cs typeface="Georgia"/>
              </a:rPr>
              <a:t>led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nev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ni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,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za</a:t>
            </a:r>
            <a:r>
              <a:rPr sz="2000" dirty="0">
                <a:latin typeface="Georgia"/>
                <a:cs typeface="Georgia"/>
              </a:rPr>
              <a:t>ni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la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rom</a:t>
            </a:r>
            <a:r>
              <a:rPr sz="2000" dirty="0">
                <a:latin typeface="Georgia"/>
                <a:cs typeface="Georgia"/>
              </a:rPr>
              <a:t>lčela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opř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poř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ad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endParaRPr sz="22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oh</a:t>
            </a:r>
            <a:r>
              <a:rPr sz="2000" dirty="0">
                <a:latin typeface="Georgia"/>
                <a:cs typeface="Georgia"/>
              </a:rPr>
              <a:t>led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není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za</a:t>
            </a:r>
            <a:r>
              <a:rPr sz="2000" dirty="0">
                <a:latin typeface="Georgia"/>
                <a:cs typeface="Georgia"/>
              </a:rPr>
              <a:t>ji</a:t>
            </a:r>
            <a:r>
              <a:rPr sz="2000" spc="-5" dirty="0">
                <a:latin typeface="Georgia"/>
                <a:cs typeface="Georgia"/>
              </a:rPr>
              <a:t>š</a:t>
            </a:r>
            <a:r>
              <a:rPr sz="2000" dirty="0">
                <a:latin typeface="Georgia"/>
                <a:cs typeface="Georgia"/>
              </a:rPr>
              <a:t>těná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m</a:t>
            </a:r>
            <a:r>
              <a:rPr sz="2000" dirty="0">
                <a:latin typeface="Georgia"/>
                <a:cs typeface="Georgia"/>
              </a:rPr>
              <a:t>á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jiné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ořa</a:t>
            </a:r>
            <a:r>
              <a:rPr sz="2000" dirty="0">
                <a:latin typeface="Georgia"/>
                <a:cs typeface="Georgia"/>
              </a:rPr>
              <a:t>dí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za</a:t>
            </a:r>
            <a:r>
              <a:rPr sz="2000" dirty="0">
                <a:latin typeface="Georgia"/>
                <a:cs typeface="Georgia"/>
              </a:rPr>
              <a:t>jištění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9098" y="935025"/>
            <a:ext cx="7545070" cy="35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5" dirty="0">
                <a:solidFill>
                  <a:srgbClr val="7A9899"/>
                </a:solidFill>
                <a:latin typeface="Georgia"/>
                <a:cs typeface="Georgia"/>
              </a:rPr>
              <a:t>Ú</a:t>
            </a:r>
            <a:r>
              <a:rPr sz="2600" spc="5" dirty="0">
                <a:solidFill>
                  <a:srgbClr val="7A9899"/>
                </a:solidFill>
                <a:latin typeface="Georgia"/>
                <a:cs typeface="Georgia"/>
              </a:rPr>
              <a:t>či</a:t>
            </a:r>
            <a:r>
              <a:rPr sz="2600" spc="-5" dirty="0">
                <a:solidFill>
                  <a:srgbClr val="7A9899"/>
                </a:solidFill>
                <a:latin typeface="Georgia"/>
                <a:cs typeface="Georgia"/>
              </a:rPr>
              <a:t>nk</a:t>
            </a:r>
            <a:r>
              <a:rPr sz="2600" dirty="0">
                <a:solidFill>
                  <a:srgbClr val="7A9899"/>
                </a:solidFill>
                <a:latin typeface="Georgia"/>
                <a:cs typeface="Georgia"/>
              </a:rPr>
              <a:t>y</a:t>
            </a:r>
            <a:r>
              <a:rPr sz="2600" spc="-75" dirty="0">
                <a:solidFill>
                  <a:srgbClr val="7A9899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7A9899"/>
                </a:solidFill>
                <a:latin typeface="Georgia"/>
                <a:cs typeface="Georgia"/>
              </a:rPr>
              <a:t>p</a:t>
            </a:r>
            <a:r>
              <a:rPr sz="2600" dirty="0">
                <a:solidFill>
                  <a:srgbClr val="7A9899"/>
                </a:solidFill>
                <a:latin typeface="Georgia"/>
                <a:cs typeface="Georgia"/>
              </a:rPr>
              <a:t>o</a:t>
            </a:r>
            <a:r>
              <a:rPr sz="2600" spc="-5" dirty="0">
                <a:solidFill>
                  <a:srgbClr val="7A9899"/>
                </a:solidFill>
                <a:latin typeface="Georgia"/>
                <a:cs typeface="Georgia"/>
              </a:rPr>
              <a:t>p</a:t>
            </a:r>
            <a:r>
              <a:rPr sz="2600" dirty="0">
                <a:solidFill>
                  <a:srgbClr val="7A9899"/>
                </a:solidFill>
                <a:latin typeface="Georgia"/>
                <a:cs typeface="Georgia"/>
              </a:rPr>
              <a:t>ře</a:t>
            </a:r>
            <a:r>
              <a:rPr sz="2600" spc="-5" dirty="0">
                <a:solidFill>
                  <a:srgbClr val="7A9899"/>
                </a:solidFill>
                <a:latin typeface="Georgia"/>
                <a:cs typeface="Georgia"/>
              </a:rPr>
              <a:t>n</a:t>
            </a:r>
            <a:r>
              <a:rPr sz="2600" dirty="0">
                <a:solidFill>
                  <a:srgbClr val="7A9899"/>
                </a:solidFill>
                <a:latin typeface="Georgia"/>
                <a:cs typeface="Georgia"/>
              </a:rPr>
              <a:t>í</a:t>
            </a:r>
            <a:r>
              <a:rPr sz="2600" spc="-35" dirty="0">
                <a:solidFill>
                  <a:srgbClr val="7A9899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7A9899"/>
                </a:solidFill>
                <a:latin typeface="Georgia"/>
                <a:cs typeface="Georgia"/>
              </a:rPr>
              <a:t>p</a:t>
            </a:r>
            <a:r>
              <a:rPr sz="2600" dirty="0">
                <a:solidFill>
                  <a:srgbClr val="7A9899"/>
                </a:solidFill>
                <a:latin typeface="Georgia"/>
                <a:cs typeface="Georgia"/>
              </a:rPr>
              <a:t>o</a:t>
            </a:r>
            <a:r>
              <a:rPr sz="2600" spc="-5" dirty="0">
                <a:solidFill>
                  <a:srgbClr val="7A9899"/>
                </a:solidFill>
                <a:latin typeface="Georgia"/>
                <a:cs typeface="Georgia"/>
              </a:rPr>
              <a:t>hl</a:t>
            </a:r>
            <a:r>
              <a:rPr sz="2600" dirty="0">
                <a:solidFill>
                  <a:srgbClr val="7A9899"/>
                </a:solidFill>
                <a:latin typeface="Georgia"/>
                <a:cs typeface="Georgia"/>
              </a:rPr>
              <a:t>ed</a:t>
            </a:r>
            <a:r>
              <a:rPr sz="2600" spc="-10" dirty="0">
                <a:solidFill>
                  <a:srgbClr val="7A9899"/>
                </a:solidFill>
                <a:latin typeface="Georgia"/>
                <a:cs typeface="Georgia"/>
              </a:rPr>
              <a:t>á</a:t>
            </a:r>
            <a:r>
              <a:rPr sz="2600" spc="5" dirty="0">
                <a:solidFill>
                  <a:srgbClr val="7A9899"/>
                </a:solidFill>
                <a:latin typeface="Georgia"/>
                <a:cs typeface="Georgia"/>
              </a:rPr>
              <a:t>v</a:t>
            </a:r>
            <a:r>
              <a:rPr sz="2600" spc="-5" dirty="0">
                <a:solidFill>
                  <a:srgbClr val="7A9899"/>
                </a:solidFill>
                <a:latin typeface="Georgia"/>
                <a:cs typeface="Georgia"/>
              </a:rPr>
              <a:t>k</a:t>
            </a:r>
            <a:r>
              <a:rPr sz="2600" dirty="0">
                <a:solidFill>
                  <a:srgbClr val="7A9899"/>
                </a:solidFill>
                <a:latin typeface="Georgia"/>
                <a:cs typeface="Georgia"/>
              </a:rPr>
              <a:t>y</a:t>
            </a:r>
            <a:r>
              <a:rPr sz="2600" spc="-50" dirty="0">
                <a:solidFill>
                  <a:srgbClr val="7A9899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7A9899"/>
                </a:solidFill>
                <a:latin typeface="Georgia"/>
                <a:cs typeface="Georgia"/>
              </a:rPr>
              <a:t>i</a:t>
            </a:r>
            <a:r>
              <a:rPr sz="2600" spc="-5" dirty="0">
                <a:solidFill>
                  <a:srgbClr val="7A9899"/>
                </a:solidFill>
                <a:latin typeface="Georgia"/>
                <a:cs typeface="Georgia"/>
              </a:rPr>
              <a:t>n</a:t>
            </a:r>
            <a:r>
              <a:rPr sz="2600" dirty="0">
                <a:solidFill>
                  <a:srgbClr val="7A9899"/>
                </a:solidFill>
                <a:latin typeface="Georgia"/>
                <a:cs typeface="Georgia"/>
              </a:rPr>
              <a:t>so</a:t>
            </a:r>
            <a:r>
              <a:rPr sz="2600" spc="-5" dirty="0">
                <a:solidFill>
                  <a:srgbClr val="7A9899"/>
                </a:solidFill>
                <a:latin typeface="Georgia"/>
                <a:cs typeface="Georgia"/>
              </a:rPr>
              <a:t>l</a:t>
            </a:r>
            <a:r>
              <a:rPr sz="2600" spc="5" dirty="0">
                <a:solidFill>
                  <a:srgbClr val="7A9899"/>
                </a:solidFill>
                <a:latin typeface="Georgia"/>
                <a:cs typeface="Georgia"/>
              </a:rPr>
              <a:t>v</a:t>
            </a:r>
            <a:r>
              <a:rPr sz="2600" dirty="0">
                <a:solidFill>
                  <a:srgbClr val="7A9899"/>
                </a:solidFill>
                <a:latin typeface="Georgia"/>
                <a:cs typeface="Georgia"/>
              </a:rPr>
              <a:t>e</a:t>
            </a:r>
            <a:r>
              <a:rPr sz="2600" spc="-5" dirty="0">
                <a:solidFill>
                  <a:srgbClr val="7A9899"/>
                </a:solidFill>
                <a:latin typeface="Georgia"/>
                <a:cs typeface="Georgia"/>
              </a:rPr>
              <a:t>n</a:t>
            </a:r>
            <a:r>
              <a:rPr sz="2600" spc="5" dirty="0">
                <a:solidFill>
                  <a:srgbClr val="7A9899"/>
                </a:solidFill>
                <a:latin typeface="Georgia"/>
                <a:cs typeface="Georgia"/>
              </a:rPr>
              <a:t>č</a:t>
            </a:r>
            <a:r>
              <a:rPr sz="2600" spc="-5" dirty="0">
                <a:solidFill>
                  <a:srgbClr val="7A9899"/>
                </a:solidFill>
                <a:latin typeface="Georgia"/>
                <a:cs typeface="Georgia"/>
              </a:rPr>
              <a:t>n</a:t>
            </a:r>
            <a:r>
              <a:rPr sz="2600" spc="5" dirty="0">
                <a:solidFill>
                  <a:srgbClr val="7A9899"/>
                </a:solidFill>
                <a:latin typeface="Georgia"/>
                <a:cs typeface="Georgia"/>
              </a:rPr>
              <a:t>í</a:t>
            </a:r>
            <a:r>
              <a:rPr sz="2600" dirty="0">
                <a:solidFill>
                  <a:srgbClr val="7A9899"/>
                </a:solidFill>
                <a:latin typeface="Georgia"/>
                <a:cs typeface="Georgia"/>
              </a:rPr>
              <a:t>m</a:t>
            </a:r>
            <a:r>
              <a:rPr sz="2600" spc="-55" dirty="0">
                <a:solidFill>
                  <a:srgbClr val="7A9899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7A9899"/>
                </a:solidFill>
                <a:latin typeface="Georgia"/>
                <a:cs typeface="Georgia"/>
              </a:rPr>
              <a:t>s</a:t>
            </a:r>
            <a:r>
              <a:rPr sz="2600" spc="-5" dirty="0">
                <a:solidFill>
                  <a:srgbClr val="7A9899"/>
                </a:solidFill>
                <a:latin typeface="Georgia"/>
                <a:cs typeface="Georgia"/>
              </a:rPr>
              <a:t>p</a:t>
            </a:r>
            <a:r>
              <a:rPr sz="2600" dirty="0">
                <a:solidFill>
                  <a:srgbClr val="7A9899"/>
                </a:solidFill>
                <a:latin typeface="Georgia"/>
                <a:cs typeface="Georgia"/>
              </a:rPr>
              <a:t>r</a:t>
            </a:r>
            <a:r>
              <a:rPr sz="2600" spc="-10" dirty="0">
                <a:solidFill>
                  <a:srgbClr val="7A9899"/>
                </a:solidFill>
                <a:latin typeface="Georgia"/>
                <a:cs typeface="Georgia"/>
              </a:rPr>
              <a:t>á</a:t>
            </a:r>
            <a:r>
              <a:rPr sz="2600" spc="5" dirty="0">
                <a:solidFill>
                  <a:srgbClr val="7A9899"/>
                </a:solidFill>
                <a:latin typeface="Georgia"/>
                <a:cs typeface="Georgia"/>
              </a:rPr>
              <a:t>vc</a:t>
            </a:r>
            <a:r>
              <a:rPr sz="2600" dirty="0">
                <a:solidFill>
                  <a:srgbClr val="7A9899"/>
                </a:solidFill>
                <a:latin typeface="Georgia"/>
                <a:cs typeface="Georgia"/>
              </a:rPr>
              <a:t>em</a:t>
            </a:r>
            <a:endParaRPr sz="26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78598" y="2057360"/>
            <a:ext cx="8047990" cy="4218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opř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nat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2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endParaRPr sz="2200">
              <a:latin typeface="Georgia"/>
              <a:cs typeface="Georgia"/>
            </a:endParaRPr>
          </a:p>
          <a:p>
            <a:pPr marL="561340" marR="626745" indent="-274320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Ža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dirty="0">
                <a:latin typeface="Georgia"/>
                <a:cs typeface="Georgia"/>
              </a:rPr>
              <a:t>ní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m</a:t>
            </a:r>
            <a:r>
              <a:rPr sz="2000" dirty="0">
                <a:latin typeface="Georgia"/>
                <a:cs typeface="Georgia"/>
              </a:rPr>
              <a:t>eno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vě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itel,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to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ža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u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ur</a:t>
            </a:r>
            <a:r>
              <a:rPr sz="2000" dirty="0">
                <a:latin typeface="Georgia"/>
                <a:cs typeface="Georgia"/>
              </a:rPr>
              <a:t>če</a:t>
            </a:r>
            <a:r>
              <a:rPr sz="2000" spc="10" dirty="0">
                <a:latin typeface="Georgia"/>
                <a:cs typeface="Georgia"/>
              </a:rPr>
              <a:t>n</a:t>
            </a:r>
            <a:r>
              <a:rPr sz="2000" dirty="0">
                <a:latin typeface="Georgia"/>
                <a:cs typeface="Georgia"/>
              </a:rPr>
              <a:t>í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ené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oh</a:t>
            </a:r>
            <a:r>
              <a:rPr sz="2000" dirty="0">
                <a:latin typeface="Georgia"/>
                <a:cs typeface="Georgia"/>
              </a:rPr>
              <a:t>led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10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y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opř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ko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nat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lné</a:t>
            </a:r>
            <a:r>
              <a:rPr sz="22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endParaRPr sz="2200">
              <a:latin typeface="Georgia"/>
              <a:cs typeface="Georgia"/>
            </a:endParaRPr>
          </a:p>
          <a:p>
            <a:pPr marL="560705" marR="5080" indent="-274320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ža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dirty="0">
                <a:latin typeface="Georgia"/>
                <a:cs typeface="Georgia"/>
              </a:rPr>
              <a:t>ní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m</a:t>
            </a:r>
            <a:r>
              <a:rPr sz="2000" dirty="0">
                <a:latin typeface="Georgia"/>
                <a:cs typeface="Georgia"/>
              </a:rPr>
              <a:t>eno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lvenční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rá</a:t>
            </a:r>
            <a:r>
              <a:rPr sz="2000" dirty="0">
                <a:latin typeface="Georgia"/>
                <a:cs typeface="Georgia"/>
              </a:rPr>
              <a:t>vce,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to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ža</a:t>
            </a:r>
            <a:r>
              <a:rPr sz="2000" dirty="0">
                <a:latin typeface="Georgia"/>
                <a:cs typeface="Georgia"/>
              </a:rPr>
              <a:t>lo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u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ení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yko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telné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oh</a:t>
            </a:r>
            <a:r>
              <a:rPr sz="2000" dirty="0">
                <a:latin typeface="Georgia"/>
                <a:cs typeface="Georgia"/>
              </a:rPr>
              <a:t>led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10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y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om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ená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mož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-5" dirty="0">
                <a:latin typeface="Georgia"/>
                <a:cs typeface="Georgia"/>
              </a:rPr>
              <a:t>os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ení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oh</a:t>
            </a:r>
            <a:r>
              <a:rPr sz="2000" dirty="0">
                <a:latin typeface="Georgia"/>
                <a:cs typeface="Georgia"/>
              </a:rPr>
              <a:t>led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10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y</a:t>
            </a:r>
            <a:endParaRPr sz="2000">
              <a:latin typeface="Georgia"/>
              <a:cs typeface="Georgia"/>
            </a:endParaRPr>
          </a:p>
          <a:p>
            <a:pPr marL="1018540" marR="506095" indent="-274320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I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lvenční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rá</a:t>
            </a:r>
            <a:r>
              <a:rPr sz="2000" dirty="0">
                <a:latin typeface="Georgia"/>
                <a:cs typeface="Georgia"/>
              </a:rPr>
              <a:t>vce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můž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dl</a:t>
            </a:r>
            <a:r>
              <a:rPr sz="2000" spc="-5" dirty="0">
                <a:latin typeface="Georgia"/>
                <a:cs typeface="Georgia"/>
              </a:rPr>
              <a:t>už</a:t>
            </a:r>
            <a:r>
              <a:rPr sz="2000" dirty="0">
                <a:latin typeface="Georgia"/>
                <a:cs typeface="Georgia"/>
              </a:rPr>
              <a:t>ní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u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tnit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sku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5" dirty="0">
                <a:latin typeface="Georgia"/>
                <a:cs typeface="Georgia"/>
              </a:rPr>
              <a:t>e</a:t>
            </a:r>
            <a:r>
              <a:rPr sz="2000" dirty="0">
                <a:latin typeface="Georgia"/>
                <a:cs typeface="Georgia"/>
              </a:rPr>
              <a:t>čn</a:t>
            </a:r>
            <a:r>
              <a:rPr sz="2000" spc="-5" dirty="0">
                <a:latin typeface="Georgia"/>
                <a:cs typeface="Georgia"/>
              </a:rPr>
              <a:t>os</a:t>
            </a:r>
            <a:r>
              <a:rPr sz="2000" dirty="0">
                <a:latin typeface="Georgia"/>
                <a:cs typeface="Georgia"/>
              </a:rPr>
              <a:t>ti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-5" dirty="0">
                <a:latin typeface="Georgia"/>
                <a:cs typeface="Georgia"/>
              </a:rPr>
              <a:t>u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tněné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ed</a:t>
            </a:r>
            <a:r>
              <a:rPr sz="2000" spc="-5" dirty="0">
                <a:latin typeface="Georgia"/>
                <a:cs typeface="Georgia"/>
              </a:rPr>
              <a:t>m</a:t>
            </a:r>
            <a:r>
              <a:rPr sz="2000" dirty="0">
                <a:latin typeface="Georgia"/>
                <a:cs typeface="Georgia"/>
              </a:rPr>
              <a:t>ětném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í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ení</a:t>
            </a:r>
            <a:endParaRPr sz="2000">
              <a:latin typeface="Georgia"/>
              <a:cs typeface="Georgia"/>
            </a:endParaRPr>
          </a:p>
          <a:p>
            <a:pPr marL="744220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N</a:t>
            </a:r>
            <a:r>
              <a:rPr sz="2000" dirty="0">
                <a:latin typeface="Georgia"/>
                <a:cs typeface="Georgia"/>
              </a:rPr>
              <a:t>el</a:t>
            </a:r>
            <a:r>
              <a:rPr sz="2000" spc="-5" dirty="0">
                <a:latin typeface="Georgia"/>
                <a:cs typeface="Georgia"/>
              </a:rPr>
              <a:t>z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ža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spc="5" dirty="0">
                <a:latin typeface="Georgia"/>
                <a:cs typeface="Georgia"/>
              </a:rPr>
              <a:t>b</a:t>
            </a:r>
            <a:r>
              <a:rPr sz="2000" dirty="0">
                <a:latin typeface="Georgia"/>
                <a:cs typeface="Georgia"/>
              </a:rPr>
              <a:t>ně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dli</a:t>
            </a:r>
            <a:r>
              <a:rPr sz="2000" spc="-5" dirty="0">
                <a:latin typeface="Georgia"/>
                <a:cs typeface="Georgia"/>
              </a:rPr>
              <a:t>š</a:t>
            </a:r>
            <a:r>
              <a:rPr sz="2000" dirty="0">
                <a:latin typeface="Georgia"/>
                <a:cs typeface="Georgia"/>
              </a:rPr>
              <a:t>né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rá</a:t>
            </a:r>
            <a:r>
              <a:rPr sz="2000" dirty="0">
                <a:latin typeface="Georgia"/>
                <a:cs typeface="Georgia"/>
              </a:rPr>
              <a:t>vní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osouz</a:t>
            </a:r>
            <a:r>
              <a:rPr sz="2000" dirty="0">
                <a:latin typeface="Georgia"/>
                <a:cs typeface="Georgia"/>
              </a:rPr>
              <a:t>ení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věci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135890">
              <a:lnSpc>
                <a:spcPct val="100000"/>
              </a:lnSpc>
            </a:pPr>
            <a:r>
              <a:rPr sz="3300" spc="-5" dirty="0">
                <a:latin typeface="Georgia"/>
                <a:cs typeface="Georgia"/>
              </a:rPr>
              <a:t>Ú</a:t>
            </a:r>
            <a:r>
              <a:rPr sz="3300" dirty="0">
                <a:latin typeface="Georgia"/>
                <a:cs typeface="Georgia"/>
              </a:rPr>
              <a:t>č</a:t>
            </a:r>
            <a:r>
              <a:rPr sz="3300" spc="-5" dirty="0">
                <a:latin typeface="Georgia"/>
                <a:cs typeface="Georgia"/>
              </a:rPr>
              <a:t>i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dirty="0">
                <a:latin typeface="Georgia"/>
                <a:cs typeface="Georgia"/>
              </a:rPr>
              <a:t>y</a:t>
            </a:r>
            <a:r>
              <a:rPr sz="3300" spc="-4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pop</a:t>
            </a:r>
            <a:r>
              <a:rPr sz="3300" spc="-10" dirty="0">
                <a:latin typeface="Georgia"/>
                <a:cs typeface="Georgia"/>
              </a:rPr>
              <a:t>ř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2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poh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dirty="0">
                <a:latin typeface="Georgia"/>
                <a:cs typeface="Georgia"/>
              </a:rPr>
              <a:t>d</a:t>
            </a:r>
            <a:r>
              <a:rPr sz="3300" spc="-20" dirty="0">
                <a:latin typeface="Georgia"/>
                <a:cs typeface="Georgia"/>
              </a:rPr>
              <a:t>á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dirty="0">
                <a:latin typeface="Georgia"/>
                <a:cs typeface="Georgia"/>
              </a:rPr>
              <a:t>y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Georgia"/>
                <a:cs typeface="Georgia"/>
              </a:rPr>
              <a:t>dl</a:t>
            </a:r>
            <a:r>
              <a:rPr sz="3300" spc="-5" dirty="0">
                <a:latin typeface="Georgia"/>
                <a:cs typeface="Georgia"/>
              </a:rPr>
              <a:t>u</a:t>
            </a:r>
            <a:r>
              <a:rPr sz="3300" spc="-20" dirty="0">
                <a:latin typeface="Georgia"/>
                <a:cs typeface="Georgia"/>
              </a:rPr>
              <a:t>ž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í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m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8598" y="2057360"/>
            <a:ext cx="4154170" cy="640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popř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1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spc="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dlu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ík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endParaRPr sz="22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</a:pP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zj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iště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;</a:t>
            </a:r>
            <a:endParaRPr sz="22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80854" y="2057360"/>
            <a:ext cx="376872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má</a:t>
            </a:r>
            <a:r>
              <a:rPr sz="2200" b="1" spc="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(o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200" b="1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ně)</a:t>
            </a:r>
            <a:r>
              <a:rPr sz="2200" b="1" spc="1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liv</a:t>
            </a:r>
            <a:r>
              <a:rPr sz="2200" b="1" spc="1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b="1" spc="1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ej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endParaRPr sz="22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378598" y="3197313"/>
            <a:ext cx="8072755" cy="1310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080" indent="-274320" algn="just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2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úč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2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ša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204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žd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2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že</a:t>
            </a:r>
            <a:r>
              <a:rPr sz="2200" spc="19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pro</a:t>
            </a:r>
            <a:r>
              <a:rPr sz="2200" spc="2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vk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2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kt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rou</a:t>
            </a:r>
            <a:r>
              <a:rPr sz="22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dlu</a:t>
            </a:r>
            <a:r>
              <a:rPr sz="2200" spc="-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ík</a:t>
            </a:r>
            <a:r>
              <a:rPr sz="22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popř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co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vost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4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ýš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2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spc="-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b="1" spc="-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200" b="1" spc="-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oz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b="1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b="1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op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ra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vený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1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znam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1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200" b="1" spc="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láše</a:t>
            </a:r>
            <a:r>
              <a:rPr sz="2200" b="1" spc="-25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b="1" spc="-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1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poh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b="1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dá</a:t>
            </a:r>
            <a:r>
              <a:rPr sz="2200" b="1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ek</a:t>
            </a:r>
            <a:r>
              <a:rPr sz="2200" b="1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x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eku</a:t>
            </a:r>
            <a:r>
              <a:rPr sz="2200" b="1" spc="-20" dirty="0">
                <a:solidFill>
                  <a:srgbClr val="636A86"/>
                </a:solidFill>
                <a:latin typeface="Georgia"/>
                <a:cs typeface="Georgia"/>
              </a:rPr>
              <a:t>čn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ím</a:t>
            </a:r>
            <a:r>
              <a:rPr sz="2200" b="1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636A86"/>
                </a:solidFill>
                <a:latin typeface="Georgia"/>
                <a:cs typeface="Georgia"/>
              </a:rPr>
              <a:t>titu</a:t>
            </a:r>
            <a:r>
              <a:rPr sz="2200" b="1" spc="-15" dirty="0">
                <a:solidFill>
                  <a:srgbClr val="636A86"/>
                </a:solidFill>
                <a:latin typeface="Georgia"/>
                <a:cs typeface="Georgia"/>
              </a:rPr>
              <a:t>lem.</a:t>
            </a:r>
            <a:endParaRPr sz="2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239395">
              <a:lnSpc>
                <a:spcPct val="100000"/>
              </a:lnSpc>
            </a:pPr>
            <a:r>
              <a:rPr sz="3300" spc="-5" dirty="0">
                <a:latin typeface="Georgia"/>
                <a:cs typeface="Georgia"/>
              </a:rPr>
              <a:t>Ú</a:t>
            </a:r>
            <a:r>
              <a:rPr sz="3300" dirty="0">
                <a:latin typeface="Georgia"/>
                <a:cs typeface="Georgia"/>
              </a:rPr>
              <a:t>č</a:t>
            </a:r>
            <a:r>
              <a:rPr sz="3300" spc="-5" dirty="0">
                <a:latin typeface="Georgia"/>
                <a:cs typeface="Georgia"/>
              </a:rPr>
              <a:t>i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dirty="0">
                <a:latin typeface="Georgia"/>
                <a:cs typeface="Georgia"/>
              </a:rPr>
              <a:t>y</a:t>
            </a:r>
            <a:r>
              <a:rPr sz="3300" spc="-4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pop</a:t>
            </a:r>
            <a:r>
              <a:rPr sz="3300" spc="-10" dirty="0">
                <a:latin typeface="Georgia"/>
                <a:cs typeface="Georgia"/>
              </a:rPr>
              <a:t>ř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10" dirty="0">
                <a:latin typeface="Georgia"/>
                <a:cs typeface="Georgia"/>
              </a:rPr>
              <a:t>í</a:t>
            </a:r>
            <a:r>
              <a:rPr sz="3300" spc="-20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poh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dirty="0">
                <a:latin typeface="Georgia"/>
                <a:cs typeface="Georgia"/>
              </a:rPr>
              <a:t>d</a:t>
            </a:r>
            <a:r>
              <a:rPr sz="3300" spc="-20" dirty="0">
                <a:latin typeface="Georgia"/>
                <a:cs typeface="Georgia"/>
              </a:rPr>
              <a:t>á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dirty="0">
                <a:latin typeface="Georgia"/>
                <a:cs typeface="Georgia"/>
              </a:rPr>
              <a:t>y</a:t>
            </a:r>
            <a:r>
              <a:rPr sz="3300" spc="-30" dirty="0">
                <a:latin typeface="Times New Roman"/>
                <a:cs typeface="Times New Roman"/>
              </a:rPr>
              <a:t> </a:t>
            </a:r>
            <a:r>
              <a:rPr sz="3300" spc="-15" dirty="0">
                <a:latin typeface="Georgia"/>
                <a:cs typeface="Georgia"/>
              </a:rPr>
              <a:t>v</a:t>
            </a:r>
            <a:r>
              <a:rPr sz="3300" spc="-5" dirty="0">
                <a:latin typeface="Georgia"/>
                <a:cs typeface="Georgia"/>
              </a:rPr>
              <a:t>ě</a:t>
            </a:r>
            <a:r>
              <a:rPr sz="3300" spc="-10" dirty="0">
                <a:latin typeface="Georgia"/>
                <a:cs typeface="Georgia"/>
              </a:rPr>
              <a:t>ři</a:t>
            </a:r>
            <a:r>
              <a:rPr sz="3300" dirty="0">
                <a:latin typeface="Georgia"/>
                <a:cs typeface="Georgia"/>
              </a:rPr>
              <a:t>t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dirty="0">
                <a:latin typeface="Georgia"/>
                <a:cs typeface="Georgia"/>
              </a:rPr>
              <a:t>l</a:t>
            </a:r>
            <a:r>
              <a:rPr sz="3300" spc="-5" dirty="0">
                <a:latin typeface="Georgia"/>
                <a:cs typeface="Georgia"/>
              </a:rPr>
              <a:t>e</a:t>
            </a:r>
            <a:r>
              <a:rPr sz="3300" spc="-30" dirty="0">
                <a:latin typeface="Georgia"/>
                <a:cs typeface="Georgia"/>
              </a:rPr>
              <a:t>m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78598" y="1990171"/>
            <a:ext cx="8074025" cy="45191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tně</a:t>
            </a:r>
            <a:r>
              <a:rPr sz="20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om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eno</a:t>
            </a:r>
            <a:r>
              <a:rPr sz="20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ů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li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mož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né</a:t>
            </a:r>
            <a:r>
              <a:rPr sz="20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ú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čel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ti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2450" dirty="0">
              <a:latin typeface="Times New Roman"/>
              <a:cs typeface="Times New Roman"/>
            </a:endParaRPr>
          </a:p>
          <a:p>
            <a:pPr marL="286385" marR="6350" indent="-274320" algn="just">
              <a:lnSpc>
                <a:spcPts val="192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ený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el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vněn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ně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ít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8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led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iné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itele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287020" marR="5080" indent="-274320" algn="just">
              <a:lnSpc>
                <a:spcPts val="192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2000" spc="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spc="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te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lem</a:t>
            </a:r>
            <a:r>
              <a:rPr sz="2000" spc="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mus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ít</a:t>
            </a:r>
            <a:r>
              <a:rPr sz="2000" spc="5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tej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000" spc="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ti</a:t>
            </a:r>
            <a:r>
              <a:rPr sz="2000" spc="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ža</a:t>
            </a:r>
            <a:r>
              <a:rPr sz="2000" spc="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6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sou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du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1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něj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7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6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da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7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t,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ýš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ořa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dí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led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.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287020" marR="6350" indent="-274320" algn="just">
              <a:lnSpc>
                <a:spcPts val="192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činit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ou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na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formu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10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i,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2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ti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ví</a:t>
            </a:r>
            <a:r>
              <a:rPr sz="2000" spc="-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děcí</a:t>
            </a:r>
            <a:r>
              <a:rPr sz="20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vní</a:t>
            </a:r>
            <a:r>
              <a:rPr sz="2000" spc="-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ed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.</a:t>
            </a:r>
            <a:endParaRPr sz="20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287020" marR="6350" indent="-274320" algn="just">
              <a:lnSpc>
                <a:spcPts val="192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2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ý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204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vě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em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204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lí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í,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</a:t>
            </a:r>
            <a:r>
              <a:rPr sz="2000" spc="19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jen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b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sahu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725" dirty="0">
                <a:solidFill>
                  <a:srgbClr val="636A86"/>
                </a:solidFill>
                <a:latin typeface="Georgia"/>
                <a:cs typeface="Georgia"/>
              </a:rPr>
              <a:t>G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li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  </a:t>
            </a:r>
            <a:r>
              <a:rPr sz="2000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  </a:t>
            </a:r>
            <a:r>
              <a:rPr sz="2000" spc="21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 err="1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spc="-15" dirty="0" err="1">
                <a:solidFill>
                  <a:srgbClr val="636A86"/>
                </a:solidFill>
                <a:latin typeface="Georgia"/>
                <a:cs typeface="Georgia"/>
              </a:rPr>
              <a:t>š</a:t>
            </a:r>
            <a:r>
              <a:rPr sz="2000" dirty="0" err="1">
                <a:solidFill>
                  <a:srgbClr val="636A86"/>
                </a:solidFill>
                <a:latin typeface="Georgia"/>
                <a:cs typeface="Georgia"/>
              </a:rPr>
              <a:t>ec</a:t>
            </a:r>
            <a:r>
              <a:rPr sz="2000" spc="-5" dirty="0" err="1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 err="1">
                <a:solidFill>
                  <a:srgbClr val="636A86"/>
                </a:solidFill>
                <a:latin typeface="Georgia"/>
                <a:cs typeface="Georgia"/>
              </a:rPr>
              <a:t>ny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   </a:t>
            </a:r>
            <a:r>
              <a:rPr sz="2000" spc="18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 err="1" smtClean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spc="10" dirty="0" err="1" smtClean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 err="1" smtClean="0">
                <a:solidFill>
                  <a:srgbClr val="636A86"/>
                </a:solidFill>
                <a:latin typeface="Georgia"/>
                <a:cs typeface="Georgia"/>
              </a:rPr>
              <a:t>le</a:t>
            </a:r>
            <a:r>
              <a:rPr sz="2000" spc="-5" dirty="0" err="1" smtClean="0">
                <a:solidFill>
                  <a:srgbClr val="636A86"/>
                </a:solidFill>
                <a:latin typeface="Georgia"/>
                <a:cs typeface="Georgia"/>
              </a:rPr>
              <a:t>ž</a:t>
            </a:r>
            <a:r>
              <a:rPr sz="2000" spc="-15" dirty="0" err="1" smtClean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dirty="0" err="1" smtClean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r>
              <a:rPr sz="2000" spc="-5" dirty="0" err="1" smtClean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5" dirty="0" err="1" smtClean="0">
                <a:solidFill>
                  <a:srgbClr val="636A86"/>
                </a:solidFill>
                <a:latin typeface="Georgia"/>
                <a:cs typeface="Georgia"/>
              </a:rPr>
              <a:t>s</a:t>
            </a:r>
            <a:r>
              <a:rPr sz="2000" dirty="0" err="1" smtClean="0">
                <a:solidFill>
                  <a:srgbClr val="636A86"/>
                </a:solidFill>
                <a:latin typeface="Georgia"/>
                <a:cs typeface="Georgia"/>
              </a:rPr>
              <a:t>ti</a:t>
            </a:r>
            <a:r>
              <a:rPr lang="cs-CZ" sz="2000" dirty="0" smtClean="0">
                <a:solidFill>
                  <a:srgbClr val="636A86"/>
                </a:solidFill>
                <a:latin typeface="Georgia"/>
                <a:cs typeface="Georgia"/>
              </a:rPr>
              <a:t>,</a:t>
            </a:r>
            <a:r>
              <a:rPr sz="2000" dirty="0" smtClean="0">
                <a:solidFill>
                  <a:srgbClr val="636A86"/>
                </a:solidFill>
                <a:latin typeface="Times New Roman"/>
                <a:cs typeface="Times New Roman"/>
              </a:rPr>
              <a:t>    </a:t>
            </a:r>
            <a:r>
              <a:rPr sz="2000" spc="185" dirty="0" smtClean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lang="cs-CZ" sz="2000" spc="185" dirty="0" smtClean="0">
                <a:solidFill>
                  <a:srgbClr val="636A86"/>
                </a:solidFill>
                <a:latin typeface="Times New Roman"/>
                <a:cs typeface="Times New Roman"/>
              </a:rPr>
              <a:t>a je </a:t>
            </a:r>
            <a:r>
              <a:rPr lang="cs-CZ" sz="2000" spc="185" dirty="0" err="1" smtClean="0">
                <a:solidFill>
                  <a:srgbClr val="636A86"/>
                </a:solidFill>
                <a:latin typeface="Times New Roman"/>
                <a:cs typeface="Times New Roman"/>
              </a:rPr>
              <a:t>li</a:t>
            </a:r>
            <a:r>
              <a:rPr lang="cs-CZ" sz="2000" spc="185" dirty="0" smtClean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 err="1" smtClean="0">
                <a:solidFill>
                  <a:srgbClr val="636A86"/>
                </a:solidFill>
                <a:latin typeface="Georgia"/>
                <a:cs typeface="Georgia"/>
              </a:rPr>
              <a:t>d</a:t>
            </a:r>
            <a:r>
              <a:rPr sz="2000" spc="-5" dirty="0" err="1" smtClean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5" dirty="0" err="1" smtClean="0">
                <a:solidFill>
                  <a:srgbClr val="636A86"/>
                </a:solidFill>
                <a:latin typeface="Georgia"/>
                <a:cs typeface="Georgia"/>
              </a:rPr>
              <a:t>r</a:t>
            </a:r>
            <a:r>
              <a:rPr sz="2000" spc="-5" dirty="0" err="1" smtClean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dirty="0" err="1" smtClean="0">
                <a:solidFill>
                  <a:srgbClr val="636A86"/>
                </a:solidFill>
                <a:latin typeface="Georgia"/>
                <a:cs typeface="Georgia"/>
              </a:rPr>
              <a:t>čeno</a:t>
            </a:r>
            <a:r>
              <a:rPr sz="2000" dirty="0" smtClean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enční</a:t>
            </a:r>
            <a:r>
              <a:rPr sz="2000" spc="-15" dirty="0">
                <a:solidFill>
                  <a:srgbClr val="636A86"/>
                </a:solidFill>
                <a:latin typeface="Georgia"/>
                <a:cs typeface="Georgia"/>
              </a:rPr>
              <a:t>m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u</a:t>
            </a:r>
            <a:r>
              <a:rPr sz="2000" spc="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sou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du</a:t>
            </a:r>
            <a:r>
              <a:rPr sz="2000" spc="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nej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oz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dě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j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000" spc="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3</a:t>
            </a:r>
            <a:r>
              <a:rPr sz="2000" spc="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ra</a:t>
            </a:r>
            <a:r>
              <a:rPr sz="2000" spc="10" dirty="0">
                <a:solidFill>
                  <a:srgbClr val="636A86"/>
                </a:solidFill>
                <a:latin typeface="Georgia"/>
                <a:cs typeface="Georgia"/>
              </a:rPr>
              <a:t>c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vní</a:t>
            </a:r>
            <a:r>
              <a:rPr sz="2000" spc="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dny</a:t>
            </a:r>
            <a:r>
              <a:rPr sz="2000" spc="14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spc="1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de</a:t>
            </a:r>
            <a:r>
              <a:rPr sz="2000" spc="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dnem</a:t>
            </a:r>
            <a:r>
              <a:rPr sz="2000" spc="1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ko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200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zkum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né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5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jedn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ní</a:t>
            </a:r>
            <a:r>
              <a:rPr sz="2000" spc="-2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ř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ené</a:t>
            </a:r>
            <a:r>
              <a:rPr sz="20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oh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led</a:t>
            </a:r>
            <a:r>
              <a:rPr sz="2000" spc="-5" dirty="0">
                <a:solidFill>
                  <a:srgbClr val="636A86"/>
                </a:solidFill>
                <a:latin typeface="Georgia"/>
                <a:cs typeface="Georgia"/>
              </a:rPr>
              <a:t>á</a:t>
            </a:r>
            <a:r>
              <a:rPr sz="2000" dirty="0">
                <a:solidFill>
                  <a:srgbClr val="636A86"/>
                </a:solidFill>
                <a:latin typeface="Georgia"/>
                <a:cs typeface="Georgia"/>
              </a:rPr>
              <a:t>vce</a:t>
            </a:r>
            <a:endParaRPr sz="20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32495" y="1230167"/>
            <a:ext cx="5024755" cy="1198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0" marR="5080" indent="-184785">
              <a:lnSpc>
                <a:spcPct val="100000"/>
              </a:lnSpc>
            </a:pP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U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sp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o</a:t>
            </a:r>
            <a:r>
              <a:rPr sz="4200" spc="-30" dirty="0">
                <a:solidFill>
                  <a:srgbClr val="D16248"/>
                </a:solidFill>
                <a:latin typeface="Georgia"/>
                <a:cs typeface="Georgia"/>
              </a:rPr>
              <a:t>k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o</a:t>
            </a:r>
            <a:r>
              <a:rPr sz="4200" spc="-20" dirty="0">
                <a:solidFill>
                  <a:srgbClr val="D16248"/>
                </a:solidFill>
                <a:latin typeface="Georgia"/>
                <a:cs typeface="Georgia"/>
              </a:rPr>
              <a:t>j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e</a:t>
            </a:r>
            <a:r>
              <a:rPr sz="4200" spc="-20" dirty="0">
                <a:solidFill>
                  <a:srgbClr val="D16248"/>
                </a:solidFill>
                <a:latin typeface="Georgia"/>
                <a:cs typeface="Georgia"/>
              </a:rPr>
              <a:t>ní</a:t>
            </a:r>
            <a:r>
              <a:rPr sz="4200" spc="-65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20" dirty="0">
                <a:solidFill>
                  <a:srgbClr val="D16248"/>
                </a:solidFill>
                <a:latin typeface="Georgia"/>
                <a:cs typeface="Georgia"/>
              </a:rPr>
              <a:t>v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ě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ř</a:t>
            </a:r>
            <a:r>
              <a:rPr sz="4200" spc="-10" dirty="0">
                <a:solidFill>
                  <a:srgbClr val="D16248"/>
                </a:solidFill>
                <a:latin typeface="Georgia"/>
                <a:cs typeface="Georgia"/>
              </a:rPr>
              <a:t>i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t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el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ů</a:t>
            </a:r>
            <a:r>
              <a:rPr sz="4200" spc="-65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v</a:t>
            </a:r>
            <a:r>
              <a:rPr sz="4200" spc="-15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10" dirty="0">
                <a:solidFill>
                  <a:srgbClr val="D16248"/>
                </a:solidFill>
                <a:latin typeface="Georgia"/>
                <a:cs typeface="Georgia"/>
              </a:rPr>
              <a:t>i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n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s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o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l</a:t>
            </a:r>
            <a:r>
              <a:rPr sz="4200" spc="-20" dirty="0">
                <a:solidFill>
                  <a:srgbClr val="D16248"/>
                </a:solidFill>
                <a:latin typeface="Georgia"/>
                <a:cs typeface="Georgia"/>
              </a:rPr>
              <a:t>v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e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n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č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n</a:t>
            </a:r>
            <a:r>
              <a:rPr sz="4200" spc="-10" dirty="0">
                <a:solidFill>
                  <a:srgbClr val="D16248"/>
                </a:solidFill>
                <a:latin typeface="Georgia"/>
                <a:cs typeface="Georgia"/>
              </a:rPr>
              <a:t>í</a:t>
            </a:r>
            <a:r>
              <a:rPr sz="4200" spc="-40" dirty="0">
                <a:solidFill>
                  <a:srgbClr val="D16248"/>
                </a:solidFill>
                <a:latin typeface="Georgia"/>
                <a:cs typeface="Georgia"/>
              </a:rPr>
              <a:t>m</a:t>
            </a:r>
            <a:r>
              <a:rPr sz="4200" spc="-70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ř</a:t>
            </a:r>
            <a:r>
              <a:rPr sz="4200" spc="-10" dirty="0">
                <a:solidFill>
                  <a:srgbClr val="D16248"/>
                </a:solidFill>
                <a:latin typeface="Georgia"/>
                <a:cs typeface="Georgia"/>
              </a:rPr>
              <a:t>í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z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e</a:t>
            </a:r>
            <a:r>
              <a:rPr sz="4200" spc="-20" dirty="0">
                <a:solidFill>
                  <a:srgbClr val="D16248"/>
                </a:solidFill>
                <a:latin typeface="Georgia"/>
                <a:cs typeface="Georgia"/>
              </a:rPr>
              <a:t>ní</a:t>
            </a:r>
            <a:endParaRPr sz="42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62910"/>
          </a:xfrm>
          <a:custGeom>
            <a:avLst/>
            <a:gdLst/>
            <a:ahLst/>
            <a:cxnLst/>
            <a:rect l="l" t="t" r="r" b="b"/>
            <a:pathLst>
              <a:path w="8839200" h="2962909">
                <a:moveTo>
                  <a:pt x="0" y="2962656"/>
                </a:moveTo>
                <a:lnTo>
                  <a:pt x="8839196" y="2962656"/>
                </a:lnTo>
                <a:lnTo>
                  <a:pt x="8839196" y="0"/>
                </a:lnTo>
                <a:lnTo>
                  <a:pt x="0" y="0"/>
                </a:lnTo>
                <a:lnTo>
                  <a:pt x="0" y="2962656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50020"/>
            <a:ext cx="8839200" cy="5080"/>
          </a:xfrm>
          <a:custGeom>
            <a:avLst/>
            <a:gdLst/>
            <a:ahLst/>
            <a:cxnLst/>
            <a:rect l="l" t="t" r="r" b="b"/>
            <a:pathLst>
              <a:path w="8839200" h="5079">
                <a:moveTo>
                  <a:pt x="0" y="4571"/>
                </a:moveTo>
                <a:lnTo>
                  <a:pt x="8839196" y="4571"/>
                </a:lnTo>
                <a:lnTo>
                  <a:pt x="8839196" y="0"/>
                </a:lnTo>
                <a:lnTo>
                  <a:pt x="0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0377" y="6740648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5329"/>
          </a:xfrm>
          <a:custGeom>
            <a:avLst/>
            <a:gdLst/>
            <a:ahLst/>
            <a:cxnLst/>
            <a:rect l="l" t="t" r="r" b="b"/>
            <a:pathLst>
              <a:path w="8842375" h="3275329">
                <a:moveTo>
                  <a:pt x="10667" y="0"/>
                </a:moveTo>
                <a:lnTo>
                  <a:pt x="0" y="0"/>
                </a:lnTo>
                <a:lnTo>
                  <a:pt x="0" y="3275070"/>
                </a:lnTo>
                <a:lnTo>
                  <a:pt x="8842247" y="3275070"/>
                </a:lnTo>
                <a:lnTo>
                  <a:pt x="8842247" y="3270504"/>
                </a:lnTo>
                <a:lnTo>
                  <a:pt x="10667" y="3270504"/>
                </a:lnTo>
                <a:lnTo>
                  <a:pt x="4571" y="3265932"/>
                </a:lnTo>
                <a:lnTo>
                  <a:pt x="10667" y="3265932"/>
                </a:lnTo>
                <a:lnTo>
                  <a:pt x="10667" y="0"/>
                </a:lnTo>
                <a:close/>
              </a:path>
              <a:path w="8842375" h="3275329">
                <a:moveTo>
                  <a:pt x="10667" y="3265932"/>
                </a:moveTo>
                <a:lnTo>
                  <a:pt x="4571" y="3265932"/>
                </a:lnTo>
                <a:lnTo>
                  <a:pt x="10667" y="3270504"/>
                </a:lnTo>
                <a:lnTo>
                  <a:pt x="10667" y="3265932"/>
                </a:lnTo>
                <a:close/>
              </a:path>
              <a:path w="8842375" h="3275329">
                <a:moveTo>
                  <a:pt x="8833100" y="3265932"/>
                </a:moveTo>
                <a:lnTo>
                  <a:pt x="10667" y="3265932"/>
                </a:lnTo>
                <a:lnTo>
                  <a:pt x="10667" y="3270504"/>
                </a:lnTo>
                <a:lnTo>
                  <a:pt x="8833100" y="3270504"/>
                </a:lnTo>
                <a:lnTo>
                  <a:pt x="8833100" y="3265932"/>
                </a:lnTo>
                <a:close/>
              </a:path>
              <a:path w="8842375" h="3275329">
                <a:moveTo>
                  <a:pt x="8842247" y="0"/>
                </a:moveTo>
                <a:lnTo>
                  <a:pt x="8833100" y="0"/>
                </a:lnTo>
                <a:lnTo>
                  <a:pt x="8833100" y="3270504"/>
                </a:lnTo>
                <a:lnTo>
                  <a:pt x="8837672" y="3265932"/>
                </a:lnTo>
                <a:lnTo>
                  <a:pt x="8842247" y="3265932"/>
                </a:lnTo>
                <a:lnTo>
                  <a:pt x="8842247" y="0"/>
                </a:lnTo>
                <a:close/>
              </a:path>
              <a:path w="8842375" h="3275329">
                <a:moveTo>
                  <a:pt x="8842247" y="3265932"/>
                </a:moveTo>
                <a:lnTo>
                  <a:pt x="8837672" y="3265932"/>
                </a:lnTo>
                <a:lnTo>
                  <a:pt x="8833100" y="3270504"/>
                </a:lnTo>
                <a:lnTo>
                  <a:pt x="8842247" y="3270504"/>
                </a:lnTo>
                <a:lnTo>
                  <a:pt x="8842247" y="3265932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3378" y="842352"/>
            <a:ext cx="7636509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spc="-25" dirty="0">
                <a:solidFill>
                  <a:srgbClr val="7A9899"/>
                </a:solidFill>
                <a:latin typeface="Georgia"/>
                <a:cs typeface="Georgia"/>
              </a:rPr>
              <a:t>Z</a:t>
            </a:r>
            <a:r>
              <a:rPr sz="3300" spc="-15" dirty="0">
                <a:solidFill>
                  <a:srgbClr val="7A9899"/>
                </a:solidFill>
                <a:latin typeface="Georgia"/>
                <a:cs typeface="Georgia"/>
              </a:rPr>
              <a:t>á</a:t>
            </a:r>
            <a:r>
              <a:rPr sz="3300" spc="-25" dirty="0">
                <a:solidFill>
                  <a:srgbClr val="7A9899"/>
                </a:solidFill>
                <a:latin typeface="Georgia"/>
                <a:cs typeface="Georgia"/>
              </a:rPr>
              <a:t>k</a:t>
            </a:r>
            <a:r>
              <a:rPr sz="3300" dirty="0">
                <a:solidFill>
                  <a:srgbClr val="7A9899"/>
                </a:solidFill>
                <a:latin typeface="Georgia"/>
                <a:cs typeface="Georgia"/>
              </a:rPr>
              <a:t>l</a:t>
            </a:r>
            <a:r>
              <a:rPr sz="3300" spc="-15" dirty="0">
                <a:solidFill>
                  <a:srgbClr val="7A9899"/>
                </a:solidFill>
                <a:latin typeface="Georgia"/>
                <a:cs typeface="Georgia"/>
              </a:rPr>
              <a:t>a</a:t>
            </a:r>
            <a:r>
              <a:rPr sz="3300" dirty="0">
                <a:solidFill>
                  <a:srgbClr val="7A9899"/>
                </a:solidFill>
                <a:latin typeface="Georgia"/>
                <a:cs typeface="Georgia"/>
              </a:rPr>
              <a:t>d</a:t>
            </a:r>
            <a:r>
              <a:rPr sz="3300" spc="-30" dirty="0">
                <a:solidFill>
                  <a:srgbClr val="7A9899"/>
                </a:solidFill>
                <a:latin typeface="Georgia"/>
                <a:cs typeface="Georgia"/>
              </a:rPr>
              <a:t>n</a:t>
            </a:r>
            <a:r>
              <a:rPr sz="3300" spc="-10" dirty="0">
                <a:solidFill>
                  <a:srgbClr val="7A9899"/>
                </a:solidFill>
                <a:latin typeface="Georgia"/>
                <a:cs typeface="Georgia"/>
              </a:rPr>
              <a:t>í</a:t>
            </a:r>
            <a:r>
              <a:rPr sz="3300" spc="-45" dirty="0">
                <a:solidFill>
                  <a:srgbClr val="7A9899"/>
                </a:solidFill>
                <a:latin typeface="Times New Roman"/>
                <a:cs typeface="Times New Roman"/>
              </a:rPr>
              <a:t> </a:t>
            </a:r>
            <a:r>
              <a:rPr sz="3300" spc="-5" dirty="0">
                <a:solidFill>
                  <a:srgbClr val="7A9899"/>
                </a:solidFill>
                <a:latin typeface="Georgia"/>
                <a:cs typeface="Georgia"/>
              </a:rPr>
              <a:t>p</a:t>
            </a:r>
            <a:r>
              <a:rPr sz="3300" spc="-10" dirty="0">
                <a:solidFill>
                  <a:srgbClr val="7A9899"/>
                </a:solidFill>
                <a:latin typeface="Georgia"/>
                <a:cs typeface="Georgia"/>
              </a:rPr>
              <a:t>r</a:t>
            </a:r>
            <a:r>
              <a:rPr sz="3300" spc="-20" dirty="0">
                <a:solidFill>
                  <a:srgbClr val="7A9899"/>
                </a:solidFill>
                <a:latin typeface="Georgia"/>
                <a:cs typeface="Georgia"/>
              </a:rPr>
              <a:t>a</a:t>
            </a:r>
            <a:r>
              <a:rPr sz="3300" spc="-10" dirty="0">
                <a:solidFill>
                  <a:srgbClr val="7A9899"/>
                </a:solidFill>
                <a:latin typeface="Georgia"/>
                <a:cs typeface="Georgia"/>
              </a:rPr>
              <a:t>vi</a:t>
            </a:r>
            <a:r>
              <a:rPr sz="3300" dirty="0">
                <a:solidFill>
                  <a:srgbClr val="7A9899"/>
                </a:solidFill>
                <a:latin typeface="Georgia"/>
                <a:cs typeface="Georgia"/>
              </a:rPr>
              <a:t>dl</a:t>
            </a:r>
            <a:r>
              <a:rPr sz="3300" spc="-20" dirty="0">
                <a:solidFill>
                  <a:srgbClr val="7A9899"/>
                </a:solidFill>
                <a:latin typeface="Georgia"/>
                <a:cs typeface="Georgia"/>
              </a:rPr>
              <a:t>a</a:t>
            </a:r>
            <a:r>
              <a:rPr sz="3300" spc="-45" dirty="0">
                <a:solidFill>
                  <a:srgbClr val="7A9899"/>
                </a:solidFill>
                <a:latin typeface="Times New Roman"/>
                <a:cs typeface="Times New Roman"/>
              </a:rPr>
              <a:t> </a:t>
            </a:r>
            <a:r>
              <a:rPr sz="3300" spc="-5" dirty="0">
                <a:solidFill>
                  <a:srgbClr val="7A9899"/>
                </a:solidFill>
                <a:latin typeface="Georgia"/>
                <a:cs typeface="Georgia"/>
              </a:rPr>
              <a:t>u</a:t>
            </a:r>
            <a:r>
              <a:rPr sz="3300" dirty="0">
                <a:solidFill>
                  <a:srgbClr val="7A9899"/>
                </a:solidFill>
                <a:latin typeface="Georgia"/>
                <a:cs typeface="Georgia"/>
              </a:rPr>
              <a:t>s</a:t>
            </a:r>
            <a:r>
              <a:rPr sz="3300" spc="-5" dirty="0">
                <a:solidFill>
                  <a:srgbClr val="7A9899"/>
                </a:solidFill>
                <a:latin typeface="Georgia"/>
                <a:cs typeface="Georgia"/>
              </a:rPr>
              <a:t>po</a:t>
            </a:r>
            <a:r>
              <a:rPr sz="3300" spc="-25" dirty="0">
                <a:solidFill>
                  <a:srgbClr val="7A9899"/>
                </a:solidFill>
                <a:latin typeface="Georgia"/>
                <a:cs typeface="Georgia"/>
              </a:rPr>
              <a:t>k</a:t>
            </a:r>
            <a:r>
              <a:rPr sz="3300" spc="-5" dirty="0">
                <a:solidFill>
                  <a:srgbClr val="7A9899"/>
                </a:solidFill>
                <a:latin typeface="Georgia"/>
                <a:cs typeface="Georgia"/>
              </a:rPr>
              <a:t>o</a:t>
            </a:r>
            <a:r>
              <a:rPr sz="3300" spc="-15" dirty="0">
                <a:solidFill>
                  <a:srgbClr val="7A9899"/>
                </a:solidFill>
                <a:latin typeface="Georgia"/>
                <a:cs typeface="Georgia"/>
              </a:rPr>
              <a:t>j</a:t>
            </a:r>
            <a:r>
              <a:rPr sz="3300" spc="-5" dirty="0">
                <a:solidFill>
                  <a:srgbClr val="7A9899"/>
                </a:solidFill>
                <a:latin typeface="Georgia"/>
                <a:cs typeface="Georgia"/>
              </a:rPr>
              <a:t>e</a:t>
            </a:r>
            <a:r>
              <a:rPr sz="3300" spc="-30" dirty="0">
                <a:solidFill>
                  <a:srgbClr val="7A9899"/>
                </a:solidFill>
                <a:latin typeface="Georgia"/>
                <a:cs typeface="Georgia"/>
              </a:rPr>
              <a:t>n</a:t>
            </a:r>
            <a:r>
              <a:rPr sz="3300" spc="-10" dirty="0">
                <a:solidFill>
                  <a:srgbClr val="7A9899"/>
                </a:solidFill>
                <a:latin typeface="Georgia"/>
                <a:cs typeface="Georgia"/>
              </a:rPr>
              <a:t>í</a:t>
            </a:r>
            <a:r>
              <a:rPr sz="3300" spc="-20" dirty="0">
                <a:solidFill>
                  <a:srgbClr val="7A9899"/>
                </a:solidFill>
                <a:latin typeface="Times New Roman"/>
                <a:cs typeface="Times New Roman"/>
              </a:rPr>
              <a:t> </a:t>
            </a:r>
            <a:r>
              <a:rPr sz="3300" spc="-5" dirty="0">
                <a:solidFill>
                  <a:srgbClr val="7A9899"/>
                </a:solidFill>
                <a:latin typeface="Georgia"/>
                <a:cs typeface="Georgia"/>
              </a:rPr>
              <a:t>poh</a:t>
            </a:r>
            <a:r>
              <a:rPr sz="3300" dirty="0">
                <a:solidFill>
                  <a:srgbClr val="7A9899"/>
                </a:solidFill>
                <a:latin typeface="Georgia"/>
                <a:cs typeface="Georgia"/>
              </a:rPr>
              <a:t>l</a:t>
            </a:r>
            <a:r>
              <a:rPr sz="3300" spc="-5" dirty="0">
                <a:solidFill>
                  <a:srgbClr val="7A9899"/>
                </a:solidFill>
                <a:latin typeface="Georgia"/>
                <a:cs typeface="Georgia"/>
              </a:rPr>
              <a:t>e</a:t>
            </a:r>
            <a:r>
              <a:rPr sz="3300" dirty="0">
                <a:solidFill>
                  <a:srgbClr val="7A9899"/>
                </a:solidFill>
                <a:latin typeface="Georgia"/>
                <a:cs typeface="Georgia"/>
              </a:rPr>
              <a:t>d</a:t>
            </a:r>
            <a:r>
              <a:rPr sz="3300" spc="-20" dirty="0">
                <a:solidFill>
                  <a:srgbClr val="7A9899"/>
                </a:solidFill>
                <a:latin typeface="Georgia"/>
                <a:cs typeface="Georgia"/>
              </a:rPr>
              <a:t>á</a:t>
            </a:r>
            <a:r>
              <a:rPr sz="3300" spc="-15" dirty="0">
                <a:solidFill>
                  <a:srgbClr val="7A9899"/>
                </a:solidFill>
                <a:latin typeface="Georgia"/>
                <a:cs typeface="Georgia"/>
              </a:rPr>
              <a:t>v</a:t>
            </a:r>
            <a:r>
              <a:rPr sz="3300" spc="-5" dirty="0">
                <a:solidFill>
                  <a:srgbClr val="7A9899"/>
                </a:solidFill>
                <a:latin typeface="Georgia"/>
                <a:cs typeface="Georgia"/>
              </a:rPr>
              <a:t>e</a:t>
            </a:r>
            <a:r>
              <a:rPr sz="3300" spc="-20" dirty="0">
                <a:solidFill>
                  <a:srgbClr val="7A9899"/>
                </a:solidFill>
                <a:latin typeface="Georgia"/>
                <a:cs typeface="Georgia"/>
              </a:rPr>
              <a:t>k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28890" y="1955252"/>
            <a:ext cx="8072120" cy="4279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Zaj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št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200" spc="-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endParaRPr sz="2200">
              <a:latin typeface="Georgia"/>
              <a:cs typeface="Georgia"/>
            </a:endParaRPr>
          </a:p>
          <a:p>
            <a:pPr marL="561340" marR="5080" indent="-274320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Us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oko</a:t>
            </a:r>
            <a:r>
              <a:rPr sz="2000" dirty="0">
                <a:latin typeface="Georgia"/>
                <a:cs typeface="Georgia"/>
              </a:rPr>
              <a:t>j</a:t>
            </a:r>
            <a:r>
              <a:rPr sz="2000" spc="-5" dirty="0">
                <a:latin typeface="Georgia"/>
                <a:cs typeface="Georgia"/>
              </a:rPr>
              <a:t>u</a:t>
            </a:r>
            <a:r>
              <a:rPr sz="2000" dirty="0">
                <a:latin typeface="Georgia"/>
                <a:cs typeface="Georgia"/>
              </a:rPr>
              <a:t>jí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do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1</a:t>
            </a:r>
            <a:r>
              <a:rPr sz="2000" spc="-10" dirty="0">
                <a:latin typeface="Georgia"/>
                <a:cs typeface="Georgia"/>
              </a:rPr>
              <a:t>00</a:t>
            </a:r>
            <a:r>
              <a:rPr sz="2000" dirty="0">
                <a:latin typeface="Georgia"/>
                <a:cs typeface="Georgia"/>
              </a:rPr>
              <a:t>%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oh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10" dirty="0">
                <a:latin typeface="Georgia"/>
                <a:cs typeface="Georgia"/>
              </a:rPr>
              <a:t>e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10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y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zá</a:t>
            </a:r>
            <a:r>
              <a:rPr sz="2000" dirty="0">
                <a:latin typeface="Georgia"/>
                <a:cs typeface="Georgia"/>
              </a:rPr>
              <a:t>vi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spc="-1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ti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na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v</a:t>
            </a:r>
            <a:r>
              <a:rPr sz="2000" dirty="0">
                <a:latin typeface="Georgia"/>
                <a:cs typeface="Georgia"/>
              </a:rPr>
              <a:t>ém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ořa</a:t>
            </a:r>
            <a:r>
              <a:rPr sz="2000" dirty="0">
                <a:latin typeface="Georgia"/>
                <a:cs typeface="Georgia"/>
              </a:rPr>
              <a:t>dí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za</a:t>
            </a:r>
            <a:r>
              <a:rPr sz="2000" dirty="0">
                <a:latin typeface="Georgia"/>
                <a:cs typeface="Georgia"/>
              </a:rPr>
              <a:t>ji</a:t>
            </a:r>
            <a:r>
              <a:rPr sz="2000" spc="-5" dirty="0">
                <a:latin typeface="Georgia"/>
                <a:cs typeface="Georgia"/>
              </a:rPr>
              <a:t>š</a:t>
            </a:r>
            <a:r>
              <a:rPr sz="2000" dirty="0">
                <a:latin typeface="Georgia"/>
                <a:cs typeface="Georgia"/>
              </a:rPr>
              <a:t>tění</a:t>
            </a:r>
            <a:endParaRPr sz="2000">
              <a:latin typeface="Georgia"/>
              <a:cs typeface="Georgia"/>
            </a:endParaRPr>
          </a:p>
          <a:p>
            <a:pPr marL="561340" marR="5080" indent="-274320">
              <a:lnSpc>
                <a:spcPct val="100000"/>
              </a:lnSpc>
              <a:spcBef>
                <a:spcPts val="480"/>
              </a:spcBef>
              <a:tabLst>
                <a:tab pos="7611109" algn="l"/>
              </a:tabLst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N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us</a:t>
            </a:r>
            <a:r>
              <a:rPr sz="2000" spc="-2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oko</a:t>
            </a:r>
            <a:r>
              <a:rPr sz="2000" dirty="0">
                <a:latin typeface="Georgia"/>
                <a:cs typeface="Georgia"/>
              </a:rPr>
              <a:t>je</a:t>
            </a:r>
            <a:r>
              <a:rPr sz="2000" spc="-10" dirty="0">
                <a:latin typeface="Georgia"/>
                <a:cs typeface="Georgia"/>
              </a:rPr>
              <a:t>n</a:t>
            </a:r>
            <a:r>
              <a:rPr sz="2000" dirty="0">
                <a:latin typeface="Georgia"/>
                <a:cs typeface="Georgia"/>
              </a:rPr>
              <a:t>á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č</a:t>
            </a:r>
            <a:r>
              <a:rPr sz="2000" spc="-5" dirty="0">
                <a:latin typeface="Georgia"/>
                <a:cs typeface="Georgia"/>
              </a:rPr>
              <a:t>ás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oh</a:t>
            </a:r>
            <a:r>
              <a:rPr sz="2000" dirty="0">
                <a:latin typeface="Georgia"/>
                <a:cs typeface="Georgia"/>
              </a:rPr>
              <a:t>le</a:t>
            </a:r>
            <a:r>
              <a:rPr sz="2000" spc="-15" dirty="0">
                <a:latin typeface="Georgia"/>
                <a:cs typeface="Georgia"/>
              </a:rPr>
              <a:t>d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10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y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us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15" dirty="0">
                <a:latin typeface="Georgia"/>
                <a:cs typeface="Georgia"/>
              </a:rPr>
              <a:t>o</a:t>
            </a:r>
            <a:r>
              <a:rPr sz="2000" spc="-5" dirty="0">
                <a:latin typeface="Georgia"/>
                <a:cs typeface="Georgia"/>
              </a:rPr>
              <a:t>ko</a:t>
            </a:r>
            <a:r>
              <a:rPr sz="2000" dirty="0">
                <a:latin typeface="Georgia"/>
                <a:cs typeface="Georgia"/>
              </a:rPr>
              <a:t>jí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j</a:t>
            </a:r>
            <a:r>
              <a:rPr sz="2000" spc="-5" dirty="0">
                <a:latin typeface="Georgia"/>
                <a:cs typeface="Georgia"/>
              </a:rPr>
              <a:t>ak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-5" dirty="0">
                <a:latin typeface="Georgia"/>
                <a:cs typeface="Georgia"/>
              </a:rPr>
              <a:t>za</a:t>
            </a:r>
            <a:r>
              <a:rPr sz="2000" dirty="0">
                <a:latin typeface="Georgia"/>
                <a:cs typeface="Georgia"/>
              </a:rPr>
              <a:t>ji</a:t>
            </a:r>
            <a:r>
              <a:rPr sz="2000" spc="-5" dirty="0">
                <a:latin typeface="Georgia"/>
                <a:cs typeface="Georgia"/>
              </a:rPr>
              <a:t>š</a:t>
            </a:r>
            <a:r>
              <a:rPr sz="2000" dirty="0">
                <a:latin typeface="Georgia"/>
                <a:cs typeface="Georgia"/>
              </a:rPr>
              <a:t>těná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x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15" dirty="0">
                <a:latin typeface="Georgia"/>
                <a:cs typeface="Georgia"/>
              </a:rPr>
              <a:t>o</a:t>
            </a:r>
            <a:r>
              <a:rPr sz="2000" spc="-10" dirty="0">
                <a:latin typeface="Georgia"/>
                <a:cs typeface="Georgia"/>
              </a:rPr>
              <a:t>t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tí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ddl</a:t>
            </a:r>
            <a:r>
              <a:rPr sz="2000" spc="-5" dirty="0">
                <a:latin typeface="Georgia"/>
                <a:cs typeface="Georgia"/>
              </a:rPr>
              <a:t>už</a:t>
            </a:r>
            <a:r>
              <a:rPr sz="2000" dirty="0">
                <a:latin typeface="Georgia"/>
                <a:cs typeface="Georgia"/>
              </a:rPr>
              <a:t>ení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formo</a:t>
            </a:r>
            <a:r>
              <a:rPr sz="2000" dirty="0">
                <a:latin typeface="Georgia"/>
                <a:cs typeface="Georgia"/>
              </a:rPr>
              <a:t>u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lnění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ko</a:t>
            </a:r>
            <a:r>
              <a:rPr sz="2000" dirty="0">
                <a:latin typeface="Georgia"/>
                <a:cs typeface="Georgia"/>
              </a:rPr>
              <a:t>vé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ka</a:t>
            </a:r>
            <a:r>
              <a:rPr sz="2000" dirty="0">
                <a:latin typeface="Georgia"/>
                <a:cs typeface="Georgia"/>
              </a:rPr>
              <a:t>lend</a:t>
            </a:r>
            <a:r>
              <a:rPr sz="2000" spc="-5" dirty="0">
                <a:latin typeface="Georgia"/>
                <a:cs typeface="Georgia"/>
              </a:rPr>
              <a:t>ář</a:t>
            </a:r>
            <a:r>
              <a:rPr sz="2000" dirty="0">
                <a:latin typeface="Georgia"/>
                <a:cs typeface="Georgia"/>
              </a:rPr>
              <a:t>e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spc="-3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za</a:t>
            </a:r>
            <a:r>
              <a:rPr sz="22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MP</a:t>
            </a:r>
            <a:r>
              <a:rPr sz="2200" spc="-30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r>
              <a:rPr sz="22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jim</a:t>
            </a:r>
            <a:r>
              <a:rPr sz="22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a</a:t>
            </a:r>
            <a:r>
              <a:rPr sz="2200" spc="-1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rov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ň</a:t>
            </a:r>
            <a:r>
              <a:rPr sz="2200" spc="-2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postav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endParaRPr sz="22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Us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oko</a:t>
            </a:r>
            <a:r>
              <a:rPr sz="2000" dirty="0">
                <a:latin typeface="Georgia"/>
                <a:cs typeface="Georgia"/>
              </a:rPr>
              <a:t>j</a:t>
            </a:r>
            <a:r>
              <a:rPr sz="2000" spc="-5" dirty="0">
                <a:latin typeface="Georgia"/>
                <a:cs typeface="Georgia"/>
              </a:rPr>
              <a:t>u</a:t>
            </a:r>
            <a:r>
              <a:rPr sz="2000" dirty="0">
                <a:latin typeface="Georgia"/>
                <a:cs typeface="Georgia"/>
              </a:rPr>
              <a:t>jí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</a:t>
            </a:r>
            <a:r>
              <a:rPr sz="2000" spc="-5" dirty="0">
                <a:latin typeface="Georgia"/>
                <a:cs typeface="Georgia"/>
              </a:rPr>
              <a:t>formá</a:t>
            </a:r>
            <a:r>
              <a:rPr sz="2000" dirty="0">
                <a:latin typeface="Georgia"/>
                <a:cs typeface="Georgia"/>
              </a:rPr>
              <a:t>lně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u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lvenční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rá</a:t>
            </a:r>
            <a:r>
              <a:rPr sz="2000" dirty="0">
                <a:latin typeface="Georgia"/>
                <a:cs typeface="Georgia"/>
              </a:rPr>
              <a:t>vce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oku</a:t>
            </a:r>
            <a:r>
              <a:rPr sz="2000" dirty="0">
                <a:latin typeface="Georgia"/>
                <a:cs typeface="Georgia"/>
              </a:rPr>
              <a:t>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ma</a:t>
            </a:r>
            <a:r>
              <a:rPr sz="2000" dirty="0">
                <a:latin typeface="Georgia"/>
                <a:cs typeface="Georgia"/>
              </a:rPr>
              <a:t>jetek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ned</a:t>
            </a:r>
            <a:r>
              <a:rPr sz="2000" spc="-5" dirty="0">
                <a:latin typeface="Georgia"/>
                <a:cs typeface="Georgia"/>
              </a:rPr>
              <a:t>os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č</a:t>
            </a:r>
            <a:r>
              <a:rPr sz="2000" spc="-5" dirty="0">
                <a:latin typeface="Georgia"/>
                <a:cs typeface="Georgia"/>
              </a:rPr>
              <a:t>u</a:t>
            </a:r>
            <a:r>
              <a:rPr sz="2000" dirty="0">
                <a:latin typeface="Georgia"/>
                <a:cs typeface="Georgia"/>
              </a:rPr>
              <a:t>jící,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ak</a:t>
            </a:r>
            <a:r>
              <a:rPr sz="2000" dirty="0">
                <a:latin typeface="Georgia"/>
                <a:cs typeface="Georgia"/>
              </a:rPr>
              <a:t>též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veno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ořa</a:t>
            </a:r>
            <a:r>
              <a:rPr sz="2000" dirty="0">
                <a:latin typeface="Georgia"/>
                <a:cs typeface="Georgia"/>
              </a:rPr>
              <a:t>dí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us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5" dirty="0">
                <a:latin typeface="Georgia"/>
                <a:cs typeface="Georgia"/>
              </a:rPr>
              <a:t>ko</a:t>
            </a:r>
            <a:r>
              <a:rPr sz="2000" dirty="0">
                <a:latin typeface="Georgia"/>
                <a:cs typeface="Georgia"/>
              </a:rPr>
              <a:t>jení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Ne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zaj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i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št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ě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é</a:t>
            </a:r>
            <a:r>
              <a:rPr sz="22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po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dá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v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k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y</a:t>
            </a:r>
            <a:endParaRPr sz="22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Us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oko</a:t>
            </a:r>
            <a:r>
              <a:rPr sz="2000" dirty="0">
                <a:latin typeface="Georgia"/>
                <a:cs typeface="Georgia"/>
              </a:rPr>
              <a:t>j</a:t>
            </a:r>
            <a:r>
              <a:rPr sz="2000" spc="-5" dirty="0">
                <a:latin typeface="Georgia"/>
                <a:cs typeface="Georgia"/>
              </a:rPr>
              <a:t>u</a:t>
            </a:r>
            <a:r>
              <a:rPr sz="2000" dirty="0">
                <a:latin typeface="Georgia"/>
                <a:cs typeface="Georgia"/>
              </a:rPr>
              <a:t>jí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ro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or</a:t>
            </a:r>
            <a:r>
              <a:rPr sz="2000" dirty="0">
                <a:latin typeface="Georgia"/>
                <a:cs typeface="Georgia"/>
              </a:rPr>
              <a:t>ci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lně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ko</a:t>
            </a:r>
            <a:r>
              <a:rPr sz="2000" dirty="0">
                <a:latin typeface="Georgia"/>
                <a:cs typeface="Georgia"/>
              </a:rPr>
              <a:t>n</a:t>
            </a:r>
            <a:r>
              <a:rPr sz="2000" spc="-5" dirty="0">
                <a:latin typeface="Georgia"/>
                <a:cs typeface="Georgia"/>
              </a:rPr>
              <a:t>kurs</a:t>
            </a:r>
            <a:r>
              <a:rPr sz="2000" dirty="0">
                <a:latin typeface="Georgia"/>
                <a:cs typeface="Georgia"/>
              </a:rPr>
              <a:t>u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orga</a:t>
            </a:r>
            <a:r>
              <a:rPr sz="2000" dirty="0">
                <a:latin typeface="Georgia"/>
                <a:cs typeface="Georgia"/>
              </a:rPr>
              <a:t>ni</a:t>
            </a:r>
            <a:r>
              <a:rPr sz="2000" spc="-5" dirty="0">
                <a:latin typeface="Georgia"/>
                <a:cs typeface="Georgia"/>
              </a:rPr>
              <a:t>za</a:t>
            </a:r>
            <a:r>
              <a:rPr sz="2000" dirty="0">
                <a:latin typeface="Georgia"/>
                <a:cs typeface="Georgia"/>
              </a:rPr>
              <a:t>ci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dle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5" dirty="0">
                <a:latin typeface="Georgia"/>
                <a:cs typeface="Georgia"/>
              </a:rPr>
              <a:t>orga</a:t>
            </a:r>
            <a:r>
              <a:rPr sz="2000" dirty="0">
                <a:latin typeface="Georgia"/>
                <a:cs typeface="Georgia"/>
              </a:rPr>
              <a:t>ni</a:t>
            </a:r>
            <a:r>
              <a:rPr sz="2000" spc="-5" dirty="0">
                <a:latin typeface="Georgia"/>
                <a:cs typeface="Georgia"/>
              </a:rPr>
              <a:t>za</a:t>
            </a:r>
            <a:r>
              <a:rPr sz="2000" dirty="0">
                <a:latin typeface="Georgia"/>
                <a:cs typeface="Georgia"/>
              </a:rPr>
              <a:t>ční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nu</a:t>
            </a:r>
            <a:endParaRPr sz="2000">
              <a:latin typeface="Georgia"/>
              <a:cs typeface="Georgia"/>
            </a:endParaRPr>
          </a:p>
          <a:p>
            <a:pPr marL="287020">
              <a:lnSpc>
                <a:spcPct val="100000"/>
              </a:lnSpc>
              <a:spcBef>
                <a:spcPts val="480"/>
              </a:spcBef>
            </a:pPr>
            <a:r>
              <a:rPr sz="1500" spc="-165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5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500" spc="70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ddl</a:t>
            </a:r>
            <a:r>
              <a:rPr sz="2000" spc="-5" dirty="0">
                <a:latin typeface="Georgia"/>
                <a:cs typeface="Georgia"/>
              </a:rPr>
              <a:t>už</a:t>
            </a:r>
            <a:r>
              <a:rPr sz="2000" dirty="0">
                <a:latin typeface="Georgia"/>
                <a:cs typeface="Georgia"/>
              </a:rPr>
              <a:t>ení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m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3</a:t>
            </a:r>
            <a:r>
              <a:rPr sz="2000" spc="-10" dirty="0">
                <a:latin typeface="Georgia"/>
                <a:cs typeface="Georgia"/>
              </a:rPr>
              <a:t>0</a:t>
            </a:r>
            <a:r>
              <a:rPr sz="2000" dirty="0">
                <a:latin typeface="Georgia"/>
                <a:cs typeface="Georgia"/>
              </a:rPr>
              <a:t>%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ko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ý</a:t>
            </a:r>
            <a:r>
              <a:rPr sz="2000" dirty="0">
                <a:latin typeface="Georgia"/>
                <a:cs typeface="Georgia"/>
              </a:rPr>
              <a:t>m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ka</a:t>
            </a:r>
            <a:r>
              <a:rPr sz="2000" dirty="0">
                <a:latin typeface="Georgia"/>
                <a:cs typeface="Georgia"/>
              </a:rPr>
              <a:t>lend</a:t>
            </a:r>
            <a:r>
              <a:rPr sz="2000" spc="-5" dirty="0">
                <a:latin typeface="Georgia"/>
                <a:cs typeface="Georgia"/>
              </a:rPr>
              <a:t>ář</a:t>
            </a:r>
            <a:r>
              <a:rPr sz="2000" dirty="0">
                <a:latin typeface="Georgia"/>
                <a:cs typeface="Georgia"/>
              </a:rPr>
              <a:t>em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19070" marR="5080" indent="-2707005">
              <a:lnSpc>
                <a:spcPct val="100000"/>
              </a:lnSpc>
            </a:pPr>
            <a:r>
              <a:rPr spc="-10" dirty="0"/>
              <a:t>O</a:t>
            </a:r>
            <a:r>
              <a:rPr dirty="0"/>
              <a:t>d</a:t>
            </a:r>
            <a:r>
              <a:rPr spc="-5" dirty="0"/>
              <a:t>m</a:t>
            </a:r>
            <a:r>
              <a:rPr dirty="0"/>
              <a:t>ě</a:t>
            </a:r>
            <a:r>
              <a:rPr spc="-5" dirty="0"/>
              <a:t>n</a:t>
            </a:r>
            <a:r>
              <a:rPr dirty="0"/>
              <a:t>a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spc="5" dirty="0"/>
              <a:t>i</a:t>
            </a:r>
            <a:r>
              <a:rPr spc="-5" dirty="0"/>
              <a:t>n</a:t>
            </a:r>
            <a:r>
              <a:rPr dirty="0"/>
              <a:t>so</a:t>
            </a:r>
            <a:r>
              <a:rPr spc="-5" dirty="0"/>
              <a:t>l</a:t>
            </a:r>
            <a:r>
              <a:rPr spc="5" dirty="0"/>
              <a:t>v</a:t>
            </a:r>
            <a:r>
              <a:rPr dirty="0"/>
              <a:t>e</a:t>
            </a:r>
            <a:r>
              <a:rPr spc="-5" dirty="0"/>
              <a:t>n</a:t>
            </a:r>
            <a:r>
              <a:rPr spc="5" dirty="0"/>
              <a:t>č</a:t>
            </a:r>
            <a:r>
              <a:rPr spc="-5" dirty="0"/>
              <a:t>n</a:t>
            </a:r>
            <a:r>
              <a:rPr spc="5" dirty="0"/>
              <a:t>í</a:t>
            </a:r>
            <a:r>
              <a:rPr spc="-5" dirty="0"/>
              <a:t>h</a:t>
            </a:r>
            <a:r>
              <a:rPr dirty="0"/>
              <a:t>o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dirty="0"/>
              <a:t>s</a:t>
            </a:r>
            <a:r>
              <a:rPr spc="-5" dirty="0"/>
              <a:t>p</a:t>
            </a:r>
            <a:r>
              <a:rPr dirty="0"/>
              <a:t>r</a:t>
            </a:r>
            <a:r>
              <a:rPr spc="-10" dirty="0"/>
              <a:t>á</a:t>
            </a:r>
            <a:r>
              <a:rPr spc="5" dirty="0"/>
              <a:t>vc</a:t>
            </a:r>
            <a:r>
              <a:rPr dirty="0"/>
              <a:t>e</a:t>
            </a:r>
            <a:r>
              <a:rPr spc="-40" dirty="0">
                <a:latin typeface="Times New Roman"/>
                <a:cs typeface="Times New Roman"/>
              </a:rPr>
              <a:t> </a:t>
            </a:r>
            <a:r>
              <a:rPr spc="-5" dirty="0"/>
              <a:t>p</a:t>
            </a:r>
            <a:r>
              <a:rPr dirty="0"/>
              <a:t>ři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/>
              <a:t>us</a:t>
            </a:r>
            <a:r>
              <a:rPr spc="-5" dirty="0"/>
              <a:t>p</a:t>
            </a:r>
            <a:r>
              <a:rPr dirty="0"/>
              <a:t>o</a:t>
            </a:r>
            <a:r>
              <a:rPr spc="-5" dirty="0"/>
              <a:t>kojo</a:t>
            </a:r>
            <a:r>
              <a:rPr spc="5" dirty="0"/>
              <a:t>v</a:t>
            </a:r>
            <a:r>
              <a:rPr spc="-5" dirty="0"/>
              <a:t>án</a:t>
            </a:r>
            <a:r>
              <a:rPr dirty="0"/>
              <a:t>í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/>
              <a:t>p</a:t>
            </a:r>
            <a:r>
              <a:rPr dirty="0"/>
              <a:t>o</a:t>
            </a:r>
            <a:r>
              <a:rPr spc="-5" dirty="0"/>
              <a:t>hl</a:t>
            </a:r>
            <a:r>
              <a:rPr dirty="0"/>
              <a:t>ed</a:t>
            </a:r>
            <a:r>
              <a:rPr spc="-10" dirty="0"/>
              <a:t>á</a:t>
            </a:r>
            <a:r>
              <a:rPr spc="5" dirty="0"/>
              <a:t>v</a:t>
            </a:r>
            <a:r>
              <a:rPr dirty="0"/>
              <a:t>ek</a:t>
            </a:r>
          </a:p>
        </p:txBody>
      </p:sp>
      <p:sp>
        <p:nvSpPr>
          <p:cNvPr id="3" name="object 3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1191754" y="1888063"/>
            <a:ext cx="8309891" cy="46935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9554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pc="-5" dirty="0"/>
              <a:t>O</a:t>
            </a:r>
            <a:r>
              <a:rPr dirty="0"/>
              <a:t>d</a:t>
            </a:r>
            <a:r>
              <a:rPr spc="-5" dirty="0"/>
              <a:t>m</a:t>
            </a:r>
            <a:r>
              <a:rPr dirty="0"/>
              <a:t>ěna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spc="-5" dirty="0"/>
              <a:t>z</a:t>
            </a:r>
            <a:r>
              <a:rPr dirty="0"/>
              <a:t>e</a:t>
            </a:r>
            <a:r>
              <a:rPr spc="-20" dirty="0">
                <a:latin typeface="Times New Roman"/>
                <a:cs typeface="Times New Roman"/>
              </a:rPr>
              <a:t> </a:t>
            </a:r>
            <a:r>
              <a:rPr spc="-5" dirty="0"/>
              <a:t>za</a:t>
            </a:r>
            <a:r>
              <a:rPr dirty="0"/>
              <a:t>ji</a:t>
            </a:r>
            <a:r>
              <a:rPr spc="-5" dirty="0"/>
              <a:t>š</a:t>
            </a:r>
            <a:r>
              <a:rPr dirty="0"/>
              <a:t>těné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spc="-10" dirty="0"/>
              <a:t>p</a:t>
            </a:r>
            <a:r>
              <a:rPr spc="-5" dirty="0"/>
              <a:t>oh</a:t>
            </a:r>
            <a:r>
              <a:rPr dirty="0"/>
              <a:t>led</a:t>
            </a:r>
            <a:r>
              <a:rPr spc="-5" dirty="0"/>
              <a:t>á</a:t>
            </a:r>
            <a:r>
              <a:rPr dirty="0"/>
              <a:t>v</a:t>
            </a:r>
            <a:r>
              <a:rPr spc="-10" dirty="0"/>
              <a:t>k</a:t>
            </a:r>
            <a:r>
              <a:rPr dirty="0"/>
              <a:t>y</a:t>
            </a:r>
            <a:endParaRPr sz="1400" dirty="0">
              <a:latin typeface="Times New Roman"/>
              <a:cs typeface="Times New Roman"/>
            </a:endParaRPr>
          </a:p>
          <a:p>
            <a:pPr marL="523875">
              <a:lnSpc>
                <a:spcPct val="100000"/>
              </a:lnSpc>
              <a:spcBef>
                <a:spcPts val="5"/>
              </a:spcBef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000000"/>
                </a:solidFill>
              </a:rPr>
              <a:t>Vž</a:t>
            </a:r>
            <a:r>
              <a:rPr sz="1900" spc="-15" dirty="0">
                <a:solidFill>
                  <a:srgbClr val="000000"/>
                </a:solidFill>
              </a:rPr>
              <a:t>dy</a:t>
            </a:r>
            <a:r>
              <a:rPr sz="19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000000"/>
                </a:solidFill>
              </a:rPr>
              <a:t>2%</a:t>
            </a:r>
            <a:r>
              <a:rPr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000000"/>
                </a:solidFill>
              </a:rPr>
              <a:t>z</a:t>
            </a:r>
            <a:r>
              <a:rPr sz="1900" spc="-10" dirty="0">
                <a:solidFill>
                  <a:srgbClr val="000000"/>
                </a:solidFill>
              </a:rPr>
              <a:t>e</a:t>
            </a:r>
            <a:r>
              <a:rPr sz="19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000000"/>
                </a:solidFill>
              </a:rPr>
              <a:t>zp</a:t>
            </a:r>
            <a:r>
              <a:rPr sz="1900" spc="-20" dirty="0">
                <a:solidFill>
                  <a:srgbClr val="000000"/>
                </a:solidFill>
              </a:rPr>
              <a:t>eně</a:t>
            </a:r>
            <a:r>
              <a:rPr sz="1900" spc="-15" dirty="0">
                <a:solidFill>
                  <a:srgbClr val="000000"/>
                </a:solidFill>
              </a:rPr>
              <a:t>ž</a:t>
            </a:r>
            <a:r>
              <a:rPr sz="1900" spc="-20" dirty="0">
                <a:solidFill>
                  <a:srgbClr val="000000"/>
                </a:solidFill>
              </a:rPr>
              <a:t>en</a:t>
            </a:r>
            <a:r>
              <a:rPr sz="1900" spc="-10" dirty="0">
                <a:solidFill>
                  <a:srgbClr val="000000"/>
                </a:solidFill>
              </a:rPr>
              <a:t>í</a:t>
            </a:r>
            <a:r>
              <a:rPr sz="19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000000"/>
                </a:solidFill>
              </a:rPr>
              <a:t>z</a:t>
            </a:r>
            <a:r>
              <a:rPr sz="1900" spc="-10" dirty="0">
                <a:solidFill>
                  <a:srgbClr val="000000"/>
                </a:solidFill>
              </a:rPr>
              <a:t>a</a:t>
            </a:r>
            <a:r>
              <a:rPr sz="1900" spc="-15" dirty="0">
                <a:solidFill>
                  <a:srgbClr val="000000"/>
                </a:solidFill>
              </a:rPr>
              <a:t>jiš</a:t>
            </a:r>
            <a:r>
              <a:rPr sz="1900" spc="-5" dirty="0">
                <a:solidFill>
                  <a:srgbClr val="000000"/>
                </a:solidFill>
              </a:rPr>
              <a:t>t</a:t>
            </a:r>
            <a:r>
              <a:rPr sz="1900" spc="-20" dirty="0">
                <a:solidFill>
                  <a:srgbClr val="000000"/>
                </a:solidFill>
              </a:rPr>
              <a:t>ěn</a:t>
            </a:r>
            <a:r>
              <a:rPr sz="1900" spc="-10" dirty="0">
                <a:solidFill>
                  <a:srgbClr val="000000"/>
                </a:solidFill>
              </a:rPr>
              <a:t>í</a:t>
            </a:r>
            <a:endParaRPr sz="1900" dirty="0">
              <a:latin typeface="Times New Roman"/>
              <a:cs typeface="Times New Roman"/>
            </a:endParaRPr>
          </a:p>
          <a:p>
            <a:pPr marL="236854">
              <a:lnSpc>
                <a:spcPct val="100000"/>
              </a:lnSpc>
              <a:spcBef>
                <a:spcPts val="33"/>
              </a:spcBef>
            </a:pPr>
            <a:endParaRPr sz="1950" dirty="0">
              <a:latin typeface="Times New Roman"/>
              <a:cs typeface="Times New Roman"/>
            </a:endParaRPr>
          </a:p>
          <a:p>
            <a:pPr marL="249554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pc="-5" dirty="0"/>
              <a:t>O</a:t>
            </a:r>
            <a:r>
              <a:rPr dirty="0"/>
              <a:t>d</a:t>
            </a:r>
            <a:r>
              <a:rPr spc="-5" dirty="0"/>
              <a:t>m</a:t>
            </a:r>
            <a:r>
              <a:rPr dirty="0"/>
              <a:t>ěna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spc="-5" dirty="0"/>
              <a:t>z</a:t>
            </a:r>
            <a:r>
              <a:rPr dirty="0"/>
              <a:t>e</a:t>
            </a:r>
            <a:r>
              <a:rPr spc="-20" dirty="0">
                <a:latin typeface="Times New Roman"/>
                <a:cs typeface="Times New Roman"/>
              </a:rPr>
              <a:t> </a:t>
            </a:r>
            <a:r>
              <a:rPr spc="-5" dirty="0"/>
              <a:t>za</a:t>
            </a:r>
            <a:r>
              <a:rPr spc="-10" dirty="0"/>
              <a:t>p</a:t>
            </a:r>
            <a:r>
              <a:rPr spc="-5" dirty="0"/>
              <a:t>o</a:t>
            </a:r>
            <a:r>
              <a:rPr dirty="0"/>
              <a:t>d</a:t>
            </a:r>
            <a:r>
              <a:rPr spc="-5" dirty="0"/>
              <a:t>s</a:t>
            </a:r>
            <a:r>
              <a:rPr dirty="0"/>
              <a:t>t</a:t>
            </a:r>
            <a:r>
              <a:rPr spc="-5" dirty="0"/>
              <a:t>a</a:t>
            </a:r>
            <a:r>
              <a:rPr dirty="0"/>
              <a:t>t</a:t>
            </a:r>
            <a:r>
              <a:rPr spc="-5" dirty="0"/>
              <a:t>o</a:t>
            </a:r>
            <a:r>
              <a:rPr dirty="0"/>
              <a:t>vé</a:t>
            </a:r>
            <a:r>
              <a:rPr spc="-55" dirty="0">
                <a:latin typeface="Times New Roman"/>
                <a:cs typeface="Times New Roman"/>
              </a:rPr>
              <a:t> </a:t>
            </a:r>
            <a:r>
              <a:rPr spc="-10" dirty="0"/>
              <a:t>p</a:t>
            </a:r>
            <a:r>
              <a:rPr spc="-5" dirty="0"/>
              <a:t>oh</a:t>
            </a:r>
            <a:r>
              <a:rPr dirty="0"/>
              <a:t>led</a:t>
            </a:r>
            <a:r>
              <a:rPr spc="-5" dirty="0"/>
              <a:t>á</a:t>
            </a:r>
            <a:r>
              <a:rPr dirty="0"/>
              <a:t>v</a:t>
            </a:r>
            <a:r>
              <a:rPr spc="-10" dirty="0"/>
              <a:t>k</a:t>
            </a:r>
            <a:r>
              <a:rPr dirty="0"/>
              <a:t>y</a:t>
            </a:r>
            <a:endParaRPr sz="1400" dirty="0">
              <a:latin typeface="Times New Roman"/>
              <a:cs typeface="Times New Roman"/>
            </a:endParaRPr>
          </a:p>
          <a:p>
            <a:pPr marL="523875">
              <a:lnSpc>
                <a:spcPct val="100000"/>
              </a:lnSpc>
              <a:spcBef>
                <a:spcPts val="5"/>
              </a:spcBef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000000"/>
                </a:solidFill>
              </a:rPr>
              <a:t>Dob</a:t>
            </a:r>
            <a:r>
              <a:rPr sz="1900" spc="-10" dirty="0">
                <a:solidFill>
                  <a:srgbClr val="000000"/>
                </a:solidFill>
              </a:rPr>
              <a:t>rý</a:t>
            </a:r>
            <a:r>
              <a:rPr sz="1900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000000"/>
                </a:solidFill>
              </a:rPr>
              <a:t>po</a:t>
            </a:r>
            <a:r>
              <a:rPr sz="1900" spc="-10" dirty="0">
                <a:solidFill>
                  <a:srgbClr val="000000"/>
                </a:solidFill>
              </a:rPr>
              <a:t>c</a:t>
            </a:r>
            <a:r>
              <a:rPr sz="1900" spc="-15" dirty="0">
                <a:solidFill>
                  <a:srgbClr val="000000"/>
                </a:solidFill>
              </a:rPr>
              <a:t>i</a:t>
            </a:r>
            <a:r>
              <a:rPr sz="1900" spc="-10" dirty="0">
                <a:solidFill>
                  <a:srgbClr val="000000"/>
                </a:solidFill>
              </a:rPr>
              <a:t>t</a:t>
            </a:r>
            <a:r>
              <a:rPr sz="1900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000000"/>
                </a:solidFill>
                <a:latin typeface="Wingdings"/>
                <a:cs typeface="Wingdings"/>
              </a:rPr>
              <a:t></a:t>
            </a:r>
            <a:endParaRPr sz="1900" dirty="0">
              <a:latin typeface="Wingdings"/>
              <a:cs typeface="Wingdings"/>
            </a:endParaRPr>
          </a:p>
          <a:p>
            <a:pPr marL="236854">
              <a:lnSpc>
                <a:spcPct val="100000"/>
              </a:lnSpc>
              <a:spcBef>
                <a:spcPts val="33"/>
              </a:spcBef>
            </a:pPr>
            <a:endParaRPr sz="1950" dirty="0">
              <a:latin typeface="Times New Roman"/>
              <a:cs typeface="Times New Roman"/>
            </a:endParaRPr>
          </a:p>
          <a:p>
            <a:pPr marL="249554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pc="-5" dirty="0"/>
              <a:t>O</a:t>
            </a:r>
            <a:r>
              <a:rPr dirty="0"/>
              <a:t>d</a:t>
            </a:r>
            <a:r>
              <a:rPr spc="-5" dirty="0"/>
              <a:t>m</a:t>
            </a:r>
            <a:r>
              <a:rPr dirty="0"/>
              <a:t>ěna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/>
              <a:t>v</a:t>
            </a:r>
            <a:r>
              <a:rPr spc="-20" dirty="0">
                <a:latin typeface="Times New Roman"/>
                <a:cs typeface="Times New Roman"/>
              </a:rPr>
              <a:t> </a:t>
            </a:r>
            <a:r>
              <a:rPr spc="-5" dirty="0"/>
              <a:t>o</a:t>
            </a:r>
            <a:r>
              <a:rPr dirty="0"/>
              <a:t>ddl</a:t>
            </a:r>
            <a:r>
              <a:rPr spc="-5" dirty="0"/>
              <a:t>už</a:t>
            </a:r>
            <a:r>
              <a:rPr dirty="0"/>
              <a:t>ení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spc="-5" dirty="0"/>
              <a:t>s</a:t>
            </a:r>
            <a:r>
              <a:rPr spc="-10" dirty="0"/>
              <a:t>p</a:t>
            </a:r>
            <a:r>
              <a:rPr dirty="0"/>
              <a:t>l</a:t>
            </a:r>
            <a:r>
              <a:rPr spc="-5" dirty="0"/>
              <a:t>á</a:t>
            </a:r>
            <a:r>
              <a:rPr dirty="0"/>
              <a:t>t</a:t>
            </a:r>
            <a:r>
              <a:rPr spc="-5" dirty="0"/>
              <a:t>ko</a:t>
            </a:r>
            <a:r>
              <a:rPr dirty="0"/>
              <a:t>v</a:t>
            </a:r>
            <a:r>
              <a:rPr spc="-5" dirty="0"/>
              <a:t>ý</a:t>
            </a:r>
            <a:r>
              <a:rPr dirty="0"/>
              <a:t>m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-5" dirty="0"/>
              <a:t>ka</a:t>
            </a:r>
            <a:r>
              <a:rPr dirty="0"/>
              <a:t>lend</a:t>
            </a:r>
            <a:r>
              <a:rPr spc="-5" dirty="0"/>
              <a:t>ář</a:t>
            </a:r>
            <a:r>
              <a:rPr dirty="0"/>
              <a:t>em</a:t>
            </a:r>
            <a:endParaRPr sz="1400" dirty="0">
              <a:latin typeface="Times New Roman"/>
              <a:cs typeface="Times New Roman"/>
            </a:endParaRPr>
          </a:p>
          <a:p>
            <a:pPr marL="523875">
              <a:lnSpc>
                <a:spcPct val="100000"/>
              </a:lnSpc>
              <a:spcBef>
                <a:spcPts val="5"/>
              </a:spcBef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000000"/>
                </a:solidFill>
              </a:rPr>
              <a:t>75</a:t>
            </a:r>
            <a:r>
              <a:rPr sz="1900" spc="-15" dirty="0">
                <a:solidFill>
                  <a:srgbClr val="000000"/>
                </a:solidFill>
              </a:rPr>
              <a:t>0</a:t>
            </a:r>
            <a:r>
              <a:rPr sz="19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000000"/>
                </a:solidFill>
              </a:rPr>
              <a:t>Kč</a:t>
            </a:r>
            <a:r>
              <a:rPr sz="1900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0000"/>
                </a:solidFill>
              </a:rPr>
              <a:t>a</a:t>
            </a:r>
            <a:r>
              <a:rPr sz="19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0000"/>
                </a:solidFill>
              </a:rPr>
              <a:t>1</a:t>
            </a:r>
            <a:r>
              <a:rPr sz="1900" spc="-20" dirty="0">
                <a:solidFill>
                  <a:srgbClr val="000000"/>
                </a:solidFill>
              </a:rPr>
              <a:t>5</a:t>
            </a:r>
            <a:r>
              <a:rPr sz="1900" spc="-15" dirty="0">
                <a:solidFill>
                  <a:srgbClr val="000000"/>
                </a:solidFill>
              </a:rPr>
              <a:t>0</a:t>
            </a:r>
            <a:r>
              <a:rPr sz="19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000000"/>
                </a:solidFill>
              </a:rPr>
              <a:t>Kč</a:t>
            </a:r>
            <a:r>
              <a:rPr sz="1900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000000"/>
                </a:solidFill>
              </a:rPr>
              <a:t>n</a:t>
            </a:r>
            <a:r>
              <a:rPr sz="1900" spc="-10" dirty="0">
                <a:solidFill>
                  <a:srgbClr val="000000"/>
                </a:solidFill>
              </a:rPr>
              <a:t>ák</a:t>
            </a:r>
            <a:r>
              <a:rPr sz="1900" spc="-15" dirty="0">
                <a:solidFill>
                  <a:srgbClr val="000000"/>
                </a:solidFill>
              </a:rPr>
              <a:t>l</a:t>
            </a:r>
            <a:r>
              <a:rPr sz="1900" spc="-10" dirty="0">
                <a:solidFill>
                  <a:srgbClr val="000000"/>
                </a:solidFill>
              </a:rPr>
              <a:t>ady</a:t>
            </a:r>
            <a:r>
              <a:rPr sz="19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000000"/>
                </a:solidFill>
              </a:rPr>
              <a:t>pl</a:t>
            </a:r>
            <a:r>
              <a:rPr sz="1900" spc="-10" dirty="0">
                <a:solidFill>
                  <a:srgbClr val="000000"/>
                </a:solidFill>
              </a:rPr>
              <a:t>us</a:t>
            </a:r>
            <a:r>
              <a:rPr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000000"/>
                </a:solidFill>
              </a:rPr>
              <a:t>DPH</a:t>
            </a:r>
            <a:r>
              <a:rPr sz="1900" spc="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0000"/>
                </a:solidFill>
              </a:rPr>
              <a:t>v</a:t>
            </a:r>
            <a:r>
              <a:rPr sz="19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000000"/>
                </a:solidFill>
              </a:rPr>
              <a:t>z</a:t>
            </a:r>
            <a:r>
              <a:rPr sz="1900" spc="-10" dirty="0">
                <a:solidFill>
                  <a:srgbClr val="000000"/>
                </a:solidFill>
              </a:rPr>
              <a:t>ák</a:t>
            </a:r>
            <a:r>
              <a:rPr sz="1900" spc="-20" dirty="0">
                <a:solidFill>
                  <a:srgbClr val="000000"/>
                </a:solidFill>
              </a:rPr>
              <a:t>onn</a:t>
            </a:r>
            <a:r>
              <a:rPr sz="1900" spc="-10" dirty="0">
                <a:solidFill>
                  <a:srgbClr val="000000"/>
                </a:solidFill>
              </a:rPr>
              <a:t>é</a:t>
            </a:r>
            <a:r>
              <a:rPr sz="1900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000000"/>
                </a:solidFill>
              </a:rPr>
              <a:t>v</a:t>
            </a:r>
            <a:r>
              <a:rPr sz="1900" spc="-10" dirty="0">
                <a:solidFill>
                  <a:srgbClr val="000000"/>
                </a:solidFill>
              </a:rPr>
              <a:t>ý</a:t>
            </a:r>
            <a:r>
              <a:rPr sz="1900" spc="-15" dirty="0">
                <a:solidFill>
                  <a:srgbClr val="000000"/>
                </a:solidFill>
              </a:rPr>
              <a:t>š</a:t>
            </a:r>
            <a:r>
              <a:rPr sz="1900" spc="-10" dirty="0">
                <a:solidFill>
                  <a:srgbClr val="000000"/>
                </a:solidFill>
              </a:rPr>
              <a:t>i</a:t>
            </a:r>
            <a:endParaRPr sz="1900" dirty="0">
              <a:latin typeface="Times New Roman"/>
              <a:cs typeface="Times New Roman"/>
            </a:endParaRPr>
          </a:p>
          <a:p>
            <a:pPr marL="236854">
              <a:lnSpc>
                <a:spcPct val="100000"/>
              </a:lnSpc>
              <a:spcBef>
                <a:spcPts val="33"/>
              </a:spcBef>
            </a:pPr>
            <a:endParaRPr sz="1950" dirty="0">
              <a:latin typeface="Times New Roman"/>
              <a:cs typeface="Times New Roman"/>
            </a:endParaRPr>
          </a:p>
          <a:p>
            <a:pPr marL="249554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pc="-5" dirty="0"/>
              <a:t>O</a:t>
            </a:r>
            <a:r>
              <a:rPr dirty="0"/>
              <a:t>d</a:t>
            </a:r>
            <a:r>
              <a:rPr spc="-5" dirty="0"/>
              <a:t>m</a:t>
            </a:r>
            <a:r>
              <a:rPr dirty="0"/>
              <a:t>ěna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/>
              <a:t>v</a:t>
            </a:r>
            <a:r>
              <a:rPr spc="-20" dirty="0">
                <a:latin typeface="Times New Roman"/>
                <a:cs typeface="Times New Roman"/>
              </a:rPr>
              <a:t> </a:t>
            </a:r>
            <a:r>
              <a:rPr spc="-5" dirty="0"/>
              <a:t>ko</a:t>
            </a:r>
            <a:r>
              <a:rPr dirty="0"/>
              <a:t>n</a:t>
            </a:r>
            <a:r>
              <a:rPr spc="-5" dirty="0"/>
              <a:t>kurs</a:t>
            </a:r>
            <a:r>
              <a:rPr dirty="0"/>
              <a:t>u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dirty="0"/>
              <a:t>a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5" dirty="0"/>
              <a:t>o</a:t>
            </a:r>
            <a:r>
              <a:rPr dirty="0"/>
              <a:t>ddl</a:t>
            </a:r>
            <a:r>
              <a:rPr spc="-5" dirty="0"/>
              <a:t>už</a:t>
            </a:r>
            <a:r>
              <a:rPr dirty="0"/>
              <a:t>ení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spc="-10" dirty="0"/>
              <a:t>p</a:t>
            </a:r>
            <a:r>
              <a:rPr spc="-5" dirty="0"/>
              <a:t>ro</a:t>
            </a:r>
            <a:r>
              <a:rPr dirty="0"/>
              <a:t>dejem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/>
              <a:t>MP</a:t>
            </a:r>
            <a:endParaRPr sz="1400" dirty="0">
              <a:latin typeface="Times New Roman"/>
              <a:cs typeface="Times New Roman"/>
            </a:endParaRPr>
          </a:p>
          <a:p>
            <a:pPr marL="798195" marR="5715" indent="-274320">
              <a:lnSpc>
                <a:spcPts val="1820"/>
              </a:lnSpc>
              <a:spcBef>
                <a:spcPts val="445"/>
              </a:spcBef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0000"/>
                </a:solidFill>
              </a:rPr>
              <a:t>1</a:t>
            </a:r>
            <a:r>
              <a:rPr sz="1900" spc="-20" dirty="0">
                <a:solidFill>
                  <a:srgbClr val="000000"/>
                </a:solidFill>
              </a:rPr>
              <a:t>5%</a:t>
            </a:r>
            <a:r>
              <a:rPr sz="1900" spc="1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0000"/>
                </a:solidFill>
              </a:rPr>
              <a:t>z</a:t>
            </a:r>
            <a:r>
              <a:rPr sz="1900" spc="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000000"/>
                </a:solidFill>
              </a:rPr>
              <a:t>v</a:t>
            </a:r>
            <a:r>
              <a:rPr sz="1900" spc="-10" dirty="0">
                <a:solidFill>
                  <a:srgbClr val="000000"/>
                </a:solidFill>
              </a:rPr>
              <a:t>ý</a:t>
            </a:r>
            <a:r>
              <a:rPr sz="1900" spc="-5" dirty="0">
                <a:solidFill>
                  <a:srgbClr val="000000"/>
                </a:solidFill>
              </a:rPr>
              <a:t>t</a:t>
            </a:r>
            <a:r>
              <a:rPr sz="1900" spc="-20" dirty="0">
                <a:solidFill>
                  <a:srgbClr val="000000"/>
                </a:solidFill>
              </a:rPr>
              <a:t>ě</a:t>
            </a:r>
            <a:r>
              <a:rPr sz="1900" spc="-15" dirty="0">
                <a:solidFill>
                  <a:srgbClr val="000000"/>
                </a:solidFill>
              </a:rPr>
              <a:t>ž</a:t>
            </a:r>
            <a:r>
              <a:rPr sz="1900" spc="-10" dirty="0">
                <a:solidFill>
                  <a:srgbClr val="000000"/>
                </a:solidFill>
              </a:rPr>
              <a:t>k</a:t>
            </a:r>
            <a:r>
              <a:rPr sz="1900" spc="-15" dirty="0">
                <a:solidFill>
                  <a:srgbClr val="000000"/>
                </a:solidFill>
              </a:rPr>
              <a:t>u</a:t>
            </a:r>
            <a:r>
              <a:rPr sz="19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0000"/>
                </a:solidFill>
              </a:rPr>
              <a:t>a</a:t>
            </a:r>
            <a:r>
              <a:rPr sz="19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25" dirty="0">
                <a:solidFill>
                  <a:srgbClr val="000000"/>
                </a:solidFill>
              </a:rPr>
              <a:t>m</a:t>
            </a:r>
            <a:r>
              <a:rPr sz="1900" spc="-5" dirty="0">
                <a:solidFill>
                  <a:srgbClr val="000000"/>
                </a:solidFill>
              </a:rPr>
              <a:t>é</a:t>
            </a:r>
            <a:r>
              <a:rPr sz="1900" spc="-20" dirty="0">
                <a:solidFill>
                  <a:srgbClr val="000000"/>
                </a:solidFill>
              </a:rPr>
              <a:t>n</a:t>
            </a:r>
            <a:r>
              <a:rPr sz="1900" spc="-10" dirty="0">
                <a:solidFill>
                  <a:srgbClr val="000000"/>
                </a:solidFill>
              </a:rPr>
              <a:t>ě</a:t>
            </a:r>
            <a:r>
              <a:rPr sz="1900" spc="1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0000"/>
                </a:solidFill>
              </a:rPr>
              <a:t>urč</a:t>
            </a:r>
            <a:r>
              <a:rPr sz="1900" spc="-20" dirty="0">
                <a:solidFill>
                  <a:srgbClr val="000000"/>
                </a:solidFill>
              </a:rPr>
              <a:t>e</a:t>
            </a:r>
            <a:r>
              <a:rPr sz="1900" spc="-10" dirty="0">
                <a:solidFill>
                  <a:srgbClr val="000000"/>
                </a:solidFill>
              </a:rPr>
              <a:t>n</a:t>
            </a:r>
            <a:r>
              <a:rPr sz="1900" spc="-20" dirty="0">
                <a:solidFill>
                  <a:srgbClr val="000000"/>
                </a:solidFill>
              </a:rPr>
              <a:t>é</a:t>
            </a:r>
            <a:r>
              <a:rPr sz="1900" spc="-15" dirty="0">
                <a:solidFill>
                  <a:srgbClr val="000000"/>
                </a:solidFill>
              </a:rPr>
              <a:t>ho</a:t>
            </a:r>
            <a:r>
              <a:rPr sz="1900" spc="1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000000"/>
                </a:solidFill>
              </a:rPr>
              <a:t>k</a:t>
            </a:r>
            <a:r>
              <a:rPr sz="1900" spc="1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0000"/>
                </a:solidFill>
              </a:rPr>
              <a:t>r</a:t>
            </a:r>
            <a:r>
              <a:rPr sz="1900" spc="-15" dirty="0">
                <a:solidFill>
                  <a:srgbClr val="000000"/>
                </a:solidFill>
              </a:rPr>
              <a:t>ozd</a:t>
            </a:r>
            <a:r>
              <a:rPr sz="1900" spc="-20" dirty="0">
                <a:solidFill>
                  <a:srgbClr val="000000"/>
                </a:solidFill>
              </a:rPr>
              <a:t>ě</a:t>
            </a:r>
            <a:r>
              <a:rPr sz="1900" spc="-15" dirty="0">
                <a:solidFill>
                  <a:srgbClr val="000000"/>
                </a:solidFill>
              </a:rPr>
              <a:t>l</a:t>
            </a:r>
            <a:r>
              <a:rPr sz="1900" spc="-20" dirty="0">
                <a:solidFill>
                  <a:srgbClr val="000000"/>
                </a:solidFill>
              </a:rPr>
              <a:t>e</a:t>
            </a:r>
            <a:r>
              <a:rPr sz="1900" spc="-10" dirty="0">
                <a:solidFill>
                  <a:srgbClr val="000000"/>
                </a:solidFill>
              </a:rPr>
              <a:t>ní</a:t>
            </a:r>
            <a:r>
              <a:rPr sz="1900" spc="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25" dirty="0">
                <a:solidFill>
                  <a:srgbClr val="000000"/>
                </a:solidFill>
              </a:rPr>
              <a:t>m</a:t>
            </a:r>
            <a:r>
              <a:rPr sz="1900" spc="-20" dirty="0">
                <a:solidFill>
                  <a:srgbClr val="000000"/>
                </a:solidFill>
              </a:rPr>
              <a:t>e</a:t>
            </a:r>
            <a:r>
              <a:rPr sz="1900" dirty="0">
                <a:solidFill>
                  <a:srgbClr val="000000"/>
                </a:solidFill>
              </a:rPr>
              <a:t>z</a:t>
            </a:r>
            <a:r>
              <a:rPr sz="1900" spc="-10" dirty="0">
                <a:solidFill>
                  <a:srgbClr val="000000"/>
                </a:solidFill>
              </a:rPr>
              <a:t>i</a:t>
            </a:r>
            <a:r>
              <a:rPr sz="1900" spc="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000000"/>
                </a:solidFill>
              </a:rPr>
              <a:t>ne</a:t>
            </a:r>
            <a:r>
              <a:rPr sz="1900" spc="-15" dirty="0">
                <a:solidFill>
                  <a:srgbClr val="000000"/>
                </a:solidFill>
              </a:rPr>
              <a:t>z</a:t>
            </a:r>
            <a:r>
              <a:rPr sz="1900" spc="-10" dirty="0">
                <a:solidFill>
                  <a:srgbClr val="000000"/>
                </a:solidFill>
              </a:rPr>
              <a:t>a</a:t>
            </a:r>
            <a:r>
              <a:rPr sz="1900" dirty="0">
                <a:solidFill>
                  <a:srgbClr val="000000"/>
                </a:solidFill>
              </a:rPr>
              <a:t>j</a:t>
            </a:r>
            <a:r>
              <a:rPr sz="1900" spc="-5" dirty="0">
                <a:solidFill>
                  <a:srgbClr val="000000"/>
                </a:solidFill>
              </a:rPr>
              <a:t>i</a:t>
            </a:r>
            <a:r>
              <a:rPr sz="1900" spc="-15" dirty="0">
                <a:solidFill>
                  <a:srgbClr val="000000"/>
                </a:solidFill>
              </a:rPr>
              <a:t>š</a:t>
            </a:r>
            <a:r>
              <a:rPr sz="1900" spc="-5" dirty="0">
                <a:solidFill>
                  <a:srgbClr val="000000"/>
                </a:solidFill>
              </a:rPr>
              <a:t>t</a:t>
            </a:r>
            <a:r>
              <a:rPr sz="1900" spc="-20" dirty="0">
                <a:solidFill>
                  <a:srgbClr val="000000"/>
                </a:solidFill>
              </a:rPr>
              <a:t>ěn</a:t>
            </a:r>
            <a:r>
              <a:rPr sz="1900" spc="-10" dirty="0">
                <a:solidFill>
                  <a:srgbClr val="000000"/>
                </a:solidFill>
              </a:rPr>
              <a:t>é</a:t>
            </a:r>
            <a:r>
              <a:rPr sz="1900" spc="1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000000"/>
                </a:solidFill>
              </a:rPr>
              <a:t>vě</a:t>
            </a:r>
            <a:r>
              <a:rPr sz="1900" spc="-10" dirty="0">
                <a:solidFill>
                  <a:srgbClr val="000000"/>
                </a:solidFill>
              </a:rPr>
              <a:t>ř</a:t>
            </a:r>
            <a:r>
              <a:rPr sz="1900" spc="-15" dirty="0">
                <a:solidFill>
                  <a:srgbClr val="000000"/>
                </a:solidFill>
              </a:rPr>
              <a:t>i</a:t>
            </a:r>
            <a:r>
              <a:rPr sz="1900" spc="-5" dirty="0">
                <a:solidFill>
                  <a:srgbClr val="000000"/>
                </a:solidFill>
              </a:rPr>
              <a:t>t</a:t>
            </a:r>
            <a:r>
              <a:rPr sz="1900" spc="-20" dirty="0">
                <a:solidFill>
                  <a:srgbClr val="000000"/>
                </a:solidFill>
              </a:rPr>
              <a:t>e</a:t>
            </a:r>
            <a:r>
              <a:rPr sz="1900" spc="-15" dirty="0">
                <a:solidFill>
                  <a:srgbClr val="000000"/>
                </a:solidFill>
              </a:rPr>
              <a:t>l</a:t>
            </a:r>
            <a:r>
              <a:rPr sz="1900" spc="-20" dirty="0">
                <a:solidFill>
                  <a:srgbClr val="000000"/>
                </a:solidFill>
              </a:rPr>
              <a:t>e</a:t>
            </a:r>
            <a:r>
              <a:rPr sz="1900" spc="-10" dirty="0">
                <a:solidFill>
                  <a:srgbClr val="000000"/>
                </a:solidFill>
              </a:rPr>
              <a:t>,</a:t>
            </a:r>
            <a:r>
              <a:rPr sz="1900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000000"/>
                </a:solidFill>
              </a:rPr>
              <a:t>minim</a:t>
            </a:r>
            <a:r>
              <a:rPr sz="1900" spc="-10" dirty="0">
                <a:solidFill>
                  <a:srgbClr val="000000"/>
                </a:solidFill>
              </a:rPr>
              <a:t>á</a:t>
            </a:r>
            <a:r>
              <a:rPr sz="1900" spc="-15" dirty="0">
                <a:solidFill>
                  <a:srgbClr val="000000"/>
                </a:solidFill>
              </a:rPr>
              <a:t>ln</a:t>
            </a:r>
            <a:r>
              <a:rPr sz="1900" spc="-10" dirty="0">
                <a:solidFill>
                  <a:srgbClr val="000000"/>
                </a:solidFill>
              </a:rPr>
              <a:t>ě</a:t>
            </a:r>
            <a:r>
              <a:rPr sz="19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000000"/>
                </a:solidFill>
              </a:rPr>
              <a:t>vš</a:t>
            </a:r>
            <a:r>
              <a:rPr sz="1900" spc="-10" dirty="0">
                <a:solidFill>
                  <a:srgbClr val="000000"/>
                </a:solidFill>
              </a:rPr>
              <a:t>ak</a:t>
            </a:r>
            <a:r>
              <a:rPr sz="1900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000000"/>
                </a:solidFill>
              </a:rPr>
              <a:t>4</a:t>
            </a:r>
            <a:r>
              <a:rPr sz="1900" spc="-10" dirty="0">
                <a:solidFill>
                  <a:srgbClr val="000000"/>
                </a:solidFill>
              </a:rPr>
              <a:t>5</a:t>
            </a:r>
            <a:r>
              <a:rPr sz="19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000000"/>
                </a:solidFill>
              </a:rPr>
              <a:t>000</a:t>
            </a:r>
            <a:r>
              <a:rPr sz="1900" spc="-5" dirty="0">
                <a:solidFill>
                  <a:srgbClr val="000000"/>
                </a:solidFill>
              </a:rPr>
              <a:t>,</a:t>
            </a:r>
            <a:r>
              <a:rPr sz="1900" spc="-675" dirty="0">
                <a:solidFill>
                  <a:srgbClr val="000000"/>
                </a:solidFill>
              </a:rPr>
              <a:t>G</a:t>
            </a:r>
            <a:r>
              <a:rPr sz="19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000000"/>
                </a:solidFill>
              </a:rPr>
              <a:t>Kč</a:t>
            </a:r>
            <a:endParaRPr sz="1900" dirty="0">
              <a:latin typeface="Times New Roman"/>
              <a:cs typeface="Times New Roman"/>
            </a:endParaRPr>
          </a:p>
          <a:p>
            <a:pPr marL="236854">
              <a:lnSpc>
                <a:spcPct val="100000"/>
              </a:lnSpc>
              <a:spcBef>
                <a:spcPts val="49"/>
              </a:spcBef>
            </a:pPr>
            <a:endParaRPr sz="1950" dirty="0">
              <a:latin typeface="Times New Roman"/>
              <a:cs typeface="Times New Roman"/>
            </a:endParaRPr>
          </a:p>
          <a:p>
            <a:pPr marL="249554">
              <a:lnSpc>
                <a:spcPct val="100000"/>
              </a:lnSpc>
            </a:pPr>
            <a:r>
              <a:rPr sz="1400" spc="-15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400" spc="-155" dirty="0">
                <a:solidFill>
                  <a:srgbClr val="CCB400"/>
                </a:solidFill>
                <a:latin typeface="Times New Roman"/>
                <a:cs typeface="Times New Roman"/>
              </a:rPr>
              <a:t>  </a:t>
            </a:r>
            <a:r>
              <a:rPr sz="1400" spc="-14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pc="-5" dirty="0"/>
              <a:t>O</a:t>
            </a:r>
            <a:r>
              <a:rPr dirty="0"/>
              <a:t>d</a:t>
            </a:r>
            <a:r>
              <a:rPr spc="-5" dirty="0"/>
              <a:t>m</a:t>
            </a:r>
            <a:r>
              <a:rPr dirty="0"/>
              <a:t>ěna</a:t>
            </a:r>
            <a:r>
              <a:rPr spc="-35" dirty="0">
                <a:latin typeface="Times New Roman"/>
                <a:cs typeface="Times New Roman"/>
              </a:rPr>
              <a:t> </a:t>
            </a:r>
            <a:r>
              <a:rPr dirty="0"/>
              <a:t>v</a:t>
            </a:r>
            <a:r>
              <a:rPr spc="-20" dirty="0">
                <a:latin typeface="Times New Roman"/>
                <a:cs typeface="Times New Roman"/>
              </a:rPr>
              <a:t> </a:t>
            </a:r>
            <a:r>
              <a:rPr spc="-5" dirty="0"/>
              <a:t>r</a:t>
            </a:r>
            <a:r>
              <a:rPr dirty="0"/>
              <a:t>e</a:t>
            </a:r>
            <a:r>
              <a:rPr spc="-5" dirty="0"/>
              <a:t>orga</a:t>
            </a:r>
            <a:r>
              <a:rPr dirty="0"/>
              <a:t>ni</a:t>
            </a:r>
            <a:r>
              <a:rPr spc="-5" dirty="0"/>
              <a:t>za</a:t>
            </a:r>
            <a:r>
              <a:rPr dirty="0"/>
              <a:t>ci</a:t>
            </a:r>
            <a:endParaRPr sz="1400" dirty="0">
              <a:latin typeface="Times New Roman"/>
              <a:cs typeface="Times New Roman"/>
            </a:endParaRPr>
          </a:p>
          <a:p>
            <a:pPr marL="798195" marR="5080" indent="-274320">
              <a:lnSpc>
                <a:spcPts val="1820"/>
              </a:lnSpc>
              <a:spcBef>
                <a:spcPts val="445"/>
              </a:spcBef>
            </a:pPr>
            <a:r>
              <a:rPr sz="1400" spc="-140" dirty="0">
                <a:solidFill>
                  <a:srgbClr val="8CADAE"/>
                </a:solidFill>
                <a:latin typeface="Wingdings"/>
                <a:cs typeface="Wingdings"/>
              </a:rPr>
              <a:t></a:t>
            </a:r>
            <a:r>
              <a:rPr sz="1400" spc="-140" dirty="0">
                <a:solidFill>
                  <a:srgbClr val="8CADAE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0000"/>
                </a:solidFill>
              </a:rPr>
              <a:t>Urč</a:t>
            </a:r>
            <a:r>
              <a:rPr sz="1900" spc="-20" dirty="0">
                <a:solidFill>
                  <a:srgbClr val="000000"/>
                </a:solidFill>
              </a:rPr>
              <a:t>en</a:t>
            </a:r>
            <a:r>
              <a:rPr sz="1900" spc="-10" dirty="0">
                <a:solidFill>
                  <a:srgbClr val="000000"/>
                </a:solidFill>
              </a:rPr>
              <a:t>a</a:t>
            </a:r>
            <a:r>
              <a:rPr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000000"/>
                </a:solidFill>
              </a:rPr>
              <a:t>po</a:t>
            </a:r>
            <a:r>
              <a:rPr sz="1900" spc="-15" dirty="0">
                <a:solidFill>
                  <a:srgbClr val="000000"/>
                </a:solidFill>
              </a:rPr>
              <a:t>dl</a:t>
            </a:r>
            <a:r>
              <a:rPr sz="1900" spc="-10" dirty="0">
                <a:solidFill>
                  <a:srgbClr val="000000"/>
                </a:solidFill>
              </a:rPr>
              <a:t>e</a:t>
            </a:r>
            <a:r>
              <a:rPr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20" dirty="0">
                <a:solidFill>
                  <a:srgbClr val="000000"/>
                </a:solidFill>
              </a:rPr>
              <a:t>p</a:t>
            </a:r>
            <a:r>
              <a:rPr sz="1900" spc="-10" dirty="0">
                <a:solidFill>
                  <a:srgbClr val="000000"/>
                </a:solidFill>
              </a:rPr>
              <a:t>rů</a:t>
            </a:r>
            <a:r>
              <a:rPr sz="1900" spc="-25" dirty="0">
                <a:solidFill>
                  <a:srgbClr val="000000"/>
                </a:solidFill>
              </a:rPr>
              <a:t>m</a:t>
            </a:r>
            <a:r>
              <a:rPr sz="1900" spc="-20" dirty="0">
                <a:solidFill>
                  <a:srgbClr val="000000"/>
                </a:solidFill>
              </a:rPr>
              <a:t>ě</a:t>
            </a:r>
            <a:r>
              <a:rPr sz="1900" spc="0" dirty="0">
                <a:solidFill>
                  <a:srgbClr val="000000"/>
                </a:solidFill>
              </a:rPr>
              <a:t>r</a:t>
            </a:r>
            <a:r>
              <a:rPr sz="1900" spc="-20" dirty="0">
                <a:solidFill>
                  <a:srgbClr val="000000"/>
                </a:solidFill>
              </a:rPr>
              <a:t>né</a:t>
            </a:r>
            <a:r>
              <a:rPr sz="1900" spc="-15" dirty="0">
                <a:solidFill>
                  <a:srgbClr val="000000"/>
                </a:solidFill>
              </a:rPr>
              <a:t>ho</a:t>
            </a:r>
            <a:r>
              <a:rPr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25" dirty="0">
                <a:solidFill>
                  <a:srgbClr val="000000"/>
                </a:solidFill>
              </a:rPr>
              <a:t>m</a:t>
            </a:r>
            <a:r>
              <a:rPr sz="1900" spc="-20" dirty="0">
                <a:solidFill>
                  <a:srgbClr val="000000"/>
                </a:solidFill>
              </a:rPr>
              <a:t>ě</a:t>
            </a:r>
            <a:r>
              <a:rPr sz="1900" spc="-5" dirty="0">
                <a:solidFill>
                  <a:srgbClr val="000000"/>
                </a:solidFill>
              </a:rPr>
              <a:t>s</a:t>
            </a:r>
            <a:r>
              <a:rPr sz="1900" spc="-15" dirty="0">
                <a:solidFill>
                  <a:srgbClr val="000000"/>
                </a:solidFill>
              </a:rPr>
              <a:t>í</a:t>
            </a:r>
            <a:r>
              <a:rPr sz="1900" dirty="0">
                <a:solidFill>
                  <a:srgbClr val="000000"/>
                </a:solidFill>
              </a:rPr>
              <a:t>č</a:t>
            </a:r>
            <a:r>
              <a:rPr sz="1900" spc="-10" dirty="0">
                <a:solidFill>
                  <a:srgbClr val="000000"/>
                </a:solidFill>
              </a:rPr>
              <a:t>n</a:t>
            </a:r>
            <a:r>
              <a:rPr sz="1900" spc="-15" dirty="0">
                <a:solidFill>
                  <a:srgbClr val="000000"/>
                </a:solidFill>
              </a:rPr>
              <a:t>ího</a:t>
            </a:r>
            <a:r>
              <a:rPr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0000"/>
                </a:solidFill>
              </a:rPr>
              <a:t>obra</a:t>
            </a:r>
            <a:r>
              <a:rPr sz="1900" spc="-5" dirty="0">
                <a:solidFill>
                  <a:srgbClr val="000000"/>
                </a:solidFill>
              </a:rPr>
              <a:t>t</a:t>
            </a:r>
            <a:r>
              <a:rPr sz="1900" spc="-15" dirty="0">
                <a:solidFill>
                  <a:srgbClr val="000000"/>
                </a:solidFill>
              </a:rPr>
              <a:t>u</a:t>
            </a:r>
            <a:r>
              <a:rPr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000000"/>
                </a:solidFill>
              </a:rPr>
              <a:t>d</a:t>
            </a:r>
            <a:r>
              <a:rPr sz="1900" spc="-25" dirty="0">
                <a:solidFill>
                  <a:srgbClr val="000000"/>
                </a:solidFill>
              </a:rPr>
              <a:t>l</a:t>
            </a:r>
            <a:r>
              <a:rPr sz="1900" spc="-15" dirty="0">
                <a:solidFill>
                  <a:srgbClr val="000000"/>
                </a:solidFill>
              </a:rPr>
              <a:t>užní</a:t>
            </a:r>
            <a:r>
              <a:rPr sz="1900" spc="-10" dirty="0">
                <a:solidFill>
                  <a:srgbClr val="000000"/>
                </a:solidFill>
              </a:rPr>
              <a:t>ka,</a:t>
            </a:r>
            <a:r>
              <a:rPr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000000"/>
                </a:solidFill>
              </a:rPr>
              <a:t>m</a:t>
            </a:r>
            <a:r>
              <a:rPr sz="1900" spc="-5" dirty="0">
                <a:solidFill>
                  <a:srgbClr val="000000"/>
                </a:solidFill>
              </a:rPr>
              <a:t>i</a:t>
            </a:r>
            <a:r>
              <a:rPr sz="1900" spc="-15" dirty="0">
                <a:solidFill>
                  <a:srgbClr val="000000"/>
                </a:solidFill>
              </a:rPr>
              <a:t>n</a:t>
            </a:r>
            <a:r>
              <a:rPr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5" dirty="0" err="1" smtClean="0">
                <a:solidFill>
                  <a:srgbClr val="000000"/>
                </a:solidFill>
              </a:rPr>
              <a:t>v</a:t>
            </a:r>
            <a:r>
              <a:rPr sz="1900" spc="-15" dirty="0" err="1" smtClean="0">
                <a:solidFill>
                  <a:srgbClr val="000000"/>
                </a:solidFill>
              </a:rPr>
              <a:t>š</a:t>
            </a:r>
            <a:r>
              <a:rPr sz="1900" spc="-5" dirty="0" err="1" smtClean="0">
                <a:solidFill>
                  <a:srgbClr val="000000"/>
                </a:solidFill>
              </a:rPr>
              <a:t>a</a:t>
            </a:r>
            <a:r>
              <a:rPr sz="1900" spc="-15" dirty="0" err="1" smtClean="0">
                <a:solidFill>
                  <a:srgbClr val="000000"/>
                </a:solidFill>
              </a:rPr>
              <a:t>k</a:t>
            </a:r>
            <a:endParaRPr lang="cs-CZ" sz="1900" spc="-15" dirty="0" smtClean="0">
              <a:solidFill>
                <a:srgbClr val="000000"/>
              </a:solidFill>
            </a:endParaRPr>
          </a:p>
          <a:p>
            <a:pPr marL="798195" marR="5080" indent="-274320">
              <a:lnSpc>
                <a:spcPts val="1820"/>
              </a:lnSpc>
              <a:spcBef>
                <a:spcPts val="445"/>
              </a:spcBef>
            </a:pPr>
            <a:r>
              <a:rPr lang="cs-CZ" sz="19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cs-CZ" sz="1900" spc="-1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2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cs-CZ" sz="1900" spc="-120" dirty="0" smtClean="0">
                <a:solidFill>
                  <a:srgbClr val="000000"/>
                </a:solidFill>
                <a:latin typeface="Times New Roman"/>
                <a:cs typeface="Times New Roman"/>
              </a:rPr>
              <a:t>83 000 Kč měsíčně (lze i snížit)</a:t>
            </a:r>
            <a:endParaRPr sz="19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6473" y="2863585"/>
            <a:ext cx="8839200" cy="914400"/>
          </a:xfrm>
          <a:custGeom>
            <a:avLst/>
            <a:gdLst/>
            <a:ahLst/>
            <a:cxnLst/>
            <a:rect l="l" t="t" r="r" b="b"/>
            <a:pathLst>
              <a:path w="8839200" h="914400">
                <a:moveTo>
                  <a:pt x="0" y="914399"/>
                </a:moveTo>
                <a:lnTo>
                  <a:pt x="8839196" y="914399"/>
                </a:lnTo>
                <a:lnTo>
                  <a:pt x="8839196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1045" y="2769098"/>
            <a:ext cx="8831580" cy="0"/>
          </a:xfrm>
          <a:custGeom>
            <a:avLst/>
            <a:gdLst/>
            <a:ahLst/>
            <a:cxnLst/>
            <a:rect l="l" t="t" r="r" b="b"/>
            <a:pathLst>
              <a:path w="8831580">
                <a:moveTo>
                  <a:pt x="0" y="0"/>
                </a:moveTo>
                <a:lnTo>
                  <a:pt x="8831576" y="0"/>
                </a:lnTo>
              </a:path>
            </a:pathLst>
          </a:custGeom>
          <a:ln w="13461">
            <a:solidFill>
              <a:srgbClr val="7B97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1901" y="496814"/>
            <a:ext cx="8842375" cy="3281679"/>
          </a:xfrm>
          <a:custGeom>
            <a:avLst/>
            <a:gdLst/>
            <a:ahLst/>
            <a:cxnLst/>
            <a:rect l="l" t="t" r="r" b="b"/>
            <a:pathLst>
              <a:path w="8842375" h="3281679">
                <a:moveTo>
                  <a:pt x="8842247" y="0"/>
                </a:moveTo>
                <a:lnTo>
                  <a:pt x="0" y="0"/>
                </a:lnTo>
                <a:lnTo>
                  <a:pt x="0" y="3281171"/>
                </a:lnTo>
                <a:lnTo>
                  <a:pt x="10667" y="3281171"/>
                </a:lnTo>
                <a:lnTo>
                  <a:pt x="10667" y="10667"/>
                </a:lnTo>
                <a:lnTo>
                  <a:pt x="4571" y="10667"/>
                </a:lnTo>
                <a:lnTo>
                  <a:pt x="10667" y="4571"/>
                </a:lnTo>
                <a:lnTo>
                  <a:pt x="8842247" y="4571"/>
                </a:lnTo>
                <a:lnTo>
                  <a:pt x="8842247" y="0"/>
                </a:lnTo>
                <a:close/>
              </a:path>
              <a:path w="8842375" h="3281679">
                <a:moveTo>
                  <a:pt x="8833100" y="4571"/>
                </a:moveTo>
                <a:lnTo>
                  <a:pt x="8833100" y="3281171"/>
                </a:lnTo>
                <a:lnTo>
                  <a:pt x="8842247" y="3281171"/>
                </a:lnTo>
                <a:lnTo>
                  <a:pt x="8842247" y="10667"/>
                </a:lnTo>
                <a:lnTo>
                  <a:pt x="8837672" y="10667"/>
                </a:lnTo>
                <a:lnTo>
                  <a:pt x="8833100" y="4571"/>
                </a:lnTo>
                <a:close/>
              </a:path>
              <a:path w="8842375" h="3281679">
                <a:moveTo>
                  <a:pt x="10667" y="4571"/>
                </a:moveTo>
                <a:lnTo>
                  <a:pt x="4571" y="10667"/>
                </a:lnTo>
                <a:lnTo>
                  <a:pt x="10667" y="10667"/>
                </a:lnTo>
                <a:lnTo>
                  <a:pt x="10667" y="4571"/>
                </a:lnTo>
                <a:close/>
              </a:path>
              <a:path w="8842375" h="3281679">
                <a:moveTo>
                  <a:pt x="8833100" y="4571"/>
                </a:moveTo>
                <a:lnTo>
                  <a:pt x="10667" y="4571"/>
                </a:lnTo>
                <a:lnTo>
                  <a:pt x="10667" y="10667"/>
                </a:lnTo>
                <a:lnTo>
                  <a:pt x="8833100" y="10667"/>
                </a:lnTo>
                <a:lnTo>
                  <a:pt x="8833100" y="4571"/>
                </a:lnTo>
                <a:close/>
              </a:path>
              <a:path w="8842375" h="3281679">
                <a:moveTo>
                  <a:pt x="8842247" y="4571"/>
                </a:moveTo>
                <a:lnTo>
                  <a:pt x="8833100" y="4571"/>
                </a:lnTo>
                <a:lnTo>
                  <a:pt x="8837672" y="10667"/>
                </a:lnTo>
                <a:lnTo>
                  <a:pt x="8842247" y="10667"/>
                </a:lnTo>
                <a:lnTo>
                  <a:pt x="8842247" y="4571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41269" y="2464298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799" y="0"/>
                </a:moveTo>
                <a:lnTo>
                  <a:pt x="255529" y="4008"/>
                </a:lnTo>
                <a:lnTo>
                  <a:pt x="208727" y="15605"/>
                </a:lnTo>
                <a:lnTo>
                  <a:pt x="165033" y="34152"/>
                </a:lnTo>
                <a:lnTo>
                  <a:pt x="125089" y="59009"/>
                </a:lnTo>
                <a:lnTo>
                  <a:pt x="89534" y="89534"/>
                </a:lnTo>
                <a:lnTo>
                  <a:pt x="59009" y="125089"/>
                </a:lnTo>
                <a:lnTo>
                  <a:pt x="34152" y="165033"/>
                </a:lnTo>
                <a:lnTo>
                  <a:pt x="15605" y="208727"/>
                </a:lnTo>
                <a:lnTo>
                  <a:pt x="4008" y="255529"/>
                </a:lnTo>
                <a:lnTo>
                  <a:pt x="0" y="304799"/>
                </a:lnTo>
                <a:lnTo>
                  <a:pt x="1015" y="329704"/>
                </a:lnTo>
                <a:lnTo>
                  <a:pt x="8898" y="377820"/>
                </a:lnTo>
                <a:lnTo>
                  <a:pt x="24050" y="423148"/>
                </a:lnTo>
                <a:lnTo>
                  <a:pt x="45832" y="465046"/>
                </a:lnTo>
                <a:lnTo>
                  <a:pt x="73603" y="502876"/>
                </a:lnTo>
                <a:lnTo>
                  <a:pt x="106723" y="535996"/>
                </a:lnTo>
                <a:lnTo>
                  <a:pt x="144553" y="563767"/>
                </a:lnTo>
                <a:lnTo>
                  <a:pt x="186451" y="585549"/>
                </a:lnTo>
                <a:lnTo>
                  <a:pt x="231779" y="600701"/>
                </a:lnTo>
                <a:lnTo>
                  <a:pt x="279895" y="608584"/>
                </a:lnTo>
                <a:lnTo>
                  <a:pt x="304799" y="609599"/>
                </a:lnTo>
                <a:lnTo>
                  <a:pt x="329910" y="608584"/>
                </a:lnTo>
                <a:lnTo>
                  <a:pt x="378316" y="600701"/>
                </a:lnTo>
                <a:lnTo>
                  <a:pt x="423791" y="585549"/>
                </a:lnTo>
                <a:lnTo>
                  <a:pt x="465722" y="563767"/>
                </a:lnTo>
                <a:lnTo>
                  <a:pt x="503498" y="535996"/>
                </a:lnTo>
                <a:lnTo>
                  <a:pt x="536505" y="502876"/>
                </a:lnTo>
                <a:lnTo>
                  <a:pt x="564131" y="465046"/>
                </a:lnTo>
                <a:lnTo>
                  <a:pt x="585763" y="423148"/>
                </a:lnTo>
                <a:lnTo>
                  <a:pt x="600789" y="377820"/>
                </a:lnTo>
                <a:lnTo>
                  <a:pt x="608595" y="329704"/>
                </a:lnTo>
                <a:lnTo>
                  <a:pt x="609599" y="304799"/>
                </a:lnTo>
                <a:lnTo>
                  <a:pt x="608595" y="279895"/>
                </a:lnTo>
                <a:lnTo>
                  <a:pt x="600789" y="231779"/>
                </a:lnTo>
                <a:lnTo>
                  <a:pt x="585763" y="186451"/>
                </a:lnTo>
                <a:lnTo>
                  <a:pt x="564131" y="144553"/>
                </a:lnTo>
                <a:lnTo>
                  <a:pt x="536505" y="106723"/>
                </a:lnTo>
                <a:lnTo>
                  <a:pt x="503498" y="73603"/>
                </a:lnTo>
                <a:lnTo>
                  <a:pt x="465722" y="45832"/>
                </a:lnTo>
                <a:lnTo>
                  <a:pt x="423791" y="24050"/>
                </a:lnTo>
                <a:lnTo>
                  <a:pt x="378316" y="8898"/>
                </a:lnTo>
                <a:lnTo>
                  <a:pt x="329910" y="1015"/>
                </a:lnTo>
                <a:lnTo>
                  <a:pt x="3047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37281" y="2558785"/>
            <a:ext cx="419100" cy="422275"/>
          </a:xfrm>
          <a:custGeom>
            <a:avLst/>
            <a:gdLst/>
            <a:ahLst/>
            <a:cxnLst/>
            <a:rect l="l" t="t" r="r" b="b"/>
            <a:pathLst>
              <a:path w="419100" h="422275">
                <a:moveTo>
                  <a:pt x="208787" y="0"/>
                </a:moveTo>
                <a:lnTo>
                  <a:pt x="158942" y="6131"/>
                </a:lnTo>
                <a:lnTo>
                  <a:pt x="113283" y="23536"/>
                </a:lnTo>
                <a:lnTo>
                  <a:pt x="73323" y="50735"/>
                </a:lnTo>
                <a:lnTo>
                  <a:pt x="40574" y="86246"/>
                </a:lnTo>
                <a:lnTo>
                  <a:pt x="16549" y="128587"/>
                </a:lnTo>
                <a:lnTo>
                  <a:pt x="2759" y="176278"/>
                </a:lnTo>
                <a:lnTo>
                  <a:pt x="0" y="210311"/>
                </a:lnTo>
                <a:lnTo>
                  <a:pt x="699" y="227733"/>
                </a:lnTo>
                <a:lnTo>
                  <a:pt x="10741" y="277404"/>
                </a:lnTo>
                <a:lnTo>
                  <a:pt x="31522" y="322055"/>
                </a:lnTo>
                <a:lnTo>
                  <a:pt x="61531" y="360235"/>
                </a:lnTo>
                <a:lnTo>
                  <a:pt x="99255" y="390494"/>
                </a:lnTo>
                <a:lnTo>
                  <a:pt x="143182" y="411382"/>
                </a:lnTo>
                <a:lnTo>
                  <a:pt x="191800" y="421448"/>
                </a:lnTo>
                <a:lnTo>
                  <a:pt x="208787" y="422147"/>
                </a:lnTo>
                <a:lnTo>
                  <a:pt x="225992" y="421448"/>
                </a:lnTo>
                <a:lnTo>
                  <a:pt x="275136" y="411382"/>
                </a:lnTo>
                <a:lnTo>
                  <a:pt x="319425" y="390494"/>
                </a:lnTo>
                <a:lnTo>
                  <a:pt x="357377" y="360235"/>
                </a:lnTo>
                <a:lnTo>
                  <a:pt x="387512" y="322055"/>
                </a:lnTo>
                <a:lnTo>
                  <a:pt x="408346" y="277404"/>
                </a:lnTo>
                <a:lnTo>
                  <a:pt x="418400" y="227733"/>
                </a:lnTo>
                <a:lnTo>
                  <a:pt x="419099" y="210311"/>
                </a:lnTo>
                <a:lnTo>
                  <a:pt x="418400" y="193107"/>
                </a:lnTo>
                <a:lnTo>
                  <a:pt x="408346" y="143963"/>
                </a:lnTo>
                <a:lnTo>
                  <a:pt x="387512" y="99674"/>
                </a:lnTo>
                <a:lnTo>
                  <a:pt x="357377" y="61721"/>
                </a:lnTo>
                <a:lnTo>
                  <a:pt x="319425" y="31587"/>
                </a:lnTo>
                <a:lnTo>
                  <a:pt x="275136" y="10753"/>
                </a:lnTo>
                <a:lnTo>
                  <a:pt x="225992" y="699"/>
                </a:lnTo>
                <a:lnTo>
                  <a:pt x="2087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11374" y="2534401"/>
            <a:ext cx="471170" cy="471170"/>
          </a:xfrm>
          <a:custGeom>
            <a:avLst/>
            <a:gdLst/>
            <a:ahLst/>
            <a:cxnLst/>
            <a:rect l="l" t="t" r="r" b="b"/>
            <a:pathLst>
              <a:path w="471170" h="471169">
                <a:moveTo>
                  <a:pt x="234695" y="0"/>
                </a:moveTo>
                <a:lnTo>
                  <a:pt x="187451" y="4571"/>
                </a:lnTo>
                <a:lnTo>
                  <a:pt x="143255" y="18287"/>
                </a:lnTo>
                <a:lnTo>
                  <a:pt x="103631" y="41147"/>
                </a:lnTo>
                <a:lnTo>
                  <a:pt x="68579" y="70103"/>
                </a:lnTo>
                <a:lnTo>
                  <a:pt x="39623" y="105155"/>
                </a:lnTo>
                <a:lnTo>
                  <a:pt x="18287" y="144779"/>
                </a:lnTo>
                <a:lnTo>
                  <a:pt x="4571" y="188975"/>
                </a:lnTo>
                <a:lnTo>
                  <a:pt x="0" y="236219"/>
                </a:lnTo>
                <a:lnTo>
                  <a:pt x="1523" y="260603"/>
                </a:lnTo>
                <a:lnTo>
                  <a:pt x="10667" y="306323"/>
                </a:lnTo>
                <a:lnTo>
                  <a:pt x="28955" y="348995"/>
                </a:lnTo>
                <a:lnTo>
                  <a:pt x="54863" y="385571"/>
                </a:lnTo>
                <a:lnTo>
                  <a:pt x="86867" y="417575"/>
                </a:lnTo>
                <a:lnTo>
                  <a:pt x="124967" y="443483"/>
                </a:lnTo>
                <a:lnTo>
                  <a:pt x="166115" y="460247"/>
                </a:lnTo>
                <a:lnTo>
                  <a:pt x="213359" y="469391"/>
                </a:lnTo>
                <a:lnTo>
                  <a:pt x="236219" y="470915"/>
                </a:lnTo>
                <a:lnTo>
                  <a:pt x="260603" y="469391"/>
                </a:lnTo>
                <a:lnTo>
                  <a:pt x="283463" y="466343"/>
                </a:lnTo>
                <a:lnTo>
                  <a:pt x="306323" y="460247"/>
                </a:lnTo>
                <a:lnTo>
                  <a:pt x="323392" y="454151"/>
                </a:lnTo>
                <a:lnTo>
                  <a:pt x="236219" y="454151"/>
                </a:lnTo>
                <a:lnTo>
                  <a:pt x="213359" y="452627"/>
                </a:lnTo>
                <a:lnTo>
                  <a:pt x="170687" y="445007"/>
                </a:lnTo>
                <a:lnTo>
                  <a:pt x="131063" y="428243"/>
                </a:lnTo>
                <a:lnTo>
                  <a:pt x="80771" y="390143"/>
                </a:lnTo>
                <a:lnTo>
                  <a:pt x="54863" y="358139"/>
                </a:lnTo>
                <a:lnTo>
                  <a:pt x="35051" y="321563"/>
                </a:lnTo>
                <a:lnTo>
                  <a:pt x="21335" y="280415"/>
                </a:lnTo>
                <a:lnTo>
                  <a:pt x="16763" y="236219"/>
                </a:lnTo>
                <a:lnTo>
                  <a:pt x="18287" y="213359"/>
                </a:lnTo>
                <a:lnTo>
                  <a:pt x="27431" y="170687"/>
                </a:lnTo>
                <a:lnTo>
                  <a:pt x="44195" y="131063"/>
                </a:lnTo>
                <a:lnTo>
                  <a:pt x="67055" y="96011"/>
                </a:lnTo>
                <a:lnTo>
                  <a:pt x="96011" y="67055"/>
                </a:lnTo>
                <a:lnTo>
                  <a:pt x="131063" y="42671"/>
                </a:lnTo>
                <a:lnTo>
                  <a:pt x="170687" y="25907"/>
                </a:lnTo>
                <a:lnTo>
                  <a:pt x="213359" y="18287"/>
                </a:lnTo>
                <a:lnTo>
                  <a:pt x="234695" y="16763"/>
                </a:lnTo>
                <a:lnTo>
                  <a:pt x="321563" y="16763"/>
                </a:lnTo>
                <a:lnTo>
                  <a:pt x="303275" y="10667"/>
                </a:lnTo>
                <a:lnTo>
                  <a:pt x="281939" y="4571"/>
                </a:lnTo>
                <a:lnTo>
                  <a:pt x="257555" y="1523"/>
                </a:lnTo>
                <a:lnTo>
                  <a:pt x="234695" y="0"/>
                </a:lnTo>
                <a:close/>
              </a:path>
              <a:path w="471170" h="471169">
                <a:moveTo>
                  <a:pt x="321563" y="16763"/>
                </a:moveTo>
                <a:lnTo>
                  <a:pt x="234695" y="16763"/>
                </a:lnTo>
                <a:lnTo>
                  <a:pt x="257555" y="18287"/>
                </a:lnTo>
                <a:lnTo>
                  <a:pt x="278891" y="21335"/>
                </a:lnTo>
                <a:lnTo>
                  <a:pt x="320039" y="33527"/>
                </a:lnTo>
                <a:lnTo>
                  <a:pt x="356615" y="53339"/>
                </a:lnTo>
                <a:lnTo>
                  <a:pt x="388619" y="80771"/>
                </a:lnTo>
                <a:lnTo>
                  <a:pt x="416051" y="112775"/>
                </a:lnTo>
                <a:lnTo>
                  <a:pt x="435863" y="149351"/>
                </a:lnTo>
                <a:lnTo>
                  <a:pt x="449579" y="190499"/>
                </a:lnTo>
                <a:lnTo>
                  <a:pt x="454151" y="234695"/>
                </a:lnTo>
                <a:lnTo>
                  <a:pt x="452627" y="257555"/>
                </a:lnTo>
                <a:lnTo>
                  <a:pt x="443483" y="300227"/>
                </a:lnTo>
                <a:lnTo>
                  <a:pt x="426719" y="339851"/>
                </a:lnTo>
                <a:lnTo>
                  <a:pt x="403859" y="374903"/>
                </a:lnTo>
                <a:lnTo>
                  <a:pt x="374903" y="403859"/>
                </a:lnTo>
                <a:lnTo>
                  <a:pt x="339851" y="428243"/>
                </a:lnTo>
                <a:lnTo>
                  <a:pt x="300227" y="445007"/>
                </a:lnTo>
                <a:lnTo>
                  <a:pt x="257555" y="452627"/>
                </a:lnTo>
                <a:lnTo>
                  <a:pt x="236219" y="454151"/>
                </a:lnTo>
                <a:lnTo>
                  <a:pt x="323392" y="454151"/>
                </a:lnTo>
                <a:lnTo>
                  <a:pt x="367283" y="429767"/>
                </a:lnTo>
                <a:lnTo>
                  <a:pt x="402335" y="400811"/>
                </a:lnTo>
                <a:lnTo>
                  <a:pt x="431291" y="365759"/>
                </a:lnTo>
                <a:lnTo>
                  <a:pt x="452627" y="326135"/>
                </a:lnTo>
                <a:lnTo>
                  <a:pt x="466343" y="281939"/>
                </a:lnTo>
                <a:lnTo>
                  <a:pt x="470915" y="234695"/>
                </a:lnTo>
                <a:lnTo>
                  <a:pt x="469391" y="210311"/>
                </a:lnTo>
                <a:lnTo>
                  <a:pt x="458723" y="164591"/>
                </a:lnTo>
                <a:lnTo>
                  <a:pt x="441959" y="121919"/>
                </a:lnTo>
                <a:lnTo>
                  <a:pt x="416051" y="85343"/>
                </a:lnTo>
                <a:lnTo>
                  <a:pt x="384047" y="53339"/>
                </a:lnTo>
                <a:lnTo>
                  <a:pt x="345947" y="27431"/>
                </a:lnTo>
                <a:lnTo>
                  <a:pt x="326135" y="18287"/>
                </a:lnTo>
                <a:lnTo>
                  <a:pt x="321563" y="16763"/>
                </a:lnTo>
                <a:close/>
              </a:path>
              <a:path w="471170" h="471169">
                <a:moveTo>
                  <a:pt x="236219" y="33527"/>
                </a:moveTo>
                <a:lnTo>
                  <a:pt x="195071" y="38099"/>
                </a:lnTo>
                <a:lnTo>
                  <a:pt x="156971" y="48767"/>
                </a:lnTo>
                <a:lnTo>
                  <a:pt x="123443" y="67055"/>
                </a:lnTo>
                <a:lnTo>
                  <a:pt x="92963" y="92963"/>
                </a:lnTo>
                <a:lnTo>
                  <a:pt x="59435" y="138683"/>
                </a:lnTo>
                <a:lnTo>
                  <a:pt x="44195" y="175259"/>
                </a:lnTo>
                <a:lnTo>
                  <a:pt x="35051" y="214883"/>
                </a:lnTo>
                <a:lnTo>
                  <a:pt x="35051" y="256031"/>
                </a:lnTo>
                <a:lnTo>
                  <a:pt x="42671" y="295655"/>
                </a:lnTo>
                <a:lnTo>
                  <a:pt x="57911" y="330707"/>
                </a:lnTo>
                <a:lnTo>
                  <a:pt x="79247" y="364235"/>
                </a:lnTo>
                <a:lnTo>
                  <a:pt x="106679" y="391667"/>
                </a:lnTo>
                <a:lnTo>
                  <a:pt x="138683" y="413003"/>
                </a:lnTo>
                <a:lnTo>
                  <a:pt x="175259" y="428243"/>
                </a:lnTo>
                <a:lnTo>
                  <a:pt x="214883" y="435863"/>
                </a:lnTo>
                <a:lnTo>
                  <a:pt x="234695" y="437387"/>
                </a:lnTo>
                <a:lnTo>
                  <a:pt x="256031" y="435863"/>
                </a:lnTo>
                <a:lnTo>
                  <a:pt x="275843" y="432815"/>
                </a:lnTo>
                <a:lnTo>
                  <a:pt x="294131" y="428243"/>
                </a:lnTo>
                <a:lnTo>
                  <a:pt x="313943" y="422147"/>
                </a:lnTo>
                <a:lnTo>
                  <a:pt x="316737" y="420623"/>
                </a:lnTo>
                <a:lnTo>
                  <a:pt x="234695" y="420623"/>
                </a:lnTo>
                <a:lnTo>
                  <a:pt x="214883" y="419099"/>
                </a:lnTo>
                <a:lnTo>
                  <a:pt x="163067" y="405383"/>
                </a:lnTo>
                <a:lnTo>
                  <a:pt x="117347" y="377951"/>
                </a:lnTo>
                <a:lnTo>
                  <a:pt x="82295" y="338327"/>
                </a:lnTo>
                <a:lnTo>
                  <a:pt x="59435" y="289559"/>
                </a:lnTo>
                <a:lnTo>
                  <a:pt x="51815" y="252983"/>
                </a:lnTo>
                <a:lnTo>
                  <a:pt x="51815" y="214883"/>
                </a:lnTo>
                <a:lnTo>
                  <a:pt x="65531" y="161543"/>
                </a:lnTo>
                <a:lnTo>
                  <a:pt x="94487" y="117347"/>
                </a:lnTo>
                <a:lnTo>
                  <a:pt x="134111" y="80771"/>
                </a:lnTo>
                <a:lnTo>
                  <a:pt x="181355" y="57911"/>
                </a:lnTo>
                <a:lnTo>
                  <a:pt x="236219" y="50291"/>
                </a:lnTo>
                <a:lnTo>
                  <a:pt x="313943" y="50291"/>
                </a:lnTo>
                <a:lnTo>
                  <a:pt x="295655" y="42671"/>
                </a:lnTo>
                <a:lnTo>
                  <a:pt x="275843" y="38099"/>
                </a:lnTo>
                <a:lnTo>
                  <a:pt x="256031" y="35051"/>
                </a:lnTo>
                <a:lnTo>
                  <a:pt x="236219" y="33527"/>
                </a:lnTo>
                <a:close/>
              </a:path>
              <a:path w="471170" h="471169">
                <a:moveTo>
                  <a:pt x="313943" y="50291"/>
                </a:moveTo>
                <a:lnTo>
                  <a:pt x="236219" y="50291"/>
                </a:lnTo>
                <a:lnTo>
                  <a:pt x="256031" y="51815"/>
                </a:lnTo>
                <a:lnTo>
                  <a:pt x="274319" y="54863"/>
                </a:lnTo>
                <a:lnTo>
                  <a:pt x="324611" y="73151"/>
                </a:lnTo>
                <a:lnTo>
                  <a:pt x="365759" y="105155"/>
                </a:lnTo>
                <a:lnTo>
                  <a:pt x="397763" y="147827"/>
                </a:lnTo>
                <a:lnTo>
                  <a:pt x="416051" y="199643"/>
                </a:lnTo>
                <a:lnTo>
                  <a:pt x="419099" y="217931"/>
                </a:lnTo>
                <a:lnTo>
                  <a:pt x="419099" y="256031"/>
                </a:lnTo>
                <a:lnTo>
                  <a:pt x="403859" y="309371"/>
                </a:lnTo>
                <a:lnTo>
                  <a:pt x="376427" y="353567"/>
                </a:lnTo>
                <a:lnTo>
                  <a:pt x="336803" y="390143"/>
                </a:lnTo>
                <a:lnTo>
                  <a:pt x="289559" y="413003"/>
                </a:lnTo>
                <a:lnTo>
                  <a:pt x="234695" y="420623"/>
                </a:lnTo>
                <a:lnTo>
                  <a:pt x="316737" y="420623"/>
                </a:lnTo>
                <a:lnTo>
                  <a:pt x="362711" y="391667"/>
                </a:lnTo>
                <a:lnTo>
                  <a:pt x="390143" y="364235"/>
                </a:lnTo>
                <a:lnTo>
                  <a:pt x="411479" y="332231"/>
                </a:lnTo>
                <a:lnTo>
                  <a:pt x="426719" y="295655"/>
                </a:lnTo>
                <a:lnTo>
                  <a:pt x="435863" y="256031"/>
                </a:lnTo>
                <a:lnTo>
                  <a:pt x="435863" y="214883"/>
                </a:lnTo>
                <a:lnTo>
                  <a:pt x="428243" y="175259"/>
                </a:lnTo>
                <a:lnTo>
                  <a:pt x="413003" y="140207"/>
                </a:lnTo>
                <a:lnTo>
                  <a:pt x="390143" y="106679"/>
                </a:lnTo>
                <a:lnTo>
                  <a:pt x="347471" y="68579"/>
                </a:lnTo>
                <a:lnTo>
                  <a:pt x="332231" y="57911"/>
                </a:lnTo>
                <a:lnTo>
                  <a:pt x="313943" y="50291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995564" y="1870248"/>
            <a:ext cx="4699635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Dě</a:t>
            </a:r>
            <a:r>
              <a:rPr sz="4200" spc="-30" dirty="0">
                <a:solidFill>
                  <a:srgbClr val="D16248"/>
                </a:solidFill>
                <a:latin typeface="Georgia"/>
                <a:cs typeface="Georgia"/>
              </a:rPr>
              <a:t>k</a:t>
            </a:r>
            <a:r>
              <a:rPr sz="4200" spc="-10" dirty="0">
                <a:solidFill>
                  <a:srgbClr val="D16248"/>
                </a:solidFill>
                <a:latin typeface="Georgia"/>
                <a:cs typeface="Georgia"/>
              </a:rPr>
              <a:t>u</a:t>
            </a:r>
            <a:r>
              <a:rPr sz="4200" spc="-20" dirty="0">
                <a:solidFill>
                  <a:srgbClr val="D16248"/>
                </a:solidFill>
                <a:latin typeface="Georgia"/>
                <a:cs typeface="Georgia"/>
              </a:rPr>
              <a:t>j</a:t>
            </a:r>
            <a:r>
              <a:rPr sz="4200" spc="-15" dirty="0">
                <a:solidFill>
                  <a:srgbClr val="D16248"/>
                </a:solidFill>
                <a:latin typeface="Georgia"/>
                <a:cs typeface="Georgia"/>
              </a:rPr>
              <a:t>i</a:t>
            </a:r>
            <a:r>
              <a:rPr sz="4200" spc="-50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za</a:t>
            </a:r>
            <a:r>
              <a:rPr sz="4200" spc="-35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p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o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z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o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rn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o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s</a:t>
            </a: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t</a:t>
            </a:r>
            <a:endParaRPr sz="4200">
              <a:latin typeface="Georgia"/>
              <a:cs typeface="Georg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26473" y="3777991"/>
            <a:ext cx="8839200" cy="2962910"/>
          </a:xfrm>
          <a:custGeom>
            <a:avLst/>
            <a:gdLst/>
            <a:ahLst/>
            <a:cxnLst/>
            <a:rect l="l" t="t" r="r" b="b"/>
            <a:pathLst>
              <a:path w="8839200" h="2962909">
                <a:moveTo>
                  <a:pt x="0" y="2962656"/>
                </a:moveTo>
                <a:lnTo>
                  <a:pt x="8839196" y="2962656"/>
                </a:lnTo>
                <a:lnTo>
                  <a:pt x="8839196" y="0"/>
                </a:lnTo>
                <a:lnTo>
                  <a:pt x="0" y="0"/>
                </a:lnTo>
                <a:lnTo>
                  <a:pt x="0" y="2962656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26473" y="7050020"/>
            <a:ext cx="8839200" cy="5080"/>
          </a:xfrm>
          <a:custGeom>
            <a:avLst/>
            <a:gdLst/>
            <a:ahLst/>
            <a:cxnLst/>
            <a:rect l="l" t="t" r="r" b="b"/>
            <a:pathLst>
              <a:path w="8839200" h="5079">
                <a:moveTo>
                  <a:pt x="0" y="4571"/>
                </a:moveTo>
                <a:lnTo>
                  <a:pt x="8839196" y="4571"/>
                </a:lnTo>
                <a:lnTo>
                  <a:pt x="8839196" y="0"/>
                </a:lnTo>
                <a:lnTo>
                  <a:pt x="0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20377" y="6740648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21901" y="3777991"/>
            <a:ext cx="8842375" cy="3275329"/>
          </a:xfrm>
          <a:custGeom>
            <a:avLst/>
            <a:gdLst/>
            <a:ahLst/>
            <a:cxnLst/>
            <a:rect l="l" t="t" r="r" b="b"/>
            <a:pathLst>
              <a:path w="8842375" h="3275329">
                <a:moveTo>
                  <a:pt x="10667" y="0"/>
                </a:moveTo>
                <a:lnTo>
                  <a:pt x="0" y="0"/>
                </a:lnTo>
                <a:lnTo>
                  <a:pt x="0" y="3275070"/>
                </a:lnTo>
                <a:lnTo>
                  <a:pt x="8842247" y="3275070"/>
                </a:lnTo>
                <a:lnTo>
                  <a:pt x="8842247" y="3270504"/>
                </a:lnTo>
                <a:lnTo>
                  <a:pt x="10667" y="3270504"/>
                </a:lnTo>
                <a:lnTo>
                  <a:pt x="4571" y="3265932"/>
                </a:lnTo>
                <a:lnTo>
                  <a:pt x="10667" y="3265932"/>
                </a:lnTo>
                <a:lnTo>
                  <a:pt x="10667" y="0"/>
                </a:lnTo>
                <a:close/>
              </a:path>
              <a:path w="8842375" h="3275329">
                <a:moveTo>
                  <a:pt x="10667" y="3265932"/>
                </a:moveTo>
                <a:lnTo>
                  <a:pt x="4571" y="3265932"/>
                </a:lnTo>
                <a:lnTo>
                  <a:pt x="10667" y="3270504"/>
                </a:lnTo>
                <a:lnTo>
                  <a:pt x="10667" y="3265932"/>
                </a:lnTo>
                <a:close/>
              </a:path>
              <a:path w="8842375" h="3275329">
                <a:moveTo>
                  <a:pt x="8833100" y="3265932"/>
                </a:moveTo>
                <a:lnTo>
                  <a:pt x="10667" y="3265932"/>
                </a:lnTo>
                <a:lnTo>
                  <a:pt x="10667" y="3270504"/>
                </a:lnTo>
                <a:lnTo>
                  <a:pt x="8833100" y="3270504"/>
                </a:lnTo>
                <a:lnTo>
                  <a:pt x="8833100" y="3265932"/>
                </a:lnTo>
                <a:close/>
              </a:path>
              <a:path w="8842375" h="3275329">
                <a:moveTo>
                  <a:pt x="8842247" y="0"/>
                </a:moveTo>
                <a:lnTo>
                  <a:pt x="8833100" y="0"/>
                </a:lnTo>
                <a:lnTo>
                  <a:pt x="8833100" y="3270504"/>
                </a:lnTo>
                <a:lnTo>
                  <a:pt x="8837672" y="3265932"/>
                </a:lnTo>
                <a:lnTo>
                  <a:pt x="8842247" y="3265932"/>
                </a:lnTo>
                <a:lnTo>
                  <a:pt x="8842247" y="0"/>
                </a:lnTo>
                <a:close/>
              </a:path>
              <a:path w="8842375" h="3275329">
                <a:moveTo>
                  <a:pt x="8842247" y="3265932"/>
                </a:moveTo>
                <a:lnTo>
                  <a:pt x="8837672" y="3265932"/>
                </a:lnTo>
                <a:lnTo>
                  <a:pt x="8833100" y="3270504"/>
                </a:lnTo>
                <a:lnTo>
                  <a:pt x="8842247" y="3270504"/>
                </a:lnTo>
                <a:lnTo>
                  <a:pt x="8842247" y="3265932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6154" y="538785"/>
            <a:ext cx="7421090" cy="400110"/>
          </a:xfrm>
        </p:spPr>
        <p:txBody>
          <a:bodyPr/>
          <a:lstStyle/>
          <a:p>
            <a:r>
              <a:rPr lang="cs-CZ" dirty="0" smtClean="0"/>
              <a:t>Počet prohlášených konkurzů a reorganizací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8773" y="1865365"/>
            <a:ext cx="5413717" cy="2383743"/>
          </a:xfrm>
          <a:prstGeom prst="rect">
            <a:avLst/>
          </a:prstGeom>
        </p:spPr>
      </p:pic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27100" y="1720850"/>
            <a:ext cx="8767091" cy="6170920"/>
          </a:xfrm>
        </p:spPr>
        <p:txBody>
          <a:bodyPr/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900" kern="1200" spc="2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400" kern="1200" spc="20" dirty="0" smtClean="0">
                <a:solidFill>
                  <a:prstClr val="black"/>
                </a:solidFill>
                <a:latin typeface="Arial"/>
                <a:cs typeface="Arial"/>
              </a:rPr>
              <a:t>Konkurzy</a:t>
            </a:r>
            <a:endParaRPr lang="cs-CZ" sz="1400" kern="1200" spc="2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900" kern="1200" spc="2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900" kern="1200" spc="2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900" kern="1200" spc="2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900" kern="1200" spc="20" dirty="0">
              <a:solidFill>
                <a:prstClr val="black"/>
              </a:solidFill>
              <a:latin typeface="Arial"/>
              <a:cs typeface="Arial"/>
            </a:endParaRP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algn="l" rtl="0"/>
            <a:r>
              <a:rPr lang="cs-CZ" sz="1400" kern="1200" spc="20" dirty="0">
                <a:solidFill>
                  <a:prstClr val="black"/>
                </a:solidFill>
                <a:latin typeface="Arial"/>
                <a:cs typeface="Arial"/>
              </a:rPr>
              <a:t>Reorganizace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algn="l" rtl="0"/>
            <a:endParaRPr lang="cs-CZ" sz="1400" kern="1200" spc="2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algn="l" rtl="0"/>
            <a:r>
              <a:rPr lang="cs-CZ" sz="1400" kern="1200" spc="20" dirty="0" smtClean="0">
                <a:solidFill>
                  <a:prstClr val="black"/>
                </a:solidFill>
                <a:latin typeface="Arial"/>
                <a:cs typeface="Arial"/>
              </a:rPr>
              <a:t>Z</a:t>
            </a:r>
            <a:r>
              <a:rPr lang="cs-CZ" sz="1400" kern="1200" spc="5" dirty="0" smtClean="0">
                <a:solidFill>
                  <a:prstClr val="black"/>
                </a:solidFill>
                <a:latin typeface="Arial"/>
                <a:cs typeface="Arial"/>
              </a:rPr>
              <a:t>droj</a:t>
            </a:r>
            <a:r>
              <a:rPr lang="cs-CZ" sz="1400" kern="1200" spc="5" dirty="0">
                <a:solidFill>
                  <a:prstClr val="black"/>
                </a:solidFill>
                <a:latin typeface="Arial"/>
                <a:cs typeface="Arial"/>
              </a:rPr>
              <a:t>: </a:t>
            </a:r>
            <a:r>
              <a:rPr lang="cs-CZ" sz="1400" kern="1200" spc="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cs-CZ" sz="1400" kern="1200" spc="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cs-CZ" sz="1400" kern="1200" spc="15" dirty="0">
                <a:solidFill>
                  <a:prstClr val="black"/>
                </a:solidFill>
                <a:latin typeface="Arial"/>
                <a:cs typeface="Arial"/>
              </a:rPr>
              <a:t>so</a:t>
            </a:r>
            <a:r>
              <a:rPr lang="cs-CZ" sz="1400" kern="1200" spc="1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cs-CZ" sz="1400" kern="1200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cs-CZ" sz="1400" kern="1200" spc="3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cs-CZ" sz="1400" kern="1200" spc="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cs-CZ" sz="1400" kern="1200" spc="10" dirty="0">
                <a:solidFill>
                  <a:prstClr val="black"/>
                </a:solidFill>
                <a:latin typeface="Arial"/>
                <a:cs typeface="Arial"/>
              </a:rPr>
              <a:t>ční rejs</a:t>
            </a:r>
            <a:r>
              <a:rPr lang="cs-CZ" sz="14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cs-CZ" sz="1400" kern="1200" spc="20" dirty="0">
                <a:solidFill>
                  <a:prstClr val="black"/>
                </a:solidFill>
                <a:latin typeface="Arial"/>
                <a:cs typeface="Arial"/>
              </a:rPr>
              <a:t>ř</a:t>
            </a:r>
            <a:r>
              <a:rPr lang="cs-CZ" sz="1400" kern="1200" spc="-5" dirty="0">
                <a:solidFill>
                  <a:prstClr val="black"/>
                </a:solidFill>
                <a:latin typeface="Arial"/>
                <a:cs typeface="Arial"/>
              </a:rPr>
              <a:t>í</a:t>
            </a:r>
            <a:r>
              <a:rPr lang="cs-CZ" sz="1400" kern="1200" spc="25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lang="cs-CZ" sz="1400" kern="1200" spc="5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lang="cs-CZ" sz="14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cs-CZ" sz="1400" kern="1200" dirty="0" err="1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cs-CZ" sz="1400" kern="1200" spc="20" dirty="0" err="1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cs-CZ" sz="1400" kern="1200" spc="5" dirty="0" err="1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cs-CZ" sz="1400" kern="1200" spc="10" dirty="0" err="1">
                <a:solidFill>
                  <a:prstClr val="black"/>
                </a:solidFill>
                <a:latin typeface="Arial"/>
                <a:cs typeface="Arial"/>
              </a:rPr>
              <a:t>di</a:t>
            </a:r>
            <a:r>
              <a:rPr lang="cs-CZ" sz="1400" kern="1200" dirty="0" err="1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cs-CZ" sz="1400" kern="1200" spc="10" dirty="0" err="1">
                <a:solidFill>
                  <a:prstClr val="black"/>
                </a:solidFill>
                <a:latin typeface="Arial"/>
                <a:cs typeface="Arial"/>
              </a:rPr>
              <a:t>re</a:t>
            </a:r>
            <a:r>
              <a:rPr lang="cs-CZ" sz="1400" kern="1200" spc="15" dirty="0" err="1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cs-CZ" sz="1400" kern="1200" spc="5" dirty="0" err="1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cs-CZ" sz="1400" kern="1200" spc="10" dirty="0" err="1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cs-CZ" sz="1400" kern="1200" spc="20" dirty="0" err="1">
                <a:solidFill>
                  <a:prstClr val="black"/>
                </a:solidFill>
                <a:latin typeface="Arial"/>
                <a:cs typeface="Arial"/>
              </a:rPr>
              <a:t>m</a:t>
            </a:r>
            <a:endParaRPr lang="cs-CZ" sz="14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endParaRPr lang="cs-CZ" sz="14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9486" y="4692650"/>
            <a:ext cx="5413717" cy="258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848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6154" y="538785"/>
            <a:ext cx="7421090" cy="400110"/>
          </a:xfrm>
        </p:spPr>
        <p:txBody>
          <a:bodyPr/>
          <a:lstStyle/>
          <a:p>
            <a:r>
              <a:rPr lang="cs-CZ" dirty="0" smtClean="0"/>
              <a:t>Osobní bankrot - </a:t>
            </a:r>
            <a:r>
              <a:rPr lang="cs-CZ" dirty="0" err="1" smtClean="0"/>
              <a:t>odlužení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8700" y="1034824"/>
            <a:ext cx="5413717" cy="2591025"/>
          </a:xfrm>
          <a:prstGeom prst="rect">
            <a:avLst/>
          </a:prstGeom>
        </p:spPr>
      </p:pic>
      <p:sp>
        <p:nvSpPr>
          <p:cNvPr id="5" name="object 5"/>
          <p:cNvSpPr>
            <a:spLocks noGrp="1"/>
          </p:cNvSpPr>
          <p:nvPr>
            <p:ph type="body" idx="1"/>
          </p:nvPr>
        </p:nvSpPr>
        <p:spPr>
          <a:xfrm>
            <a:off x="1003300" y="3625849"/>
            <a:ext cx="8498345" cy="35814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2809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6473" y="2863585"/>
            <a:ext cx="8839200" cy="914400"/>
          </a:xfrm>
          <a:custGeom>
            <a:avLst/>
            <a:gdLst/>
            <a:ahLst/>
            <a:cxnLst/>
            <a:rect l="l" t="t" r="r" b="b"/>
            <a:pathLst>
              <a:path w="8839200" h="914400">
                <a:moveTo>
                  <a:pt x="0" y="914399"/>
                </a:moveTo>
                <a:lnTo>
                  <a:pt x="8839196" y="914399"/>
                </a:lnTo>
                <a:lnTo>
                  <a:pt x="8839196" y="0"/>
                </a:lnTo>
                <a:lnTo>
                  <a:pt x="0" y="0"/>
                </a:lnTo>
                <a:lnTo>
                  <a:pt x="0" y="91439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1045" y="2769098"/>
            <a:ext cx="8831580" cy="0"/>
          </a:xfrm>
          <a:custGeom>
            <a:avLst/>
            <a:gdLst/>
            <a:ahLst/>
            <a:cxnLst/>
            <a:rect l="l" t="t" r="r" b="b"/>
            <a:pathLst>
              <a:path w="8831580">
                <a:moveTo>
                  <a:pt x="0" y="0"/>
                </a:moveTo>
                <a:lnTo>
                  <a:pt x="8831576" y="0"/>
                </a:lnTo>
              </a:path>
            </a:pathLst>
          </a:custGeom>
          <a:ln w="13461">
            <a:solidFill>
              <a:srgbClr val="7B97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1901" y="496814"/>
            <a:ext cx="8842375" cy="3281679"/>
          </a:xfrm>
          <a:custGeom>
            <a:avLst/>
            <a:gdLst/>
            <a:ahLst/>
            <a:cxnLst/>
            <a:rect l="l" t="t" r="r" b="b"/>
            <a:pathLst>
              <a:path w="8842375" h="3281679">
                <a:moveTo>
                  <a:pt x="8842247" y="0"/>
                </a:moveTo>
                <a:lnTo>
                  <a:pt x="0" y="0"/>
                </a:lnTo>
                <a:lnTo>
                  <a:pt x="0" y="3281171"/>
                </a:lnTo>
                <a:lnTo>
                  <a:pt x="10667" y="3281171"/>
                </a:lnTo>
                <a:lnTo>
                  <a:pt x="10667" y="10667"/>
                </a:lnTo>
                <a:lnTo>
                  <a:pt x="4571" y="10667"/>
                </a:lnTo>
                <a:lnTo>
                  <a:pt x="10667" y="4571"/>
                </a:lnTo>
                <a:lnTo>
                  <a:pt x="8842247" y="4571"/>
                </a:lnTo>
                <a:lnTo>
                  <a:pt x="8842247" y="0"/>
                </a:lnTo>
                <a:close/>
              </a:path>
              <a:path w="8842375" h="3281679">
                <a:moveTo>
                  <a:pt x="8833100" y="4571"/>
                </a:moveTo>
                <a:lnTo>
                  <a:pt x="8833100" y="3281171"/>
                </a:lnTo>
                <a:lnTo>
                  <a:pt x="8842247" y="3281171"/>
                </a:lnTo>
                <a:lnTo>
                  <a:pt x="8842247" y="10667"/>
                </a:lnTo>
                <a:lnTo>
                  <a:pt x="8837672" y="10667"/>
                </a:lnTo>
                <a:lnTo>
                  <a:pt x="8833100" y="4571"/>
                </a:lnTo>
                <a:close/>
              </a:path>
              <a:path w="8842375" h="3281679">
                <a:moveTo>
                  <a:pt x="10667" y="4571"/>
                </a:moveTo>
                <a:lnTo>
                  <a:pt x="4571" y="10667"/>
                </a:lnTo>
                <a:lnTo>
                  <a:pt x="10667" y="10667"/>
                </a:lnTo>
                <a:lnTo>
                  <a:pt x="10667" y="4571"/>
                </a:lnTo>
                <a:close/>
              </a:path>
              <a:path w="8842375" h="3281679">
                <a:moveTo>
                  <a:pt x="8833100" y="4571"/>
                </a:moveTo>
                <a:lnTo>
                  <a:pt x="10667" y="4571"/>
                </a:lnTo>
                <a:lnTo>
                  <a:pt x="10667" y="10667"/>
                </a:lnTo>
                <a:lnTo>
                  <a:pt x="8833100" y="10667"/>
                </a:lnTo>
                <a:lnTo>
                  <a:pt x="8833100" y="4571"/>
                </a:lnTo>
                <a:close/>
              </a:path>
              <a:path w="8842375" h="3281679">
                <a:moveTo>
                  <a:pt x="8842247" y="4571"/>
                </a:moveTo>
                <a:lnTo>
                  <a:pt x="8833100" y="4571"/>
                </a:lnTo>
                <a:lnTo>
                  <a:pt x="8837672" y="10667"/>
                </a:lnTo>
                <a:lnTo>
                  <a:pt x="8842247" y="10667"/>
                </a:lnTo>
                <a:lnTo>
                  <a:pt x="8842247" y="4571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41269" y="2464298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799" y="0"/>
                </a:moveTo>
                <a:lnTo>
                  <a:pt x="255529" y="4008"/>
                </a:lnTo>
                <a:lnTo>
                  <a:pt x="208727" y="15605"/>
                </a:lnTo>
                <a:lnTo>
                  <a:pt x="165033" y="34152"/>
                </a:lnTo>
                <a:lnTo>
                  <a:pt x="125089" y="59009"/>
                </a:lnTo>
                <a:lnTo>
                  <a:pt x="89534" y="89534"/>
                </a:lnTo>
                <a:lnTo>
                  <a:pt x="59009" y="125089"/>
                </a:lnTo>
                <a:lnTo>
                  <a:pt x="34152" y="165033"/>
                </a:lnTo>
                <a:lnTo>
                  <a:pt x="15605" y="208727"/>
                </a:lnTo>
                <a:lnTo>
                  <a:pt x="4008" y="255529"/>
                </a:lnTo>
                <a:lnTo>
                  <a:pt x="0" y="304799"/>
                </a:lnTo>
                <a:lnTo>
                  <a:pt x="1015" y="329704"/>
                </a:lnTo>
                <a:lnTo>
                  <a:pt x="8898" y="377820"/>
                </a:lnTo>
                <a:lnTo>
                  <a:pt x="24050" y="423148"/>
                </a:lnTo>
                <a:lnTo>
                  <a:pt x="45832" y="465046"/>
                </a:lnTo>
                <a:lnTo>
                  <a:pt x="73603" y="502876"/>
                </a:lnTo>
                <a:lnTo>
                  <a:pt x="106723" y="535996"/>
                </a:lnTo>
                <a:lnTo>
                  <a:pt x="144553" y="563767"/>
                </a:lnTo>
                <a:lnTo>
                  <a:pt x="186451" y="585549"/>
                </a:lnTo>
                <a:lnTo>
                  <a:pt x="231779" y="600701"/>
                </a:lnTo>
                <a:lnTo>
                  <a:pt x="279895" y="608584"/>
                </a:lnTo>
                <a:lnTo>
                  <a:pt x="304799" y="609599"/>
                </a:lnTo>
                <a:lnTo>
                  <a:pt x="329910" y="608584"/>
                </a:lnTo>
                <a:lnTo>
                  <a:pt x="378316" y="600701"/>
                </a:lnTo>
                <a:lnTo>
                  <a:pt x="423791" y="585549"/>
                </a:lnTo>
                <a:lnTo>
                  <a:pt x="465722" y="563767"/>
                </a:lnTo>
                <a:lnTo>
                  <a:pt x="503498" y="535996"/>
                </a:lnTo>
                <a:lnTo>
                  <a:pt x="536505" y="502876"/>
                </a:lnTo>
                <a:lnTo>
                  <a:pt x="564131" y="465046"/>
                </a:lnTo>
                <a:lnTo>
                  <a:pt x="585763" y="423148"/>
                </a:lnTo>
                <a:lnTo>
                  <a:pt x="600789" y="377820"/>
                </a:lnTo>
                <a:lnTo>
                  <a:pt x="608595" y="329704"/>
                </a:lnTo>
                <a:lnTo>
                  <a:pt x="609599" y="304799"/>
                </a:lnTo>
                <a:lnTo>
                  <a:pt x="608595" y="279895"/>
                </a:lnTo>
                <a:lnTo>
                  <a:pt x="600789" y="231779"/>
                </a:lnTo>
                <a:lnTo>
                  <a:pt x="585763" y="186451"/>
                </a:lnTo>
                <a:lnTo>
                  <a:pt x="564131" y="144553"/>
                </a:lnTo>
                <a:lnTo>
                  <a:pt x="536505" y="106723"/>
                </a:lnTo>
                <a:lnTo>
                  <a:pt x="503498" y="73603"/>
                </a:lnTo>
                <a:lnTo>
                  <a:pt x="465722" y="45832"/>
                </a:lnTo>
                <a:lnTo>
                  <a:pt x="423791" y="24050"/>
                </a:lnTo>
                <a:lnTo>
                  <a:pt x="378316" y="8898"/>
                </a:lnTo>
                <a:lnTo>
                  <a:pt x="329910" y="1015"/>
                </a:lnTo>
                <a:lnTo>
                  <a:pt x="3047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37281" y="2558785"/>
            <a:ext cx="419100" cy="422275"/>
          </a:xfrm>
          <a:custGeom>
            <a:avLst/>
            <a:gdLst/>
            <a:ahLst/>
            <a:cxnLst/>
            <a:rect l="l" t="t" r="r" b="b"/>
            <a:pathLst>
              <a:path w="419100" h="422275">
                <a:moveTo>
                  <a:pt x="208787" y="0"/>
                </a:moveTo>
                <a:lnTo>
                  <a:pt x="158942" y="6131"/>
                </a:lnTo>
                <a:lnTo>
                  <a:pt x="113283" y="23536"/>
                </a:lnTo>
                <a:lnTo>
                  <a:pt x="73323" y="50735"/>
                </a:lnTo>
                <a:lnTo>
                  <a:pt x="40574" y="86246"/>
                </a:lnTo>
                <a:lnTo>
                  <a:pt x="16549" y="128587"/>
                </a:lnTo>
                <a:lnTo>
                  <a:pt x="2759" y="176278"/>
                </a:lnTo>
                <a:lnTo>
                  <a:pt x="0" y="210311"/>
                </a:lnTo>
                <a:lnTo>
                  <a:pt x="699" y="227733"/>
                </a:lnTo>
                <a:lnTo>
                  <a:pt x="10741" y="277404"/>
                </a:lnTo>
                <a:lnTo>
                  <a:pt x="31522" y="322055"/>
                </a:lnTo>
                <a:lnTo>
                  <a:pt x="61531" y="360235"/>
                </a:lnTo>
                <a:lnTo>
                  <a:pt x="99255" y="390494"/>
                </a:lnTo>
                <a:lnTo>
                  <a:pt x="143182" y="411382"/>
                </a:lnTo>
                <a:lnTo>
                  <a:pt x="191800" y="421448"/>
                </a:lnTo>
                <a:lnTo>
                  <a:pt x="208787" y="422147"/>
                </a:lnTo>
                <a:lnTo>
                  <a:pt x="225992" y="421448"/>
                </a:lnTo>
                <a:lnTo>
                  <a:pt x="275136" y="411382"/>
                </a:lnTo>
                <a:lnTo>
                  <a:pt x="319425" y="390494"/>
                </a:lnTo>
                <a:lnTo>
                  <a:pt x="357377" y="360235"/>
                </a:lnTo>
                <a:lnTo>
                  <a:pt x="387512" y="322055"/>
                </a:lnTo>
                <a:lnTo>
                  <a:pt x="408346" y="277404"/>
                </a:lnTo>
                <a:lnTo>
                  <a:pt x="418400" y="227733"/>
                </a:lnTo>
                <a:lnTo>
                  <a:pt x="419099" y="210311"/>
                </a:lnTo>
                <a:lnTo>
                  <a:pt x="418400" y="193107"/>
                </a:lnTo>
                <a:lnTo>
                  <a:pt x="408346" y="143963"/>
                </a:lnTo>
                <a:lnTo>
                  <a:pt x="387512" y="99674"/>
                </a:lnTo>
                <a:lnTo>
                  <a:pt x="357377" y="61721"/>
                </a:lnTo>
                <a:lnTo>
                  <a:pt x="319425" y="31587"/>
                </a:lnTo>
                <a:lnTo>
                  <a:pt x="275136" y="10753"/>
                </a:lnTo>
                <a:lnTo>
                  <a:pt x="225992" y="699"/>
                </a:lnTo>
                <a:lnTo>
                  <a:pt x="2087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11374" y="2534401"/>
            <a:ext cx="471170" cy="471170"/>
          </a:xfrm>
          <a:custGeom>
            <a:avLst/>
            <a:gdLst/>
            <a:ahLst/>
            <a:cxnLst/>
            <a:rect l="l" t="t" r="r" b="b"/>
            <a:pathLst>
              <a:path w="471170" h="471169">
                <a:moveTo>
                  <a:pt x="234695" y="0"/>
                </a:moveTo>
                <a:lnTo>
                  <a:pt x="187451" y="4571"/>
                </a:lnTo>
                <a:lnTo>
                  <a:pt x="143255" y="18287"/>
                </a:lnTo>
                <a:lnTo>
                  <a:pt x="103631" y="41147"/>
                </a:lnTo>
                <a:lnTo>
                  <a:pt x="68579" y="70103"/>
                </a:lnTo>
                <a:lnTo>
                  <a:pt x="39623" y="105155"/>
                </a:lnTo>
                <a:lnTo>
                  <a:pt x="18287" y="144779"/>
                </a:lnTo>
                <a:lnTo>
                  <a:pt x="4571" y="188975"/>
                </a:lnTo>
                <a:lnTo>
                  <a:pt x="0" y="236219"/>
                </a:lnTo>
                <a:lnTo>
                  <a:pt x="1523" y="260603"/>
                </a:lnTo>
                <a:lnTo>
                  <a:pt x="10667" y="306323"/>
                </a:lnTo>
                <a:lnTo>
                  <a:pt x="28955" y="348995"/>
                </a:lnTo>
                <a:lnTo>
                  <a:pt x="54863" y="385571"/>
                </a:lnTo>
                <a:lnTo>
                  <a:pt x="86867" y="417575"/>
                </a:lnTo>
                <a:lnTo>
                  <a:pt x="124967" y="443483"/>
                </a:lnTo>
                <a:lnTo>
                  <a:pt x="166115" y="460247"/>
                </a:lnTo>
                <a:lnTo>
                  <a:pt x="213359" y="469391"/>
                </a:lnTo>
                <a:lnTo>
                  <a:pt x="236219" y="470915"/>
                </a:lnTo>
                <a:lnTo>
                  <a:pt x="260603" y="469391"/>
                </a:lnTo>
                <a:lnTo>
                  <a:pt x="283463" y="466343"/>
                </a:lnTo>
                <a:lnTo>
                  <a:pt x="306323" y="460247"/>
                </a:lnTo>
                <a:lnTo>
                  <a:pt x="323392" y="454151"/>
                </a:lnTo>
                <a:lnTo>
                  <a:pt x="236219" y="454151"/>
                </a:lnTo>
                <a:lnTo>
                  <a:pt x="213359" y="452627"/>
                </a:lnTo>
                <a:lnTo>
                  <a:pt x="170687" y="445007"/>
                </a:lnTo>
                <a:lnTo>
                  <a:pt x="131063" y="428243"/>
                </a:lnTo>
                <a:lnTo>
                  <a:pt x="80771" y="390143"/>
                </a:lnTo>
                <a:lnTo>
                  <a:pt x="54863" y="358139"/>
                </a:lnTo>
                <a:lnTo>
                  <a:pt x="35051" y="321563"/>
                </a:lnTo>
                <a:lnTo>
                  <a:pt x="21335" y="280415"/>
                </a:lnTo>
                <a:lnTo>
                  <a:pt x="16763" y="236219"/>
                </a:lnTo>
                <a:lnTo>
                  <a:pt x="18287" y="213359"/>
                </a:lnTo>
                <a:lnTo>
                  <a:pt x="27431" y="170687"/>
                </a:lnTo>
                <a:lnTo>
                  <a:pt x="44195" y="131063"/>
                </a:lnTo>
                <a:lnTo>
                  <a:pt x="67055" y="96011"/>
                </a:lnTo>
                <a:lnTo>
                  <a:pt x="96011" y="67055"/>
                </a:lnTo>
                <a:lnTo>
                  <a:pt x="131063" y="42671"/>
                </a:lnTo>
                <a:lnTo>
                  <a:pt x="170687" y="25907"/>
                </a:lnTo>
                <a:lnTo>
                  <a:pt x="213359" y="18287"/>
                </a:lnTo>
                <a:lnTo>
                  <a:pt x="234695" y="16763"/>
                </a:lnTo>
                <a:lnTo>
                  <a:pt x="321563" y="16763"/>
                </a:lnTo>
                <a:lnTo>
                  <a:pt x="303275" y="10667"/>
                </a:lnTo>
                <a:lnTo>
                  <a:pt x="281939" y="4571"/>
                </a:lnTo>
                <a:lnTo>
                  <a:pt x="257555" y="1523"/>
                </a:lnTo>
                <a:lnTo>
                  <a:pt x="234695" y="0"/>
                </a:lnTo>
                <a:close/>
              </a:path>
              <a:path w="471170" h="471169">
                <a:moveTo>
                  <a:pt x="321563" y="16763"/>
                </a:moveTo>
                <a:lnTo>
                  <a:pt x="234695" y="16763"/>
                </a:lnTo>
                <a:lnTo>
                  <a:pt x="257555" y="18287"/>
                </a:lnTo>
                <a:lnTo>
                  <a:pt x="278891" y="21335"/>
                </a:lnTo>
                <a:lnTo>
                  <a:pt x="320039" y="33527"/>
                </a:lnTo>
                <a:lnTo>
                  <a:pt x="356615" y="53339"/>
                </a:lnTo>
                <a:lnTo>
                  <a:pt x="388619" y="80771"/>
                </a:lnTo>
                <a:lnTo>
                  <a:pt x="416051" y="112775"/>
                </a:lnTo>
                <a:lnTo>
                  <a:pt x="435863" y="149351"/>
                </a:lnTo>
                <a:lnTo>
                  <a:pt x="449579" y="190499"/>
                </a:lnTo>
                <a:lnTo>
                  <a:pt x="454151" y="234695"/>
                </a:lnTo>
                <a:lnTo>
                  <a:pt x="452627" y="257555"/>
                </a:lnTo>
                <a:lnTo>
                  <a:pt x="443483" y="300227"/>
                </a:lnTo>
                <a:lnTo>
                  <a:pt x="426719" y="339851"/>
                </a:lnTo>
                <a:lnTo>
                  <a:pt x="403859" y="374903"/>
                </a:lnTo>
                <a:lnTo>
                  <a:pt x="374903" y="403859"/>
                </a:lnTo>
                <a:lnTo>
                  <a:pt x="339851" y="428243"/>
                </a:lnTo>
                <a:lnTo>
                  <a:pt x="300227" y="445007"/>
                </a:lnTo>
                <a:lnTo>
                  <a:pt x="257555" y="452627"/>
                </a:lnTo>
                <a:lnTo>
                  <a:pt x="236219" y="454151"/>
                </a:lnTo>
                <a:lnTo>
                  <a:pt x="323392" y="454151"/>
                </a:lnTo>
                <a:lnTo>
                  <a:pt x="367283" y="429767"/>
                </a:lnTo>
                <a:lnTo>
                  <a:pt x="402335" y="400811"/>
                </a:lnTo>
                <a:lnTo>
                  <a:pt x="431291" y="365759"/>
                </a:lnTo>
                <a:lnTo>
                  <a:pt x="452627" y="326135"/>
                </a:lnTo>
                <a:lnTo>
                  <a:pt x="466343" y="281939"/>
                </a:lnTo>
                <a:lnTo>
                  <a:pt x="470915" y="234695"/>
                </a:lnTo>
                <a:lnTo>
                  <a:pt x="469391" y="210311"/>
                </a:lnTo>
                <a:lnTo>
                  <a:pt x="458723" y="164591"/>
                </a:lnTo>
                <a:lnTo>
                  <a:pt x="441959" y="121919"/>
                </a:lnTo>
                <a:lnTo>
                  <a:pt x="416051" y="85343"/>
                </a:lnTo>
                <a:lnTo>
                  <a:pt x="384047" y="53339"/>
                </a:lnTo>
                <a:lnTo>
                  <a:pt x="345947" y="27431"/>
                </a:lnTo>
                <a:lnTo>
                  <a:pt x="326135" y="18287"/>
                </a:lnTo>
                <a:lnTo>
                  <a:pt x="321563" y="16763"/>
                </a:lnTo>
                <a:close/>
              </a:path>
              <a:path w="471170" h="471169">
                <a:moveTo>
                  <a:pt x="236219" y="33527"/>
                </a:moveTo>
                <a:lnTo>
                  <a:pt x="195071" y="38099"/>
                </a:lnTo>
                <a:lnTo>
                  <a:pt x="156971" y="48767"/>
                </a:lnTo>
                <a:lnTo>
                  <a:pt x="123443" y="67055"/>
                </a:lnTo>
                <a:lnTo>
                  <a:pt x="92963" y="92963"/>
                </a:lnTo>
                <a:lnTo>
                  <a:pt x="59435" y="138683"/>
                </a:lnTo>
                <a:lnTo>
                  <a:pt x="44195" y="175259"/>
                </a:lnTo>
                <a:lnTo>
                  <a:pt x="35051" y="214883"/>
                </a:lnTo>
                <a:lnTo>
                  <a:pt x="35051" y="256031"/>
                </a:lnTo>
                <a:lnTo>
                  <a:pt x="42671" y="295655"/>
                </a:lnTo>
                <a:lnTo>
                  <a:pt x="57911" y="330707"/>
                </a:lnTo>
                <a:lnTo>
                  <a:pt x="79247" y="364235"/>
                </a:lnTo>
                <a:lnTo>
                  <a:pt x="106679" y="391667"/>
                </a:lnTo>
                <a:lnTo>
                  <a:pt x="138683" y="413003"/>
                </a:lnTo>
                <a:lnTo>
                  <a:pt x="175259" y="428243"/>
                </a:lnTo>
                <a:lnTo>
                  <a:pt x="214883" y="435863"/>
                </a:lnTo>
                <a:lnTo>
                  <a:pt x="234695" y="437387"/>
                </a:lnTo>
                <a:lnTo>
                  <a:pt x="256031" y="435863"/>
                </a:lnTo>
                <a:lnTo>
                  <a:pt x="275843" y="432815"/>
                </a:lnTo>
                <a:lnTo>
                  <a:pt x="294131" y="428243"/>
                </a:lnTo>
                <a:lnTo>
                  <a:pt x="313943" y="422147"/>
                </a:lnTo>
                <a:lnTo>
                  <a:pt x="316737" y="420623"/>
                </a:lnTo>
                <a:lnTo>
                  <a:pt x="234695" y="420623"/>
                </a:lnTo>
                <a:lnTo>
                  <a:pt x="214883" y="419099"/>
                </a:lnTo>
                <a:lnTo>
                  <a:pt x="163067" y="405383"/>
                </a:lnTo>
                <a:lnTo>
                  <a:pt x="117347" y="377951"/>
                </a:lnTo>
                <a:lnTo>
                  <a:pt x="82295" y="338327"/>
                </a:lnTo>
                <a:lnTo>
                  <a:pt x="59435" y="289559"/>
                </a:lnTo>
                <a:lnTo>
                  <a:pt x="51815" y="252983"/>
                </a:lnTo>
                <a:lnTo>
                  <a:pt x="51815" y="214883"/>
                </a:lnTo>
                <a:lnTo>
                  <a:pt x="65531" y="161543"/>
                </a:lnTo>
                <a:lnTo>
                  <a:pt x="94487" y="117347"/>
                </a:lnTo>
                <a:lnTo>
                  <a:pt x="134111" y="80771"/>
                </a:lnTo>
                <a:lnTo>
                  <a:pt x="181355" y="57911"/>
                </a:lnTo>
                <a:lnTo>
                  <a:pt x="236219" y="50291"/>
                </a:lnTo>
                <a:lnTo>
                  <a:pt x="313943" y="50291"/>
                </a:lnTo>
                <a:lnTo>
                  <a:pt x="295655" y="42671"/>
                </a:lnTo>
                <a:lnTo>
                  <a:pt x="275843" y="38099"/>
                </a:lnTo>
                <a:lnTo>
                  <a:pt x="256031" y="35051"/>
                </a:lnTo>
                <a:lnTo>
                  <a:pt x="236219" y="33527"/>
                </a:lnTo>
                <a:close/>
              </a:path>
              <a:path w="471170" h="471169">
                <a:moveTo>
                  <a:pt x="313943" y="50291"/>
                </a:moveTo>
                <a:lnTo>
                  <a:pt x="236219" y="50291"/>
                </a:lnTo>
                <a:lnTo>
                  <a:pt x="256031" y="51815"/>
                </a:lnTo>
                <a:lnTo>
                  <a:pt x="274319" y="54863"/>
                </a:lnTo>
                <a:lnTo>
                  <a:pt x="324611" y="73151"/>
                </a:lnTo>
                <a:lnTo>
                  <a:pt x="365759" y="105155"/>
                </a:lnTo>
                <a:lnTo>
                  <a:pt x="397763" y="147827"/>
                </a:lnTo>
                <a:lnTo>
                  <a:pt x="416051" y="199643"/>
                </a:lnTo>
                <a:lnTo>
                  <a:pt x="419099" y="217931"/>
                </a:lnTo>
                <a:lnTo>
                  <a:pt x="419099" y="256031"/>
                </a:lnTo>
                <a:lnTo>
                  <a:pt x="403859" y="309371"/>
                </a:lnTo>
                <a:lnTo>
                  <a:pt x="376427" y="353567"/>
                </a:lnTo>
                <a:lnTo>
                  <a:pt x="336803" y="390143"/>
                </a:lnTo>
                <a:lnTo>
                  <a:pt x="289559" y="413003"/>
                </a:lnTo>
                <a:lnTo>
                  <a:pt x="234695" y="420623"/>
                </a:lnTo>
                <a:lnTo>
                  <a:pt x="316737" y="420623"/>
                </a:lnTo>
                <a:lnTo>
                  <a:pt x="362711" y="391667"/>
                </a:lnTo>
                <a:lnTo>
                  <a:pt x="390143" y="364235"/>
                </a:lnTo>
                <a:lnTo>
                  <a:pt x="411479" y="332231"/>
                </a:lnTo>
                <a:lnTo>
                  <a:pt x="426719" y="295655"/>
                </a:lnTo>
                <a:lnTo>
                  <a:pt x="435863" y="256031"/>
                </a:lnTo>
                <a:lnTo>
                  <a:pt x="435863" y="214883"/>
                </a:lnTo>
                <a:lnTo>
                  <a:pt x="428243" y="175259"/>
                </a:lnTo>
                <a:lnTo>
                  <a:pt x="413003" y="140207"/>
                </a:lnTo>
                <a:lnTo>
                  <a:pt x="390143" y="106679"/>
                </a:lnTo>
                <a:lnTo>
                  <a:pt x="347471" y="68579"/>
                </a:lnTo>
                <a:lnTo>
                  <a:pt x="332231" y="57911"/>
                </a:lnTo>
                <a:lnTo>
                  <a:pt x="313943" y="50291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18981" y="1870248"/>
            <a:ext cx="1851660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200" dirty="0">
                <a:solidFill>
                  <a:srgbClr val="D16248"/>
                </a:solidFill>
                <a:latin typeface="Georgia"/>
                <a:cs typeface="Georgia"/>
              </a:rPr>
              <a:t>Ú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p</a:t>
            </a:r>
            <a:r>
              <a:rPr sz="4200" spc="-30" dirty="0">
                <a:solidFill>
                  <a:srgbClr val="D16248"/>
                </a:solidFill>
                <a:latin typeface="Georgia"/>
                <a:cs typeface="Georgia"/>
              </a:rPr>
              <a:t>a</a:t>
            </a:r>
            <a:r>
              <a:rPr sz="4200" spc="-5" dirty="0">
                <a:solidFill>
                  <a:srgbClr val="D16248"/>
                </a:solidFill>
                <a:latin typeface="Georgia"/>
                <a:cs typeface="Georgia"/>
              </a:rPr>
              <a:t>de</a:t>
            </a:r>
            <a:r>
              <a:rPr sz="4200" spc="-25" dirty="0">
                <a:solidFill>
                  <a:srgbClr val="D16248"/>
                </a:solidFill>
                <a:latin typeface="Georgia"/>
                <a:cs typeface="Georgia"/>
              </a:rPr>
              <a:t>k</a:t>
            </a:r>
            <a:endParaRPr sz="4200">
              <a:latin typeface="Georgia"/>
              <a:cs typeface="Georg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26473" y="3777991"/>
            <a:ext cx="8839200" cy="2962910"/>
          </a:xfrm>
          <a:custGeom>
            <a:avLst/>
            <a:gdLst/>
            <a:ahLst/>
            <a:cxnLst/>
            <a:rect l="l" t="t" r="r" b="b"/>
            <a:pathLst>
              <a:path w="8839200" h="2962909">
                <a:moveTo>
                  <a:pt x="0" y="2962656"/>
                </a:moveTo>
                <a:lnTo>
                  <a:pt x="8839196" y="2962656"/>
                </a:lnTo>
                <a:lnTo>
                  <a:pt x="8839196" y="0"/>
                </a:lnTo>
                <a:lnTo>
                  <a:pt x="0" y="0"/>
                </a:lnTo>
                <a:lnTo>
                  <a:pt x="0" y="2962656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26473" y="7050020"/>
            <a:ext cx="8839200" cy="5080"/>
          </a:xfrm>
          <a:custGeom>
            <a:avLst/>
            <a:gdLst/>
            <a:ahLst/>
            <a:cxnLst/>
            <a:rect l="l" t="t" r="r" b="b"/>
            <a:pathLst>
              <a:path w="8839200" h="5079">
                <a:moveTo>
                  <a:pt x="0" y="4571"/>
                </a:moveTo>
                <a:lnTo>
                  <a:pt x="8839196" y="4571"/>
                </a:lnTo>
                <a:lnTo>
                  <a:pt x="8839196" y="0"/>
                </a:lnTo>
                <a:lnTo>
                  <a:pt x="0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20377" y="6740648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21901" y="3777991"/>
            <a:ext cx="8842375" cy="3275329"/>
          </a:xfrm>
          <a:custGeom>
            <a:avLst/>
            <a:gdLst/>
            <a:ahLst/>
            <a:cxnLst/>
            <a:rect l="l" t="t" r="r" b="b"/>
            <a:pathLst>
              <a:path w="8842375" h="3275329">
                <a:moveTo>
                  <a:pt x="10667" y="0"/>
                </a:moveTo>
                <a:lnTo>
                  <a:pt x="0" y="0"/>
                </a:lnTo>
                <a:lnTo>
                  <a:pt x="0" y="3275070"/>
                </a:lnTo>
                <a:lnTo>
                  <a:pt x="8842247" y="3275070"/>
                </a:lnTo>
                <a:lnTo>
                  <a:pt x="8842247" y="3270504"/>
                </a:lnTo>
                <a:lnTo>
                  <a:pt x="10667" y="3270504"/>
                </a:lnTo>
                <a:lnTo>
                  <a:pt x="4571" y="3265932"/>
                </a:lnTo>
                <a:lnTo>
                  <a:pt x="10667" y="3265932"/>
                </a:lnTo>
                <a:lnTo>
                  <a:pt x="10667" y="0"/>
                </a:lnTo>
                <a:close/>
              </a:path>
              <a:path w="8842375" h="3275329">
                <a:moveTo>
                  <a:pt x="10667" y="3265932"/>
                </a:moveTo>
                <a:lnTo>
                  <a:pt x="4571" y="3265932"/>
                </a:lnTo>
                <a:lnTo>
                  <a:pt x="10667" y="3270504"/>
                </a:lnTo>
                <a:lnTo>
                  <a:pt x="10667" y="3265932"/>
                </a:lnTo>
                <a:close/>
              </a:path>
              <a:path w="8842375" h="3275329">
                <a:moveTo>
                  <a:pt x="8833100" y="3265932"/>
                </a:moveTo>
                <a:lnTo>
                  <a:pt x="10667" y="3265932"/>
                </a:lnTo>
                <a:lnTo>
                  <a:pt x="10667" y="3270504"/>
                </a:lnTo>
                <a:lnTo>
                  <a:pt x="8833100" y="3270504"/>
                </a:lnTo>
                <a:lnTo>
                  <a:pt x="8833100" y="3265932"/>
                </a:lnTo>
                <a:close/>
              </a:path>
              <a:path w="8842375" h="3275329">
                <a:moveTo>
                  <a:pt x="8842247" y="0"/>
                </a:moveTo>
                <a:lnTo>
                  <a:pt x="8833100" y="0"/>
                </a:lnTo>
                <a:lnTo>
                  <a:pt x="8833100" y="3270504"/>
                </a:lnTo>
                <a:lnTo>
                  <a:pt x="8837672" y="3265932"/>
                </a:lnTo>
                <a:lnTo>
                  <a:pt x="8842247" y="3265932"/>
                </a:lnTo>
                <a:lnTo>
                  <a:pt x="8842247" y="0"/>
                </a:lnTo>
                <a:close/>
              </a:path>
              <a:path w="8842375" h="3275329">
                <a:moveTo>
                  <a:pt x="8842247" y="3265932"/>
                </a:moveTo>
                <a:lnTo>
                  <a:pt x="8837672" y="3265932"/>
                </a:lnTo>
                <a:lnTo>
                  <a:pt x="8833100" y="3270504"/>
                </a:lnTo>
                <a:lnTo>
                  <a:pt x="8842247" y="3270504"/>
                </a:lnTo>
                <a:lnTo>
                  <a:pt x="8842247" y="3265932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3567" rIns="0" bIns="0" rtlCol="0">
            <a:spAutoFit/>
          </a:bodyPr>
          <a:lstStyle/>
          <a:p>
            <a:pPr marL="1652270">
              <a:lnSpc>
                <a:spcPct val="100000"/>
              </a:lnSpc>
            </a:pPr>
            <a:r>
              <a:rPr sz="3300" spc="-30" dirty="0">
                <a:latin typeface="Georgia"/>
                <a:cs typeface="Georgia"/>
              </a:rPr>
              <a:t>T</a:t>
            </a:r>
            <a:r>
              <a:rPr sz="3300" spc="-5" dirty="0">
                <a:latin typeface="Georgia"/>
                <a:cs typeface="Georgia"/>
              </a:rPr>
              <a:t>yp</a:t>
            </a:r>
            <a:r>
              <a:rPr sz="3300" dirty="0">
                <a:latin typeface="Georgia"/>
                <a:cs typeface="Georgia"/>
              </a:rPr>
              <a:t>y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spc="-5" dirty="0">
                <a:latin typeface="Georgia"/>
                <a:cs typeface="Georgia"/>
              </a:rPr>
              <a:t>úp</a:t>
            </a:r>
            <a:r>
              <a:rPr sz="3300" spc="-15" dirty="0">
                <a:latin typeface="Georgia"/>
                <a:cs typeface="Georgia"/>
              </a:rPr>
              <a:t>a</a:t>
            </a:r>
            <a:r>
              <a:rPr sz="3300" dirty="0">
                <a:latin typeface="Georgia"/>
                <a:cs typeface="Georgia"/>
              </a:rPr>
              <a:t>d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dirty="0">
                <a:latin typeface="Georgia"/>
                <a:cs typeface="Georgia"/>
              </a:rPr>
              <a:t>u</a:t>
            </a:r>
            <a:r>
              <a:rPr sz="3300" spc="-25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Georgia"/>
                <a:cs typeface="Georgia"/>
              </a:rPr>
              <a:t>dl</a:t>
            </a:r>
            <a:r>
              <a:rPr sz="3300" spc="-5" dirty="0">
                <a:latin typeface="Georgia"/>
                <a:cs typeface="Georgia"/>
              </a:rPr>
              <a:t>u</a:t>
            </a:r>
            <a:r>
              <a:rPr sz="3300" spc="-20" dirty="0">
                <a:latin typeface="Georgia"/>
                <a:cs typeface="Georgia"/>
              </a:rPr>
              <a:t>ž</a:t>
            </a:r>
            <a:r>
              <a:rPr sz="3300" spc="-30" dirty="0">
                <a:latin typeface="Georgia"/>
                <a:cs typeface="Georgia"/>
              </a:rPr>
              <a:t>n</a:t>
            </a:r>
            <a:r>
              <a:rPr sz="3300" spc="-5" dirty="0">
                <a:latin typeface="Georgia"/>
                <a:cs typeface="Georgia"/>
              </a:rPr>
              <a:t>í</a:t>
            </a:r>
            <a:r>
              <a:rPr sz="3300" spc="-25" dirty="0">
                <a:latin typeface="Georgia"/>
                <a:cs typeface="Georgia"/>
              </a:rPr>
              <a:t>k</a:t>
            </a:r>
            <a:r>
              <a:rPr sz="3300" spc="-20" dirty="0">
                <a:latin typeface="Georgia"/>
                <a:cs typeface="Georgia"/>
              </a:rPr>
              <a:t>a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28890" y="2357588"/>
            <a:ext cx="8232140" cy="974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P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lat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bn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r>
              <a:rPr sz="2200" spc="5" dirty="0">
                <a:solidFill>
                  <a:srgbClr val="636A8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sc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h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op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5" dirty="0">
                <a:solidFill>
                  <a:srgbClr val="636A86"/>
                </a:solidFill>
                <a:latin typeface="Georgia"/>
                <a:cs typeface="Georgia"/>
              </a:rPr>
              <a:t>os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t</a:t>
            </a:r>
            <a:endParaRPr sz="2200">
              <a:latin typeface="Georgia"/>
              <a:cs typeface="Georgia"/>
            </a:endParaRPr>
          </a:p>
          <a:p>
            <a:pPr marL="561340" marR="5080" indent="-228600">
              <a:lnSpc>
                <a:spcPct val="100000"/>
              </a:lnSpc>
              <a:spcBef>
                <a:spcPts val="475"/>
              </a:spcBef>
            </a:pPr>
            <a:r>
              <a:rPr sz="15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sz="15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Cas</a:t>
            </a:r>
            <a:r>
              <a:rPr sz="2000" dirty="0">
                <a:latin typeface="Georgia"/>
                <a:cs typeface="Georgia"/>
              </a:rPr>
              <a:t>h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f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w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10" dirty="0">
                <a:latin typeface="Georgia"/>
                <a:cs typeface="Georgia"/>
              </a:rPr>
              <a:t>v</a:t>
            </a:r>
            <a:r>
              <a:rPr sz="2000" dirty="0">
                <a:latin typeface="Georgia"/>
                <a:cs typeface="Georgia"/>
              </a:rPr>
              <a:t>ency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–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dl</a:t>
            </a:r>
            <a:r>
              <a:rPr sz="2000" spc="-5" dirty="0">
                <a:latin typeface="Georgia"/>
                <a:cs typeface="Georgia"/>
              </a:rPr>
              <a:t>už</a:t>
            </a:r>
            <a:r>
              <a:rPr sz="2000" dirty="0">
                <a:latin typeface="Georgia"/>
                <a:cs typeface="Georgia"/>
              </a:rPr>
              <a:t>ník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není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c</a:t>
            </a:r>
            <a:r>
              <a:rPr sz="2000" spc="-5" dirty="0">
                <a:latin typeface="Georgia"/>
                <a:cs typeface="Georgia"/>
              </a:rPr>
              <a:t>ho</a:t>
            </a:r>
            <a:r>
              <a:rPr sz="2000" spc="-2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en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hra</a:t>
            </a:r>
            <a:r>
              <a:rPr sz="2000" dirty="0">
                <a:latin typeface="Georgia"/>
                <a:cs typeface="Georgia"/>
              </a:rPr>
              <a:t>dit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v</a:t>
            </a:r>
            <a:r>
              <a:rPr sz="2000" dirty="0">
                <a:latin typeface="Georgia"/>
                <a:cs typeface="Georgia"/>
              </a:rPr>
              <a:t>é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Georgia"/>
                <a:cs typeface="Georgia"/>
              </a:rPr>
              <a:t>p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10" dirty="0">
                <a:latin typeface="Georgia"/>
                <a:cs typeface="Georgia"/>
              </a:rPr>
              <a:t>n</a:t>
            </a:r>
            <a:r>
              <a:rPr sz="2000" dirty="0">
                <a:latin typeface="Georgia"/>
                <a:cs typeface="Georgia"/>
              </a:rPr>
              <a:t>ěži</a:t>
            </a:r>
            <a:r>
              <a:rPr sz="2000" spc="-10" dirty="0">
                <a:latin typeface="Georgia"/>
                <a:cs typeface="Georgia"/>
              </a:rPr>
              <a:t>t</a:t>
            </a:r>
            <a:r>
              <a:rPr sz="2000" dirty="0">
                <a:latin typeface="Georgia"/>
                <a:cs typeface="Georgia"/>
              </a:rPr>
              <a:t>é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zá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az</a:t>
            </a:r>
            <a:r>
              <a:rPr sz="2000" spc="-10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y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6473" y="7046972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196" y="7619"/>
                </a:lnTo>
                <a:lnTo>
                  <a:pt x="883919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3425" y="673759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371"/>
                </a:moveTo>
                <a:lnTo>
                  <a:pt x="8833103" y="309371"/>
                </a:lnTo>
                <a:lnTo>
                  <a:pt x="8833103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428890" y="4198582"/>
            <a:ext cx="3568700" cy="974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35" dirty="0">
                <a:solidFill>
                  <a:srgbClr val="CCB400"/>
                </a:solidFill>
                <a:latin typeface="Wingdings"/>
                <a:cs typeface="Wingdings"/>
              </a:rPr>
              <a:t></a:t>
            </a:r>
            <a:r>
              <a:rPr sz="1500" spc="-135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1500" spc="40" dirty="0">
                <a:solidFill>
                  <a:srgbClr val="CCB4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Př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dluž</a:t>
            </a:r>
            <a:r>
              <a:rPr sz="2200" spc="-25" dirty="0">
                <a:solidFill>
                  <a:srgbClr val="636A86"/>
                </a:solidFill>
                <a:latin typeface="Georgia"/>
                <a:cs typeface="Georgia"/>
              </a:rPr>
              <a:t>e</a:t>
            </a:r>
            <a:r>
              <a:rPr sz="2200" spc="-20" dirty="0">
                <a:solidFill>
                  <a:srgbClr val="636A86"/>
                </a:solidFill>
                <a:latin typeface="Georgia"/>
                <a:cs typeface="Georgia"/>
              </a:rPr>
              <a:t>n</a:t>
            </a:r>
            <a:r>
              <a:rPr sz="2200" spc="-10" dirty="0">
                <a:solidFill>
                  <a:srgbClr val="636A86"/>
                </a:solidFill>
                <a:latin typeface="Georgia"/>
                <a:cs typeface="Georgia"/>
              </a:rPr>
              <a:t>í</a:t>
            </a:r>
            <a:endParaRPr sz="2200">
              <a:latin typeface="Georgia"/>
              <a:cs typeface="Georgia"/>
            </a:endParaRPr>
          </a:p>
          <a:p>
            <a:pPr marL="561340" marR="5080" indent="-228600">
              <a:lnSpc>
                <a:spcPct val="100000"/>
              </a:lnSpc>
              <a:spcBef>
                <a:spcPts val="475"/>
              </a:spcBef>
              <a:tabLst>
                <a:tab pos="1612265" algn="l"/>
                <a:tab pos="2369820" algn="l"/>
              </a:tabLst>
            </a:pPr>
            <a:r>
              <a:rPr sz="1500" spc="-165" dirty="0">
                <a:solidFill>
                  <a:srgbClr val="8CADAE"/>
                </a:solidFill>
                <a:latin typeface="Wingdings 2"/>
                <a:cs typeface="Wingdings 2"/>
              </a:rPr>
              <a:t></a:t>
            </a:r>
            <a:r>
              <a:rPr sz="1500" spc="85" dirty="0">
                <a:solidFill>
                  <a:srgbClr val="8CADAE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Ba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5" dirty="0">
                <a:latin typeface="Georgia"/>
                <a:cs typeface="Georgia"/>
              </a:rPr>
              <a:t>a</a:t>
            </a:r>
            <a:r>
              <a:rPr sz="2000" dirty="0">
                <a:latin typeface="Georgia"/>
                <a:cs typeface="Georgia"/>
              </a:rPr>
              <a:t>nce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Georgia"/>
                <a:cs typeface="Georgia"/>
              </a:rPr>
              <a:t>sh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10" dirty="0">
                <a:latin typeface="Georgia"/>
                <a:cs typeface="Georgia"/>
              </a:rPr>
              <a:t>e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dirty="0">
                <a:latin typeface="Georgia"/>
                <a:cs typeface="Georgia"/>
              </a:rPr>
              <a:t>in</a:t>
            </a:r>
            <a:r>
              <a:rPr sz="2000" spc="-5" dirty="0">
                <a:latin typeface="Georgia"/>
                <a:cs typeface="Georgia"/>
              </a:rPr>
              <a:t>so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10" dirty="0">
                <a:latin typeface="Georgia"/>
                <a:cs typeface="Georgia"/>
              </a:rPr>
              <a:t>v</a:t>
            </a:r>
            <a:r>
              <a:rPr sz="2000" dirty="0">
                <a:latin typeface="Georgia"/>
                <a:cs typeface="Georgia"/>
              </a:rPr>
              <a:t>ency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ho</a:t>
            </a:r>
            <a:r>
              <a:rPr sz="2000" dirty="0">
                <a:latin typeface="Georgia"/>
                <a:cs typeface="Georgia"/>
              </a:rPr>
              <a:t>dn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tu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je</a:t>
            </a:r>
            <a:r>
              <a:rPr sz="2000" spc="-5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ma</a:t>
            </a:r>
            <a:r>
              <a:rPr sz="2000" dirty="0">
                <a:latin typeface="Georgia"/>
                <a:cs typeface="Georgia"/>
              </a:rPr>
              <a:t>jet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u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36382" y="4588593"/>
            <a:ext cx="108267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74320" algn="l"/>
              </a:tabLst>
            </a:pPr>
            <a:r>
              <a:rPr sz="2000" spc="-715" dirty="0">
                <a:latin typeface="Georgia"/>
                <a:cs typeface="Georgia"/>
              </a:rPr>
              <a:t>G</a:t>
            </a:r>
            <a:r>
              <a:rPr sz="2000" spc="-715" dirty="0">
                <a:latin typeface="Times New Roman"/>
                <a:cs typeface="Times New Roman"/>
              </a:rPr>
              <a:t>	</a:t>
            </a:r>
            <a:r>
              <a:rPr sz="2000" spc="-5" dirty="0">
                <a:latin typeface="Georgia"/>
                <a:cs typeface="Georgia"/>
              </a:rPr>
              <a:t>souhr</a:t>
            </a:r>
            <a:r>
              <a:rPr sz="2000" dirty="0">
                <a:latin typeface="Georgia"/>
                <a:cs typeface="Georgia"/>
              </a:rPr>
              <a:t>n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61692" y="4588593"/>
            <a:ext cx="91757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10" dirty="0">
                <a:latin typeface="Georgia"/>
                <a:cs typeface="Georgia"/>
              </a:rPr>
              <a:t>z</a:t>
            </a:r>
            <a:r>
              <a:rPr sz="2000" spc="-5" dirty="0">
                <a:latin typeface="Georgia"/>
                <a:cs typeface="Georgia"/>
              </a:rPr>
              <a:t>á</a:t>
            </a:r>
            <a:r>
              <a:rPr sz="2000" dirty="0">
                <a:latin typeface="Georgia"/>
                <a:cs typeface="Georgia"/>
              </a:rPr>
              <a:t>v</a:t>
            </a:r>
            <a:r>
              <a:rPr sz="2000" spc="-5" dirty="0">
                <a:latin typeface="Georgia"/>
                <a:cs typeface="Georgia"/>
              </a:rPr>
              <a:t>azk</a:t>
            </a:r>
            <a:r>
              <a:rPr sz="2000" dirty="0">
                <a:latin typeface="Georgia"/>
                <a:cs typeface="Georgia"/>
              </a:rPr>
              <a:t>ů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19623" y="4588593"/>
            <a:ext cx="995044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Georgia"/>
                <a:cs typeface="Georgia"/>
              </a:rPr>
              <a:t>dl</a:t>
            </a:r>
            <a:r>
              <a:rPr sz="2000" spc="-5" dirty="0">
                <a:latin typeface="Georgia"/>
                <a:cs typeface="Georgia"/>
              </a:rPr>
              <a:t>u</a:t>
            </a:r>
            <a:r>
              <a:rPr sz="2000" spc="10" dirty="0">
                <a:latin typeface="Georgia"/>
                <a:cs typeface="Georgia"/>
              </a:rPr>
              <a:t>ž</a:t>
            </a:r>
            <a:r>
              <a:rPr sz="2000" dirty="0">
                <a:latin typeface="Georgia"/>
                <a:cs typeface="Georgia"/>
              </a:rPr>
              <a:t>ní</a:t>
            </a:r>
            <a:r>
              <a:rPr sz="2000" spc="-5" dirty="0">
                <a:latin typeface="Georgia"/>
                <a:cs typeface="Georgia"/>
              </a:rPr>
              <a:t>k</a:t>
            </a:r>
            <a:r>
              <a:rPr sz="2000" dirty="0">
                <a:latin typeface="Georgia"/>
                <a:cs typeface="Georgia"/>
              </a:rPr>
              <a:t>a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56600" y="4588593"/>
            <a:ext cx="110299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ř</a:t>
            </a:r>
            <a:r>
              <a:rPr sz="2000" dirty="0">
                <a:latin typeface="Georgia"/>
                <a:cs typeface="Georgia"/>
              </a:rPr>
              <a:t>ev</a:t>
            </a:r>
            <a:r>
              <a:rPr sz="2000" spc="-5" dirty="0">
                <a:latin typeface="Georgia"/>
                <a:cs typeface="Georgia"/>
              </a:rPr>
              <a:t>yšu</a:t>
            </a:r>
            <a:r>
              <a:rPr sz="2000" dirty="0">
                <a:latin typeface="Georgia"/>
                <a:cs typeface="Georgia"/>
              </a:rPr>
              <a:t>je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6473" y="1743445"/>
            <a:ext cx="8839200" cy="2034539"/>
          </a:xfrm>
          <a:custGeom>
            <a:avLst/>
            <a:gdLst/>
            <a:ahLst/>
            <a:cxnLst/>
            <a:rect l="l" t="t" r="r" b="b"/>
            <a:pathLst>
              <a:path w="8839200" h="2034539">
                <a:moveTo>
                  <a:pt x="0" y="2034539"/>
                </a:moveTo>
                <a:lnTo>
                  <a:pt x="8839196" y="2034539"/>
                </a:lnTo>
                <a:lnTo>
                  <a:pt x="8839196" y="0"/>
                </a:lnTo>
                <a:lnTo>
                  <a:pt x="0" y="0"/>
                </a:lnTo>
                <a:lnTo>
                  <a:pt x="0" y="203453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21901" y="499861"/>
            <a:ext cx="8842375" cy="3278504"/>
          </a:xfrm>
          <a:custGeom>
            <a:avLst/>
            <a:gdLst/>
            <a:ahLst/>
            <a:cxnLst/>
            <a:rect l="l" t="t" r="r" b="b"/>
            <a:pathLst>
              <a:path w="8842375" h="3278504">
                <a:moveTo>
                  <a:pt x="8842247" y="0"/>
                </a:moveTo>
                <a:lnTo>
                  <a:pt x="0" y="0"/>
                </a:lnTo>
                <a:lnTo>
                  <a:pt x="0" y="3278123"/>
                </a:lnTo>
                <a:lnTo>
                  <a:pt x="10667" y="3278123"/>
                </a:lnTo>
                <a:lnTo>
                  <a:pt x="10667" y="10667"/>
                </a:lnTo>
                <a:lnTo>
                  <a:pt x="4571" y="10667"/>
                </a:lnTo>
                <a:lnTo>
                  <a:pt x="10667" y="6095"/>
                </a:lnTo>
                <a:lnTo>
                  <a:pt x="8842247" y="6095"/>
                </a:lnTo>
                <a:lnTo>
                  <a:pt x="8842247" y="0"/>
                </a:lnTo>
                <a:close/>
              </a:path>
              <a:path w="8842375" h="3278504">
                <a:moveTo>
                  <a:pt x="8833100" y="6095"/>
                </a:moveTo>
                <a:lnTo>
                  <a:pt x="8833100" y="3278123"/>
                </a:lnTo>
                <a:lnTo>
                  <a:pt x="8842247" y="3278123"/>
                </a:lnTo>
                <a:lnTo>
                  <a:pt x="8842247" y="10667"/>
                </a:lnTo>
                <a:lnTo>
                  <a:pt x="8837672" y="10667"/>
                </a:lnTo>
                <a:lnTo>
                  <a:pt x="8833100" y="6095"/>
                </a:lnTo>
                <a:close/>
              </a:path>
              <a:path w="8842375" h="3278504">
                <a:moveTo>
                  <a:pt x="10667" y="6095"/>
                </a:moveTo>
                <a:lnTo>
                  <a:pt x="4571" y="10667"/>
                </a:lnTo>
                <a:lnTo>
                  <a:pt x="10667" y="10667"/>
                </a:lnTo>
                <a:lnTo>
                  <a:pt x="10667" y="6095"/>
                </a:lnTo>
                <a:close/>
              </a:path>
              <a:path w="8842375" h="3278504">
                <a:moveTo>
                  <a:pt x="8833100" y="6095"/>
                </a:moveTo>
                <a:lnTo>
                  <a:pt x="10667" y="6095"/>
                </a:lnTo>
                <a:lnTo>
                  <a:pt x="10667" y="10667"/>
                </a:lnTo>
                <a:lnTo>
                  <a:pt x="8833100" y="10667"/>
                </a:lnTo>
                <a:lnTo>
                  <a:pt x="8833100" y="6095"/>
                </a:lnTo>
                <a:close/>
              </a:path>
              <a:path w="8842375" h="3278504">
                <a:moveTo>
                  <a:pt x="8842247" y="6095"/>
                </a:moveTo>
                <a:lnTo>
                  <a:pt x="8833100" y="6095"/>
                </a:lnTo>
                <a:lnTo>
                  <a:pt x="8837672" y="10667"/>
                </a:lnTo>
                <a:lnTo>
                  <a:pt x="8842247" y="10667"/>
                </a:lnTo>
                <a:lnTo>
                  <a:pt x="8842247" y="6095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473" y="1626098"/>
            <a:ext cx="8830310" cy="0"/>
          </a:xfrm>
          <a:custGeom>
            <a:avLst/>
            <a:gdLst/>
            <a:ahLst/>
            <a:cxnLst/>
            <a:rect l="l" t="t" r="r" b="b"/>
            <a:pathLst>
              <a:path w="8830310">
                <a:moveTo>
                  <a:pt x="0" y="0"/>
                </a:moveTo>
                <a:lnTo>
                  <a:pt x="8830052" y="0"/>
                </a:lnTo>
              </a:path>
            </a:pathLst>
          </a:custGeom>
          <a:ln w="10413">
            <a:solidFill>
              <a:srgbClr val="7B97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41269" y="1306057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799" y="0"/>
                </a:moveTo>
                <a:lnTo>
                  <a:pt x="255529" y="3966"/>
                </a:lnTo>
                <a:lnTo>
                  <a:pt x="208727" y="15459"/>
                </a:lnTo>
                <a:lnTo>
                  <a:pt x="165033" y="33864"/>
                </a:lnTo>
                <a:lnTo>
                  <a:pt x="125089" y="58570"/>
                </a:lnTo>
                <a:lnTo>
                  <a:pt x="89534" y="88963"/>
                </a:lnTo>
                <a:lnTo>
                  <a:pt x="59009" y="124431"/>
                </a:lnTo>
                <a:lnTo>
                  <a:pt x="34152" y="164361"/>
                </a:lnTo>
                <a:lnTo>
                  <a:pt x="15605" y="208141"/>
                </a:lnTo>
                <a:lnTo>
                  <a:pt x="4008" y="255158"/>
                </a:lnTo>
                <a:lnTo>
                  <a:pt x="0" y="304799"/>
                </a:lnTo>
                <a:lnTo>
                  <a:pt x="1015" y="329704"/>
                </a:lnTo>
                <a:lnTo>
                  <a:pt x="8898" y="377820"/>
                </a:lnTo>
                <a:lnTo>
                  <a:pt x="24050" y="423148"/>
                </a:lnTo>
                <a:lnTo>
                  <a:pt x="45832" y="465046"/>
                </a:lnTo>
                <a:lnTo>
                  <a:pt x="73603" y="502876"/>
                </a:lnTo>
                <a:lnTo>
                  <a:pt x="106723" y="535996"/>
                </a:lnTo>
                <a:lnTo>
                  <a:pt x="144553" y="563767"/>
                </a:lnTo>
                <a:lnTo>
                  <a:pt x="186451" y="585549"/>
                </a:lnTo>
                <a:lnTo>
                  <a:pt x="231779" y="600701"/>
                </a:lnTo>
                <a:lnTo>
                  <a:pt x="279895" y="608584"/>
                </a:lnTo>
                <a:lnTo>
                  <a:pt x="304799" y="609599"/>
                </a:lnTo>
                <a:lnTo>
                  <a:pt x="329910" y="608584"/>
                </a:lnTo>
                <a:lnTo>
                  <a:pt x="378316" y="600701"/>
                </a:lnTo>
                <a:lnTo>
                  <a:pt x="423791" y="585549"/>
                </a:lnTo>
                <a:lnTo>
                  <a:pt x="465722" y="563767"/>
                </a:lnTo>
                <a:lnTo>
                  <a:pt x="503498" y="535996"/>
                </a:lnTo>
                <a:lnTo>
                  <a:pt x="536505" y="502876"/>
                </a:lnTo>
                <a:lnTo>
                  <a:pt x="564131" y="465046"/>
                </a:lnTo>
                <a:lnTo>
                  <a:pt x="585763" y="423148"/>
                </a:lnTo>
                <a:lnTo>
                  <a:pt x="600789" y="377820"/>
                </a:lnTo>
                <a:lnTo>
                  <a:pt x="608595" y="329704"/>
                </a:lnTo>
                <a:lnTo>
                  <a:pt x="609599" y="304799"/>
                </a:lnTo>
                <a:lnTo>
                  <a:pt x="608595" y="279689"/>
                </a:lnTo>
                <a:lnTo>
                  <a:pt x="600789" y="231283"/>
                </a:lnTo>
                <a:lnTo>
                  <a:pt x="585763" y="185808"/>
                </a:lnTo>
                <a:lnTo>
                  <a:pt x="564131" y="143877"/>
                </a:lnTo>
                <a:lnTo>
                  <a:pt x="536505" y="106101"/>
                </a:lnTo>
                <a:lnTo>
                  <a:pt x="503498" y="73094"/>
                </a:lnTo>
                <a:lnTo>
                  <a:pt x="465722" y="45468"/>
                </a:lnTo>
                <a:lnTo>
                  <a:pt x="423791" y="23836"/>
                </a:lnTo>
                <a:lnTo>
                  <a:pt x="378316" y="8810"/>
                </a:lnTo>
                <a:lnTo>
                  <a:pt x="329910" y="1004"/>
                </a:lnTo>
                <a:lnTo>
                  <a:pt x="3047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37281" y="1400546"/>
            <a:ext cx="419100" cy="421005"/>
          </a:xfrm>
          <a:custGeom>
            <a:avLst/>
            <a:gdLst/>
            <a:ahLst/>
            <a:cxnLst/>
            <a:rect l="l" t="t" r="r" b="b"/>
            <a:pathLst>
              <a:path w="419100" h="421005">
                <a:moveTo>
                  <a:pt x="208787" y="0"/>
                </a:moveTo>
                <a:lnTo>
                  <a:pt x="158942" y="6131"/>
                </a:lnTo>
                <a:lnTo>
                  <a:pt x="113283" y="23536"/>
                </a:lnTo>
                <a:lnTo>
                  <a:pt x="73323" y="50735"/>
                </a:lnTo>
                <a:lnTo>
                  <a:pt x="40574" y="86246"/>
                </a:lnTo>
                <a:lnTo>
                  <a:pt x="16549" y="128587"/>
                </a:lnTo>
                <a:lnTo>
                  <a:pt x="2759" y="176278"/>
                </a:lnTo>
                <a:lnTo>
                  <a:pt x="0" y="210311"/>
                </a:lnTo>
                <a:lnTo>
                  <a:pt x="699" y="227516"/>
                </a:lnTo>
                <a:lnTo>
                  <a:pt x="10741" y="276660"/>
                </a:lnTo>
                <a:lnTo>
                  <a:pt x="31522" y="320949"/>
                </a:lnTo>
                <a:lnTo>
                  <a:pt x="61531" y="358901"/>
                </a:lnTo>
                <a:lnTo>
                  <a:pt x="99255" y="389036"/>
                </a:lnTo>
                <a:lnTo>
                  <a:pt x="143182" y="409870"/>
                </a:lnTo>
                <a:lnTo>
                  <a:pt x="191800" y="419924"/>
                </a:lnTo>
                <a:lnTo>
                  <a:pt x="208787" y="420623"/>
                </a:lnTo>
                <a:lnTo>
                  <a:pt x="225992" y="419924"/>
                </a:lnTo>
                <a:lnTo>
                  <a:pt x="275136" y="409870"/>
                </a:lnTo>
                <a:lnTo>
                  <a:pt x="319425" y="389036"/>
                </a:lnTo>
                <a:lnTo>
                  <a:pt x="357377" y="358901"/>
                </a:lnTo>
                <a:lnTo>
                  <a:pt x="387512" y="320949"/>
                </a:lnTo>
                <a:lnTo>
                  <a:pt x="408346" y="276660"/>
                </a:lnTo>
                <a:lnTo>
                  <a:pt x="418400" y="227516"/>
                </a:lnTo>
                <a:lnTo>
                  <a:pt x="419099" y="210311"/>
                </a:lnTo>
                <a:lnTo>
                  <a:pt x="418400" y="193107"/>
                </a:lnTo>
                <a:lnTo>
                  <a:pt x="408346" y="143963"/>
                </a:lnTo>
                <a:lnTo>
                  <a:pt x="387512" y="99674"/>
                </a:lnTo>
                <a:lnTo>
                  <a:pt x="357377" y="61721"/>
                </a:lnTo>
                <a:lnTo>
                  <a:pt x="319425" y="31587"/>
                </a:lnTo>
                <a:lnTo>
                  <a:pt x="275136" y="10753"/>
                </a:lnTo>
                <a:lnTo>
                  <a:pt x="225992" y="699"/>
                </a:lnTo>
                <a:lnTo>
                  <a:pt x="2087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11374" y="1374637"/>
            <a:ext cx="471170" cy="472440"/>
          </a:xfrm>
          <a:custGeom>
            <a:avLst/>
            <a:gdLst/>
            <a:ahLst/>
            <a:cxnLst/>
            <a:rect l="l" t="t" r="r" b="b"/>
            <a:pathLst>
              <a:path w="471170" h="472439">
                <a:moveTo>
                  <a:pt x="234695" y="0"/>
                </a:moveTo>
                <a:lnTo>
                  <a:pt x="187451" y="6095"/>
                </a:lnTo>
                <a:lnTo>
                  <a:pt x="143255" y="19811"/>
                </a:lnTo>
                <a:lnTo>
                  <a:pt x="103631" y="41147"/>
                </a:lnTo>
                <a:lnTo>
                  <a:pt x="68579" y="70103"/>
                </a:lnTo>
                <a:lnTo>
                  <a:pt x="39623" y="105155"/>
                </a:lnTo>
                <a:lnTo>
                  <a:pt x="18287" y="146303"/>
                </a:lnTo>
                <a:lnTo>
                  <a:pt x="4571" y="190499"/>
                </a:lnTo>
                <a:lnTo>
                  <a:pt x="0" y="237743"/>
                </a:lnTo>
                <a:lnTo>
                  <a:pt x="1523" y="262127"/>
                </a:lnTo>
                <a:lnTo>
                  <a:pt x="10667" y="307847"/>
                </a:lnTo>
                <a:lnTo>
                  <a:pt x="28955" y="350519"/>
                </a:lnTo>
                <a:lnTo>
                  <a:pt x="54863" y="387095"/>
                </a:lnTo>
                <a:lnTo>
                  <a:pt x="86867" y="419099"/>
                </a:lnTo>
                <a:lnTo>
                  <a:pt x="144779" y="454151"/>
                </a:lnTo>
                <a:lnTo>
                  <a:pt x="188975" y="467867"/>
                </a:lnTo>
                <a:lnTo>
                  <a:pt x="236219" y="472439"/>
                </a:lnTo>
                <a:lnTo>
                  <a:pt x="260603" y="470915"/>
                </a:lnTo>
                <a:lnTo>
                  <a:pt x="306323" y="461771"/>
                </a:lnTo>
                <a:lnTo>
                  <a:pt x="320547" y="455675"/>
                </a:lnTo>
                <a:lnTo>
                  <a:pt x="236219" y="455675"/>
                </a:lnTo>
                <a:lnTo>
                  <a:pt x="213359" y="454151"/>
                </a:lnTo>
                <a:lnTo>
                  <a:pt x="170687" y="445007"/>
                </a:lnTo>
                <a:lnTo>
                  <a:pt x="131063" y="428243"/>
                </a:lnTo>
                <a:lnTo>
                  <a:pt x="97535" y="405383"/>
                </a:lnTo>
                <a:lnTo>
                  <a:pt x="67055" y="376427"/>
                </a:lnTo>
                <a:lnTo>
                  <a:pt x="44195" y="341375"/>
                </a:lnTo>
                <a:lnTo>
                  <a:pt x="27431" y="301751"/>
                </a:lnTo>
                <a:lnTo>
                  <a:pt x="18287" y="259079"/>
                </a:lnTo>
                <a:lnTo>
                  <a:pt x="16763" y="236219"/>
                </a:lnTo>
                <a:lnTo>
                  <a:pt x="18287" y="214883"/>
                </a:lnTo>
                <a:lnTo>
                  <a:pt x="27431" y="172211"/>
                </a:lnTo>
                <a:lnTo>
                  <a:pt x="44195" y="132587"/>
                </a:lnTo>
                <a:lnTo>
                  <a:pt x="67055" y="97535"/>
                </a:lnTo>
                <a:lnTo>
                  <a:pt x="96011" y="67055"/>
                </a:lnTo>
                <a:lnTo>
                  <a:pt x="131063" y="44195"/>
                </a:lnTo>
                <a:lnTo>
                  <a:pt x="170687" y="27431"/>
                </a:lnTo>
                <a:lnTo>
                  <a:pt x="213359" y="18287"/>
                </a:lnTo>
                <a:lnTo>
                  <a:pt x="326135" y="18287"/>
                </a:lnTo>
                <a:lnTo>
                  <a:pt x="303275" y="10667"/>
                </a:lnTo>
                <a:lnTo>
                  <a:pt x="281939" y="4571"/>
                </a:lnTo>
                <a:lnTo>
                  <a:pt x="257555" y="1523"/>
                </a:lnTo>
                <a:lnTo>
                  <a:pt x="234695" y="0"/>
                </a:lnTo>
                <a:close/>
              </a:path>
              <a:path w="471170" h="472439">
                <a:moveTo>
                  <a:pt x="326135" y="18287"/>
                </a:moveTo>
                <a:lnTo>
                  <a:pt x="257555" y="18287"/>
                </a:lnTo>
                <a:lnTo>
                  <a:pt x="278891" y="21335"/>
                </a:lnTo>
                <a:lnTo>
                  <a:pt x="300227" y="27431"/>
                </a:lnTo>
                <a:lnTo>
                  <a:pt x="338327" y="44195"/>
                </a:lnTo>
                <a:lnTo>
                  <a:pt x="373379" y="67055"/>
                </a:lnTo>
                <a:lnTo>
                  <a:pt x="403859" y="97535"/>
                </a:lnTo>
                <a:lnTo>
                  <a:pt x="426719" y="131063"/>
                </a:lnTo>
                <a:lnTo>
                  <a:pt x="443483" y="170687"/>
                </a:lnTo>
                <a:lnTo>
                  <a:pt x="452627" y="213359"/>
                </a:lnTo>
                <a:lnTo>
                  <a:pt x="454151" y="236219"/>
                </a:lnTo>
                <a:lnTo>
                  <a:pt x="452627" y="257555"/>
                </a:lnTo>
                <a:lnTo>
                  <a:pt x="443483" y="301751"/>
                </a:lnTo>
                <a:lnTo>
                  <a:pt x="426719" y="339851"/>
                </a:lnTo>
                <a:lnTo>
                  <a:pt x="403859" y="374903"/>
                </a:lnTo>
                <a:lnTo>
                  <a:pt x="374903" y="405383"/>
                </a:lnTo>
                <a:lnTo>
                  <a:pt x="339851" y="428243"/>
                </a:lnTo>
                <a:lnTo>
                  <a:pt x="300227" y="445007"/>
                </a:lnTo>
                <a:lnTo>
                  <a:pt x="257555" y="454151"/>
                </a:lnTo>
                <a:lnTo>
                  <a:pt x="236219" y="455675"/>
                </a:lnTo>
                <a:lnTo>
                  <a:pt x="320547" y="455675"/>
                </a:lnTo>
                <a:lnTo>
                  <a:pt x="367283" y="431291"/>
                </a:lnTo>
                <a:lnTo>
                  <a:pt x="402335" y="402335"/>
                </a:lnTo>
                <a:lnTo>
                  <a:pt x="431291" y="367283"/>
                </a:lnTo>
                <a:lnTo>
                  <a:pt x="452627" y="327659"/>
                </a:lnTo>
                <a:lnTo>
                  <a:pt x="466343" y="281939"/>
                </a:lnTo>
                <a:lnTo>
                  <a:pt x="470915" y="234695"/>
                </a:lnTo>
                <a:lnTo>
                  <a:pt x="469391" y="210311"/>
                </a:lnTo>
                <a:lnTo>
                  <a:pt x="458723" y="164591"/>
                </a:lnTo>
                <a:lnTo>
                  <a:pt x="441959" y="123443"/>
                </a:lnTo>
                <a:lnTo>
                  <a:pt x="416051" y="85343"/>
                </a:lnTo>
                <a:lnTo>
                  <a:pt x="384047" y="53339"/>
                </a:lnTo>
                <a:lnTo>
                  <a:pt x="365759" y="39623"/>
                </a:lnTo>
                <a:lnTo>
                  <a:pt x="326135" y="18287"/>
                </a:lnTo>
                <a:close/>
              </a:path>
              <a:path w="471170" h="472439">
                <a:moveTo>
                  <a:pt x="256031" y="35051"/>
                </a:moveTo>
                <a:lnTo>
                  <a:pt x="214883" y="35051"/>
                </a:lnTo>
                <a:lnTo>
                  <a:pt x="195071" y="38099"/>
                </a:lnTo>
                <a:lnTo>
                  <a:pt x="156971" y="50291"/>
                </a:lnTo>
                <a:lnTo>
                  <a:pt x="123443" y="68579"/>
                </a:lnTo>
                <a:lnTo>
                  <a:pt x="92963" y="92963"/>
                </a:lnTo>
                <a:lnTo>
                  <a:pt x="68579" y="123443"/>
                </a:lnTo>
                <a:lnTo>
                  <a:pt x="50291" y="156971"/>
                </a:lnTo>
                <a:lnTo>
                  <a:pt x="38099" y="195071"/>
                </a:lnTo>
                <a:lnTo>
                  <a:pt x="35051" y="214883"/>
                </a:lnTo>
                <a:lnTo>
                  <a:pt x="35051" y="256031"/>
                </a:lnTo>
                <a:lnTo>
                  <a:pt x="42671" y="295655"/>
                </a:lnTo>
                <a:lnTo>
                  <a:pt x="57911" y="332231"/>
                </a:lnTo>
                <a:lnTo>
                  <a:pt x="79247" y="364235"/>
                </a:lnTo>
                <a:lnTo>
                  <a:pt x="106679" y="391667"/>
                </a:lnTo>
                <a:lnTo>
                  <a:pt x="138683" y="413003"/>
                </a:lnTo>
                <a:lnTo>
                  <a:pt x="175259" y="429767"/>
                </a:lnTo>
                <a:lnTo>
                  <a:pt x="214883" y="437387"/>
                </a:lnTo>
                <a:lnTo>
                  <a:pt x="234695" y="438911"/>
                </a:lnTo>
                <a:lnTo>
                  <a:pt x="256031" y="437387"/>
                </a:lnTo>
                <a:lnTo>
                  <a:pt x="275843" y="434339"/>
                </a:lnTo>
                <a:lnTo>
                  <a:pt x="294131" y="429767"/>
                </a:lnTo>
                <a:lnTo>
                  <a:pt x="313943" y="422147"/>
                </a:lnTo>
                <a:lnTo>
                  <a:pt x="317296" y="420623"/>
                </a:lnTo>
                <a:lnTo>
                  <a:pt x="214883" y="420623"/>
                </a:lnTo>
                <a:lnTo>
                  <a:pt x="196595" y="417575"/>
                </a:lnTo>
                <a:lnTo>
                  <a:pt x="146303" y="397763"/>
                </a:lnTo>
                <a:lnTo>
                  <a:pt x="103631" y="365759"/>
                </a:lnTo>
                <a:lnTo>
                  <a:pt x="73151" y="323087"/>
                </a:lnTo>
                <a:lnTo>
                  <a:pt x="54863" y="272795"/>
                </a:lnTo>
                <a:lnTo>
                  <a:pt x="51815" y="254507"/>
                </a:lnTo>
                <a:lnTo>
                  <a:pt x="51815" y="216407"/>
                </a:lnTo>
                <a:lnTo>
                  <a:pt x="65531" y="163067"/>
                </a:lnTo>
                <a:lnTo>
                  <a:pt x="94487" y="117347"/>
                </a:lnTo>
                <a:lnTo>
                  <a:pt x="134111" y="82295"/>
                </a:lnTo>
                <a:lnTo>
                  <a:pt x="181355" y="59435"/>
                </a:lnTo>
                <a:lnTo>
                  <a:pt x="217931" y="51815"/>
                </a:lnTo>
                <a:lnTo>
                  <a:pt x="316991" y="51815"/>
                </a:lnTo>
                <a:lnTo>
                  <a:pt x="313943" y="50291"/>
                </a:lnTo>
                <a:lnTo>
                  <a:pt x="295655" y="44195"/>
                </a:lnTo>
                <a:lnTo>
                  <a:pt x="275843" y="38099"/>
                </a:lnTo>
                <a:lnTo>
                  <a:pt x="256031" y="35051"/>
                </a:lnTo>
                <a:close/>
              </a:path>
              <a:path w="471170" h="472439">
                <a:moveTo>
                  <a:pt x="316991" y="51815"/>
                </a:moveTo>
                <a:lnTo>
                  <a:pt x="256031" y="51815"/>
                </a:lnTo>
                <a:lnTo>
                  <a:pt x="274319" y="54863"/>
                </a:lnTo>
                <a:lnTo>
                  <a:pt x="291083" y="59435"/>
                </a:lnTo>
                <a:lnTo>
                  <a:pt x="339851" y="83819"/>
                </a:lnTo>
                <a:lnTo>
                  <a:pt x="377951" y="120395"/>
                </a:lnTo>
                <a:lnTo>
                  <a:pt x="405383" y="166115"/>
                </a:lnTo>
                <a:lnTo>
                  <a:pt x="419099" y="219455"/>
                </a:lnTo>
                <a:lnTo>
                  <a:pt x="419099" y="256031"/>
                </a:lnTo>
                <a:lnTo>
                  <a:pt x="396239" y="326135"/>
                </a:lnTo>
                <a:lnTo>
                  <a:pt x="364235" y="368807"/>
                </a:lnTo>
                <a:lnTo>
                  <a:pt x="321563" y="399287"/>
                </a:lnTo>
                <a:lnTo>
                  <a:pt x="271271" y="417575"/>
                </a:lnTo>
                <a:lnTo>
                  <a:pt x="252983" y="420623"/>
                </a:lnTo>
                <a:lnTo>
                  <a:pt x="317296" y="420623"/>
                </a:lnTo>
                <a:lnTo>
                  <a:pt x="377951" y="379475"/>
                </a:lnTo>
                <a:lnTo>
                  <a:pt x="402335" y="348995"/>
                </a:lnTo>
                <a:lnTo>
                  <a:pt x="420623" y="315467"/>
                </a:lnTo>
                <a:lnTo>
                  <a:pt x="432815" y="277367"/>
                </a:lnTo>
                <a:lnTo>
                  <a:pt x="435863" y="257555"/>
                </a:lnTo>
                <a:lnTo>
                  <a:pt x="435863" y="216407"/>
                </a:lnTo>
                <a:lnTo>
                  <a:pt x="428243" y="176783"/>
                </a:lnTo>
                <a:lnTo>
                  <a:pt x="413003" y="140207"/>
                </a:lnTo>
                <a:lnTo>
                  <a:pt x="390143" y="108203"/>
                </a:lnTo>
                <a:lnTo>
                  <a:pt x="347471" y="68579"/>
                </a:lnTo>
                <a:lnTo>
                  <a:pt x="332231" y="59435"/>
                </a:lnTo>
                <a:lnTo>
                  <a:pt x="316991" y="51815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587617" y="2698993"/>
            <a:ext cx="288290" cy="28511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89535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+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32641" y="890005"/>
            <a:ext cx="5049520" cy="386080"/>
          </a:xfrm>
          <a:custGeom>
            <a:avLst/>
            <a:gdLst/>
            <a:ahLst/>
            <a:cxnLst/>
            <a:rect l="l" t="t" r="r" b="b"/>
            <a:pathLst>
              <a:path w="5049520" h="386080">
                <a:moveTo>
                  <a:pt x="19808" y="365759"/>
                </a:moveTo>
                <a:lnTo>
                  <a:pt x="10667" y="365759"/>
                </a:lnTo>
                <a:lnTo>
                  <a:pt x="10667" y="385571"/>
                </a:lnTo>
                <a:lnTo>
                  <a:pt x="19808" y="385571"/>
                </a:lnTo>
                <a:lnTo>
                  <a:pt x="19808" y="365759"/>
                </a:lnTo>
                <a:close/>
              </a:path>
              <a:path w="5049520" h="386080">
                <a:moveTo>
                  <a:pt x="19811" y="356615"/>
                </a:moveTo>
                <a:lnTo>
                  <a:pt x="0" y="356615"/>
                </a:lnTo>
                <a:lnTo>
                  <a:pt x="0" y="374903"/>
                </a:lnTo>
                <a:lnTo>
                  <a:pt x="10667" y="374903"/>
                </a:lnTo>
                <a:lnTo>
                  <a:pt x="10667" y="365759"/>
                </a:lnTo>
                <a:lnTo>
                  <a:pt x="19811" y="365759"/>
                </a:lnTo>
                <a:lnTo>
                  <a:pt x="19811" y="356615"/>
                </a:lnTo>
                <a:close/>
              </a:path>
              <a:path w="5049520" h="386080">
                <a:moveTo>
                  <a:pt x="19811" y="365759"/>
                </a:moveTo>
                <a:lnTo>
                  <a:pt x="19808" y="374903"/>
                </a:lnTo>
                <a:lnTo>
                  <a:pt x="19811" y="365759"/>
                </a:lnTo>
                <a:close/>
              </a:path>
              <a:path w="5049520" h="386080">
                <a:moveTo>
                  <a:pt x="19811" y="318515"/>
                </a:moveTo>
                <a:lnTo>
                  <a:pt x="0" y="318515"/>
                </a:lnTo>
                <a:lnTo>
                  <a:pt x="0" y="336803"/>
                </a:lnTo>
                <a:lnTo>
                  <a:pt x="19811" y="336803"/>
                </a:lnTo>
                <a:lnTo>
                  <a:pt x="19811" y="318515"/>
                </a:lnTo>
                <a:close/>
              </a:path>
              <a:path w="5049520" h="386080">
                <a:moveTo>
                  <a:pt x="19811" y="280415"/>
                </a:moveTo>
                <a:lnTo>
                  <a:pt x="0" y="280415"/>
                </a:lnTo>
                <a:lnTo>
                  <a:pt x="0" y="298703"/>
                </a:lnTo>
                <a:lnTo>
                  <a:pt x="19811" y="298703"/>
                </a:lnTo>
                <a:lnTo>
                  <a:pt x="19811" y="280415"/>
                </a:lnTo>
                <a:close/>
              </a:path>
              <a:path w="5049520" h="386080">
                <a:moveTo>
                  <a:pt x="19811" y="242315"/>
                </a:moveTo>
                <a:lnTo>
                  <a:pt x="0" y="242315"/>
                </a:lnTo>
                <a:lnTo>
                  <a:pt x="0" y="260603"/>
                </a:lnTo>
                <a:lnTo>
                  <a:pt x="19811" y="260603"/>
                </a:lnTo>
                <a:lnTo>
                  <a:pt x="19811" y="242315"/>
                </a:lnTo>
                <a:close/>
              </a:path>
              <a:path w="5049520" h="386080">
                <a:moveTo>
                  <a:pt x="19811" y="204215"/>
                </a:moveTo>
                <a:lnTo>
                  <a:pt x="0" y="204215"/>
                </a:lnTo>
                <a:lnTo>
                  <a:pt x="0" y="222503"/>
                </a:lnTo>
                <a:lnTo>
                  <a:pt x="19811" y="222503"/>
                </a:lnTo>
                <a:lnTo>
                  <a:pt x="19811" y="204215"/>
                </a:lnTo>
                <a:close/>
              </a:path>
              <a:path w="5049520" h="386080">
                <a:moveTo>
                  <a:pt x="19811" y="166115"/>
                </a:moveTo>
                <a:lnTo>
                  <a:pt x="0" y="166115"/>
                </a:lnTo>
                <a:lnTo>
                  <a:pt x="0" y="184403"/>
                </a:lnTo>
                <a:lnTo>
                  <a:pt x="19811" y="184403"/>
                </a:lnTo>
                <a:lnTo>
                  <a:pt x="19811" y="166115"/>
                </a:lnTo>
                <a:close/>
              </a:path>
              <a:path w="5049520" h="386080">
                <a:moveTo>
                  <a:pt x="19811" y="128015"/>
                </a:moveTo>
                <a:lnTo>
                  <a:pt x="0" y="128015"/>
                </a:lnTo>
                <a:lnTo>
                  <a:pt x="0" y="146303"/>
                </a:lnTo>
                <a:lnTo>
                  <a:pt x="19811" y="146303"/>
                </a:lnTo>
                <a:lnTo>
                  <a:pt x="19811" y="128015"/>
                </a:lnTo>
                <a:close/>
              </a:path>
              <a:path w="5049520" h="386080">
                <a:moveTo>
                  <a:pt x="19811" y="89915"/>
                </a:moveTo>
                <a:lnTo>
                  <a:pt x="0" y="89915"/>
                </a:lnTo>
                <a:lnTo>
                  <a:pt x="0" y="108203"/>
                </a:lnTo>
                <a:lnTo>
                  <a:pt x="19811" y="108203"/>
                </a:lnTo>
                <a:lnTo>
                  <a:pt x="19811" y="89915"/>
                </a:lnTo>
                <a:close/>
              </a:path>
              <a:path w="5049520" h="386080">
                <a:moveTo>
                  <a:pt x="19811" y="51815"/>
                </a:moveTo>
                <a:lnTo>
                  <a:pt x="0" y="51815"/>
                </a:lnTo>
                <a:lnTo>
                  <a:pt x="0" y="70103"/>
                </a:lnTo>
                <a:lnTo>
                  <a:pt x="19811" y="70103"/>
                </a:lnTo>
                <a:lnTo>
                  <a:pt x="19811" y="51815"/>
                </a:lnTo>
                <a:close/>
              </a:path>
              <a:path w="5049520" h="386080">
                <a:moveTo>
                  <a:pt x="19811" y="13715"/>
                </a:moveTo>
                <a:lnTo>
                  <a:pt x="0" y="13715"/>
                </a:lnTo>
                <a:lnTo>
                  <a:pt x="0" y="32003"/>
                </a:lnTo>
                <a:lnTo>
                  <a:pt x="19811" y="32003"/>
                </a:lnTo>
                <a:lnTo>
                  <a:pt x="19811" y="13715"/>
                </a:lnTo>
                <a:close/>
              </a:path>
              <a:path w="5049520" h="386080">
                <a:moveTo>
                  <a:pt x="44192" y="0"/>
                </a:moveTo>
                <a:lnTo>
                  <a:pt x="24380" y="0"/>
                </a:lnTo>
                <a:lnTo>
                  <a:pt x="24380" y="18287"/>
                </a:lnTo>
                <a:lnTo>
                  <a:pt x="44192" y="18287"/>
                </a:lnTo>
                <a:lnTo>
                  <a:pt x="44192" y="0"/>
                </a:lnTo>
                <a:close/>
              </a:path>
              <a:path w="5049520" h="386080">
                <a:moveTo>
                  <a:pt x="82292" y="0"/>
                </a:moveTo>
                <a:lnTo>
                  <a:pt x="62480" y="0"/>
                </a:lnTo>
                <a:lnTo>
                  <a:pt x="62480" y="18287"/>
                </a:lnTo>
                <a:lnTo>
                  <a:pt x="82292" y="18287"/>
                </a:lnTo>
                <a:lnTo>
                  <a:pt x="82292" y="0"/>
                </a:lnTo>
                <a:close/>
              </a:path>
              <a:path w="5049520" h="386080">
                <a:moveTo>
                  <a:pt x="120392" y="0"/>
                </a:moveTo>
                <a:lnTo>
                  <a:pt x="100580" y="0"/>
                </a:lnTo>
                <a:lnTo>
                  <a:pt x="100580" y="18287"/>
                </a:lnTo>
                <a:lnTo>
                  <a:pt x="120392" y="18287"/>
                </a:lnTo>
                <a:lnTo>
                  <a:pt x="120392" y="0"/>
                </a:lnTo>
                <a:close/>
              </a:path>
              <a:path w="5049520" h="386080">
                <a:moveTo>
                  <a:pt x="158492" y="0"/>
                </a:moveTo>
                <a:lnTo>
                  <a:pt x="138680" y="0"/>
                </a:lnTo>
                <a:lnTo>
                  <a:pt x="138680" y="18287"/>
                </a:lnTo>
                <a:lnTo>
                  <a:pt x="158492" y="18287"/>
                </a:lnTo>
                <a:lnTo>
                  <a:pt x="158492" y="0"/>
                </a:lnTo>
                <a:close/>
              </a:path>
              <a:path w="5049520" h="386080">
                <a:moveTo>
                  <a:pt x="196592" y="0"/>
                </a:moveTo>
                <a:lnTo>
                  <a:pt x="176780" y="0"/>
                </a:lnTo>
                <a:lnTo>
                  <a:pt x="176780" y="18287"/>
                </a:lnTo>
                <a:lnTo>
                  <a:pt x="196592" y="18287"/>
                </a:lnTo>
                <a:lnTo>
                  <a:pt x="196592" y="0"/>
                </a:lnTo>
                <a:close/>
              </a:path>
              <a:path w="5049520" h="386080">
                <a:moveTo>
                  <a:pt x="234692" y="0"/>
                </a:moveTo>
                <a:lnTo>
                  <a:pt x="214880" y="0"/>
                </a:lnTo>
                <a:lnTo>
                  <a:pt x="214880" y="18287"/>
                </a:lnTo>
                <a:lnTo>
                  <a:pt x="234692" y="18287"/>
                </a:lnTo>
                <a:lnTo>
                  <a:pt x="234692" y="0"/>
                </a:lnTo>
                <a:close/>
              </a:path>
              <a:path w="5049520" h="386080">
                <a:moveTo>
                  <a:pt x="272792" y="0"/>
                </a:moveTo>
                <a:lnTo>
                  <a:pt x="252980" y="0"/>
                </a:lnTo>
                <a:lnTo>
                  <a:pt x="252980" y="18287"/>
                </a:lnTo>
                <a:lnTo>
                  <a:pt x="272792" y="18287"/>
                </a:lnTo>
                <a:lnTo>
                  <a:pt x="272792" y="0"/>
                </a:lnTo>
                <a:close/>
              </a:path>
              <a:path w="5049520" h="386080">
                <a:moveTo>
                  <a:pt x="310892" y="0"/>
                </a:moveTo>
                <a:lnTo>
                  <a:pt x="291080" y="0"/>
                </a:lnTo>
                <a:lnTo>
                  <a:pt x="291080" y="18287"/>
                </a:lnTo>
                <a:lnTo>
                  <a:pt x="310892" y="18287"/>
                </a:lnTo>
                <a:lnTo>
                  <a:pt x="310892" y="0"/>
                </a:lnTo>
                <a:close/>
              </a:path>
              <a:path w="5049520" h="386080">
                <a:moveTo>
                  <a:pt x="348992" y="0"/>
                </a:moveTo>
                <a:lnTo>
                  <a:pt x="329180" y="0"/>
                </a:lnTo>
                <a:lnTo>
                  <a:pt x="329180" y="18287"/>
                </a:lnTo>
                <a:lnTo>
                  <a:pt x="348992" y="18287"/>
                </a:lnTo>
                <a:lnTo>
                  <a:pt x="348992" y="0"/>
                </a:lnTo>
                <a:close/>
              </a:path>
              <a:path w="5049520" h="386080">
                <a:moveTo>
                  <a:pt x="387092" y="0"/>
                </a:moveTo>
                <a:lnTo>
                  <a:pt x="367280" y="0"/>
                </a:lnTo>
                <a:lnTo>
                  <a:pt x="367280" y="18287"/>
                </a:lnTo>
                <a:lnTo>
                  <a:pt x="387092" y="18287"/>
                </a:lnTo>
                <a:lnTo>
                  <a:pt x="387092" y="0"/>
                </a:lnTo>
                <a:close/>
              </a:path>
              <a:path w="5049520" h="386080">
                <a:moveTo>
                  <a:pt x="425192" y="0"/>
                </a:moveTo>
                <a:lnTo>
                  <a:pt x="405380" y="0"/>
                </a:lnTo>
                <a:lnTo>
                  <a:pt x="405380" y="18287"/>
                </a:lnTo>
                <a:lnTo>
                  <a:pt x="425192" y="18287"/>
                </a:lnTo>
                <a:lnTo>
                  <a:pt x="425192" y="0"/>
                </a:lnTo>
                <a:close/>
              </a:path>
              <a:path w="5049520" h="386080">
                <a:moveTo>
                  <a:pt x="463292" y="0"/>
                </a:moveTo>
                <a:lnTo>
                  <a:pt x="443480" y="0"/>
                </a:lnTo>
                <a:lnTo>
                  <a:pt x="443480" y="18287"/>
                </a:lnTo>
                <a:lnTo>
                  <a:pt x="463292" y="18287"/>
                </a:lnTo>
                <a:lnTo>
                  <a:pt x="463292" y="0"/>
                </a:lnTo>
                <a:close/>
              </a:path>
              <a:path w="5049520" h="386080">
                <a:moveTo>
                  <a:pt x="501392" y="0"/>
                </a:moveTo>
                <a:lnTo>
                  <a:pt x="481580" y="0"/>
                </a:lnTo>
                <a:lnTo>
                  <a:pt x="481580" y="18287"/>
                </a:lnTo>
                <a:lnTo>
                  <a:pt x="501392" y="18287"/>
                </a:lnTo>
                <a:lnTo>
                  <a:pt x="501392" y="0"/>
                </a:lnTo>
                <a:close/>
              </a:path>
              <a:path w="5049520" h="386080">
                <a:moveTo>
                  <a:pt x="539492" y="0"/>
                </a:moveTo>
                <a:lnTo>
                  <a:pt x="519680" y="0"/>
                </a:lnTo>
                <a:lnTo>
                  <a:pt x="519680" y="18287"/>
                </a:lnTo>
                <a:lnTo>
                  <a:pt x="539492" y="18287"/>
                </a:lnTo>
                <a:lnTo>
                  <a:pt x="539492" y="0"/>
                </a:lnTo>
                <a:close/>
              </a:path>
              <a:path w="5049520" h="386080">
                <a:moveTo>
                  <a:pt x="577592" y="0"/>
                </a:moveTo>
                <a:lnTo>
                  <a:pt x="557780" y="0"/>
                </a:lnTo>
                <a:lnTo>
                  <a:pt x="557780" y="18287"/>
                </a:lnTo>
                <a:lnTo>
                  <a:pt x="577592" y="18287"/>
                </a:lnTo>
                <a:lnTo>
                  <a:pt x="577592" y="0"/>
                </a:lnTo>
                <a:close/>
              </a:path>
              <a:path w="5049520" h="386080">
                <a:moveTo>
                  <a:pt x="615692" y="0"/>
                </a:moveTo>
                <a:lnTo>
                  <a:pt x="595880" y="0"/>
                </a:lnTo>
                <a:lnTo>
                  <a:pt x="595880" y="18287"/>
                </a:lnTo>
                <a:lnTo>
                  <a:pt x="615692" y="18287"/>
                </a:lnTo>
                <a:lnTo>
                  <a:pt x="615692" y="0"/>
                </a:lnTo>
                <a:close/>
              </a:path>
              <a:path w="5049520" h="386080">
                <a:moveTo>
                  <a:pt x="653792" y="0"/>
                </a:moveTo>
                <a:lnTo>
                  <a:pt x="633980" y="0"/>
                </a:lnTo>
                <a:lnTo>
                  <a:pt x="633980" y="18287"/>
                </a:lnTo>
                <a:lnTo>
                  <a:pt x="653792" y="18287"/>
                </a:lnTo>
                <a:lnTo>
                  <a:pt x="653792" y="0"/>
                </a:lnTo>
                <a:close/>
              </a:path>
              <a:path w="5049520" h="386080">
                <a:moveTo>
                  <a:pt x="691892" y="0"/>
                </a:moveTo>
                <a:lnTo>
                  <a:pt x="672080" y="0"/>
                </a:lnTo>
                <a:lnTo>
                  <a:pt x="672080" y="18287"/>
                </a:lnTo>
                <a:lnTo>
                  <a:pt x="691892" y="18287"/>
                </a:lnTo>
                <a:lnTo>
                  <a:pt x="691892" y="0"/>
                </a:lnTo>
                <a:close/>
              </a:path>
              <a:path w="5049520" h="386080">
                <a:moveTo>
                  <a:pt x="729992" y="0"/>
                </a:moveTo>
                <a:lnTo>
                  <a:pt x="710180" y="0"/>
                </a:lnTo>
                <a:lnTo>
                  <a:pt x="710180" y="18287"/>
                </a:lnTo>
                <a:lnTo>
                  <a:pt x="729992" y="18287"/>
                </a:lnTo>
                <a:lnTo>
                  <a:pt x="729992" y="0"/>
                </a:lnTo>
                <a:close/>
              </a:path>
              <a:path w="5049520" h="386080">
                <a:moveTo>
                  <a:pt x="768092" y="0"/>
                </a:moveTo>
                <a:lnTo>
                  <a:pt x="748280" y="0"/>
                </a:lnTo>
                <a:lnTo>
                  <a:pt x="748280" y="18287"/>
                </a:lnTo>
                <a:lnTo>
                  <a:pt x="768092" y="18287"/>
                </a:lnTo>
                <a:lnTo>
                  <a:pt x="768092" y="0"/>
                </a:lnTo>
                <a:close/>
              </a:path>
              <a:path w="5049520" h="386080">
                <a:moveTo>
                  <a:pt x="806192" y="0"/>
                </a:moveTo>
                <a:lnTo>
                  <a:pt x="786380" y="0"/>
                </a:lnTo>
                <a:lnTo>
                  <a:pt x="786380" y="18287"/>
                </a:lnTo>
                <a:lnTo>
                  <a:pt x="806192" y="18287"/>
                </a:lnTo>
                <a:lnTo>
                  <a:pt x="806192" y="0"/>
                </a:lnTo>
                <a:close/>
              </a:path>
              <a:path w="5049520" h="386080">
                <a:moveTo>
                  <a:pt x="844292" y="0"/>
                </a:moveTo>
                <a:lnTo>
                  <a:pt x="824480" y="0"/>
                </a:lnTo>
                <a:lnTo>
                  <a:pt x="824480" y="18287"/>
                </a:lnTo>
                <a:lnTo>
                  <a:pt x="844292" y="18287"/>
                </a:lnTo>
                <a:lnTo>
                  <a:pt x="844292" y="0"/>
                </a:lnTo>
                <a:close/>
              </a:path>
              <a:path w="5049520" h="386080">
                <a:moveTo>
                  <a:pt x="882392" y="0"/>
                </a:moveTo>
                <a:lnTo>
                  <a:pt x="862580" y="0"/>
                </a:lnTo>
                <a:lnTo>
                  <a:pt x="862580" y="18287"/>
                </a:lnTo>
                <a:lnTo>
                  <a:pt x="882392" y="18287"/>
                </a:lnTo>
                <a:lnTo>
                  <a:pt x="882392" y="0"/>
                </a:lnTo>
                <a:close/>
              </a:path>
              <a:path w="5049520" h="386080">
                <a:moveTo>
                  <a:pt x="920492" y="0"/>
                </a:moveTo>
                <a:lnTo>
                  <a:pt x="900680" y="0"/>
                </a:lnTo>
                <a:lnTo>
                  <a:pt x="900680" y="18287"/>
                </a:lnTo>
                <a:lnTo>
                  <a:pt x="920492" y="18287"/>
                </a:lnTo>
                <a:lnTo>
                  <a:pt x="920492" y="0"/>
                </a:lnTo>
                <a:close/>
              </a:path>
              <a:path w="5049520" h="386080">
                <a:moveTo>
                  <a:pt x="958592" y="0"/>
                </a:moveTo>
                <a:lnTo>
                  <a:pt x="938780" y="0"/>
                </a:lnTo>
                <a:lnTo>
                  <a:pt x="938780" y="18287"/>
                </a:lnTo>
                <a:lnTo>
                  <a:pt x="958592" y="18287"/>
                </a:lnTo>
                <a:lnTo>
                  <a:pt x="958592" y="0"/>
                </a:lnTo>
                <a:close/>
              </a:path>
              <a:path w="5049520" h="386080">
                <a:moveTo>
                  <a:pt x="996692" y="0"/>
                </a:moveTo>
                <a:lnTo>
                  <a:pt x="976880" y="0"/>
                </a:lnTo>
                <a:lnTo>
                  <a:pt x="976880" y="18287"/>
                </a:lnTo>
                <a:lnTo>
                  <a:pt x="996692" y="18287"/>
                </a:lnTo>
                <a:lnTo>
                  <a:pt x="996692" y="0"/>
                </a:lnTo>
                <a:close/>
              </a:path>
              <a:path w="5049520" h="386080">
                <a:moveTo>
                  <a:pt x="1034792" y="0"/>
                </a:moveTo>
                <a:lnTo>
                  <a:pt x="1014980" y="0"/>
                </a:lnTo>
                <a:lnTo>
                  <a:pt x="1014980" y="18287"/>
                </a:lnTo>
                <a:lnTo>
                  <a:pt x="1034792" y="18287"/>
                </a:lnTo>
                <a:lnTo>
                  <a:pt x="1034792" y="0"/>
                </a:lnTo>
                <a:close/>
              </a:path>
              <a:path w="5049520" h="386080">
                <a:moveTo>
                  <a:pt x="1072892" y="0"/>
                </a:moveTo>
                <a:lnTo>
                  <a:pt x="1053080" y="0"/>
                </a:lnTo>
                <a:lnTo>
                  <a:pt x="1053080" y="18287"/>
                </a:lnTo>
                <a:lnTo>
                  <a:pt x="1072892" y="18287"/>
                </a:lnTo>
                <a:lnTo>
                  <a:pt x="1072892" y="0"/>
                </a:lnTo>
                <a:close/>
              </a:path>
              <a:path w="5049520" h="386080">
                <a:moveTo>
                  <a:pt x="1110992" y="0"/>
                </a:moveTo>
                <a:lnTo>
                  <a:pt x="1091180" y="0"/>
                </a:lnTo>
                <a:lnTo>
                  <a:pt x="1091180" y="18287"/>
                </a:lnTo>
                <a:lnTo>
                  <a:pt x="1110992" y="18287"/>
                </a:lnTo>
                <a:lnTo>
                  <a:pt x="1110992" y="0"/>
                </a:lnTo>
                <a:close/>
              </a:path>
              <a:path w="5049520" h="386080">
                <a:moveTo>
                  <a:pt x="1149092" y="0"/>
                </a:moveTo>
                <a:lnTo>
                  <a:pt x="1129280" y="0"/>
                </a:lnTo>
                <a:lnTo>
                  <a:pt x="1129280" y="18287"/>
                </a:lnTo>
                <a:lnTo>
                  <a:pt x="1149092" y="18287"/>
                </a:lnTo>
                <a:lnTo>
                  <a:pt x="1149092" y="0"/>
                </a:lnTo>
                <a:close/>
              </a:path>
              <a:path w="5049520" h="386080">
                <a:moveTo>
                  <a:pt x="1187192" y="0"/>
                </a:moveTo>
                <a:lnTo>
                  <a:pt x="1167380" y="0"/>
                </a:lnTo>
                <a:lnTo>
                  <a:pt x="1167380" y="18287"/>
                </a:lnTo>
                <a:lnTo>
                  <a:pt x="1187192" y="18287"/>
                </a:lnTo>
                <a:lnTo>
                  <a:pt x="1187192" y="0"/>
                </a:lnTo>
                <a:close/>
              </a:path>
              <a:path w="5049520" h="386080">
                <a:moveTo>
                  <a:pt x="1225292" y="0"/>
                </a:moveTo>
                <a:lnTo>
                  <a:pt x="1205480" y="0"/>
                </a:lnTo>
                <a:lnTo>
                  <a:pt x="1205480" y="18287"/>
                </a:lnTo>
                <a:lnTo>
                  <a:pt x="1225292" y="18287"/>
                </a:lnTo>
                <a:lnTo>
                  <a:pt x="1225292" y="0"/>
                </a:lnTo>
                <a:close/>
              </a:path>
              <a:path w="5049520" h="386080">
                <a:moveTo>
                  <a:pt x="1263392" y="0"/>
                </a:moveTo>
                <a:lnTo>
                  <a:pt x="1243580" y="0"/>
                </a:lnTo>
                <a:lnTo>
                  <a:pt x="1243580" y="18287"/>
                </a:lnTo>
                <a:lnTo>
                  <a:pt x="1263392" y="18287"/>
                </a:lnTo>
                <a:lnTo>
                  <a:pt x="1263392" y="0"/>
                </a:lnTo>
                <a:close/>
              </a:path>
              <a:path w="5049520" h="386080">
                <a:moveTo>
                  <a:pt x="1301492" y="0"/>
                </a:moveTo>
                <a:lnTo>
                  <a:pt x="1281680" y="0"/>
                </a:lnTo>
                <a:lnTo>
                  <a:pt x="1281680" y="18287"/>
                </a:lnTo>
                <a:lnTo>
                  <a:pt x="1301492" y="18287"/>
                </a:lnTo>
                <a:lnTo>
                  <a:pt x="1301492" y="0"/>
                </a:lnTo>
                <a:close/>
              </a:path>
              <a:path w="5049520" h="386080">
                <a:moveTo>
                  <a:pt x="1339592" y="0"/>
                </a:moveTo>
                <a:lnTo>
                  <a:pt x="1319780" y="0"/>
                </a:lnTo>
                <a:lnTo>
                  <a:pt x="1319780" y="18287"/>
                </a:lnTo>
                <a:lnTo>
                  <a:pt x="1339592" y="18287"/>
                </a:lnTo>
                <a:lnTo>
                  <a:pt x="1339592" y="0"/>
                </a:lnTo>
                <a:close/>
              </a:path>
              <a:path w="5049520" h="386080">
                <a:moveTo>
                  <a:pt x="1377692" y="0"/>
                </a:moveTo>
                <a:lnTo>
                  <a:pt x="1357880" y="0"/>
                </a:lnTo>
                <a:lnTo>
                  <a:pt x="1357880" y="18287"/>
                </a:lnTo>
                <a:lnTo>
                  <a:pt x="1377692" y="18287"/>
                </a:lnTo>
                <a:lnTo>
                  <a:pt x="1377692" y="0"/>
                </a:lnTo>
                <a:close/>
              </a:path>
              <a:path w="5049520" h="386080">
                <a:moveTo>
                  <a:pt x="1415792" y="0"/>
                </a:moveTo>
                <a:lnTo>
                  <a:pt x="1395980" y="0"/>
                </a:lnTo>
                <a:lnTo>
                  <a:pt x="1395980" y="18287"/>
                </a:lnTo>
                <a:lnTo>
                  <a:pt x="1415792" y="18287"/>
                </a:lnTo>
                <a:lnTo>
                  <a:pt x="1415792" y="0"/>
                </a:lnTo>
                <a:close/>
              </a:path>
              <a:path w="5049520" h="386080">
                <a:moveTo>
                  <a:pt x="1453892" y="0"/>
                </a:moveTo>
                <a:lnTo>
                  <a:pt x="1434080" y="0"/>
                </a:lnTo>
                <a:lnTo>
                  <a:pt x="1434080" y="18287"/>
                </a:lnTo>
                <a:lnTo>
                  <a:pt x="1453892" y="18287"/>
                </a:lnTo>
                <a:lnTo>
                  <a:pt x="1453892" y="0"/>
                </a:lnTo>
                <a:close/>
              </a:path>
              <a:path w="5049520" h="386080">
                <a:moveTo>
                  <a:pt x="1491992" y="0"/>
                </a:moveTo>
                <a:lnTo>
                  <a:pt x="1472180" y="0"/>
                </a:lnTo>
                <a:lnTo>
                  <a:pt x="1472180" y="18287"/>
                </a:lnTo>
                <a:lnTo>
                  <a:pt x="1491992" y="18287"/>
                </a:lnTo>
                <a:lnTo>
                  <a:pt x="1491992" y="0"/>
                </a:lnTo>
                <a:close/>
              </a:path>
              <a:path w="5049520" h="386080">
                <a:moveTo>
                  <a:pt x="1530092" y="0"/>
                </a:moveTo>
                <a:lnTo>
                  <a:pt x="1510280" y="0"/>
                </a:lnTo>
                <a:lnTo>
                  <a:pt x="1510280" y="18287"/>
                </a:lnTo>
                <a:lnTo>
                  <a:pt x="1530092" y="18287"/>
                </a:lnTo>
                <a:lnTo>
                  <a:pt x="1530092" y="0"/>
                </a:lnTo>
                <a:close/>
              </a:path>
              <a:path w="5049520" h="386080">
                <a:moveTo>
                  <a:pt x="1568192" y="0"/>
                </a:moveTo>
                <a:lnTo>
                  <a:pt x="1548380" y="0"/>
                </a:lnTo>
                <a:lnTo>
                  <a:pt x="1548380" y="18287"/>
                </a:lnTo>
                <a:lnTo>
                  <a:pt x="1568192" y="18287"/>
                </a:lnTo>
                <a:lnTo>
                  <a:pt x="1568192" y="0"/>
                </a:lnTo>
                <a:close/>
              </a:path>
              <a:path w="5049520" h="386080">
                <a:moveTo>
                  <a:pt x="1606292" y="0"/>
                </a:moveTo>
                <a:lnTo>
                  <a:pt x="1586480" y="0"/>
                </a:lnTo>
                <a:lnTo>
                  <a:pt x="1586480" y="18287"/>
                </a:lnTo>
                <a:lnTo>
                  <a:pt x="1606292" y="18287"/>
                </a:lnTo>
                <a:lnTo>
                  <a:pt x="1606292" y="0"/>
                </a:lnTo>
                <a:close/>
              </a:path>
              <a:path w="5049520" h="386080">
                <a:moveTo>
                  <a:pt x="1644392" y="0"/>
                </a:moveTo>
                <a:lnTo>
                  <a:pt x="1624580" y="0"/>
                </a:lnTo>
                <a:lnTo>
                  <a:pt x="1624580" y="18287"/>
                </a:lnTo>
                <a:lnTo>
                  <a:pt x="1644392" y="18287"/>
                </a:lnTo>
                <a:lnTo>
                  <a:pt x="1644392" y="0"/>
                </a:lnTo>
                <a:close/>
              </a:path>
              <a:path w="5049520" h="386080">
                <a:moveTo>
                  <a:pt x="1682492" y="0"/>
                </a:moveTo>
                <a:lnTo>
                  <a:pt x="1662680" y="0"/>
                </a:lnTo>
                <a:lnTo>
                  <a:pt x="1662680" y="18287"/>
                </a:lnTo>
                <a:lnTo>
                  <a:pt x="1682492" y="18287"/>
                </a:lnTo>
                <a:lnTo>
                  <a:pt x="1682492" y="0"/>
                </a:lnTo>
                <a:close/>
              </a:path>
              <a:path w="5049520" h="386080">
                <a:moveTo>
                  <a:pt x="1720592" y="0"/>
                </a:moveTo>
                <a:lnTo>
                  <a:pt x="1700780" y="0"/>
                </a:lnTo>
                <a:lnTo>
                  <a:pt x="1700780" y="18287"/>
                </a:lnTo>
                <a:lnTo>
                  <a:pt x="1720592" y="18287"/>
                </a:lnTo>
                <a:lnTo>
                  <a:pt x="1720592" y="0"/>
                </a:lnTo>
                <a:close/>
              </a:path>
              <a:path w="5049520" h="386080">
                <a:moveTo>
                  <a:pt x="1758692" y="0"/>
                </a:moveTo>
                <a:lnTo>
                  <a:pt x="1738880" y="0"/>
                </a:lnTo>
                <a:lnTo>
                  <a:pt x="1738880" y="18287"/>
                </a:lnTo>
                <a:lnTo>
                  <a:pt x="1758692" y="18287"/>
                </a:lnTo>
                <a:lnTo>
                  <a:pt x="1758692" y="0"/>
                </a:lnTo>
                <a:close/>
              </a:path>
              <a:path w="5049520" h="386080">
                <a:moveTo>
                  <a:pt x="1796792" y="0"/>
                </a:moveTo>
                <a:lnTo>
                  <a:pt x="1776980" y="0"/>
                </a:lnTo>
                <a:lnTo>
                  <a:pt x="1776980" y="18287"/>
                </a:lnTo>
                <a:lnTo>
                  <a:pt x="1796792" y="18287"/>
                </a:lnTo>
                <a:lnTo>
                  <a:pt x="1796792" y="0"/>
                </a:lnTo>
                <a:close/>
              </a:path>
              <a:path w="5049520" h="386080">
                <a:moveTo>
                  <a:pt x="1834892" y="0"/>
                </a:moveTo>
                <a:lnTo>
                  <a:pt x="1815080" y="0"/>
                </a:lnTo>
                <a:lnTo>
                  <a:pt x="1815080" y="18287"/>
                </a:lnTo>
                <a:lnTo>
                  <a:pt x="1834892" y="18287"/>
                </a:lnTo>
                <a:lnTo>
                  <a:pt x="1834892" y="0"/>
                </a:lnTo>
                <a:close/>
              </a:path>
              <a:path w="5049520" h="386080">
                <a:moveTo>
                  <a:pt x="1872992" y="0"/>
                </a:moveTo>
                <a:lnTo>
                  <a:pt x="1853180" y="0"/>
                </a:lnTo>
                <a:lnTo>
                  <a:pt x="1853180" y="18287"/>
                </a:lnTo>
                <a:lnTo>
                  <a:pt x="1872992" y="18287"/>
                </a:lnTo>
                <a:lnTo>
                  <a:pt x="1872992" y="0"/>
                </a:lnTo>
                <a:close/>
              </a:path>
              <a:path w="5049520" h="386080">
                <a:moveTo>
                  <a:pt x="1911092" y="0"/>
                </a:moveTo>
                <a:lnTo>
                  <a:pt x="1891280" y="0"/>
                </a:lnTo>
                <a:lnTo>
                  <a:pt x="1891280" y="18287"/>
                </a:lnTo>
                <a:lnTo>
                  <a:pt x="1911092" y="18287"/>
                </a:lnTo>
                <a:lnTo>
                  <a:pt x="1911092" y="0"/>
                </a:lnTo>
                <a:close/>
              </a:path>
              <a:path w="5049520" h="386080">
                <a:moveTo>
                  <a:pt x="1949192" y="0"/>
                </a:moveTo>
                <a:lnTo>
                  <a:pt x="1929380" y="0"/>
                </a:lnTo>
                <a:lnTo>
                  <a:pt x="1929380" y="18287"/>
                </a:lnTo>
                <a:lnTo>
                  <a:pt x="1949192" y="18287"/>
                </a:lnTo>
                <a:lnTo>
                  <a:pt x="1949192" y="0"/>
                </a:lnTo>
                <a:close/>
              </a:path>
              <a:path w="5049520" h="386080">
                <a:moveTo>
                  <a:pt x="1987292" y="0"/>
                </a:moveTo>
                <a:lnTo>
                  <a:pt x="1967480" y="0"/>
                </a:lnTo>
                <a:lnTo>
                  <a:pt x="1967480" y="18287"/>
                </a:lnTo>
                <a:lnTo>
                  <a:pt x="1987292" y="18287"/>
                </a:lnTo>
                <a:lnTo>
                  <a:pt x="1987292" y="0"/>
                </a:lnTo>
                <a:close/>
              </a:path>
              <a:path w="5049520" h="386080">
                <a:moveTo>
                  <a:pt x="2025392" y="0"/>
                </a:moveTo>
                <a:lnTo>
                  <a:pt x="2005580" y="0"/>
                </a:lnTo>
                <a:lnTo>
                  <a:pt x="2005580" y="18287"/>
                </a:lnTo>
                <a:lnTo>
                  <a:pt x="2025392" y="18287"/>
                </a:lnTo>
                <a:lnTo>
                  <a:pt x="2025392" y="0"/>
                </a:lnTo>
                <a:close/>
              </a:path>
              <a:path w="5049520" h="386080">
                <a:moveTo>
                  <a:pt x="2063492" y="0"/>
                </a:moveTo>
                <a:lnTo>
                  <a:pt x="2043680" y="0"/>
                </a:lnTo>
                <a:lnTo>
                  <a:pt x="2043680" y="18287"/>
                </a:lnTo>
                <a:lnTo>
                  <a:pt x="2063492" y="18287"/>
                </a:lnTo>
                <a:lnTo>
                  <a:pt x="2063492" y="0"/>
                </a:lnTo>
                <a:close/>
              </a:path>
              <a:path w="5049520" h="386080">
                <a:moveTo>
                  <a:pt x="2101592" y="0"/>
                </a:moveTo>
                <a:lnTo>
                  <a:pt x="2081780" y="0"/>
                </a:lnTo>
                <a:lnTo>
                  <a:pt x="2081780" y="18287"/>
                </a:lnTo>
                <a:lnTo>
                  <a:pt x="2101592" y="18287"/>
                </a:lnTo>
                <a:lnTo>
                  <a:pt x="2101592" y="0"/>
                </a:lnTo>
                <a:close/>
              </a:path>
              <a:path w="5049520" h="386080">
                <a:moveTo>
                  <a:pt x="2139692" y="0"/>
                </a:moveTo>
                <a:lnTo>
                  <a:pt x="2119880" y="0"/>
                </a:lnTo>
                <a:lnTo>
                  <a:pt x="2119880" y="18287"/>
                </a:lnTo>
                <a:lnTo>
                  <a:pt x="2139692" y="18287"/>
                </a:lnTo>
                <a:lnTo>
                  <a:pt x="2139692" y="0"/>
                </a:lnTo>
                <a:close/>
              </a:path>
              <a:path w="5049520" h="386080">
                <a:moveTo>
                  <a:pt x="2177792" y="0"/>
                </a:moveTo>
                <a:lnTo>
                  <a:pt x="2157980" y="0"/>
                </a:lnTo>
                <a:lnTo>
                  <a:pt x="2157980" y="18287"/>
                </a:lnTo>
                <a:lnTo>
                  <a:pt x="2177792" y="18287"/>
                </a:lnTo>
                <a:lnTo>
                  <a:pt x="2177792" y="0"/>
                </a:lnTo>
                <a:close/>
              </a:path>
              <a:path w="5049520" h="386080">
                <a:moveTo>
                  <a:pt x="2215892" y="0"/>
                </a:moveTo>
                <a:lnTo>
                  <a:pt x="2196080" y="0"/>
                </a:lnTo>
                <a:lnTo>
                  <a:pt x="2196080" y="18287"/>
                </a:lnTo>
                <a:lnTo>
                  <a:pt x="2215892" y="18287"/>
                </a:lnTo>
                <a:lnTo>
                  <a:pt x="2215892" y="0"/>
                </a:lnTo>
                <a:close/>
              </a:path>
              <a:path w="5049520" h="386080">
                <a:moveTo>
                  <a:pt x="2253992" y="0"/>
                </a:moveTo>
                <a:lnTo>
                  <a:pt x="2234180" y="0"/>
                </a:lnTo>
                <a:lnTo>
                  <a:pt x="2234180" y="18287"/>
                </a:lnTo>
                <a:lnTo>
                  <a:pt x="2253992" y="18287"/>
                </a:lnTo>
                <a:lnTo>
                  <a:pt x="2253992" y="0"/>
                </a:lnTo>
                <a:close/>
              </a:path>
              <a:path w="5049520" h="386080">
                <a:moveTo>
                  <a:pt x="2292092" y="0"/>
                </a:moveTo>
                <a:lnTo>
                  <a:pt x="2272280" y="0"/>
                </a:lnTo>
                <a:lnTo>
                  <a:pt x="2272280" y="18287"/>
                </a:lnTo>
                <a:lnTo>
                  <a:pt x="2292092" y="18287"/>
                </a:lnTo>
                <a:lnTo>
                  <a:pt x="2292092" y="0"/>
                </a:lnTo>
                <a:close/>
              </a:path>
              <a:path w="5049520" h="386080">
                <a:moveTo>
                  <a:pt x="2330192" y="0"/>
                </a:moveTo>
                <a:lnTo>
                  <a:pt x="2310380" y="0"/>
                </a:lnTo>
                <a:lnTo>
                  <a:pt x="2310380" y="18287"/>
                </a:lnTo>
                <a:lnTo>
                  <a:pt x="2330192" y="18287"/>
                </a:lnTo>
                <a:lnTo>
                  <a:pt x="2330192" y="0"/>
                </a:lnTo>
                <a:close/>
              </a:path>
              <a:path w="5049520" h="386080">
                <a:moveTo>
                  <a:pt x="2368292" y="0"/>
                </a:moveTo>
                <a:lnTo>
                  <a:pt x="2348480" y="0"/>
                </a:lnTo>
                <a:lnTo>
                  <a:pt x="2348480" y="18287"/>
                </a:lnTo>
                <a:lnTo>
                  <a:pt x="2368292" y="18287"/>
                </a:lnTo>
                <a:lnTo>
                  <a:pt x="2368292" y="0"/>
                </a:lnTo>
                <a:close/>
              </a:path>
              <a:path w="5049520" h="386080">
                <a:moveTo>
                  <a:pt x="2406392" y="0"/>
                </a:moveTo>
                <a:lnTo>
                  <a:pt x="2386580" y="0"/>
                </a:lnTo>
                <a:lnTo>
                  <a:pt x="2386580" y="18287"/>
                </a:lnTo>
                <a:lnTo>
                  <a:pt x="2406392" y="18287"/>
                </a:lnTo>
                <a:lnTo>
                  <a:pt x="2406392" y="0"/>
                </a:lnTo>
                <a:close/>
              </a:path>
              <a:path w="5049520" h="386080">
                <a:moveTo>
                  <a:pt x="2444492" y="0"/>
                </a:moveTo>
                <a:lnTo>
                  <a:pt x="2424680" y="0"/>
                </a:lnTo>
                <a:lnTo>
                  <a:pt x="2424680" y="18287"/>
                </a:lnTo>
                <a:lnTo>
                  <a:pt x="2444492" y="18287"/>
                </a:lnTo>
                <a:lnTo>
                  <a:pt x="2444492" y="0"/>
                </a:lnTo>
                <a:close/>
              </a:path>
              <a:path w="5049520" h="386080">
                <a:moveTo>
                  <a:pt x="2482592" y="0"/>
                </a:moveTo>
                <a:lnTo>
                  <a:pt x="2462780" y="0"/>
                </a:lnTo>
                <a:lnTo>
                  <a:pt x="2462780" y="18287"/>
                </a:lnTo>
                <a:lnTo>
                  <a:pt x="2482592" y="18287"/>
                </a:lnTo>
                <a:lnTo>
                  <a:pt x="2482592" y="0"/>
                </a:lnTo>
                <a:close/>
              </a:path>
              <a:path w="5049520" h="386080">
                <a:moveTo>
                  <a:pt x="2520692" y="0"/>
                </a:moveTo>
                <a:lnTo>
                  <a:pt x="2500880" y="0"/>
                </a:lnTo>
                <a:lnTo>
                  <a:pt x="2500880" y="18287"/>
                </a:lnTo>
                <a:lnTo>
                  <a:pt x="2520692" y="18287"/>
                </a:lnTo>
                <a:lnTo>
                  <a:pt x="2520692" y="0"/>
                </a:lnTo>
                <a:close/>
              </a:path>
              <a:path w="5049520" h="386080">
                <a:moveTo>
                  <a:pt x="2558792" y="0"/>
                </a:moveTo>
                <a:lnTo>
                  <a:pt x="2538980" y="0"/>
                </a:lnTo>
                <a:lnTo>
                  <a:pt x="2538980" y="18287"/>
                </a:lnTo>
                <a:lnTo>
                  <a:pt x="2558792" y="18287"/>
                </a:lnTo>
                <a:lnTo>
                  <a:pt x="2558792" y="0"/>
                </a:lnTo>
                <a:close/>
              </a:path>
              <a:path w="5049520" h="386080">
                <a:moveTo>
                  <a:pt x="2596892" y="0"/>
                </a:moveTo>
                <a:lnTo>
                  <a:pt x="2577080" y="0"/>
                </a:lnTo>
                <a:lnTo>
                  <a:pt x="2577080" y="18287"/>
                </a:lnTo>
                <a:lnTo>
                  <a:pt x="2596892" y="18287"/>
                </a:lnTo>
                <a:lnTo>
                  <a:pt x="2596892" y="0"/>
                </a:lnTo>
                <a:close/>
              </a:path>
              <a:path w="5049520" h="386080">
                <a:moveTo>
                  <a:pt x="2634992" y="0"/>
                </a:moveTo>
                <a:lnTo>
                  <a:pt x="2615180" y="0"/>
                </a:lnTo>
                <a:lnTo>
                  <a:pt x="2615180" y="18287"/>
                </a:lnTo>
                <a:lnTo>
                  <a:pt x="2634992" y="18287"/>
                </a:lnTo>
                <a:lnTo>
                  <a:pt x="2634992" y="0"/>
                </a:lnTo>
                <a:close/>
              </a:path>
              <a:path w="5049520" h="386080">
                <a:moveTo>
                  <a:pt x="2673092" y="0"/>
                </a:moveTo>
                <a:lnTo>
                  <a:pt x="2653280" y="0"/>
                </a:lnTo>
                <a:lnTo>
                  <a:pt x="2653280" y="18287"/>
                </a:lnTo>
                <a:lnTo>
                  <a:pt x="2673092" y="18287"/>
                </a:lnTo>
                <a:lnTo>
                  <a:pt x="2673092" y="0"/>
                </a:lnTo>
                <a:close/>
              </a:path>
              <a:path w="5049520" h="386080">
                <a:moveTo>
                  <a:pt x="2711192" y="0"/>
                </a:moveTo>
                <a:lnTo>
                  <a:pt x="2691380" y="0"/>
                </a:lnTo>
                <a:lnTo>
                  <a:pt x="2691380" y="18287"/>
                </a:lnTo>
                <a:lnTo>
                  <a:pt x="2711192" y="18287"/>
                </a:lnTo>
                <a:lnTo>
                  <a:pt x="2711192" y="0"/>
                </a:lnTo>
                <a:close/>
              </a:path>
              <a:path w="5049520" h="386080">
                <a:moveTo>
                  <a:pt x="2749292" y="0"/>
                </a:moveTo>
                <a:lnTo>
                  <a:pt x="2729480" y="0"/>
                </a:lnTo>
                <a:lnTo>
                  <a:pt x="2729480" y="18287"/>
                </a:lnTo>
                <a:lnTo>
                  <a:pt x="2749292" y="18287"/>
                </a:lnTo>
                <a:lnTo>
                  <a:pt x="2749292" y="0"/>
                </a:lnTo>
                <a:close/>
              </a:path>
              <a:path w="5049520" h="386080">
                <a:moveTo>
                  <a:pt x="2787392" y="0"/>
                </a:moveTo>
                <a:lnTo>
                  <a:pt x="2767580" y="0"/>
                </a:lnTo>
                <a:lnTo>
                  <a:pt x="2767580" y="18287"/>
                </a:lnTo>
                <a:lnTo>
                  <a:pt x="2787392" y="18287"/>
                </a:lnTo>
                <a:lnTo>
                  <a:pt x="2787392" y="0"/>
                </a:lnTo>
                <a:close/>
              </a:path>
              <a:path w="5049520" h="386080">
                <a:moveTo>
                  <a:pt x="2825492" y="0"/>
                </a:moveTo>
                <a:lnTo>
                  <a:pt x="2805680" y="0"/>
                </a:lnTo>
                <a:lnTo>
                  <a:pt x="2805680" y="18287"/>
                </a:lnTo>
                <a:lnTo>
                  <a:pt x="2825492" y="18287"/>
                </a:lnTo>
                <a:lnTo>
                  <a:pt x="2825492" y="0"/>
                </a:lnTo>
                <a:close/>
              </a:path>
              <a:path w="5049520" h="386080">
                <a:moveTo>
                  <a:pt x="2863592" y="0"/>
                </a:moveTo>
                <a:lnTo>
                  <a:pt x="2843780" y="0"/>
                </a:lnTo>
                <a:lnTo>
                  <a:pt x="2843780" y="18287"/>
                </a:lnTo>
                <a:lnTo>
                  <a:pt x="2863592" y="18287"/>
                </a:lnTo>
                <a:lnTo>
                  <a:pt x="2863592" y="0"/>
                </a:lnTo>
                <a:close/>
              </a:path>
              <a:path w="5049520" h="386080">
                <a:moveTo>
                  <a:pt x="2901692" y="0"/>
                </a:moveTo>
                <a:lnTo>
                  <a:pt x="2881880" y="0"/>
                </a:lnTo>
                <a:lnTo>
                  <a:pt x="2881880" y="18287"/>
                </a:lnTo>
                <a:lnTo>
                  <a:pt x="2901692" y="18287"/>
                </a:lnTo>
                <a:lnTo>
                  <a:pt x="2901692" y="0"/>
                </a:lnTo>
                <a:close/>
              </a:path>
              <a:path w="5049520" h="386080">
                <a:moveTo>
                  <a:pt x="2939792" y="0"/>
                </a:moveTo>
                <a:lnTo>
                  <a:pt x="2919980" y="0"/>
                </a:lnTo>
                <a:lnTo>
                  <a:pt x="2919980" y="18287"/>
                </a:lnTo>
                <a:lnTo>
                  <a:pt x="2939792" y="18287"/>
                </a:lnTo>
                <a:lnTo>
                  <a:pt x="2939792" y="0"/>
                </a:lnTo>
                <a:close/>
              </a:path>
              <a:path w="5049520" h="386080">
                <a:moveTo>
                  <a:pt x="2977892" y="0"/>
                </a:moveTo>
                <a:lnTo>
                  <a:pt x="2958080" y="0"/>
                </a:lnTo>
                <a:lnTo>
                  <a:pt x="2958080" y="18287"/>
                </a:lnTo>
                <a:lnTo>
                  <a:pt x="2977892" y="18287"/>
                </a:lnTo>
                <a:lnTo>
                  <a:pt x="2977892" y="0"/>
                </a:lnTo>
                <a:close/>
              </a:path>
              <a:path w="5049520" h="386080">
                <a:moveTo>
                  <a:pt x="3015992" y="0"/>
                </a:moveTo>
                <a:lnTo>
                  <a:pt x="2996180" y="0"/>
                </a:lnTo>
                <a:lnTo>
                  <a:pt x="2996180" y="18287"/>
                </a:lnTo>
                <a:lnTo>
                  <a:pt x="3015992" y="18287"/>
                </a:lnTo>
                <a:lnTo>
                  <a:pt x="3015992" y="0"/>
                </a:lnTo>
                <a:close/>
              </a:path>
              <a:path w="5049520" h="386080">
                <a:moveTo>
                  <a:pt x="3054092" y="0"/>
                </a:moveTo>
                <a:lnTo>
                  <a:pt x="3034280" y="0"/>
                </a:lnTo>
                <a:lnTo>
                  <a:pt x="3034280" y="18287"/>
                </a:lnTo>
                <a:lnTo>
                  <a:pt x="3054092" y="18287"/>
                </a:lnTo>
                <a:lnTo>
                  <a:pt x="3054092" y="0"/>
                </a:lnTo>
                <a:close/>
              </a:path>
              <a:path w="5049520" h="386080">
                <a:moveTo>
                  <a:pt x="3092192" y="0"/>
                </a:moveTo>
                <a:lnTo>
                  <a:pt x="3072380" y="0"/>
                </a:lnTo>
                <a:lnTo>
                  <a:pt x="3072380" y="18287"/>
                </a:lnTo>
                <a:lnTo>
                  <a:pt x="3092192" y="18287"/>
                </a:lnTo>
                <a:lnTo>
                  <a:pt x="3092192" y="0"/>
                </a:lnTo>
                <a:close/>
              </a:path>
              <a:path w="5049520" h="386080">
                <a:moveTo>
                  <a:pt x="3130292" y="0"/>
                </a:moveTo>
                <a:lnTo>
                  <a:pt x="3110480" y="0"/>
                </a:lnTo>
                <a:lnTo>
                  <a:pt x="3110480" y="18287"/>
                </a:lnTo>
                <a:lnTo>
                  <a:pt x="3130292" y="18287"/>
                </a:lnTo>
                <a:lnTo>
                  <a:pt x="3130292" y="0"/>
                </a:lnTo>
                <a:close/>
              </a:path>
              <a:path w="5049520" h="386080">
                <a:moveTo>
                  <a:pt x="3168392" y="0"/>
                </a:moveTo>
                <a:lnTo>
                  <a:pt x="3148580" y="0"/>
                </a:lnTo>
                <a:lnTo>
                  <a:pt x="3148580" y="18287"/>
                </a:lnTo>
                <a:lnTo>
                  <a:pt x="3168392" y="18287"/>
                </a:lnTo>
                <a:lnTo>
                  <a:pt x="3168392" y="0"/>
                </a:lnTo>
                <a:close/>
              </a:path>
              <a:path w="5049520" h="386080">
                <a:moveTo>
                  <a:pt x="3206492" y="0"/>
                </a:moveTo>
                <a:lnTo>
                  <a:pt x="3186680" y="0"/>
                </a:lnTo>
                <a:lnTo>
                  <a:pt x="3186680" y="18287"/>
                </a:lnTo>
                <a:lnTo>
                  <a:pt x="3206492" y="18287"/>
                </a:lnTo>
                <a:lnTo>
                  <a:pt x="3206492" y="0"/>
                </a:lnTo>
                <a:close/>
              </a:path>
              <a:path w="5049520" h="386080">
                <a:moveTo>
                  <a:pt x="3244592" y="0"/>
                </a:moveTo>
                <a:lnTo>
                  <a:pt x="3224780" y="0"/>
                </a:lnTo>
                <a:lnTo>
                  <a:pt x="3224780" y="18287"/>
                </a:lnTo>
                <a:lnTo>
                  <a:pt x="3244592" y="18287"/>
                </a:lnTo>
                <a:lnTo>
                  <a:pt x="3244592" y="0"/>
                </a:lnTo>
                <a:close/>
              </a:path>
              <a:path w="5049520" h="386080">
                <a:moveTo>
                  <a:pt x="3282692" y="0"/>
                </a:moveTo>
                <a:lnTo>
                  <a:pt x="3262880" y="0"/>
                </a:lnTo>
                <a:lnTo>
                  <a:pt x="3262880" y="18287"/>
                </a:lnTo>
                <a:lnTo>
                  <a:pt x="3282692" y="18287"/>
                </a:lnTo>
                <a:lnTo>
                  <a:pt x="3282692" y="0"/>
                </a:lnTo>
                <a:close/>
              </a:path>
              <a:path w="5049520" h="386080">
                <a:moveTo>
                  <a:pt x="3320792" y="0"/>
                </a:moveTo>
                <a:lnTo>
                  <a:pt x="3300980" y="0"/>
                </a:lnTo>
                <a:lnTo>
                  <a:pt x="3300980" y="18287"/>
                </a:lnTo>
                <a:lnTo>
                  <a:pt x="3320792" y="18287"/>
                </a:lnTo>
                <a:lnTo>
                  <a:pt x="3320792" y="0"/>
                </a:lnTo>
                <a:close/>
              </a:path>
              <a:path w="5049520" h="386080">
                <a:moveTo>
                  <a:pt x="3358892" y="0"/>
                </a:moveTo>
                <a:lnTo>
                  <a:pt x="3339080" y="0"/>
                </a:lnTo>
                <a:lnTo>
                  <a:pt x="3339080" y="18287"/>
                </a:lnTo>
                <a:lnTo>
                  <a:pt x="3358892" y="18287"/>
                </a:lnTo>
                <a:lnTo>
                  <a:pt x="3358892" y="0"/>
                </a:lnTo>
                <a:close/>
              </a:path>
              <a:path w="5049520" h="386080">
                <a:moveTo>
                  <a:pt x="3396992" y="0"/>
                </a:moveTo>
                <a:lnTo>
                  <a:pt x="3377180" y="0"/>
                </a:lnTo>
                <a:lnTo>
                  <a:pt x="3377180" y="18287"/>
                </a:lnTo>
                <a:lnTo>
                  <a:pt x="3396992" y="18287"/>
                </a:lnTo>
                <a:lnTo>
                  <a:pt x="3396992" y="0"/>
                </a:lnTo>
                <a:close/>
              </a:path>
              <a:path w="5049520" h="386080">
                <a:moveTo>
                  <a:pt x="3435092" y="0"/>
                </a:moveTo>
                <a:lnTo>
                  <a:pt x="3415280" y="0"/>
                </a:lnTo>
                <a:lnTo>
                  <a:pt x="3415280" y="18287"/>
                </a:lnTo>
                <a:lnTo>
                  <a:pt x="3435092" y="18287"/>
                </a:lnTo>
                <a:lnTo>
                  <a:pt x="3435092" y="0"/>
                </a:lnTo>
                <a:close/>
              </a:path>
              <a:path w="5049520" h="386080">
                <a:moveTo>
                  <a:pt x="3473192" y="0"/>
                </a:moveTo>
                <a:lnTo>
                  <a:pt x="3453380" y="0"/>
                </a:lnTo>
                <a:lnTo>
                  <a:pt x="3453380" y="18287"/>
                </a:lnTo>
                <a:lnTo>
                  <a:pt x="3473192" y="18287"/>
                </a:lnTo>
                <a:lnTo>
                  <a:pt x="3473192" y="0"/>
                </a:lnTo>
                <a:close/>
              </a:path>
              <a:path w="5049520" h="386080">
                <a:moveTo>
                  <a:pt x="3511292" y="0"/>
                </a:moveTo>
                <a:lnTo>
                  <a:pt x="3491480" y="0"/>
                </a:lnTo>
                <a:lnTo>
                  <a:pt x="3491480" y="18287"/>
                </a:lnTo>
                <a:lnTo>
                  <a:pt x="3511292" y="18287"/>
                </a:lnTo>
                <a:lnTo>
                  <a:pt x="3511292" y="0"/>
                </a:lnTo>
                <a:close/>
              </a:path>
              <a:path w="5049520" h="386080">
                <a:moveTo>
                  <a:pt x="3549392" y="0"/>
                </a:moveTo>
                <a:lnTo>
                  <a:pt x="3529580" y="0"/>
                </a:lnTo>
                <a:lnTo>
                  <a:pt x="3529580" y="18287"/>
                </a:lnTo>
                <a:lnTo>
                  <a:pt x="3549392" y="18287"/>
                </a:lnTo>
                <a:lnTo>
                  <a:pt x="3549392" y="0"/>
                </a:lnTo>
                <a:close/>
              </a:path>
              <a:path w="5049520" h="386080">
                <a:moveTo>
                  <a:pt x="3587492" y="0"/>
                </a:moveTo>
                <a:lnTo>
                  <a:pt x="3567680" y="0"/>
                </a:lnTo>
                <a:lnTo>
                  <a:pt x="3567680" y="18287"/>
                </a:lnTo>
                <a:lnTo>
                  <a:pt x="3587492" y="18287"/>
                </a:lnTo>
                <a:lnTo>
                  <a:pt x="3587492" y="0"/>
                </a:lnTo>
                <a:close/>
              </a:path>
              <a:path w="5049520" h="386080">
                <a:moveTo>
                  <a:pt x="3625592" y="0"/>
                </a:moveTo>
                <a:lnTo>
                  <a:pt x="3605780" y="0"/>
                </a:lnTo>
                <a:lnTo>
                  <a:pt x="3605780" y="18287"/>
                </a:lnTo>
                <a:lnTo>
                  <a:pt x="3625592" y="18287"/>
                </a:lnTo>
                <a:lnTo>
                  <a:pt x="3625592" y="0"/>
                </a:lnTo>
                <a:close/>
              </a:path>
              <a:path w="5049520" h="386080">
                <a:moveTo>
                  <a:pt x="3663692" y="0"/>
                </a:moveTo>
                <a:lnTo>
                  <a:pt x="3643880" y="0"/>
                </a:lnTo>
                <a:lnTo>
                  <a:pt x="3643880" y="18287"/>
                </a:lnTo>
                <a:lnTo>
                  <a:pt x="3663692" y="18287"/>
                </a:lnTo>
                <a:lnTo>
                  <a:pt x="3663692" y="0"/>
                </a:lnTo>
                <a:close/>
              </a:path>
              <a:path w="5049520" h="386080">
                <a:moveTo>
                  <a:pt x="3701792" y="0"/>
                </a:moveTo>
                <a:lnTo>
                  <a:pt x="3681980" y="0"/>
                </a:lnTo>
                <a:lnTo>
                  <a:pt x="3681980" y="18287"/>
                </a:lnTo>
                <a:lnTo>
                  <a:pt x="3701792" y="18287"/>
                </a:lnTo>
                <a:lnTo>
                  <a:pt x="3701792" y="0"/>
                </a:lnTo>
                <a:close/>
              </a:path>
              <a:path w="5049520" h="386080">
                <a:moveTo>
                  <a:pt x="3739892" y="0"/>
                </a:moveTo>
                <a:lnTo>
                  <a:pt x="3720080" y="0"/>
                </a:lnTo>
                <a:lnTo>
                  <a:pt x="3720080" y="18287"/>
                </a:lnTo>
                <a:lnTo>
                  <a:pt x="3739892" y="18287"/>
                </a:lnTo>
                <a:lnTo>
                  <a:pt x="3739892" y="0"/>
                </a:lnTo>
                <a:close/>
              </a:path>
              <a:path w="5049520" h="386080">
                <a:moveTo>
                  <a:pt x="3777992" y="0"/>
                </a:moveTo>
                <a:lnTo>
                  <a:pt x="3758180" y="0"/>
                </a:lnTo>
                <a:lnTo>
                  <a:pt x="3758180" y="18287"/>
                </a:lnTo>
                <a:lnTo>
                  <a:pt x="3777992" y="18287"/>
                </a:lnTo>
                <a:lnTo>
                  <a:pt x="3777992" y="0"/>
                </a:lnTo>
                <a:close/>
              </a:path>
              <a:path w="5049520" h="386080">
                <a:moveTo>
                  <a:pt x="3816092" y="0"/>
                </a:moveTo>
                <a:lnTo>
                  <a:pt x="3796280" y="0"/>
                </a:lnTo>
                <a:lnTo>
                  <a:pt x="3796280" y="18287"/>
                </a:lnTo>
                <a:lnTo>
                  <a:pt x="3816092" y="18287"/>
                </a:lnTo>
                <a:lnTo>
                  <a:pt x="3816092" y="0"/>
                </a:lnTo>
                <a:close/>
              </a:path>
              <a:path w="5049520" h="386080">
                <a:moveTo>
                  <a:pt x="3854192" y="0"/>
                </a:moveTo>
                <a:lnTo>
                  <a:pt x="3834380" y="0"/>
                </a:lnTo>
                <a:lnTo>
                  <a:pt x="3834380" y="18287"/>
                </a:lnTo>
                <a:lnTo>
                  <a:pt x="3854192" y="18287"/>
                </a:lnTo>
                <a:lnTo>
                  <a:pt x="3854192" y="0"/>
                </a:lnTo>
                <a:close/>
              </a:path>
              <a:path w="5049520" h="386080">
                <a:moveTo>
                  <a:pt x="3892292" y="0"/>
                </a:moveTo>
                <a:lnTo>
                  <a:pt x="3872480" y="0"/>
                </a:lnTo>
                <a:lnTo>
                  <a:pt x="3872480" y="18287"/>
                </a:lnTo>
                <a:lnTo>
                  <a:pt x="3892292" y="18287"/>
                </a:lnTo>
                <a:lnTo>
                  <a:pt x="3892292" y="0"/>
                </a:lnTo>
                <a:close/>
              </a:path>
              <a:path w="5049520" h="386080">
                <a:moveTo>
                  <a:pt x="3930392" y="0"/>
                </a:moveTo>
                <a:lnTo>
                  <a:pt x="3910580" y="0"/>
                </a:lnTo>
                <a:lnTo>
                  <a:pt x="3910580" y="18287"/>
                </a:lnTo>
                <a:lnTo>
                  <a:pt x="3930392" y="18287"/>
                </a:lnTo>
                <a:lnTo>
                  <a:pt x="3930392" y="0"/>
                </a:lnTo>
                <a:close/>
              </a:path>
              <a:path w="5049520" h="386080">
                <a:moveTo>
                  <a:pt x="3968492" y="0"/>
                </a:moveTo>
                <a:lnTo>
                  <a:pt x="3948680" y="0"/>
                </a:lnTo>
                <a:lnTo>
                  <a:pt x="3948680" y="18287"/>
                </a:lnTo>
                <a:lnTo>
                  <a:pt x="3968492" y="18287"/>
                </a:lnTo>
                <a:lnTo>
                  <a:pt x="3968492" y="0"/>
                </a:lnTo>
                <a:close/>
              </a:path>
              <a:path w="5049520" h="386080">
                <a:moveTo>
                  <a:pt x="4006592" y="0"/>
                </a:moveTo>
                <a:lnTo>
                  <a:pt x="3986780" y="0"/>
                </a:lnTo>
                <a:lnTo>
                  <a:pt x="3986780" y="18287"/>
                </a:lnTo>
                <a:lnTo>
                  <a:pt x="4006592" y="18287"/>
                </a:lnTo>
                <a:lnTo>
                  <a:pt x="4006592" y="0"/>
                </a:lnTo>
                <a:close/>
              </a:path>
              <a:path w="5049520" h="386080">
                <a:moveTo>
                  <a:pt x="4044692" y="0"/>
                </a:moveTo>
                <a:lnTo>
                  <a:pt x="4024880" y="0"/>
                </a:lnTo>
                <a:lnTo>
                  <a:pt x="4024880" y="18287"/>
                </a:lnTo>
                <a:lnTo>
                  <a:pt x="4044692" y="18287"/>
                </a:lnTo>
                <a:lnTo>
                  <a:pt x="4044692" y="0"/>
                </a:lnTo>
                <a:close/>
              </a:path>
              <a:path w="5049520" h="386080">
                <a:moveTo>
                  <a:pt x="4082792" y="0"/>
                </a:moveTo>
                <a:lnTo>
                  <a:pt x="4062980" y="0"/>
                </a:lnTo>
                <a:lnTo>
                  <a:pt x="4062980" y="18287"/>
                </a:lnTo>
                <a:lnTo>
                  <a:pt x="4082792" y="18287"/>
                </a:lnTo>
                <a:lnTo>
                  <a:pt x="4082792" y="0"/>
                </a:lnTo>
                <a:close/>
              </a:path>
              <a:path w="5049520" h="386080">
                <a:moveTo>
                  <a:pt x="4120892" y="0"/>
                </a:moveTo>
                <a:lnTo>
                  <a:pt x="4101080" y="0"/>
                </a:lnTo>
                <a:lnTo>
                  <a:pt x="4101080" y="18287"/>
                </a:lnTo>
                <a:lnTo>
                  <a:pt x="4120892" y="18287"/>
                </a:lnTo>
                <a:lnTo>
                  <a:pt x="4120892" y="0"/>
                </a:lnTo>
                <a:close/>
              </a:path>
              <a:path w="5049520" h="386080">
                <a:moveTo>
                  <a:pt x="4158992" y="0"/>
                </a:moveTo>
                <a:lnTo>
                  <a:pt x="4139180" y="0"/>
                </a:lnTo>
                <a:lnTo>
                  <a:pt x="4139180" y="18287"/>
                </a:lnTo>
                <a:lnTo>
                  <a:pt x="4158992" y="18287"/>
                </a:lnTo>
                <a:lnTo>
                  <a:pt x="4158992" y="0"/>
                </a:lnTo>
                <a:close/>
              </a:path>
              <a:path w="5049520" h="386080">
                <a:moveTo>
                  <a:pt x="4197092" y="0"/>
                </a:moveTo>
                <a:lnTo>
                  <a:pt x="4177280" y="0"/>
                </a:lnTo>
                <a:lnTo>
                  <a:pt x="4177280" y="18287"/>
                </a:lnTo>
                <a:lnTo>
                  <a:pt x="4197092" y="18287"/>
                </a:lnTo>
                <a:lnTo>
                  <a:pt x="4197092" y="0"/>
                </a:lnTo>
                <a:close/>
              </a:path>
              <a:path w="5049520" h="386080">
                <a:moveTo>
                  <a:pt x="4235192" y="0"/>
                </a:moveTo>
                <a:lnTo>
                  <a:pt x="4215380" y="0"/>
                </a:lnTo>
                <a:lnTo>
                  <a:pt x="4215380" y="18287"/>
                </a:lnTo>
                <a:lnTo>
                  <a:pt x="4235192" y="18287"/>
                </a:lnTo>
                <a:lnTo>
                  <a:pt x="4235192" y="0"/>
                </a:lnTo>
                <a:close/>
              </a:path>
              <a:path w="5049520" h="386080">
                <a:moveTo>
                  <a:pt x="4273292" y="0"/>
                </a:moveTo>
                <a:lnTo>
                  <a:pt x="4253480" y="0"/>
                </a:lnTo>
                <a:lnTo>
                  <a:pt x="4253480" y="18287"/>
                </a:lnTo>
                <a:lnTo>
                  <a:pt x="4273292" y="18287"/>
                </a:lnTo>
                <a:lnTo>
                  <a:pt x="4273292" y="0"/>
                </a:lnTo>
                <a:close/>
              </a:path>
              <a:path w="5049520" h="386080">
                <a:moveTo>
                  <a:pt x="4311392" y="0"/>
                </a:moveTo>
                <a:lnTo>
                  <a:pt x="4291580" y="0"/>
                </a:lnTo>
                <a:lnTo>
                  <a:pt x="4291580" y="18287"/>
                </a:lnTo>
                <a:lnTo>
                  <a:pt x="4311392" y="18287"/>
                </a:lnTo>
                <a:lnTo>
                  <a:pt x="4311392" y="0"/>
                </a:lnTo>
                <a:close/>
              </a:path>
              <a:path w="5049520" h="386080">
                <a:moveTo>
                  <a:pt x="4349492" y="0"/>
                </a:moveTo>
                <a:lnTo>
                  <a:pt x="4329680" y="0"/>
                </a:lnTo>
                <a:lnTo>
                  <a:pt x="4329680" y="18287"/>
                </a:lnTo>
                <a:lnTo>
                  <a:pt x="4349492" y="18287"/>
                </a:lnTo>
                <a:lnTo>
                  <a:pt x="4349492" y="0"/>
                </a:lnTo>
                <a:close/>
              </a:path>
              <a:path w="5049520" h="386080">
                <a:moveTo>
                  <a:pt x="4387592" y="0"/>
                </a:moveTo>
                <a:lnTo>
                  <a:pt x="4367780" y="0"/>
                </a:lnTo>
                <a:lnTo>
                  <a:pt x="4367780" y="18287"/>
                </a:lnTo>
                <a:lnTo>
                  <a:pt x="4387592" y="18287"/>
                </a:lnTo>
                <a:lnTo>
                  <a:pt x="4387592" y="0"/>
                </a:lnTo>
                <a:close/>
              </a:path>
              <a:path w="5049520" h="386080">
                <a:moveTo>
                  <a:pt x="4425692" y="0"/>
                </a:moveTo>
                <a:lnTo>
                  <a:pt x="4405880" y="0"/>
                </a:lnTo>
                <a:lnTo>
                  <a:pt x="4405880" y="18287"/>
                </a:lnTo>
                <a:lnTo>
                  <a:pt x="4425692" y="18287"/>
                </a:lnTo>
                <a:lnTo>
                  <a:pt x="4425692" y="0"/>
                </a:lnTo>
                <a:close/>
              </a:path>
              <a:path w="5049520" h="386080">
                <a:moveTo>
                  <a:pt x="4463792" y="0"/>
                </a:moveTo>
                <a:lnTo>
                  <a:pt x="4443980" y="0"/>
                </a:lnTo>
                <a:lnTo>
                  <a:pt x="4443980" y="18287"/>
                </a:lnTo>
                <a:lnTo>
                  <a:pt x="4463792" y="18287"/>
                </a:lnTo>
                <a:lnTo>
                  <a:pt x="4463792" y="0"/>
                </a:lnTo>
                <a:close/>
              </a:path>
              <a:path w="5049520" h="386080">
                <a:moveTo>
                  <a:pt x="4501892" y="0"/>
                </a:moveTo>
                <a:lnTo>
                  <a:pt x="4482080" y="0"/>
                </a:lnTo>
                <a:lnTo>
                  <a:pt x="4482080" y="18287"/>
                </a:lnTo>
                <a:lnTo>
                  <a:pt x="4501892" y="18287"/>
                </a:lnTo>
                <a:lnTo>
                  <a:pt x="4501892" y="0"/>
                </a:lnTo>
                <a:close/>
              </a:path>
              <a:path w="5049520" h="386080">
                <a:moveTo>
                  <a:pt x="4539992" y="0"/>
                </a:moveTo>
                <a:lnTo>
                  <a:pt x="4520180" y="0"/>
                </a:lnTo>
                <a:lnTo>
                  <a:pt x="4520180" y="18287"/>
                </a:lnTo>
                <a:lnTo>
                  <a:pt x="4539992" y="18287"/>
                </a:lnTo>
                <a:lnTo>
                  <a:pt x="4539992" y="0"/>
                </a:lnTo>
                <a:close/>
              </a:path>
              <a:path w="5049520" h="386080">
                <a:moveTo>
                  <a:pt x="4578092" y="0"/>
                </a:moveTo>
                <a:lnTo>
                  <a:pt x="4558280" y="0"/>
                </a:lnTo>
                <a:lnTo>
                  <a:pt x="4558280" y="18287"/>
                </a:lnTo>
                <a:lnTo>
                  <a:pt x="4578092" y="18287"/>
                </a:lnTo>
                <a:lnTo>
                  <a:pt x="4578092" y="0"/>
                </a:lnTo>
                <a:close/>
              </a:path>
              <a:path w="5049520" h="386080">
                <a:moveTo>
                  <a:pt x="4616192" y="0"/>
                </a:moveTo>
                <a:lnTo>
                  <a:pt x="4596380" y="0"/>
                </a:lnTo>
                <a:lnTo>
                  <a:pt x="4596380" y="18287"/>
                </a:lnTo>
                <a:lnTo>
                  <a:pt x="4616192" y="18287"/>
                </a:lnTo>
                <a:lnTo>
                  <a:pt x="4616192" y="0"/>
                </a:lnTo>
                <a:close/>
              </a:path>
              <a:path w="5049520" h="386080">
                <a:moveTo>
                  <a:pt x="4654292" y="0"/>
                </a:moveTo>
                <a:lnTo>
                  <a:pt x="4634480" y="0"/>
                </a:lnTo>
                <a:lnTo>
                  <a:pt x="4634480" y="18287"/>
                </a:lnTo>
                <a:lnTo>
                  <a:pt x="4654292" y="18287"/>
                </a:lnTo>
                <a:lnTo>
                  <a:pt x="4654292" y="0"/>
                </a:lnTo>
                <a:close/>
              </a:path>
              <a:path w="5049520" h="386080">
                <a:moveTo>
                  <a:pt x="4692392" y="0"/>
                </a:moveTo>
                <a:lnTo>
                  <a:pt x="4672580" y="0"/>
                </a:lnTo>
                <a:lnTo>
                  <a:pt x="4672580" y="18287"/>
                </a:lnTo>
                <a:lnTo>
                  <a:pt x="4692392" y="18287"/>
                </a:lnTo>
                <a:lnTo>
                  <a:pt x="4692392" y="0"/>
                </a:lnTo>
                <a:close/>
              </a:path>
              <a:path w="5049520" h="386080">
                <a:moveTo>
                  <a:pt x="4730492" y="0"/>
                </a:moveTo>
                <a:lnTo>
                  <a:pt x="4710680" y="0"/>
                </a:lnTo>
                <a:lnTo>
                  <a:pt x="4710680" y="18287"/>
                </a:lnTo>
                <a:lnTo>
                  <a:pt x="4730492" y="18287"/>
                </a:lnTo>
                <a:lnTo>
                  <a:pt x="4730492" y="0"/>
                </a:lnTo>
                <a:close/>
              </a:path>
              <a:path w="5049520" h="386080">
                <a:moveTo>
                  <a:pt x="4768592" y="0"/>
                </a:moveTo>
                <a:lnTo>
                  <a:pt x="4748780" y="0"/>
                </a:lnTo>
                <a:lnTo>
                  <a:pt x="4748780" y="18287"/>
                </a:lnTo>
                <a:lnTo>
                  <a:pt x="4768592" y="18287"/>
                </a:lnTo>
                <a:lnTo>
                  <a:pt x="4768592" y="0"/>
                </a:lnTo>
                <a:close/>
              </a:path>
              <a:path w="5049520" h="386080">
                <a:moveTo>
                  <a:pt x="4806692" y="0"/>
                </a:moveTo>
                <a:lnTo>
                  <a:pt x="4786880" y="0"/>
                </a:lnTo>
                <a:lnTo>
                  <a:pt x="4786880" y="18287"/>
                </a:lnTo>
                <a:lnTo>
                  <a:pt x="4806692" y="18287"/>
                </a:lnTo>
                <a:lnTo>
                  <a:pt x="4806692" y="0"/>
                </a:lnTo>
                <a:close/>
              </a:path>
              <a:path w="5049520" h="386080">
                <a:moveTo>
                  <a:pt x="4844792" y="0"/>
                </a:moveTo>
                <a:lnTo>
                  <a:pt x="4824980" y="0"/>
                </a:lnTo>
                <a:lnTo>
                  <a:pt x="4824980" y="18287"/>
                </a:lnTo>
                <a:lnTo>
                  <a:pt x="4844792" y="18287"/>
                </a:lnTo>
                <a:lnTo>
                  <a:pt x="4844792" y="0"/>
                </a:lnTo>
                <a:close/>
              </a:path>
              <a:path w="5049520" h="386080">
                <a:moveTo>
                  <a:pt x="4882892" y="0"/>
                </a:moveTo>
                <a:lnTo>
                  <a:pt x="4863080" y="0"/>
                </a:lnTo>
                <a:lnTo>
                  <a:pt x="4863080" y="18287"/>
                </a:lnTo>
                <a:lnTo>
                  <a:pt x="4882892" y="18287"/>
                </a:lnTo>
                <a:lnTo>
                  <a:pt x="4882892" y="0"/>
                </a:lnTo>
                <a:close/>
              </a:path>
              <a:path w="5049520" h="386080">
                <a:moveTo>
                  <a:pt x="4920992" y="0"/>
                </a:moveTo>
                <a:lnTo>
                  <a:pt x="4901180" y="0"/>
                </a:lnTo>
                <a:lnTo>
                  <a:pt x="4901180" y="18287"/>
                </a:lnTo>
                <a:lnTo>
                  <a:pt x="4920992" y="18287"/>
                </a:lnTo>
                <a:lnTo>
                  <a:pt x="4920992" y="0"/>
                </a:lnTo>
                <a:close/>
              </a:path>
              <a:path w="5049520" h="386080">
                <a:moveTo>
                  <a:pt x="4959092" y="0"/>
                </a:moveTo>
                <a:lnTo>
                  <a:pt x="4939280" y="0"/>
                </a:lnTo>
                <a:lnTo>
                  <a:pt x="4939280" y="18287"/>
                </a:lnTo>
                <a:lnTo>
                  <a:pt x="4959092" y="18287"/>
                </a:lnTo>
                <a:lnTo>
                  <a:pt x="4959092" y="0"/>
                </a:lnTo>
                <a:close/>
              </a:path>
              <a:path w="5049520" h="386080">
                <a:moveTo>
                  <a:pt x="4997192" y="0"/>
                </a:moveTo>
                <a:lnTo>
                  <a:pt x="4977380" y="0"/>
                </a:lnTo>
                <a:lnTo>
                  <a:pt x="4977380" y="18287"/>
                </a:lnTo>
                <a:lnTo>
                  <a:pt x="4997192" y="18287"/>
                </a:lnTo>
                <a:lnTo>
                  <a:pt x="4997192" y="0"/>
                </a:lnTo>
                <a:close/>
              </a:path>
              <a:path w="5049520" h="386080">
                <a:moveTo>
                  <a:pt x="5035292" y="0"/>
                </a:moveTo>
                <a:lnTo>
                  <a:pt x="5015480" y="0"/>
                </a:lnTo>
                <a:lnTo>
                  <a:pt x="5015480" y="18287"/>
                </a:lnTo>
                <a:lnTo>
                  <a:pt x="5035292" y="18287"/>
                </a:lnTo>
                <a:lnTo>
                  <a:pt x="5035292" y="0"/>
                </a:lnTo>
                <a:close/>
              </a:path>
              <a:path w="5049520" h="386080">
                <a:moveTo>
                  <a:pt x="5049008" y="22859"/>
                </a:moveTo>
                <a:lnTo>
                  <a:pt x="5029196" y="22859"/>
                </a:lnTo>
                <a:lnTo>
                  <a:pt x="5029196" y="42671"/>
                </a:lnTo>
                <a:lnTo>
                  <a:pt x="5049008" y="42671"/>
                </a:lnTo>
                <a:lnTo>
                  <a:pt x="5049008" y="22859"/>
                </a:lnTo>
                <a:close/>
              </a:path>
              <a:path w="5049520" h="386080">
                <a:moveTo>
                  <a:pt x="5049008" y="60959"/>
                </a:moveTo>
                <a:lnTo>
                  <a:pt x="5029196" y="60959"/>
                </a:lnTo>
                <a:lnTo>
                  <a:pt x="5029196" y="80771"/>
                </a:lnTo>
                <a:lnTo>
                  <a:pt x="5049008" y="80771"/>
                </a:lnTo>
                <a:lnTo>
                  <a:pt x="5049008" y="60959"/>
                </a:lnTo>
                <a:close/>
              </a:path>
              <a:path w="5049520" h="386080">
                <a:moveTo>
                  <a:pt x="5049008" y="99059"/>
                </a:moveTo>
                <a:lnTo>
                  <a:pt x="5029196" y="99059"/>
                </a:lnTo>
                <a:lnTo>
                  <a:pt x="5029196" y="118871"/>
                </a:lnTo>
                <a:lnTo>
                  <a:pt x="5049008" y="118871"/>
                </a:lnTo>
                <a:lnTo>
                  <a:pt x="5049008" y="99059"/>
                </a:lnTo>
                <a:close/>
              </a:path>
              <a:path w="5049520" h="386080">
                <a:moveTo>
                  <a:pt x="5049008" y="137159"/>
                </a:moveTo>
                <a:lnTo>
                  <a:pt x="5029196" y="137159"/>
                </a:lnTo>
                <a:lnTo>
                  <a:pt x="5029196" y="156971"/>
                </a:lnTo>
                <a:lnTo>
                  <a:pt x="5049008" y="156971"/>
                </a:lnTo>
                <a:lnTo>
                  <a:pt x="5049008" y="137159"/>
                </a:lnTo>
                <a:close/>
              </a:path>
              <a:path w="5049520" h="386080">
                <a:moveTo>
                  <a:pt x="5049008" y="175259"/>
                </a:moveTo>
                <a:lnTo>
                  <a:pt x="5029196" y="175259"/>
                </a:lnTo>
                <a:lnTo>
                  <a:pt x="5029196" y="195071"/>
                </a:lnTo>
                <a:lnTo>
                  <a:pt x="5049008" y="195071"/>
                </a:lnTo>
                <a:lnTo>
                  <a:pt x="5049008" y="175259"/>
                </a:lnTo>
                <a:close/>
              </a:path>
              <a:path w="5049520" h="386080">
                <a:moveTo>
                  <a:pt x="5049008" y="213359"/>
                </a:moveTo>
                <a:lnTo>
                  <a:pt x="5029196" y="213359"/>
                </a:lnTo>
                <a:lnTo>
                  <a:pt x="5029196" y="233171"/>
                </a:lnTo>
                <a:lnTo>
                  <a:pt x="5049008" y="233171"/>
                </a:lnTo>
                <a:lnTo>
                  <a:pt x="5049008" y="213359"/>
                </a:lnTo>
                <a:close/>
              </a:path>
              <a:path w="5049520" h="386080">
                <a:moveTo>
                  <a:pt x="5049008" y="251459"/>
                </a:moveTo>
                <a:lnTo>
                  <a:pt x="5029196" y="251459"/>
                </a:lnTo>
                <a:lnTo>
                  <a:pt x="5029196" y="271271"/>
                </a:lnTo>
                <a:lnTo>
                  <a:pt x="5049008" y="271271"/>
                </a:lnTo>
                <a:lnTo>
                  <a:pt x="5049008" y="251459"/>
                </a:lnTo>
                <a:close/>
              </a:path>
              <a:path w="5049520" h="386080">
                <a:moveTo>
                  <a:pt x="5049008" y="289559"/>
                </a:moveTo>
                <a:lnTo>
                  <a:pt x="5029196" y="289559"/>
                </a:lnTo>
                <a:lnTo>
                  <a:pt x="5029196" y="309371"/>
                </a:lnTo>
                <a:lnTo>
                  <a:pt x="5049008" y="309371"/>
                </a:lnTo>
                <a:lnTo>
                  <a:pt x="5049008" y="289559"/>
                </a:lnTo>
                <a:close/>
              </a:path>
              <a:path w="5049520" h="386080">
                <a:moveTo>
                  <a:pt x="5049008" y="327659"/>
                </a:moveTo>
                <a:lnTo>
                  <a:pt x="5029196" y="327659"/>
                </a:lnTo>
                <a:lnTo>
                  <a:pt x="5029196" y="347471"/>
                </a:lnTo>
                <a:lnTo>
                  <a:pt x="5049008" y="347471"/>
                </a:lnTo>
                <a:lnTo>
                  <a:pt x="5049008" y="327659"/>
                </a:lnTo>
                <a:close/>
              </a:path>
              <a:path w="5049520" h="386080">
                <a:moveTo>
                  <a:pt x="5049008" y="365759"/>
                </a:moveTo>
                <a:lnTo>
                  <a:pt x="5039864" y="365759"/>
                </a:lnTo>
                <a:lnTo>
                  <a:pt x="5029196" y="374903"/>
                </a:lnTo>
                <a:lnTo>
                  <a:pt x="5029196" y="385571"/>
                </a:lnTo>
                <a:lnTo>
                  <a:pt x="5049008" y="385571"/>
                </a:lnTo>
                <a:lnTo>
                  <a:pt x="5049008" y="365759"/>
                </a:lnTo>
                <a:close/>
              </a:path>
              <a:path w="5049520" h="386080">
                <a:moveTo>
                  <a:pt x="5039864" y="365759"/>
                </a:moveTo>
                <a:lnTo>
                  <a:pt x="5029196" y="365759"/>
                </a:lnTo>
                <a:lnTo>
                  <a:pt x="5029196" y="374903"/>
                </a:lnTo>
                <a:lnTo>
                  <a:pt x="5039864" y="365759"/>
                </a:lnTo>
                <a:close/>
              </a:path>
              <a:path w="5049520" h="386080">
                <a:moveTo>
                  <a:pt x="5010908" y="365759"/>
                </a:moveTo>
                <a:lnTo>
                  <a:pt x="4991096" y="365759"/>
                </a:lnTo>
                <a:lnTo>
                  <a:pt x="4991096" y="385571"/>
                </a:lnTo>
                <a:lnTo>
                  <a:pt x="5010908" y="385571"/>
                </a:lnTo>
                <a:lnTo>
                  <a:pt x="5010908" y="365759"/>
                </a:lnTo>
                <a:close/>
              </a:path>
              <a:path w="5049520" h="386080">
                <a:moveTo>
                  <a:pt x="4972808" y="365759"/>
                </a:moveTo>
                <a:lnTo>
                  <a:pt x="4952996" y="365759"/>
                </a:lnTo>
                <a:lnTo>
                  <a:pt x="4952996" y="385571"/>
                </a:lnTo>
                <a:lnTo>
                  <a:pt x="4972808" y="385571"/>
                </a:lnTo>
                <a:lnTo>
                  <a:pt x="4972808" y="365759"/>
                </a:lnTo>
                <a:close/>
              </a:path>
              <a:path w="5049520" h="386080">
                <a:moveTo>
                  <a:pt x="4934708" y="365759"/>
                </a:moveTo>
                <a:lnTo>
                  <a:pt x="4914896" y="365759"/>
                </a:lnTo>
                <a:lnTo>
                  <a:pt x="4914896" y="385571"/>
                </a:lnTo>
                <a:lnTo>
                  <a:pt x="4934708" y="385571"/>
                </a:lnTo>
                <a:lnTo>
                  <a:pt x="4934708" y="365759"/>
                </a:lnTo>
                <a:close/>
              </a:path>
              <a:path w="5049520" h="386080">
                <a:moveTo>
                  <a:pt x="4896608" y="365759"/>
                </a:moveTo>
                <a:lnTo>
                  <a:pt x="4876796" y="365759"/>
                </a:lnTo>
                <a:lnTo>
                  <a:pt x="4876796" y="385571"/>
                </a:lnTo>
                <a:lnTo>
                  <a:pt x="4896608" y="385571"/>
                </a:lnTo>
                <a:lnTo>
                  <a:pt x="4896608" y="365759"/>
                </a:lnTo>
                <a:close/>
              </a:path>
              <a:path w="5049520" h="386080">
                <a:moveTo>
                  <a:pt x="4858508" y="365759"/>
                </a:moveTo>
                <a:lnTo>
                  <a:pt x="4838696" y="365759"/>
                </a:lnTo>
                <a:lnTo>
                  <a:pt x="4838696" y="385571"/>
                </a:lnTo>
                <a:lnTo>
                  <a:pt x="4858508" y="385571"/>
                </a:lnTo>
                <a:lnTo>
                  <a:pt x="4858508" y="365759"/>
                </a:lnTo>
                <a:close/>
              </a:path>
              <a:path w="5049520" h="386080">
                <a:moveTo>
                  <a:pt x="4820408" y="365759"/>
                </a:moveTo>
                <a:lnTo>
                  <a:pt x="4800596" y="365759"/>
                </a:lnTo>
                <a:lnTo>
                  <a:pt x="4800596" y="385571"/>
                </a:lnTo>
                <a:lnTo>
                  <a:pt x="4820408" y="385571"/>
                </a:lnTo>
                <a:lnTo>
                  <a:pt x="4820408" y="365759"/>
                </a:lnTo>
                <a:close/>
              </a:path>
              <a:path w="5049520" h="386080">
                <a:moveTo>
                  <a:pt x="4782308" y="365759"/>
                </a:moveTo>
                <a:lnTo>
                  <a:pt x="4762496" y="365759"/>
                </a:lnTo>
                <a:lnTo>
                  <a:pt x="4762496" y="385571"/>
                </a:lnTo>
                <a:lnTo>
                  <a:pt x="4782308" y="385571"/>
                </a:lnTo>
                <a:lnTo>
                  <a:pt x="4782308" y="365759"/>
                </a:lnTo>
                <a:close/>
              </a:path>
              <a:path w="5049520" h="386080">
                <a:moveTo>
                  <a:pt x="4744208" y="365759"/>
                </a:moveTo>
                <a:lnTo>
                  <a:pt x="4724396" y="365759"/>
                </a:lnTo>
                <a:lnTo>
                  <a:pt x="4724396" y="385571"/>
                </a:lnTo>
                <a:lnTo>
                  <a:pt x="4744208" y="385571"/>
                </a:lnTo>
                <a:lnTo>
                  <a:pt x="4744208" y="365759"/>
                </a:lnTo>
                <a:close/>
              </a:path>
              <a:path w="5049520" h="386080">
                <a:moveTo>
                  <a:pt x="4706108" y="365759"/>
                </a:moveTo>
                <a:lnTo>
                  <a:pt x="4686296" y="365759"/>
                </a:lnTo>
                <a:lnTo>
                  <a:pt x="4686296" y="385571"/>
                </a:lnTo>
                <a:lnTo>
                  <a:pt x="4706108" y="385571"/>
                </a:lnTo>
                <a:lnTo>
                  <a:pt x="4706108" y="365759"/>
                </a:lnTo>
                <a:close/>
              </a:path>
              <a:path w="5049520" h="386080">
                <a:moveTo>
                  <a:pt x="4668008" y="365759"/>
                </a:moveTo>
                <a:lnTo>
                  <a:pt x="4648196" y="365759"/>
                </a:lnTo>
                <a:lnTo>
                  <a:pt x="4648196" y="385571"/>
                </a:lnTo>
                <a:lnTo>
                  <a:pt x="4668008" y="385571"/>
                </a:lnTo>
                <a:lnTo>
                  <a:pt x="4668008" y="365759"/>
                </a:lnTo>
                <a:close/>
              </a:path>
              <a:path w="5049520" h="386080">
                <a:moveTo>
                  <a:pt x="4629908" y="365759"/>
                </a:moveTo>
                <a:lnTo>
                  <a:pt x="4610096" y="365759"/>
                </a:lnTo>
                <a:lnTo>
                  <a:pt x="4610096" y="385571"/>
                </a:lnTo>
                <a:lnTo>
                  <a:pt x="4629908" y="385571"/>
                </a:lnTo>
                <a:lnTo>
                  <a:pt x="4629908" y="365759"/>
                </a:lnTo>
                <a:close/>
              </a:path>
              <a:path w="5049520" h="386080">
                <a:moveTo>
                  <a:pt x="4591808" y="365759"/>
                </a:moveTo>
                <a:lnTo>
                  <a:pt x="4571996" y="365759"/>
                </a:lnTo>
                <a:lnTo>
                  <a:pt x="4571996" y="385571"/>
                </a:lnTo>
                <a:lnTo>
                  <a:pt x="4591808" y="385571"/>
                </a:lnTo>
                <a:lnTo>
                  <a:pt x="4591808" y="365759"/>
                </a:lnTo>
                <a:close/>
              </a:path>
              <a:path w="5049520" h="386080">
                <a:moveTo>
                  <a:pt x="4553708" y="365759"/>
                </a:moveTo>
                <a:lnTo>
                  <a:pt x="4533896" y="365759"/>
                </a:lnTo>
                <a:lnTo>
                  <a:pt x="4533896" y="385571"/>
                </a:lnTo>
                <a:lnTo>
                  <a:pt x="4553708" y="385571"/>
                </a:lnTo>
                <a:lnTo>
                  <a:pt x="4553708" y="365759"/>
                </a:lnTo>
                <a:close/>
              </a:path>
              <a:path w="5049520" h="386080">
                <a:moveTo>
                  <a:pt x="4515608" y="365759"/>
                </a:moveTo>
                <a:lnTo>
                  <a:pt x="4495796" y="365759"/>
                </a:lnTo>
                <a:lnTo>
                  <a:pt x="4495796" y="385571"/>
                </a:lnTo>
                <a:lnTo>
                  <a:pt x="4515608" y="385571"/>
                </a:lnTo>
                <a:lnTo>
                  <a:pt x="4515608" y="365759"/>
                </a:lnTo>
                <a:close/>
              </a:path>
              <a:path w="5049520" h="386080">
                <a:moveTo>
                  <a:pt x="4477508" y="365759"/>
                </a:moveTo>
                <a:lnTo>
                  <a:pt x="4457696" y="365759"/>
                </a:lnTo>
                <a:lnTo>
                  <a:pt x="4457696" y="385571"/>
                </a:lnTo>
                <a:lnTo>
                  <a:pt x="4477508" y="385571"/>
                </a:lnTo>
                <a:lnTo>
                  <a:pt x="4477508" y="365759"/>
                </a:lnTo>
                <a:close/>
              </a:path>
              <a:path w="5049520" h="386080">
                <a:moveTo>
                  <a:pt x="4439408" y="365759"/>
                </a:moveTo>
                <a:lnTo>
                  <a:pt x="4419596" y="365759"/>
                </a:lnTo>
                <a:lnTo>
                  <a:pt x="4419596" y="385571"/>
                </a:lnTo>
                <a:lnTo>
                  <a:pt x="4439408" y="385571"/>
                </a:lnTo>
                <a:lnTo>
                  <a:pt x="4439408" y="365759"/>
                </a:lnTo>
                <a:close/>
              </a:path>
              <a:path w="5049520" h="386080">
                <a:moveTo>
                  <a:pt x="4401308" y="365759"/>
                </a:moveTo>
                <a:lnTo>
                  <a:pt x="4381496" y="365759"/>
                </a:lnTo>
                <a:lnTo>
                  <a:pt x="4381496" y="385571"/>
                </a:lnTo>
                <a:lnTo>
                  <a:pt x="4401308" y="385571"/>
                </a:lnTo>
                <a:lnTo>
                  <a:pt x="4401308" y="365759"/>
                </a:lnTo>
                <a:close/>
              </a:path>
              <a:path w="5049520" h="386080">
                <a:moveTo>
                  <a:pt x="4363208" y="365759"/>
                </a:moveTo>
                <a:lnTo>
                  <a:pt x="4343396" y="365759"/>
                </a:lnTo>
                <a:lnTo>
                  <a:pt x="4343396" y="385571"/>
                </a:lnTo>
                <a:lnTo>
                  <a:pt x="4363208" y="385571"/>
                </a:lnTo>
                <a:lnTo>
                  <a:pt x="4363208" y="365759"/>
                </a:lnTo>
                <a:close/>
              </a:path>
              <a:path w="5049520" h="386080">
                <a:moveTo>
                  <a:pt x="4325108" y="365759"/>
                </a:moveTo>
                <a:lnTo>
                  <a:pt x="4305296" y="365759"/>
                </a:lnTo>
                <a:lnTo>
                  <a:pt x="4305296" y="385571"/>
                </a:lnTo>
                <a:lnTo>
                  <a:pt x="4325108" y="385571"/>
                </a:lnTo>
                <a:lnTo>
                  <a:pt x="4325108" y="365759"/>
                </a:lnTo>
                <a:close/>
              </a:path>
              <a:path w="5049520" h="386080">
                <a:moveTo>
                  <a:pt x="4287008" y="365759"/>
                </a:moveTo>
                <a:lnTo>
                  <a:pt x="4267196" y="365759"/>
                </a:lnTo>
                <a:lnTo>
                  <a:pt x="4267196" y="385571"/>
                </a:lnTo>
                <a:lnTo>
                  <a:pt x="4287008" y="385571"/>
                </a:lnTo>
                <a:lnTo>
                  <a:pt x="4287008" y="365759"/>
                </a:lnTo>
                <a:close/>
              </a:path>
              <a:path w="5049520" h="386080">
                <a:moveTo>
                  <a:pt x="4248908" y="365759"/>
                </a:moveTo>
                <a:lnTo>
                  <a:pt x="4229096" y="365759"/>
                </a:lnTo>
                <a:lnTo>
                  <a:pt x="4229096" y="385571"/>
                </a:lnTo>
                <a:lnTo>
                  <a:pt x="4248908" y="385571"/>
                </a:lnTo>
                <a:lnTo>
                  <a:pt x="4248908" y="365759"/>
                </a:lnTo>
                <a:close/>
              </a:path>
              <a:path w="5049520" h="386080">
                <a:moveTo>
                  <a:pt x="4210808" y="365759"/>
                </a:moveTo>
                <a:lnTo>
                  <a:pt x="4190996" y="365759"/>
                </a:lnTo>
                <a:lnTo>
                  <a:pt x="4190996" y="385571"/>
                </a:lnTo>
                <a:lnTo>
                  <a:pt x="4210808" y="385571"/>
                </a:lnTo>
                <a:lnTo>
                  <a:pt x="4210808" y="365759"/>
                </a:lnTo>
                <a:close/>
              </a:path>
              <a:path w="5049520" h="386080">
                <a:moveTo>
                  <a:pt x="4172708" y="365759"/>
                </a:moveTo>
                <a:lnTo>
                  <a:pt x="4152896" y="365759"/>
                </a:lnTo>
                <a:lnTo>
                  <a:pt x="4152896" y="385571"/>
                </a:lnTo>
                <a:lnTo>
                  <a:pt x="4172708" y="385571"/>
                </a:lnTo>
                <a:lnTo>
                  <a:pt x="4172708" y="365759"/>
                </a:lnTo>
                <a:close/>
              </a:path>
              <a:path w="5049520" h="386080">
                <a:moveTo>
                  <a:pt x="4134608" y="365759"/>
                </a:moveTo>
                <a:lnTo>
                  <a:pt x="4114796" y="365759"/>
                </a:lnTo>
                <a:lnTo>
                  <a:pt x="4114796" y="385571"/>
                </a:lnTo>
                <a:lnTo>
                  <a:pt x="4134608" y="385571"/>
                </a:lnTo>
                <a:lnTo>
                  <a:pt x="4134608" y="365759"/>
                </a:lnTo>
                <a:close/>
              </a:path>
              <a:path w="5049520" h="386080">
                <a:moveTo>
                  <a:pt x="4096508" y="365759"/>
                </a:moveTo>
                <a:lnTo>
                  <a:pt x="4076696" y="365759"/>
                </a:lnTo>
                <a:lnTo>
                  <a:pt x="4076696" y="385571"/>
                </a:lnTo>
                <a:lnTo>
                  <a:pt x="4096508" y="385571"/>
                </a:lnTo>
                <a:lnTo>
                  <a:pt x="4096508" y="365759"/>
                </a:lnTo>
                <a:close/>
              </a:path>
              <a:path w="5049520" h="386080">
                <a:moveTo>
                  <a:pt x="4058408" y="365759"/>
                </a:moveTo>
                <a:lnTo>
                  <a:pt x="4038596" y="365759"/>
                </a:lnTo>
                <a:lnTo>
                  <a:pt x="4038596" y="385571"/>
                </a:lnTo>
                <a:lnTo>
                  <a:pt x="4058408" y="385571"/>
                </a:lnTo>
                <a:lnTo>
                  <a:pt x="4058408" y="365759"/>
                </a:lnTo>
                <a:close/>
              </a:path>
              <a:path w="5049520" h="386080">
                <a:moveTo>
                  <a:pt x="4020308" y="365759"/>
                </a:moveTo>
                <a:lnTo>
                  <a:pt x="4000496" y="365759"/>
                </a:lnTo>
                <a:lnTo>
                  <a:pt x="4000496" y="385571"/>
                </a:lnTo>
                <a:lnTo>
                  <a:pt x="4020308" y="385571"/>
                </a:lnTo>
                <a:lnTo>
                  <a:pt x="4020308" y="365759"/>
                </a:lnTo>
                <a:close/>
              </a:path>
              <a:path w="5049520" h="386080">
                <a:moveTo>
                  <a:pt x="3982208" y="365759"/>
                </a:moveTo>
                <a:lnTo>
                  <a:pt x="3962396" y="365759"/>
                </a:lnTo>
                <a:lnTo>
                  <a:pt x="3962396" y="385571"/>
                </a:lnTo>
                <a:lnTo>
                  <a:pt x="3982208" y="385571"/>
                </a:lnTo>
                <a:lnTo>
                  <a:pt x="3982208" y="365759"/>
                </a:lnTo>
                <a:close/>
              </a:path>
              <a:path w="5049520" h="386080">
                <a:moveTo>
                  <a:pt x="3944108" y="365759"/>
                </a:moveTo>
                <a:lnTo>
                  <a:pt x="3924296" y="365759"/>
                </a:lnTo>
                <a:lnTo>
                  <a:pt x="3924296" y="385571"/>
                </a:lnTo>
                <a:lnTo>
                  <a:pt x="3944108" y="385571"/>
                </a:lnTo>
                <a:lnTo>
                  <a:pt x="3944108" y="365759"/>
                </a:lnTo>
                <a:close/>
              </a:path>
              <a:path w="5049520" h="386080">
                <a:moveTo>
                  <a:pt x="3906008" y="365759"/>
                </a:moveTo>
                <a:lnTo>
                  <a:pt x="3886196" y="365759"/>
                </a:lnTo>
                <a:lnTo>
                  <a:pt x="3886196" y="385571"/>
                </a:lnTo>
                <a:lnTo>
                  <a:pt x="3906008" y="385571"/>
                </a:lnTo>
                <a:lnTo>
                  <a:pt x="3906008" y="365759"/>
                </a:lnTo>
                <a:close/>
              </a:path>
              <a:path w="5049520" h="386080">
                <a:moveTo>
                  <a:pt x="3867908" y="365759"/>
                </a:moveTo>
                <a:lnTo>
                  <a:pt x="3848096" y="365759"/>
                </a:lnTo>
                <a:lnTo>
                  <a:pt x="3848096" y="385571"/>
                </a:lnTo>
                <a:lnTo>
                  <a:pt x="3867908" y="385571"/>
                </a:lnTo>
                <a:lnTo>
                  <a:pt x="3867908" y="365759"/>
                </a:lnTo>
                <a:close/>
              </a:path>
              <a:path w="5049520" h="386080">
                <a:moveTo>
                  <a:pt x="3829808" y="365759"/>
                </a:moveTo>
                <a:lnTo>
                  <a:pt x="3809996" y="365759"/>
                </a:lnTo>
                <a:lnTo>
                  <a:pt x="3809996" y="385571"/>
                </a:lnTo>
                <a:lnTo>
                  <a:pt x="3829808" y="385571"/>
                </a:lnTo>
                <a:lnTo>
                  <a:pt x="3829808" y="365759"/>
                </a:lnTo>
                <a:close/>
              </a:path>
              <a:path w="5049520" h="386080">
                <a:moveTo>
                  <a:pt x="3791708" y="365759"/>
                </a:moveTo>
                <a:lnTo>
                  <a:pt x="3771896" y="365759"/>
                </a:lnTo>
                <a:lnTo>
                  <a:pt x="3771896" y="385571"/>
                </a:lnTo>
                <a:lnTo>
                  <a:pt x="3791708" y="385571"/>
                </a:lnTo>
                <a:lnTo>
                  <a:pt x="3791708" y="365759"/>
                </a:lnTo>
                <a:close/>
              </a:path>
              <a:path w="5049520" h="386080">
                <a:moveTo>
                  <a:pt x="3753608" y="365759"/>
                </a:moveTo>
                <a:lnTo>
                  <a:pt x="3733796" y="365759"/>
                </a:lnTo>
                <a:lnTo>
                  <a:pt x="3733796" y="385571"/>
                </a:lnTo>
                <a:lnTo>
                  <a:pt x="3753608" y="385571"/>
                </a:lnTo>
                <a:lnTo>
                  <a:pt x="3753608" y="365759"/>
                </a:lnTo>
                <a:close/>
              </a:path>
              <a:path w="5049520" h="386080">
                <a:moveTo>
                  <a:pt x="3715508" y="365759"/>
                </a:moveTo>
                <a:lnTo>
                  <a:pt x="3695696" y="365759"/>
                </a:lnTo>
                <a:lnTo>
                  <a:pt x="3695696" y="385571"/>
                </a:lnTo>
                <a:lnTo>
                  <a:pt x="3715508" y="385571"/>
                </a:lnTo>
                <a:lnTo>
                  <a:pt x="3715508" y="365759"/>
                </a:lnTo>
                <a:close/>
              </a:path>
              <a:path w="5049520" h="386080">
                <a:moveTo>
                  <a:pt x="3677408" y="365759"/>
                </a:moveTo>
                <a:lnTo>
                  <a:pt x="3657596" y="365759"/>
                </a:lnTo>
                <a:lnTo>
                  <a:pt x="3657596" y="385571"/>
                </a:lnTo>
                <a:lnTo>
                  <a:pt x="3677408" y="385571"/>
                </a:lnTo>
                <a:lnTo>
                  <a:pt x="3677408" y="365759"/>
                </a:lnTo>
                <a:close/>
              </a:path>
              <a:path w="5049520" h="386080">
                <a:moveTo>
                  <a:pt x="3639308" y="365759"/>
                </a:moveTo>
                <a:lnTo>
                  <a:pt x="3619496" y="365759"/>
                </a:lnTo>
                <a:lnTo>
                  <a:pt x="3619496" y="385571"/>
                </a:lnTo>
                <a:lnTo>
                  <a:pt x="3639308" y="385571"/>
                </a:lnTo>
                <a:lnTo>
                  <a:pt x="3639308" y="365759"/>
                </a:lnTo>
                <a:close/>
              </a:path>
              <a:path w="5049520" h="386080">
                <a:moveTo>
                  <a:pt x="3601208" y="365759"/>
                </a:moveTo>
                <a:lnTo>
                  <a:pt x="3581396" y="365759"/>
                </a:lnTo>
                <a:lnTo>
                  <a:pt x="3581396" y="385571"/>
                </a:lnTo>
                <a:lnTo>
                  <a:pt x="3601208" y="385571"/>
                </a:lnTo>
                <a:lnTo>
                  <a:pt x="3601208" y="365759"/>
                </a:lnTo>
                <a:close/>
              </a:path>
              <a:path w="5049520" h="386080">
                <a:moveTo>
                  <a:pt x="3563108" y="365759"/>
                </a:moveTo>
                <a:lnTo>
                  <a:pt x="3543296" y="365759"/>
                </a:lnTo>
                <a:lnTo>
                  <a:pt x="3543296" y="385571"/>
                </a:lnTo>
                <a:lnTo>
                  <a:pt x="3563108" y="385571"/>
                </a:lnTo>
                <a:lnTo>
                  <a:pt x="3563108" y="365759"/>
                </a:lnTo>
                <a:close/>
              </a:path>
              <a:path w="5049520" h="386080">
                <a:moveTo>
                  <a:pt x="3525008" y="365759"/>
                </a:moveTo>
                <a:lnTo>
                  <a:pt x="3505196" y="365759"/>
                </a:lnTo>
                <a:lnTo>
                  <a:pt x="3505196" y="385571"/>
                </a:lnTo>
                <a:lnTo>
                  <a:pt x="3525008" y="385571"/>
                </a:lnTo>
                <a:lnTo>
                  <a:pt x="3525008" y="365759"/>
                </a:lnTo>
                <a:close/>
              </a:path>
              <a:path w="5049520" h="386080">
                <a:moveTo>
                  <a:pt x="3486908" y="365759"/>
                </a:moveTo>
                <a:lnTo>
                  <a:pt x="3467096" y="365759"/>
                </a:lnTo>
                <a:lnTo>
                  <a:pt x="3467096" y="385571"/>
                </a:lnTo>
                <a:lnTo>
                  <a:pt x="3486908" y="385571"/>
                </a:lnTo>
                <a:lnTo>
                  <a:pt x="3486908" y="365759"/>
                </a:lnTo>
                <a:close/>
              </a:path>
              <a:path w="5049520" h="386080">
                <a:moveTo>
                  <a:pt x="3448808" y="365759"/>
                </a:moveTo>
                <a:lnTo>
                  <a:pt x="3428996" y="365759"/>
                </a:lnTo>
                <a:lnTo>
                  <a:pt x="3428996" y="385571"/>
                </a:lnTo>
                <a:lnTo>
                  <a:pt x="3448808" y="385571"/>
                </a:lnTo>
                <a:lnTo>
                  <a:pt x="3448808" y="365759"/>
                </a:lnTo>
                <a:close/>
              </a:path>
              <a:path w="5049520" h="386080">
                <a:moveTo>
                  <a:pt x="3410708" y="365759"/>
                </a:moveTo>
                <a:lnTo>
                  <a:pt x="3390896" y="365759"/>
                </a:lnTo>
                <a:lnTo>
                  <a:pt x="3390896" y="385571"/>
                </a:lnTo>
                <a:lnTo>
                  <a:pt x="3410708" y="385571"/>
                </a:lnTo>
                <a:lnTo>
                  <a:pt x="3410708" y="365759"/>
                </a:lnTo>
                <a:close/>
              </a:path>
              <a:path w="5049520" h="386080">
                <a:moveTo>
                  <a:pt x="3372608" y="365759"/>
                </a:moveTo>
                <a:lnTo>
                  <a:pt x="3352796" y="365759"/>
                </a:lnTo>
                <a:lnTo>
                  <a:pt x="3352796" y="385571"/>
                </a:lnTo>
                <a:lnTo>
                  <a:pt x="3372608" y="385571"/>
                </a:lnTo>
                <a:lnTo>
                  <a:pt x="3372608" y="365759"/>
                </a:lnTo>
                <a:close/>
              </a:path>
              <a:path w="5049520" h="386080">
                <a:moveTo>
                  <a:pt x="3334508" y="365759"/>
                </a:moveTo>
                <a:lnTo>
                  <a:pt x="3314696" y="365759"/>
                </a:lnTo>
                <a:lnTo>
                  <a:pt x="3314696" y="385571"/>
                </a:lnTo>
                <a:lnTo>
                  <a:pt x="3334508" y="385571"/>
                </a:lnTo>
                <a:lnTo>
                  <a:pt x="3334508" y="365759"/>
                </a:lnTo>
                <a:close/>
              </a:path>
              <a:path w="5049520" h="386080">
                <a:moveTo>
                  <a:pt x="3296408" y="365759"/>
                </a:moveTo>
                <a:lnTo>
                  <a:pt x="3276596" y="365759"/>
                </a:lnTo>
                <a:lnTo>
                  <a:pt x="3276596" y="385571"/>
                </a:lnTo>
                <a:lnTo>
                  <a:pt x="3296408" y="385571"/>
                </a:lnTo>
                <a:lnTo>
                  <a:pt x="3296408" y="365759"/>
                </a:lnTo>
                <a:close/>
              </a:path>
              <a:path w="5049520" h="386080">
                <a:moveTo>
                  <a:pt x="3258308" y="365759"/>
                </a:moveTo>
                <a:lnTo>
                  <a:pt x="3238496" y="365759"/>
                </a:lnTo>
                <a:lnTo>
                  <a:pt x="3238496" y="385571"/>
                </a:lnTo>
                <a:lnTo>
                  <a:pt x="3258308" y="385571"/>
                </a:lnTo>
                <a:lnTo>
                  <a:pt x="3258308" y="365759"/>
                </a:lnTo>
                <a:close/>
              </a:path>
              <a:path w="5049520" h="386080">
                <a:moveTo>
                  <a:pt x="3220208" y="365759"/>
                </a:moveTo>
                <a:lnTo>
                  <a:pt x="3200396" y="365759"/>
                </a:lnTo>
                <a:lnTo>
                  <a:pt x="3200396" y="385571"/>
                </a:lnTo>
                <a:lnTo>
                  <a:pt x="3220208" y="385571"/>
                </a:lnTo>
                <a:lnTo>
                  <a:pt x="3220208" y="365759"/>
                </a:lnTo>
                <a:close/>
              </a:path>
              <a:path w="5049520" h="386080">
                <a:moveTo>
                  <a:pt x="3182108" y="365759"/>
                </a:moveTo>
                <a:lnTo>
                  <a:pt x="3162296" y="365759"/>
                </a:lnTo>
                <a:lnTo>
                  <a:pt x="3162296" y="385571"/>
                </a:lnTo>
                <a:lnTo>
                  <a:pt x="3182108" y="385571"/>
                </a:lnTo>
                <a:lnTo>
                  <a:pt x="3182108" y="365759"/>
                </a:lnTo>
                <a:close/>
              </a:path>
              <a:path w="5049520" h="386080">
                <a:moveTo>
                  <a:pt x="3144008" y="365759"/>
                </a:moveTo>
                <a:lnTo>
                  <a:pt x="3124196" y="365759"/>
                </a:lnTo>
                <a:lnTo>
                  <a:pt x="3124196" y="385571"/>
                </a:lnTo>
                <a:lnTo>
                  <a:pt x="3144008" y="385571"/>
                </a:lnTo>
                <a:lnTo>
                  <a:pt x="3144008" y="365759"/>
                </a:lnTo>
                <a:close/>
              </a:path>
              <a:path w="5049520" h="386080">
                <a:moveTo>
                  <a:pt x="3105908" y="365759"/>
                </a:moveTo>
                <a:lnTo>
                  <a:pt x="3086096" y="365759"/>
                </a:lnTo>
                <a:lnTo>
                  <a:pt x="3086096" y="385571"/>
                </a:lnTo>
                <a:lnTo>
                  <a:pt x="3105908" y="385571"/>
                </a:lnTo>
                <a:lnTo>
                  <a:pt x="3105908" y="365759"/>
                </a:lnTo>
                <a:close/>
              </a:path>
              <a:path w="5049520" h="386080">
                <a:moveTo>
                  <a:pt x="3067808" y="365759"/>
                </a:moveTo>
                <a:lnTo>
                  <a:pt x="3047996" y="365759"/>
                </a:lnTo>
                <a:lnTo>
                  <a:pt x="3047996" y="385571"/>
                </a:lnTo>
                <a:lnTo>
                  <a:pt x="3067808" y="385571"/>
                </a:lnTo>
                <a:lnTo>
                  <a:pt x="3067808" y="365759"/>
                </a:lnTo>
                <a:close/>
              </a:path>
              <a:path w="5049520" h="386080">
                <a:moveTo>
                  <a:pt x="3029708" y="365759"/>
                </a:moveTo>
                <a:lnTo>
                  <a:pt x="3009896" y="365759"/>
                </a:lnTo>
                <a:lnTo>
                  <a:pt x="3009896" y="385571"/>
                </a:lnTo>
                <a:lnTo>
                  <a:pt x="3029708" y="385571"/>
                </a:lnTo>
                <a:lnTo>
                  <a:pt x="3029708" y="365759"/>
                </a:lnTo>
                <a:close/>
              </a:path>
              <a:path w="5049520" h="386080">
                <a:moveTo>
                  <a:pt x="2991608" y="365759"/>
                </a:moveTo>
                <a:lnTo>
                  <a:pt x="2971796" y="365759"/>
                </a:lnTo>
                <a:lnTo>
                  <a:pt x="2971796" y="385571"/>
                </a:lnTo>
                <a:lnTo>
                  <a:pt x="2991608" y="385571"/>
                </a:lnTo>
                <a:lnTo>
                  <a:pt x="2991608" y="365759"/>
                </a:lnTo>
                <a:close/>
              </a:path>
              <a:path w="5049520" h="386080">
                <a:moveTo>
                  <a:pt x="2953508" y="365759"/>
                </a:moveTo>
                <a:lnTo>
                  <a:pt x="2933696" y="365759"/>
                </a:lnTo>
                <a:lnTo>
                  <a:pt x="2933696" y="385571"/>
                </a:lnTo>
                <a:lnTo>
                  <a:pt x="2953508" y="385571"/>
                </a:lnTo>
                <a:lnTo>
                  <a:pt x="2953508" y="365759"/>
                </a:lnTo>
                <a:close/>
              </a:path>
              <a:path w="5049520" h="386080">
                <a:moveTo>
                  <a:pt x="2915408" y="365759"/>
                </a:moveTo>
                <a:lnTo>
                  <a:pt x="2895596" y="365759"/>
                </a:lnTo>
                <a:lnTo>
                  <a:pt x="2895596" y="385571"/>
                </a:lnTo>
                <a:lnTo>
                  <a:pt x="2915408" y="385571"/>
                </a:lnTo>
                <a:lnTo>
                  <a:pt x="2915408" y="365759"/>
                </a:lnTo>
                <a:close/>
              </a:path>
              <a:path w="5049520" h="386080">
                <a:moveTo>
                  <a:pt x="2877308" y="365759"/>
                </a:moveTo>
                <a:lnTo>
                  <a:pt x="2857496" y="365759"/>
                </a:lnTo>
                <a:lnTo>
                  <a:pt x="2857496" y="385571"/>
                </a:lnTo>
                <a:lnTo>
                  <a:pt x="2877308" y="385571"/>
                </a:lnTo>
                <a:lnTo>
                  <a:pt x="2877308" y="365759"/>
                </a:lnTo>
                <a:close/>
              </a:path>
              <a:path w="5049520" h="386080">
                <a:moveTo>
                  <a:pt x="2839208" y="365759"/>
                </a:moveTo>
                <a:lnTo>
                  <a:pt x="2819396" y="365759"/>
                </a:lnTo>
                <a:lnTo>
                  <a:pt x="2819396" y="385571"/>
                </a:lnTo>
                <a:lnTo>
                  <a:pt x="2839208" y="385571"/>
                </a:lnTo>
                <a:lnTo>
                  <a:pt x="2839208" y="365759"/>
                </a:lnTo>
                <a:close/>
              </a:path>
              <a:path w="5049520" h="386080">
                <a:moveTo>
                  <a:pt x="2801108" y="365759"/>
                </a:moveTo>
                <a:lnTo>
                  <a:pt x="2781296" y="365759"/>
                </a:lnTo>
                <a:lnTo>
                  <a:pt x="2781296" y="385571"/>
                </a:lnTo>
                <a:lnTo>
                  <a:pt x="2801108" y="385571"/>
                </a:lnTo>
                <a:lnTo>
                  <a:pt x="2801108" y="365759"/>
                </a:lnTo>
                <a:close/>
              </a:path>
              <a:path w="5049520" h="386080">
                <a:moveTo>
                  <a:pt x="2763008" y="365759"/>
                </a:moveTo>
                <a:lnTo>
                  <a:pt x="2743196" y="365759"/>
                </a:lnTo>
                <a:lnTo>
                  <a:pt x="2743196" y="385571"/>
                </a:lnTo>
                <a:lnTo>
                  <a:pt x="2763008" y="385571"/>
                </a:lnTo>
                <a:lnTo>
                  <a:pt x="2763008" y="365759"/>
                </a:lnTo>
                <a:close/>
              </a:path>
              <a:path w="5049520" h="386080">
                <a:moveTo>
                  <a:pt x="2724908" y="365759"/>
                </a:moveTo>
                <a:lnTo>
                  <a:pt x="2705096" y="365759"/>
                </a:lnTo>
                <a:lnTo>
                  <a:pt x="2705096" y="385571"/>
                </a:lnTo>
                <a:lnTo>
                  <a:pt x="2724908" y="385571"/>
                </a:lnTo>
                <a:lnTo>
                  <a:pt x="2724908" y="365759"/>
                </a:lnTo>
                <a:close/>
              </a:path>
              <a:path w="5049520" h="386080">
                <a:moveTo>
                  <a:pt x="2686808" y="365759"/>
                </a:moveTo>
                <a:lnTo>
                  <a:pt x="2666996" y="365759"/>
                </a:lnTo>
                <a:lnTo>
                  <a:pt x="2666996" y="385571"/>
                </a:lnTo>
                <a:lnTo>
                  <a:pt x="2686808" y="385571"/>
                </a:lnTo>
                <a:lnTo>
                  <a:pt x="2686808" y="365759"/>
                </a:lnTo>
                <a:close/>
              </a:path>
              <a:path w="5049520" h="386080">
                <a:moveTo>
                  <a:pt x="2648708" y="365759"/>
                </a:moveTo>
                <a:lnTo>
                  <a:pt x="2628896" y="365759"/>
                </a:lnTo>
                <a:lnTo>
                  <a:pt x="2628896" y="385571"/>
                </a:lnTo>
                <a:lnTo>
                  <a:pt x="2648708" y="385571"/>
                </a:lnTo>
                <a:lnTo>
                  <a:pt x="2648708" y="365759"/>
                </a:lnTo>
                <a:close/>
              </a:path>
              <a:path w="5049520" h="386080">
                <a:moveTo>
                  <a:pt x="2610608" y="365759"/>
                </a:moveTo>
                <a:lnTo>
                  <a:pt x="2590796" y="365759"/>
                </a:lnTo>
                <a:lnTo>
                  <a:pt x="2590796" y="385571"/>
                </a:lnTo>
                <a:lnTo>
                  <a:pt x="2610608" y="385571"/>
                </a:lnTo>
                <a:lnTo>
                  <a:pt x="2610608" y="365759"/>
                </a:lnTo>
                <a:close/>
              </a:path>
              <a:path w="5049520" h="386080">
                <a:moveTo>
                  <a:pt x="2572508" y="365759"/>
                </a:moveTo>
                <a:lnTo>
                  <a:pt x="2552696" y="365759"/>
                </a:lnTo>
                <a:lnTo>
                  <a:pt x="2552696" y="385571"/>
                </a:lnTo>
                <a:lnTo>
                  <a:pt x="2572508" y="385571"/>
                </a:lnTo>
                <a:lnTo>
                  <a:pt x="2572508" y="365759"/>
                </a:lnTo>
                <a:close/>
              </a:path>
              <a:path w="5049520" h="386080">
                <a:moveTo>
                  <a:pt x="2534408" y="365759"/>
                </a:moveTo>
                <a:lnTo>
                  <a:pt x="2514596" y="365759"/>
                </a:lnTo>
                <a:lnTo>
                  <a:pt x="2514596" y="385571"/>
                </a:lnTo>
                <a:lnTo>
                  <a:pt x="2534408" y="385571"/>
                </a:lnTo>
                <a:lnTo>
                  <a:pt x="2534408" y="365759"/>
                </a:lnTo>
                <a:close/>
              </a:path>
              <a:path w="5049520" h="386080">
                <a:moveTo>
                  <a:pt x="2496308" y="365759"/>
                </a:moveTo>
                <a:lnTo>
                  <a:pt x="2476496" y="365759"/>
                </a:lnTo>
                <a:lnTo>
                  <a:pt x="2476496" y="385571"/>
                </a:lnTo>
                <a:lnTo>
                  <a:pt x="2496308" y="385571"/>
                </a:lnTo>
                <a:lnTo>
                  <a:pt x="2496308" y="365759"/>
                </a:lnTo>
                <a:close/>
              </a:path>
              <a:path w="5049520" h="386080">
                <a:moveTo>
                  <a:pt x="2458208" y="365759"/>
                </a:moveTo>
                <a:lnTo>
                  <a:pt x="2438396" y="365759"/>
                </a:lnTo>
                <a:lnTo>
                  <a:pt x="2438396" y="385571"/>
                </a:lnTo>
                <a:lnTo>
                  <a:pt x="2458208" y="385571"/>
                </a:lnTo>
                <a:lnTo>
                  <a:pt x="2458208" y="365759"/>
                </a:lnTo>
                <a:close/>
              </a:path>
              <a:path w="5049520" h="386080">
                <a:moveTo>
                  <a:pt x="2420108" y="365759"/>
                </a:moveTo>
                <a:lnTo>
                  <a:pt x="2400296" y="365759"/>
                </a:lnTo>
                <a:lnTo>
                  <a:pt x="2400296" y="385571"/>
                </a:lnTo>
                <a:lnTo>
                  <a:pt x="2420108" y="385571"/>
                </a:lnTo>
                <a:lnTo>
                  <a:pt x="2420108" y="365759"/>
                </a:lnTo>
                <a:close/>
              </a:path>
              <a:path w="5049520" h="386080">
                <a:moveTo>
                  <a:pt x="2382008" y="365759"/>
                </a:moveTo>
                <a:lnTo>
                  <a:pt x="2362196" y="365759"/>
                </a:lnTo>
                <a:lnTo>
                  <a:pt x="2362196" y="385571"/>
                </a:lnTo>
                <a:lnTo>
                  <a:pt x="2382008" y="385571"/>
                </a:lnTo>
                <a:lnTo>
                  <a:pt x="2382008" y="365759"/>
                </a:lnTo>
                <a:close/>
              </a:path>
              <a:path w="5049520" h="386080">
                <a:moveTo>
                  <a:pt x="2343908" y="365759"/>
                </a:moveTo>
                <a:lnTo>
                  <a:pt x="2324096" y="365759"/>
                </a:lnTo>
                <a:lnTo>
                  <a:pt x="2324096" y="385571"/>
                </a:lnTo>
                <a:lnTo>
                  <a:pt x="2343908" y="385571"/>
                </a:lnTo>
                <a:lnTo>
                  <a:pt x="2343908" y="365759"/>
                </a:lnTo>
                <a:close/>
              </a:path>
              <a:path w="5049520" h="386080">
                <a:moveTo>
                  <a:pt x="2305808" y="365759"/>
                </a:moveTo>
                <a:lnTo>
                  <a:pt x="2285996" y="365759"/>
                </a:lnTo>
                <a:lnTo>
                  <a:pt x="2285996" y="385571"/>
                </a:lnTo>
                <a:lnTo>
                  <a:pt x="2305808" y="385571"/>
                </a:lnTo>
                <a:lnTo>
                  <a:pt x="2305808" y="365759"/>
                </a:lnTo>
                <a:close/>
              </a:path>
              <a:path w="5049520" h="386080">
                <a:moveTo>
                  <a:pt x="2267708" y="365759"/>
                </a:moveTo>
                <a:lnTo>
                  <a:pt x="2247896" y="365759"/>
                </a:lnTo>
                <a:lnTo>
                  <a:pt x="2247896" y="385571"/>
                </a:lnTo>
                <a:lnTo>
                  <a:pt x="2267708" y="385571"/>
                </a:lnTo>
                <a:lnTo>
                  <a:pt x="2267708" y="365759"/>
                </a:lnTo>
                <a:close/>
              </a:path>
              <a:path w="5049520" h="386080">
                <a:moveTo>
                  <a:pt x="2229608" y="365759"/>
                </a:moveTo>
                <a:lnTo>
                  <a:pt x="2209796" y="365759"/>
                </a:lnTo>
                <a:lnTo>
                  <a:pt x="2209796" y="385571"/>
                </a:lnTo>
                <a:lnTo>
                  <a:pt x="2229608" y="385571"/>
                </a:lnTo>
                <a:lnTo>
                  <a:pt x="2229608" y="365759"/>
                </a:lnTo>
                <a:close/>
              </a:path>
              <a:path w="5049520" h="386080">
                <a:moveTo>
                  <a:pt x="2191508" y="365759"/>
                </a:moveTo>
                <a:lnTo>
                  <a:pt x="2171696" y="365759"/>
                </a:lnTo>
                <a:lnTo>
                  <a:pt x="2171696" y="385571"/>
                </a:lnTo>
                <a:lnTo>
                  <a:pt x="2191508" y="385571"/>
                </a:lnTo>
                <a:lnTo>
                  <a:pt x="2191508" y="365759"/>
                </a:lnTo>
                <a:close/>
              </a:path>
              <a:path w="5049520" h="386080">
                <a:moveTo>
                  <a:pt x="2153408" y="365759"/>
                </a:moveTo>
                <a:lnTo>
                  <a:pt x="2133596" y="365759"/>
                </a:lnTo>
                <a:lnTo>
                  <a:pt x="2133596" y="385571"/>
                </a:lnTo>
                <a:lnTo>
                  <a:pt x="2153408" y="385571"/>
                </a:lnTo>
                <a:lnTo>
                  <a:pt x="2153408" y="365759"/>
                </a:lnTo>
                <a:close/>
              </a:path>
              <a:path w="5049520" h="386080">
                <a:moveTo>
                  <a:pt x="2115308" y="365759"/>
                </a:moveTo>
                <a:lnTo>
                  <a:pt x="2095496" y="365759"/>
                </a:lnTo>
                <a:lnTo>
                  <a:pt x="2095496" y="385571"/>
                </a:lnTo>
                <a:lnTo>
                  <a:pt x="2115308" y="385571"/>
                </a:lnTo>
                <a:lnTo>
                  <a:pt x="2115308" y="365759"/>
                </a:lnTo>
                <a:close/>
              </a:path>
              <a:path w="5049520" h="386080">
                <a:moveTo>
                  <a:pt x="2077208" y="365759"/>
                </a:moveTo>
                <a:lnTo>
                  <a:pt x="2057396" y="365759"/>
                </a:lnTo>
                <a:lnTo>
                  <a:pt x="2057396" y="385571"/>
                </a:lnTo>
                <a:lnTo>
                  <a:pt x="2077208" y="385571"/>
                </a:lnTo>
                <a:lnTo>
                  <a:pt x="2077208" y="365759"/>
                </a:lnTo>
                <a:close/>
              </a:path>
              <a:path w="5049520" h="386080">
                <a:moveTo>
                  <a:pt x="2039108" y="365759"/>
                </a:moveTo>
                <a:lnTo>
                  <a:pt x="2019296" y="365759"/>
                </a:lnTo>
                <a:lnTo>
                  <a:pt x="2019296" y="385571"/>
                </a:lnTo>
                <a:lnTo>
                  <a:pt x="2039108" y="385571"/>
                </a:lnTo>
                <a:lnTo>
                  <a:pt x="2039108" y="365759"/>
                </a:lnTo>
                <a:close/>
              </a:path>
              <a:path w="5049520" h="386080">
                <a:moveTo>
                  <a:pt x="2001008" y="365759"/>
                </a:moveTo>
                <a:lnTo>
                  <a:pt x="1981196" y="365759"/>
                </a:lnTo>
                <a:lnTo>
                  <a:pt x="1981196" y="385571"/>
                </a:lnTo>
                <a:lnTo>
                  <a:pt x="2001008" y="385571"/>
                </a:lnTo>
                <a:lnTo>
                  <a:pt x="2001008" y="365759"/>
                </a:lnTo>
                <a:close/>
              </a:path>
              <a:path w="5049520" h="386080">
                <a:moveTo>
                  <a:pt x="1962908" y="365759"/>
                </a:moveTo>
                <a:lnTo>
                  <a:pt x="1943096" y="365759"/>
                </a:lnTo>
                <a:lnTo>
                  <a:pt x="1943096" y="385571"/>
                </a:lnTo>
                <a:lnTo>
                  <a:pt x="1962908" y="385571"/>
                </a:lnTo>
                <a:lnTo>
                  <a:pt x="1962908" y="365759"/>
                </a:lnTo>
                <a:close/>
              </a:path>
              <a:path w="5049520" h="386080">
                <a:moveTo>
                  <a:pt x="1924808" y="365759"/>
                </a:moveTo>
                <a:lnTo>
                  <a:pt x="1904996" y="365759"/>
                </a:lnTo>
                <a:lnTo>
                  <a:pt x="1904996" y="385571"/>
                </a:lnTo>
                <a:lnTo>
                  <a:pt x="1924808" y="385571"/>
                </a:lnTo>
                <a:lnTo>
                  <a:pt x="1924808" y="365759"/>
                </a:lnTo>
                <a:close/>
              </a:path>
              <a:path w="5049520" h="386080">
                <a:moveTo>
                  <a:pt x="1886708" y="365759"/>
                </a:moveTo>
                <a:lnTo>
                  <a:pt x="1866896" y="365759"/>
                </a:lnTo>
                <a:lnTo>
                  <a:pt x="1866896" y="385571"/>
                </a:lnTo>
                <a:lnTo>
                  <a:pt x="1886708" y="385571"/>
                </a:lnTo>
                <a:lnTo>
                  <a:pt x="1886708" y="365759"/>
                </a:lnTo>
                <a:close/>
              </a:path>
              <a:path w="5049520" h="386080">
                <a:moveTo>
                  <a:pt x="1848608" y="365759"/>
                </a:moveTo>
                <a:lnTo>
                  <a:pt x="1828796" y="365759"/>
                </a:lnTo>
                <a:lnTo>
                  <a:pt x="1828796" y="385571"/>
                </a:lnTo>
                <a:lnTo>
                  <a:pt x="1848608" y="385571"/>
                </a:lnTo>
                <a:lnTo>
                  <a:pt x="1848608" y="365759"/>
                </a:lnTo>
                <a:close/>
              </a:path>
              <a:path w="5049520" h="386080">
                <a:moveTo>
                  <a:pt x="1810508" y="365759"/>
                </a:moveTo>
                <a:lnTo>
                  <a:pt x="1790696" y="365759"/>
                </a:lnTo>
                <a:lnTo>
                  <a:pt x="1790696" y="385571"/>
                </a:lnTo>
                <a:lnTo>
                  <a:pt x="1810508" y="385571"/>
                </a:lnTo>
                <a:lnTo>
                  <a:pt x="1810508" y="365759"/>
                </a:lnTo>
                <a:close/>
              </a:path>
              <a:path w="5049520" h="386080">
                <a:moveTo>
                  <a:pt x="1772408" y="365759"/>
                </a:moveTo>
                <a:lnTo>
                  <a:pt x="1752596" y="365759"/>
                </a:lnTo>
                <a:lnTo>
                  <a:pt x="1752596" y="385571"/>
                </a:lnTo>
                <a:lnTo>
                  <a:pt x="1772408" y="385571"/>
                </a:lnTo>
                <a:lnTo>
                  <a:pt x="1772408" y="365759"/>
                </a:lnTo>
                <a:close/>
              </a:path>
              <a:path w="5049520" h="386080">
                <a:moveTo>
                  <a:pt x="1734308" y="365759"/>
                </a:moveTo>
                <a:lnTo>
                  <a:pt x="1714496" y="365759"/>
                </a:lnTo>
                <a:lnTo>
                  <a:pt x="1714496" y="385571"/>
                </a:lnTo>
                <a:lnTo>
                  <a:pt x="1734308" y="385571"/>
                </a:lnTo>
                <a:lnTo>
                  <a:pt x="1734308" y="365759"/>
                </a:lnTo>
                <a:close/>
              </a:path>
              <a:path w="5049520" h="386080">
                <a:moveTo>
                  <a:pt x="1696208" y="365759"/>
                </a:moveTo>
                <a:lnTo>
                  <a:pt x="1676396" y="365759"/>
                </a:lnTo>
                <a:lnTo>
                  <a:pt x="1676396" y="385571"/>
                </a:lnTo>
                <a:lnTo>
                  <a:pt x="1696208" y="385571"/>
                </a:lnTo>
                <a:lnTo>
                  <a:pt x="1696208" y="365759"/>
                </a:lnTo>
                <a:close/>
              </a:path>
              <a:path w="5049520" h="386080">
                <a:moveTo>
                  <a:pt x="1658108" y="365759"/>
                </a:moveTo>
                <a:lnTo>
                  <a:pt x="1638296" y="365759"/>
                </a:lnTo>
                <a:lnTo>
                  <a:pt x="1638296" y="385571"/>
                </a:lnTo>
                <a:lnTo>
                  <a:pt x="1658108" y="385571"/>
                </a:lnTo>
                <a:lnTo>
                  <a:pt x="1658108" y="365759"/>
                </a:lnTo>
                <a:close/>
              </a:path>
              <a:path w="5049520" h="386080">
                <a:moveTo>
                  <a:pt x="1620008" y="365759"/>
                </a:moveTo>
                <a:lnTo>
                  <a:pt x="1600196" y="365759"/>
                </a:lnTo>
                <a:lnTo>
                  <a:pt x="1600196" y="385571"/>
                </a:lnTo>
                <a:lnTo>
                  <a:pt x="1620008" y="385571"/>
                </a:lnTo>
                <a:lnTo>
                  <a:pt x="1620008" y="365759"/>
                </a:lnTo>
                <a:close/>
              </a:path>
              <a:path w="5049520" h="386080">
                <a:moveTo>
                  <a:pt x="1581908" y="365759"/>
                </a:moveTo>
                <a:lnTo>
                  <a:pt x="1562096" y="365759"/>
                </a:lnTo>
                <a:lnTo>
                  <a:pt x="1562096" y="385571"/>
                </a:lnTo>
                <a:lnTo>
                  <a:pt x="1581908" y="385571"/>
                </a:lnTo>
                <a:lnTo>
                  <a:pt x="1581908" y="365759"/>
                </a:lnTo>
                <a:close/>
              </a:path>
              <a:path w="5049520" h="386080">
                <a:moveTo>
                  <a:pt x="1543808" y="365759"/>
                </a:moveTo>
                <a:lnTo>
                  <a:pt x="1523996" y="365759"/>
                </a:lnTo>
                <a:lnTo>
                  <a:pt x="1523996" y="385571"/>
                </a:lnTo>
                <a:lnTo>
                  <a:pt x="1543808" y="385571"/>
                </a:lnTo>
                <a:lnTo>
                  <a:pt x="1543808" y="365759"/>
                </a:lnTo>
                <a:close/>
              </a:path>
              <a:path w="5049520" h="386080">
                <a:moveTo>
                  <a:pt x="1505708" y="365759"/>
                </a:moveTo>
                <a:lnTo>
                  <a:pt x="1485896" y="365759"/>
                </a:lnTo>
                <a:lnTo>
                  <a:pt x="1485896" y="385571"/>
                </a:lnTo>
                <a:lnTo>
                  <a:pt x="1505708" y="385571"/>
                </a:lnTo>
                <a:lnTo>
                  <a:pt x="1505708" y="365759"/>
                </a:lnTo>
                <a:close/>
              </a:path>
              <a:path w="5049520" h="386080">
                <a:moveTo>
                  <a:pt x="1467608" y="365759"/>
                </a:moveTo>
                <a:lnTo>
                  <a:pt x="1447796" y="365759"/>
                </a:lnTo>
                <a:lnTo>
                  <a:pt x="1447796" y="385571"/>
                </a:lnTo>
                <a:lnTo>
                  <a:pt x="1467608" y="385571"/>
                </a:lnTo>
                <a:lnTo>
                  <a:pt x="1467608" y="365759"/>
                </a:lnTo>
                <a:close/>
              </a:path>
              <a:path w="5049520" h="386080">
                <a:moveTo>
                  <a:pt x="1429508" y="365759"/>
                </a:moveTo>
                <a:lnTo>
                  <a:pt x="1409696" y="365759"/>
                </a:lnTo>
                <a:lnTo>
                  <a:pt x="1409696" y="385571"/>
                </a:lnTo>
                <a:lnTo>
                  <a:pt x="1429508" y="385571"/>
                </a:lnTo>
                <a:lnTo>
                  <a:pt x="1429508" y="365759"/>
                </a:lnTo>
                <a:close/>
              </a:path>
              <a:path w="5049520" h="386080">
                <a:moveTo>
                  <a:pt x="1391408" y="365759"/>
                </a:moveTo>
                <a:lnTo>
                  <a:pt x="1371596" y="365759"/>
                </a:lnTo>
                <a:lnTo>
                  <a:pt x="1371596" y="385571"/>
                </a:lnTo>
                <a:lnTo>
                  <a:pt x="1391408" y="385571"/>
                </a:lnTo>
                <a:lnTo>
                  <a:pt x="1391408" y="365759"/>
                </a:lnTo>
                <a:close/>
              </a:path>
              <a:path w="5049520" h="386080">
                <a:moveTo>
                  <a:pt x="1353308" y="365759"/>
                </a:moveTo>
                <a:lnTo>
                  <a:pt x="1333496" y="365759"/>
                </a:lnTo>
                <a:lnTo>
                  <a:pt x="1333496" y="385571"/>
                </a:lnTo>
                <a:lnTo>
                  <a:pt x="1353308" y="385571"/>
                </a:lnTo>
                <a:lnTo>
                  <a:pt x="1353308" y="365759"/>
                </a:lnTo>
                <a:close/>
              </a:path>
              <a:path w="5049520" h="386080">
                <a:moveTo>
                  <a:pt x="1315208" y="365759"/>
                </a:moveTo>
                <a:lnTo>
                  <a:pt x="1295396" y="365759"/>
                </a:lnTo>
                <a:lnTo>
                  <a:pt x="1295396" y="385571"/>
                </a:lnTo>
                <a:lnTo>
                  <a:pt x="1315208" y="385571"/>
                </a:lnTo>
                <a:lnTo>
                  <a:pt x="1315208" y="365759"/>
                </a:lnTo>
                <a:close/>
              </a:path>
              <a:path w="5049520" h="386080">
                <a:moveTo>
                  <a:pt x="1277108" y="365759"/>
                </a:moveTo>
                <a:lnTo>
                  <a:pt x="1257296" y="365759"/>
                </a:lnTo>
                <a:lnTo>
                  <a:pt x="1257296" y="385571"/>
                </a:lnTo>
                <a:lnTo>
                  <a:pt x="1277108" y="385571"/>
                </a:lnTo>
                <a:lnTo>
                  <a:pt x="1277108" y="365759"/>
                </a:lnTo>
                <a:close/>
              </a:path>
              <a:path w="5049520" h="386080">
                <a:moveTo>
                  <a:pt x="1239008" y="365759"/>
                </a:moveTo>
                <a:lnTo>
                  <a:pt x="1219196" y="365759"/>
                </a:lnTo>
                <a:lnTo>
                  <a:pt x="1219196" y="385571"/>
                </a:lnTo>
                <a:lnTo>
                  <a:pt x="1239008" y="385571"/>
                </a:lnTo>
                <a:lnTo>
                  <a:pt x="1239008" y="365759"/>
                </a:lnTo>
                <a:close/>
              </a:path>
              <a:path w="5049520" h="386080">
                <a:moveTo>
                  <a:pt x="1200908" y="365759"/>
                </a:moveTo>
                <a:lnTo>
                  <a:pt x="1181096" y="365759"/>
                </a:lnTo>
                <a:lnTo>
                  <a:pt x="1181096" y="385571"/>
                </a:lnTo>
                <a:lnTo>
                  <a:pt x="1200908" y="385571"/>
                </a:lnTo>
                <a:lnTo>
                  <a:pt x="1200908" y="365759"/>
                </a:lnTo>
                <a:close/>
              </a:path>
              <a:path w="5049520" h="386080">
                <a:moveTo>
                  <a:pt x="1162808" y="365759"/>
                </a:moveTo>
                <a:lnTo>
                  <a:pt x="1142996" y="365759"/>
                </a:lnTo>
                <a:lnTo>
                  <a:pt x="1142996" y="385571"/>
                </a:lnTo>
                <a:lnTo>
                  <a:pt x="1162808" y="385571"/>
                </a:lnTo>
                <a:lnTo>
                  <a:pt x="1162808" y="365759"/>
                </a:lnTo>
                <a:close/>
              </a:path>
              <a:path w="5049520" h="386080">
                <a:moveTo>
                  <a:pt x="1124708" y="365759"/>
                </a:moveTo>
                <a:lnTo>
                  <a:pt x="1104896" y="365759"/>
                </a:lnTo>
                <a:lnTo>
                  <a:pt x="1104896" y="385571"/>
                </a:lnTo>
                <a:lnTo>
                  <a:pt x="1124708" y="385571"/>
                </a:lnTo>
                <a:lnTo>
                  <a:pt x="1124708" y="365759"/>
                </a:lnTo>
                <a:close/>
              </a:path>
              <a:path w="5049520" h="386080">
                <a:moveTo>
                  <a:pt x="1086608" y="365759"/>
                </a:moveTo>
                <a:lnTo>
                  <a:pt x="1066796" y="365759"/>
                </a:lnTo>
                <a:lnTo>
                  <a:pt x="1066796" y="385571"/>
                </a:lnTo>
                <a:lnTo>
                  <a:pt x="1086608" y="385571"/>
                </a:lnTo>
                <a:lnTo>
                  <a:pt x="1086608" y="365759"/>
                </a:lnTo>
                <a:close/>
              </a:path>
              <a:path w="5049520" h="386080">
                <a:moveTo>
                  <a:pt x="1048508" y="365759"/>
                </a:moveTo>
                <a:lnTo>
                  <a:pt x="1028696" y="365759"/>
                </a:lnTo>
                <a:lnTo>
                  <a:pt x="1028696" y="385571"/>
                </a:lnTo>
                <a:lnTo>
                  <a:pt x="1048508" y="385571"/>
                </a:lnTo>
                <a:lnTo>
                  <a:pt x="1048508" y="365759"/>
                </a:lnTo>
                <a:close/>
              </a:path>
              <a:path w="5049520" h="386080">
                <a:moveTo>
                  <a:pt x="1010408" y="365759"/>
                </a:moveTo>
                <a:lnTo>
                  <a:pt x="990596" y="365759"/>
                </a:lnTo>
                <a:lnTo>
                  <a:pt x="990596" y="385571"/>
                </a:lnTo>
                <a:lnTo>
                  <a:pt x="1010408" y="385571"/>
                </a:lnTo>
                <a:lnTo>
                  <a:pt x="1010408" y="365759"/>
                </a:lnTo>
                <a:close/>
              </a:path>
              <a:path w="5049520" h="386080">
                <a:moveTo>
                  <a:pt x="972308" y="365759"/>
                </a:moveTo>
                <a:lnTo>
                  <a:pt x="952496" y="365759"/>
                </a:lnTo>
                <a:lnTo>
                  <a:pt x="952496" y="385571"/>
                </a:lnTo>
                <a:lnTo>
                  <a:pt x="972308" y="385571"/>
                </a:lnTo>
                <a:lnTo>
                  <a:pt x="972308" y="365759"/>
                </a:lnTo>
                <a:close/>
              </a:path>
              <a:path w="5049520" h="386080">
                <a:moveTo>
                  <a:pt x="934208" y="365759"/>
                </a:moveTo>
                <a:lnTo>
                  <a:pt x="914396" y="365759"/>
                </a:lnTo>
                <a:lnTo>
                  <a:pt x="914396" y="385571"/>
                </a:lnTo>
                <a:lnTo>
                  <a:pt x="934208" y="385571"/>
                </a:lnTo>
                <a:lnTo>
                  <a:pt x="934208" y="365759"/>
                </a:lnTo>
                <a:close/>
              </a:path>
              <a:path w="5049520" h="386080">
                <a:moveTo>
                  <a:pt x="896108" y="365759"/>
                </a:moveTo>
                <a:lnTo>
                  <a:pt x="876296" y="365759"/>
                </a:lnTo>
                <a:lnTo>
                  <a:pt x="876296" y="385571"/>
                </a:lnTo>
                <a:lnTo>
                  <a:pt x="896108" y="385571"/>
                </a:lnTo>
                <a:lnTo>
                  <a:pt x="896108" y="365759"/>
                </a:lnTo>
                <a:close/>
              </a:path>
              <a:path w="5049520" h="386080">
                <a:moveTo>
                  <a:pt x="858008" y="365759"/>
                </a:moveTo>
                <a:lnTo>
                  <a:pt x="838196" y="365759"/>
                </a:lnTo>
                <a:lnTo>
                  <a:pt x="838196" y="385571"/>
                </a:lnTo>
                <a:lnTo>
                  <a:pt x="858008" y="385571"/>
                </a:lnTo>
                <a:lnTo>
                  <a:pt x="858008" y="365759"/>
                </a:lnTo>
                <a:close/>
              </a:path>
              <a:path w="5049520" h="386080">
                <a:moveTo>
                  <a:pt x="819908" y="365759"/>
                </a:moveTo>
                <a:lnTo>
                  <a:pt x="800096" y="365759"/>
                </a:lnTo>
                <a:lnTo>
                  <a:pt x="800096" y="385571"/>
                </a:lnTo>
                <a:lnTo>
                  <a:pt x="819908" y="385571"/>
                </a:lnTo>
                <a:lnTo>
                  <a:pt x="819908" y="365759"/>
                </a:lnTo>
                <a:close/>
              </a:path>
              <a:path w="5049520" h="386080">
                <a:moveTo>
                  <a:pt x="781808" y="365759"/>
                </a:moveTo>
                <a:lnTo>
                  <a:pt x="761996" y="365759"/>
                </a:lnTo>
                <a:lnTo>
                  <a:pt x="761996" y="385571"/>
                </a:lnTo>
                <a:lnTo>
                  <a:pt x="781808" y="385571"/>
                </a:lnTo>
                <a:lnTo>
                  <a:pt x="781808" y="365759"/>
                </a:lnTo>
                <a:close/>
              </a:path>
              <a:path w="5049520" h="386080">
                <a:moveTo>
                  <a:pt x="743708" y="365759"/>
                </a:moveTo>
                <a:lnTo>
                  <a:pt x="723896" y="365759"/>
                </a:lnTo>
                <a:lnTo>
                  <a:pt x="723896" y="385571"/>
                </a:lnTo>
                <a:lnTo>
                  <a:pt x="743708" y="385571"/>
                </a:lnTo>
                <a:lnTo>
                  <a:pt x="743708" y="365759"/>
                </a:lnTo>
                <a:close/>
              </a:path>
              <a:path w="5049520" h="386080">
                <a:moveTo>
                  <a:pt x="705608" y="365759"/>
                </a:moveTo>
                <a:lnTo>
                  <a:pt x="685796" y="365759"/>
                </a:lnTo>
                <a:lnTo>
                  <a:pt x="685796" y="385571"/>
                </a:lnTo>
                <a:lnTo>
                  <a:pt x="705608" y="385571"/>
                </a:lnTo>
                <a:lnTo>
                  <a:pt x="705608" y="365759"/>
                </a:lnTo>
                <a:close/>
              </a:path>
              <a:path w="5049520" h="386080">
                <a:moveTo>
                  <a:pt x="667508" y="365759"/>
                </a:moveTo>
                <a:lnTo>
                  <a:pt x="647696" y="365759"/>
                </a:lnTo>
                <a:lnTo>
                  <a:pt x="647696" y="385571"/>
                </a:lnTo>
                <a:lnTo>
                  <a:pt x="667508" y="385571"/>
                </a:lnTo>
                <a:lnTo>
                  <a:pt x="667508" y="365759"/>
                </a:lnTo>
                <a:close/>
              </a:path>
              <a:path w="5049520" h="386080">
                <a:moveTo>
                  <a:pt x="629408" y="365759"/>
                </a:moveTo>
                <a:lnTo>
                  <a:pt x="609596" y="365759"/>
                </a:lnTo>
                <a:lnTo>
                  <a:pt x="609596" y="385571"/>
                </a:lnTo>
                <a:lnTo>
                  <a:pt x="629408" y="385571"/>
                </a:lnTo>
                <a:lnTo>
                  <a:pt x="629408" y="365759"/>
                </a:lnTo>
                <a:close/>
              </a:path>
              <a:path w="5049520" h="386080">
                <a:moveTo>
                  <a:pt x="591308" y="365759"/>
                </a:moveTo>
                <a:lnTo>
                  <a:pt x="571496" y="365759"/>
                </a:lnTo>
                <a:lnTo>
                  <a:pt x="571496" y="385571"/>
                </a:lnTo>
                <a:lnTo>
                  <a:pt x="591308" y="385571"/>
                </a:lnTo>
                <a:lnTo>
                  <a:pt x="591308" y="365759"/>
                </a:lnTo>
                <a:close/>
              </a:path>
              <a:path w="5049520" h="386080">
                <a:moveTo>
                  <a:pt x="553208" y="365759"/>
                </a:moveTo>
                <a:lnTo>
                  <a:pt x="533396" y="365759"/>
                </a:lnTo>
                <a:lnTo>
                  <a:pt x="533396" y="385571"/>
                </a:lnTo>
                <a:lnTo>
                  <a:pt x="553208" y="385571"/>
                </a:lnTo>
                <a:lnTo>
                  <a:pt x="553208" y="365759"/>
                </a:lnTo>
                <a:close/>
              </a:path>
              <a:path w="5049520" h="386080">
                <a:moveTo>
                  <a:pt x="515108" y="365759"/>
                </a:moveTo>
                <a:lnTo>
                  <a:pt x="495296" y="365759"/>
                </a:lnTo>
                <a:lnTo>
                  <a:pt x="495296" y="385571"/>
                </a:lnTo>
                <a:lnTo>
                  <a:pt x="515108" y="385571"/>
                </a:lnTo>
                <a:lnTo>
                  <a:pt x="515108" y="365759"/>
                </a:lnTo>
                <a:close/>
              </a:path>
              <a:path w="5049520" h="386080">
                <a:moveTo>
                  <a:pt x="477008" y="365759"/>
                </a:moveTo>
                <a:lnTo>
                  <a:pt x="457196" y="365759"/>
                </a:lnTo>
                <a:lnTo>
                  <a:pt x="457196" y="385571"/>
                </a:lnTo>
                <a:lnTo>
                  <a:pt x="477008" y="385571"/>
                </a:lnTo>
                <a:lnTo>
                  <a:pt x="477008" y="365759"/>
                </a:lnTo>
                <a:close/>
              </a:path>
              <a:path w="5049520" h="386080">
                <a:moveTo>
                  <a:pt x="438908" y="365759"/>
                </a:moveTo>
                <a:lnTo>
                  <a:pt x="419096" y="365759"/>
                </a:lnTo>
                <a:lnTo>
                  <a:pt x="419096" y="385571"/>
                </a:lnTo>
                <a:lnTo>
                  <a:pt x="438908" y="385571"/>
                </a:lnTo>
                <a:lnTo>
                  <a:pt x="438908" y="365759"/>
                </a:lnTo>
                <a:close/>
              </a:path>
              <a:path w="5049520" h="386080">
                <a:moveTo>
                  <a:pt x="400808" y="365759"/>
                </a:moveTo>
                <a:lnTo>
                  <a:pt x="380996" y="365759"/>
                </a:lnTo>
                <a:lnTo>
                  <a:pt x="380996" y="385571"/>
                </a:lnTo>
                <a:lnTo>
                  <a:pt x="400808" y="385571"/>
                </a:lnTo>
                <a:lnTo>
                  <a:pt x="400808" y="365759"/>
                </a:lnTo>
                <a:close/>
              </a:path>
              <a:path w="5049520" h="386080">
                <a:moveTo>
                  <a:pt x="362708" y="365759"/>
                </a:moveTo>
                <a:lnTo>
                  <a:pt x="342896" y="365759"/>
                </a:lnTo>
                <a:lnTo>
                  <a:pt x="342896" y="385571"/>
                </a:lnTo>
                <a:lnTo>
                  <a:pt x="362708" y="385571"/>
                </a:lnTo>
                <a:lnTo>
                  <a:pt x="362708" y="365759"/>
                </a:lnTo>
                <a:close/>
              </a:path>
              <a:path w="5049520" h="386080">
                <a:moveTo>
                  <a:pt x="324608" y="365759"/>
                </a:moveTo>
                <a:lnTo>
                  <a:pt x="304796" y="365759"/>
                </a:lnTo>
                <a:lnTo>
                  <a:pt x="304796" y="385571"/>
                </a:lnTo>
                <a:lnTo>
                  <a:pt x="324608" y="385571"/>
                </a:lnTo>
                <a:lnTo>
                  <a:pt x="324608" y="365759"/>
                </a:lnTo>
                <a:close/>
              </a:path>
              <a:path w="5049520" h="386080">
                <a:moveTo>
                  <a:pt x="286508" y="365759"/>
                </a:moveTo>
                <a:lnTo>
                  <a:pt x="266696" y="365759"/>
                </a:lnTo>
                <a:lnTo>
                  <a:pt x="266696" y="385571"/>
                </a:lnTo>
                <a:lnTo>
                  <a:pt x="286508" y="385571"/>
                </a:lnTo>
                <a:lnTo>
                  <a:pt x="286508" y="365759"/>
                </a:lnTo>
                <a:close/>
              </a:path>
              <a:path w="5049520" h="386080">
                <a:moveTo>
                  <a:pt x="248408" y="365759"/>
                </a:moveTo>
                <a:lnTo>
                  <a:pt x="228596" y="365759"/>
                </a:lnTo>
                <a:lnTo>
                  <a:pt x="228596" y="385571"/>
                </a:lnTo>
                <a:lnTo>
                  <a:pt x="248408" y="385571"/>
                </a:lnTo>
                <a:lnTo>
                  <a:pt x="248408" y="365759"/>
                </a:lnTo>
                <a:close/>
              </a:path>
              <a:path w="5049520" h="386080">
                <a:moveTo>
                  <a:pt x="210308" y="365759"/>
                </a:moveTo>
                <a:lnTo>
                  <a:pt x="190496" y="365759"/>
                </a:lnTo>
                <a:lnTo>
                  <a:pt x="190496" y="385571"/>
                </a:lnTo>
                <a:lnTo>
                  <a:pt x="210308" y="385571"/>
                </a:lnTo>
                <a:lnTo>
                  <a:pt x="210308" y="365759"/>
                </a:lnTo>
                <a:close/>
              </a:path>
              <a:path w="5049520" h="386080">
                <a:moveTo>
                  <a:pt x="172208" y="365759"/>
                </a:moveTo>
                <a:lnTo>
                  <a:pt x="152396" y="365759"/>
                </a:lnTo>
                <a:lnTo>
                  <a:pt x="152396" y="385571"/>
                </a:lnTo>
                <a:lnTo>
                  <a:pt x="172208" y="385571"/>
                </a:lnTo>
                <a:lnTo>
                  <a:pt x="172208" y="365759"/>
                </a:lnTo>
                <a:close/>
              </a:path>
              <a:path w="5049520" h="386080">
                <a:moveTo>
                  <a:pt x="134108" y="365759"/>
                </a:moveTo>
                <a:lnTo>
                  <a:pt x="114296" y="365759"/>
                </a:lnTo>
                <a:lnTo>
                  <a:pt x="114296" y="385571"/>
                </a:lnTo>
                <a:lnTo>
                  <a:pt x="134108" y="385571"/>
                </a:lnTo>
                <a:lnTo>
                  <a:pt x="134108" y="365759"/>
                </a:lnTo>
                <a:close/>
              </a:path>
              <a:path w="5049520" h="386080">
                <a:moveTo>
                  <a:pt x="96008" y="365759"/>
                </a:moveTo>
                <a:lnTo>
                  <a:pt x="76196" y="365759"/>
                </a:lnTo>
                <a:lnTo>
                  <a:pt x="76196" y="385571"/>
                </a:lnTo>
                <a:lnTo>
                  <a:pt x="96008" y="385571"/>
                </a:lnTo>
                <a:lnTo>
                  <a:pt x="96008" y="365759"/>
                </a:lnTo>
                <a:close/>
              </a:path>
              <a:path w="5049520" h="386080">
                <a:moveTo>
                  <a:pt x="57908" y="365759"/>
                </a:moveTo>
                <a:lnTo>
                  <a:pt x="38096" y="365759"/>
                </a:lnTo>
                <a:lnTo>
                  <a:pt x="38096" y="385571"/>
                </a:lnTo>
                <a:lnTo>
                  <a:pt x="57908" y="385571"/>
                </a:lnTo>
                <a:lnTo>
                  <a:pt x="57908" y="3657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043309" y="899149"/>
            <a:ext cx="5029200" cy="365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D</a:t>
            </a:r>
            <a:r>
              <a:rPr sz="1800" b="1" spc="-5" dirty="0">
                <a:latin typeface="Calibri"/>
                <a:cs typeface="Calibri"/>
              </a:rPr>
              <a:t>ru</a:t>
            </a:r>
            <a:r>
              <a:rPr sz="1800" b="1" spc="-40" dirty="0">
                <a:latin typeface="Calibri"/>
                <a:cs typeface="Calibri"/>
              </a:rPr>
              <a:t>h</a:t>
            </a:r>
            <a:r>
              <a:rPr sz="1800" b="1" spc="-10" dirty="0">
                <a:latin typeface="Calibri"/>
                <a:cs typeface="Calibri"/>
              </a:rPr>
              <a:t>y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Calibri"/>
                <a:cs typeface="Calibri"/>
              </a:rPr>
              <a:t>úp</a:t>
            </a:r>
            <a:r>
              <a:rPr sz="1800" b="1" spc="-10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d</a:t>
            </a:r>
            <a:r>
              <a:rPr sz="1800" b="1" spc="-35" dirty="0">
                <a:latin typeface="Calibri"/>
                <a:cs typeface="Calibri"/>
              </a:rPr>
              <a:t>k</a:t>
            </a:r>
            <a:r>
              <a:rPr sz="1800" b="1" spc="-10" dirty="0">
                <a:latin typeface="Calibri"/>
                <a:cs typeface="Calibri"/>
              </a:rPr>
              <a:t>u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126613" y="2121398"/>
            <a:ext cx="2529840" cy="802005"/>
          </a:xfrm>
          <a:custGeom>
            <a:avLst/>
            <a:gdLst/>
            <a:ahLst/>
            <a:cxnLst/>
            <a:rect l="l" t="t" r="r" b="b"/>
            <a:pathLst>
              <a:path w="2529840" h="802005">
                <a:moveTo>
                  <a:pt x="2529839" y="0"/>
                </a:moveTo>
                <a:lnTo>
                  <a:pt x="0" y="0"/>
                </a:lnTo>
                <a:lnTo>
                  <a:pt x="0" y="801623"/>
                </a:lnTo>
                <a:lnTo>
                  <a:pt x="2529839" y="801623"/>
                </a:lnTo>
                <a:lnTo>
                  <a:pt x="2529839" y="797051"/>
                </a:lnTo>
                <a:lnTo>
                  <a:pt x="9143" y="797051"/>
                </a:lnTo>
                <a:lnTo>
                  <a:pt x="4571" y="792479"/>
                </a:lnTo>
                <a:lnTo>
                  <a:pt x="9143" y="792479"/>
                </a:lnTo>
                <a:lnTo>
                  <a:pt x="9143" y="9143"/>
                </a:lnTo>
                <a:lnTo>
                  <a:pt x="4571" y="9143"/>
                </a:lnTo>
                <a:lnTo>
                  <a:pt x="9143" y="4571"/>
                </a:lnTo>
                <a:lnTo>
                  <a:pt x="2529839" y="4571"/>
                </a:lnTo>
                <a:lnTo>
                  <a:pt x="2529839" y="0"/>
                </a:lnTo>
                <a:close/>
              </a:path>
              <a:path w="2529840" h="802005">
                <a:moveTo>
                  <a:pt x="9143" y="792479"/>
                </a:moveTo>
                <a:lnTo>
                  <a:pt x="4571" y="792479"/>
                </a:lnTo>
                <a:lnTo>
                  <a:pt x="9143" y="797051"/>
                </a:lnTo>
                <a:lnTo>
                  <a:pt x="9143" y="792479"/>
                </a:lnTo>
                <a:close/>
              </a:path>
              <a:path w="2529840" h="802005">
                <a:moveTo>
                  <a:pt x="2520695" y="792479"/>
                </a:moveTo>
                <a:lnTo>
                  <a:pt x="9143" y="792479"/>
                </a:lnTo>
                <a:lnTo>
                  <a:pt x="9143" y="797051"/>
                </a:lnTo>
                <a:lnTo>
                  <a:pt x="2520695" y="797051"/>
                </a:lnTo>
                <a:lnTo>
                  <a:pt x="2520695" y="792479"/>
                </a:lnTo>
                <a:close/>
              </a:path>
              <a:path w="2529840" h="802005">
                <a:moveTo>
                  <a:pt x="2520695" y="4571"/>
                </a:moveTo>
                <a:lnTo>
                  <a:pt x="2520695" y="797051"/>
                </a:lnTo>
                <a:lnTo>
                  <a:pt x="2525267" y="792479"/>
                </a:lnTo>
                <a:lnTo>
                  <a:pt x="2529839" y="792479"/>
                </a:lnTo>
                <a:lnTo>
                  <a:pt x="2529839" y="9143"/>
                </a:lnTo>
                <a:lnTo>
                  <a:pt x="2525267" y="9143"/>
                </a:lnTo>
                <a:lnTo>
                  <a:pt x="2520695" y="4571"/>
                </a:lnTo>
                <a:close/>
              </a:path>
              <a:path w="2529840" h="802005">
                <a:moveTo>
                  <a:pt x="2529839" y="792479"/>
                </a:moveTo>
                <a:lnTo>
                  <a:pt x="2525267" y="792479"/>
                </a:lnTo>
                <a:lnTo>
                  <a:pt x="2520695" y="797051"/>
                </a:lnTo>
                <a:lnTo>
                  <a:pt x="2529839" y="797051"/>
                </a:lnTo>
                <a:lnTo>
                  <a:pt x="2529839" y="792479"/>
                </a:lnTo>
                <a:close/>
              </a:path>
              <a:path w="2529840" h="802005">
                <a:moveTo>
                  <a:pt x="9143" y="4571"/>
                </a:moveTo>
                <a:lnTo>
                  <a:pt x="4571" y="9143"/>
                </a:lnTo>
                <a:lnTo>
                  <a:pt x="9143" y="9143"/>
                </a:lnTo>
                <a:lnTo>
                  <a:pt x="9143" y="4571"/>
                </a:lnTo>
                <a:close/>
              </a:path>
              <a:path w="2529840" h="802005">
                <a:moveTo>
                  <a:pt x="2520695" y="4571"/>
                </a:moveTo>
                <a:lnTo>
                  <a:pt x="9143" y="4571"/>
                </a:lnTo>
                <a:lnTo>
                  <a:pt x="9143" y="9143"/>
                </a:lnTo>
                <a:lnTo>
                  <a:pt x="2520695" y="9143"/>
                </a:lnTo>
                <a:lnTo>
                  <a:pt x="2520695" y="4571"/>
                </a:lnTo>
                <a:close/>
              </a:path>
              <a:path w="2529840" h="802005">
                <a:moveTo>
                  <a:pt x="2529839" y="4571"/>
                </a:moveTo>
                <a:lnTo>
                  <a:pt x="2520695" y="4571"/>
                </a:lnTo>
                <a:lnTo>
                  <a:pt x="2525267" y="9143"/>
                </a:lnTo>
                <a:lnTo>
                  <a:pt x="2529839" y="9143"/>
                </a:lnTo>
                <a:lnTo>
                  <a:pt x="2529839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131186" y="2125970"/>
            <a:ext cx="2520950" cy="79248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295275" marR="290830" indent="635" algn="ctr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Z</a:t>
            </a:r>
            <a:r>
              <a:rPr sz="1200" b="1" spc="-15" dirty="0">
                <a:latin typeface="Calibri"/>
                <a:cs typeface="Calibri"/>
              </a:rPr>
              <a:t>á</a:t>
            </a:r>
            <a:r>
              <a:rPr sz="1200" b="1" spc="-10" dirty="0">
                <a:latin typeface="Calibri"/>
                <a:cs typeface="Calibri"/>
              </a:rPr>
              <a:t>k</a:t>
            </a:r>
            <a:r>
              <a:rPr sz="1200" b="1" dirty="0">
                <a:latin typeface="Calibri"/>
                <a:cs typeface="Calibri"/>
              </a:rPr>
              <a:t>l</a:t>
            </a:r>
            <a:r>
              <a:rPr sz="1200" b="1" spc="-15" dirty="0">
                <a:latin typeface="Calibri"/>
                <a:cs typeface="Calibri"/>
              </a:rPr>
              <a:t>a</a:t>
            </a:r>
            <a:r>
              <a:rPr sz="1200" b="1" spc="-10" dirty="0">
                <a:latin typeface="Calibri"/>
                <a:cs typeface="Calibri"/>
              </a:rPr>
              <a:t>dní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pod</a:t>
            </a:r>
            <a:r>
              <a:rPr sz="1200" b="1" spc="-5" dirty="0">
                <a:latin typeface="Calibri"/>
                <a:cs typeface="Calibri"/>
              </a:rPr>
              <a:t>m</a:t>
            </a:r>
            <a:r>
              <a:rPr sz="1200" b="1" dirty="0">
                <a:latin typeface="Calibri"/>
                <a:cs typeface="Calibri"/>
              </a:rPr>
              <a:t>í</a:t>
            </a:r>
            <a:r>
              <a:rPr sz="1200" b="1" spc="-10" dirty="0">
                <a:latin typeface="Calibri"/>
                <a:cs typeface="Calibri"/>
              </a:rPr>
              <a:t>n</a:t>
            </a:r>
            <a:r>
              <a:rPr sz="1200" b="1" spc="-25" dirty="0">
                <a:latin typeface="Calibri"/>
                <a:cs typeface="Calibri"/>
              </a:rPr>
              <a:t>k</a:t>
            </a:r>
            <a:r>
              <a:rPr sz="1200" b="1" spc="-10" dirty="0">
                <a:latin typeface="Calibri"/>
                <a:cs typeface="Calibri"/>
              </a:rPr>
              <a:t>a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úp</a:t>
            </a:r>
            <a:r>
              <a:rPr sz="1200" b="1" spc="-15" dirty="0">
                <a:latin typeface="Calibri"/>
                <a:cs typeface="Calibri"/>
              </a:rPr>
              <a:t>a</a:t>
            </a:r>
            <a:r>
              <a:rPr sz="1200" b="1" spc="-10" dirty="0">
                <a:latin typeface="Calibri"/>
                <a:cs typeface="Calibri"/>
              </a:rPr>
              <a:t>d</a:t>
            </a:r>
            <a:r>
              <a:rPr sz="1200" b="1" spc="-25" dirty="0">
                <a:latin typeface="Calibri"/>
                <a:cs typeface="Calibri"/>
              </a:rPr>
              <a:t>k</a:t>
            </a:r>
            <a:r>
              <a:rPr sz="1200" b="1" spc="-10" dirty="0">
                <a:latin typeface="Calibri"/>
                <a:cs typeface="Calibri"/>
              </a:rPr>
              <a:t>u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Calibri"/>
                <a:cs typeface="Calibri"/>
              </a:rPr>
              <a:t>v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podob</a:t>
            </a:r>
            <a:r>
              <a:rPr sz="1200" b="1" dirty="0">
                <a:latin typeface="Calibri"/>
                <a:cs typeface="Calibri"/>
              </a:rPr>
              <a:t>ě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p</a:t>
            </a:r>
            <a:r>
              <a:rPr sz="1200" b="1" dirty="0">
                <a:latin typeface="Calibri"/>
                <a:cs typeface="Calibri"/>
              </a:rPr>
              <a:t>l</a:t>
            </a:r>
            <a:r>
              <a:rPr sz="1200" b="1" spc="-30" dirty="0">
                <a:latin typeface="Calibri"/>
                <a:cs typeface="Calibri"/>
              </a:rPr>
              <a:t>a</a:t>
            </a:r>
            <a:r>
              <a:rPr sz="1200" b="1" spc="-15" dirty="0">
                <a:latin typeface="Calibri"/>
                <a:cs typeface="Calibri"/>
              </a:rPr>
              <a:t>t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spc="-10" dirty="0">
                <a:latin typeface="Calibri"/>
                <a:cs typeface="Calibri"/>
              </a:rPr>
              <a:t>bní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n</a:t>
            </a:r>
            <a:r>
              <a:rPr sz="1200" b="1" spc="-5" dirty="0">
                <a:latin typeface="Calibri"/>
                <a:cs typeface="Calibri"/>
              </a:rPr>
              <a:t>es</a:t>
            </a:r>
            <a:r>
              <a:rPr sz="1200" b="1" dirty="0">
                <a:latin typeface="Calibri"/>
                <a:cs typeface="Calibri"/>
              </a:rPr>
              <a:t>c</a:t>
            </a:r>
            <a:r>
              <a:rPr sz="1200" b="1" spc="-10" dirty="0">
                <a:latin typeface="Calibri"/>
                <a:cs typeface="Calibri"/>
              </a:rPr>
              <a:t>hopno</a:t>
            </a:r>
            <a:r>
              <a:rPr sz="1200" b="1" spc="-20" dirty="0">
                <a:latin typeface="Calibri"/>
                <a:cs typeface="Calibri"/>
              </a:rPr>
              <a:t>s</a:t>
            </a:r>
            <a:r>
              <a:rPr sz="1200" b="1" spc="-5" dirty="0">
                <a:latin typeface="Calibri"/>
                <a:cs typeface="Calibri"/>
              </a:rPr>
              <a:t>ti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libri"/>
                <a:cs typeface="Calibri"/>
              </a:rPr>
              <a:t>2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libri"/>
                <a:cs typeface="Calibri"/>
              </a:rPr>
              <a:t>v</a:t>
            </a:r>
            <a:r>
              <a:rPr sz="1200" spc="-5" dirty="0">
                <a:latin typeface="Calibri"/>
                <a:cs typeface="Calibri"/>
              </a:rPr>
              <a:t>ěř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é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libri"/>
                <a:cs typeface="Calibri"/>
              </a:rPr>
              <a:t>+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2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20" dirty="0">
                <a:latin typeface="Calibri"/>
                <a:cs typeface="Calibri"/>
              </a:rPr>
              <a:t>ez</a:t>
            </a:r>
            <a:r>
              <a:rPr sz="1200" spc="-25" dirty="0">
                <a:latin typeface="Calibri"/>
                <a:cs typeface="Calibri"/>
              </a:rPr>
              <a:t>á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é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é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libri"/>
                <a:cs typeface="Calibri"/>
              </a:rPr>
              <a:t>z</a:t>
            </a:r>
            <a:r>
              <a:rPr sz="1200" spc="-25" dirty="0">
                <a:latin typeface="Calibri"/>
                <a:cs typeface="Calibri"/>
              </a:rPr>
              <a:t>áv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z</a:t>
            </a:r>
            <a:r>
              <a:rPr sz="1200" spc="-15" dirty="0">
                <a:latin typeface="Calibri"/>
                <a:cs typeface="Calibri"/>
              </a:rPr>
              <a:t>k</a:t>
            </a:r>
            <a:r>
              <a:rPr sz="1200" spc="-10" dirty="0">
                <a:latin typeface="Calibri"/>
                <a:cs typeface="Calibri"/>
              </a:rPr>
              <a:t>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186562" y="1914895"/>
            <a:ext cx="5570220" cy="0"/>
          </a:xfrm>
          <a:custGeom>
            <a:avLst/>
            <a:gdLst/>
            <a:ahLst/>
            <a:cxnLst/>
            <a:rect l="l" t="t" r="r" b="b"/>
            <a:pathLst>
              <a:path w="5570220">
                <a:moveTo>
                  <a:pt x="0" y="0"/>
                </a:moveTo>
                <a:lnTo>
                  <a:pt x="5570219" y="0"/>
                </a:lnTo>
              </a:path>
            </a:pathLst>
          </a:custGeom>
          <a:ln w="271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31741" y="1906514"/>
            <a:ext cx="76200" cy="184785"/>
          </a:xfrm>
          <a:custGeom>
            <a:avLst/>
            <a:gdLst/>
            <a:ahLst/>
            <a:cxnLst/>
            <a:rect l="l" t="t" r="r" b="b"/>
            <a:pathLst>
              <a:path w="76200" h="184785">
                <a:moveTo>
                  <a:pt x="33682" y="108203"/>
                </a:moveTo>
                <a:lnTo>
                  <a:pt x="0" y="108203"/>
                </a:lnTo>
                <a:lnTo>
                  <a:pt x="38099" y="184403"/>
                </a:lnTo>
                <a:lnTo>
                  <a:pt x="70103" y="120395"/>
                </a:lnTo>
                <a:lnTo>
                  <a:pt x="33527" y="120395"/>
                </a:lnTo>
                <a:lnTo>
                  <a:pt x="33682" y="108203"/>
                </a:lnTo>
                <a:close/>
              </a:path>
              <a:path w="76200" h="184785">
                <a:moveTo>
                  <a:pt x="44195" y="0"/>
                </a:moveTo>
                <a:lnTo>
                  <a:pt x="35051" y="0"/>
                </a:lnTo>
                <a:lnTo>
                  <a:pt x="33527" y="120395"/>
                </a:lnTo>
                <a:lnTo>
                  <a:pt x="42671" y="120395"/>
                </a:lnTo>
                <a:lnTo>
                  <a:pt x="44195" y="0"/>
                </a:lnTo>
                <a:close/>
              </a:path>
              <a:path w="76200" h="184785">
                <a:moveTo>
                  <a:pt x="76199" y="108203"/>
                </a:moveTo>
                <a:lnTo>
                  <a:pt x="42826" y="108203"/>
                </a:lnTo>
                <a:lnTo>
                  <a:pt x="42671" y="120395"/>
                </a:lnTo>
                <a:lnTo>
                  <a:pt x="70103" y="120395"/>
                </a:lnTo>
                <a:lnTo>
                  <a:pt x="76199" y="1082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62477" y="3275065"/>
            <a:ext cx="1786255" cy="382905"/>
          </a:xfrm>
          <a:custGeom>
            <a:avLst/>
            <a:gdLst/>
            <a:ahLst/>
            <a:cxnLst/>
            <a:rect l="l" t="t" r="r" b="b"/>
            <a:pathLst>
              <a:path w="1786254" h="382904">
                <a:moveTo>
                  <a:pt x="0" y="382523"/>
                </a:moveTo>
                <a:lnTo>
                  <a:pt x="1786127" y="382523"/>
                </a:lnTo>
                <a:lnTo>
                  <a:pt x="1786127" y="0"/>
                </a:lnTo>
                <a:lnTo>
                  <a:pt x="0" y="0"/>
                </a:lnTo>
                <a:lnTo>
                  <a:pt x="0" y="3825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57906" y="3270493"/>
            <a:ext cx="1795780" cy="393700"/>
          </a:xfrm>
          <a:custGeom>
            <a:avLst/>
            <a:gdLst/>
            <a:ahLst/>
            <a:cxnLst/>
            <a:rect l="l" t="t" r="r" b="b"/>
            <a:pathLst>
              <a:path w="1795779" h="393700">
                <a:moveTo>
                  <a:pt x="1795271" y="0"/>
                </a:moveTo>
                <a:lnTo>
                  <a:pt x="0" y="0"/>
                </a:lnTo>
                <a:lnTo>
                  <a:pt x="0" y="393191"/>
                </a:lnTo>
                <a:lnTo>
                  <a:pt x="1795271" y="393191"/>
                </a:lnTo>
                <a:lnTo>
                  <a:pt x="1795271" y="387095"/>
                </a:lnTo>
                <a:lnTo>
                  <a:pt x="9143" y="387095"/>
                </a:lnTo>
                <a:lnTo>
                  <a:pt x="4571" y="382523"/>
                </a:lnTo>
                <a:lnTo>
                  <a:pt x="9143" y="382523"/>
                </a:lnTo>
                <a:lnTo>
                  <a:pt x="9143" y="9143"/>
                </a:lnTo>
                <a:lnTo>
                  <a:pt x="4571" y="9143"/>
                </a:lnTo>
                <a:lnTo>
                  <a:pt x="9143" y="4571"/>
                </a:lnTo>
                <a:lnTo>
                  <a:pt x="1795271" y="4571"/>
                </a:lnTo>
                <a:lnTo>
                  <a:pt x="1795271" y="0"/>
                </a:lnTo>
                <a:close/>
              </a:path>
              <a:path w="1795779" h="393700">
                <a:moveTo>
                  <a:pt x="9143" y="382523"/>
                </a:moveTo>
                <a:lnTo>
                  <a:pt x="4571" y="382523"/>
                </a:lnTo>
                <a:lnTo>
                  <a:pt x="9143" y="387095"/>
                </a:lnTo>
                <a:lnTo>
                  <a:pt x="9143" y="382523"/>
                </a:lnTo>
                <a:close/>
              </a:path>
              <a:path w="1795779" h="393700">
                <a:moveTo>
                  <a:pt x="1786127" y="382523"/>
                </a:moveTo>
                <a:lnTo>
                  <a:pt x="9143" y="382523"/>
                </a:lnTo>
                <a:lnTo>
                  <a:pt x="9143" y="387095"/>
                </a:lnTo>
                <a:lnTo>
                  <a:pt x="1786127" y="387095"/>
                </a:lnTo>
                <a:lnTo>
                  <a:pt x="1786127" y="382523"/>
                </a:lnTo>
                <a:close/>
              </a:path>
              <a:path w="1795779" h="393700">
                <a:moveTo>
                  <a:pt x="1786127" y="4571"/>
                </a:moveTo>
                <a:lnTo>
                  <a:pt x="1786127" y="387095"/>
                </a:lnTo>
                <a:lnTo>
                  <a:pt x="1790699" y="382523"/>
                </a:lnTo>
                <a:lnTo>
                  <a:pt x="1795271" y="382523"/>
                </a:lnTo>
                <a:lnTo>
                  <a:pt x="1795271" y="9143"/>
                </a:lnTo>
                <a:lnTo>
                  <a:pt x="1790699" y="9143"/>
                </a:lnTo>
                <a:lnTo>
                  <a:pt x="1786127" y="4571"/>
                </a:lnTo>
                <a:close/>
              </a:path>
              <a:path w="1795779" h="393700">
                <a:moveTo>
                  <a:pt x="1795271" y="382523"/>
                </a:moveTo>
                <a:lnTo>
                  <a:pt x="1790699" y="382523"/>
                </a:lnTo>
                <a:lnTo>
                  <a:pt x="1786127" y="387095"/>
                </a:lnTo>
                <a:lnTo>
                  <a:pt x="1795271" y="387095"/>
                </a:lnTo>
                <a:lnTo>
                  <a:pt x="1795271" y="382523"/>
                </a:lnTo>
                <a:close/>
              </a:path>
              <a:path w="1795779" h="393700">
                <a:moveTo>
                  <a:pt x="9143" y="4571"/>
                </a:moveTo>
                <a:lnTo>
                  <a:pt x="4571" y="9143"/>
                </a:lnTo>
                <a:lnTo>
                  <a:pt x="9143" y="9143"/>
                </a:lnTo>
                <a:lnTo>
                  <a:pt x="9143" y="4571"/>
                </a:lnTo>
                <a:close/>
              </a:path>
              <a:path w="1795779" h="393700">
                <a:moveTo>
                  <a:pt x="1786127" y="4571"/>
                </a:moveTo>
                <a:lnTo>
                  <a:pt x="9143" y="4571"/>
                </a:lnTo>
                <a:lnTo>
                  <a:pt x="9143" y="9143"/>
                </a:lnTo>
                <a:lnTo>
                  <a:pt x="1786127" y="9143"/>
                </a:lnTo>
                <a:lnTo>
                  <a:pt x="1786127" y="4571"/>
                </a:lnTo>
                <a:close/>
              </a:path>
              <a:path w="1795779" h="393700">
                <a:moveTo>
                  <a:pt x="1795271" y="4571"/>
                </a:moveTo>
                <a:lnTo>
                  <a:pt x="1786127" y="4571"/>
                </a:lnTo>
                <a:lnTo>
                  <a:pt x="1790699" y="9143"/>
                </a:lnTo>
                <a:lnTo>
                  <a:pt x="1795271" y="9143"/>
                </a:lnTo>
                <a:lnTo>
                  <a:pt x="1795271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987178" y="3335524"/>
            <a:ext cx="93471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Mo</a:t>
            </a:r>
            <a:r>
              <a:rPr sz="1200" spc="5" dirty="0">
                <a:latin typeface="Calibri"/>
                <a:cs typeface="Calibri"/>
              </a:rPr>
              <a:t>ž</a:t>
            </a:r>
            <a:r>
              <a:rPr sz="1200" spc="-20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ý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úp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ek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718938" y="2121398"/>
            <a:ext cx="2025650" cy="512445"/>
          </a:xfrm>
          <a:custGeom>
            <a:avLst/>
            <a:gdLst/>
            <a:ahLst/>
            <a:cxnLst/>
            <a:rect l="l" t="t" r="r" b="b"/>
            <a:pathLst>
              <a:path w="2025650" h="512444">
                <a:moveTo>
                  <a:pt x="2025395" y="0"/>
                </a:moveTo>
                <a:lnTo>
                  <a:pt x="0" y="0"/>
                </a:lnTo>
                <a:lnTo>
                  <a:pt x="0" y="512063"/>
                </a:lnTo>
                <a:lnTo>
                  <a:pt x="2025395" y="512063"/>
                </a:lnTo>
                <a:lnTo>
                  <a:pt x="2025395" y="505967"/>
                </a:lnTo>
                <a:lnTo>
                  <a:pt x="9143" y="505967"/>
                </a:lnTo>
                <a:lnTo>
                  <a:pt x="4571" y="501395"/>
                </a:lnTo>
                <a:lnTo>
                  <a:pt x="9143" y="501395"/>
                </a:lnTo>
                <a:lnTo>
                  <a:pt x="9143" y="9143"/>
                </a:lnTo>
                <a:lnTo>
                  <a:pt x="4571" y="9143"/>
                </a:lnTo>
                <a:lnTo>
                  <a:pt x="9143" y="4571"/>
                </a:lnTo>
                <a:lnTo>
                  <a:pt x="2025395" y="4571"/>
                </a:lnTo>
                <a:lnTo>
                  <a:pt x="2025395" y="0"/>
                </a:lnTo>
                <a:close/>
              </a:path>
              <a:path w="2025650" h="512444">
                <a:moveTo>
                  <a:pt x="9143" y="501395"/>
                </a:moveTo>
                <a:lnTo>
                  <a:pt x="4571" y="501395"/>
                </a:lnTo>
                <a:lnTo>
                  <a:pt x="9143" y="505967"/>
                </a:lnTo>
                <a:lnTo>
                  <a:pt x="9143" y="501395"/>
                </a:lnTo>
                <a:close/>
              </a:path>
              <a:path w="2025650" h="512444">
                <a:moveTo>
                  <a:pt x="2016251" y="501395"/>
                </a:moveTo>
                <a:lnTo>
                  <a:pt x="9143" y="501395"/>
                </a:lnTo>
                <a:lnTo>
                  <a:pt x="9143" y="505967"/>
                </a:lnTo>
                <a:lnTo>
                  <a:pt x="2016251" y="505967"/>
                </a:lnTo>
                <a:lnTo>
                  <a:pt x="2016251" y="501395"/>
                </a:lnTo>
                <a:close/>
              </a:path>
              <a:path w="2025650" h="512444">
                <a:moveTo>
                  <a:pt x="2016251" y="4571"/>
                </a:moveTo>
                <a:lnTo>
                  <a:pt x="2016251" y="505967"/>
                </a:lnTo>
                <a:lnTo>
                  <a:pt x="2020823" y="501395"/>
                </a:lnTo>
                <a:lnTo>
                  <a:pt x="2025395" y="501395"/>
                </a:lnTo>
                <a:lnTo>
                  <a:pt x="2025395" y="9143"/>
                </a:lnTo>
                <a:lnTo>
                  <a:pt x="2020823" y="9143"/>
                </a:lnTo>
                <a:lnTo>
                  <a:pt x="2016251" y="4571"/>
                </a:lnTo>
                <a:close/>
              </a:path>
              <a:path w="2025650" h="512444">
                <a:moveTo>
                  <a:pt x="2025395" y="501395"/>
                </a:moveTo>
                <a:lnTo>
                  <a:pt x="2020823" y="501395"/>
                </a:lnTo>
                <a:lnTo>
                  <a:pt x="2016251" y="505967"/>
                </a:lnTo>
                <a:lnTo>
                  <a:pt x="2025395" y="505967"/>
                </a:lnTo>
                <a:lnTo>
                  <a:pt x="2025395" y="501395"/>
                </a:lnTo>
                <a:close/>
              </a:path>
              <a:path w="2025650" h="512444">
                <a:moveTo>
                  <a:pt x="9143" y="4571"/>
                </a:moveTo>
                <a:lnTo>
                  <a:pt x="4571" y="9143"/>
                </a:lnTo>
                <a:lnTo>
                  <a:pt x="9143" y="9143"/>
                </a:lnTo>
                <a:lnTo>
                  <a:pt x="9143" y="4571"/>
                </a:lnTo>
                <a:close/>
              </a:path>
              <a:path w="2025650" h="512444">
                <a:moveTo>
                  <a:pt x="2016251" y="4571"/>
                </a:moveTo>
                <a:lnTo>
                  <a:pt x="9143" y="4571"/>
                </a:lnTo>
                <a:lnTo>
                  <a:pt x="9143" y="9143"/>
                </a:lnTo>
                <a:lnTo>
                  <a:pt x="2016251" y="9143"/>
                </a:lnTo>
                <a:lnTo>
                  <a:pt x="2016251" y="4571"/>
                </a:lnTo>
                <a:close/>
              </a:path>
              <a:path w="2025650" h="512444">
                <a:moveTo>
                  <a:pt x="2025395" y="4571"/>
                </a:moveTo>
                <a:lnTo>
                  <a:pt x="2016251" y="4571"/>
                </a:lnTo>
                <a:lnTo>
                  <a:pt x="2020823" y="9143"/>
                </a:lnTo>
                <a:lnTo>
                  <a:pt x="2025395" y="9143"/>
                </a:lnTo>
                <a:lnTo>
                  <a:pt x="2025395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723509" y="2125970"/>
            <a:ext cx="2016760" cy="50165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39700" marR="133985" indent="57785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Z</a:t>
            </a:r>
            <a:r>
              <a:rPr sz="1200" spc="-25" dirty="0">
                <a:latin typeface="Calibri"/>
                <a:cs typeface="Calibri"/>
              </a:rPr>
              <a:t>áv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z</a:t>
            </a:r>
            <a:r>
              <a:rPr sz="1200" spc="-15" dirty="0">
                <a:latin typeface="Calibri"/>
                <a:cs typeface="Calibri"/>
              </a:rPr>
              <a:t>k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oň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libri"/>
                <a:cs typeface="Calibri"/>
              </a:rPr>
              <a:t>2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libri"/>
                <a:cs typeface="Calibri"/>
              </a:rPr>
              <a:t>v</a:t>
            </a:r>
            <a:r>
              <a:rPr sz="1200" spc="-5" dirty="0">
                <a:latin typeface="Calibri"/>
                <a:cs typeface="Calibri"/>
              </a:rPr>
              <a:t>ěř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lů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ř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v</a:t>
            </a:r>
            <a:r>
              <a:rPr sz="1200" spc="-25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š</a:t>
            </a:r>
            <a:r>
              <a:rPr sz="1200" dirty="0">
                <a:latin typeface="Calibri"/>
                <a:cs typeface="Calibri"/>
              </a:rPr>
              <a:t>u</a:t>
            </a:r>
            <a:r>
              <a:rPr sz="1200" spc="-15" dirty="0">
                <a:latin typeface="Calibri"/>
                <a:cs typeface="Calibri"/>
              </a:rPr>
              <a:t>j</a:t>
            </a:r>
            <a:r>
              <a:rPr sz="1200" dirty="0">
                <a:latin typeface="Calibri"/>
                <a:cs typeface="Calibri"/>
              </a:rPr>
              <a:t>í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í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aj</a:t>
            </a:r>
            <a:r>
              <a:rPr sz="1200" spc="-15" dirty="0">
                <a:latin typeface="Calibri"/>
                <a:cs typeface="Calibri"/>
              </a:rPr>
              <a:t>et</a:t>
            </a:r>
            <a:r>
              <a:rPr sz="1200" spc="-10" dirty="0">
                <a:latin typeface="Calibri"/>
                <a:cs typeface="Calibri"/>
              </a:rPr>
              <a:t>ek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5" dirty="0">
                <a:latin typeface="Calibri"/>
                <a:cs typeface="Calibri"/>
              </a:rPr>
              <a:t>užn</a:t>
            </a:r>
            <a:r>
              <a:rPr sz="1200" dirty="0">
                <a:latin typeface="Calibri"/>
                <a:cs typeface="Calibri"/>
              </a:rPr>
              <a:t>í</a:t>
            </a:r>
            <a:r>
              <a:rPr sz="1200" spc="-40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533265" y="2918449"/>
            <a:ext cx="76200" cy="285115"/>
          </a:xfrm>
          <a:custGeom>
            <a:avLst/>
            <a:gdLst/>
            <a:ahLst/>
            <a:cxnLst/>
            <a:rect l="l" t="t" r="r" b="b"/>
            <a:pathLst>
              <a:path w="76200" h="285114">
                <a:moveTo>
                  <a:pt x="0" y="207263"/>
                </a:moveTo>
                <a:lnTo>
                  <a:pt x="38099" y="284987"/>
                </a:lnTo>
                <a:lnTo>
                  <a:pt x="70103" y="220979"/>
                </a:lnTo>
                <a:lnTo>
                  <a:pt x="33527" y="220979"/>
                </a:lnTo>
                <a:lnTo>
                  <a:pt x="33527" y="207934"/>
                </a:lnTo>
                <a:lnTo>
                  <a:pt x="0" y="207263"/>
                </a:lnTo>
                <a:close/>
              </a:path>
              <a:path w="76200" h="285114">
                <a:moveTo>
                  <a:pt x="33527" y="207934"/>
                </a:moveTo>
                <a:lnTo>
                  <a:pt x="33527" y="220979"/>
                </a:lnTo>
                <a:lnTo>
                  <a:pt x="42671" y="220979"/>
                </a:lnTo>
                <a:lnTo>
                  <a:pt x="42671" y="208117"/>
                </a:lnTo>
                <a:lnTo>
                  <a:pt x="33527" y="207934"/>
                </a:lnTo>
                <a:close/>
              </a:path>
              <a:path w="76200" h="285114">
                <a:moveTo>
                  <a:pt x="42671" y="208117"/>
                </a:moveTo>
                <a:lnTo>
                  <a:pt x="42671" y="220979"/>
                </a:lnTo>
                <a:lnTo>
                  <a:pt x="70103" y="220979"/>
                </a:lnTo>
                <a:lnTo>
                  <a:pt x="76199" y="208787"/>
                </a:lnTo>
                <a:lnTo>
                  <a:pt x="42671" y="208117"/>
                </a:lnTo>
                <a:close/>
              </a:path>
              <a:path w="76200" h="285114">
                <a:moveTo>
                  <a:pt x="42671" y="0"/>
                </a:moveTo>
                <a:lnTo>
                  <a:pt x="33527" y="0"/>
                </a:lnTo>
                <a:lnTo>
                  <a:pt x="33527" y="207934"/>
                </a:lnTo>
                <a:lnTo>
                  <a:pt x="42671" y="208117"/>
                </a:lnTo>
                <a:lnTo>
                  <a:pt x="426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571365" y="3634730"/>
            <a:ext cx="0" cy="143510"/>
          </a:xfrm>
          <a:custGeom>
            <a:avLst/>
            <a:gdLst/>
            <a:ahLst/>
            <a:cxnLst/>
            <a:rect l="l" t="t" r="r" b="b"/>
            <a:pathLst>
              <a:path h="143510">
                <a:moveTo>
                  <a:pt x="0" y="0"/>
                </a:moveTo>
                <a:lnTo>
                  <a:pt x="0" y="143255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50357" y="3133333"/>
            <a:ext cx="1945005" cy="502920"/>
          </a:xfrm>
          <a:custGeom>
            <a:avLst/>
            <a:gdLst/>
            <a:ahLst/>
            <a:cxnLst/>
            <a:rect l="l" t="t" r="r" b="b"/>
            <a:pathLst>
              <a:path w="1945004" h="502920">
                <a:moveTo>
                  <a:pt x="0" y="502919"/>
                </a:moveTo>
                <a:lnTo>
                  <a:pt x="1944623" y="502919"/>
                </a:lnTo>
                <a:lnTo>
                  <a:pt x="1944623" y="0"/>
                </a:lnTo>
                <a:lnTo>
                  <a:pt x="0" y="0"/>
                </a:lnTo>
                <a:lnTo>
                  <a:pt x="0" y="5029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645786" y="3128761"/>
            <a:ext cx="1953895" cy="512445"/>
          </a:xfrm>
          <a:custGeom>
            <a:avLst/>
            <a:gdLst/>
            <a:ahLst/>
            <a:cxnLst/>
            <a:rect l="l" t="t" r="r" b="b"/>
            <a:pathLst>
              <a:path w="1953895" h="512445">
                <a:moveTo>
                  <a:pt x="1953767" y="0"/>
                </a:moveTo>
                <a:lnTo>
                  <a:pt x="0" y="0"/>
                </a:lnTo>
                <a:lnTo>
                  <a:pt x="0" y="512063"/>
                </a:lnTo>
                <a:lnTo>
                  <a:pt x="1953767" y="512063"/>
                </a:lnTo>
                <a:lnTo>
                  <a:pt x="1953767" y="507491"/>
                </a:lnTo>
                <a:lnTo>
                  <a:pt x="10667" y="507491"/>
                </a:lnTo>
                <a:lnTo>
                  <a:pt x="4571" y="502919"/>
                </a:lnTo>
                <a:lnTo>
                  <a:pt x="10667" y="502919"/>
                </a:lnTo>
                <a:lnTo>
                  <a:pt x="10667" y="10667"/>
                </a:lnTo>
                <a:lnTo>
                  <a:pt x="4571" y="10667"/>
                </a:lnTo>
                <a:lnTo>
                  <a:pt x="10667" y="4571"/>
                </a:lnTo>
                <a:lnTo>
                  <a:pt x="1953767" y="4571"/>
                </a:lnTo>
                <a:lnTo>
                  <a:pt x="1953767" y="0"/>
                </a:lnTo>
                <a:close/>
              </a:path>
              <a:path w="1953895" h="512445">
                <a:moveTo>
                  <a:pt x="10667" y="502919"/>
                </a:moveTo>
                <a:lnTo>
                  <a:pt x="4571" y="502919"/>
                </a:lnTo>
                <a:lnTo>
                  <a:pt x="10667" y="507491"/>
                </a:lnTo>
                <a:lnTo>
                  <a:pt x="10667" y="502919"/>
                </a:lnTo>
                <a:close/>
              </a:path>
              <a:path w="1953895" h="512445">
                <a:moveTo>
                  <a:pt x="1944623" y="502919"/>
                </a:moveTo>
                <a:lnTo>
                  <a:pt x="10667" y="502919"/>
                </a:lnTo>
                <a:lnTo>
                  <a:pt x="10667" y="507491"/>
                </a:lnTo>
                <a:lnTo>
                  <a:pt x="1944623" y="507491"/>
                </a:lnTo>
                <a:lnTo>
                  <a:pt x="1944623" y="502919"/>
                </a:lnTo>
                <a:close/>
              </a:path>
              <a:path w="1953895" h="512445">
                <a:moveTo>
                  <a:pt x="1944623" y="4571"/>
                </a:moveTo>
                <a:lnTo>
                  <a:pt x="1944623" y="507491"/>
                </a:lnTo>
                <a:lnTo>
                  <a:pt x="1949195" y="502919"/>
                </a:lnTo>
                <a:lnTo>
                  <a:pt x="1953767" y="502919"/>
                </a:lnTo>
                <a:lnTo>
                  <a:pt x="1953767" y="10667"/>
                </a:lnTo>
                <a:lnTo>
                  <a:pt x="1949195" y="10667"/>
                </a:lnTo>
                <a:lnTo>
                  <a:pt x="1944623" y="4571"/>
                </a:lnTo>
                <a:close/>
              </a:path>
              <a:path w="1953895" h="512445">
                <a:moveTo>
                  <a:pt x="1953767" y="502919"/>
                </a:moveTo>
                <a:lnTo>
                  <a:pt x="1949195" y="502919"/>
                </a:lnTo>
                <a:lnTo>
                  <a:pt x="1944623" y="507491"/>
                </a:lnTo>
                <a:lnTo>
                  <a:pt x="1953767" y="507491"/>
                </a:lnTo>
                <a:lnTo>
                  <a:pt x="1953767" y="502919"/>
                </a:lnTo>
                <a:close/>
              </a:path>
              <a:path w="1953895" h="512445">
                <a:moveTo>
                  <a:pt x="10667" y="4571"/>
                </a:moveTo>
                <a:lnTo>
                  <a:pt x="4571" y="10667"/>
                </a:lnTo>
                <a:lnTo>
                  <a:pt x="10667" y="10667"/>
                </a:lnTo>
                <a:lnTo>
                  <a:pt x="10667" y="4571"/>
                </a:lnTo>
                <a:close/>
              </a:path>
              <a:path w="1953895" h="512445">
                <a:moveTo>
                  <a:pt x="1944623" y="4571"/>
                </a:moveTo>
                <a:lnTo>
                  <a:pt x="10667" y="4571"/>
                </a:lnTo>
                <a:lnTo>
                  <a:pt x="10667" y="10667"/>
                </a:lnTo>
                <a:lnTo>
                  <a:pt x="1944623" y="10667"/>
                </a:lnTo>
                <a:lnTo>
                  <a:pt x="1944623" y="4571"/>
                </a:lnTo>
                <a:close/>
              </a:path>
              <a:path w="1953895" h="512445">
                <a:moveTo>
                  <a:pt x="1953767" y="4571"/>
                </a:moveTo>
                <a:lnTo>
                  <a:pt x="1944623" y="4571"/>
                </a:lnTo>
                <a:lnTo>
                  <a:pt x="1949195" y="10667"/>
                </a:lnTo>
                <a:lnTo>
                  <a:pt x="1953767" y="10667"/>
                </a:lnTo>
                <a:lnTo>
                  <a:pt x="1953767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758067" y="3195316"/>
            <a:ext cx="1725930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96215">
              <a:lnSpc>
                <a:spcPct val="100000"/>
              </a:lnSpc>
            </a:pP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5" dirty="0">
                <a:latin typeface="Calibri"/>
                <a:cs typeface="Calibri"/>
              </a:rPr>
              <a:t>užn</a:t>
            </a:r>
            <a:r>
              <a:rPr sz="1200" dirty="0">
                <a:latin typeface="Calibri"/>
                <a:cs typeface="Calibri"/>
              </a:rPr>
              <a:t>í</a:t>
            </a:r>
            <a:r>
              <a:rPr sz="1200" spc="-10" dirty="0">
                <a:latin typeface="Calibri"/>
                <a:cs typeface="Calibri"/>
              </a:rPr>
              <a:t>k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libri"/>
                <a:cs typeface="Calibri"/>
              </a:rPr>
              <a:t>j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spc="-25" dirty="0">
                <a:latin typeface="Calibri"/>
                <a:cs typeface="Calibri"/>
              </a:rPr>
              <a:t>á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-55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ou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ou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dn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40" dirty="0">
                <a:latin typeface="Calibri"/>
                <a:cs typeface="Calibri"/>
              </a:rPr>
              <a:t>k</a:t>
            </a:r>
            <a:r>
              <a:rPr sz="1200" spc="-15" dirty="0">
                <a:latin typeface="Calibri"/>
                <a:cs typeface="Calibri"/>
              </a:rPr>
              <a:t>at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587617" y="3637777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7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597033" y="2121398"/>
            <a:ext cx="3456940" cy="843280"/>
          </a:xfrm>
          <a:custGeom>
            <a:avLst/>
            <a:gdLst/>
            <a:ahLst/>
            <a:cxnLst/>
            <a:rect l="l" t="t" r="r" b="b"/>
            <a:pathLst>
              <a:path w="3456940" h="843280">
                <a:moveTo>
                  <a:pt x="3456431" y="0"/>
                </a:moveTo>
                <a:lnTo>
                  <a:pt x="0" y="0"/>
                </a:lnTo>
                <a:lnTo>
                  <a:pt x="0" y="842771"/>
                </a:lnTo>
                <a:lnTo>
                  <a:pt x="3456431" y="842771"/>
                </a:lnTo>
                <a:lnTo>
                  <a:pt x="3456431" y="838199"/>
                </a:lnTo>
                <a:lnTo>
                  <a:pt x="10667" y="838199"/>
                </a:lnTo>
                <a:lnTo>
                  <a:pt x="6095" y="833627"/>
                </a:lnTo>
                <a:lnTo>
                  <a:pt x="10667" y="833627"/>
                </a:lnTo>
                <a:lnTo>
                  <a:pt x="10667" y="9143"/>
                </a:lnTo>
                <a:lnTo>
                  <a:pt x="6095" y="9143"/>
                </a:lnTo>
                <a:lnTo>
                  <a:pt x="10667" y="4571"/>
                </a:lnTo>
                <a:lnTo>
                  <a:pt x="3456431" y="4571"/>
                </a:lnTo>
                <a:lnTo>
                  <a:pt x="3456431" y="0"/>
                </a:lnTo>
                <a:close/>
              </a:path>
              <a:path w="3456940" h="843280">
                <a:moveTo>
                  <a:pt x="10667" y="833627"/>
                </a:moveTo>
                <a:lnTo>
                  <a:pt x="6095" y="833627"/>
                </a:lnTo>
                <a:lnTo>
                  <a:pt x="10667" y="838199"/>
                </a:lnTo>
                <a:lnTo>
                  <a:pt x="10667" y="833627"/>
                </a:lnTo>
                <a:close/>
              </a:path>
              <a:path w="3456940" h="843280">
                <a:moveTo>
                  <a:pt x="3447284" y="833627"/>
                </a:moveTo>
                <a:lnTo>
                  <a:pt x="10667" y="833627"/>
                </a:lnTo>
                <a:lnTo>
                  <a:pt x="10667" y="838199"/>
                </a:lnTo>
                <a:lnTo>
                  <a:pt x="3447284" y="838199"/>
                </a:lnTo>
                <a:lnTo>
                  <a:pt x="3447284" y="833627"/>
                </a:lnTo>
                <a:close/>
              </a:path>
              <a:path w="3456940" h="843280">
                <a:moveTo>
                  <a:pt x="3447284" y="4571"/>
                </a:moveTo>
                <a:lnTo>
                  <a:pt x="3447284" y="838199"/>
                </a:lnTo>
                <a:lnTo>
                  <a:pt x="3451856" y="833627"/>
                </a:lnTo>
                <a:lnTo>
                  <a:pt x="3456431" y="833627"/>
                </a:lnTo>
                <a:lnTo>
                  <a:pt x="3456431" y="9143"/>
                </a:lnTo>
                <a:lnTo>
                  <a:pt x="3451856" y="9143"/>
                </a:lnTo>
                <a:lnTo>
                  <a:pt x="3447284" y="4571"/>
                </a:lnTo>
                <a:close/>
              </a:path>
              <a:path w="3456940" h="843280">
                <a:moveTo>
                  <a:pt x="3456431" y="833627"/>
                </a:moveTo>
                <a:lnTo>
                  <a:pt x="3451856" y="833627"/>
                </a:lnTo>
                <a:lnTo>
                  <a:pt x="3447284" y="838199"/>
                </a:lnTo>
                <a:lnTo>
                  <a:pt x="3456431" y="838199"/>
                </a:lnTo>
                <a:lnTo>
                  <a:pt x="3456431" y="833627"/>
                </a:lnTo>
                <a:close/>
              </a:path>
              <a:path w="3456940" h="843280">
                <a:moveTo>
                  <a:pt x="10667" y="4571"/>
                </a:moveTo>
                <a:lnTo>
                  <a:pt x="6095" y="9143"/>
                </a:lnTo>
                <a:lnTo>
                  <a:pt x="10667" y="9143"/>
                </a:lnTo>
                <a:lnTo>
                  <a:pt x="10667" y="4571"/>
                </a:lnTo>
                <a:close/>
              </a:path>
              <a:path w="3456940" h="843280">
                <a:moveTo>
                  <a:pt x="3447284" y="4571"/>
                </a:moveTo>
                <a:lnTo>
                  <a:pt x="10667" y="4571"/>
                </a:lnTo>
                <a:lnTo>
                  <a:pt x="10667" y="9143"/>
                </a:lnTo>
                <a:lnTo>
                  <a:pt x="3447284" y="9143"/>
                </a:lnTo>
                <a:lnTo>
                  <a:pt x="3447284" y="4571"/>
                </a:lnTo>
                <a:close/>
              </a:path>
              <a:path w="3456940" h="843280">
                <a:moveTo>
                  <a:pt x="3456431" y="4571"/>
                </a:moveTo>
                <a:lnTo>
                  <a:pt x="3447284" y="4571"/>
                </a:lnTo>
                <a:lnTo>
                  <a:pt x="3451856" y="9143"/>
                </a:lnTo>
                <a:lnTo>
                  <a:pt x="3456431" y="9143"/>
                </a:lnTo>
                <a:lnTo>
                  <a:pt x="3456431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603129" y="2125970"/>
            <a:ext cx="3446145" cy="83375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200" b="1" spc="-15" dirty="0">
                <a:latin typeface="Calibri"/>
                <a:cs typeface="Calibri"/>
              </a:rPr>
              <a:t>H</a:t>
            </a:r>
            <a:r>
              <a:rPr sz="1200" b="1" spc="-10" dirty="0">
                <a:latin typeface="Calibri"/>
                <a:cs typeface="Calibri"/>
              </a:rPr>
              <a:t>r</a:t>
            </a:r>
            <a:r>
              <a:rPr sz="1200" b="1" spc="-20" dirty="0">
                <a:latin typeface="Calibri"/>
                <a:cs typeface="Calibri"/>
              </a:rPr>
              <a:t>o</a:t>
            </a:r>
            <a:r>
              <a:rPr sz="1200" b="1" dirty="0">
                <a:latin typeface="Calibri"/>
                <a:cs typeface="Calibri"/>
              </a:rPr>
              <a:t>zíc</a:t>
            </a:r>
            <a:r>
              <a:rPr sz="1200" b="1" spc="-5" dirty="0">
                <a:latin typeface="Calibri"/>
                <a:cs typeface="Calibri"/>
              </a:rPr>
              <a:t>í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úp</a:t>
            </a:r>
            <a:r>
              <a:rPr sz="1200" b="1" spc="-15" dirty="0">
                <a:latin typeface="Calibri"/>
                <a:cs typeface="Calibri"/>
              </a:rPr>
              <a:t>a</a:t>
            </a:r>
            <a:r>
              <a:rPr sz="1200" b="1" spc="-10" dirty="0">
                <a:latin typeface="Calibri"/>
                <a:cs typeface="Calibri"/>
              </a:rPr>
              <a:t>d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spc="-10" dirty="0">
                <a:latin typeface="Calibri"/>
                <a:cs typeface="Calibri"/>
              </a:rPr>
              <a:t>k</a:t>
            </a:r>
            <a:endParaRPr sz="1200">
              <a:latin typeface="Calibri"/>
              <a:cs typeface="Calibri"/>
            </a:endParaRPr>
          </a:p>
          <a:p>
            <a:pPr marL="264795" marR="263525" algn="ctr">
              <a:lnSpc>
                <a:spcPct val="100000"/>
              </a:lnSpc>
            </a:pP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5" dirty="0">
                <a:latin typeface="Calibri"/>
                <a:cs typeface="Calibri"/>
              </a:rPr>
              <a:t>užn</a:t>
            </a:r>
            <a:r>
              <a:rPr sz="1200" dirty="0">
                <a:latin typeface="Calibri"/>
                <a:cs typeface="Calibri"/>
              </a:rPr>
              <a:t>í</a:t>
            </a:r>
            <a:r>
              <a:rPr sz="1200" spc="-10" dirty="0">
                <a:latin typeface="Calibri"/>
                <a:cs typeface="Calibri"/>
              </a:rPr>
              <a:t>k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bud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sta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ou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libri"/>
                <a:cs typeface="Calibri"/>
              </a:rPr>
              <a:t>č</a:t>
            </a:r>
            <a:r>
              <a:rPr sz="1200" dirty="0">
                <a:latin typeface="Calibri"/>
                <a:cs typeface="Calibri"/>
              </a:rPr>
              <a:t>á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v</a:t>
            </a:r>
            <a:r>
              <a:rPr sz="1200" spc="-25" dirty="0">
                <a:latin typeface="Calibri"/>
                <a:cs typeface="Calibri"/>
              </a:rPr>
              <a:t>ý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libri"/>
                <a:cs typeface="Calibri"/>
              </a:rPr>
              <a:t>z</a:t>
            </a:r>
            <a:r>
              <a:rPr sz="1200" spc="-25" dirty="0">
                <a:latin typeface="Calibri"/>
                <a:cs typeface="Calibri"/>
              </a:rPr>
              <a:t>áv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z</a:t>
            </a:r>
            <a:r>
              <a:rPr sz="1200" spc="-15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ů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133221" y="1906514"/>
            <a:ext cx="74930" cy="201295"/>
          </a:xfrm>
          <a:custGeom>
            <a:avLst/>
            <a:gdLst/>
            <a:ahLst/>
            <a:cxnLst/>
            <a:rect l="l" t="t" r="r" b="b"/>
            <a:pathLst>
              <a:path w="74930" h="201294">
                <a:moveTo>
                  <a:pt x="0" y="120395"/>
                </a:moveTo>
                <a:lnTo>
                  <a:pt x="27431" y="201167"/>
                </a:lnTo>
                <a:lnTo>
                  <a:pt x="68644" y="138683"/>
                </a:lnTo>
                <a:lnTo>
                  <a:pt x="39623" y="138683"/>
                </a:lnTo>
                <a:lnTo>
                  <a:pt x="30479" y="137159"/>
                </a:lnTo>
                <a:lnTo>
                  <a:pt x="32189" y="124337"/>
                </a:lnTo>
                <a:lnTo>
                  <a:pt x="0" y="120395"/>
                </a:lnTo>
                <a:close/>
              </a:path>
              <a:path w="74930" h="201294">
                <a:moveTo>
                  <a:pt x="32189" y="124337"/>
                </a:moveTo>
                <a:lnTo>
                  <a:pt x="30479" y="137159"/>
                </a:lnTo>
                <a:lnTo>
                  <a:pt x="39623" y="138683"/>
                </a:lnTo>
                <a:lnTo>
                  <a:pt x="41386" y="125463"/>
                </a:lnTo>
                <a:lnTo>
                  <a:pt x="32189" y="124337"/>
                </a:lnTo>
                <a:close/>
              </a:path>
              <a:path w="74930" h="201294">
                <a:moveTo>
                  <a:pt x="41386" y="125463"/>
                </a:moveTo>
                <a:lnTo>
                  <a:pt x="39623" y="138683"/>
                </a:lnTo>
                <a:lnTo>
                  <a:pt x="68644" y="138683"/>
                </a:lnTo>
                <a:lnTo>
                  <a:pt x="74675" y="129539"/>
                </a:lnTo>
                <a:lnTo>
                  <a:pt x="41386" y="125463"/>
                </a:lnTo>
                <a:close/>
              </a:path>
              <a:path w="74930" h="201294">
                <a:moveTo>
                  <a:pt x="48767" y="0"/>
                </a:moveTo>
                <a:lnTo>
                  <a:pt x="32189" y="124337"/>
                </a:lnTo>
                <a:lnTo>
                  <a:pt x="41386" y="125463"/>
                </a:lnTo>
                <a:lnTo>
                  <a:pt x="57911" y="1523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680581" y="1906514"/>
            <a:ext cx="99060" cy="216535"/>
          </a:xfrm>
          <a:custGeom>
            <a:avLst/>
            <a:gdLst/>
            <a:ahLst/>
            <a:cxnLst/>
            <a:rect l="l" t="t" r="r" b="b"/>
            <a:pathLst>
              <a:path w="99059" h="216535">
                <a:moveTo>
                  <a:pt x="6095" y="126491"/>
                </a:moveTo>
                <a:lnTo>
                  <a:pt x="3047" y="126491"/>
                </a:lnTo>
                <a:lnTo>
                  <a:pt x="0" y="129539"/>
                </a:lnTo>
                <a:lnTo>
                  <a:pt x="1523" y="132587"/>
                </a:lnTo>
                <a:lnTo>
                  <a:pt x="48767" y="216407"/>
                </a:lnTo>
                <a:lnTo>
                  <a:pt x="54355" y="207263"/>
                </a:lnTo>
                <a:lnTo>
                  <a:pt x="44195" y="207263"/>
                </a:lnTo>
                <a:lnTo>
                  <a:pt x="44332" y="188686"/>
                </a:lnTo>
                <a:lnTo>
                  <a:pt x="9143" y="128015"/>
                </a:lnTo>
                <a:lnTo>
                  <a:pt x="6095" y="126491"/>
                </a:lnTo>
                <a:close/>
              </a:path>
              <a:path w="99059" h="216535">
                <a:moveTo>
                  <a:pt x="44332" y="188686"/>
                </a:moveTo>
                <a:lnTo>
                  <a:pt x="44195" y="207263"/>
                </a:lnTo>
                <a:lnTo>
                  <a:pt x="53339" y="207263"/>
                </a:lnTo>
                <a:lnTo>
                  <a:pt x="53362" y="204215"/>
                </a:lnTo>
                <a:lnTo>
                  <a:pt x="45719" y="204215"/>
                </a:lnTo>
                <a:lnTo>
                  <a:pt x="49529" y="197647"/>
                </a:lnTo>
                <a:lnTo>
                  <a:pt x="44332" y="188686"/>
                </a:lnTo>
                <a:close/>
              </a:path>
              <a:path w="99059" h="216535">
                <a:moveTo>
                  <a:pt x="96011" y="126491"/>
                </a:moveTo>
                <a:lnTo>
                  <a:pt x="92963" y="126491"/>
                </a:lnTo>
                <a:lnTo>
                  <a:pt x="89915" y="128015"/>
                </a:lnTo>
                <a:lnTo>
                  <a:pt x="53460" y="190870"/>
                </a:lnTo>
                <a:lnTo>
                  <a:pt x="53339" y="207263"/>
                </a:lnTo>
                <a:lnTo>
                  <a:pt x="54355" y="207263"/>
                </a:lnTo>
                <a:lnTo>
                  <a:pt x="99059" y="134111"/>
                </a:lnTo>
                <a:lnTo>
                  <a:pt x="99059" y="129539"/>
                </a:lnTo>
                <a:lnTo>
                  <a:pt x="96011" y="126491"/>
                </a:lnTo>
                <a:close/>
              </a:path>
              <a:path w="99059" h="216535">
                <a:moveTo>
                  <a:pt x="49529" y="197647"/>
                </a:moveTo>
                <a:lnTo>
                  <a:pt x="45719" y="204215"/>
                </a:lnTo>
                <a:lnTo>
                  <a:pt x="53339" y="204215"/>
                </a:lnTo>
                <a:lnTo>
                  <a:pt x="49529" y="197647"/>
                </a:lnTo>
                <a:close/>
              </a:path>
              <a:path w="99059" h="216535">
                <a:moveTo>
                  <a:pt x="53460" y="190870"/>
                </a:moveTo>
                <a:lnTo>
                  <a:pt x="49529" y="197647"/>
                </a:lnTo>
                <a:lnTo>
                  <a:pt x="53339" y="204215"/>
                </a:lnTo>
                <a:lnTo>
                  <a:pt x="53460" y="190870"/>
                </a:lnTo>
                <a:close/>
              </a:path>
              <a:path w="99059" h="216535">
                <a:moveTo>
                  <a:pt x="54863" y="0"/>
                </a:moveTo>
                <a:lnTo>
                  <a:pt x="45719" y="0"/>
                </a:lnTo>
                <a:lnTo>
                  <a:pt x="44332" y="188686"/>
                </a:lnTo>
                <a:lnTo>
                  <a:pt x="49529" y="197647"/>
                </a:lnTo>
                <a:lnTo>
                  <a:pt x="53460" y="190870"/>
                </a:lnTo>
                <a:lnTo>
                  <a:pt x="548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26473" y="3777991"/>
            <a:ext cx="8839200" cy="2959735"/>
          </a:xfrm>
          <a:custGeom>
            <a:avLst/>
            <a:gdLst/>
            <a:ahLst/>
            <a:cxnLst/>
            <a:rect l="l" t="t" r="r" b="b"/>
            <a:pathLst>
              <a:path w="8839200" h="2959734">
                <a:moveTo>
                  <a:pt x="0" y="2959608"/>
                </a:moveTo>
                <a:lnTo>
                  <a:pt x="8839196" y="2959608"/>
                </a:lnTo>
                <a:lnTo>
                  <a:pt x="8839196" y="0"/>
                </a:lnTo>
                <a:lnTo>
                  <a:pt x="0" y="0"/>
                </a:lnTo>
                <a:lnTo>
                  <a:pt x="0" y="295960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395850" y="7046972"/>
            <a:ext cx="2369820" cy="7620"/>
          </a:xfrm>
          <a:custGeom>
            <a:avLst/>
            <a:gdLst/>
            <a:ahLst/>
            <a:cxnLst/>
            <a:rect l="l" t="t" r="r" b="b"/>
            <a:pathLst>
              <a:path w="2369820" h="7620">
                <a:moveTo>
                  <a:pt x="0" y="7619"/>
                </a:moveTo>
                <a:lnTo>
                  <a:pt x="2369819" y="7619"/>
                </a:lnTo>
                <a:lnTo>
                  <a:pt x="2369819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26473" y="7046972"/>
            <a:ext cx="3197860" cy="7620"/>
          </a:xfrm>
          <a:custGeom>
            <a:avLst/>
            <a:gdLst/>
            <a:ahLst/>
            <a:cxnLst/>
            <a:rect l="l" t="t" r="r" b="b"/>
            <a:pathLst>
              <a:path w="3197860" h="7620">
                <a:moveTo>
                  <a:pt x="0" y="7619"/>
                </a:moveTo>
                <a:lnTo>
                  <a:pt x="3197348" y="7619"/>
                </a:lnTo>
                <a:lnTo>
                  <a:pt x="3197348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395850" y="6737599"/>
            <a:ext cx="2360930" cy="309880"/>
          </a:xfrm>
          <a:custGeom>
            <a:avLst/>
            <a:gdLst/>
            <a:ahLst/>
            <a:cxnLst/>
            <a:rect l="l" t="t" r="r" b="b"/>
            <a:pathLst>
              <a:path w="2360929" h="309879">
                <a:moveTo>
                  <a:pt x="0" y="309371"/>
                </a:moveTo>
                <a:lnTo>
                  <a:pt x="2360678" y="309371"/>
                </a:lnTo>
                <a:lnTo>
                  <a:pt x="2360678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23425" y="6737599"/>
            <a:ext cx="3200400" cy="309880"/>
          </a:xfrm>
          <a:custGeom>
            <a:avLst/>
            <a:gdLst/>
            <a:ahLst/>
            <a:cxnLst/>
            <a:rect l="l" t="t" r="r" b="b"/>
            <a:pathLst>
              <a:path w="3200400" h="309879">
                <a:moveTo>
                  <a:pt x="0" y="309371"/>
                </a:moveTo>
                <a:lnTo>
                  <a:pt x="3200396" y="309371"/>
                </a:lnTo>
                <a:lnTo>
                  <a:pt x="3200396" y="0"/>
                </a:lnTo>
                <a:lnTo>
                  <a:pt x="0" y="0"/>
                </a:lnTo>
                <a:lnTo>
                  <a:pt x="0" y="309371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21901" y="3777991"/>
            <a:ext cx="8842375" cy="3279775"/>
          </a:xfrm>
          <a:custGeom>
            <a:avLst/>
            <a:gdLst/>
            <a:ahLst/>
            <a:cxnLst/>
            <a:rect l="l" t="t" r="r" b="b"/>
            <a:pathLst>
              <a:path w="8842375" h="3279775">
                <a:moveTo>
                  <a:pt x="10667" y="0"/>
                </a:moveTo>
                <a:lnTo>
                  <a:pt x="0" y="0"/>
                </a:lnTo>
                <a:lnTo>
                  <a:pt x="0" y="3279642"/>
                </a:lnTo>
                <a:lnTo>
                  <a:pt x="8842247" y="3279642"/>
                </a:lnTo>
                <a:lnTo>
                  <a:pt x="8842247" y="3273552"/>
                </a:lnTo>
                <a:lnTo>
                  <a:pt x="10667" y="3273552"/>
                </a:lnTo>
                <a:lnTo>
                  <a:pt x="4571" y="3268980"/>
                </a:lnTo>
                <a:lnTo>
                  <a:pt x="10667" y="3268980"/>
                </a:lnTo>
                <a:lnTo>
                  <a:pt x="10667" y="0"/>
                </a:lnTo>
                <a:close/>
              </a:path>
              <a:path w="8842375" h="3279775">
                <a:moveTo>
                  <a:pt x="10667" y="3268980"/>
                </a:moveTo>
                <a:lnTo>
                  <a:pt x="4571" y="3268980"/>
                </a:lnTo>
                <a:lnTo>
                  <a:pt x="10667" y="3273552"/>
                </a:lnTo>
                <a:lnTo>
                  <a:pt x="10667" y="3268980"/>
                </a:lnTo>
                <a:close/>
              </a:path>
              <a:path w="8842375" h="3279775">
                <a:moveTo>
                  <a:pt x="8833100" y="3268980"/>
                </a:moveTo>
                <a:lnTo>
                  <a:pt x="10667" y="3268980"/>
                </a:lnTo>
                <a:lnTo>
                  <a:pt x="10667" y="3273552"/>
                </a:lnTo>
                <a:lnTo>
                  <a:pt x="8833100" y="3273552"/>
                </a:lnTo>
                <a:lnTo>
                  <a:pt x="8833100" y="3268980"/>
                </a:lnTo>
                <a:close/>
              </a:path>
              <a:path w="8842375" h="3279775">
                <a:moveTo>
                  <a:pt x="8842247" y="0"/>
                </a:moveTo>
                <a:lnTo>
                  <a:pt x="8833100" y="0"/>
                </a:lnTo>
                <a:lnTo>
                  <a:pt x="8833100" y="3273552"/>
                </a:lnTo>
                <a:lnTo>
                  <a:pt x="8837672" y="3268980"/>
                </a:lnTo>
                <a:lnTo>
                  <a:pt x="8842247" y="3268980"/>
                </a:lnTo>
                <a:lnTo>
                  <a:pt x="8842247" y="0"/>
                </a:lnTo>
                <a:close/>
              </a:path>
              <a:path w="8842375" h="3279775">
                <a:moveTo>
                  <a:pt x="8842247" y="3268980"/>
                </a:moveTo>
                <a:lnTo>
                  <a:pt x="8837672" y="3268980"/>
                </a:lnTo>
                <a:lnTo>
                  <a:pt x="8833100" y="3273552"/>
                </a:lnTo>
                <a:lnTo>
                  <a:pt x="8842247" y="3273552"/>
                </a:lnTo>
                <a:lnTo>
                  <a:pt x="8842247" y="3268980"/>
                </a:lnTo>
                <a:close/>
              </a:path>
            </a:pathLst>
          </a:custGeom>
          <a:solidFill>
            <a:srgbClr val="7B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74073" y="5718044"/>
            <a:ext cx="1834895" cy="8016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883293" y="5784594"/>
            <a:ext cx="160591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5" dirty="0">
                <a:latin typeface="Calibri"/>
                <a:cs typeface="Calibri"/>
              </a:rPr>
              <a:t>užn</a:t>
            </a:r>
            <a:r>
              <a:rPr sz="1200" dirty="0">
                <a:latin typeface="Calibri"/>
                <a:cs typeface="Calibri"/>
              </a:rPr>
              <a:t>í</a:t>
            </a:r>
            <a:r>
              <a:rPr sz="1200" spc="-10" dirty="0">
                <a:latin typeface="Calibri"/>
                <a:cs typeface="Calibri"/>
              </a:rPr>
              <a:t>k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í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nn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5" dirty="0"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93605" y="5967474"/>
            <a:ext cx="1186815" cy="543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ř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ož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zn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aj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30" dirty="0">
                <a:latin typeface="Calibri"/>
                <a:cs typeface="Calibri"/>
              </a:rPr>
              <a:t>k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,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libri"/>
                <a:cs typeface="Calibri"/>
              </a:rPr>
              <a:t>z</a:t>
            </a:r>
            <a:r>
              <a:rPr sz="1200" spc="-25" dirty="0">
                <a:latin typeface="Calibri"/>
                <a:cs typeface="Calibri"/>
              </a:rPr>
              <a:t>áv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z</a:t>
            </a:r>
            <a:r>
              <a:rPr sz="1200" spc="-15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ů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libri"/>
                <a:cs typeface="Calibri"/>
              </a:rPr>
              <a:t>z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mě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ů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631057" y="3918193"/>
            <a:ext cx="1793875" cy="512445"/>
          </a:xfrm>
          <a:custGeom>
            <a:avLst/>
            <a:gdLst/>
            <a:ahLst/>
            <a:cxnLst/>
            <a:rect l="l" t="t" r="r" b="b"/>
            <a:pathLst>
              <a:path w="1793875" h="512445">
                <a:moveTo>
                  <a:pt x="1793747" y="0"/>
                </a:moveTo>
                <a:lnTo>
                  <a:pt x="0" y="0"/>
                </a:lnTo>
                <a:lnTo>
                  <a:pt x="0" y="512063"/>
                </a:lnTo>
                <a:lnTo>
                  <a:pt x="1793747" y="512063"/>
                </a:lnTo>
                <a:lnTo>
                  <a:pt x="1793747" y="505967"/>
                </a:lnTo>
                <a:lnTo>
                  <a:pt x="9143" y="505967"/>
                </a:lnTo>
                <a:lnTo>
                  <a:pt x="4571" y="501395"/>
                </a:lnTo>
                <a:lnTo>
                  <a:pt x="9143" y="501395"/>
                </a:lnTo>
                <a:lnTo>
                  <a:pt x="9143" y="9143"/>
                </a:lnTo>
                <a:lnTo>
                  <a:pt x="4571" y="9143"/>
                </a:lnTo>
                <a:lnTo>
                  <a:pt x="9143" y="4571"/>
                </a:lnTo>
                <a:lnTo>
                  <a:pt x="1793747" y="4571"/>
                </a:lnTo>
                <a:lnTo>
                  <a:pt x="1793747" y="0"/>
                </a:lnTo>
                <a:close/>
              </a:path>
              <a:path w="1793875" h="512445">
                <a:moveTo>
                  <a:pt x="9143" y="501395"/>
                </a:moveTo>
                <a:lnTo>
                  <a:pt x="4571" y="501395"/>
                </a:lnTo>
                <a:lnTo>
                  <a:pt x="9143" y="505967"/>
                </a:lnTo>
                <a:lnTo>
                  <a:pt x="9143" y="501395"/>
                </a:lnTo>
                <a:close/>
              </a:path>
              <a:path w="1793875" h="512445">
                <a:moveTo>
                  <a:pt x="1784603" y="501395"/>
                </a:moveTo>
                <a:lnTo>
                  <a:pt x="9143" y="501395"/>
                </a:lnTo>
                <a:lnTo>
                  <a:pt x="9143" y="505967"/>
                </a:lnTo>
                <a:lnTo>
                  <a:pt x="1784603" y="505967"/>
                </a:lnTo>
                <a:lnTo>
                  <a:pt x="1784603" y="501395"/>
                </a:lnTo>
                <a:close/>
              </a:path>
              <a:path w="1793875" h="512445">
                <a:moveTo>
                  <a:pt x="1784603" y="4571"/>
                </a:moveTo>
                <a:lnTo>
                  <a:pt x="1784603" y="505967"/>
                </a:lnTo>
                <a:lnTo>
                  <a:pt x="1789175" y="501395"/>
                </a:lnTo>
                <a:lnTo>
                  <a:pt x="1793747" y="501395"/>
                </a:lnTo>
                <a:lnTo>
                  <a:pt x="1793747" y="9143"/>
                </a:lnTo>
                <a:lnTo>
                  <a:pt x="1789175" y="9143"/>
                </a:lnTo>
                <a:lnTo>
                  <a:pt x="1784603" y="4571"/>
                </a:lnTo>
                <a:close/>
              </a:path>
              <a:path w="1793875" h="512445">
                <a:moveTo>
                  <a:pt x="1793747" y="501395"/>
                </a:moveTo>
                <a:lnTo>
                  <a:pt x="1789175" y="501395"/>
                </a:lnTo>
                <a:lnTo>
                  <a:pt x="1784603" y="505967"/>
                </a:lnTo>
                <a:lnTo>
                  <a:pt x="1793747" y="505967"/>
                </a:lnTo>
                <a:lnTo>
                  <a:pt x="1793747" y="501395"/>
                </a:lnTo>
                <a:close/>
              </a:path>
              <a:path w="1793875" h="512445">
                <a:moveTo>
                  <a:pt x="9143" y="4571"/>
                </a:moveTo>
                <a:lnTo>
                  <a:pt x="4571" y="9143"/>
                </a:lnTo>
                <a:lnTo>
                  <a:pt x="9143" y="9143"/>
                </a:lnTo>
                <a:lnTo>
                  <a:pt x="9143" y="4571"/>
                </a:lnTo>
                <a:close/>
              </a:path>
              <a:path w="1793875" h="512445">
                <a:moveTo>
                  <a:pt x="1784603" y="4571"/>
                </a:moveTo>
                <a:lnTo>
                  <a:pt x="9143" y="4571"/>
                </a:lnTo>
                <a:lnTo>
                  <a:pt x="9143" y="9143"/>
                </a:lnTo>
                <a:lnTo>
                  <a:pt x="1784603" y="9143"/>
                </a:lnTo>
                <a:lnTo>
                  <a:pt x="1784603" y="4571"/>
                </a:lnTo>
                <a:close/>
              </a:path>
              <a:path w="1793875" h="512445">
                <a:moveTo>
                  <a:pt x="1793747" y="4571"/>
                </a:moveTo>
                <a:lnTo>
                  <a:pt x="1784603" y="4571"/>
                </a:lnTo>
                <a:lnTo>
                  <a:pt x="1789175" y="9143"/>
                </a:lnTo>
                <a:lnTo>
                  <a:pt x="1793747" y="9143"/>
                </a:lnTo>
                <a:lnTo>
                  <a:pt x="1793747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635630" y="3922765"/>
            <a:ext cx="1784985" cy="50165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490220" marR="176530" indent="-30988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Z</a:t>
            </a:r>
            <a:r>
              <a:rPr sz="1200" spc="-25" dirty="0">
                <a:latin typeface="Calibri"/>
                <a:cs typeface="Calibri"/>
              </a:rPr>
              <a:t>áv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z</a:t>
            </a:r>
            <a:r>
              <a:rPr sz="1200" spc="-15" dirty="0">
                <a:latin typeface="Calibri"/>
                <a:cs typeface="Calibri"/>
              </a:rPr>
              <a:t>k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oň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libri"/>
                <a:cs typeface="Calibri"/>
              </a:rPr>
              <a:t>30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dn</a:t>
            </a:r>
            <a:r>
              <a:rPr sz="1200" dirty="0">
                <a:latin typeface="Calibri"/>
                <a:cs typeface="Calibri"/>
              </a:rPr>
              <a:t>í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ti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533265" y="3777991"/>
            <a:ext cx="76200" cy="123825"/>
          </a:xfrm>
          <a:custGeom>
            <a:avLst/>
            <a:gdLst/>
            <a:ahLst/>
            <a:cxnLst/>
            <a:rect l="l" t="t" r="r" b="b"/>
            <a:pathLst>
              <a:path w="76200" h="123825">
                <a:moveTo>
                  <a:pt x="33527" y="47238"/>
                </a:moveTo>
                <a:lnTo>
                  <a:pt x="0" y="47238"/>
                </a:lnTo>
                <a:lnTo>
                  <a:pt x="38099" y="123438"/>
                </a:lnTo>
                <a:lnTo>
                  <a:pt x="70103" y="59430"/>
                </a:lnTo>
                <a:lnTo>
                  <a:pt x="33527" y="59430"/>
                </a:lnTo>
                <a:lnTo>
                  <a:pt x="33527" y="47238"/>
                </a:lnTo>
                <a:close/>
              </a:path>
              <a:path w="76200" h="123825">
                <a:moveTo>
                  <a:pt x="42671" y="0"/>
                </a:moveTo>
                <a:lnTo>
                  <a:pt x="33527" y="0"/>
                </a:lnTo>
                <a:lnTo>
                  <a:pt x="33527" y="59430"/>
                </a:lnTo>
                <a:lnTo>
                  <a:pt x="42671" y="59430"/>
                </a:lnTo>
                <a:lnTo>
                  <a:pt x="42671" y="0"/>
                </a:lnTo>
                <a:close/>
              </a:path>
              <a:path w="76200" h="123825">
                <a:moveTo>
                  <a:pt x="76199" y="47238"/>
                </a:moveTo>
                <a:lnTo>
                  <a:pt x="42671" y="47238"/>
                </a:lnTo>
                <a:lnTo>
                  <a:pt x="42671" y="59430"/>
                </a:lnTo>
                <a:lnTo>
                  <a:pt x="70103" y="59430"/>
                </a:lnTo>
                <a:lnTo>
                  <a:pt x="76199" y="472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18938" y="3921242"/>
            <a:ext cx="1795780" cy="688975"/>
          </a:xfrm>
          <a:custGeom>
            <a:avLst/>
            <a:gdLst/>
            <a:ahLst/>
            <a:cxnLst/>
            <a:rect l="l" t="t" r="r" b="b"/>
            <a:pathLst>
              <a:path w="1795779" h="688975">
                <a:moveTo>
                  <a:pt x="1795271" y="0"/>
                </a:moveTo>
                <a:lnTo>
                  <a:pt x="0" y="0"/>
                </a:lnTo>
                <a:lnTo>
                  <a:pt x="0" y="688847"/>
                </a:lnTo>
                <a:lnTo>
                  <a:pt x="1795271" y="688847"/>
                </a:lnTo>
                <a:lnTo>
                  <a:pt x="1795271" y="684282"/>
                </a:lnTo>
                <a:lnTo>
                  <a:pt x="9143" y="684282"/>
                </a:lnTo>
                <a:lnTo>
                  <a:pt x="4571" y="679710"/>
                </a:lnTo>
                <a:lnTo>
                  <a:pt x="9143" y="679710"/>
                </a:lnTo>
                <a:lnTo>
                  <a:pt x="9143" y="9143"/>
                </a:lnTo>
                <a:lnTo>
                  <a:pt x="4571" y="9143"/>
                </a:lnTo>
                <a:lnTo>
                  <a:pt x="9143" y="4571"/>
                </a:lnTo>
                <a:lnTo>
                  <a:pt x="1795271" y="4571"/>
                </a:lnTo>
                <a:lnTo>
                  <a:pt x="1795271" y="0"/>
                </a:lnTo>
                <a:close/>
              </a:path>
              <a:path w="1795779" h="688975">
                <a:moveTo>
                  <a:pt x="9143" y="679710"/>
                </a:moveTo>
                <a:lnTo>
                  <a:pt x="4571" y="679710"/>
                </a:lnTo>
                <a:lnTo>
                  <a:pt x="9143" y="684282"/>
                </a:lnTo>
                <a:lnTo>
                  <a:pt x="9143" y="679710"/>
                </a:lnTo>
                <a:close/>
              </a:path>
              <a:path w="1795779" h="688975">
                <a:moveTo>
                  <a:pt x="1784603" y="679710"/>
                </a:moveTo>
                <a:lnTo>
                  <a:pt x="9143" y="679710"/>
                </a:lnTo>
                <a:lnTo>
                  <a:pt x="9143" y="684282"/>
                </a:lnTo>
                <a:lnTo>
                  <a:pt x="1784603" y="684282"/>
                </a:lnTo>
                <a:lnTo>
                  <a:pt x="1784603" y="679710"/>
                </a:lnTo>
                <a:close/>
              </a:path>
              <a:path w="1795779" h="688975">
                <a:moveTo>
                  <a:pt x="1784603" y="4571"/>
                </a:moveTo>
                <a:lnTo>
                  <a:pt x="1784603" y="684282"/>
                </a:lnTo>
                <a:lnTo>
                  <a:pt x="1790699" y="679710"/>
                </a:lnTo>
                <a:lnTo>
                  <a:pt x="1795271" y="679710"/>
                </a:lnTo>
                <a:lnTo>
                  <a:pt x="1795271" y="9143"/>
                </a:lnTo>
                <a:lnTo>
                  <a:pt x="1790699" y="9143"/>
                </a:lnTo>
                <a:lnTo>
                  <a:pt x="1784603" y="4571"/>
                </a:lnTo>
                <a:close/>
              </a:path>
              <a:path w="1795779" h="688975">
                <a:moveTo>
                  <a:pt x="1795271" y="679710"/>
                </a:moveTo>
                <a:lnTo>
                  <a:pt x="1790699" y="679710"/>
                </a:lnTo>
                <a:lnTo>
                  <a:pt x="1784603" y="684282"/>
                </a:lnTo>
                <a:lnTo>
                  <a:pt x="1795271" y="684282"/>
                </a:lnTo>
                <a:lnTo>
                  <a:pt x="1795271" y="679710"/>
                </a:lnTo>
                <a:close/>
              </a:path>
              <a:path w="1795779" h="688975">
                <a:moveTo>
                  <a:pt x="9143" y="4571"/>
                </a:moveTo>
                <a:lnTo>
                  <a:pt x="4571" y="9143"/>
                </a:lnTo>
                <a:lnTo>
                  <a:pt x="9143" y="9143"/>
                </a:lnTo>
                <a:lnTo>
                  <a:pt x="9143" y="4571"/>
                </a:lnTo>
                <a:close/>
              </a:path>
              <a:path w="1795779" h="688975">
                <a:moveTo>
                  <a:pt x="1784603" y="4571"/>
                </a:moveTo>
                <a:lnTo>
                  <a:pt x="9143" y="4571"/>
                </a:lnTo>
                <a:lnTo>
                  <a:pt x="9143" y="9143"/>
                </a:lnTo>
                <a:lnTo>
                  <a:pt x="1784603" y="9143"/>
                </a:lnTo>
                <a:lnTo>
                  <a:pt x="1784603" y="4571"/>
                </a:lnTo>
                <a:close/>
              </a:path>
              <a:path w="1795779" h="688975">
                <a:moveTo>
                  <a:pt x="1795271" y="4571"/>
                </a:moveTo>
                <a:lnTo>
                  <a:pt x="1784603" y="4571"/>
                </a:lnTo>
                <a:lnTo>
                  <a:pt x="1790699" y="9143"/>
                </a:lnTo>
                <a:lnTo>
                  <a:pt x="1795271" y="9143"/>
                </a:lnTo>
                <a:lnTo>
                  <a:pt x="1795271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7723509" y="3925820"/>
            <a:ext cx="1786255" cy="68008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35"/>
              </a:lnSpc>
            </a:pPr>
            <a:r>
              <a:rPr sz="1200" spc="-15" dirty="0">
                <a:latin typeface="Calibri"/>
                <a:cs typeface="Calibri"/>
              </a:rPr>
              <a:t>Ú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ek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libri"/>
                <a:cs typeface="Calibri"/>
              </a:rPr>
              <a:t>v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ě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ts val="1675"/>
              </a:lnSpc>
            </a:pPr>
            <a:r>
              <a:rPr sz="1400" b="1" dirty="0">
                <a:latin typeface="Calibri"/>
                <a:cs typeface="Calibri"/>
              </a:rPr>
              <a:t>p</a:t>
            </a:r>
            <a:r>
              <a:rPr sz="1400" b="1" spc="-10" dirty="0">
                <a:latin typeface="Calibri"/>
                <a:cs typeface="Calibri"/>
              </a:rPr>
              <a:t>ř</a:t>
            </a:r>
            <a:r>
              <a:rPr sz="1400" b="1" dirty="0">
                <a:latin typeface="Calibri"/>
                <a:cs typeface="Calibri"/>
              </a:rPr>
              <a:t>edlu</a:t>
            </a:r>
            <a:r>
              <a:rPr sz="1400" b="1" spc="-20" dirty="0">
                <a:latin typeface="Calibri"/>
                <a:cs typeface="Calibri"/>
              </a:rPr>
              <a:t>ž</a:t>
            </a:r>
            <a:r>
              <a:rPr sz="1400" b="1" spc="-15" dirty="0">
                <a:latin typeface="Calibri"/>
                <a:cs typeface="Calibri"/>
              </a:rPr>
              <a:t>e</a:t>
            </a:r>
            <a:r>
              <a:rPr sz="1400" b="1" dirty="0">
                <a:latin typeface="Calibri"/>
                <a:cs typeface="Calibri"/>
              </a:rPr>
              <a:t>ní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189353" y="4710679"/>
            <a:ext cx="3282950" cy="660400"/>
          </a:xfrm>
          <a:custGeom>
            <a:avLst/>
            <a:gdLst/>
            <a:ahLst/>
            <a:cxnLst/>
            <a:rect l="l" t="t" r="r" b="b"/>
            <a:pathLst>
              <a:path w="3282950" h="660400">
                <a:moveTo>
                  <a:pt x="3282695" y="0"/>
                </a:moveTo>
                <a:lnTo>
                  <a:pt x="0" y="0"/>
                </a:lnTo>
                <a:lnTo>
                  <a:pt x="0" y="659891"/>
                </a:lnTo>
                <a:lnTo>
                  <a:pt x="3282695" y="659891"/>
                </a:lnTo>
                <a:lnTo>
                  <a:pt x="3282695" y="655319"/>
                </a:lnTo>
                <a:lnTo>
                  <a:pt x="10667" y="655319"/>
                </a:lnTo>
                <a:lnTo>
                  <a:pt x="6095" y="650747"/>
                </a:lnTo>
                <a:lnTo>
                  <a:pt x="10667" y="650747"/>
                </a:lnTo>
                <a:lnTo>
                  <a:pt x="10667" y="9143"/>
                </a:lnTo>
                <a:lnTo>
                  <a:pt x="6095" y="9143"/>
                </a:lnTo>
                <a:lnTo>
                  <a:pt x="10667" y="4571"/>
                </a:lnTo>
                <a:lnTo>
                  <a:pt x="3282695" y="4571"/>
                </a:lnTo>
                <a:lnTo>
                  <a:pt x="3282695" y="0"/>
                </a:lnTo>
                <a:close/>
              </a:path>
              <a:path w="3282950" h="660400">
                <a:moveTo>
                  <a:pt x="10667" y="650747"/>
                </a:moveTo>
                <a:lnTo>
                  <a:pt x="6095" y="650747"/>
                </a:lnTo>
                <a:lnTo>
                  <a:pt x="10667" y="655319"/>
                </a:lnTo>
                <a:lnTo>
                  <a:pt x="10667" y="650747"/>
                </a:lnTo>
                <a:close/>
              </a:path>
              <a:path w="3282950" h="660400">
                <a:moveTo>
                  <a:pt x="3273551" y="650747"/>
                </a:moveTo>
                <a:lnTo>
                  <a:pt x="10667" y="650747"/>
                </a:lnTo>
                <a:lnTo>
                  <a:pt x="10667" y="655319"/>
                </a:lnTo>
                <a:lnTo>
                  <a:pt x="3273551" y="655319"/>
                </a:lnTo>
                <a:lnTo>
                  <a:pt x="3273551" y="650747"/>
                </a:lnTo>
                <a:close/>
              </a:path>
              <a:path w="3282950" h="660400">
                <a:moveTo>
                  <a:pt x="3273551" y="4571"/>
                </a:moveTo>
                <a:lnTo>
                  <a:pt x="3273551" y="655319"/>
                </a:lnTo>
                <a:lnTo>
                  <a:pt x="3278123" y="650747"/>
                </a:lnTo>
                <a:lnTo>
                  <a:pt x="3282695" y="650747"/>
                </a:lnTo>
                <a:lnTo>
                  <a:pt x="3282695" y="9143"/>
                </a:lnTo>
                <a:lnTo>
                  <a:pt x="3278123" y="9143"/>
                </a:lnTo>
                <a:lnTo>
                  <a:pt x="3273551" y="4571"/>
                </a:lnTo>
                <a:close/>
              </a:path>
              <a:path w="3282950" h="660400">
                <a:moveTo>
                  <a:pt x="3282695" y="650747"/>
                </a:moveTo>
                <a:lnTo>
                  <a:pt x="3278123" y="650747"/>
                </a:lnTo>
                <a:lnTo>
                  <a:pt x="3273551" y="655319"/>
                </a:lnTo>
                <a:lnTo>
                  <a:pt x="3282695" y="655319"/>
                </a:lnTo>
                <a:lnTo>
                  <a:pt x="3282695" y="650747"/>
                </a:lnTo>
                <a:close/>
              </a:path>
              <a:path w="3282950" h="660400">
                <a:moveTo>
                  <a:pt x="10667" y="4571"/>
                </a:moveTo>
                <a:lnTo>
                  <a:pt x="6095" y="9143"/>
                </a:lnTo>
                <a:lnTo>
                  <a:pt x="10667" y="9143"/>
                </a:lnTo>
                <a:lnTo>
                  <a:pt x="10667" y="4571"/>
                </a:lnTo>
                <a:close/>
              </a:path>
              <a:path w="3282950" h="660400">
                <a:moveTo>
                  <a:pt x="3273551" y="4571"/>
                </a:moveTo>
                <a:lnTo>
                  <a:pt x="10667" y="4571"/>
                </a:lnTo>
                <a:lnTo>
                  <a:pt x="10667" y="9143"/>
                </a:lnTo>
                <a:lnTo>
                  <a:pt x="3273551" y="9143"/>
                </a:lnTo>
                <a:lnTo>
                  <a:pt x="3273551" y="4571"/>
                </a:lnTo>
                <a:close/>
              </a:path>
              <a:path w="3282950" h="660400">
                <a:moveTo>
                  <a:pt x="3282695" y="4571"/>
                </a:moveTo>
                <a:lnTo>
                  <a:pt x="3273551" y="4571"/>
                </a:lnTo>
                <a:lnTo>
                  <a:pt x="3278123" y="9143"/>
                </a:lnTo>
                <a:lnTo>
                  <a:pt x="3282695" y="9143"/>
                </a:lnTo>
                <a:lnTo>
                  <a:pt x="3282695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195450" y="4715252"/>
            <a:ext cx="3272154" cy="65087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5" dirty="0">
                <a:latin typeface="Calibri"/>
                <a:cs typeface="Calibri"/>
              </a:rPr>
              <a:t>užn</a:t>
            </a:r>
            <a:r>
              <a:rPr sz="1200" dirty="0">
                <a:latin typeface="Calibri"/>
                <a:cs typeface="Calibri"/>
              </a:rPr>
              <a:t>í</a:t>
            </a:r>
            <a:r>
              <a:rPr sz="1200" spc="-10" dirty="0">
                <a:latin typeface="Calibri"/>
                <a:cs typeface="Calibri"/>
              </a:rPr>
              <a:t>k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Calibri"/>
                <a:cs typeface="Calibri"/>
              </a:rPr>
              <a:t>j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í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uh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200" i="1" spc="-10" dirty="0">
                <a:latin typeface="Calibri"/>
                <a:cs typeface="Calibri"/>
              </a:rPr>
              <a:t>4</a:t>
            </a:r>
            <a:r>
              <a:rPr sz="1200" i="1" spc="-3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Calibri"/>
                <a:cs typeface="Calibri"/>
              </a:rPr>
              <a:t>p</a:t>
            </a:r>
            <a:r>
              <a:rPr sz="1200" i="1" spc="-10" dirty="0">
                <a:latin typeface="Calibri"/>
                <a:cs typeface="Calibri"/>
              </a:rPr>
              <a:t>rá</a:t>
            </a:r>
            <a:r>
              <a:rPr sz="1200" i="1" spc="-5" dirty="0">
                <a:latin typeface="Calibri"/>
                <a:cs typeface="Calibri"/>
              </a:rPr>
              <a:t>v</a:t>
            </a:r>
            <a:r>
              <a:rPr sz="1200" i="1" spc="-10" dirty="0">
                <a:latin typeface="Calibri"/>
                <a:cs typeface="Calibri"/>
              </a:rPr>
              <a:t>n</a:t>
            </a:r>
            <a:r>
              <a:rPr sz="1200" i="1" dirty="0">
                <a:latin typeface="Calibri"/>
                <a:cs typeface="Calibri"/>
              </a:rPr>
              <a:t>í</a:t>
            </a:r>
            <a:r>
              <a:rPr sz="1200" i="1" spc="-25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d</a:t>
            </a:r>
            <a:r>
              <a:rPr sz="1200" i="1" spc="-5" dirty="0">
                <a:latin typeface="Calibri"/>
                <a:cs typeface="Calibri"/>
              </a:rPr>
              <a:t>om</a:t>
            </a:r>
            <a:r>
              <a:rPr sz="1200" i="1" spc="-10" dirty="0">
                <a:latin typeface="Calibri"/>
                <a:cs typeface="Calibri"/>
              </a:rPr>
              <a:t>něn</a:t>
            </a:r>
            <a:r>
              <a:rPr sz="1200" i="1" spc="-15" dirty="0">
                <a:latin typeface="Calibri"/>
                <a:cs typeface="Calibri"/>
              </a:rPr>
              <a:t>k</a:t>
            </a:r>
            <a:r>
              <a:rPr sz="1200" i="1" dirty="0">
                <a:latin typeface="Calibri"/>
                <a:cs typeface="Calibri"/>
              </a:rPr>
              <a:t>y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ne</a:t>
            </a:r>
            <a:r>
              <a:rPr sz="1200" i="1" dirty="0">
                <a:latin typeface="Calibri"/>
                <a:cs typeface="Calibri"/>
              </a:rPr>
              <a:t>sc</a:t>
            </a:r>
            <a:r>
              <a:rPr sz="1200" i="1" spc="-10" dirty="0">
                <a:latin typeface="Calibri"/>
                <a:cs typeface="Calibri"/>
              </a:rPr>
              <a:t>h</a:t>
            </a:r>
            <a:r>
              <a:rPr sz="1200" i="1" spc="-5" dirty="0">
                <a:latin typeface="Calibri"/>
                <a:cs typeface="Calibri"/>
              </a:rPr>
              <a:t>op</a:t>
            </a:r>
            <a:r>
              <a:rPr sz="1200" i="1" spc="-10" dirty="0">
                <a:latin typeface="Calibri"/>
                <a:cs typeface="Calibri"/>
              </a:rPr>
              <a:t>n</a:t>
            </a:r>
            <a:r>
              <a:rPr sz="1200" i="1" spc="-5" dirty="0">
                <a:latin typeface="Calibri"/>
                <a:cs typeface="Calibri"/>
              </a:rPr>
              <a:t>o</a:t>
            </a:r>
            <a:r>
              <a:rPr sz="1200" i="1" spc="-15" dirty="0">
                <a:latin typeface="Calibri"/>
                <a:cs typeface="Calibri"/>
              </a:rPr>
              <a:t>s</a:t>
            </a:r>
            <a:r>
              <a:rPr sz="1200" i="1" dirty="0">
                <a:latin typeface="Calibri"/>
                <a:cs typeface="Calibri"/>
              </a:rPr>
              <a:t>ti</a:t>
            </a:r>
            <a:r>
              <a:rPr sz="1200" i="1" spc="-5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hrad</a:t>
            </a:r>
            <a:r>
              <a:rPr sz="1200" i="1" dirty="0">
                <a:latin typeface="Calibri"/>
                <a:cs typeface="Calibri"/>
              </a:rPr>
              <a:t>i</a:t>
            </a:r>
            <a:r>
              <a:rPr sz="1200" i="1" spc="-5" dirty="0">
                <a:latin typeface="Calibri"/>
                <a:cs typeface="Calibri"/>
              </a:rPr>
              <a:t>t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i="1" spc="-20" dirty="0">
                <a:latin typeface="Calibri"/>
                <a:cs typeface="Calibri"/>
              </a:rPr>
              <a:t>z</a:t>
            </a:r>
            <a:r>
              <a:rPr sz="1200" i="1" spc="-10" dirty="0">
                <a:latin typeface="Calibri"/>
                <a:cs typeface="Calibri"/>
              </a:rPr>
              <a:t>á</a:t>
            </a:r>
            <a:r>
              <a:rPr sz="1200" i="1" spc="-5" dirty="0">
                <a:latin typeface="Calibri"/>
                <a:cs typeface="Calibri"/>
              </a:rPr>
              <a:t>v</a:t>
            </a:r>
            <a:r>
              <a:rPr sz="1200" i="1" spc="-10" dirty="0">
                <a:latin typeface="Calibri"/>
                <a:cs typeface="Calibri"/>
              </a:rPr>
              <a:t>a</a:t>
            </a:r>
            <a:r>
              <a:rPr sz="1200" i="1" spc="5" dirty="0">
                <a:latin typeface="Calibri"/>
                <a:cs typeface="Calibri"/>
              </a:rPr>
              <a:t>z</a:t>
            </a:r>
            <a:r>
              <a:rPr sz="1200" i="1" spc="-15" dirty="0">
                <a:latin typeface="Calibri"/>
                <a:cs typeface="Calibri"/>
              </a:rPr>
              <a:t>k</a:t>
            </a:r>
            <a:r>
              <a:rPr sz="1200" i="1" dirty="0">
                <a:latin typeface="Calibri"/>
                <a:cs typeface="Calibri"/>
              </a:rPr>
              <a:t>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8549517" y="3777991"/>
            <a:ext cx="76200" cy="125095"/>
          </a:xfrm>
          <a:custGeom>
            <a:avLst/>
            <a:gdLst/>
            <a:ahLst/>
            <a:cxnLst/>
            <a:rect l="l" t="t" r="r" b="b"/>
            <a:pathLst>
              <a:path w="76200" h="125095">
                <a:moveTo>
                  <a:pt x="33527" y="48762"/>
                </a:moveTo>
                <a:lnTo>
                  <a:pt x="0" y="48762"/>
                </a:lnTo>
                <a:lnTo>
                  <a:pt x="38099" y="124962"/>
                </a:lnTo>
                <a:lnTo>
                  <a:pt x="69341" y="62478"/>
                </a:lnTo>
                <a:lnTo>
                  <a:pt x="33527" y="62478"/>
                </a:lnTo>
                <a:lnTo>
                  <a:pt x="33527" y="48762"/>
                </a:lnTo>
                <a:close/>
              </a:path>
              <a:path w="76200" h="125095">
                <a:moveTo>
                  <a:pt x="42671" y="0"/>
                </a:moveTo>
                <a:lnTo>
                  <a:pt x="33527" y="0"/>
                </a:lnTo>
                <a:lnTo>
                  <a:pt x="33527" y="62478"/>
                </a:lnTo>
                <a:lnTo>
                  <a:pt x="42671" y="62478"/>
                </a:lnTo>
                <a:lnTo>
                  <a:pt x="42671" y="0"/>
                </a:lnTo>
                <a:close/>
              </a:path>
              <a:path w="76200" h="125095">
                <a:moveTo>
                  <a:pt x="76199" y="48762"/>
                </a:moveTo>
                <a:lnTo>
                  <a:pt x="42671" y="48762"/>
                </a:lnTo>
                <a:lnTo>
                  <a:pt x="42671" y="62478"/>
                </a:lnTo>
                <a:lnTo>
                  <a:pt x="69341" y="62478"/>
                </a:lnTo>
                <a:lnTo>
                  <a:pt x="76199" y="487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539874" y="5730235"/>
            <a:ext cx="3093719" cy="6888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6235590" y="5795262"/>
            <a:ext cx="1293495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4295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Z</a:t>
            </a:r>
            <a:r>
              <a:rPr sz="1200" spc="-25" dirty="0">
                <a:latin typeface="Calibri"/>
                <a:cs typeface="Calibri"/>
              </a:rPr>
              <a:t>áv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z</a:t>
            </a:r>
            <a:r>
              <a:rPr sz="1200" spc="-15" dirty="0">
                <a:latin typeface="Calibri"/>
                <a:cs typeface="Calibri"/>
              </a:rPr>
              <a:t>k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í</a:t>
            </a:r>
            <a:r>
              <a:rPr sz="1200" spc="-10" dirty="0">
                <a:latin typeface="Calibri"/>
                <a:cs typeface="Calibri"/>
              </a:rPr>
              <a:t>ce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libri"/>
                <a:cs typeface="Calibri"/>
              </a:rPr>
              <a:t>3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libri"/>
                <a:cs typeface="Calibri"/>
              </a:rPr>
              <a:t>mě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í</a:t>
            </a:r>
            <a:r>
              <a:rPr sz="1200" spc="-10" dirty="0">
                <a:latin typeface="Calibri"/>
                <a:cs typeface="Calibri"/>
              </a:rPr>
              <a:t>ce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ti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670441" y="5795262"/>
            <a:ext cx="1337945" cy="543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5" dirty="0">
                <a:latin typeface="Calibri"/>
                <a:cs typeface="Calibri"/>
              </a:rPr>
              <a:t>užn</a:t>
            </a:r>
            <a:r>
              <a:rPr sz="1200" dirty="0">
                <a:latin typeface="Calibri"/>
                <a:cs typeface="Calibri"/>
              </a:rPr>
              <a:t>í</a:t>
            </a:r>
            <a:r>
              <a:rPr sz="1200" spc="-10" dirty="0">
                <a:latin typeface="Calibri"/>
                <a:cs typeface="Calibri"/>
              </a:rPr>
              <a:t>k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í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uh</a:t>
            </a:r>
            <a:r>
              <a:rPr sz="1200" spc="-3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sta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ou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Calibri"/>
                <a:cs typeface="Calibri"/>
              </a:rPr>
              <a:t>č</a:t>
            </a:r>
            <a:r>
              <a:rPr sz="1200" dirty="0">
                <a:latin typeface="Calibri"/>
                <a:cs typeface="Calibri"/>
              </a:rPr>
              <a:t>á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v</a:t>
            </a:r>
            <a:r>
              <a:rPr sz="1200" spc="-25" dirty="0">
                <a:latin typeface="Calibri"/>
                <a:cs typeface="Calibri"/>
              </a:rPr>
              <a:t>ý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libri"/>
                <a:cs typeface="Calibri"/>
              </a:rPr>
              <a:t>z</a:t>
            </a:r>
            <a:r>
              <a:rPr sz="1200" spc="-25" dirty="0">
                <a:latin typeface="Calibri"/>
                <a:cs typeface="Calibri"/>
              </a:rPr>
              <a:t>áv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z</a:t>
            </a:r>
            <a:r>
              <a:rPr sz="1200" spc="-15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ů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602873" y="5734808"/>
            <a:ext cx="1981200" cy="680085"/>
          </a:xfrm>
          <a:custGeom>
            <a:avLst/>
            <a:gdLst/>
            <a:ahLst/>
            <a:cxnLst/>
            <a:rect l="l" t="t" r="r" b="b"/>
            <a:pathLst>
              <a:path w="1981200" h="680085">
                <a:moveTo>
                  <a:pt x="0" y="679703"/>
                </a:moveTo>
                <a:lnTo>
                  <a:pt x="1981199" y="679703"/>
                </a:lnTo>
                <a:lnTo>
                  <a:pt x="1981199" y="0"/>
                </a:lnTo>
                <a:lnTo>
                  <a:pt x="0" y="0"/>
                </a:lnTo>
                <a:lnTo>
                  <a:pt x="0" y="679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598301" y="5730235"/>
            <a:ext cx="1991995" cy="688975"/>
          </a:xfrm>
          <a:custGeom>
            <a:avLst/>
            <a:gdLst/>
            <a:ahLst/>
            <a:cxnLst/>
            <a:rect l="l" t="t" r="r" b="b"/>
            <a:pathLst>
              <a:path w="1991995" h="688975">
                <a:moveTo>
                  <a:pt x="4571" y="670559"/>
                </a:moveTo>
                <a:lnTo>
                  <a:pt x="1523" y="672083"/>
                </a:lnTo>
                <a:lnTo>
                  <a:pt x="0" y="675131"/>
                </a:lnTo>
                <a:lnTo>
                  <a:pt x="1523" y="678179"/>
                </a:lnTo>
                <a:lnTo>
                  <a:pt x="4571" y="679703"/>
                </a:lnTo>
                <a:lnTo>
                  <a:pt x="9143" y="678179"/>
                </a:lnTo>
                <a:lnTo>
                  <a:pt x="10667" y="675131"/>
                </a:lnTo>
                <a:lnTo>
                  <a:pt x="9143" y="672083"/>
                </a:lnTo>
                <a:lnTo>
                  <a:pt x="4571" y="670559"/>
                </a:lnTo>
                <a:close/>
              </a:path>
              <a:path w="1991995" h="688975">
                <a:moveTo>
                  <a:pt x="4571" y="650747"/>
                </a:moveTo>
                <a:lnTo>
                  <a:pt x="1523" y="652271"/>
                </a:lnTo>
                <a:lnTo>
                  <a:pt x="0" y="655319"/>
                </a:lnTo>
                <a:lnTo>
                  <a:pt x="1523" y="659891"/>
                </a:lnTo>
                <a:lnTo>
                  <a:pt x="9143" y="659891"/>
                </a:lnTo>
                <a:lnTo>
                  <a:pt x="10667" y="655319"/>
                </a:lnTo>
                <a:lnTo>
                  <a:pt x="9143" y="652271"/>
                </a:lnTo>
                <a:lnTo>
                  <a:pt x="4571" y="650747"/>
                </a:lnTo>
                <a:close/>
              </a:path>
              <a:path w="1991995" h="688975">
                <a:moveTo>
                  <a:pt x="4571" y="632459"/>
                </a:moveTo>
                <a:lnTo>
                  <a:pt x="1523" y="633983"/>
                </a:lnTo>
                <a:lnTo>
                  <a:pt x="0" y="637031"/>
                </a:lnTo>
                <a:lnTo>
                  <a:pt x="1523" y="640079"/>
                </a:lnTo>
                <a:lnTo>
                  <a:pt x="4571" y="641603"/>
                </a:lnTo>
                <a:lnTo>
                  <a:pt x="9143" y="640079"/>
                </a:lnTo>
                <a:lnTo>
                  <a:pt x="10667" y="637031"/>
                </a:lnTo>
                <a:lnTo>
                  <a:pt x="9143" y="633983"/>
                </a:lnTo>
                <a:lnTo>
                  <a:pt x="4571" y="632459"/>
                </a:lnTo>
                <a:close/>
              </a:path>
              <a:path w="1991995" h="688975">
                <a:moveTo>
                  <a:pt x="4571" y="612647"/>
                </a:moveTo>
                <a:lnTo>
                  <a:pt x="1523" y="614171"/>
                </a:lnTo>
                <a:lnTo>
                  <a:pt x="0" y="617219"/>
                </a:lnTo>
                <a:lnTo>
                  <a:pt x="1523" y="621791"/>
                </a:lnTo>
                <a:lnTo>
                  <a:pt x="9143" y="621791"/>
                </a:lnTo>
                <a:lnTo>
                  <a:pt x="10667" y="617219"/>
                </a:lnTo>
                <a:lnTo>
                  <a:pt x="9143" y="614171"/>
                </a:lnTo>
                <a:lnTo>
                  <a:pt x="4571" y="612647"/>
                </a:lnTo>
                <a:close/>
              </a:path>
              <a:path w="1991995" h="688975">
                <a:moveTo>
                  <a:pt x="4571" y="594359"/>
                </a:moveTo>
                <a:lnTo>
                  <a:pt x="1523" y="595883"/>
                </a:lnTo>
                <a:lnTo>
                  <a:pt x="0" y="598931"/>
                </a:lnTo>
                <a:lnTo>
                  <a:pt x="1523" y="601979"/>
                </a:lnTo>
                <a:lnTo>
                  <a:pt x="4571" y="603503"/>
                </a:lnTo>
                <a:lnTo>
                  <a:pt x="9143" y="601979"/>
                </a:lnTo>
                <a:lnTo>
                  <a:pt x="10667" y="598931"/>
                </a:lnTo>
                <a:lnTo>
                  <a:pt x="9143" y="595883"/>
                </a:lnTo>
                <a:lnTo>
                  <a:pt x="4571" y="594359"/>
                </a:lnTo>
                <a:close/>
              </a:path>
              <a:path w="1991995" h="688975">
                <a:moveTo>
                  <a:pt x="4571" y="574547"/>
                </a:moveTo>
                <a:lnTo>
                  <a:pt x="1523" y="576071"/>
                </a:lnTo>
                <a:lnTo>
                  <a:pt x="0" y="579119"/>
                </a:lnTo>
                <a:lnTo>
                  <a:pt x="1523" y="583691"/>
                </a:lnTo>
                <a:lnTo>
                  <a:pt x="9143" y="583691"/>
                </a:lnTo>
                <a:lnTo>
                  <a:pt x="10667" y="579119"/>
                </a:lnTo>
                <a:lnTo>
                  <a:pt x="9143" y="576071"/>
                </a:lnTo>
                <a:lnTo>
                  <a:pt x="4571" y="574547"/>
                </a:lnTo>
                <a:close/>
              </a:path>
              <a:path w="1991995" h="688975">
                <a:moveTo>
                  <a:pt x="4571" y="556259"/>
                </a:moveTo>
                <a:lnTo>
                  <a:pt x="1523" y="557783"/>
                </a:lnTo>
                <a:lnTo>
                  <a:pt x="0" y="560831"/>
                </a:lnTo>
                <a:lnTo>
                  <a:pt x="1523" y="563879"/>
                </a:lnTo>
                <a:lnTo>
                  <a:pt x="4571" y="565403"/>
                </a:lnTo>
                <a:lnTo>
                  <a:pt x="9143" y="563879"/>
                </a:lnTo>
                <a:lnTo>
                  <a:pt x="10667" y="560831"/>
                </a:lnTo>
                <a:lnTo>
                  <a:pt x="9143" y="557783"/>
                </a:lnTo>
                <a:lnTo>
                  <a:pt x="4571" y="556259"/>
                </a:lnTo>
                <a:close/>
              </a:path>
              <a:path w="1991995" h="688975">
                <a:moveTo>
                  <a:pt x="4571" y="536447"/>
                </a:moveTo>
                <a:lnTo>
                  <a:pt x="1523" y="537971"/>
                </a:lnTo>
                <a:lnTo>
                  <a:pt x="0" y="541019"/>
                </a:lnTo>
                <a:lnTo>
                  <a:pt x="1523" y="544067"/>
                </a:lnTo>
                <a:lnTo>
                  <a:pt x="4571" y="545591"/>
                </a:lnTo>
                <a:lnTo>
                  <a:pt x="9143" y="544067"/>
                </a:lnTo>
                <a:lnTo>
                  <a:pt x="10667" y="541019"/>
                </a:lnTo>
                <a:lnTo>
                  <a:pt x="9143" y="537971"/>
                </a:lnTo>
                <a:lnTo>
                  <a:pt x="4571" y="536447"/>
                </a:lnTo>
                <a:close/>
              </a:path>
              <a:path w="1991995" h="688975">
                <a:moveTo>
                  <a:pt x="4571" y="518159"/>
                </a:moveTo>
                <a:lnTo>
                  <a:pt x="1523" y="519683"/>
                </a:lnTo>
                <a:lnTo>
                  <a:pt x="0" y="522731"/>
                </a:lnTo>
                <a:lnTo>
                  <a:pt x="1523" y="525779"/>
                </a:lnTo>
                <a:lnTo>
                  <a:pt x="4571" y="527303"/>
                </a:lnTo>
                <a:lnTo>
                  <a:pt x="9143" y="525779"/>
                </a:lnTo>
                <a:lnTo>
                  <a:pt x="10667" y="522731"/>
                </a:lnTo>
                <a:lnTo>
                  <a:pt x="9143" y="519683"/>
                </a:lnTo>
                <a:lnTo>
                  <a:pt x="4571" y="518159"/>
                </a:lnTo>
                <a:close/>
              </a:path>
              <a:path w="1991995" h="688975">
                <a:moveTo>
                  <a:pt x="4571" y="498347"/>
                </a:moveTo>
                <a:lnTo>
                  <a:pt x="1523" y="499871"/>
                </a:lnTo>
                <a:lnTo>
                  <a:pt x="0" y="502919"/>
                </a:lnTo>
                <a:lnTo>
                  <a:pt x="1523" y="505967"/>
                </a:lnTo>
                <a:lnTo>
                  <a:pt x="4571" y="507491"/>
                </a:lnTo>
                <a:lnTo>
                  <a:pt x="9143" y="505967"/>
                </a:lnTo>
                <a:lnTo>
                  <a:pt x="10667" y="502919"/>
                </a:lnTo>
                <a:lnTo>
                  <a:pt x="9143" y="499871"/>
                </a:lnTo>
                <a:lnTo>
                  <a:pt x="4571" y="498347"/>
                </a:lnTo>
                <a:close/>
              </a:path>
              <a:path w="1991995" h="688975">
                <a:moveTo>
                  <a:pt x="4571" y="480059"/>
                </a:moveTo>
                <a:lnTo>
                  <a:pt x="1523" y="481583"/>
                </a:lnTo>
                <a:lnTo>
                  <a:pt x="0" y="484631"/>
                </a:lnTo>
                <a:lnTo>
                  <a:pt x="1523" y="487679"/>
                </a:lnTo>
                <a:lnTo>
                  <a:pt x="4571" y="489203"/>
                </a:lnTo>
                <a:lnTo>
                  <a:pt x="9143" y="487679"/>
                </a:lnTo>
                <a:lnTo>
                  <a:pt x="10667" y="484631"/>
                </a:lnTo>
                <a:lnTo>
                  <a:pt x="9143" y="481583"/>
                </a:lnTo>
                <a:lnTo>
                  <a:pt x="4571" y="480059"/>
                </a:lnTo>
                <a:close/>
              </a:path>
              <a:path w="1991995" h="688975">
                <a:moveTo>
                  <a:pt x="4571" y="460247"/>
                </a:moveTo>
                <a:lnTo>
                  <a:pt x="1523" y="461771"/>
                </a:lnTo>
                <a:lnTo>
                  <a:pt x="0" y="464819"/>
                </a:lnTo>
                <a:lnTo>
                  <a:pt x="1523" y="467867"/>
                </a:lnTo>
                <a:lnTo>
                  <a:pt x="4571" y="469391"/>
                </a:lnTo>
                <a:lnTo>
                  <a:pt x="9143" y="467867"/>
                </a:lnTo>
                <a:lnTo>
                  <a:pt x="10667" y="464819"/>
                </a:lnTo>
                <a:lnTo>
                  <a:pt x="9143" y="461771"/>
                </a:lnTo>
                <a:lnTo>
                  <a:pt x="4571" y="460247"/>
                </a:lnTo>
                <a:close/>
              </a:path>
              <a:path w="1991995" h="688975">
                <a:moveTo>
                  <a:pt x="4571" y="441959"/>
                </a:moveTo>
                <a:lnTo>
                  <a:pt x="1523" y="443483"/>
                </a:lnTo>
                <a:lnTo>
                  <a:pt x="0" y="446531"/>
                </a:lnTo>
                <a:lnTo>
                  <a:pt x="1523" y="449579"/>
                </a:lnTo>
                <a:lnTo>
                  <a:pt x="4571" y="451103"/>
                </a:lnTo>
                <a:lnTo>
                  <a:pt x="9143" y="449579"/>
                </a:lnTo>
                <a:lnTo>
                  <a:pt x="10667" y="446531"/>
                </a:lnTo>
                <a:lnTo>
                  <a:pt x="9143" y="443483"/>
                </a:lnTo>
                <a:lnTo>
                  <a:pt x="4571" y="441959"/>
                </a:lnTo>
                <a:close/>
              </a:path>
              <a:path w="1991995" h="688975">
                <a:moveTo>
                  <a:pt x="4571" y="422147"/>
                </a:moveTo>
                <a:lnTo>
                  <a:pt x="1523" y="423671"/>
                </a:lnTo>
                <a:lnTo>
                  <a:pt x="0" y="426719"/>
                </a:lnTo>
                <a:lnTo>
                  <a:pt x="1523" y="429767"/>
                </a:lnTo>
                <a:lnTo>
                  <a:pt x="4571" y="431291"/>
                </a:lnTo>
                <a:lnTo>
                  <a:pt x="9143" y="429767"/>
                </a:lnTo>
                <a:lnTo>
                  <a:pt x="10667" y="426719"/>
                </a:lnTo>
                <a:lnTo>
                  <a:pt x="9143" y="423671"/>
                </a:lnTo>
                <a:lnTo>
                  <a:pt x="4571" y="422147"/>
                </a:lnTo>
                <a:close/>
              </a:path>
              <a:path w="1991995" h="688975">
                <a:moveTo>
                  <a:pt x="9143" y="403859"/>
                </a:moveTo>
                <a:lnTo>
                  <a:pt x="1523" y="403859"/>
                </a:lnTo>
                <a:lnTo>
                  <a:pt x="0" y="408431"/>
                </a:lnTo>
                <a:lnTo>
                  <a:pt x="1523" y="411479"/>
                </a:lnTo>
                <a:lnTo>
                  <a:pt x="4571" y="413003"/>
                </a:lnTo>
                <a:lnTo>
                  <a:pt x="9143" y="411479"/>
                </a:lnTo>
                <a:lnTo>
                  <a:pt x="10667" y="408431"/>
                </a:lnTo>
                <a:lnTo>
                  <a:pt x="9143" y="403859"/>
                </a:lnTo>
                <a:close/>
              </a:path>
              <a:path w="1991995" h="688975">
                <a:moveTo>
                  <a:pt x="4571" y="384047"/>
                </a:moveTo>
                <a:lnTo>
                  <a:pt x="1523" y="385571"/>
                </a:lnTo>
                <a:lnTo>
                  <a:pt x="0" y="388619"/>
                </a:lnTo>
                <a:lnTo>
                  <a:pt x="1523" y="391667"/>
                </a:lnTo>
                <a:lnTo>
                  <a:pt x="4571" y="393191"/>
                </a:lnTo>
                <a:lnTo>
                  <a:pt x="9143" y="391667"/>
                </a:lnTo>
                <a:lnTo>
                  <a:pt x="10667" y="388619"/>
                </a:lnTo>
                <a:lnTo>
                  <a:pt x="9143" y="385571"/>
                </a:lnTo>
                <a:lnTo>
                  <a:pt x="4571" y="384047"/>
                </a:lnTo>
                <a:close/>
              </a:path>
              <a:path w="1991995" h="688975">
                <a:moveTo>
                  <a:pt x="9143" y="365759"/>
                </a:moveTo>
                <a:lnTo>
                  <a:pt x="1523" y="365759"/>
                </a:lnTo>
                <a:lnTo>
                  <a:pt x="0" y="370331"/>
                </a:lnTo>
                <a:lnTo>
                  <a:pt x="1523" y="373379"/>
                </a:lnTo>
                <a:lnTo>
                  <a:pt x="4571" y="374903"/>
                </a:lnTo>
                <a:lnTo>
                  <a:pt x="9143" y="373379"/>
                </a:lnTo>
                <a:lnTo>
                  <a:pt x="10667" y="370331"/>
                </a:lnTo>
                <a:lnTo>
                  <a:pt x="9143" y="365759"/>
                </a:lnTo>
                <a:close/>
              </a:path>
              <a:path w="1991995" h="688975">
                <a:moveTo>
                  <a:pt x="4571" y="345947"/>
                </a:moveTo>
                <a:lnTo>
                  <a:pt x="1523" y="347471"/>
                </a:lnTo>
                <a:lnTo>
                  <a:pt x="0" y="350519"/>
                </a:lnTo>
                <a:lnTo>
                  <a:pt x="1523" y="353567"/>
                </a:lnTo>
                <a:lnTo>
                  <a:pt x="4571" y="355091"/>
                </a:lnTo>
                <a:lnTo>
                  <a:pt x="9143" y="353567"/>
                </a:lnTo>
                <a:lnTo>
                  <a:pt x="10667" y="350519"/>
                </a:lnTo>
                <a:lnTo>
                  <a:pt x="9143" y="347471"/>
                </a:lnTo>
                <a:lnTo>
                  <a:pt x="4571" y="345947"/>
                </a:lnTo>
                <a:close/>
              </a:path>
              <a:path w="1991995" h="688975">
                <a:moveTo>
                  <a:pt x="9143" y="327659"/>
                </a:moveTo>
                <a:lnTo>
                  <a:pt x="1523" y="327659"/>
                </a:lnTo>
                <a:lnTo>
                  <a:pt x="0" y="332231"/>
                </a:lnTo>
                <a:lnTo>
                  <a:pt x="1523" y="335279"/>
                </a:lnTo>
                <a:lnTo>
                  <a:pt x="4571" y="336803"/>
                </a:lnTo>
                <a:lnTo>
                  <a:pt x="9143" y="335279"/>
                </a:lnTo>
                <a:lnTo>
                  <a:pt x="10667" y="332231"/>
                </a:lnTo>
                <a:lnTo>
                  <a:pt x="9143" y="327659"/>
                </a:lnTo>
                <a:close/>
              </a:path>
              <a:path w="1991995" h="688975">
                <a:moveTo>
                  <a:pt x="4571" y="307847"/>
                </a:moveTo>
                <a:lnTo>
                  <a:pt x="1523" y="309371"/>
                </a:lnTo>
                <a:lnTo>
                  <a:pt x="0" y="312419"/>
                </a:lnTo>
                <a:lnTo>
                  <a:pt x="1523" y="315467"/>
                </a:lnTo>
                <a:lnTo>
                  <a:pt x="4571" y="316991"/>
                </a:lnTo>
                <a:lnTo>
                  <a:pt x="9143" y="315467"/>
                </a:lnTo>
                <a:lnTo>
                  <a:pt x="10667" y="312419"/>
                </a:lnTo>
                <a:lnTo>
                  <a:pt x="9143" y="309371"/>
                </a:lnTo>
                <a:lnTo>
                  <a:pt x="4571" y="307847"/>
                </a:lnTo>
                <a:close/>
              </a:path>
              <a:path w="1991995" h="688975">
                <a:moveTo>
                  <a:pt x="9143" y="289559"/>
                </a:moveTo>
                <a:lnTo>
                  <a:pt x="1523" y="289559"/>
                </a:lnTo>
                <a:lnTo>
                  <a:pt x="0" y="294131"/>
                </a:lnTo>
                <a:lnTo>
                  <a:pt x="1523" y="297179"/>
                </a:lnTo>
                <a:lnTo>
                  <a:pt x="4571" y="298703"/>
                </a:lnTo>
                <a:lnTo>
                  <a:pt x="9143" y="297179"/>
                </a:lnTo>
                <a:lnTo>
                  <a:pt x="10667" y="294131"/>
                </a:lnTo>
                <a:lnTo>
                  <a:pt x="9143" y="289559"/>
                </a:lnTo>
                <a:close/>
              </a:path>
              <a:path w="1991995" h="688975">
                <a:moveTo>
                  <a:pt x="4571" y="269747"/>
                </a:moveTo>
                <a:lnTo>
                  <a:pt x="1523" y="271271"/>
                </a:lnTo>
                <a:lnTo>
                  <a:pt x="0" y="274319"/>
                </a:lnTo>
                <a:lnTo>
                  <a:pt x="1523" y="277367"/>
                </a:lnTo>
                <a:lnTo>
                  <a:pt x="4571" y="278891"/>
                </a:lnTo>
                <a:lnTo>
                  <a:pt x="9143" y="277367"/>
                </a:lnTo>
                <a:lnTo>
                  <a:pt x="10667" y="274319"/>
                </a:lnTo>
                <a:lnTo>
                  <a:pt x="9143" y="271271"/>
                </a:lnTo>
                <a:lnTo>
                  <a:pt x="4571" y="269747"/>
                </a:lnTo>
                <a:close/>
              </a:path>
              <a:path w="1991995" h="688975">
                <a:moveTo>
                  <a:pt x="9143" y="251459"/>
                </a:moveTo>
                <a:lnTo>
                  <a:pt x="1523" y="251459"/>
                </a:lnTo>
                <a:lnTo>
                  <a:pt x="0" y="256031"/>
                </a:lnTo>
                <a:lnTo>
                  <a:pt x="1523" y="259079"/>
                </a:lnTo>
                <a:lnTo>
                  <a:pt x="4571" y="260603"/>
                </a:lnTo>
                <a:lnTo>
                  <a:pt x="9143" y="259079"/>
                </a:lnTo>
                <a:lnTo>
                  <a:pt x="10667" y="256031"/>
                </a:lnTo>
                <a:lnTo>
                  <a:pt x="9143" y="251459"/>
                </a:lnTo>
                <a:close/>
              </a:path>
              <a:path w="1991995" h="688975">
                <a:moveTo>
                  <a:pt x="4571" y="231647"/>
                </a:moveTo>
                <a:lnTo>
                  <a:pt x="1523" y="233171"/>
                </a:lnTo>
                <a:lnTo>
                  <a:pt x="0" y="236219"/>
                </a:lnTo>
                <a:lnTo>
                  <a:pt x="1523" y="239267"/>
                </a:lnTo>
                <a:lnTo>
                  <a:pt x="4571" y="240791"/>
                </a:lnTo>
                <a:lnTo>
                  <a:pt x="9143" y="239267"/>
                </a:lnTo>
                <a:lnTo>
                  <a:pt x="10667" y="236219"/>
                </a:lnTo>
                <a:lnTo>
                  <a:pt x="9143" y="233171"/>
                </a:lnTo>
                <a:lnTo>
                  <a:pt x="4571" y="231647"/>
                </a:lnTo>
                <a:close/>
              </a:path>
              <a:path w="1991995" h="688975">
                <a:moveTo>
                  <a:pt x="9143" y="213359"/>
                </a:moveTo>
                <a:lnTo>
                  <a:pt x="1523" y="213359"/>
                </a:lnTo>
                <a:lnTo>
                  <a:pt x="0" y="217931"/>
                </a:lnTo>
                <a:lnTo>
                  <a:pt x="1523" y="220979"/>
                </a:lnTo>
                <a:lnTo>
                  <a:pt x="4571" y="222503"/>
                </a:lnTo>
                <a:lnTo>
                  <a:pt x="9143" y="220979"/>
                </a:lnTo>
                <a:lnTo>
                  <a:pt x="10667" y="217931"/>
                </a:lnTo>
                <a:lnTo>
                  <a:pt x="9143" y="213359"/>
                </a:lnTo>
                <a:close/>
              </a:path>
              <a:path w="1991995" h="688975">
                <a:moveTo>
                  <a:pt x="4571" y="193547"/>
                </a:moveTo>
                <a:lnTo>
                  <a:pt x="1523" y="195071"/>
                </a:lnTo>
                <a:lnTo>
                  <a:pt x="0" y="198119"/>
                </a:lnTo>
                <a:lnTo>
                  <a:pt x="1523" y="201167"/>
                </a:lnTo>
                <a:lnTo>
                  <a:pt x="4571" y="202691"/>
                </a:lnTo>
                <a:lnTo>
                  <a:pt x="9143" y="201167"/>
                </a:lnTo>
                <a:lnTo>
                  <a:pt x="10667" y="198119"/>
                </a:lnTo>
                <a:lnTo>
                  <a:pt x="9143" y="195071"/>
                </a:lnTo>
                <a:lnTo>
                  <a:pt x="4571" y="193547"/>
                </a:lnTo>
                <a:close/>
              </a:path>
              <a:path w="1991995" h="688975">
                <a:moveTo>
                  <a:pt x="9143" y="175259"/>
                </a:moveTo>
                <a:lnTo>
                  <a:pt x="1523" y="175259"/>
                </a:lnTo>
                <a:lnTo>
                  <a:pt x="0" y="179831"/>
                </a:lnTo>
                <a:lnTo>
                  <a:pt x="1523" y="182879"/>
                </a:lnTo>
                <a:lnTo>
                  <a:pt x="4571" y="184403"/>
                </a:lnTo>
                <a:lnTo>
                  <a:pt x="9143" y="182879"/>
                </a:lnTo>
                <a:lnTo>
                  <a:pt x="10667" y="179831"/>
                </a:lnTo>
                <a:lnTo>
                  <a:pt x="9143" y="175259"/>
                </a:lnTo>
                <a:close/>
              </a:path>
              <a:path w="1991995" h="688975">
                <a:moveTo>
                  <a:pt x="4571" y="155447"/>
                </a:moveTo>
                <a:lnTo>
                  <a:pt x="1523" y="156971"/>
                </a:lnTo>
                <a:lnTo>
                  <a:pt x="0" y="160019"/>
                </a:lnTo>
                <a:lnTo>
                  <a:pt x="1523" y="163067"/>
                </a:lnTo>
                <a:lnTo>
                  <a:pt x="4571" y="164591"/>
                </a:lnTo>
                <a:lnTo>
                  <a:pt x="9143" y="163067"/>
                </a:lnTo>
                <a:lnTo>
                  <a:pt x="10667" y="160019"/>
                </a:lnTo>
                <a:lnTo>
                  <a:pt x="9143" y="156971"/>
                </a:lnTo>
                <a:lnTo>
                  <a:pt x="4571" y="155447"/>
                </a:lnTo>
                <a:close/>
              </a:path>
              <a:path w="1991995" h="688975">
                <a:moveTo>
                  <a:pt x="9143" y="137159"/>
                </a:moveTo>
                <a:lnTo>
                  <a:pt x="1523" y="137159"/>
                </a:lnTo>
                <a:lnTo>
                  <a:pt x="0" y="141731"/>
                </a:lnTo>
                <a:lnTo>
                  <a:pt x="1523" y="144779"/>
                </a:lnTo>
                <a:lnTo>
                  <a:pt x="4571" y="146303"/>
                </a:lnTo>
                <a:lnTo>
                  <a:pt x="9143" y="144779"/>
                </a:lnTo>
                <a:lnTo>
                  <a:pt x="10667" y="141731"/>
                </a:lnTo>
                <a:lnTo>
                  <a:pt x="9143" y="137159"/>
                </a:lnTo>
                <a:close/>
              </a:path>
              <a:path w="1991995" h="688975">
                <a:moveTo>
                  <a:pt x="4571" y="117347"/>
                </a:moveTo>
                <a:lnTo>
                  <a:pt x="1523" y="118871"/>
                </a:lnTo>
                <a:lnTo>
                  <a:pt x="0" y="121919"/>
                </a:lnTo>
                <a:lnTo>
                  <a:pt x="1523" y="124967"/>
                </a:lnTo>
                <a:lnTo>
                  <a:pt x="4571" y="126491"/>
                </a:lnTo>
                <a:lnTo>
                  <a:pt x="9143" y="124967"/>
                </a:lnTo>
                <a:lnTo>
                  <a:pt x="10667" y="121919"/>
                </a:lnTo>
                <a:lnTo>
                  <a:pt x="9143" y="118871"/>
                </a:lnTo>
                <a:lnTo>
                  <a:pt x="4571" y="117347"/>
                </a:lnTo>
                <a:close/>
              </a:path>
              <a:path w="1991995" h="688975">
                <a:moveTo>
                  <a:pt x="4571" y="97535"/>
                </a:moveTo>
                <a:lnTo>
                  <a:pt x="1523" y="99059"/>
                </a:lnTo>
                <a:lnTo>
                  <a:pt x="0" y="103631"/>
                </a:lnTo>
                <a:lnTo>
                  <a:pt x="1523" y="106679"/>
                </a:lnTo>
                <a:lnTo>
                  <a:pt x="4571" y="108203"/>
                </a:lnTo>
                <a:lnTo>
                  <a:pt x="9143" y="106679"/>
                </a:lnTo>
                <a:lnTo>
                  <a:pt x="10667" y="103631"/>
                </a:lnTo>
                <a:lnTo>
                  <a:pt x="9143" y="99059"/>
                </a:lnTo>
                <a:lnTo>
                  <a:pt x="4571" y="97535"/>
                </a:lnTo>
                <a:close/>
              </a:path>
              <a:path w="1991995" h="688975">
                <a:moveTo>
                  <a:pt x="4571" y="79247"/>
                </a:moveTo>
                <a:lnTo>
                  <a:pt x="1523" y="80771"/>
                </a:lnTo>
                <a:lnTo>
                  <a:pt x="0" y="83819"/>
                </a:lnTo>
                <a:lnTo>
                  <a:pt x="1523" y="86867"/>
                </a:lnTo>
                <a:lnTo>
                  <a:pt x="4571" y="88391"/>
                </a:lnTo>
                <a:lnTo>
                  <a:pt x="9143" y="86867"/>
                </a:lnTo>
                <a:lnTo>
                  <a:pt x="10667" y="83819"/>
                </a:lnTo>
                <a:lnTo>
                  <a:pt x="9143" y="80771"/>
                </a:lnTo>
                <a:lnTo>
                  <a:pt x="4571" y="79247"/>
                </a:lnTo>
                <a:close/>
              </a:path>
              <a:path w="1991995" h="688975">
                <a:moveTo>
                  <a:pt x="4571" y="59435"/>
                </a:moveTo>
                <a:lnTo>
                  <a:pt x="1523" y="60959"/>
                </a:lnTo>
                <a:lnTo>
                  <a:pt x="0" y="65531"/>
                </a:lnTo>
                <a:lnTo>
                  <a:pt x="1523" y="68579"/>
                </a:lnTo>
                <a:lnTo>
                  <a:pt x="4571" y="70103"/>
                </a:lnTo>
                <a:lnTo>
                  <a:pt x="9143" y="68579"/>
                </a:lnTo>
                <a:lnTo>
                  <a:pt x="10667" y="65531"/>
                </a:lnTo>
                <a:lnTo>
                  <a:pt x="9143" y="60959"/>
                </a:lnTo>
                <a:lnTo>
                  <a:pt x="4571" y="59435"/>
                </a:lnTo>
                <a:close/>
              </a:path>
              <a:path w="1991995" h="688975">
                <a:moveTo>
                  <a:pt x="4571" y="41147"/>
                </a:moveTo>
                <a:lnTo>
                  <a:pt x="1523" y="42671"/>
                </a:lnTo>
                <a:lnTo>
                  <a:pt x="0" y="45719"/>
                </a:lnTo>
                <a:lnTo>
                  <a:pt x="1523" y="48767"/>
                </a:lnTo>
                <a:lnTo>
                  <a:pt x="4571" y="50291"/>
                </a:lnTo>
                <a:lnTo>
                  <a:pt x="9143" y="48767"/>
                </a:lnTo>
                <a:lnTo>
                  <a:pt x="10667" y="45719"/>
                </a:lnTo>
                <a:lnTo>
                  <a:pt x="9143" y="42671"/>
                </a:lnTo>
                <a:lnTo>
                  <a:pt x="4571" y="41147"/>
                </a:lnTo>
                <a:close/>
              </a:path>
              <a:path w="1991995" h="688975">
                <a:moveTo>
                  <a:pt x="4571" y="21335"/>
                </a:moveTo>
                <a:lnTo>
                  <a:pt x="1523" y="22859"/>
                </a:lnTo>
                <a:lnTo>
                  <a:pt x="0" y="27431"/>
                </a:lnTo>
                <a:lnTo>
                  <a:pt x="1523" y="30479"/>
                </a:lnTo>
                <a:lnTo>
                  <a:pt x="4571" y="32003"/>
                </a:lnTo>
                <a:lnTo>
                  <a:pt x="9143" y="30479"/>
                </a:lnTo>
                <a:lnTo>
                  <a:pt x="10667" y="27431"/>
                </a:lnTo>
                <a:lnTo>
                  <a:pt x="9143" y="22859"/>
                </a:lnTo>
                <a:lnTo>
                  <a:pt x="4571" y="21335"/>
                </a:lnTo>
                <a:close/>
              </a:path>
              <a:path w="1991995" h="688975">
                <a:moveTo>
                  <a:pt x="4571" y="3047"/>
                </a:moveTo>
                <a:lnTo>
                  <a:pt x="1523" y="4571"/>
                </a:lnTo>
                <a:lnTo>
                  <a:pt x="0" y="7619"/>
                </a:lnTo>
                <a:lnTo>
                  <a:pt x="1523" y="10667"/>
                </a:lnTo>
                <a:lnTo>
                  <a:pt x="4571" y="12191"/>
                </a:lnTo>
                <a:lnTo>
                  <a:pt x="9143" y="10667"/>
                </a:lnTo>
                <a:lnTo>
                  <a:pt x="10667" y="7619"/>
                </a:lnTo>
                <a:lnTo>
                  <a:pt x="9143" y="4571"/>
                </a:lnTo>
                <a:lnTo>
                  <a:pt x="4571" y="3047"/>
                </a:lnTo>
                <a:close/>
              </a:path>
              <a:path w="1991995" h="688975">
                <a:moveTo>
                  <a:pt x="21335" y="0"/>
                </a:moveTo>
                <a:lnTo>
                  <a:pt x="16763" y="1523"/>
                </a:lnTo>
                <a:lnTo>
                  <a:pt x="15239" y="4571"/>
                </a:lnTo>
                <a:lnTo>
                  <a:pt x="16763" y="7619"/>
                </a:lnTo>
                <a:lnTo>
                  <a:pt x="21335" y="9143"/>
                </a:lnTo>
                <a:lnTo>
                  <a:pt x="24383" y="7619"/>
                </a:lnTo>
                <a:lnTo>
                  <a:pt x="25907" y="4571"/>
                </a:lnTo>
                <a:lnTo>
                  <a:pt x="24383" y="1523"/>
                </a:lnTo>
                <a:lnTo>
                  <a:pt x="21335" y="0"/>
                </a:lnTo>
                <a:close/>
              </a:path>
              <a:path w="1991995" h="688975">
                <a:moveTo>
                  <a:pt x="39623" y="0"/>
                </a:moveTo>
                <a:lnTo>
                  <a:pt x="36575" y="1523"/>
                </a:lnTo>
                <a:lnTo>
                  <a:pt x="35051" y="4571"/>
                </a:lnTo>
                <a:lnTo>
                  <a:pt x="36575" y="7619"/>
                </a:lnTo>
                <a:lnTo>
                  <a:pt x="39623" y="9143"/>
                </a:lnTo>
                <a:lnTo>
                  <a:pt x="42671" y="7619"/>
                </a:lnTo>
                <a:lnTo>
                  <a:pt x="44195" y="4571"/>
                </a:lnTo>
                <a:lnTo>
                  <a:pt x="42671" y="1523"/>
                </a:lnTo>
                <a:lnTo>
                  <a:pt x="39623" y="0"/>
                </a:lnTo>
                <a:close/>
              </a:path>
              <a:path w="1991995" h="688975">
                <a:moveTo>
                  <a:pt x="59435" y="0"/>
                </a:moveTo>
                <a:lnTo>
                  <a:pt x="54863" y="1523"/>
                </a:lnTo>
                <a:lnTo>
                  <a:pt x="53339" y="4571"/>
                </a:lnTo>
                <a:lnTo>
                  <a:pt x="54863" y="7619"/>
                </a:lnTo>
                <a:lnTo>
                  <a:pt x="59435" y="9143"/>
                </a:lnTo>
                <a:lnTo>
                  <a:pt x="62483" y="7619"/>
                </a:lnTo>
                <a:lnTo>
                  <a:pt x="64007" y="4571"/>
                </a:lnTo>
                <a:lnTo>
                  <a:pt x="62483" y="1523"/>
                </a:lnTo>
                <a:lnTo>
                  <a:pt x="59435" y="0"/>
                </a:lnTo>
                <a:close/>
              </a:path>
              <a:path w="1991995" h="688975">
                <a:moveTo>
                  <a:pt x="77723" y="0"/>
                </a:moveTo>
                <a:lnTo>
                  <a:pt x="74675" y="1523"/>
                </a:lnTo>
                <a:lnTo>
                  <a:pt x="73151" y="4571"/>
                </a:lnTo>
                <a:lnTo>
                  <a:pt x="74675" y="7619"/>
                </a:lnTo>
                <a:lnTo>
                  <a:pt x="77723" y="9143"/>
                </a:lnTo>
                <a:lnTo>
                  <a:pt x="80771" y="7619"/>
                </a:lnTo>
                <a:lnTo>
                  <a:pt x="82295" y="4571"/>
                </a:lnTo>
                <a:lnTo>
                  <a:pt x="80771" y="1523"/>
                </a:lnTo>
                <a:lnTo>
                  <a:pt x="77723" y="0"/>
                </a:lnTo>
                <a:close/>
              </a:path>
              <a:path w="1991995" h="688975">
                <a:moveTo>
                  <a:pt x="97535" y="0"/>
                </a:moveTo>
                <a:lnTo>
                  <a:pt x="92963" y="1523"/>
                </a:lnTo>
                <a:lnTo>
                  <a:pt x="91439" y="4571"/>
                </a:lnTo>
                <a:lnTo>
                  <a:pt x="92963" y="7619"/>
                </a:lnTo>
                <a:lnTo>
                  <a:pt x="97535" y="9143"/>
                </a:lnTo>
                <a:lnTo>
                  <a:pt x="100583" y="7619"/>
                </a:lnTo>
                <a:lnTo>
                  <a:pt x="102107" y="4571"/>
                </a:lnTo>
                <a:lnTo>
                  <a:pt x="100583" y="1523"/>
                </a:lnTo>
                <a:lnTo>
                  <a:pt x="97535" y="0"/>
                </a:lnTo>
                <a:close/>
              </a:path>
              <a:path w="1991995" h="688975">
                <a:moveTo>
                  <a:pt x="115823" y="0"/>
                </a:moveTo>
                <a:lnTo>
                  <a:pt x="112775" y="1523"/>
                </a:lnTo>
                <a:lnTo>
                  <a:pt x="111251" y="4571"/>
                </a:lnTo>
                <a:lnTo>
                  <a:pt x="112775" y="7619"/>
                </a:lnTo>
                <a:lnTo>
                  <a:pt x="115823" y="9143"/>
                </a:lnTo>
                <a:lnTo>
                  <a:pt x="118871" y="7619"/>
                </a:lnTo>
                <a:lnTo>
                  <a:pt x="120395" y="4571"/>
                </a:lnTo>
                <a:lnTo>
                  <a:pt x="118871" y="1523"/>
                </a:lnTo>
                <a:lnTo>
                  <a:pt x="115823" y="0"/>
                </a:lnTo>
                <a:close/>
              </a:path>
              <a:path w="1991995" h="688975">
                <a:moveTo>
                  <a:pt x="135635" y="0"/>
                </a:moveTo>
                <a:lnTo>
                  <a:pt x="131063" y="1523"/>
                </a:lnTo>
                <a:lnTo>
                  <a:pt x="129539" y="4571"/>
                </a:lnTo>
                <a:lnTo>
                  <a:pt x="131063" y="7619"/>
                </a:lnTo>
                <a:lnTo>
                  <a:pt x="135635" y="9143"/>
                </a:lnTo>
                <a:lnTo>
                  <a:pt x="138683" y="7619"/>
                </a:lnTo>
                <a:lnTo>
                  <a:pt x="140207" y="4571"/>
                </a:lnTo>
                <a:lnTo>
                  <a:pt x="138683" y="1523"/>
                </a:lnTo>
                <a:lnTo>
                  <a:pt x="135635" y="0"/>
                </a:lnTo>
                <a:close/>
              </a:path>
              <a:path w="1991995" h="688975">
                <a:moveTo>
                  <a:pt x="153923" y="0"/>
                </a:moveTo>
                <a:lnTo>
                  <a:pt x="150875" y="1523"/>
                </a:lnTo>
                <a:lnTo>
                  <a:pt x="149351" y="4571"/>
                </a:lnTo>
                <a:lnTo>
                  <a:pt x="150875" y="7619"/>
                </a:lnTo>
                <a:lnTo>
                  <a:pt x="153923" y="9143"/>
                </a:lnTo>
                <a:lnTo>
                  <a:pt x="156971" y="7619"/>
                </a:lnTo>
                <a:lnTo>
                  <a:pt x="158495" y="4571"/>
                </a:lnTo>
                <a:lnTo>
                  <a:pt x="156971" y="1523"/>
                </a:lnTo>
                <a:lnTo>
                  <a:pt x="153923" y="0"/>
                </a:lnTo>
                <a:close/>
              </a:path>
              <a:path w="1991995" h="688975">
                <a:moveTo>
                  <a:pt x="173735" y="0"/>
                </a:moveTo>
                <a:lnTo>
                  <a:pt x="169163" y="1523"/>
                </a:lnTo>
                <a:lnTo>
                  <a:pt x="167639" y="4571"/>
                </a:lnTo>
                <a:lnTo>
                  <a:pt x="169163" y="7619"/>
                </a:lnTo>
                <a:lnTo>
                  <a:pt x="173735" y="9143"/>
                </a:lnTo>
                <a:lnTo>
                  <a:pt x="176783" y="7619"/>
                </a:lnTo>
                <a:lnTo>
                  <a:pt x="178307" y="4571"/>
                </a:lnTo>
                <a:lnTo>
                  <a:pt x="176783" y="1523"/>
                </a:lnTo>
                <a:lnTo>
                  <a:pt x="173735" y="0"/>
                </a:lnTo>
                <a:close/>
              </a:path>
              <a:path w="1991995" h="688975">
                <a:moveTo>
                  <a:pt x="192023" y="0"/>
                </a:moveTo>
                <a:lnTo>
                  <a:pt x="188975" y="1523"/>
                </a:lnTo>
                <a:lnTo>
                  <a:pt x="187451" y="4571"/>
                </a:lnTo>
                <a:lnTo>
                  <a:pt x="188975" y="7619"/>
                </a:lnTo>
                <a:lnTo>
                  <a:pt x="192023" y="9143"/>
                </a:lnTo>
                <a:lnTo>
                  <a:pt x="195071" y="7619"/>
                </a:lnTo>
                <a:lnTo>
                  <a:pt x="196595" y="4571"/>
                </a:lnTo>
                <a:lnTo>
                  <a:pt x="195071" y="1523"/>
                </a:lnTo>
                <a:lnTo>
                  <a:pt x="192023" y="0"/>
                </a:lnTo>
                <a:close/>
              </a:path>
              <a:path w="1991995" h="688975">
                <a:moveTo>
                  <a:pt x="211835" y="0"/>
                </a:moveTo>
                <a:lnTo>
                  <a:pt x="207263" y="1523"/>
                </a:lnTo>
                <a:lnTo>
                  <a:pt x="205739" y="4571"/>
                </a:lnTo>
                <a:lnTo>
                  <a:pt x="207263" y="7619"/>
                </a:lnTo>
                <a:lnTo>
                  <a:pt x="211835" y="9143"/>
                </a:lnTo>
                <a:lnTo>
                  <a:pt x="214883" y="7619"/>
                </a:lnTo>
                <a:lnTo>
                  <a:pt x="216407" y="4571"/>
                </a:lnTo>
                <a:lnTo>
                  <a:pt x="214883" y="1523"/>
                </a:lnTo>
                <a:lnTo>
                  <a:pt x="211835" y="0"/>
                </a:lnTo>
                <a:close/>
              </a:path>
              <a:path w="1991995" h="688975">
                <a:moveTo>
                  <a:pt x="230123" y="0"/>
                </a:moveTo>
                <a:lnTo>
                  <a:pt x="227075" y="1523"/>
                </a:lnTo>
                <a:lnTo>
                  <a:pt x="225551" y="4571"/>
                </a:lnTo>
                <a:lnTo>
                  <a:pt x="227075" y="7619"/>
                </a:lnTo>
                <a:lnTo>
                  <a:pt x="230123" y="9143"/>
                </a:lnTo>
                <a:lnTo>
                  <a:pt x="233171" y="7619"/>
                </a:lnTo>
                <a:lnTo>
                  <a:pt x="234695" y="4571"/>
                </a:lnTo>
                <a:lnTo>
                  <a:pt x="233171" y="1523"/>
                </a:lnTo>
                <a:lnTo>
                  <a:pt x="230123" y="0"/>
                </a:lnTo>
                <a:close/>
              </a:path>
              <a:path w="1991995" h="688975">
                <a:moveTo>
                  <a:pt x="249935" y="0"/>
                </a:moveTo>
                <a:lnTo>
                  <a:pt x="245363" y="1523"/>
                </a:lnTo>
                <a:lnTo>
                  <a:pt x="243839" y="4571"/>
                </a:lnTo>
                <a:lnTo>
                  <a:pt x="245363" y="7619"/>
                </a:lnTo>
                <a:lnTo>
                  <a:pt x="249935" y="9143"/>
                </a:lnTo>
                <a:lnTo>
                  <a:pt x="252983" y="7619"/>
                </a:lnTo>
                <a:lnTo>
                  <a:pt x="254507" y="4571"/>
                </a:lnTo>
                <a:lnTo>
                  <a:pt x="252983" y="1523"/>
                </a:lnTo>
                <a:lnTo>
                  <a:pt x="249935" y="0"/>
                </a:lnTo>
                <a:close/>
              </a:path>
              <a:path w="1991995" h="688975">
                <a:moveTo>
                  <a:pt x="268223" y="0"/>
                </a:moveTo>
                <a:lnTo>
                  <a:pt x="265175" y="1523"/>
                </a:lnTo>
                <a:lnTo>
                  <a:pt x="263651" y="4571"/>
                </a:lnTo>
                <a:lnTo>
                  <a:pt x="265175" y="7619"/>
                </a:lnTo>
                <a:lnTo>
                  <a:pt x="268223" y="9143"/>
                </a:lnTo>
                <a:lnTo>
                  <a:pt x="271271" y="7619"/>
                </a:lnTo>
                <a:lnTo>
                  <a:pt x="272795" y="4571"/>
                </a:lnTo>
                <a:lnTo>
                  <a:pt x="271271" y="1523"/>
                </a:lnTo>
                <a:lnTo>
                  <a:pt x="268223" y="0"/>
                </a:lnTo>
                <a:close/>
              </a:path>
              <a:path w="1991995" h="688975">
                <a:moveTo>
                  <a:pt x="288035" y="0"/>
                </a:moveTo>
                <a:lnTo>
                  <a:pt x="283463" y="1523"/>
                </a:lnTo>
                <a:lnTo>
                  <a:pt x="281939" y="4571"/>
                </a:lnTo>
                <a:lnTo>
                  <a:pt x="283463" y="7619"/>
                </a:lnTo>
                <a:lnTo>
                  <a:pt x="288035" y="9143"/>
                </a:lnTo>
                <a:lnTo>
                  <a:pt x="291083" y="7619"/>
                </a:lnTo>
                <a:lnTo>
                  <a:pt x="292607" y="4571"/>
                </a:lnTo>
                <a:lnTo>
                  <a:pt x="291083" y="1523"/>
                </a:lnTo>
                <a:lnTo>
                  <a:pt x="288035" y="0"/>
                </a:lnTo>
                <a:close/>
              </a:path>
              <a:path w="1991995" h="688975">
                <a:moveTo>
                  <a:pt x="306323" y="0"/>
                </a:moveTo>
                <a:lnTo>
                  <a:pt x="303275" y="1523"/>
                </a:lnTo>
                <a:lnTo>
                  <a:pt x="301751" y="4571"/>
                </a:lnTo>
                <a:lnTo>
                  <a:pt x="303275" y="7619"/>
                </a:lnTo>
                <a:lnTo>
                  <a:pt x="306323" y="9143"/>
                </a:lnTo>
                <a:lnTo>
                  <a:pt x="309371" y="7619"/>
                </a:lnTo>
                <a:lnTo>
                  <a:pt x="310895" y="4571"/>
                </a:lnTo>
                <a:lnTo>
                  <a:pt x="309371" y="1523"/>
                </a:lnTo>
                <a:lnTo>
                  <a:pt x="306323" y="0"/>
                </a:lnTo>
                <a:close/>
              </a:path>
              <a:path w="1991995" h="688975">
                <a:moveTo>
                  <a:pt x="326135" y="0"/>
                </a:moveTo>
                <a:lnTo>
                  <a:pt x="321563" y="1523"/>
                </a:lnTo>
                <a:lnTo>
                  <a:pt x="321563" y="7619"/>
                </a:lnTo>
                <a:lnTo>
                  <a:pt x="326135" y="9143"/>
                </a:lnTo>
                <a:lnTo>
                  <a:pt x="329183" y="7619"/>
                </a:lnTo>
                <a:lnTo>
                  <a:pt x="330707" y="4571"/>
                </a:lnTo>
                <a:lnTo>
                  <a:pt x="329183" y="1523"/>
                </a:lnTo>
                <a:lnTo>
                  <a:pt x="326135" y="0"/>
                </a:lnTo>
                <a:close/>
              </a:path>
              <a:path w="1991995" h="688975">
                <a:moveTo>
                  <a:pt x="344423" y="0"/>
                </a:moveTo>
                <a:lnTo>
                  <a:pt x="341375" y="1523"/>
                </a:lnTo>
                <a:lnTo>
                  <a:pt x="339851" y="4571"/>
                </a:lnTo>
                <a:lnTo>
                  <a:pt x="341375" y="7619"/>
                </a:lnTo>
                <a:lnTo>
                  <a:pt x="344423" y="9143"/>
                </a:lnTo>
                <a:lnTo>
                  <a:pt x="347471" y="7619"/>
                </a:lnTo>
                <a:lnTo>
                  <a:pt x="348995" y="4571"/>
                </a:lnTo>
                <a:lnTo>
                  <a:pt x="347471" y="1523"/>
                </a:lnTo>
                <a:lnTo>
                  <a:pt x="344423" y="0"/>
                </a:lnTo>
                <a:close/>
              </a:path>
              <a:path w="1991995" h="688975">
                <a:moveTo>
                  <a:pt x="364235" y="0"/>
                </a:moveTo>
                <a:lnTo>
                  <a:pt x="359663" y="1523"/>
                </a:lnTo>
                <a:lnTo>
                  <a:pt x="359663" y="7619"/>
                </a:lnTo>
                <a:lnTo>
                  <a:pt x="364235" y="9143"/>
                </a:lnTo>
                <a:lnTo>
                  <a:pt x="367283" y="7619"/>
                </a:lnTo>
                <a:lnTo>
                  <a:pt x="368807" y="4571"/>
                </a:lnTo>
                <a:lnTo>
                  <a:pt x="367283" y="1523"/>
                </a:lnTo>
                <a:lnTo>
                  <a:pt x="364235" y="0"/>
                </a:lnTo>
                <a:close/>
              </a:path>
              <a:path w="1991995" h="688975">
                <a:moveTo>
                  <a:pt x="382523" y="0"/>
                </a:moveTo>
                <a:lnTo>
                  <a:pt x="379475" y="1523"/>
                </a:lnTo>
                <a:lnTo>
                  <a:pt x="377951" y="4571"/>
                </a:lnTo>
                <a:lnTo>
                  <a:pt x="379475" y="7619"/>
                </a:lnTo>
                <a:lnTo>
                  <a:pt x="382523" y="9143"/>
                </a:lnTo>
                <a:lnTo>
                  <a:pt x="385571" y="7619"/>
                </a:lnTo>
                <a:lnTo>
                  <a:pt x="387095" y="4571"/>
                </a:lnTo>
                <a:lnTo>
                  <a:pt x="385571" y="1523"/>
                </a:lnTo>
                <a:lnTo>
                  <a:pt x="382523" y="0"/>
                </a:lnTo>
                <a:close/>
              </a:path>
              <a:path w="1991995" h="688975">
                <a:moveTo>
                  <a:pt x="402335" y="0"/>
                </a:moveTo>
                <a:lnTo>
                  <a:pt x="397763" y="1523"/>
                </a:lnTo>
                <a:lnTo>
                  <a:pt x="397763" y="7619"/>
                </a:lnTo>
                <a:lnTo>
                  <a:pt x="402335" y="9143"/>
                </a:lnTo>
                <a:lnTo>
                  <a:pt x="405383" y="7619"/>
                </a:lnTo>
                <a:lnTo>
                  <a:pt x="406907" y="4571"/>
                </a:lnTo>
                <a:lnTo>
                  <a:pt x="405383" y="1523"/>
                </a:lnTo>
                <a:lnTo>
                  <a:pt x="402335" y="0"/>
                </a:lnTo>
                <a:close/>
              </a:path>
              <a:path w="1991995" h="688975">
                <a:moveTo>
                  <a:pt x="420623" y="0"/>
                </a:moveTo>
                <a:lnTo>
                  <a:pt x="417575" y="1523"/>
                </a:lnTo>
                <a:lnTo>
                  <a:pt x="416051" y="4571"/>
                </a:lnTo>
                <a:lnTo>
                  <a:pt x="417575" y="7619"/>
                </a:lnTo>
                <a:lnTo>
                  <a:pt x="420623" y="9143"/>
                </a:lnTo>
                <a:lnTo>
                  <a:pt x="423671" y="7619"/>
                </a:lnTo>
                <a:lnTo>
                  <a:pt x="425195" y="4571"/>
                </a:lnTo>
                <a:lnTo>
                  <a:pt x="423671" y="1523"/>
                </a:lnTo>
                <a:lnTo>
                  <a:pt x="420623" y="0"/>
                </a:lnTo>
                <a:close/>
              </a:path>
              <a:path w="1991995" h="688975">
                <a:moveTo>
                  <a:pt x="440435" y="0"/>
                </a:moveTo>
                <a:lnTo>
                  <a:pt x="435863" y="1523"/>
                </a:lnTo>
                <a:lnTo>
                  <a:pt x="435863" y="7619"/>
                </a:lnTo>
                <a:lnTo>
                  <a:pt x="440435" y="9143"/>
                </a:lnTo>
                <a:lnTo>
                  <a:pt x="443483" y="7619"/>
                </a:lnTo>
                <a:lnTo>
                  <a:pt x="445007" y="4571"/>
                </a:lnTo>
                <a:lnTo>
                  <a:pt x="443483" y="1523"/>
                </a:lnTo>
                <a:lnTo>
                  <a:pt x="440435" y="0"/>
                </a:lnTo>
                <a:close/>
              </a:path>
              <a:path w="1991995" h="688975">
                <a:moveTo>
                  <a:pt x="458720" y="0"/>
                </a:moveTo>
                <a:lnTo>
                  <a:pt x="455672" y="1523"/>
                </a:lnTo>
                <a:lnTo>
                  <a:pt x="454148" y="4571"/>
                </a:lnTo>
                <a:lnTo>
                  <a:pt x="455672" y="7619"/>
                </a:lnTo>
                <a:lnTo>
                  <a:pt x="458720" y="9143"/>
                </a:lnTo>
                <a:lnTo>
                  <a:pt x="461768" y="7619"/>
                </a:lnTo>
                <a:lnTo>
                  <a:pt x="463292" y="4571"/>
                </a:lnTo>
                <a:lnTo>
                  <a:pt x="461768" y="1523"/>
                </a:lnTo>
                <a:lnTo>
                  <a:pt x="458720" y="0"/>
                </a:lnTo>
                <a:close/>
              </a:path>
              <a:path w="1991995" h="688975">
                <a:moveTo>
                  <a:pt x="478532" y="0"/>
                </a:moveTo>
                <a:lnTo>
                  <a:pt x="473960" y="1523"/>
                </a:lnTo>
                <a:lnTo>
                  <a:pt x="473960" y="7619"/>
                </a:lnTo>
                <a:lnTo>
                  <a:pt x="478532" y="9143"/>
                </a:lnTo>
                <a:lnTo>
                  <a:pt x="481580" y="7619"/>
                </a:lnTo>
                <a:lnTo>
                  <a:pt x="483104" y="4571"/>
                </a:lnTo>
                <a:lnTo>
                  <a:pt x="481580" y="1523"/>
                </a:lnTo>
                <a:lnTo>
                  <a:pt x="478532" y="0"/>
                </a:lnTo>
                <a:close/>
              </a:path>
              <a:path w="1991995" h="688975">
                <a:moveTo>
                  <a:pt x="496820" y="0"/>
                </a:moveTo>
                <a:lnTo>
                  <a:pt x="493772" y="1523"/>
                </a:lnTo>
                <a:lnTo>
                  <a:pt x="492248" y="4571"/>
                </a:lnTo>
                <a:lnTo>
                  <a:pt x="493772" y="7619"/>
                </a:lnTo>
                <a:lnTo>
                  <a:pt x="496820" y="9143"/>
                </a:lnTo>
                <a:lnTo>
                  <a:pt x="499868" y="7619"/>
                </a:lnTo>
                <a:lnTo>
                  <a:pt x="501392" y="4571"/>
                </a:lnTo>
                <a:lnTo>
                  <a:pt x="499868" y="1523"/>
                </a:lnTo>
                <a:lnTo>
                  <a:pt x="496820" y="0"/>
                </a:lnTo>
                <a:close/>
              </a:path>
              <a:path w="1991995" h="688975">
                <a:moveTo>
                  <a:pt x="516632" y="0"/>
                </a:moveTo>
                <a:lnTo>
                  <a:pt x="512060" y="1523"/>
                </a:lnTo>
                <a:lnTo>
                  <a:pt x="512060" y="7619"/>
                </a:lnTo>
                <a:lnTo>
                  <a:pt x="516632" y="9143"/>
                </a:lnTo>
                <a:lnTo>
                  <a:pt x="519680" y="7619"/>
                </a:lnTo>
                <a:lnTo>
                  <a:pt x="521204" y="4571"/>
                </a:lnTo>
                <a:lnTo>
                  <a:pt x="519680" y="1523"/>
                </a:lnTo>
                <a:lnTo>
                  <a:pt x="516632" y="0"/>
                </a:lnTo>
                <a:close/>
              </a:path>
              <a:path w="1991995" h="688975">
                <a:moveTo>
                  <a:pt x="534920" y="0"/>
                </a:moveTo>
                <a:lnTo>
                  <a:pt x="531872" y="1523"/>
                </a:lnTo>
                <a:lnTo>
                  <a:pt x="530348" y="4571"/>
                </a:lnTo>
                <a:lnTo>
                  <a:pt x="531872" y="7619"/>
                </a:lnTo>
                <a:lnTo>
                  <a:pt x="534920" y="9143"/>
                </a:lnTo>
                <a:lnTo>
                  <a:pt x="537968" y="7619"/>
                </a:lnTo>
                <a:lnTo>
                  <a:pt x="539492" y="4571"/>
                </a:lnTo>
                <a:lnTo>
                  <a:pt x="537968" y="1523"/>
                </a:lnTo>
                <a:lnTo>
                  <a:pt x="534920" y="0"/>
                </a:lnTo>
                <a:close/>
              </a:path>
              <a:path w="1991995" h="688975">
                <a:moveTo>
                  <a:pt x="554732" y="0"/>
                </a:moveTo>
                <a:lnTo>
                  <a:pt x="550160" y="1523"/>
                </a:lnTo>
                <a:lnTo>
                  <a:pt x="550160" y="7619"/>
                </a:lnTo>
                <a:lnTo>
                  <a:pt x="554732" y="9143"/>
                </a:lnTo>
                <a:lnTo>
                  <a:pt x="557780" y="7619"/>
                </a:lnTo>
                <a:lnTo>
                  <a:pt x="559304" y="4571"/>
                </a:lnTo>
                <a:lnTo>
                  <a:pt x="557780" y="1523"/>
                </a:lnTo>
                <a:lnTo>
                  <a:pt x="554732" y="0"/>
                </a:lnTo>
                <a:close/>
              </a:path>
              <a:path w="1991995" h="688975">
                <a:moveTo>
                  <a:pt x="573020" y="0"/>
                </a:moveTo>
                <a:lnTo>
                  <a:pt x="569972" y="1523"/>
                </a:lnTo>
                <a:lnTo>
                  <a:pt x="568448" y="4571"/>
                </a:lnTo>
                <a:lnTo>
                  <a:pt x="569972" y="7619"/>
                </a:lnTo>
                <a:lnTo>
                  <a:pt x="573020" y="9143"/>
                </a:lnTo>
                <a:lnTo>
                  <a:pt x="576068" y="7619"/>
                </a:lnTo>
                <a:lnTo>
                  <a:pt x="577592" y="4571"/>
                </a:lnTo>
                <a:lnTo>
                  <a:pt x="576068" y="1523"/>
                </a:lnTo>
                <a:lnTo>
                  <a:pt x="573020" y="0"/>
                </a:lnTo>
                <a:close/>
              </a:path>
              <a:path w="1991995" h="688975">
                <a:moveTo>
                  <a:pt x="592832" y="0"/>
                </a:moveTo>
                <a:lnTo>
                  <a:pt x="588260" y="1523"/>
                </a:lnTo>
                <a:lnTo>
                  <a:pt x="588260" y="7619"/>
                </a:lnTo>
                <a:lnTo>
                  <a:pt x="592832" y="9143"/>
                </a:lnTo>
                <a:lnTo>
                  <a:pt x="595880" y="7619"/>
                </a:lnTo>
                <a:lnTo>
                  <a:pt x="597404" y="4571"/>
                </a:lnTo>
                <a:lnTo>
                  <a:pt x="595880" y="1523"/>
                </a:lnTo>
                <a:lnTo>
                  <a:pt x="592832" y="0"/>
                </a:lnTo>
                <a:close/>
              </a:path>
              <a:path w="1991995" h="688975">
                <a:moveTo>
                  <a:pt x="611120" y="0"/>
                </a:moveTo>
                <a:lnTo>
                  <a:pt x="608072" y="1523"/>
                </a:lnTo>
                <a:lnTo>
                  <a:pt x="606548" y="4571"/>
                </a:lnTo>
                <a:lnTo>
                  <a:pt x="608072" y="7619"/>
                </a:lnTo>
                <a:lnTo>
                  <a:pt x="611120" y="9143"/>
                </a:lnTo>
                <a:lnTo>
                  <a:pt x="614168" y="7619"/>
                </a:lnTo>
                <a:lnTo>
                  <a:pt x="615692" y="4571"/>
                </a:lnTo>
                <a:lnTo>
                  <a:pt x="614168" y="1523"/>
                </a:lnTo>
                <a:lnTo>
                  <a:pt x="611120" y="0"/>
                </a:lnTo>
                <a:close/>
              </a:path>
              <a:path w="1991995" h="688975">
                <a:moveTo>
                  <a:pt x="630932" y="0"/>
                </a:moveTo>
                <a:lnTo>
                  <a:pt x="627884" y="1523"/>
                </a:lnTo>
                <a:lnTo>
                  <a:pt x="626360" y="4571"/>
                </a:lnTo>
                <a:lnTo>
                  <a:pt x="627884" y="7619"/>
                </a:lnTo>
                <a:lnTo>
                  <a:pt x="630932" y="9143"/>
                </a:lnTo>
                <a:lnTo>
                  <a:pt x="633980" y="7619"/>
                </a:lnTo>
                <a:lnTo>
                  <a:pt x="635504" y="4571"/>
                </a:lnTo>
                <a:lnTo>
                  <a:pt x="633980" y="1523"/>
                </a:lnTo>
                <a:lnTo>
                  <a:pt x="630932" y="0"/>
                </a:lnTo>
                <a:close/>
              </a:path>
              <a:path w="1991995" h="688975">
                <a:moveTo>
                  <a:pt x="649220" y="0"/>
                </a:moveTo>
                <a:lnTo>
                  <a:pt x="646172" y="1523"/>
                </a:lnTo>
                <a:lnTo>
                  <a:pt x="644648" y="4571"/>
                </a:lnTo>
                <a:lnTo>
                  <a:pt x="646172" y="7619"/>
                </a:lnTo>
                <a:lnTo>
                  <a:pt x="649220" y="9143"/>
                </a:lnTo>
                <a:lnTo>
                  <a:pt x="652268" y="7619"/>
                </a:lnTo>
                <a:lnTo>
                  <a:pt x="653792" y="4571"/>
                </a:lnTo>
                <a:lnTo>
                  <a:pt x="652268" y="1523"/>
                </a:lnTo>
                <a:lnTo>
                  <a:pt x="649220" y="0"/>
                </a:lnTo>
                <a:close/>
              </a:path>
              <a:path w="1991995" h="688975">
                <a:moveTo>
                  <a:pt x="669032" y="0"/>
                </a:moveTo>
                <a:lnTo>
                  <a:pt x="665984" y="1523"/>
                </a:lnTo>
                <a:lnTo>
                  <a:pt x="664460" y="4571"/>
                </a:lnTo>
                <a:lnTo>
                  <a:pt x="665984" y="7619"/>
                </a:lnTo>
                <a:lnTo>
                  <a:pt x="669032" y="9143"/>
                </a:lnTo>
                <a:lnTo>
                  <a:pt x="672080" y="7619"/>
                </a:lnTo>
                <a:lnTo>
                  <a:pt x="673604" y="4571"/>
                </a:lnTo>
                <a:lnTo>
                  <a:pt x="672080" y="1523"/>
                </a:lnTo>
                <a:lnTo>
                  <a:pt x="669032" y="0"/>
                </a:lnTo>
                <a:close/>
              </a:path>
              <a:path w="1991995" h="688975">
                <a:moveTo>
                  <a:pt x="687320" y="0"/>
                </a:moveTo>
                <a:lnTo>
                  <a:pt x="684272" y="1523"/>
                </a:lnTo>
                <a:lnTo>
                  <a:pt x="682748" y="4571"/>
                </a:lnTo>
                <a:lnTo>
                  <a:pt x="684272" y="7619"/>
                </a:lnTo>
                <a:lnTo>
                  <a:pt x="687320" y="9143"/>
                </a:lnTo>
                <a:lnTo>
                  <a:pt x="690368" y="7619"/>
                </a:lnTo>
                <a:lnTo>
                  <a:pt x="691892" y="4571"/>
                </a:lnTo>
                <a:lnTo>
                  <a:pt x="690368" y="1523"/>
                </a:lnTo>
                <a:lnTo>
                  <a:pt x="687320" y="0"/>
                </a:lnTo>
                <a:close/>
              </a:path>
              <a:path w="1991995" h="688975">
                <a:moveTo>
                  <a:pt x="707132" y="0"/>
                </a:moveTo>
                <a:lnTo>
                  <a:pt x="704084" y="1523"/>
                </a:lnTo>
                <a:lnTo>
                  <a:pt x="702560" y="4571"/>
                </a:lnTo>
                <a:lnTo>
                  <a:pt x="704084" y="7619"/>
                </a:lnTo>
                <a:lnTo>
                  <a:pt x="707132" y="9143"/>
                </a:lnTo>
                <a:lnTo>
                  <a:pt x="710180" y="7619"/>
                </a:lnTo>
                <a:lnTo>
                  <a:pt x="711704" y="4571"/>
                </a:lnTo>
                <a:lnTo>
                  <a:pt x="710180" y="1523"/>
                </a:lnTo>
                <a:lnTo>
                  <a:pt x="707132" y="0"/>
                </a:lnTo>
                <a:close/>
              </a:path>
              <a:path w="1991995" h="688975">
                <a:moveTo>
                  <a:pt x="725420" y="0"/>
                </a:moveTo>
                <a:lnTo>
                  <a:pt x="722372" y="1523"/>
                </a:lnTo>
                <a:lnTo>
                  <a:pt x="720848" y="4571"/>
                </a:lnTo>
                <a:lnTo>
                  <a:pt x="722372" y="7619"/>
                </a:lnTo>
                <a:lnTo>
                  <a:pt x="725420" y="9143"/>
                </a:lnTo>
                <a:lnTo>
                  <a:pt x="728468" y="7619"/>
                </a:lnTo>
                <a:lnTo>
                  <a:pt x="729992" y="4571"/>
                </a:lnTo>
                <a:lnTo>
                  <a:pt x="728468" y="1523"/>
                </a:lnTo>
                <a:lnTo>
                  <a:pt x="725420" y="0"/>
                </a:lnTo>
                <a:close/>
              </a:path>
              <a:path w="1991995" h="688975">
                <a:moveTo>
                  <a:pt x="745232" y="0"/>
                </a:moveTo>
                <a:lnTo>
                  <a:pt x="742184" y="1523"/>
                </a:lnTo>
                <a:lnTo>
                  <a:pt x="740660" y="4571"/>
                </a:lnTo>
                <a:lnTo>
                  <a:pt x="742184" y="7619"/>
                </a:lnTo>
                <a:lnTo>
                  <a:pt x="745232" y="9143"/>
                </a:lnTo>
                <a:lnTo>
                  <a:pt x="748280" y="7619"/>
                </a:lnTo>
                <a:lnTo>
                  <a:pt x="749804" y="4571"/>
                </a:lnTo>
                <a:lnTo>
                  <a:pt x="748280" y="1523"/>
                </a:lnTo>
                <a:lnTo>
                  <a:pt x="745232" y="0"/>
                </a:lnTo>
                <a:close/>
              </a:path>
              <a:path w="1991995" h="688975">
                <a:moveTo>
                  <a:pt x="763520" y="0"/>
                </a:moveTo>
                <a:lnTo>
                  <a:pt x="760472" y="1523"/>
                </a:lnTo>
                <a:lnTo>
                  <a:pt x="758948" y="4571"/>
                </a:lnTo>
                <a:lnTo>
                  <a:pt x="760472" y="7619"/>
                </a:lnTo>
                <a:lnTo>
                  <a:pt x="763520" y="9143"/>
                </a:lnTo>
                <a:lnTo>
                  <a:pt x="768092" y="7619"/>
                </a:lnTo>
                <a:lnTo>
                  <a:pt x="768092" y="1523"/>
                </a:lnTo>
                <a:lnTo>
                  <a:pt x="763520" y="0"/>
                </a:lnTo>
                <a:close/>
              </a:path>
              <a:path w="1991995" h="688975">
                <a:moveTo>
                  <a:pt x="783332" y="0"/>
                </a:moveTo>
                <a:lnTo>
                  <a:pt x="780284" y="1523"/>
                </a:lnTo>
                <a:lnTo>
                  <a:pt x="778760" y="4571"/>
                </a:lnTo>
                <a:lnTo>
                  <a:pt x="780284" y="7619"/>
                </a:lnTo>
                <a:lnTo>
                  <a:pt x="783332" y="9143"/>
                </a:lnTo>
                <a:lnTo>
                  <a:pt x="786380" y="7619"/>
                </a:lnTo>
                <a:lnTo>
                  <a:pt x="787904" y="4571"/>
                </a:lnTo>
                <a:lnTo>
                  <a:pt x="786380" y="1523"/>
                </a:lnTo>
                <a:lnTo>
                  <a:pt x="783332" y="0"/>
                </a:lnTo>
                <a:close/>
              </a:path>
              <a:path w="1991995" h="688975">
                <a:moveTo>
                  <a:pt x="801620" y="0"/>
                </a:moveTo>
                <a:lnTo>
                  <a:pt x="798572" y="1523"/>
                </a:lnTo>
                <a:lnTo>
                  <a:pt x="797048" y="4571"/>
                </a:lnTo>
                <a:lnTo>
                  <a:pt x="798572" y="7619"/>
                </a:lnTo>
                <a:lnTo>
                  <a:pt x="801620" y="9143"/>
                </a:lnTo>
                <a:lnTo>
                  <a:pt x="806192" y="7619"/>
                </a:lnTo>
                <a:lnTo>
                  <a:pt x="806192" y="1523"/>
                </a:lnTo>
                <a:lnTo>
                  <a:pt x="801620" y="0"/>
                </a:lnTo>
                <a:close/>
              </a:path>
              <a:path w="1991995" h="688975">
                <a:moveTo>
                  <a:pt x="821432" y="0"/>
                </a:moveTo>
                <a:lnTo>
                  <a:pt x="818384" y="1523"/>
                </a:lnTo>
                <a:lnTo>
                  <a:pt x="816860" y="4571"/>
                </a:lnTo>
                <a:lnTo>
                  <a:pt x="818384" y="7619"/>
                </a:lnTo>
                <a:lnTo>
                  <a:pt x="821432" y="9143"/>
                </a:lnTo>
                <a:lnTo>
                  <a:pt x="824480" y="7619"/>
                </a:lnTo>
                <a:lnTo>
                  <a:pt x="826004" y="4571"/>
                </a:lnTo>
                <a:lnTo>
                  <a:pt x="824480" y="1523"/>
                </a:lnTo>
                <a:lnTo>
                  <a:pt x="821432" y="0"/>
                </a:lnTo>
                <a:close/>
              </a:path>
              <a:path w="1991995" h="688975">
                <a:moveTo>
                  <a:pt x="839720" y="0"/>
                </a:moveTo>
                <a:lnTo>
                  <a:pt x="836672" y="1523"/>
                </a:lnTo>
                <a:lnTo>
                  <a:pt x="835148" y="4571"/>
                </a:lnTo>
                <a:lnTo>
                  <a:pt x="836672" y="7619"/>
                </a:lnTo>
                <a:lnTo>
                  <a:pt x="839720" y="9143"/>
                </a:lnTo>
                <a:lnTo>
                  <a:pt x="844292" y="7619"/>
                </a:lnTo>
                <a:lnTo>
                  <a:pt x="844292" y="1523"/>
                </a:lnTo>
                <a:lnTo>
                  <a:pt x="839720" y="0"/>
                </a:lnTo>
                <a:close/>
              </a:path>
              <a:path w="1991995" h="688975">
                <a:moveTo>
                  <a:pt x="859532" y="0"/>
                </a:moveTo>
                <a:lnTo>
                  <a:pt x="856484" y="1523"/>
                </a:lnTo>
                <a:lnTo>
                  <a:pt x="854960" y="4571"/>
                </a:lnTo>
                <a:lnTo>
                  <a:pt x="856484" y="7619"/>
                </a:lnTo>
                <a:lnTo>
                  <a:pt x="859532" y="9143"/>
                </a:lnTo>
                <a:lnTo>
                  <a:pt x="862580" y="7619"/>
                </a:lnTo>
                <a:lnTo>
                  <a:pt x="864104" y="4571"/>
                </a:lnTo>
                <a:lnTo>
                  <a:pt x="862580" y="1523"/>
                </a:lnTo>
                <a:lnTo>
                  <a:pt x="859532" y="0"/>
                </a:lnTo>
                <a:close/>
              </a:path>
              <a:path w="1991995" h="688975">
                <a:moveTo>
                  <a:pt x="877820" y="0"/>
                </a:moveTo>
                <a:lnTo>
                  <a:pt x="874772" y="1523"/>
                </a:lnTo>
                <a:lnTo>
                  <a:pt x="873248" y="4571"/>
                </a:lnTo>
                <a:lnTo>
                  <a:pt x="874772" y="7619"/>
                </a:lnTo>
                <a:lnTo>
                  <a:pt x="877820" y="9143"/>
                </a:lnTo>
                <a:lnTo>
                  <a:pt x="882392" y="7619"/>
                </a:lnTo>
                <a:lnTo>
                  <a:pt x="882392" y="1523"/>
                </a:lnTo>
                <a:lnTo>
                  <a:pt x="877820" y="0"/>
                </a:lnTo>
                <a:close/>
              </a:path>
              <a:path w="1991995" h="688975">
                <a:moveTo>
                  <a:pt x="897632" y="0"/>
                </a:moveTo>
                <a:lnTo>
                  <a:pt x="894584" y="1523"/>
                </a:lnTo>
                <a:lnTo>
                  <a:pt x="893060" y="4571"/>
                </a:lnTo>
                <a:lnTo>
                  <a:pt x="894584" y="7619"/>
                </a:lnTo>
                <a:lnTo>
                  <a:pt x="897632" y="9143"/>
                </a:lnTo>
                <a:lnTo>
                  <a:pt x="900680" y="7619"/>
                </a:lnTo>
                <a:lnTo>
                  <a:pt x="902204" y="4571"/>
                </a:lnTo>
                <a:lnTo>
                  <a:pt x="900680" y="1523"/>
                </a:lnTo>
                <a:lnTo>
                  <a:pt x="897632" y="0"/>
                </a:lnTo>
                <a:close/>
              </a:path>
              <a:path w="1991995" h="688975">
                <a:moveTo>
                  <a:pt x="915920" y="0"/>
                </a:moveTo>
                <a:lnTo>
                  <a:pt x="912872" y="1523"/>
                </a:lnTo>
                <a:lnTo>
                  <a:pt x="911348" y="4571"/>
                </a:lnTo>
                <a:lnTo>
                  <a:pt x="912872" y="7619"/>
                </a:lnTo>
                <a:lnTo>
                  <a:pt x="915920" y="9143"/>
                </a:lnTo>
                <a:lnTo>
                  <a:pt x="920492" y="7619"/>
                </a:lnTo>
                <a:lnTo>
                  <a:pt x="920492" y="1523"/>
                </a:lnTo>
                <a:lnTo>
                  <a:pt x="915920" y="0"/>
                </a:lnTo>
                <a:close/>
              </a:path>
              <a:path w="1991995" h="688975">
                <a:moveTo>
                  <a:pt x="935732" y="0"/>
                </a:moveTo>
                <a:lnTo>
                  <a:pt x="932684" y="1523"/>
                </a:lnTo>
                <a:lnTo>
                  <a:pt x="931160" y="4571"/>
                </a:lnTo>
                <a:lnTo>
                  <a:pt x="932684" y="7619"/>
                </a:lnTo>
                <a:lnTo>
                  <a:pt x="935732" y="9143"/>
                </a:lnTo>
                <a:lnTo>
                  <a:pt x="938780" y="7619"/>
                </a:lnTo>
                <a:lnTo>
                  <a:pt x="940304" y="4571"/>
                </a:lnTo>
                <a:lnTo>
                  <a:pt x="938780" y="1523"/>
                </a:lnTo>
                <a:lnTo>
                  <a:pt x="935732" y="0"/>
                </a:lnTo>
                <a:close/>
              </a:path>
              <a:path w="1991995" h="688975">
                <a:moveTo>
                  <a:pt x="954020" y="0"/>
                </a:moveTo>
                <a:lnTo>
                  <a:pt x="950972" y="1523"/>
                </a:lnTo>
                <a:lnTo>
                  <a:pt x="949448" y="4571"/>
                </a:lnTo>
                <a:lnTo>
                  <a:pt x="950972" y="7619"/>
                </a:lnTo>
                <a:lnTo>
                  <a:pt x="954020" y="9143"/>
                </a:lnTo>
                <a:lnTo>
                  <a:pt x="958592" y="7619"/>
                </a:lnTo>
                <a:lnTo>
                  <a:pt x="958592" y="1523"/>
                </a:lnTo>
                <a:lnTo>
                  <a:pt x="954020" y="0"/>
                </a:lnTo>
                <a:close/>
              </a:path>
              <a:path w="1991995" h="688975">
                <a:moveTo>
                  <a:pt x="973832" y="0"/>
                </a:moveTo>
                <a:lnTo>
                  <a:pt x="970784" y="1523"/>
                </a:lnTo>
                <a:lnTo>
                  <a:pt x="969260" y="4571"/>
                </a:lnTo>
                <a:lnTo>
                  <a:pt x="970784" y="7619"/>
                </a:lnTo>
                <a:lnTo>
                  <a:pt x="973832" y="9143"/>
                </a:lnTo>
                <a:lnTo>
                  <a:pt x="976880" y="7619"/>
                </a:lnTo>
                <a:lnTo>
                  <a:pt x="978404" y="4571"/>
                </a:lnTo>
                <a:lnTo>
                  <a:pt x="976880" y="1523"/>
                </a:lnTo>
                <a:lnTo>
                  <a:pt x="973832" y="0"/>
                </a:lnTo>
                <a:close/>
              </a:path>
              <a:path w="1991995" h="688975">
                <a:moveTo>
                  <a:pt x="992120" y="0"/>
                </a:moveTo>
                <a:lnTo>
                  <a:pt x="989072" y="1523"/>
                </a:lnTo>
                <a:lnTo>
                  <a:pt x="987548" y="4571"/>
                </a:lnTo>
                <a:lnTo>
                  <a:pt x="989072" y="7619"/>
                </a:lnTo>
                <a:lnTo>
                  <a:pt x="992120" y="9143"/>
                </a:lnTo>
                <a:lnTo>
                  <a:pt x="996692" y="7619"/>
                </a:lnTo>
                <a:lnTo>
                  <a:pt x="996692" y="1523"/>
                </a:lnTo>
                <a:lnTo>
                  <a:pt x="992120" y="0"/>
                </a:lnTo>
                <a:close/>
              </a:path>
              <a:path w="1991995" h="688975">
                <a:moveTo>
                  <a:pt x="1011932" y="0"/>
                </a:moveTo>
                <a:lnTo>
                  <a:pt x="1008884" y="1523"/>
                </a:lnTo>
                <a:lnTo>
                  <a:pt x="1007360" y="4571"/>
                </a:lnTo>
                <a:lnTo>
                  <a:pt x="1008884" y="7619"/>
                </a:lnTo>
                <a:lnTo>
                  <a:pt x="1011932" y="9143"/>
                </a:lnTo>
                <a:lnTo>
                  <a:pt x="1014980" y="7619"/>
                </a:lnTo>
                <a:lnTo>
                  <a:pt x="1016504" y="4571"/>
                </a:lnTo>
                <a:lnTo>
                  <a:pt x="1014980" y="1523"/>
                </a:lnTo>
                <a:lnTo>
                  <a:pt x="1011932" y="0"/>
                </a:lnTo>
                <a:close/>
              </a:path>
              <a:path w="1991995" h="688975">
                <a:moveTo>
                  <a:pt x="1030220" y="0"/>
                </a:moveTo>
                <a:lnTo>
                  <a:pt x="1027172" y="1523"/>
                </a:lnTo>
                <a:lnTo>
                  <a:pt x="1025648" y="4571"/>
                </a:lnTo>
                <a:lnTo>
                  <a:pt x="1027172" y="7619"/>
                </a:lnTo>
                <a:lnTo>
                  <a:pt x="1030220" y="9143"/>
                </a:lnTo>
                <a:lnTo>
                  <a:pt x="1034792" y="7619"/>
                </a:lnTo>
                <a:lnTo>
                  <a:pt x="1034792" y="1523"/>
                </a:lnTo>
                <a:lnTo>
                  <a:pt x="1030220" y="0"/>
                </a:lnTo>
                <a:close/>
              </a:path>
              <a:path w="1991995" h="688975">
                <a:moveTo>
                  <a:pt x="1050032" y="0"/>
                </a:moveTo>
                <a:lnTo>
                  <a:pt x="1046984" y="1523"/>
                </a:lnTo>
                <a:lnTo>
                  <a:pt x="1045460" y="4571"/>
                </a:lnTo>
                <a:lnTo>
                  <a:pt x="1046984" y="7619"/>
                </a:lnTo>
                <a:lnTo>
                  <a:pt x="1050032" y="9143"/>
                </a:lnTo>
                <a:lnTo>
                  <a:pt x="1053080" y="7619"/>
                </a:lnTo>
                <a:lnTo>
                  <a:pt x="1054604" y="4571"/>
                </a:lnTo>
                <a:lnTo>
                  <a:pt x="1053080" y="1523"/>
                </a:lnTo>
                <a:lnTo>
                  <a:pt x="1050032" y="0"/>
                </a:lnTo>
                <a:close/>
              </a:path>
              <a:path w="1991995" h="688975">
                <a:moveTo>
                  <a:pt x="1068320" y="0"/>
                </a:moveTo>
                <a:lnTo>
                  <a:pt x="1065272" y="1523"/>
                </a:lnTo>
                <a:lnTo>
                  <a:pt x="1063748" y="4571"/>
                </a:lnTo>
                <a:lnTo>
                  <a:pt x="1065272" y="7619"/>
                </a:lnTo>
                <a:lnTo>
                  <a:pt x="1068320" y="9143"/>
                </a:lnTo>
                <a:lnTo>
                  <a:pt x="1072892" y="7619"/>
                </a:lnTo>
                <a:lnTo>
                  <a:pt x="1074416" y="4571"/>
                </a:lnTo>
                <a:lnTo>
                  <a:pt x="1072892" y="1523"/>
                </a:lnTo>
                <a:lnTo>
                  <a:pt x="1068320" y="0"/>
                </a:lnTo>
                <a:close/>
              </a:path>
              <a:path w="1991995" h="688975">
                <a:moveTo>
                  <a:pt x="1088132" y="0"/>
                </a:moveTo>
                <a:lnTo>
                  <a:pt x="1085084" y="1523"/>
                </a:lnTo>
                <a:lnTo>
                  <a:pt x="1083560" y="4571"/>
                </a:lnTo>
                <a:lnTo>
                  <a:pt x="1085084" y="7619"/>
                </a:lnTo>
                <a:lnTo>
                  <a:pt x="1088132" y="9143"/>
                </a:lnTo>
                <a:lnTo>
                  <a:pt x="1091180" y="7619"/>
                </a:lnTo>
                <a:lnTo>
                  <a:pt x="1092704" y="4571"/>
                </a:lnTo>
                <a:lnTo>
                  <a:pt x="1091180" y="1523"/>
                </a:lnTo>
                <a:lnTo>
                  <a:pt x="1088132" y="0"/>
                </a:lnTo>
                <a:close/>
              </a:path>
              <a:path w="1991995" h="688975">
                <a:moveTo>
                  <a:pt x="1106420" y="0"/>
                </a:moveTo>
                <a:lnTo>
                  <a:pt x="1103372" y="1523"/>
                </a:lnTo>
                <a:lnTo>
                  <a:pt x="1101848" y="4571"/>
                </a:lnTo>
                <a:lnTo>
                  <a:pt x="1103372" y="7619"/>
                </a:lnTo>
                <a:lnTo>
                  <a:pt x="1106420" y="9143"/>
                </a:lnTo>
                <a:lnTo>
                  <a:pt x="1110992" y="7619"/>
                </a:lnTo>
                <a:lnTo>
                  <a:pt x="1112516" y="4571"/>
                </a:lnTo>
                <a:lnTo>
                  <a:pt x="1110992" y="1523"/>
                </a:lnTo>
                <a:lnTo>
                  <a:pt x="1106420" y="0"/>
                </a:lnTo>
                <a:close/>
              </a:path>
              <a:path w="1991995" h="688975">
                <a:moveTo>
                  <a:pt x="1126232" y="0"/>
                </a:moveTo>
                <a:lnTo>
                  <a:pt x="1123184" y="1523"/>
                </a:lnTo>
                <a:lnTo>
                  <a:pt x="1121660" y="4571"/>
                </a:lnTo>
                <a:lnTo>
                  <a:pt x="1123184" y="7619"/>
                </a:lnTo>
                <a:lnTo>
                  <a:pt x="1126232" y="9143"/>
                </a:lnTo>
                <a:lnTo>
                  <a:pt x="1129280" y="7619"/>
                </a:lnTo>
                <a:lnTo>
                  <a:pt x="1130804" y="4571"/>
                </a:lnTo>
                <a:lnTo>
                  <a:pt x="1129280" y="1523"/>
                </a:lnTo>
                <a:lnTo>
                  <a:pt x="1126232" y="0"/>
                </a:lnTo>
                <a:close/>
              </a:path>
              <a:path w="1991995" h="688975">
                <a:moveTo>
                  <a:pt x="1144520" y="0"/>
                </a:moveTo>
                <a:lnTo>
                  <a:pt x="1141472" y="1523"/>
                </a:lnTo>
                <a:lnTo>
                  <a:pt x="1139948" y="4571"/>
                </a:lnTo>
                <a:lnTo>
                  <a:pt x="1141472" y="7619"/>
                </a:lnTo>
                <a:lnTo>
                  <a:pt x="1144520" y="9143"/>
                </a:lnTo>
                <a:lnTo>
                  <a:pt x="1149092" y="7619"/>
                </a:lnTo>
                <a:lnTo>
                  <a:pt x="1150616" y="4571"/>
                </a:lnTo>
                <a:lnTo>
                  <a:pt x="1149092" y="1523"/>
                </a:lnTo>
                <a:lnTo>
                  <a:pt x="1144520" y="0"/>
                </a:lnTo>
                <a:close/>
              </a:path>
              <a:path w="1991995" h="688975">
                <a:moveTo>
                  <a:pt x="1164332" y="0"/>
                </a:moveTo>
                <a:lnTo>
                  <a:pt x="1161284" y="1523"/>
                </a:lnTo>
                <a:lnTo>
                  <a:pt x="1159760" y="4571"/>
                </a:lnTo>
                <a:lnTo>
                  <a:pt x="1161284" y="7619"/>
                </a:lnTo>
                <a:lnTo>
                  <a:pt x="1164332" y="9143"/>
                </a:lnTo>
                <a:lnTo>
                  <a:pt x="1167380" y="7619"/>
                </a:lnTo>
                <a:lnTo>
                  <a:pt x="1168904" y="4571"/>
                </a:lnTo>
                <a:lnTo>
                  <a:pt x="1167380" y="1523"/>
                </a:lnTo>
                <a:lnTo>
                  <a:pt x="1164332" y="0"/>
                </a:lnTo>
                <a:close/>
              </a:path>
              <a:path w="1991995" h="688975">
                <a:moveTo>
                  <a:pt x="1182620" y="0"/>
                </a:moveTo>
                <a:lnTo>
                  <a:pt x="1179572" y="1523"/>
                </a:lnTo>
                <a:lnTo>
                  <a:pt x="1178048" y="4571"/>
                </a:lnTo>
                <a:lnTo>
                  <a:pt x="1179572" y="7619"/>
                </a:lnTo>
                <a:lnTo>
                  <a:pt x="1182620" y="9143"/>
                </a:lnTo>
                <a:lnTo>
                  <a:pt x="1187192" y="7619"/>
                </a:lnTo>
                <a:lnTo>
                  <a:pt x="1188716" y="4571"/>
                </a:lnTo>
                <a:lnTo>
                  <a:pt x="1187192" y="1523"/>
                </a:lnTo>
                <a:lnTo>
                  <a:pt x="1182620" y="0"/>
                </a:lnTo>
                <a:close/>
              </a:path>
              <a:path w="1991995" h="688975">
                <a:moveTo>
                  <a:pt x="1202432" y="0"/>
                </a:moveTo>
                <a:lnTo>
                  <a:pt x="1199384" y="1523"/>
                </a:lnTo>
                <a:lnTo>
                  <a:pt x="1197860" y="4571"/>
                </a:lnTo>
                <a:lnTo>
                  <a:pt x="1199384" y="7619"/>
                </a:lnTo>
                <a:lnTo>
                  <a:pt x="1202432" y="9143"/>
                </a:lnTo>
                <a:lnTo>
                  <a:pt x="1205480" y="7619"/>
                </a:lnTo>
                <a:lnTo>
                  <a:pt x="1207004" y="4571"/>
                </a:lnTo>
                <a:lnTo>
                  <a:pt x="1205480" y="1523"/>
                </a:lnTo>
                <a:lnTo>
                  <a:pt x="1202432" y="0"/>
                </a:lnTo>
                <a:close/>
              </a:path>
              <a:path w="1991995" h="688975">
                <a:moveTo>
                  <a:pt x="1220720" y="0"/>
                </a:moveTo>
                <a:lnTo>
                  <a:pt x="1217672" y="1523"/>
                </a:lnTo>
                <a:lnTo>
                  <a:pt x="1216148" y="4571"/>
                </a:lnTo>
                <a:lnTo>
                  <a:pt x="1217672" y="7619"/>
                </a:lnTo>
                <a:lnTo>
                  <a:pt x="1220720" y="9143"/>
                </a:lnTo>
                <a:lnTo>
                  <a:pt x="1225292" y="7619"/>
                </a:lnTo>
                <a:lnTo>
                  <a:pt x="1226816" y="4571"/>
                </a:lnTo>
                <a:lnTo>
                  <a:pt x="1225292" y="1523"/>
                </a:lnTo>
                <a:lnTo>
                  <a:pt x="1220720" y="0"/>
                </a:lnTo>
                <a:close/>
              </a:path>
              <a:path w="1991995" h="688975">
                <a:moveTo>
                  <a:pt x="1240532" y="0"/>
                </a:moveTo>
                <a:lnTo>
                  <a:pt x="1237484" y="1523"/>
                </a:lnTo>
                <a:lnTo>
                  <a:pt x="1235960" y="4571"/>
                </a:lnTo>
                <a:lnTo>
                  <a:pt x="1237484" y="7619"/>
                </a:lnTo>
                <a:lnTo>
                  <a:pt x="1240532" y="9143"/>
                </a:lnTo>
                <a:lnTo>
                  <a:pt x="1243580" y="7619"/>
                </a:lnTo>
                <a:lnTo>
                  <a:pt x="1245104" y="4571"/>
                </a:lnTo>
                <a:lnTo>
                  <a:pt x="1243580" y="1523"/>
                </a:lnTo>
                <a:lnTo>
                  <a:pt x="1240532" y="0"/>
                </a:lnTo>
                <a:close/>
              </a:path>
              <a:path w="1991995" h="688975">
                <a:moveTo>
                  <a:pt x="1258820" y="0"/>
                </a:moveTo>
                <a:lnTo>
                  <a:pt x="1255772" y="1523"/>
                </a:lnTo>
                <a:lnTo>
                  <a:pt x="1254248" y="4571"/>
                </a:lnTo>
                <a:lnTo>
                  <a:pt x="1255772" y="7619"/>
                </a:lnTo>
                <a:lnTo>
                  <a:pt x="1258820" y="9143"/>
                </a:lnTo>
                <a:lnTo>
                  <a:pt x="1263392" y="7619"/>
                </a:lnTo>
                <a:lnTo>
                  <a:pt x="1264916" y="4571"/>
                </a:lnTo>
                <a:lnTo>
                  <a:pt x="1263392" y="1523"/>
                </a:lnTo>
                <a:lnTo>
                  <a:pt x="1258820" y="0"/>
                </a:lnTo>
                <a:close/>
              </a:path>
              <a:path w="1991995" h="688975">
                <a:moveTo>
                  <a:pt x="1278632" y="0"/>
                </a:moveTo>
                <a:lnTo>
                  <a:pt x="1275584" y="1523"/>
                </a:lnTo>
                <a:lnTo>
                  <a:pt x="1274060" y="4571"/>
                </a:lnTo>
                <a:lnTo>
                  <a:pt x="1275584" y="7619"/>
                </a:lnTo>
                <a:lnTo>
                  <a:pt x="1278632" y="9143"/>
                </a:lnTo>
                <a:lnTo>
                  <a:pt x="1281680" y="7619"/>
                </a:lnTo>
                <a:lnTo>
                  <a:pt x="1283204" y="4571"/>
                </a:lnTo>
                <a:lnTo>
                  <a:pt x="1281680" y="1523"/>
                </a:lnTo>
                <a:lnTo>
                  <a:pt x="1278632" y="0"/>
                </a:lnTo>
                <a:close/>
              </a:path>
              <a:path w="1991995" h="688975">
                <a:moveTo>
                  <a:pt x="1296920" y="0"/>
                </a:moveTo>
                <a:lnTo>
                  <a:pt x="1293872" y="1523"/>
                </a:lnTo>
                <a:lnTo>
                  <a:pt x="1292348" y="4571"/>
                </a:lnTo>
                <a:lnTo>
                  <a:pt x="1293872" y="7619"/>
                </a:lnTo>
                <a:lnTo>
                  <a:pt x="1296920" y="9143"/>
                </a:lnTo>
                <a:lnTo>
                  <a:pt x="1301492" y="7619"/>
                </a:lnTo>
                <a:lnTo>
                  <a:pt x="1303016" y="4571"/>
                </a:lnTo>
                <a:lnTo>
                  <a:pt x="1301492" y="1523"/>
                </a:lnTo>
                <a:lnTo>
                  <a:pt x="1296920" y="0"/>
                </a:lnTo>
                <a:close/>
              </a:path>
              <a:path w="1991995" h="688975">
                <a:moveTo>
                  <a:pt x="1316732" y="0"/>
                </a:moveTo>
                <a:lnTo>
                  <a:pt x="1313684" y="1523"/>
                </a:lnTo>
                <a:lnTo>
                  <a:pt x="1312160" y="4571"/>
                </a:lnTo>
                <a:lnTo>
                  <a:pt x="1313684" y="7619"/>
                </a:lnTo>
                <a:lnTo>
                  <a:pt x="1316732" y="9143"/>
                </a:lnTo>
                <a:lnTo>
                  <a:pt x="1319780" y="7619"/>
                </a:lnTo>
                <a:lnTo>
                  <a:pt x="1321304" y="4571"/>
                </a:lnTo>
                <a:lnTo>
                  <a:pt x="1319780" y="1523"/>
                </a:lnTo>
                <a:lnTo>
                  <a:pt x="1316732" y="0"/>
                </a:lnTo>
                <a:close/>
              </a:path>
              <a:path w="1991995" h="688975">
                <a:moveTo>
                  <a:pt x="1335020" y="0"/>
                </a:moveTo>
                <a:lnTo>
                  <a:pt x="1331972" y="1523"/>
                </a:lnTo>
                <a:lnTo>
                  <a:pt x="1330448" y="4571"/>
                </a:lnTo>
                <a:lnTo>
                  <a:pt x="1331972" y="7619"/>
                </a:lnTo>
                <a:lnTo>
                  <a:pt x="1335020" y="9143"/>
                </a:lnTo>
                <a:lnTo>
                  <a:pt x="1339592" y="7619"/>
                </a:lnTo>
                <a:lnTo>
                  <a:pt x="1341116" y="4571"/>
                </a:lnTo>
                <a:lnTo>
                  <a:pt x="1339592" y="1523"/>
                </a:lnTo>
                <a:lnTo>
                  <a:pt x="1335020" y="0"/>
                </a:lnTo>
                <a:close/>
              </a:path>
              <a:path w="1991995" h="688975">
                <a:moveTo>
                  <a:pt x="1354832" y="0"/>
                </a:moveTo>
                <a:lnTo>
                  <a:pt x="1351784" y="1523"/>
                </a:lnTo>
                <a:lnTo>
                  <a:pt x="1350260" y="4571"/>
                </a:lnTo>
                <a:lnTo>
                  <a:pt x="1351784" y="7619"/>
                </a:lnTo>
                <a:lnTo>
                  <a:pt x="1354832" y="9143"/>
                </a:lnTo>
                <a:lnTo>
                  <a:pt x="1357880" y="7619"/>
                </a:lnTo>
                <a:lnTo>
                  <a:pt x="1359404" y="4571"/>
                </a:lnTo>
                <a:lnTo>
                  <a:pt x="1357880" y="1523"/>
                </a:lnTo>
                <a:lnTo>
                  <a:pt x="1354832" y="0"/>
                </a:lnTo>
                <a:close/>
              </a:path>
              <a:path w="1991995" h="688975">
                <a:moveTo>
                  <a:pt x="1373120" y="0"/>
                </a:moveTo>
                <a:lnTo>
                  <a:pt x="1370072" y="1523"/>
                </a:lnTo>
                <a:lnTo>
                  <a:pt x="1368548" y="4571"/>
                </a:lnTo>
                <a:lnTo>
                  <a:pt x="1370072" y="7619"/>
                </a:lnTo>
                <a:lnTo>
                  <a:pt x="1373120" y="9143"/>
                </a:lnTo>
                <a:lnTo>
                  <a:pt x="1377692" y="7619"/>
                </a:lnTo>
                <a:lnTo>
                  <a:pt x="1379216" y="4571"/>
                </a:lnTo>
                <a:lnTo>
                  <a:pt x="1377692" y="1523"/>
                </a:lnTo>
                <a:lnTo>
                  <a:pt x="1373120" y="0"/>
                </a:lnTo>
                <a:close/>
              </a:path>
              <a:path w="1991995" h="688975">
                <a:moveTo>
                  <a:pt x="1392932" y="0"/>
                </a:moveTo>
                <a:lnTo>
                  <a:pt x="1389884" y="1523"/>
                </a:lnTo>
                <a:lnTo>
                  <a:pt x="1388360" y="4571"/>
                </a:lnTo>
                <a:lnTo>
                  <a:pt x="1389884" y="7619"/>
                </a:lnTo>
                <a:lnTo>
                  <a:pt x="1392932" y="9143"/>
                </a:lnTo>
                <a:lnTo>
                  <a:pt x="1395980" y="7619"/>
                </a:lnTo>
                <a:lnTo>
                  <a:pt x="1397504" y="4571"/>
                </a:lnTo>
                <a:lnTo>
                  <a:pt x="1395980" y="1523"/>
                </a:lnTo>
                <a:lnTo>
                  <a:pt x="1392932" y="0"/>
                </a:lnTo>
                <a:close/>
              </a:path>
              <a:path w="1991995" h="688975">
                <a:moveTo>
                  <a:pt x="1411220" y="0"/>
                </a:moveTo>
                <a:lnTo>
                  <a:pt x="1408172" y="1523"/>
                </a:lnTo>
                <a:lnTo>
                  <a:pt x="1406648" y="4571"/>
                </a:lnTo>
                <a:lnTo>
                  <a:pt x="1408172" y="7619"/>
                </a:lnTo>
                <a:lnTo>
                  <a:pt x="1411220" y="9143"/>
                </a:lnTo>
                <a:lnTo>
                  <a:pt x="1415792" y="7619"/>
                </a:lnTo>
                <a:lnTo>
                  <a:pt x="1417316" y="4571"/>
                </a:lnTo>
                <a:lnTo>
                  <a:pt x="1415792" y="1523"/>
                </a:lnTo>
                <a:lnTo>
                  <a:pt x="1411220" y="0"/>
                </a:lnTo>
                <a:close/>
              </a:path>
              <a:path w="1991995" h="688975">
                <a:moveTo>
                  <a:pt x="1431032" y="0"/>
                </a:moveTo>
                <a:lnTo>
                  <a:pt x="1427984" y="1523"/>
                </a:lnTo>
                <a:lnTo>
                  <a:pt x="1426460" y="4571"/>
                </a:lnTo>
                <a:lnTo>
                  <a:pt x="1427984" y="7619"/>
                </a:lnTo>
                <a:lnTo>
                  <a:pt x="1431032" y="9143"/>
                </a:lnTo>
                <a:lnTo>
                  <a:pt x="1434080" y="7619"/>
                </a:lnTo>
                <a:lnTo>
                  <a:pt x="1435604" y="4571"/>
                </a:lnTo>
                <a:lnTo>
                  <a:pt x="1434080" y="1523"/>
                </a:lnTo>
                <a:lnTo>
                  <a:pt x="1431032" y="0"/>
                </a:lnTo>
                <a:close/>
              </a:path>
              <a:path w="1991995" h="688975">
                <a:moveTo>
                  <a:pt x="1450844" y="0"/>
                </a:moveTo>
                <a:lnTo>
                  <a:pt x="1446272" y="1523"/>
                </a:lnTo>
                <a:lnTo>
                  <a:pt x="1444748" y="4571"/>
                </a:lnTo>
                <a:lnTo>
                  <a:pt x="1446272" y="7619"/>
                </a:lnTo>
                <a:lnTo>
                  <a:pt x="1450844" y="9143"/>
                </a:lnTo>
                <a:lnTo>
                  <a:pt x="1453892" y="7619"/>
                </a:lnTo>
                <a:lnTo>
                  <a:pt x="1455416" y="4571"/>
                </a:lnTo>
                <a:lnTo>
                  <a:pt x="1453892" y="1523"/>
                </a:lnTo>
                <a:lnTo>
                  <a:pt x="1450844" y="0"/>
                </a:lnTo>
                <a:close/>
              </a:path>
              <a:path w="1991995" h="688975">
                <a:moveTo>
                  <a:pt x="1469132" y="0"/>
                </a:moveTo>
                <a:lnTo>
                  <a:pt x="1466084" y="1523"/>
                </a:lnTo>
                <a:lnTo>
                  <a:pt x="1464560" y="4571"/>
                </a:lnTo>
                <a:lnTo>
                  <a:pt x="1466084" y="7619"/>
                </a:lnTo>
                <a:lnTo>
                  <a:pt x="1469132" y="9143"/>
                </a:lnTo>
                <a:lnTo>
                  <a:pt x="1472180" y="7619"/>
                </a:lnTo>
                <a:lnTo>
                  <a:pt x="1473704" y="4571"/>
                </a:lnTo>
                <a:lnTo>
                  <a:pt x="1472180" y="1523"/>
                </a:lnTo>
                <a:lnTo>
                  <a:pt x="1469132" y="0"/>
                </a:lnTo>
                <a:close/>
              </a:path>
              <a:path w="1991995" h="688975">
                <a:moveTo>
                  <a:pt x="1488944" y="0"/>
                </a:moveTo>
                <a:lnTo>
                  <a:pt x="1484372" y="1523"/>
                </a:lnTo>
                <a:lnTo>
                  <a:pt x="1482848" y="4571"/>
                </a:lnTo>
                <a:lnTo>
                  <a:pt x="1484372" y="7619"/>
                </a:lnTo>
                <a:lnTo>
                  <a:pt x="1488944" y="9143"/>
                </a:lnTo>
                <a:lnTo>
                  <a:pt x="1491992" y="7619"/>
                </a:lnTo>
                <a:lnTo>
                  <a:pt x="1493516" y="4571"/>
                </a:lnTo>
                <a:lnTo>
                  <a:pt x="1491992" y="1523"/>
                </a:lnTo>
                <a:lnTo>
                  <a:pt x="1488944" y="0"/>
                </a:lnTo>
                <a:close/>
              </a:path>
              <a:path w="1991995" h="688975">
                <a:moveTo>
                  <a:pt x="1507232" y="0"/>
                </a:moveTo>
                <a:lnTo>
                  <a:pt x="1504184" y="1523"/>
                </a:lnTo>
                <a:lnTo>
                  <a:pt x="1502660" y="4571"/>
                </a:lnTo>
                <a:lnTo>
                  <a:pt x="1504184" y="7619"/>
                </a:lnTo>
                <a:lnTo>
                  <a:pt x="1507232" y="9143"/>
                </a:lnTo>
                <a:lnTo>
                  <a:pt x="1510280" y="7619"/>
                </a:lnTo>
                <a:lnTo>
                  <a:pt x="1511804" y="4571"/>
                </a:lnTo>
                <a:lnTo>
                  <a:pt x="1510280" y="1523"/>
                </a:lnTo>
                <a:lnTo>
                  <a:pt x="1507232" y="0"/>
                </a:lnTo>
                <a:close/>
              </a:path>
              <a:path w="1991995" h="688975">
                <a:moveTo>
                  <a:pt x="1527044" y="0"/>
                </a:moveTo>
                <a:lnTo>
                  <a:pt x="1522472" y="1523"/>
                </a:lnTo>
                <a:lnTo>
                  <a:pt x="1520948" y="4571"/>
                </a:lnTo>
                <a:lnTo>
                  <a:pt x="1522472" y="7619"/>
                </a:lnTo>
                <a:lnTo>
                  <a:pt x="1527044" y="9143"/>
                </a:lnTo>
                <a:lnTo>
                  <a:pt x="1530092" y="7619"/>
                </a:lnTo>
                <a:lnTo>
                  <a:pt x="1531616" y="4571"/>
                </a:lnTo>
                <a:lnTo>
                  <a:pt x="1530092" y="1523"/>
                </a:lnTo>
                <a:lnTo>
                  <a:pt x="1527044" y="0"/>
                </a:lnTo>
                <a:close/>
              </a:path>
              <a:path w="1991995" h="688975">
                <a:moveTo>
                  <a:pt x="1545332" y="0"/>
                </a:moveTo>
                <a:lnTo>
                  <a:pt x="1542284" y="1523"/>
                </a:lnTo>
                <a:lnTo>
                  <a:pt x="1540760" y="4571"/>
                </a:lnTo>
                <a:lnTo>
                  <a:pt x="1542284" y="7619"/>
                </a:lnTo>
                <a:lnTo>
                  <a:pt x="1545332" y="9143"/>
                </a:lnTo>
                <a:lnTo>
                  <a:pt x="1548380" y="7619"/>
                </a:lnTo>
                <a:lnTo>
                  <a:pt x="1549904" y="4571"/>
                </a:lnTo>
                <a:lnTo>
                  <a:pt x="1548380" y="1523"/>
                </a:lnTo>
                <a:lnTo>
                  <a:pt x="1545332" y="0"/>
                </a:lnTo>
                <a:close/>
              </a:path>
              <a:path w="1991995" h="688975">
                <a:moveTo>
                  <a:pt x="1565144" y="0"/>
                </a:moveTo>
                <a:lnTo>
                  <a:pt x="1560572" y="1523"/>
                </a:lnTo>
                <a:lnTo>
                  <a:pt x="1559048" y="4571"/>
                </a:lnTo>
                <a:lnTo>
                  <a:pt x="1560572" y="7619"/>
                </a:lnTo>
                <a:lnTo>
                  <a:pt x="1565144" y="9143"/>
                </a:lnTo>
                <a:lnTo>
                  <a:pt x="1568192" y="7619"/>
                </a:lnTo>
                <a:lnTo>
                  <a:pt x="1569716" y="4571"/>
                </a:lnTo>
                <a:lnTo>
                  <a:pt x="1568192" y="1523"/>
                </a:lnTo>
                <a:lnTo>
                  <a:pt x="1565144" y="0"/>
                </a:lnTo>
                <a:close/>
              </a:path>
              <a:path w="1991995" h="688975">
                <a:moveTo>
                  <a:pt x="1583432" y="0"/>
                </a:moveTo>
                <a:lnTo>
                  <a:pt x="1580384" y="1523"/>
                </a:lnTo>
                <a:lnTo>
                  <a:pt x="1578860" y="4571"/>
                </a:lnTo>
                <a:lnTo>
                  <a:pt x="1580384" y="7619"/>
                </a:lnTo>
                <a:lnTo>
                  <a:pt x="1583432" y="9143"/>
                </a:lnTo>
                <a:lnTo>
                  <a:pt x="1586480" y="7619"/>
                </a:lnTo>
                <a:lnTo>
                  <a:pt x="1588004" y="4571"/>
                </a:lnTo>
                <a:lnTo>
                  <a:pt x="1586480" y="1523"/>
                </a:lnTo>
                <a:lnTo>
                  <a:pt x="1583432" y="0"/>
                </a:lnTo>
                <a:close/>
              </a:path>
              <a:path w="1991995" h="688975">
                <a:moveTo>
                  <a:pt x="1603244" y="0"/>
                </a:moveTo>
                <a:lnTo>
                  <a:pt x="1598672" y="1523"/>
                </a:lnTo>
                <a:lnTo>
                  <a:pt x="1597148" y="4571"/>
                </a:lnTo>
                <a:lnTo>
                  <a:pt x="1598672" y="7619"/>
                </a:lnTo>
                <a:lnTo>
                  <a:pt x="1603244" y="9143"/>
                </a:lnTo>
                <a:lnTo>
                  <a:pt x="1606292" y="7619"/>
                </a:lnTo>
                <a:lnTo>
                  <a:pt x="1607816" y="4571"/>
                </a:lnTo>
                <a:lnTo>
                  <a:pt x="1606292" y="1523"/>
                </a:lnTo>
                <a:lnTo>
                  <a:pt x="1603244" y="0"/>
                </a:lnTo>
                <a:close/>
              </a:path>
              <a:path w="1991995" h="688975">
                <a:moveTo>
                  <a:pt x="1621532" y="0"/>
                </a:moveTo>
                <a:lnTo>
                  <a:pt x="1618484" y="1523"/>
                </a:lnTo>
                <a:lnTo>
                  <a:pt x="1616960" y="4571"/>
                </a:lnTo>
                <a:lnTo>
                  <a:pt x="1618484" y="7619"/>
                </a:lnTo>
                <a:lnTo>
                  <a:pt x="1621532" y="9143"/>
                </a:lnTo>
                <a:lnTo>
                  <a:pt x="1624580" y="7619"/>
                </a:lnTo>
                <a:lnTo>
                  <a:pt x="1626104" y="4571"/>
                </a:lnTo>
                <a:lnTo>
                  <a:pt x="1624580" y="1523"/>
                </a:lnTo>
                <a:lnTo>
                  <a:pt x="1621532" y="0"/>
                </a:lnTo>
                <a:close/>
              </a:path>
              <a:path w="1991995" h="688975">
                <a:moveTo>
                  <a:pt x="1641344" y="0"/>
                </a:moveTo>
                <a:lnTo>
                  <a:pt x="1636772" y="1523"/>
                </a:lnTo>
                <a:lnTo>
                  <a:pt x="1635248" y="4571"/>
                </a:lnTo>
                <a:lnTo>
                  <a:pt x="1636772" y="7619"/>
                </a:lnTo>
                <a:lnTo>
                  <a:pt x="1641344" y="9143"/>
                </a:lnTo>
                <a:lnTo>
                  <a:pt x="1644392" y="7619"/>
                </a:lnTo>
                <a:lnTo>
                  <a:pt x="1645916" y="4571"/>
                </a:lnTo>
                <a:lnTo>
                  <a:pt x="1644392" y="1523"/>
                </a:lnTo>
                <a:lnTo>
                  <a:pt x="1641344" y="0"/>
                </a:lnTo>
                <a:close/>
              </a:path>
              <a:path w="1991995" h="688975">
                <a:moveTo>
                  <a:pt x="1659632" y="0"/>
                </a:moveTo>
                <a:lnTo>
                  <a:pt x="1656584" y="1523"/>
                </a:lnTo>
                <a:lnTo>
                  <a:pt x="1655060" y="4571"/>
                </a:lnTo>
                <a:lnTo>
                  <a:pt x="1656584" y="7619"/>
                </a:lnTo>
                <a:lnTo>
                  <a:pt x="1659632" y="9143"/>
                </a:lnTo>
                <a:lnTo>
                  <a:pt x="1662680" y="7619"/>
                </a:lnTo>
                <a:lnTo>
                  <a:pt x="1664204" y="4571"/>
                </a:lnTo>
                <a:lnTo>
                  <a:pt x="1662680" y="1523"/>
                </a:lnTo>
                <a:lnTo>
                  <a:pt x="1659632" y="0"/>
                </a:lnTo>
                <a:close/>
              </a:path>
              <a:path w="1991995" h="688975">
                <a:moveTo>
                  <a:pt x="1679444" y="0"/>
                </a:moveTo>
                <a:lnTo>
                  <a:pt x="1674872" y="1523"/>
                </a:lnTo>
                <a:lnTo>
                  <a:pt x="1673348" y="4571"/>
                </a:lnTo>
                <a:lnTo>
                  <a:pt x="1674872" y="7619"/>
                </a:lnTo>
                <a:lnTo>
                  <a:pt x="1679444" y="9143"/>
                </a:lnTo>
                <a:lnTo>
                  <a:pt x="1682492" y="7619"/>
                </a:lnTo>
                <a:lnTo>
                  <a:pt x="1684016" y="4571"/>
                </a:lnTo>
                <a:lnTo>
                  <a:pt x="1682492" y="1523"/>
                </a:lnTo>
                <a:lnTo>
                  <a:pt x="1679444" y="0"/>
                </a:lnTo>
                <a:close/>
              </a:path>
              <a:path w="1991995" h="688975">
                <a:moveTo>
                  <a:pt x="1697732" y="0"/>
                </a:moveTo>
                <a:lnTo>
                  <a:pt x="1694684" y="1523"/>
                </a:lnTo>
                <a:lnTo>
                  <a:pt x="1693160" y="4571"/>
                </a:lnTo>
                <a:lnTo>
                  <a:pt x="1694684" y="7619"/>
                </a:lnTo>
                <a:lnTo>
                  <a:pt x="1697732" y="9143"/>
                </a:lnTo>
                <a:lnTo>
                  <a:pt x="1700780" y="7619"/>
                </a:lnTo>
                <a:lnTo>
                  <a:pt x="1702304" y="4571"/>
                </a:lnTo>
                <a:lnTo>
                  <a:pt x="1700780" y="1523"/>
                </a:lnTo>
                <a:lnTo>
                  <a:pt x="1697732" y="0"/>
                </a:lnTo>
                <a:close/>
              </a:path>
              <a:path w="1991995" h="688975">
                <a:moveTo>
                  <a:pt x="1717544" y="0"/>
                </a:moveTo>
                <a:lnTo>
                  <a:pt x="1712972" y="1523"/>
                </a:lnTo>
                <a:lnTo>
                  <a:pt x="1711448" y="4571"/>
                </a:lnTo>
                <a:lnTo>
                  <a:pt x="1712972" y="7619"/>
                </a:lnTo>
                <a:lnTo>
                  <a:pt x="1717544" y="9143"/>
                </a:lnTo>
                <a:lnTo>
                  <a:pt x="1720592" y="7619"/>
                </a:lnTo>
                <a:lnTo>
                  <a:pt x="1722116" y="4571"/>
                </a:lnTo>
                <a:lnTo>
                  <a:pt x="1720592" y="1523"/>
                </a:lnTo>
                <a:lnTo>
                  <a:pt x="1717544" y="0"/>
                </a:lnTo>
                <a:close/>
              </a:path>
              <a:path w="1991995" h="688975">
                <a:moveTo>
                  <a:pt x="1735832" y="0"/>
                </a:moveTo>
                <a:lnTo>
                  <a:pt x="1732784" y="1523"/>
                </a:lnTo>
                <a:lnTo>
                  <a:pt x="1731260" y="4571"/>
                </a:lnTo>
                <a:lnTo>
                  <a:pt x="1732784" y="7619"/>
                </a:lnTo>
                <a:lnTo>
                  <a:pt x="1735832" y="9143"/>
                </a:lnTo>
                <a:lnTo>
                  <a:pt x="1738880" y="7619"/>
                </a:lnTo>
                <a:lnTo>
                  <a:pt x="1740404" y="4571"/>
                </a:lnTo>
                <a:lnTo>
                  <a:pt x="1738880" y="1523"/>
                </a:lnTo>
                <a:lnTo>
                  <a:pt x="1735832" y="0"/>
                </a:lnTo>
                <a:close/>
              </a:path>
              <a:path w="1991995" h="688975">
                <a:moveTo>
                  <a:pt x="1755644" y="0"/>
                </a:moveTo>
                <a:lnTo>
                  <a:pt x="1751072" y="1523"/>
                </a:lnTo>
                <a:lnTo>
                  <a:pt x="1749548" y="4571"/>
                </a:lnTo>
                <a:lnTo>
                  <a:pt x="1751072" y="7619"/>
                </a:lnTo>
                <a:lnTo>
                  <a:pt x="1755644" y="9143"/>
                </a:lnTo>
                <a:lnTo>
                  <a:pt x="1758692" y="7619"/>
                </a:lnTo>
                <a:lnTo>
                  <a:pt x="1760216" y="4571"/>
                </a:lnTo>
                <a:lnTo>
                  <a:pt x="1758692" y="1523"/>
                </a:lnTo>
                <a:lnTo>
                  <a:pt x="1755644" y="0"/>
                </a:lnTo>
                <a:close/>
              </a:path>
              <a:path w="1991995" h="688975">
                <a:moveTo>
                  <a:pt x="1773932" y="0"/>
                </a:moveTo>
                <a:lnTo>
                  <a:pt x="1770884" y="1523"/>
                </a:lnTo>
                <a:lnTo>
                  <a:pt x="1769360" y="4571"/>
                </a:lnTo>
                <a:lnTo>
                  <a:pt x="1770884" y="7619"/>
                </a:lnTo>
                <a:lnTo>
                  <a:pt x="1773932" y="9143"/>
                </a:lnTo>
                <a:lnTo>
                  <a:pt x="1776980" y="7619"/>
                </a:lnTo>
                <a:lnTo>
                  <a:pt x="1778504" y="4571"/>
                </a:lnTo>
                <a:lnTo>
                  <a:pt x="1776980" y="1523"/>
                </a:lnTo>
                <a:lnTo>
                  <a:pt x="1773932" y="0"/>
                </a:lnTo>
                <a:close/>
              </a:path>
              <a:path w="1991995" h="688975">
                <a:moveTo>
                  <a:pt x="1793744" y="0"/>
                </a:moveTo>
                <a:lnTo>
                  <a:pt x="1789172" y="1523"/>
                </a:lnTo>
                <a:lnTo>
                  <a:pt x="1787648" y="4571"/>
                </a:lnTo>
                <a:lnTo>
                  <a:pt x="1789172" y="7619"/>
                </a:lnTo>
                <a:lnTo>
                  <a:pt x="1793744" y="9143"/>
                </a:lnTo>
                <a:lnTo>
                  <a:pt x="1796792" y="7619"/>
                </a:lnTo>
                <a:lnTo>
                  <a:pt x="1798316" y="4571"/>
                </a:lnTo>
                <a:lnTo>
                  <a:pt x="1796792" y="1523"/>
                </a:lnTo>
                <a:lnTo>
                  <a:pt x="1793744" y="0"/>
                </a:lnTo>
                <a:close/>
              </a:path>
              <a:path w="1991995" h="688975">
                <a:moveTo>
                  <a:pt x="1812032" y="0"/>
                </a:moveTo>
                <a:lnTo>
                  <a:pt x="1808984" y="1523"/>
                </a:lnTo>
                <a:lnTo>
                  <a:pt x="1807460" y="4571"/>
                </a:lnTo>
                <a:lnTo>
                  <a:pt x="1808984" y="7619"/>
                </a:lnTo>
                <a:lnTo>
                  <a:pt x="1812032" y="9143"/>
                </a:lnTo>
                <a:lnTo>
                  <a:pt x="1815080" y="7619"/>
                </a:lnTo>
                <a:lnTo>
                  <a:pt x="1816604" y="4571"/>
                </a:lnTo>
                <a:lnTo>
                  <a:pt x="1815080" y="1523"/>
                </a:lnTo>
                <a:lnTo>
                  <a:pt x="1812032" y="0"/>
                </a:lnTo>
                <a:close/>
              </a:path>
              <a:path w="1991995" h="688975">
                <a:moveTo>
                  <a:pt x="1831844" y="0"/>
                </a:moveTo>
                <a:lnTo>
                  <a:pt x="1827272" y="1523"/>
                </a:lnTo>
                <a:lnTo>
                  <a:pt x="1827272" y="7619"/>
                </a:lnTo>
                <a:lnTo>
                  <a:pt x="1831844" y="9143"/>
                </a:lnTo>
                <a:lnTo>
                  <a:pt x="1834892" y="7619"/>
                </a:lnTo>
                <a:lnTo>
                  <a:pt x="1836416" y="4571"/>
                </a:lnTo>
                <a:lnTo>
                  <a:pt x="1834892" y="1523"/>
                </a:lnTo>
                <a:lnTo>
                  <a:pt x="1831844" y="0"/>
                </a:lnTo>
                <a:close/>
              </a:path>
              <a:path w="1991995" h="688975">
                <a:moveTo>
                  <a:pt x="1850132" y="0"/>
                </a:moveTo>
                <a:lnTo>
                  <a:pt x="1847084" y="1523"/>
                </a:lnTo>
                <a:lnTo>
                  <a:pt x="1845560" y="4571"/>
                </a:lnTo>
                <a:lnTo>
                  <a:pt x="1847084" y="7619"/>
                </a:lnTo>
                <a:lnTo>
                  <a:pt x="1850132" y="9143"/>
                </a:lnTo>
                <a:lnTo>
                  <a:pt x="1853180" y="7619"/>
                </a:lnTo>
                <a:lnTo>
                  <a:pt x="1854704" y="4571"/>
                </a:lnTo>
                <a:lnTo>
                  <a:pt x="1853180" y="1523"/>
                </a:lnTo>
                <a:lnTo>
                  <a:pt x="1850132" y="0"/>
                </a:lnTo>
                <a:close/>
              </a:path>
              <a:path w="1991995" h="688975">
                <a:moveTo>
                  <a:pt x="1869944" y="0"/>
                </a:moveTo>
                <a:lnTo>
                  <a:pt x="1865372" y="1523"/>
                </a:lnTo>
                <a:lnTo>
                  <a:pt x="1865372" y="7619"/>
                </a:lnTo>
                <a:lnTo>
                  <a:pt x="1869944" y="9143"/>
                </a:lnTo>
                <a:lnTo>
                  <a:pt x="1872992" y="7619"/>
                </a:lnTo>
                <a:lnTo>
                  <a:pt x="1874516" y="4571"/>
                </a:lnTo>
                <a:lnTo>
                  <a:pt x="1872992" y="1523"/>
                </a:lnTo>
                <a:lnTo>
                  <a:pt x="1869944" y="0"/>
                </a:lnTo>
                <a:close/>
              </a:path>
              <a:path w="1991995" h="688975">
                <a:moveTo>
                  <a:pt x="1888232" y="0"/>
                </a:moveTo>
                <a:lnTo>
                  <a:pt x="1885184" y="1523"/>
                </a:lnTo>
                <a:lnTo>
                  <a:pt x="1883660" y="4571"/>
                </a:lnTo>
                <a:lnTo>
                  <a:pt x="1885184" y="7619"/>
                </a:lnTo>
                <a:lnTo>
                  <a:pt x="1888232" y="9143"/>
                </a:lnTo>
                <a:lnTo>
                  <a:pt x="1891280" y="7619"/>
                </a:lnTo>
                <a:lnTo>
                  <a:pt x="1892804" y="4571"/>
                </a:lnTo>
                <a:lnTo>
                  <a:pt x="1891280" y="1523"/>
                </a:lnTo>
                <a:lnTo>
                  <a:pt x="1888232" y="0"/>
                </a:lnTo>
                <a:close/>
              </a:path>
              <a:path w="1991995" h="688975">
                <a:moveTo>
                  <a:pt x="1908044" y="0"/>
                </a:moveTo>
                <a:lnTo>
                  <a:pt x="1903472" y="1523"/>
                </a:lnTo>
                <a:lnTo>
                  <a:pt x="1903472" y="7619"/>
                </a:lnTo>
                <a:lnTo>
                  <a:pt x="1908044" y="9143"/>
                </a:lnTo>
                <a:lnTo>
                  <a:pt x="1911092" y="7619"/>
                </a:lnTo>
                <a:lnTo>
                  <a:pt x="1912616" y="4571"/>
                </a:lnTo>
                <a:lnTo>
                  <a:pt x="1911092" y="1523"/>
                </a:lnTo>
                <a:lnTo>
                  <a:pt x="1908044" y="0"/>
                </a:lnTo>
                <a:close/>
              </a:path>
              <a:path w="1991995" h="688975">
                <a:moveTo>
                  <a:pt x="1926332" y="0"/>
                </a:moveTo>
                <a:lnTo>
                  <a:pt x="1923284" y="1523"/>
                </a:lnTo>
                <a:lnTo>
                  <a:pt x="1921760" y="4571"/>
                </a:lnTo>
                <a:lnTo>
                  <a:pt x="1923284" y="7619"/>
                </a:lnTo>
                <a:lnTo>
                  <a:pt x="1926332" y="9143"/>
                </a:lnTo>
                <a:lnTo>
                  <a:pt x="1929380" y="7619"/>
                </a:lnTo>
                <a:lnTo>
                  <a:pt x="1930904" y="4571"/>
                </a:lnTo>
                <a:lnTo>
                  <a:pt x="1929380" y="1523"/>
                </a:lnTo>
                <a:lnTo>
                  <a:pt x="1926332" y="0"/>
                </a:lnTo>
                <a:close/>
              </a:path>
              <a:path w="1991995" h="688975">
                <a:moveTo>
                  <a:pt x="1946144" y="0"/>
                </a:moveTo>
                <a:lnTo>
                  <a:pt x="1941572" y="1523"/>
                </a:lnTo>
                <a:lnTo>
                  <a:pt x="1941572" y="7619"/>
                </a:lnTo>
                <a:lnTo>
                  <a:pt x="1946144" y="9143"/>
                </a:lnTo>
                <a:lnTo>
                  <a:pt x="1949192" y="7619"/>
                </a:lnTo>
                <a:lnTo>
                  <a:pt x="1950716" y="4571"/>
                </a:lnTo>
                <a:lnTo>
                  <a:pt x="1949192" y="1523"/>
                </a:lnTo>
                <a:lnTo>
                  <a:pt x="1946144" y="0"/>
                </a:lnTo>
                <a:close/>
              </a:path>
              <a:path w="1991995" h="688975">
                <a:moveTo>
                  <a:pt x="1964432" y="0"/>
                </a:moveTo>
                <a:lnTo>
                  <a:pt x="1961384" y="1523"/>
                </a:lnTo>
                <a:lnTo>
                  <a:pt x="1959860" y="4571"/>
                </a:lnTo>
                <a:lnTo>
                  <a:pt x="1961384" y="7619"/>
                </a:lnTo>
                <a:lnTo>
                  <a:pt x="1964432" y="9143"/>
                </a:lnTo>
                <a:lnTo>
                  <a:pt x="1967480" y="7619"/>
                </a:lnTo>
                <a:lnTo>
                  <a:pt x="1969004" y="4571"/>
                </a:lnTo>
                <a:lnTo>
                  <a:pt x="1967480" y="1523"/>
                </a:lnTo>
                <a:lnTo>
                  <a:pt x="1964432" y="0"/>
                </a:lnTo>
                <a:close/>
              </a:path>
              <a:path w="1991995" h="688975">
                <a:moveTo>
                  <a:pt x="1984244" y="0"/>
                </a:moveTo>
                <a:lnTo>
                  <a:pt x="1979672" y="1523"/>
                </a:lnTo>
                <a:lnTo>
                  <a:pt x="1979672" y="7619"/>
                </a:lnTo>
                <a:lnTo>
                  <a:pt x="1984244" y="9143"/>
                </a:lnTo>
                <a:lnTo>
                  <a:pt x="1987292" y="7619"/>
                </a:lnTo>
                <a:lnTo>
                  <a:pt x="1988816" y="4571"/>
                </a:lnTo>
                <a:lnTo>
                  <a:pt x="1987292" y="1523"/>
                </a:lnTo>
                <a:lnTo>
                  <a:pt x="1984244" y="0"/>
                </a:lnTo>
                <a:close/>
              </a:path>
              <a:path w="1991995" h="688975">
                <a:moveTo>
                  <a:pt x="1987292" y="15239"/>
                </a:moveTo>
                <a:lnTo>
                  <a:pt x="1982720" y="16763"/>
                </a:lnTo>
                <a:lnTo>
                  <a:pt x="1981196" y="19811"/>
                </a:lnTo>
                <a:lnTo>
                  <a:pt x="1982720" y="24383"/>
                </a:lnTo>
                <a:lnTo>
                  <a:pt x="1987292" y="25907"/>
                </a:lnTo>
                <a:lnTo>
                  <a:pt x="1990340" y="24383"/>
                </a:lnTo>
                <a:lnTo>
                  <a:pt x="1991864" y="19811"/>
                </a:lnTo>
                <a:lnTo>
                  <a:pt x="1990340" y="16763"/>
                </a:lnTo>
                <a:lnTo>
                  <a:pt x="1987292" y="15239"/>
                </a:lnTo>
                <a:close/>
              </a:path>
              <a:path w="1991995" h="688975">
                <a:moveTo>
                  <a:pt x="1987292" y="35051"/>
                </a:moveTo>
                <a:lnTo>
                  <a:pt x="1982720" y="36575"/>
                </a:lnTo>
                <a:lnTo>
                  <a:pt x="1981196" y="39623"/>
                </a:lnTo>
                <a:lnTo>
                  <a:pt x="1982720" y="42671"/>
                </a:lnTo>
                <a:lnTo>
                  <a:pt x="1987292" y="44195"/>
                </a:lnTo>
                <a:lnTo>
                  <a:pt x="1990340" y="42671"/>
                </a:lnTo>
                <a:lnTo>
                  <a:pt x="1991864" y="39623"/>
                </a:lnTo>
                <a:lnTo>
                  <a:pt x="1990340" y="36575"/>
                </a:lnTo>
                <a:lnTo>
                  <a:pt x="1987292" y="35051"/>
                </a:lnTo>
                <a:close/>
              </a:path>
              <a:path w="1991995" h="688975">
                <a:moveTo>
                  <a:pt x="1987292" y="53339"/>
                </a:moveTo>
                <a:lnTo>
                  <a:pt x="1982720" y="54863"/>
                </a:lnTo>
                <a:lnTo>
                  <a:pt x="1981196" y="57911"/>
                </a:lnTo>
                <a:lnTo>
                  <a:pt x="1982720" y="62483"/>
                </a:lnTo>
                <a:lnTo>
                  <a:pt x="1987292" y="64007"/>
                </a:lnTo>
                <a:lnTo>
                  <a:pt x="1990340" y="62483"/>
                </a:lnTo>
                <a:lnTo>
                  <a:pt x="1991864" y="57911"/>
                </a:lnTo>
                <a:lnTo>
                  <a:pt x="1990340" y="54863"/>
                </a:lnTo>
                <a:lnTo>
                  <a:pt x="1987292" y="53339"/>
                </a:lnTo>
                <a:close/>
              </a:path>
              <a:path w="1991995" h="688975">
                <a:moveTo>
                  <a:pt x="1987292" y="73151"/>
                </a:moveTo>
                <a:lnTo>
                  <a:pt x="1982720" y="74675"/>
                </a:lnTo>
                <a:lnTo>
                  <a:pt x="1981196" y="77723"/>
                </a:lnTo>
                <a:lnTo>
                  <a:pt x="1982720" y="80771"/>
                </a:lnTo>
                <a:lnTo>
                  <a:pt x="1987292" y="82295"/>
                </a:lnTo>
                <a:lnTo>
                  <a:pt x="1990340" y="80771"/>
                </a:lnTo>
                <a:lnTo>
                  <a:pt x="1991864" y="77723"/>
                </a:lnTo>
                <a:lnTo>
                  <a:pt x="1990340" y="74675"/>
                </a:lnTo>
                <a:lnTo>
                  <a:pt x="1987292" y="73151"/>
                </a:lnTo>
                <a:close/>
              </a:path>
              <a:path w="1991995" h="688975">
                <a:moveTo>
                  <a:pt x="1987292" y="91439"/>
                </a:moveTo>
                <a:lnTo>
                  <a:pt x="1982720" y="92963"/>
                </a:lnTo>
                <a:lnTo>
                  <a:pt x="1981196" y="96011"/>
                </a:lnTo>
                <a:lnTo>
                  <a:pt x="1982720" y="100583"/>
                </a:lnTo>
                <a:lnTo>
                  <a:pt x="1987292" y="102107"/>
                </a:lnTo>
                <a:lnTo>
                  <a:pt x="1990340" y="100583"/>
                </a:lnTo>
                <a:lnTo>
                  <a:pt x="1991864" y="96011"/>
                </a:lnTo>
                <a:lnTo>
                  <a:pt x="1990340" y="92963"/>
                </a:lnTo>
                <a:lnTo>
                  <a:pt x="1987292" y="91439"/>
                </a:lnTo>
                <a:close/>
              </a:path>
              <a:path w="1991995" h="688975">
                <a:moveTo>
                  <a:pt x="1987292" y="111251"/>
                </a:moveTo>
                <a:lnTo>
                  <a:pt x="1982720" y="112775"/>
                </a:lnTo>
                <a:lnTo>
                  <a:pt x="1981196" y="115823"/>
                </a:lnTo>
                <a:lnTo>
                  <a:pt x="1982720" y="118871"/>
                </a:lnTo>
                <a:lnTo>
                  <a:pt x="1987292" y="120395"/>
                </a:lnTo>
                <a:lnTo>
                  <a:pt x="1990340" y="118871"/>
                </a:lnTo>
                <a:lnTo>
                  <a:pt x="1991864" y="115823"/>
                </a:lnTo>
                <a:lnTo>
                  <a:pt x="1990340" y="112775"/>
                </a:lnTo>
                <a:lnTo>
                  <a:pt x="1987292" y="111251"/>
                </a:lnTo>
                <a:close/>
              </a:path>
              <a:path w="1991995" h="688975">
                <a:moveTo>
                  <a:pt x="1987292" y="129539"/>
                </a:moveTo>
                <a:lnTo>
                  <a:pt x="1982720" y="131063"/>
                </a:lnTo>
                <a:lnTo>
                  <a:pt x="1981196" y="134111"/>
                </a:lnTo>
                <a:lnTo>
                  <a:pt x="1982720" y="138683"/>
                </a:lnTo>
                <a:lnTo>
                  <a:pt x="1987292" y="140207"/>
                </a:lnTo>
                <a:lnTo>
                  <a:pt x="1990340" y="138683"/>
                </a:lnTo>
                <a:lnTo>
                  <a:pt x="1991864" y="134111"/>
                </a:lnTo>
                <a:lnTo>
                  <a:pt x="1990340" y="131063"/>
                </a:lnTo>
                <a:lnTo>
                  <a:pt x="1987292" y="129539"/>
                </a:lnTo>
                <a:close/>
              </a:path>
              <a:path w="1991995" h="688975">
                <a:moveTo>
                  <a:pt x="1987292" y="149351"/>
                </a:moveTo>
                <a:lnTo>
                  <a:pt x="1982720" y="150875"/>
                </a:lnTo>
                <a:lnTo>
                  <a:pt x="1981196" y="153923"/>
                </a:lnTo>
                <a:lnTo>
                  <a:pt x="1982720" y="156971"/>
                </a:lnTo>
                <a:lnTo>
                  <a:pt x="1987292" y="158495"/>
                </a:lnTo>
                <a:lnTo>
                  <a:pt x="1990340" y="156971"/>
                </a:lnTo>
                <a:lnTo>
                  <a:pt x="1991864" y="153923"/>
                </a:lnTo>
                <a:lnTo>
                  <a:pt x="1990340" y="150875"/>
                </a:lnTo>
                <a:lnTo>
                  <a:pt x="1987292" y="149351"/>
                </a:lnTo>
                <a:close/>
              </a:path>
              <a:path w="1991995" h="688975">
                <a:moveTo>
                  <a:pt x="1987292" y="167639"/>
                </a:moveTo>
                <a:lnTo>
                  <a:pt x="1982720" y="169163"/>
                </a:lnTo>
                <a:lnTo>
                  <a:pt x="1981196" y="172211"/>
                </a:lnTo>
                <a:lnTo>
                  <a:pt x="1982720" y="176783"/>
                </a:lnTo>
                <a:lnTo>
                  <a:pt x="1987292" y="178307"/>
                </a:lnTo>
                <a:lnTo>
                  <a:pt x="1990340" y="176783"/>
                </a:lnTo>
                <a:lnTo>
                  <a:pt x="1991864" y="172211"/>
                </a:lnTo>
                <a:lnTo>
                  <a:pt x="1990340" y="169163"/>
                </a:lnTo>
                <a:lnTo>
                  <a:pt x="1987292" y="167639"/>
                </a:lnTo>
                <a:close/>
              </a:path>
              <a:path w="1991995" h="688975">
                <a:moveTo>
                  <a:pt x="1987292" y="187451"/>
                </a:moveTo>
                <a:lnTo>
                  <a:pt x="1982720" y="188975"/>
                </a:lnTo>
                <a:lnTo>
                  <a:pt x="1981196" y="192023"/>
                </a:lnTo>
                <a:lnTo>
                  <a:pt x="1982720" y="195071"/>
                </a:lnTo>
                <a:lnTo>
                  <a:pt x="1987292" y="196595"/>
                </a:lnTo>
                <a:lnTo>
                  <a:pt x="1990340" y="195071"/>
                </a:lnTo>
                <a:lnTo>
                  <a:pt x="1991864" y="192023"/>
                </a:lnTo>
                <a:lnTo>
                  <a:pt x="1990340" y="188975"/>
                </a:lnTo>
                <a:lnTo>
                  <a:pt x="1987292" y="187451"/>
                </a:lnTo>
                <a:close/>
              </a:path>
              <a:path w="1991995" h="688975">
                <a:moveTo>
                  <a:pt x="1987292" y="205739"/>
                </a:moveTo>
                <a:lnTo>
                  <a:pt x="1982720" y="207263"/>
                </a:lnTo>
                <a:lnTo>
                  <a:pt x="1981196" y="210311"/>
                </a:lnTo>
                <a:lnTo>
                  <a:pt x="1982720" y="214883"/>
                </a:lnTo>
                <a:lnTo>
                  <a:pt x="1987292" y="216407"/>
                </a:lnTo>
                <a:lnTo>
                  <a:pt x="1990340" y="214883"/>
                </a:lnTo>
                <a:lnTo>
                  <a:pt x="1991864" y="210311"/>
                </a:lnTo>
                <a:lnTo>
                  <a:pt x="1990340" y="207263"/>
                </a:lnTo>
                <a:lnTo>
                  <a:pt x="1987292" y="205739"/>
                </a:lnTo>
                <a:close/>
              </a:path>
              <a:path w="1991995" h="688975">
                <a:moveTo>
                  <a:pt x="1987292" y="225551"/>
                </a:moveTo>
                <a:lnTo>
                  <a:pt x="1982720" y="227075"/>
                </a:lnTo>
                <a:lnTo>
                  <a:pt x="1981196" y="230123"/>
                </a:lnTo>
                <a:lnTo>
                  <a:pt x="1982720" y="233171"/>
                </a:lnTo>
                <a:lnTo>
                  <a:pt x="1987292" y="234695"/>
                </a:lnTo>
                <a:lnTo>
                  <a:pt x="1990340" y="233171"/>
                </a:lnTo>
                <a:lnTo>
                  <a:pt x="1991864" y="230123"/>
                </a:lnTo>
                <a:lnTo>
                  <a:pt x="1990340" y="227075"/>
                </a:lnTo>
                <a:lnTo>
                  <a:pt x="1987292" y="225551"/>
                </a:lnTo>
                <a:close/>
              </a:path>
              <a:path w="1991995" h="688975">
                <a:moveTo>
                  <a:pt x="1987292" y="243839"/>
                </a:moveTo>
                <a:lnTo>
                  <a:pt x="1982720" y="245363"/>
                </a:lnTo>
                <a:lnTo>
                  <a:pt x="1981196" y="248411"/>
                </a:lnTo>
                <a:lnTo>
                  <a:pt x="1982720" y="252983"/>
                </a:lnTo>
                <a:lnTo>
                  <a:pt x="1987292" y="254507"/>
                </a:lnTo>
                <a:lnTo>
                  <a:pt x="1990340" y="252983"/>
                </a:lnTo>
                <a:lnTo>
                  <a:pt x="1991864" y="248411"/>
                </a:lnTo>
                <a:lnTo>
                  <a:pt x="1990340" y="245363"/>
                </a:lnTo>
                <a:lnTo>
                  <a:pt x="1987292" y="243839"/>
                </a:lnTo>
                <a:close/>
              </a:path>
              <a:path w="1991995" h="688975">
                <a:moveTo>
                  <a:pt x="1987292" y="263651"/>
                </a:moveTo>
                <a:lnTo>
                  <a:pt x="1982720" y="265175"/>
                </a:lnTo>
                <a:lnTo>
                  <a:pt x="1981196" y="268223"/>
                </a:lnTo>
                <a:lnTo>
                  <a:pt x="1982720" y="271271"/>
                </a:lnTo>
                <a:lnTo>
                  <a:pt x="1987292" y="272795"/>
                </a:lnTo>
                <a:lnTo>
                  <a:pt x="1990340" y="271271"/>
                </a:lnTo>
                <a:lnTo>
                  <a:pt x="1991864" y="268223"/>
                </a:lnTo>
                <a:lnTo>
                  <a:pt x="1990340" y="265175"/>
                </a:lnTo>
                <a:lnTo>
                  <a:pt x="1987292" y="263651"/>
                </a:lnTo>
                <a:close/>
              </a:path>
              <a:path w="1991995" h="688975">
                <a:moveTo>
                  <a:pt x="1987292" y="281939"/>
                </a:moveTo>
                <a:lnTo>
                  <a:pt x="1982720" y="283463"/>
                </a:lnTo>
                <a:lnTo>
                  <a:pt x="1981196" y="286511"/>
                </a:lnTo>
                <a:lnTo>
                  <a:pt x="1982720" y="291083"/>
                </a:lnTo>
                <a:lnTo>
                  <a:pt x="1987292" y="292607"/>
                </a:lnTo>
                <a:lnTo>
                  <a:pt x="1990340" y="291083"/>
                </a:lnTo>
                <a:lnTo>
                  <a:pt x="1991864" y="286511"/>
                </a:lnTo>
                <a:lnTo>
                  <a:pt x="1990340" y="283463"/>
                </a:lnTo>
                <a:lnTo>
                  <a:pt x="1987292" y="281939"/>
                </a:lnTo>
                <a:close/>
              </a:path>
              <a:path w="1991995" h="688975">
                <a:moveTo>
                  <a:pt x="1987292" y="301751"/>
                </a:moveTo>
                <a:lnTo>
                  <a:pt x="1982720" y="303275"/>
                </a:lnTo>
                <a:lnTo>
                  <a:pt x="1981196" y="306323"/>
                </a:lnTo>
                <a:lnTo>
                  <a:pt x="1982720" y="309371"/>
                </a:lnTo>
                <a:lnTo>
                  <a:pt x="1987292" y="310895"/>
                </a:lnTo>
                <a:lnTo>
                  <a:pt x="1990340" y="309371"/>
                </a:lnTo>
                <a:lnTo>
                  <a:pt x="1991864" y="306323"/>
                </a:lnTo>
                <a:lnTo>
                  <a:pt x="1990340" y="303275"/>
                </a:lnTo>
                <a:lnTo>
                  <a:pt x="1987292" y="301751"/>
                </a:lnTo>
                <a:close/>
              </a:path>
              <a:path w="1991995" h="688975">
                <a:moveTo>
                  <a:pt x="1987292" y="320039"/>
                </a:moveTo>
                <a:lnTo>
                  <a:pt x="1982720" y="321563"/>
                </a:lnTo>
                <a:lnTo>
                  <a:pt x="1981196" y="324611"/>
                </a:lnTo>
                <a:lnTo>
                  <a:pt x="1981196" y="326135"/>
                </a:lnTo>
                <a:lnTo>
                  <a:pt x="1982720" y="329183"/>
                </a:lnTo>
                <a:lnTo>
                  <a:pt x="1987292" y="330707"/>
                </a:lnTo>
                <a:lnTo>
                  <a:pt x="1990340" y="329183"/>
                </a:lnTo>
                <a:lnTo>
                  <a:pt x="1991864" y="326135"/>
                </a:lnTo>
                <a:lnTo>
                  <a:pt x="1991864" y="324611"/>
                </a:lnTo>
                <a:lnTo>
                  <a:pt x="1990340" y="321563"/>
                </a:lnTo>
                <a:lnTo>
                  <a:pt x="1987292" y="320039"/>
                </a:lnTo>
                <a:close/>
              </a:path>
              <a:path w="1991995" h="688975">
                <a:moveTo>
                  <a:pt x="1987292" y="339851"/>
                </a:moveTo>
                <a:lnTo>
                  <a:pt x="1982720" y="341375"/>
                </a:lnTo>
                <a:lnTo>
                  <a:pt x="1981196" y="344423"/>
                </a:lnTo>
                <a:lnTo>
                  <a:pt x="1982720" y="347471"/>
                </a:lnTo>
                <a:lnTo>
                  <a:pt x="1987292" y="348995"/>
                </a:lnTo>
                <a:lnTo>
                  <a:pt x="1990340" y="347471"/>
                </a:lnTo>
                <a:lnTo>
                  <a:pt x="1991864" y="344423"/>
                </a:lnTo>
                <a:lnTo>
                  <a:pt x="1990340" y="341375"/>
                </a:lnTo>
                <a:lnTo>
                  <a:pt x="1987292" y="339851"/>
                </a:lnTo>
                <a:close/>
              </a:path>
              <a:path w="1991995" h="688975">
                <a:moveTo>
                  <a:pt x="1987292" y="358139"/>
                </a:moveTo>
                <a:lnTo>
                  <a:pt x="1982720" y="359663"/>
                </a:lnTo>
                <a:lnTo>
                  <a:pt x="1981196" y="364235"/>
                </a:lnTo>
                <a:lnTo>
                  <a:pt x="1982720" y="367283"/>
                </a:lnTo>
                <a:lnTo>
                  <a:pt x="1987292" y="368807"/>
                </a:lnTo>
                <a:lnTo>
                  <a:pt x="1990340" y="367283"/>
                </a:lnTo>
                <a:lnTo>
                  <a:pt x="1991864" y="364235"/>
                </a:lnTo>
                <a:lnTo>
                  <a:pt x="1990340" y="359663"/>
                </a:lnTo>
                <a:lnTo>
                  <a:pt x="1987292" y="358139"/>
                </a:lnTo>
                <a:close/>
              </a:path>
              <a:path w="1991995" h="688975">
                <a:moveTo>
                  <a:pt x="1987292" y="377951"/>
                </a:moveTo>
                <a:lnTo>
                  <a:pt x="1982720" y="379475"/>
                </a:lnTo>
                <a:lnTo>
                  <a:pt x="1981196" y="382523"/>
                </a:lnTo>
                <a:lnTo>
                  <a:pt x="1982720" y="385571"/>
                </a:lnTo>
                <a:lnTo>
                  <a:pt x="1987292" y="387095"/>
                </a:lnTo>
                <a:lnTo>
                  <a:pt x="1990340" y="385571"/>
                </a:lnTo>
                <a:lnTo>
                  <a:pt x="1991864" y="382523"/>
                </a:lnTo>
                <a:lnTo>
                  <a:pt x="1990340" y="379475"/>
                </a:lnTo>
                <a:lnTo>
                  <a:pt x="1987292" y="377951"/>
                </a:lnTo>
                <a:close/>
              </a:path>
              <a:path w="1991995" h="688975">
                <a:moveTo>
                  <a:pt x="1987292" y="396239"/>
                </a:moveTo>
                <a:lnTo>
                  <a:pt x="1982720" y="397763"/>
                </a:lnTo>
                <a:lnTo>
                  <a:pt x="1981196" y="402335"/>
                </a:lnTo>
                <a:lnTo>
                  <a:pt x="1982720" y="405383"/>
                </a:lnTo>
                <a:lnTo>
                  <a:pt x="1987292" y="406907"/>
                </a:lnTo>
                <a:lnTo>
                  <a:pt x="1990340" y="405383"/>
                </a:lnTo>
                <a:lnTo>
                  <a:pt x="1991864" y="402335"/>
                </a:lnTo>
                <a:lnTo>
                  <a:pt x="1990340" y="397763"/>
                </a:lnTo>
                <a:lnTo>
                  <a:pt x="1987292" y="396239"/>
                </a:lnTo>
                <a:close/>
              </a:path>
              <a:path w="1991995" h="688975">
                <a:moveTo>
                  <a:pt x="1987292" y="416051"/>
                </a:moveTo>
                <a:lnTo>
                  <a:pt x="1982720" y="417575"/>
                </a:lnTo>
                <a:lnTo>
                  <a:pt x="1981196" y="420623"/>
                </a:lnTo>
                <a:lnTo>
                  <a:pt x="1982720" y="423671"/>
                </a:lnTo>
                <a:lnTo>
                  <a:pt x="1987292" y="425195"/>
                </a:lnTo>
                <a:lnTo>
                  <a:pt x="1990340" y="423671"/>
                </a:lnTo>
                <a:lnTo>
                  <a:pt x="1991864" y="420623"/>
                </a:lnTo>
                <a:lnTo>
                  <a:pt x="1990340" y="417575"/>
                </a:lnTo>
                <a:lnTo>
                  <a:pt x="1987292" y="416051"/>
                </a:lnTo>
                <a:close/>
              </a:path>
              <a:path w="1991995" h="688975">
                <a:moveTo>
                  <a:pt x="1987292" y="434339"/>
                </a:moveTo>
                <a:lnTo>
                  <a:pt x="1982720" y="435863"/>
                </a:lnTo>
                <a:lnTo>
                  <a:pt x="1981196" y="440435"/>
                </a:lnTo>
                <a:lnTo>
                  <a:pt x="1982720" y="443483"/>
                </a:lnTo>
                <a:lnTo>
                  <a:pt x="1987292" y="445007"/>
                </a:lnTo>
                <a:lnTo>
                  <a:pt x="1990340" y="443483"/>
                </a:lnTo>
                <a:lnTo>
                  <a:pt x="1991864" y="440435"/>
                </a:lnTo>
                <a:lnTo>
                  <a:pt x="1990340" y="435863"/>
                </a:lnTo>
                <a:lnTo>
                  <a:pt x="1987292" y="434339"/>
                </a:lnTo>
                <a:close/>
              </a:path>
              <a:path w="1991995" h="688975">
                <a:moveTo>
                  <a:pt x="1987292" y="454151"/>
                </a:moveTo>
                <a:lnTo>
                  <a:pt x="1982720" y="455675"/>
                </a:lnTo>
                <a:lnTo>
                  <a:pt x="1981196" y="458723"/>
                </a:lnTo>
                <a:lnTo>
                  <a:pt x="1982720" y="461771"/>
                </a:lnTo>
                <a:lnTo>
                  <a:pt x="1987292" y="463295"/>
                </a:lnTo>
                <a:lnTo>
                  <a:pt x="1990340" y="461771"/>
                </a:lnTo>
                <a:lnTo>
                  <a:pt x="1991864" y="458723"/>
                </a:lnTo>
                <a:lnTo>
                  <a:pt x="1990340" y="455675"/>
                </a:lnTo>
                <a:lnTo>
                  <a:pt x="1987292" y="454151"/>
                </a:lnTo>
                <a:close/>
              </a:path>
              <a:path w="1991995" h="688975">
                <a:moveTo>
                  <a:pt x="1987292" y="472439"/>
                </a:moveTo>
                <a:lnTo>
                  <a:pt x="1982720" y="473963"/>
                </a:lnTo>
                <a:lnTo>
                  <a:pt x="1981196" y="478535"/>
                </a:lnTo>
                <a:lnTo>
                  <a:pt x="1982720" y="481583"/>
                </a:lnTo>
                <a:lnTo>
                  <a:pt x="1987292" y="483107"/>
                </a:lnTo>
                <a:lnTo>
                  <a:pt x="1990340" y="481583"/>
                </a:lnTo>
                <a:lnTo>
                  <a:pt x="1991864" y="478535"/>
                </a:lnTo>
                <a:lnTo>
                  <a:pt x="1990340" y="473963"/>
                </a:lnTo>
                <a:lnTo>
                  <a:pt x="1987292" y="472439"/>
                </a:lnTo>
                <a:close/>
              </a:path>
              <a:path w="1991995" h="688975">
                <a:moveTo>
                  <a:pt x="1987292" y="492251"/>
                </a:moveTo>
                <a:lnTo>
                  <a:pt x="1982720" y="493775"/>
                </a:lnTo>
                <a:lnTo>
                  <a:pt x="1981196" y="496823"/>
                </a:lnTo>
                <a:lnTo>
                  <a:pt x="1982720" y="499871"/>
                </a:lnTo>
                <a:lnTo>
                  <a:pt x="1987292" y="501395"/>
                </a:lnTo>
                <a:lnTo>
                  <a:pt x="1990340" y="499871"/>
                </a:lnTo>
                <a:lnTo>
                  <a:pt x="1991864" y="496823"/>
                </a:lnTo>
                <a:lnTo>
                  <a:pt x="1990340" y="493775"/>
                </a:lnTo>
                <a:lnTo>
                  <a:pt x="1987292" y="492251"/>
                </a:lnTo>
                <a:close/>
              </a:path>
              <a:path w="1991995" h="688975">
                <a:moveTo>
                  <a:pt x="1987292" y="510539"/>
                </a:moveTo>
                <a:lnTo>
                  <a:pt x="1982720" y="512063"/>
                </a:lnTo>
                <a:lnTo>
                  <a:pt x="1981196" y="516635"/>
                </a:lnTo>
                <a:lnTo>
                  <a:pt x="1982720" y="519683"/>
                </a:lnTo>
                <a:lnTo>
                  <a:pt x="1987292" y="521207"/>
                </a:lnTo>
                <a:lnTo>
                  <a:pt x="1990340" y="519683"/>
                </a:lnTo>
                <a:lnTo>
                  <a:pt x="1991864" y="516635"/>
                </a:lnTo>
                <a:lnTo>
                  <a:pt x="1990340" y="512063"/>
                </a:lnTo>
                <a:lnTo>
                  <a:pt x="1987292" y="510539"/>
                </a:lnTo>
                <a:close/>
              </a:path>
              <a:path w="1991995" h="688975">
                <a:moveTo>
                  <a:pt x="1987292" y="530351"/>
                </a:moveTo>
                <a:lnTo>
                  <a:pt x="1982720" y="531875"/>
                </a:lnTo>
                <a:lnTo>
                  <a:pt x="1981196" y="534923"/>
                </a:lnTo>
                <a:lnTo>
                  <a:pt x="1982720" y="537971"/>
                </a:lnTo>
                <a:lnTo>
                  <a:pt x="1987292" y="539495"/>
                </a:lnTo>
                <a:lnTo>
                  <a:pt x="1990340" y="537971"/>
                </a:lnTo>
                <a:lnTo>
                  <a:pt x="1991864" y="534923"/>
                </a:lnTo>
                <a:lnTo>
                  <a:pt x="1990340" y="531875"/>
                </a:lnTo>
                <a:lnTo>
                  <a:pt x="1987292" y="530351"/>
                </a:lnTo>
                <a:close/>
              </a:path>
              <a:path w="1991995" h="688975">
                <a:moveTo>
                  <a:pt x="1987292" y="548639"/>
                </a:moveTo>
                <a:lnTo>
                  <a:pt x="1982720" y="550163"/>
                </a:lnTo>
                <a:lnTo>
                  <a:pt x="1981196" y="554735"/>
                </a:lnTo>
                <a:lnTo>
                  <a:pt x="1982720" y="557783"/>
                </a:lnTo>
                <a:lnTo>
                  <a:pt x="1987292" y="559307"/>
                </a:lnTo>
                <a:lnTo>
                  <a:pt x="1990340" y="557783"/>
                </a:lnTo>
                <a:lnTo>
                  <a:pt x="1991864" y="554735"/>
                </a:lnTo>
                <a:lnTo>
                  <a:pt x="1990340" y="550163"/>
                </a:lnTo>
                <a:lnTo>
                  <a:pt x="1987292" y="548639"/>
                </a:lnTo>
                <a:close/>
              </a:path>
              <a:path w="1991995" h="688975">
                <a:moveTo>
                  <a:pt x="1987292" y="568451"/>
                </a:moveTo>
                <a:lnTo>
                  <a:pt x="1982720" y="569975"/>
                </a:lnTo>
                <a:lnTo>
                  <a:pt x="1981196" y="573023"/>
                </a:lnTo>
                <a:lnTo>
                  <a:pt x="1982720" y="576071"/>
                </a:lnTo>
                <a:lnTo>
                  <a:pt x="1987292" y="577595"/>
                </a:lnTo>
                <a:lnTo>
                  <a:pt x="1990340" y="576071"/>
                </a:lnTo>
                <a:lnTo>
                  <a:pt x="1991864" y="573023"/>
                </a:lnTo>
                <a:lnTo>
                  <a:pt x="1990340" y="569975"/>
                </a:lnTo>
                <a:lnTo>
                  <a:pt x="1987292" y="568451"/>
                </a:lnTo>
                <a:close/>
              </a:path>
              <a:path w="1991995" h="688975">
                <a:moveTo>
                  <a:pt x="1987292" y="586739"/>
                </a:moveTo>
                <a:lnTo>
                  <a:pt x="1982720" y="588263"/>
                </a:lnTo>
                <a:lnTo>
                  <a:pt x="1981196" y="592835"/>
                </a:lnTo>
                <a:lnTo>
                  <a:pt x="1982720" y="595883"/>
                </a:lnTo>
                <a:lnTo>
                  <a:pt x="1987292" y="597407"/>
                </a:lnTo>
                <a:lnTo>
                  <a:pt x="1990340" y="595883"/>
                </a:lnTo>
                <a:lnTo>
                  <a:pt x="1991864" y="592835"/>
                </a:lnTo>
                <a:lnTo>
                  <a:pt x="1990340" y="588263"/>
                </a:lnTo>
                <a:lnTo>
                  <a:pt x="1987292" y="586739"/>
                </a:lnTo>
                <a:close/>
              </a:path>
              <a:path w="1991995" h="688975">
                <a:moveTo>
                  <a:pt x="1987292" y="606551"/>
                </a:moveTo>
                <a:lnTo>
                  <a:pt x="1982720" y="608075"/>
                </a:lnTo>
                <a:lnTo>
                  <a:pt x="1981196" y="611123"/>
                </a:lnTo>
                <a:lnTo>
                  <a:pt x="1982720" y="614171"/>
                </a:lnTo>
                <a:lnTo>
                  <a:pt x="1987292" y="615695"/>
                </a:lnTo>
                <a:lnTo>
                  <a:pt x="1990340" y="614171"/>
                </a:lnTo>
                <a:lnTo>
                  <a:pt x="1991864" y="611123"/>
                </a:lnTo>
                <a:lnTo>
                  <a:pt x="1990340" y="608075"/>
                </a:lnTo>
                <a:lnTo>
                  <a:pt x="1987292" y="606551"/>
                </a:lnTo>
                <a:close/>
              </a:path>
              <a:path w="1991995" h="688975">
                <a:moveTo>
                  <a:pt x="1987292" y="624839"/>
                </a:moveTo>
                <a:lnTo>
                  <a:pt x="1982720" y="626363"/>
                </a:lnTo>
                <a:lnTo>
                  <a:pt x="1981196" y="630935"/>
                </a:lnTo>
                <a:lnTo>
                  <a:pt x="1982720" y="633983"/>
                </a:lnTo>
                <a:lnTo>
                  <a:pt x="1987292" y="635507"/>
                </a:lnTo>
                <a:lnTo>
                  <a:pt x="1990340" y="633983"/>
                </a:lnTo>
                <a:lnTo>
                  <a:pt x="1991864" y="630935"/>
                </a:lnTo>
                <a:lnTo>
                  <a:pt x="1990340" y="626363"/>
                </a:lnTo>
                <a:lnTo>
                  <a:pt x="1987292" y="624839"/>
                </a:lnTo>
                <a:close/>
              </a:path>
              <a:path w="1991995" h="688975">
                <a:moveTo>
                  <a:pt x="1987292" y="644651"/>
                </a:moveTo>
                <a:lnTo>
                  <a:pt x="1982720" y="646175"/>
                </a:lnTo>
                <a:lnTo>
                  <a:pt x="1981196" y="649223"/>
                </a:lnTo>
                <a:lnTo>
                  <a:pt x="1982720" y="652271"/>
                </a:lnTo>
                <a:lnTo>
                  <a:pt x="1987292" y="653795"/>
                </a:lnTo>
                <a:lnTo>
                  <a:pt x="1990340" y="652271"/>
                </a:lnTo>
                <a:lnTo>
                  <a:pt x="1991864" y="649223"/>
                </a:lnTo>
                <a:lnTo>
                  <a:pt x="1990340" y="646175"/>
                </a:lnTo>
                <a:lnTo>
                  <a:pt x="1987292" y="644651"/>
                </a:lnTo>
                <a:close/>
              </a:path>
              <a:path w="1991995" h="688975">
                <a:moveTo>
                  <a:pt x="1987292" y="662939"/>
                </a:moveTo>
                <a:lnTo>
                  <a:pt x="1982720" y="664463"/>
                </a:lnTo>
                <a:lnTo>
                  <a:pt x="1981196" y="669035"/>
                </a:lnTo>
                <a:lnTo>
                  <a:pt x="1982720" y="672083"/>
                </a:lnTo>
                <a:lnTo>
                  <a:pt x="1987292" y="673607"/>
                </a:lnTo>
                <a:lnTo>
                  <a:pt x="1990340" y="672083"/>
                </a:lnTo>
                <a:lnTo>
                  <a:pt x="1991864" y="669035"/>
                </a:lnTo>
                <a:lnTo>
                  <a:pt x="1990340" y="664463"/>
                </a:lnTo>
                <a:lnTo>
                  <a:pt x="1987292" y="662939"/>
                </a:lnTo>
                <a:close/>
              </a:path>
              <a:path w="1991995" h="688975">
                <a:moveTo>
                  <a:pt x="1982720" y="679703"/>
                </a:moveTo>
                <a:lnTo>
                  <a:pt x="1979672" y="681227"/>
                </a:lnTo>
                <a:lnTo>
                  <a:pt x="1978148" y="684275"/>
                </a:lnTo>
                <a:lnTo>
                  <a:pt x="1979672" y="687323"/>
                </a:lnTo>
                <a:lnTo>
                  <a:pt x="1982720" y="688847"/>
                </a:lnTo>
                <a:lnTo>
                  <a:pt x="1987292" y="687323"/>
                </a:lnTo>
                <a:lnTo>
                  <a:pt x="1988816" y="684275"/>
                </a:lnTo>
                <a:lnTo>
                  <a:pt x="1987292" y="681227"/>
                </a:lnTo>
                <a:lnTo>
                  <a:pt x="1982720" y="679703"/>
                </a:lnTo>
                <a:close/>
              </a:path>
              <a:path w="1991995" h="688975">
                <a:moveTo>
                  <a:pt x="1964432" y="679703"/>
                </a:moveTo>
                <a:lnTo>
                  <a:pt x="1961384" y="681227"/>
                </a:lnTo>
                <a:lnTo>
                  <a:pt x="1959860" y="684275"/>
                </a:lnTo>
                <a:lnTo>
                  <a:pt x="1961384" y="687323"/>
                </a:lnTo>
                <a:lnTo>
                  <a:pt x="1964432" y="688847"/>
                </a:lnTo>
                <a:lnTo>
                  <a:pt x="1967480" y="687323"/>
                </a:lnTo>
                <a:lnTo>
                  <a:pt x="1969004" y="684275"/>
                </a:lnTo>
                <a:lnTo>
                  <a:pt x="1967480" y="681227"/>
                </a:lnTo>
                <a:lnTo>
                  <a:pt x="1964432" y="679703"/>
                </a:lnTo>
                <a:close/>
              </a:path>
              <a:path w="1991995" h="688975">
                <a:moveTo>
                  <a:pt x="1944620" y="679703"/>
                </a:moveTo>
                <a:lnTo>
                  <a:pt x="1941572" y="681227"/>
                </a:lnTo>
                <a:lnTo>
                  <a:pt x="1940048" y="684275"/>
                </a:lnTo>
                <a:lnTo>
                  <a:pt x="1941572" y="687323"/>
                </a:lnTo>
                <a:lnTo>
                  <a:pt x="1944620" y="688847"/>
                </a:lnTo>
                <a:lnTo>
                  <a:pt x="1949192" y="687323"/>
                </a:lnTo>
                <a:lnTo>
                  <a:pt x="1950716" y="684275"/>
                </a:lnTo>
                <a:lnTo>
                  <a:pt x="1949192" y="681227"/>
                </a:lnTo>
                <a:lnTo>
                  <a:pt x="1944620" y="679703"/>
                </a:lnTo>
                <a:close/>
              </a:path>
              <a:path w="1991995" h="688975">
                <a:moveTo>
                  <a:pt x="1926332" y="679703"/>
                </a:moveTo>
                <a:lnTo>
                  <a:pt x="1923284" y="681227"/>
                </a:lnTo>
                <a:lnTo>
                  <a:pt x="1921760" y="684275"/>
                </a:lnTo>
                <a:lnTo>
                  <a:pt x="1923284" y="687323"/>
                </a:lnTo>
                <a:lnTo>
                  <a:pt x="1926332" y="688847"/>
                </a:lnTo>
                <a:lnTo>
                  <a:pt x="1929380" y="687323"/>
                </a:lnTo>
                <a:lnTo>
                  <a:pt x="1930904" y="684275"/>
                </a:lnTo>
                <a:lnTo>
                  <a:pt x="1929380" y="681227"/>
                </a:lnTo>
                <a:lnTo>
                  <a:pt x="1926332" y="679703"/>
                </a:lnTo>
                <a:close/>
              </a:path>
              <a:path w="1991995" h="688975">
                <a:moveTo>
                  <a:pt x="1906520" y="679703"/>
                </a:moveTo>
                <a:lnTo>
                  <a:pt x="1903472" y="681227"/>
                </a:lnTo>
                <a:lnTo>
                  <a:pt x="1901948" y="684275"/>
                </a:lnTo>
                <a:lnTo>
                  <a:pt x="1903472" y="687323"/>
                </a:lnTo>
                <a:lnTo>
                  <a:pt x="1906520" y="688847"/>
                </a:lnTo>
                <a:lnTo>
                  <a:pt x="1911092" y="687323"/>
                </a:lnTo>
                <a:lnTo>
                  <a:pt x="1912616" y="684275"/>
                </a:lnTo>
                <a:lnTo>
                  <a:pt x="1911092" y="681227"/>
                </a:lnTo>
                <a:lnTo>
                  <a:pt x="1906520" y="679703"/>
                </a:lnTo>
                <a:close/>
              </a:path>
              <a:path w="1991995" h="688975">
                <a:moveTo>
                  <a:pt x="1888232" y="679703"/>
                </a:moveTo>
                <a:lnTo>
                  <a:pt x="1885184" y="681227"/>
                </a:lnTo>
                <a:lnTo>
                  <a:pt x="1883660" y="684275"/>
                </a:lnTo>
                <a:lnTo>
                  <a:pt x="1885184" y="687323"/>
                </a:lnTo>
                <a:lnTo>
                  <a:pt x="1888232" y="688847"/>
                </a:lnTo>
                <a:lnTo>
                  <a:pt x="1891280" y="687323"/>
                </a:lnTo>
                <a:lnTo>
                  <a:pt x="1892804" y="684275"/>
                </a:lnTo>
                <a:lnTo>
                  <a:pt x="1891280" y="681227"/>
                </a:lnTo>
                <a:lnTo>
                  <a:pt x="1888232" y="679703"/>
                </a:lnTo>
                <a:close/>
              </a:path>
              <a:path w="1991995" h="688975">
                <a:moveTo>
                  <a:pt x="1868420" y="679703"/>
                </a:moveTo>
                <a:lnTo>
                  <a:pt x="1865372" y="681227"/>
                </a:lnTo>
                <a:lnTo>
                  <a:pt x="1863848" y="684275"/>
                </a:lnTo>
                <a:lnTo>
                  <a:pt x="1865372" y="687323"/>
                </a:lnTo>
                <a:lnTo>
                  <a:pt x="1868420" y="688847"/>
                </a:lnTo>
                <a:lnTo>
                  <a:pt x="1872992" y="687323"/>
                </a:lnTo>
                <a:lnTo>
                  <a:pt x="1874516" y="684275"/>
                </a:lnTo>
                <a:lnTo>
                  <a:pt x="1872992" y="681227"/>
                </a:lnTo>
                <a:lnTo>
                  <a:pt x="1868420" y="679703"/>
                </a:lnTo>
                <a:close/>
              </a:path>
              <a:path w="1991995" h="688975">
                <a:moveTo>
                  <a:pt x="1850132" y="679703"/>
                </a:moveTo>
                <a:lnTo>
                  <a:pt x="1847084" y="681227"/>
                </a:lnTo>
                <a:lnTo>
                  <a:pt x="1845560" y="684275"/>
                </a:lnTo>
                <a:lnTo>
                  <a:pt x="1847084" y="687323"/>
                </a:lnTo>
                <a:lnTo>
                  <a:pt x="1850132" y="688847"/>
                </a:lnTo>
                <a:lnTo>
                  <a:pt x="1853180" y="687323"/>
                </a:lnTo>
                <a:lnTo>
                  <a:pt x="1854704" y="684275"/>
                </a:lnTo>
                <a:lnTo>
                  <a:pt x="1853180" y="681227"/>
                </a:lnTo>
                <a:lnTo>
                  <a:pt x="1850132" y="679703"/>
                </a:lnTo>
                <a:close/>
              </a:path>
              <a:path w="1991995" h="688975">
                <a:moveTo>
                  <a:pt x="1830320" y="679703"/>
                </a:moveTo>
                <a:lnTo>
                  <a:pt x="1827272" y="681227"/>
                </a:lnTo>
                <a:lnTo>
                  <a:pt x="1825748" y="684275"/>
                </a:lnTo>
                <a:lnTo>
                  <a:pt x="1827272" y="687323"/>
                </a:lnTo>
                <a:lnTo>
                  <a:pt x="1830320" y="688847"/>
                </a:lnTo>
                <a:lnTo>
                  <a:pt x="1834892" y="687323"/>
                </a:lnTo>
                <a:lnTo>
                  <a:pt x="1836416" y="684275"/>
                </a:lnTo>
                <a:lnTo>
                  <a:pt x="1834892" y="681227"/>
                </a:lnTo>
                <a:lnTo>
                  <a:pt x="1830320" y="679703"/>
                </a:lnTo>
                <a:close/>
              </a:path>
              <a:path w="1991995" h="688975">
                <a:moveTo>
                  <a:pt x="1812032" y="679703"/>
                </a:moveTo>
                <a:lnTo>
                  <a:pt x="1808984" y="681227"/>
                </a:lnTo>
                <a:lnTo>
                  <a:pt x="1807460" y="684275"/>
                </a:lnTo>
                <a:lnTo>
                  <a:pt x="1808984" y="687323"/>
                </a:lnTo>
                <a:lnTo>
                  <a:pt x="1812032" y="688847"/>
                </a:lnTo>
                <a:lnTo>
                  <a:pt x="1815080" y="687323"/>
                </a:lnTo>
                <a:lnTo>
                  <a:pt x="1816604" y="684275"/>
                </a:lnTo>
                <a:lnTo>
                  <a:pt x="1815080" y="681227"/>
                </a:lnTo>
                <a:lnTo>
                  <a:pt x="1812032" y="679703"/>
                </a:lnTo>
                <a:close/>
              </a:path>
              <a:path w="1991995" h="688975">
                <a:moveTo>
                  <a:pt x="1792220" y="679703"/>
                </a:moveTo>
                <a:lnTo>
                  <a:pt x="1789172" y="681227"/>
                </a:lnTo>
                <a:lnTo>
                  <a:pt x="1787648" y="684275"/>
                </a:lnTo>
                <a:lnTo>
                  <a:pt x="1789172" y="687323"/>
                </a:lnTo>
                <a:lnTo>
                  <a:pt x="1792220" y="688847"/>
                </a:lnTo>
                <a:lnTo>
                  <a:pt x="1796792" y="687323"/>
                </a:lnTo>
                <a:lnTo>
                  <a:pt x="1798316" y="684275"/>
                </a:lnTo>
                <a:lnTo>
                  <a:pt x="1796792" y="681227"/>
                </a:lnTo>
                <a:lnTo>
                  <a:pt x="1792220" y="679703"/>
                </a:lnTo>
                <a:close/>
              </a:path>
              <a:path w="1991995" h="688975">
                <a:moveTo>
                  <a:pt x="1773932" y="679703"/>
                </a:moveTo>
                <a:lnTo>
                  <a:pt x="1770884" y="681227"/>
                </a:lnTo>
                <a:lnTo>
                  <a:pt x="1769360" y="684275"/>
                </a:lnTo>
                <a:lnTo>
                  <a:pt x="1770884" y="687323"/>
                </a:lnTo>
                <a:lnTo>
                  <a:pt x="1773932" y="688847"/>
                </a:lnTo>
                <a:lnTo>
                  <a:pt x="1776980" y="687323"/>
                </a:lnTo>
                <a:lnTo>
                  <a:pt x="1778504" y="684275"/>
                </a:lnTo>
                <a:lnTo>
                  <a:pt x="1776980" y="681227"/>
                </a:lnTo>
                <a:lnTo>
                  <a:pt x="1773932" y="679703"/>
                </a:lnTo>
                <a:close/>
              </a:path>
              <a:path w="1991995" h="688975">
                <a:moveTo>
                  <a:pt x="1754120" y="679703"/>
                </a:moveTo>
                <a:lnTo>
                  <a:pt x="1751072" y="681227"/>
                </a:lnTo>
                <a:lnTo>
                  <a:pt x="1749548" y="684275"/>
                </a:lnTo>
                <a:lnTo>
                  <a:pt x="1751072" y="687323"/>
                </a:lnTo>
                <a:lnTo>
                  <a:pt x="1754120" y="688847"/>
                </a:lnTo>
                <a:lnTo>
                  <a:pt x="1758692" y="687323"/>
                </a:lnTo>
                <a:lnTo>
                  <a:pt x="1760216" y="684275"/>
                </a:lnTo>
                <a:lnTo>
                  <a:pt x="1758692" y="681227"/>
                </a:lnTo>
                <a:lnTo>
                  <a:pt x="1754120" y="679703"/>
                </a:lnTo>
                <a:close/>
              </a:path>
              <a:path w="1991995" h="688975">
                <a:moveTo>
                  <a:pt x="1735832" y="679703"/>
                </a:moveTo>
                <a:lnTo>
                  <a:pt x="1732784" y="681227"/>
                </a:lnTo>
                <a:lnTo>
                  <a:pt x="1731260" y="684275"/>
                </a:lnTo>
                <a:lnTo>
                  <a:pt x="1732784" y="687323"/>
                </a:lnTo>
                <a:lnTo>
                  <a:pt x="1735832" y="688847"/>
                </a:lnTo>
                <a:lnTo>
                  <a:pt x="1738880" y="687323"/>
                </a:lnTo>
                <a:lnTo>
                  <a:pt x="1740404" y="684275"/>
                </a:lnTo>
                <a:lnTo>
                  <a:pt x="1738880" y="681227"/>
                </a:lnTo>
                <a:lnTo>
                  <a:pt x="1735832" y="679703"/>
                </a:lnTo>
                <a:close/>
              </a:path>
              <a:path w="1991995" h="688975">
                <a:moveTo>
                  <a:pt x="1716020" y="679703"/>
                </a:moveTo>
                <a:lnTo>
                  <a:pt x="1712972" y="681227"/>
                </a:lnTo>
                <a:lnTo>
                  <a:pt x="1711448" y="684275"/>
                </a:lnTo>
                <a:lnTo>
                  <a:pt x="1712972" y="687323"/>
                </a:lnTo>
                <a:lnTo>
                  <a:pt x="1716020" y="688847"/>
                </a:lnTo>
                <a:lnTo>
                  <a:pt x="1720592" y="687323"/>
                </a:lnTo>
                <a:lnTo>
                  <a:pt x="1722116" y="684275"/>
                </a:lnTo>
                <a:lnTo>
                  <a:pt x="1720592" y="681227"/>
                </a:lnTo>
                <a:lnTo>
                  <a:pt x="1716020" y="679703"/>
                </a:lnTo>
                <a:close/>
              </a:path>
              <a:path w="1991995" h="688975">
                <a:moveTo>
                  <a:pt x="1697732" y="679703"/>
                </a:moveTo>
                <a:lnTo>
                  <a:pt x="1694684" y="681227"/>
                </a:lnTo>
                <a:lnTo>
                  <a:pt x="1693160" y="684275"/>
                </a:lnTo>
                <a:lnTo>
                  <a:pt x="1694684" y="687323"/>
                </a:lnTo>
                <a:lnTo>
                  <a:pt x="1697732" y="688847"/>
                </a:lnTo>
                <a:lnTo>
                  <a:pt x="1700780" y="687323"/>
                </a:lnTo>
                <a:lnTo>
                  <a:pt x="1702304" y="684275"/>
                </a:lnTo>
                <a:lnTo>
                  <a:pt x="1700780" y="681227"/>
                </a:lnTo>
                <a:lnTo>
                  <a:pt x="1697732" y="679703"/>
                </a:lnTo>
                <a:close/>
              </a:path>
              <a:path w="1991995" h="688975">
                <a:moveTo>
                  <a:pt x="1677920" y="679703"/>
                </a:moveTo>
                <a:lnTo>
                  <a:pt x="1674872" y="681227"/>
                </a:lnTo>
                <a:lnTo>
                  <a:pt x="1673348" y="684275"/>
                </a:lnTo>
                <a:lnTo>
                  <a:pt x="1674872" y="687323"/>
                </a:lnTo>
                <a:lnTo>
                  <a:pt x="1677920" y="688847"/>
                </a:lnTo>
                <a:lnTo>
                  <a:pt x="1682492" y="687323"/>
                </a:lnTo>
                <a:lnTo>
                  <a:pt x="1682492" y="681227"/>
                </a:lnTo>
                <a:lnTo>
                  <a:pt x="1677920" y="679703"/>
                </a:lnTo>
                <a:close/>
              </a:path>
              <a:path w="1991995" h="688975">
                <a:moveTo>
                  <a:pt x="1659632" y="679703"/>
                </a:moveTo>
                <a:lnTo>
                  <a:pt x="1656584" y="681227"/>
                </a:lnTo>
                <a:lnTo>
                  <a:pt x="1655060" y="684275"/>
                </a:lnTo>
                <a:lnTo>
                  <a:pt x="1656584" y="687323"/>
                </a:lnTo>
                <a:lnTo>
                  <a:pt x="1659632" y="688847"/>
                </a:lnTo>
                <a:lnTo>
                  <a:pt x="1662680" y="687323"/>
                </a:lnTo>
                <a:lnTo>
                  <a:pt x="1664204" y="684275"/>
                </a:lnTo>
                <a:lnTo>
                  <a:pt x="1662680" y="681227"/>
                </a:lnTo>
                <a:lnTo>
                  <a:pt x="1659632" y="679703"/>
                </a:lnTo>
                <a:close/>
              </a:path>
              <a:path w="1991995" h="688975">
                <a:moveTo>
                  <a:pt x="1639820" y="679703"/>
                </a:moveTo>
                <a:lnTo>
                  <a:pt x="1636772" y="681227"/>
                </a:lnTo>
                <a:lnTo>
                  <a:pt x="1635248" y="684275"/>
                </a:lnTo>
                <a:lnTo>
                  <a:pt x="1636772" y="687323"/>
                </a:lnTo>
                <a:lnTo>
                  <a:pt x="1639820" y="688847"/>
                </a:lnTo>
                <a:lnTo>
                  <a:pt x="1644392" y="687323"/>
                </a:lnTo>
                <a:lnTo>
                  <a:pt x="1644392" y="681227"/>
                </a:lnTo>
                <a:lnTo>
                  <a:pt x="1639820" y="679703"/>
                </a:lnTo>
                <a:close/>
              </a:path>
              <a:path w="1991995" h="688975">
                <a:moveTo>
                  <a:pt x="1621532" y="679703"/>
                </a:moveTo>
                <a:lnTo>
                  <a:pt x="1618484" y="681227"/>
                </a:lnTo>
                <a:lnTo>
                  <a:pt x="1616960" y="684275"/>
                </a:lnTo>
                <a:lnTo>
                  <a:pt x="1618484" y="687323"/>
                </a:lnTo>
                <a:lnTo>
                  <a:pt x="1621532" y="688847"/>
                </a:lnTo>
                <a:lnTo>
                  <a:pt x="1624580" y="687323"/>
                </a:lnTo>
                <a:lnTo>
                  <a:pt x="1626104" y="684275"/>
                </a:lnTo>
                <a:lnTo>
                  <a:pt x="1624580" y="681227"/>
                </a:lnTo>
                <a:lnTo>
                  <a:pt x="1621532" y="679703"/>
                </a:lnTo>
                <a:close/>
              </a:path>
              <a:path w="1991995" h="688975">
                <a:moveTo>
                  <a:pt x="1601720" y="679703"/>
                </a:moveTo>
                <a:lnTo>
                  <a:pt x="1598672" y="681227"/>
                </a:lnTo>
                <a:lnTo>
                  <a:pt x="1597148" y="684275"/>
                </a:lnTo>
                <a:lnTo>
                  <a:pt x="1598672" y="687323"/>
                </a:lnTo>
                <a:lnTo>
                  <a:pt x="1601720" y="688847"/>
                </a:lnTo>
                <a:lnTo>
                  <a:pt x="1606292" y="687323"/>
                </a:lnTo>
                <a:lnTo>
                  <a:pt x="1606292" y="681227"/>
                </a:lnTo>
                <a:lnTo>
                  <a:pt x="1601720" y="679703"/>
                </a:lnTo>
                <a:close/>
              </a:path>
              <a:path w="1991995" h="688975">
                <a:moveTo>
                  <a:pt x="1583432" y="679703"/>
                </a:moveTo>
                <a:lnTo>
                  <a:pt x="1580384" y="681227"/>
                </a:lnTo>
                <a:lnTo>
                  <a:pt x="1578860" y="684275"/>
                </a:lnTo>
                <a:lnTo>
                  <a:pt x="1580384" y="687323"/>
                </a:lnTo>
                <a:lnTo>
                  <a:pt x="1583432" y="688847"/>
                </a:lnTo>
                <a:lnTo>
                  <a:pt x="1586480" y="687323"/>
                </a:lnTo>
                <a:lnTo>
                  <a:pt x="1588004" y="684275"/>
                </a:lnTo>
                <a:lnTo>
                  <a:pt x="1586480" y="681227"/>
                </a:lnTo>
                <a:lnTo>
                  <a:pt x="1583432" y="679703"/>
                </a:lnTo>
                <a:close/>
              </a:path>
              <a:path w="1991995" h="688975">
                <a:moveTo>
                  <a:pt x="1563620" y="679703"/>
                </a:moveTo>
                <a:lnTo>
                  <a:pt x="1560572" y="681227"/>
                </a:lnTo>
                <a:lnTo>
                  <a:pt x="1559048" y="684275"/>
                </a:lnTo>
                <a:lnTo>
                  <a:pt x="1560572" y="687323"/>
                </a:lnTo>
                <a:lnTo>
                  <a:pt x="1563620" y="688847"/>
                </a:lnTo>
                <a:lnTo>
                  <a:pt x="1568192" y="687323"/>
                </a:lnTo>
                <a:lnTo>
                  <a:pt x="1568192" y="681227"/>
                </a:lnTo>
                <a:lnTo>
                  <a:pt x="1563620" y="679703"/>
                </a:lnTo>
                <a:close/>
              </a:path>
              <a:path w="1991995" h="688975">
                <a:moveTo>
                  <a:pt x="1545332" y="679703"/>
                </a:moveTo>
                <a:lnTo>
                  <a:pt x="1542284" y="681227"/>
                </a:lnTo>
                <a:lnTo>
                  <a:pt x="1540760" y="684275"/>
                </a:lnTo>
                <a:lnTo>
                  <a:pt x="1542284" y="687323"/>
                </a:lnTo>
                <a:lnTo>
                  <a:pt x="1545332" y="688847"/>
                </a:lnTo>
                <a:lnTo>
                  <a:pt x="1548380" y="687323"/>
                </a:lnTo>
                <a:lnTo>
                  <a:pt x="1549904" y="684275"/>
                </a:lnTo>
                <a:lnTo>
                  <a:pt x="1548380" y="681227"/>
                </a:lnTo>
                <a:lnTo>
                  <a:pt x="1545332" y="679703"/>
                </a:lnTo>
                <a:close/>
              </a:path>
              <a:path w="1991995" h="688975">
                <a:moveTo>
                  <a:pt x="1525520" y="679703"/>
                </a:moveTo>
                <a:lnTo>
                  <a:pt x="1522472" y="681227"/>
                </a:lnTo>
                <a:lnTo>
                  <a:pt x="1520948" y="684275"/>
                </a:lnTo>
                <a:lnTo>
                  <a:pt x="1522472" y="687323"/>
                </a:lnTo>
                <a:lnTo>
                  <a:pt x="1525520" y="688847"/>
                </a:lnTo>
                <a:lnTo>
                  <a:pt x="1530092" y="687323"/>
                </a:lnTo>
                <a:lnTo>
                  <a:pt x="1530092" y="681227"/>
                </a:lnTo>
                <a:lnTo>
                  <a:pt x="1525520" y="679703"/>
                </a:lnTo>
                <a:close/>
              </a:path>
              <a:path w="1991995" h="688975">
                <a:moveTo>
                  <a:pt x="1507232" y="679703"/>
                </a:moveTo>
                <a:lnTo>
                  <a:pt x="1504184" y="681227"/>
                </a:lnTo>
                <a:lnTo>
                  <a:pt x="1502660" y="684275"/>
                </a:lnTo>
                <a:lnTo>
                  <a:pt x="1504184" y="687323"/>
                </a:lnTo>
                <a:lnTo>
                  <a:pt x="1507232" y="688847"/>
                </a:lnTo>
                <a:lnTo>
                  <a:pt x="1510280" y="687323"/>
                </a:lnTo>
                <a:lnTo>
                  <a:pt x="1511804" y="684275"/>
                </a:lnTo>
                <a:lnTo>
                  <a:pt x="1510280" y="681227"/>
                </a:lnTo>
                <a:lnTo>
                  <a:pt x="1507232" y="679703"/>
                </a:lnTo>
                <a:close/>
              </a:path>
              <a:path w="1991995" h="688975">
                <a:moveTo>
                  <a:pt x="1487420" y="679703"/>
                </a:moveTo>
                <a:lnTo>
                  <a:pt x="1484372" y="681227"/>
                </a:lnTo>
                <a:lnTo>
                  <a:pt x="1482848" y="684275"/>
                </a:lnTo>
                <a:lnTo>
                  <a:pt x="1484372" y="687323"/>
                </a:lnTo>
                <a:lnTo>
                  <a:pt x="1487420" y="688847"/>
                </a:lnTo>
                <a:lnTo>
                  <a:pt x="1491992" y="687323"/>
                </a:lnTo>
                <a:lnTo>
                  <a:pt x="1491992" y="681227"/>
                </a:lnTo>
                <a:lnTo>
                  <a:pt x="1487420" y="679703"/>
                </a:lnTo>
                <a:close/>
              </a:path>
              <a:path w="1991995" h="688975">
                <a:moveTo>
                  <a:pt x="1469132" y="679703"/>
                </a:moveTo>
                <a:lnTo>
                  <a:pt x="1466084" y="681227"/>
                </a:lnTo>
                <a:lnTo>
                  <a:pt x="1464560" y="684275"/>
                </a:lnTo>
                <a:lnTo>
                  <a:pt x="1466084" y="687323"/>
                </a:lnTo>
                <a:lnTo>
                  <a:pt x="1469132" y="688847"/>
                </a:lnTo>
                <a:lnTo>
                  <a:pt x="1472180" y="687323"/>
                </a:lnTo>
                <a:lnTo>
                  <a:pt x="1473704" y="684275"/>
                </a:lnTo>
                <a:lnTo>
                  <a:pt x="1472180" y="681227"/>
                </a:lnTo>
                <a:lnTo>
                  <a:pt x="1469132" y="679703"/>
                </a:lnTo>
                <a:close/>
              </a:path>
              <a:path w="1991995" h="688975">
                <a:moveTo>
                  <a:pt x="1449320" y="679703"/>
                </a:moveTo>
                <a:lnTo>
                  <a:pt x="1446272" y="681227"/>
                </a:lnTo>
                <a:lnTo>
                  <a:pt x="1444748" y="684275"/>
                </a:lnTo>
                <a:lnTo>
                  <a:pt x="1446272" y="687323"/>
                </a:lnTo>
                <a:lnTo>
                  <a:pt x="1449320" y="688847"/>
                </a:lnTo>
                <a:lnTo>
                  <a:pt x="1453892" y="687323"/>
                </a:lnTo>
                <a:lnTo>
                  <a:pt x="1453892" y="681227"/>
                </a:lnTo>
                <a:lnTo>
                  <a:pt x="1449320" y="679703"/>
                </a:lnTo>
                <a:close/>
              </a:path>
              <a:path w="1991995" h="688975">
                <a:moveTo>
                  <a:pt x="1431032" y="679703"/>
                </a:moveTo>
                <a:lnTo>
                  <a:pt x="1427984" y="681227"/>
                </a:lnTo>
                <a:lnTo>
                  <a:pt x="1426460" y="684275"/>
                </a:lnTo>
                <a:lnTo>
                  <a:pt x="1427984" y="687323"/>
                </a:lnTo>
                <a:lnTo>
                  <a:pt x="1431032" y="688847"/>
                </a:lnTo>
                <a:lnTo>
                  <a:pt x="1434080" y="687323"/>
                </a:lnTo>
                <a:lnTo>
                  <a:pt x="1435604" y="684275"/>
                </a:lnTo>
                <a:lnTo>
                  <a:pt x="1434080" y="681227"/>
                </a:lnTo>
                <a:lnTo>
                  <a:pt x="1431032" y="679703"/>
                </a:lnTo>
                <a:close/>
              </a:path>
              <a:path w="1991995" h="688975">
                <a:moveTo>
                  <a:pt x="1411220" y="679703"/>
                </a:moveTo>
                <a:lnTo>
                  <a:pt x="1408172" y="681227"/>
                </a:lnTo>
                <a:lnTo>
                  <a:pt x="1406648" y="684275"/>
                </a:lnTo>
                <a:lnTo>
                  <a:pt x="1408172" y="687323"/>
                </a:lnTo>
                <a:lnTo>
                  <a:pt x="1411220" y="688847"/>
                </a:lnTo>
                <a:lnTo>
                  <a:pt x="1415792" y="687323"/>
                </a:lnTo>
                <a:lnTo>
                  <a:pt x="1415792" y="681227"/>
                </a:lnTo>
                <a:lnTo>
                  <a:pt x="1411220" y="679703"/>
                </a:lnTo>
                <a:close/>
              </a:path>
              <a:path w="1991995" h="688975">
                <a:moveTo>
                  <a:pt x="1392932" y="679703"/>
                </a:moveTo>
                <a:lnTo>
                  <a:pt x="1389884" y="681227"/>
                </a:lnTo>
                <a:lnTo>
                  <a:pt x="1388360" y="684275"/>
                </a:lnTo>
                <a:lnTo>
                  <a:pt x="1389884" y="687323"/>
                </a:lnTo>
                <a:lnTo>
                  <a:pt x="1392932" y="688847"/>
                </a:lnTo>
                <a:lnTo>
                  <a:pt x="1395980" y="687323"/>
                </a:lnTo>
                <a:lnTo>
                  <a:pt x="1397504" y="684275"/>
                </a:lnTo>
                <a:lnTo>
                  <a:pt x="1395980" y="681227"/>
                </a:lnTo>
                <a:lnTo>
                  <a:pt x="1392932" y="679703"/>
                </a:lnTo>
                <a:close/>
              </a:path>
              <a:path w="1991995" h="688975">
                <a:moveTo>
                  <a:pt x="1373120" y="679703"/>
                </a:moveTo>
                <a:lnTo>
                  <a:pt x="1370072" y="681227"/>
                </a:lnTo>
                <a:lnTo>
                  <a:pt x="1368548" y="684275"/>
                </a:lnTo>
                <a:lnTo>
                  <a:pt x="1370072" y="687323"/>
                </a:lnTo>
                <a:lnTo>
                  <a:pt x="1373120" y="688847"/>
                </a:lnTo>
                <a:lnTo>
                  <a:pt x="1376168" y="687323"/>
                </a:lnTo>
                <a:lnTo>
                  <a:pt x="1377692" y="684275"/>
                </a:lnTo>
                <a:lnTo>
                  <a:pt x="1376168" y="681227"/>
                </a:lnTo>
                <a:lnTo>
                  <a:pt x="1373120" y="679703"/>
                </a:lnTo>
                <a:close/>
              </a:path>
              <a:path w="1991995" h="688975">
                <a:moveTo>
                  <a:pt x="1354832" y="679703"/>
                </a:moveTo>
                <a:lnTo>
                  <a:pt x="1351784" y="681227"/>
                </a:lnTo>
                <a:lnTo>
                  <a:pt x="1350260" y="684275"/>
                </a:lnTo>
                <a:lnTo>
                  <a:pt x="1351784" y="687323"/>
                </a:lnTo>
                <a:lnTo>
                  <a:pt x="1354832" y="688847"/>
                </a:lnTo>
                <a:lnTo>
                  <a:pt x="1357880" y="687323"/>
                </a:lnTo>
                <a:lnTo>
                  <a:pt x="1359404" y="684275"/>
                </a:lnTo>
                <a:lnTo>
                  <a:pt x="1357880" y="681227"/>
                </a:lnTo>
                <a:lnTo>
                  <a:pt x="1354832" y="679703"/>
                </a:lnTo>
                <a:close/>
              </a:path>
              <a:path w="1991995" h="688975">
                <a:moveTo>
                  <a:pt x="1335020" y="679703"/>
                </a:moveTo>
                <a:lnTo>
                  <a:pt x="1331972" y="681227"/>
                </a:lnTo>
                <a:lnTo>
                  <a:pt x="1330448" y="684275"/>
                </a:lnTo>
                <a:lnTo>
                  <a:pt x="1331972" y="687323"/>
                </a:lnTo>
                <a:lnTo>
                  <a:pt x="1335020" y="688847"/>
                </a:lnTo>
                <a:lnTo>
                  <a:pt x="1338068" y="687323"/>
                </a:lnTo>
                <a:lnTo>
                  <a:pt x="1339592" y="684275"/>
                </a:lnTo>
                <a:lnTo>
                  <a:pt x="1338068" y="681227"/>
                </a:lnTo>
                <a:lnTo>
                  <a:pt x="1335020" y="679703"/>
                </a:lnTo>
                <a:close/>
              </a:path>
              <a:path w="1991995" h="688975">
                <a:moveTo>
                  <a:pt x="1316732" y="679703"/>
                </a:moveTo>
                <a:lnTo>
                  <a:pt x="1313684" y="681227"/>
                </a:lnTo>
                <a:lnTo>
                  <a:pt x="1312160" y="684275"/>
                </a:lnTo>
                <a:lnTo>
                  <a:pt x="1313684" y="687323"/>
                </a:lnTo>
                <a:lnTo>
                  <a:pt x="1316732" y="688847"/>
                </a:lnTo>
                <a:lnTo>
                  <a:pt x="1319780" y="687323"/>
                </a:lnTo>
                <a:lnTo>
                  <a:pt x="1321304" y="684275"/>
                </a:lnTo>
                <a:lnTo>
                  <a:pt x="1319780" y="681227"/>
                </a:lnTo>
                <a:lnTo>
                  <a:pt x="1316732" y="679703"/>
                </a:lnTo>
                <a:close/>
              </a:path>
              <a:path w="1991995" h="688975">
                <a:moveTo>
                  <a:pt x="1296920" y="679703"/>
                </a:moveTo>
                <a:lnTo>
                  <a:pt x="1293872" y="681227"/>
                </a:lnTo>
                <a:lnTo>
                  <a:pt x="1292348" y="684275"/>
                </a:lnTo>
                <a:lnTo>
                  <a:pt x="1293872" y="687323"/>
                </a:lnTo>
                <a:lnTo>
                  <a:pt x="1296920" y="688847"/>
                </a:lnTo>
                <a:lnTo>
                  <a:pt x="1299968" y="687323"/>
                </a:lnTo>
                <a:lnTo>
                  <a:pt x="1301492" y="684275"/>
                </a:lnTo>
                <a:lnTo>
                  <a:pt x="1299968" y="681227"/>
                </a:lnTo>
                <a:lnTo>
                  <a:pt x="1296920" y="679703"/>
                </a:lnTo>
                <a:close/>
              </a:path>
              <a:path w="1991995" h="688975">
                <a:moveTo>
                  <a:pt x="1278632" y="679703"/>
                </a:moveTo>
                <a:lnTo>
                  <a:pt x="1275584" y="681227"/>
                </a:lnTo>
                <a:lnTo>
                  <a:pt x="1274060" y="684275"/>
                </a:lnTo>
                <a:lnTo>
                  <a:pt x="1275584" y="687323"/>
                </a:lnTo>
                <a:lnTo>
                  <a:pt x="1278632" y="688847"/>
                </a:lnTo>
                <a:lnTo>
                  <a:pt x="1281680" y="687323"/>
                </a:lnTo>
                <a:lnTo>
                  <a:pt x="1283204" y="684275"/>
                </a:lnTo>
                <a:lnTo>
                  <a:pt x="1281680" y="681227"/>
                </a:lnTo>
                <a:lnTo>
                  <a:pt x="1278632" y="679703"/>
                </a:lnTo>
                <a:close/>
              </a:path>
              <a:path w="1991995" h="688975">
                <a:moveTo>
                  <a:pt x="1258820" y="679703"/>
                </a:moveTo>
                <a:lnTo>
                  <a:pt x="1255772" y="681227"/>
                </a:lnTo>
                <a:lnTo>
                  <a:pt x="1254248" y="684275"/>
                </a:lnTo>
                <a:lnTo>
                  <a:pt x="1255772" y="687323"/>
                </a:lnTo>
                <a:lnTo>
                  <a:pt x="1258820" y="688847"/>
                </a:lnTo>
                <a:lnTo>
                  <a:pt x="1261868" y="687323"/>
                </a:lnTo>
                <a:lnTo>
                  <a:pt x="1263392" y="684275"/>
                </a:lnTo>
                <a:lnTo>
                  <a:pt x="1261868" y="681227"/>
                </a:lnTo>
                <a:lnTo>
                  <a:pt x="1258820" y="679703"/>
                </a:lnTo>
                <a:close/>
              </a:path>
              <a:path w="1991995" h="688975">
                <a:moveTo>
                  <a:pt x="1240532" y="679703"/>
                </a:moveTo>
                <a:lnTo>
                  <a:pt x="1235960" y="681227"/>
                </a:lnTo>
                <a:lnTo>
                  <a:pt x="1235960" y="687323"/>
                </a:lnTo>
                <a:lnTo>
                  <a:pt x="1240532" y="688847"/>
                </a:lnTo>
                <a:lnTo>
                  <a:pt x="1243580" y="687323"/>
                </a:lnTo>
                <a:lnTo>
                  <a:pt x="1245104" y="684275"/>
                </a:lnTo>
                <a:lnTo>
                  <a:pt x="1243580" y="681227"/>
                </a:lnTo>
                <a:lnTo>
                  <a:pt x="1240532" y="679703"/>
                </a:lnTo>
                <a:close/>
              </a:path>
              <a:path w="1991995" h="688975">
                <a:moveTo>
                  <a:pt x="1220720" y="679703"/>
                </a:moveTo>
                <a:lnTo>
                  <a:pt x="1217672" y="681227"/>
                </a:lnTo>
                <a:lnTo>
                  <a:pt x="1216148" y="684275"/>
                </a:lnTo>
                <a:lnTo>
                  <a:pt x="1217672" y="687323"/>
                </a:lnTo>
                <a:lnTo>
                  <a:pt x="1220720" y="688847"/>
                </a:lnTo>
                <a:lnTo>
                  <a:pt x="1223768" y="687323"/>
                </a:lnTo>
                <a:lnTo>
                  <a:pt x="1225292" y="684275"/>
                </a:lnTo>
                <a:lnTo>
                  <a:pt x="1223768" y="681227"/>
                </a:lnTo>
                <a:lnTo>
                  <a:pt x="1220720" y="679703"/>
                </a:lnTo>
                <a:close/>
              </a:path>
              <a:path w="1991995" h="688975">
                <a:moveTo>
                  <a:pt x="1202432" y="679703"/>
                </a:moveTo>
                <a:lnTo>
                  <a:pt x="1197860" y="681227"/>
                </a:lnTo>
                <a:lnTo>
                  <a:pt x="1197860" y="687323"/>
                </a:lnTo>
                <a:lnTo>
                  <a:pt x="1202432" y="688847"/>
                </a:lnTo>
                <a:lnTo>
                  <a:pt x="1205480" y="687323"/>
                </a:lnTo>
                <a:lnTo>
                  <a:pt x="1207004" y="684275"/>
                </a:lnTo>
                <a:lnTo>
                  <a:pt x="1205480" y="681227"/>
                </a:lnTo>
                <a:lnTo>
                  <a:pt x="1202432" y="679703"/>
                </a:lnTo>
                <a:close/>
              </a:path>
              <a:path w="1991995" h="688975">
                <a:moveTo>
                  <a:pt x="1182620" y="679703"/>
                </a:moveTo>
                <a:lnTo>
                  <a:pt x="1179572" y="681227"/>
                </a:lnTo>
                <a:lnTo>
                  <a:pt x="1178048" y="684275"/>
                </a:lnTo>
                <a:lnTo>
                  <a:pt x="1179572" y="687323"/>
                </a:lnTo>
                <a:lnTo>
                  <a:pt x="1182620" y="688847"/>
                </a:lnTo>
                <a:lnTo>
                  <a:pt x="1185668" y="687323"/>
                </a:lnTo>
                <a:lnTo>
                  <a:pt x="1187192" y="684275"/>
                </a:lnTo>
                <a:lnTo>
                  <a:pt x="1185668" y="681227"/>
                </a:lnTo>
                <a:lnTo>
                  <a:pt x="1182620" y="679703"/>
                </a:lnTo>
                <a:close/>
              </a:path>
              <a:path w="1991995" h="688975">
                <a:moveTo>
                  <a:pt x="1164332" y="679703"/>
                </a:moveTo>
                <a:lnTo>
                  <a:pt x="1159760" y="681227"/>
                </a:lnTo>
                <a:lnTo>
                  <a:pt x="1159760" y="687323"/>
                </a:lnTo>
                <a:lnTo>
                  <a:pt x="1164332" y="688847"/>
                </a:lnTo>
                <a:lnTo>
                  <a:pt x="1167380" y="687323"/>
                </a:lnTo>
                <a:lnTo>
                  <a:pt x="1168904" y="684275"/>
                </a:lnTo>
                <a:lnTo>
                  <a:pt x="1167380" y="681227"/>
                </a:lnTo>
                <a:lnTo>
                  <a:pt x="1164332" y="679703"/>
                </a:lnTo>
                <a:close/>
              </a:path>
              <a:path w="1991995" h="688975">
                <a:moveTo>
                  <a:pt x="1144520" y="679703"/>
                </a:moveTo>
                <a:lnTo>
                  <a:pt x="1141472" y="681227"/>
                </a:lnTo>
                <a:lnTo>
                  <a:pt x="1139948" y="684275"/>
                </a:lnTo>
                <a:lnTo>
                  <a:pt x="1141472" y="687323"/>
                </a:lnTo>
                <a:lnTo>
                  <a:pt x="1144520" y="688847"/>
                </a:lnTo>
                <a:lnTo>
                  <a:pt x="1147568" y="687323"/>
                </a:lnTo>
                <a:lnTo>
                  <a:pt x="1149092" y="684275"/>
                </a:lnTo>
                <a:lnTo>
                  <a:pt x="1147568" y="681227"/>
                </a:lnTo>
                <a:lnTo>
                  <a:pt x="1144520" y="679703"/>
                </a:lnTo>
                <a:close/>
              </a:path>
              <a:path w="1991995" h="688975">
                <a:moveTo>
                  <a:pt x="1126232" y="679703"/>
                </a:moveTo>
                <a:lnTo>
                  <a:pt x="1121660" y="681227"/>
                </a:lnTo>
                <a:lnTo>
                  <a:pt x="1121660" y="687323"/>
                </a:lnTo>
                <a:lnTo>
                  <a:pt x="1126232" y="688847"/>
                </a:lnTo>
                <a:lnTo>
                  <a:pt x="1129280" y="687323"/>
                </a:lnTo>
                <a:lnTo>
                  <a:pt x="1130804" y="684275"/>
                </a:lnTo>
                <a:lnTo>
                  <a:pt x="1129280" y="681227"/>
                </a:lnTo>
                <a:lnTo>
                  <a:pt x="1126232" y="679703"/>
                </a:lnTo>
                <a:close/>
              </a:path>
              <a:path w="1991995" h="688975">
                <a:moveTo>
                  <a:pt x="1106420" y="679703"/>
                </a:moveTo>
                <a:lnTo>
                  <a:pt x="1103372" y="681227"/>
                </a:lnTo>
                <a:lnTo>
                  <a:pt x="1101848" y="684275"/>
                </a:lnTo>
                <a:lnTo>
                  <a:pt x="1103372" y="687323"/>
                </a:lnTo>
                <a:lnTo>
                  <a:pt x="1106420" y="688847"/>
                </a:lnTo>
                <a:lnTo>
                  <a:pt x="1109468" y="687323"/>
                </a:lnTo>
                <a:lnTo>
                  <a:pt x="1110992" y="684275"/>
                </a:lnTo>
                <a:lnTo>
                  <a:pt x="1109468" y="681227"/>
                </a:lnTo>
                <a:lnTo>
                  <a:pt x="1106420" y="679703"/>
                </a:lnTo>
                <a:close/>
              </a:path>
              <a:path w="1991995" h="688975">
                <a:moveTo>
                  <a:pt x="1088132" y="679703"/>
                </a:moveTo>
                <a:lnTo>
                  <a:pt x="1083560" y="681227"/>
                </a:lnTo>
                <a:lnTo>
                  <a:pt x="1083560" y="687323"/>
                </a:lnTo>
                <a:lnTo>
                  <a:pt x="1088132" y="688847"/>
                </a:lnTo>
                <a:lnTo>
                  <a:pt x="1091180" y="687323"/>
                </a:lnTo>
                <a:lnTo>
                  <a:pt x="1092704" y="684275"/>
                </a:lnTo>
                <a:lnTo>
                  <a:pt x="1091180" y="681227"/>
                </a:lnTo>
                <a:lnTo>
                  <a:pt x="1088132" y="679703"/>
                </a:lnTo>
                <a:close/>
              </a:path>
              <a:path w="1991995" h="688975">
                <a:moveTo>
                  <a:pt x="1068320" y="679703"/>
                </a:moveTo>
                <a:lnTo>
                  <a:pt x="1065272" y="681227"/>
                </a:lnTo>
                <a:lnTo>
                  <a:pt x="1063748" y="684275"/>
                </a:lnTo>
                <a:lnTo>
                  <a:pt x="1065272" y="687323"/>
                </a:lnTo>
                <a:lnTo>
                  <a:pt x="1068320" y="688847"/>
                </a:lnTo>
                <a:lnTo>
                  <a:pt x="1071368" y="687323"/>
                </a:lnTo>
                <a:lnTo>
                  <a:pt x="1072892" y="684275"/>
                </a:lnTo>
                <a:lnTo>
                  <a:pt x="1071368" y="681227"/>
                </a:lnTo>
                <a:lnTo>
                  <a:pt x="1068320" y="679703"/>
                </a:lnTo>
                <a:close/>
              </a:path>
              <a:path w="1991995" h="688975">
                <a:moveTo>
                  <a:pt x="1050032" y="679703"/>
                </a:moveTo>
                <a:lnTo>
                  <a:pt x="1045460" y="681227"/>
                </a:lnTo>
                <a:lnTo>
                  <a:pt x="1045460" y="687323"/>
                </a:lnTo>
                <a:lnTo>
                  <a:pt x="1050032" y="688847"/>
                </a:lnTo>
                <a:lnTo>
                  <a:pt x="1053080" y="687323"/>
                </a:lnTo>
                <a:lnTo>
                  <a:pt x="1054604" y="684275"/>
                </a:lnTo>
                <a:lnTo>
                  <a:pt x="1053080" y="681227"/>
                </a:lnTo>
                <a:lnTo>
                  <a:pt x="1050032" y="679703"/>
                </a:lnTo>
                <a:close/>
              </a:path>
              <a:path w="1991995" h="688975">
                <a:moveTo>
                  <a:pt x="1030220" y="679703"/>
                </a:moveTo>
                <a:lnTo>
                  <a:pt x="1027172" y="681227"/>
                </a:lnTo>
                <a:lnTo>
                  <a:pt x="1025648" y="684275"/>
                </a:lnTo>
                <a:lnTo>
                  <a:pt x="1027172" y="687323"/>
                </a:lnTo>
                <a:lnTo>
                  <a:pt x="1030220" y="688847"/>
                </a:lnTo>
                <a:lnTo>
                  <a:pt x="1033268" y="687323"/>
                </a:lnTo>
                <a:lnTo>
                  <a:pt x="1034792" y="684275"/>
                </a:lnTo>
                <a:lnTo>
                  <a:pt x="1033268" y="681227"/>
                </a:lnTo>
                <a:lnTo>
                  <a:pt x="1030220" y="679703"/>
                </a:lnTo>
                <a:close/>
              </a:path>
              <a:path w="1991995" h="688975">
                <a:moveTo>
                  <a:pt x="1011932" y="679703"/>
                </a:moveTo>
                <a:lnTo>
                  <a:pt x="1007360" y="681227"/>
                </a:lnTo>
                <a:lnTo>
                  <a:pt x="1007360" y="687323"/>
                </a:lnTo>
                <a:lnTo>
                  <a:pt x="1011932" y="688847"/>
                </a:lnTo>
                <a:lnTo>
                  <a:pt x="1014980" y="687323"/>
                </a:lnTo>
                <a:lnTo>
                  <a:pt x="1016504" y="684275"/>
                </a:lnTo>
                <a:lnTo>
                  <a:pt x="1014980" y="681227"/>
                </a:lnTo>
                <a:lnTo>
                  <a:pt x="1011932" y="679703"/>
                </a:lnTo>
                <a:close/>
              </a:path>
              <a:path w="1991995" h="688975">
                <a:moveTo>
                  <a:pt x="992120" y="679703"/>
                </a:moveTo>
                <a:lnTo>
                  <a:pt x="989072" y="681227"/>
                </a:lnTo>
                <a:lnTo>
                  <a:pt x="987548" y="684275"/>
                </a:lnTo>
                <a:lnTo>
                  <a:pt x="989072" y="687323"/>
                </a:lnTo>
                <a:lnTo>
                  <a:pt x="992120" y="688847"/>
                </a:lnTo>
                <a:lnTo>
                  <a:pt x="995168" y="687323"/>
                </a:lnTo>
                <a:lnTo>
                  <a:pt x="996692" y="684275"/>
                </a:lnTo>
                <a:lnTo>
                  <a:pt x="995168" y="681227"/>
                </a:lnTo>
                <a:lnTo>
                  <a:pt x="992120" y="679703"/>
                </a:lnTo>
                <a:close/>
              </a:path>
              <a:path w="1991995" h="688975">
                <a:moveTo>
                  <a:pt x="973832" y="679703"/>
                </a:moveTo>
                <a:lnTo>
                  <a:pt x="969260" y="681227"/>
                </a:lnTo>
                <a:lnTo>
                  <a:pt x="969260" y="687323"/>
                </a:lnTo>
                <a:lnTo>
                  <a:pt x="973832" y="688847"/>
                </a:lnTo>
                <a:lnTo>
                  <a:pt x="976880" y="687323"/>
                </a:lnTo>
                <a:lnTo>
                  <a:pt x="978404" y="684275"/>
                </a:lnTo>
                <a:lnTo>
                  <a:pt x="976880" y="681227"/>
                </a:lnTo>
                <a:lnTo>
                  <a:pt x="973832" y="679703"/>
                </a:lnTo>
                <a:close/>
              </a:path>
              <a:path w="1991995" h="688975">
                <a:moveTo>
                  <a:pt x="954020" y="679703"/>
                </a:moveTo>
                <a:lnTo>
                  <a:pt x="950972" y="681227"/>
                </a:lnTo>
                <a:lnTo>
                  <a:pt x="949448" y="684275"/>
                </a:lnTo>
                <a:lnTo>
                  <a:pt x="950972" y="687323"/>
                </a:lnTo>
                <a:lnTo>
                  <a:pt x="954020" y="688847"/>
                </a:lnTo>
                <a:lnTo>
                  <a:pt x="957068" y="687323"/>
                </a:lnTo>
                <a:lnTo>
                  <a:pt x="958592" y="684275"/>
                </a:lnTo>
                <a:lnTo>
                  <a:pt x="957068" y="681227"/>
                </a:lnTo>
                <a:lnTo>
                  <a:pt x="954020" y="679703"/>
                </a:lnTo>
                <a:close/>
              </a:path>
              <a:path w="1991995" h="688975">
                <a:moveTo>
                  <a:pt x="935732" y="679703"/>
                </a:moveTo>
                <a:lnTo>
                  <a:pt x="931160" y="681227"/>
                </a:lnTo>
                <a:lnTo>
                  <a:pt x="929636" y="684275"/>
                </a:lnTo>
                <a:lnTo>
                  <a:pt x="931160" y="687323"/>
                </a:lnTo>
                <a:lnTo>
                  <a:pt x="935732" y="688847"/>
                </a:lnTo>
                <a:lnTo>
                  <a:pt x="938780" y="687323"/>
                </a:lnTo>
                <a:lnTo>
                  <a:pt x="940304" y="684275"/>
                </a:lnTo>
                <a:lnTo>
                  <a:pt x="938780" y="681227"/>
                </a:lnTo>
                <a:lnTo>
                  <a:pt x="935732" y="679703"/>
                </a:lnTo>
                <a:close/>
              </a:path>
              <a:path w="1991995" h="688975">
                <a:moveTo>
                  <a:pt x="915920" y="679703"/>
                </a:moveTo>
                <a:lnTo>
                  <a:pt x="912872" y="681227"/>
                </a:lnTo>
                <a:lnTo>
                  <a:pt x="911348" y="684275"/>
                </a:lnTo>
                <a:lnTo>
                  <a:pt x="912872" y="687323"/>
                </a:lnTo>
                <a:lnTo>
                  <a:pt x="915920" y="688847"/>
                </a:lnTo>
                <a:lnTo>
                  <a:pt x="918968" y="687323"/>
                </a:lnTo>
                <a:lnTo>
                  <a:pt x="920492" y="684275"/>
                </a:lnTo>
                <a:lnTo>
                  <a:pt x="918968" y="681227"/>
                </a:lnTo>
                <a:lnTo>
                  <a:pt x="915920" y="679703"/>
                </a:lnTo>
                <a:close/>
              </a:path>
              <a:path w="1991995" h="688975">
                <a:moveTo>
                  <a:pt x="897632" y="679703"/>
                </a:moveTo>
                <a:lnTo>
                  <a:pt x="893060" y="681227"/>
                </a:lnTo>
                <a:lnTo>
                  <a:pt x="891536" y="684275"/>
                </a:lnTo>
                <a:lnTo>
                  <a:pt x="893060" y="687323"/>
                </a:lnTo>
                <a:lnTo>
                  <a:pt x="897632" y="688847"/>
                </a:lnTo>
                <a:lnTo>
                  <a:pt x="900680" y="687323"/>
                </a:lnTo>
                <a:lnTo>
                  <a:pt x="902204" y="684275"/>
                </a:lnTo>
                <a:lnTo>
                  <a:pt x="900680" y="681227"/>
                </a:lnTo>
                <a:lnTo>
                  <a:pt x="897632" y="679703"/>
                </a:lnTo>
                <a:close/>
              </a:path>
              <a:path w="1991995" h="688975">
                <a:moveTo>
                  <a:pt x="877820" y="679703"/>
                </a:moveTo>
                <a:lnTo>
                  <a:pt x="874772" y="681227"/>
                </a:lnTo>
                <a:lnTo>
                  <a:pt x="873248" y="684275"/>
                </a:lnTo>
                <a:lnTo>
                  <a:pt x="874772" y="687323"/>
                </a:lnTo>
                <a:lnTo>
                  <a:pt x="877820" y="688847"/>
                </a:lnTo>
                <a:lnTo>
                  <a:pt x="880868" y="687323"/>
                </a:lnTo>
                <a:lnTo>
                  <a:pt x="882392" y="684275"/>
                </a:lnTo>
                <a:lnTo>
                  <a:pt x="880868" y="681227"/>
                </a:lnTo>
                <a:lnTo>
                  <a:pt x="877820" y="679703"/>
                </a:lnTo>
                <a:close/>
              </a:path>
              <a:path w="1991995" h="688975">
                <a:moveTo>
                  <a:pt x="859532" y="679703"/>
                </a:moveTo>
                <a:lnTo>
                  <a:pt x="854960" y="681227"/>
                </a:lnTo>
                <a:lnTo>
                  <a:pt x="853436" y="684275"/>
                </a:lnTo>
                <a:lnTo>
                  <a:pt x="854960" y="687323"/>
                </a:lnTo>
                <a:lnTo>
                  <a:pt x="859532" y="688847"/>
                </a:lnTo>
                <a:lnTo>
                  <a:pt x="862580" y="687323"/>
                </a:lnTo>
                <a:lnTo>
                  <a:pt x="864104" y="684275"/>
                </a:lnTo>
                <a:lnTo>
                  <a:pt x="862580" y="681227"/>
                </a:lnTo>
                <a:lnTo>
                  <a:pt x="859532" y="679703"/>
                </a:lnTo>
                <a:close/>
              </a:path>
              <a:path w="1991995" h="688975">
                <a:moveTo>
                  <a:pt x="839720" y="679703"/>
                </a:moveTo>
                <a:lnTo>
                  <a:pt x="836672" y="681227"/>
                </a:lnTo>
                <a:lnTo>
                  <a:pt x="835148" y="684275"/>
                </a:lnTo>
                <a:lnTo>
                  <a:pt x="836672" y="687323"/>
                </a:lnTo>
                <a:lnTo>
                  <a:pt x="839720" y="688847"/>
                </a:lnTo>
                <a:lnTo>
                  <a:pt x="842768" y="687323"/>
                </a:lnTo>
                <a:lnTo>
                  <a:pt x="844292" y="684275"/>
                </a:lnTo>
                <a:lnTo>
                  <a:pt x="842768" y="681227"/>
                </a:lnTo>
                <a:lnTo>
                  <a:pt x="839720" y="679703"/>
                </a:lnTo>
                <a:close/>
              </a:path>
              <a:path w="1991995" h="688975">
                <a:moveTo>
                  <a:pt x="821432" y="679703"/>
                </a:moveTo>
                <a:lnTo>
                  <a:pt x="816860" y="681227"/>
                </a:lnTo>
                <a:lnTo>
                  <a:pt x="815336" y="684275"/>
                </a:lnTo>
                <a:lnTo>
                  <a:pt x="816860" y="687323"/>
                </a:lnTo>
                <a:lnTo>
                  <a:pt x="821432" y="688847"/>
                </a:lnTo>
                <a:lnTo>
                  <a:pt x="824480" y="687323"/>
                </a:lnTo>
                <a:lnTo>
                  <a:pt x="826004" y="684275"/>
                </a:lnTo>
                <a:lnTo>
                  <a:pt x="824480" y="681227"/>
                </a:lnTo>
                <a:lnTo>
                  <a:pt x="821432" y="679703"/>
                </a:lnTo>
                <a:close/>
              </a:path>
              <a:path w="1991995" h="688975">
                <a:moveTo>
                  <a:pt x="801620" y="679703"/>
                </a:moveTo>
                <a:lnTo>
                  <a:pt x="798572" y="681227"/>
                </a:lnTo>
                <a:lnTo>
                  <a:pt x="797048" y="684275"/>
                </a:lnTo>
                <a:lnTo>
                  <a:pt x="798572" y="687323"/>
                </a:lnTo>
                <a:lnTo>
                  <a:pt x="801620" y="688847"/>
                </a:lnTo>
                <a:lnTo>
                  <a:pt x="804668" y="687323"/>
                </a:lnTo>
                <a:lnTo>
                  <a:pt x="806192" y="684275"/>
                </a:lnTo>
                <a:lnTo>
                  <a:pt x="804668" y="681227"/>
                </a:lnTo>
                <a:lnTo>
                  <a:pt x="801620" y="679703"/>
                </a:lnTo>
                <a:close/>
              </a:path>
              <a:path w="1991995" h="688975">
                <a:moveTo>
                  <a:pt x="783332" y="679703"/>
                </a:moveTo>
                <a:lnTo>
                  <a:pt x="778760" y="681227"/>
                </a:lnTo>
                <a:lnTo>
                  <a:pt x="777236" y="684275"/>
                </a:lnTo>
                <a:lnTo>
                  <a:pt x="778760" y="687323"/>
                </a:lnTo>
                <a:lnTo>
                  <a:pt x="783332" y="688847"/>
                </a:lnTo>
                <a:lnTo>
                  <a:pt x="786380" y="687323"/>
                </a:lnTo>
                <a:lnTo>
                  <a:pt x="787904" y="684275"/>
                </a:lnTo>
                <a:lnTo>
                  <a:pt x="786380" y="681227"/>
                </a:lnTo>
                <a:lnTo>
                  <a:pt x="783332" y="679703"/>
                </a:lnTo>
                <a:close/>
              </a:path>
              <a:path w="1991995" h="688975">
                <a:moveTo>
                  <a:pt x="763520" y="679703"/>
                </a:moveTo>
                <a:lnTo>
                  <a:pt x="760472" y="681227"/>
                </a:lnTo>
                <a:lnTo>
                  <a:pt x="758948" y="684275"/>
                </a:lnTo>
                <a:lnTo>
                  <a:pt x="760472" y="687323"/>
                </a:lnTo>
                <a:lnTo>
                  <a:pt x="763520" y="688847"/>
                </a:lnTo>
                <a:lnTo>
                  <a:pt x="766568" y="687323"/>
                </a:lnTo>
                <a:lnTo>
                  <a:pt x="768092" y="684275"/>
                </a:lnTo>
                <a:lnTo>
                  <a:pt x="766568" y="681227"/>
                </a:lnTo>
                <a:lnTo>
                  <a:pt x="763520" y="679703"/>
                </a:lnTo>
                <a:close/>
              </a:path>
              <a:path w="1991995" h="688975">
                <a:moveTo>
                  <a:pt x="745232" y="679703"/>
                </a:moveTo>
                <a:lnTo>
                  <a:pt x="740660" y="681227"/>
                </a:lnTo>
                <a:lnTo>
                  <a:pt x="739136" y="684275"/>
                </a:lnTo>
                <a:lnTo>
                  <a:pt x="740660" y="687323"/>
                </a:lnTo>
                <a:lnTo>
                  <a:pt x="745232" y="688847"/>
                </a:lnTo>
                <a:lnTo>
                  <a:pt x="748280" y="687323"/>
                </a:lnTo>
                <a:lnTo>
                  <a:pt x="749804" y="684275"/>
                </a:lnTo>
                <a:lnTo>
                  <a:pt x="748280" y="681227"/>
                </a:lnTo>
                <a:lnTo>
                  <a:pt x="745232" y="679703"/>
                </a:lnTo>
                <a:close/>
              </a:path>
              <a:path w="1991995" h="688975">
                <a:moveTo>
                  <a:pt x="725420" y="679703"/>
                </a:moveTo>
                <a:lnTo>
                  <a:pt x="722372" y="681227"/>
                </a:lnTo>
                <a:lnTo>
                  <a:pt x="720848" y="684275"/>
                </a:lnTo>
                <a:lnTo>
                  <a:pt x="722372" y="687323"/>
                </a:lnTo>
                <a:lnTo>
                  <a:pt x="725420" y="688847"/>
                </a:lnTo>
                <a:lnTo>
                  <a:pt x="728468" y="687323"/>
                </a:lnTo>
                <a:lnTo>
                  <a:pt x="729992" y="684275"/>
                </a:lnTo>
                <a:lnTo>
                  <a:pt x="728468" y="681227"/>
                </a:lnTo>
                <a:lnTo>
                  <a:pt x="725420" y="679703"/>
                </a:lnTo>
                <a:close/>
              </a:path>
              <a:path w="1991995" h="688975">
                <a:moveTo>
                  <a:pt x="707132" y="679703"/>
                </a:moveTo>
                <a:lnTo>
                  <a:pt x="702560" y="681227"/>
                </a:lnTo>
                <a:lnTo>
                  <a:pt x="701036" y="684275"/>
                </a:lnTo>
                <a:lnTo>
                  <a:pt x="702560" y="687323"/>
                </a:lnTo>
                <a:lnTo>
                  <a:pt x="707132" y="688847"/>
                </a:lnTo>
                <a:lnTo>
                  <a:pt x="710180" y="687323"/>
                </a:lnTo>
                <a:lnTo>
                  <a:pt x="711704" y="684275"/>
                </a:lnTo>
                <a:lnTo>
                  <a:pt x="710180" y="681227"/>
                </a:lnTo>
                <a:lnTo>
                  <a:pt x="707132" y="679703"/>
                </a:lnTo>
                <a:close/>
              </a:path>
              <a:path w="1991995" h="688975">
                <a:moveTo>
                  <a:pt x="687320" y="679703"/>
                </a:moveTo>
                <a:lnTo>
                  <a:pt x="684272" y="681227"/>
                </a:lnTo>
                <a:lnTo>
                  <a:pt x="682748" y="684275"/>
                </a:lnTo>
                <a:lnTo>
                  <a:pt x="684272" y="687323"/>
                </a:lnTo>
                <a:lnTo>
                  <a:pt x="687320" y="688847"/>
                </a:lnTo>
                <a:lnTo>
                  <a:pt x="690368" y="687323"/>
                </a:lnTo>
                <a:lnTo>
                  <a:pt x="691892" y="684275"/>
                </a:lnTo>
                <a:lnTo>
                  <a:pt x="690368" y="681227"/>
                </a:lnTo>
                <a:lnTo>
                  <a:pt x="687320" y="679703"/>
                </a:lnTo>
                <a:close/>
              </a:path>
              <a:path w="1991995" h="688975">
                <a:moveTo>
                  <a:pt x="669032" y="679703"/>
                </a:moveTo>
                <a:lnTo>
                  <a:pt x="664460" y="681227"/>
                </a:lnTo>
                <a:lnTo>
                  <a:pt x="662936" y="684275"/>
                </a:lnTo>
                <a:lnTo>
                  <a:pt x="664460" y="687323"/>
                </a:lnTo>
                <a:lnTo>
                  <a:pt x="669032" y="688847"/>
                </a:lnTo>
                <a:lnTo>
                  <a:pt x="672080" y="687323"/>
                </a:lnTo>
                <a:lnTo>
                  <a:pt x="673604" y="684275"/>
                </a:lnTo>
                <a:lnTo>
                  <a:pt x="672080" y="681227"/>
                </a:lnTo>
                <a:lnTo>
                  <a:pt x="669032" y="679703"/>
                </a:lnTo>
                <a:close/>
              </a:path>
              <a:path w="1991995" h="688975">
                <a:moveTo>
                  <a:pt x="649220" y="679703"/>
                </a:moveTo>
                <a:lnTo>
                  <a:pt x="646172" y="681227"/>
                </a:lnTo>
                <a:lnTo>
                  <a:pt x="644648" y="684275"/>
                </a:lnTo>
                <a:lnTo>
                  <a:pt x="646172" y="687323"/>
                </a:lnTo>
                <a:lnTo>
                  <a:pt x="649220" y="688847"/>
                </a:lnTo>
                <a:lnTo>
                  <a:pt x="652268" y="687323"/>
                </a:lnTo>
                <a:lnTo>
                  <a:pt x="653792" y="684275"/>
                </a:lnTo>
                <a:lnTo>
                  <a:pt x="652268" y="681227"/>
                </a:lnTo>
                <a:lnTo>
                  <a:pt x="649220" y="679703"/>
                </a:lnTo>
                <a:close/>
              </a:path>
              <a:path w="1991995" h="688975">
                <a:moveTo>
                  <a:pt x="630932" y="679703"/>
                </a:moveTo>
                <a:lnTo>
                  <a:pt x="626360" y="681227"/>
                </a:lnTo>
                <a:lnTo>
                  <a:pt x="624836" y="684275"/>
                </a:lnTo>
                <a:lnTo>
                  <a:pt x="626360" y="687323"/>
                </a:lnTo>
                <a:lnTo>
                  <a:pt x="630932" y="688847"/>
                </a:lnTo>
                <a:lnTo>
                  <a:pt x="633980" y="687323"/>
                </a:lnTo>
                <a:lnTo>
                  <a:pt x="635504" y="684275"/>
                </a:lnTo>
                <a:lnTo>
                  <a:pt x="633980" y="681227"/>
                </a:lnTo>
                <a:lnTo>
                  <a:pt x="630932" y="679703"/>
                </a:lnTo>
                <a:close/>
              </a:path>
              <a:path w="1991995" h="688975">
                <a:moveTo>
                  <a:pt x="611120" y="679703"/>
                </a:moveTo>
                <a:lnTo>
                  <a:pt x="608072" y="681227"/>
                </a:lnTo>
                <a:lnTo>
                  <a:pt x="606548" y="684275"/>
                </a:lnTo>
                <a:lnTo>
                  <a:pt x="608072" y="687323"/>
                </a:lnTo>
                <a:lnTo>
                  <a:pt x="611120" y="688847"/>
                </a:lnTo>
                <a:lnTo>
                  <a:pt x="614168" y="687323"/>
                </a:lnTo>
                <a:lnTo>
                  <a:pt x="615692" y="684275"/>
                </a:lnTo>
                <a:lnTo>
                  <a:pt x="614168" y="681227"/>
                </a:lnTo>
                <a:lnTo>
                  <a:pt x="611120" y="679703"/>
                </a:lnTo>
                <a:close/>
              </a:path>
              <a:path w="1991995" h="688975">
                <a:moveTo>
                  <a:pt x="592832" y="679703"/>
                </a:moveTo>
                <a:lnTo>
                  <a:pt x="588260" y="681227"/>
                </a:lnTo>
                <a:lnTo>
                  <a:pt x="586736" y="684275"/>
                </a:lnTo>
                <a:lnTo>
                  <a:pt x="588260" y="687323"/>
                </a:lnTo>
                <a:lnTo>
                  <a:pt x="592832" y="688847"/>
                </a:lnTo>
                <a:lnTo>
                  <a:pt x="595880" y="687323"/>
                </a:lnTo>
                <a:lnTo>
                  <a:pt x="597404" y="684275"/>
                </a:lnTo>
                <a:lnTo>
                  <a:pt x="595880" y="681227"/>
                </a:lnTo>
                <a:lnTo>
                  <a:pt x="592832" y="679703"/>
                </a:lnTo>
                <a:close/>
              </a:path>
              <a:path w="1991995" h="688975">
                <a:moveTo>
                  <a:pt x="573020" y="679703"/>
                </a:moveTo>
                <a:lnTo>
                  <a:pt x="569972" y="681227"/>
                </a:lnTo>
                <a:lnTo>
                  <a:pt x="568448" y="684275"/>
                </a:lnTo>
                <a:lnTo>
                  <a:pt x="569972" y="687323"/>
                </a:lnTo>
                <a:lnTo>
                  <a:pt x="573020" y="688847"/>
                </a:lnTo>
                <a:lnTo>
                  <a:pt x="576068" y="687323"/>
                </a:lnTo>
                <a:lnTo>
                  <a:pt x="577592" y="684275"/>
                </a:lnTo>
                <a:lnTo>
                  <a:pt x="576068" y="681227"/>
                </a:lnTo>
                <a:lnTo>
                  <a:pt x="573020" y="679703"/>
                </a:lnTo>
                <a:close/>
              </a:path>
              <a:path w="1991995" h="688975">
                <a:moveTo>
                  <a:pt x="553208" y="679703"/>
                </a:moveTo>
                <a:lnTo>
                  <a:pt x="550160" y="681227"/>
                </a:lnTo>
                <a:lnTo>
                  <a:pt x="548636" y="684275"/>
                </a:lnTo>
                <a:lnTo>
                  <a:pt x="550160" y="687323"/>
                </a:lnTo>
                <a:lnTo>
                  <a:pt x="553208" y="688847"/>
                </a:lnTo>
                <a:lnTo>
                  <a:pt x="557780" y="687323"/>
                </a:lnTo>
                <a:lnTo>
                  <a:pt x="559304" y="684275"/>
                </a:lnTo>
                <a:lnTo>
                  <a:pt x="557780" y="681227"/>
                </a:lnTo>
                <a:lnTo>
                  <a:pt x="553208" y="679703"/>
                </a:lnTo>
                <a:close/>
              </a:path>
              <a:path w="1991995" h="688975">
                <a:moveTo>
                  <a:pt x="534920" y="679703"/>
                </a:moveTo>
                <a:lnTo>
                  <a:pt x="531872" y="681227"/>
                </a:lnTo>
                <a:lnTo>
                  <a:pt x="530348" y="684275"/>
                </a:lnTo>
                <a:lnTo>
                  <a:pt x="531872" y="687323"/>
                </a:lnTo>
                <a:lnTo>
                  <a:pt x="534920" y="688847"/>
                </a:lnTo>
                <a:lnTo>
                  <a:pt x="537968" y="687323"/>
                </a:lnTo>
                <a:lnTo>
                  <a:pt x="539492" y="684275"/>
                </a:lnTo>
                <a:lnTo>
                  <a:pt x="537968" y="681227"/>
                </a:lnTo>
                <a:lnTo>
                  <a:pt x="534920" y="679703"/>
                </a:lnTo>
                <a:close/>
              </a:path>
              <a:path w="1991995" h="688975">
                <a:moveTo>
                  <a:pt x="515108" y="679703"/>
                </a:moveTo>
                <a:lnTo>
                  <a:pt x="512060" y="681227"/>
                </a:lnTo>
                <a:lnTo>
                  <a:pt x="510536" y="684275"/>
                </a:lnTo>
                <a:lnTo>
                  <a:pt x="512060" y="687323"/>
                </a:lnTo>
                <a:lnTo>
                  <a:pt x="515108" y="688847"/>
                </a:lnTo>
                <a:lnTo>
                  <a:pt x="519680" y="687323"/>
                </a:lnTo>
                <a:lnTo>
                  <a:pt x="521204" y="684275"/>
                </a:lnTo>
                <a:lnTo>
                  <a:pt x="519680" y="681227"/>
                </a:lnTo>
                <a:lnTo>
                  <a:pt x="515108" y="679703"/>
                </a:lnTo>
                <a:close/>
              </a:path>
              <a:path w="1991995" h="688975">
                <a:moveTo>
                  <a:pt x="496820" y="679703"/>
                </a:moveTo>
                <a:lnTo>
                  <a:pt x="493772" y="681227"/>
                </a:lnTo>
                <a:lnTo>
                  <a:pt x="492248" y="684275"/>
                </a:lnTo>
                <a:lnTo>
                  <a:pt x="493772" y="687323"/>
                </a:lnTo>
                <a:lnTo>
                  <a:pt x="496820" y="688847"/>
                </a:lnTo>
                <a:lnTo>
                  <a:pt x="499868" y="687323"/>
                </a:lnTo>
                <a:lnTo>
                  <a:pt x="501392" y="684275"/>
                </a:lnTo>
                <a:lnTo>
                  <a:pt x="499868" y="681227"/>
                </a:lnTo>
                <a:lnTo>
                  <a:pt x="496820" y="679703"/>
                </a:lnTo>
                <a:close/>
              </a:path>
              <a:path w="1991995" h="688975">
                <a:moveTo>
                  <a:pt x="477008" y="679703"/>
                </a:moveTo>
                <a:lnTo>
                  <a:pt x="473960" y="681227"/>
                </a:lnTo>
                <a:lnTo>
                  <a:pt x="472436" y="684275"/>
                </a:lnTo>
                <a:lnTo>
                  <a:pt x="473960" y="687323"/>
                </a:lnTo>
                <a:lnTo>
                  <a:pt x="477008" y="688847"/>
                </a:lnTo>
                <a:lnTo>
                  <a:pt x="481580" y="687323"/>
                </a:lnTo>
                <a:lnTo>
                  <a:pt x="483104" y="684275"/>
                </a:lnTo>
                <a:lnTo>
                  <a:pt x="481580" y="681227"/>
                </a:lnTo>
                <a:lnTo>
                  <a:pt x="477008" y="679703"/>
                </a:lnTo>
                <a:close/>
              </a:path>
              <a:path w="1991995" h="688975">
                <a:moveTo>
                  <a:pt x="458720" y="679703"/>
                </a:moveTo>
                <a:lnTo>
                  <a:pt x="455672" y="681227"/>
                </a:lnTo>
                <a:lnTo>
                  <a:pt x="454148" y="684275"/>
                </a:lnTo>
                <a:lnTo>
                  <a:pt x="455672" y="687323"/>
                </a:lnTo>
                <a:lnTo>
                  <a:pt x="458720" y="688847"/>
                </a:lnTo>
                <a:lnTo>
                  <a:pt x="461768" y="687323"/>
                </a:lnTo>
                <a:lnTo>
                  <a:pt x="463292" y="684275"/>
                </a:lnTo>
                <a:lnTo>
                  <a:pt x="461768" y="681227"/>
                </a:lnTo>
                <a:lnTo>
                  <a:pt x="458720" y="679703"/>
                </a:lnTo>
                <a:close/>
              </a:path>
              <a:path w="1991995" h="688975">
                <a:moveTo>
                  <a:pt x="438911" y="679703"/>
                </a:moveTo>
                <a:lnTo>
                  <a:pt x="435863" y="681227"/>
                </a:lnTo>
                <a:lnTo>
                  <a:pt x="434339" y="684275"/>
                </a:lnTo>
                <a:lnTo>
                  <a:pt x="435863" y="687323"/>
                </a:lnTo>
                <a:lnTo>
                  <a:pt x="438911" y="688847"/>
                </a:lnTo>
                <a:lnTo>
                  <a:pt x="443483" y="687323"/>
                </a:lnTo>
                <a:lnTo>
                  <a:pt x="445007" y="684275"/>
                </a:lnTo>
                <a:lnTo>
                  <a:pt x="443483" y="681227"/>
                </a:lnTo>
                <a:lnTo>
                  <a:pt x="438911" y="679703"/>
                </a:lnTo>
                <a:close/>
              </a:path>
              <a:path w="1991995" h="688975">
                <a:moveTo>
                  <a:pt x="420623" y="679703"/>
                </a:moveTo>
                <a:lnTo>
                  <a:pt x="417575" y="681227"/>
                </a:lnTo>
                <a:lnTo>
                  <a:pt x="416051" y="684275"/>
                </a:lnTo>
                <a:lnTo>
                  <a:pt x="417575" y="687323"/>
                </a:lnTo>
                <a:lnTo>
                  <a:pt x="420623" y="688847"/>
                </a:lnTo>
                <a:lnTo>
                  <a:pt x="423671" y="687323"/>
                </a:lnTo>
                <a:lnTo>
                  <a:pt x="425195" y="684275"/>
                </a:lnTo>
                <a:lnTo>
                  <a:pt x="423671" y="681227"/>
                </a:lnTo>
                <a:lnTo>
                  <a:pt x="420623" y="679703"/>
                </a:lnTo>
                <a:close/>
              </a:path>
              <a:path w="1991995" h="688975">
                <a:moveTo>
                  <a:pt x="400811" y="679703"/>
                </a:moveTo>
                <a:lnTo>
                  <a:pt x="397763" y="681227"/>
                </a:lnTo>
                <a:lnTo>
                  <a:pt x="396239" y="684275"/>
                </a:lnTo>
                <a:lnTo>
                  <a:pt x="397763" y="687323"/>
                </a:lnTo>
                <a:lnTo>
                  <a:pt x="400811" y="688847"/>
                </a:lnTo>
                <a:lnTo>
                  <a:pt x="405383" y="687323"/>
                </a:lnTo>
                <a:lnTo>
                  <a:pt x="406907" y="684275"/>
                </a:lnTo>
                <a:lnTo>
                  <a:pt x="405383" y="681227"/>
                </a:lnTo>
                <a:lnTo>
                  <a:pt x="400811" y="679703"/>
                </a:lnTo>
                <a:close/>
              </a:path>
              <a:path w="1991995" h="688975">
                <a:moveTo>
                  <a:pt x="382523" y="679703"/>
                </a:moveTo>
                <a:lnTo>
                  <a:pt x="379475" y="681227"/>
                </a:lnTo>
                <a:lnTo>
                  <a:pt x="377951" y="684275"/>
                </a:lnTo>
                <a:lnTo>
                  <a:pt x="379475" y="687323"/>
                </a:lnTo>
                <a:lnTo>
                  <a:pt x="382523" y="688847"/>
                </a:lnTo>
                <a:lnTo>
                  <a:pt x="385571" y="687323"/>
                </a:lnTo>
                <a:lnTo>
                  <a:pt x="387095" y="684275"/>
                </a:lnTo>
                <a:lnTo>
                  <a:pt x="385571" y="681227"/>
                </a:lnTo>
                <a:lnTo>
                  <a:pt x="382523" y="679703"/>
                </a:lnTo>
                <a:close/>
              </a:path>
              <a:path w="1991995" h="688975">
                <a:moveTo>
                  <a:pt x="362711" y="679703"/>
                </a:moveTo>
                <a:lnTo>
                  <a:pt x="359663" y="681227"/>
                </a:lnTo>
                <a:lnTo>
                  <a:pt x="358139" y="684275"/>
                </a:lnTo>
                <a:lnTo>
                  <a:pt x="359663" y="687323"/>
                </a:lnTo>
                <a:lnTo>
                  <a:pt x="362711" y="688847"/>
                </a:lnTo>
                <a:lnTo>
                  <a:pt x="367283" y="687323"/>
                </a:lnTo>
                <a:lnTo>
                  <a:pt x="368807" y="684275"/>
                </a:lnTo>
                <a:lnTo>
                  <a:pt x="367283" y="681227"/>
                </a:lnTo>
                <a:lnTo>
                  <a:pt x="362711" y="679703"/>
                </a:lnTo>
                <a:close/>
              </a:path>
              <a:path w="1991995" h="688975">
                <a:moveTo>
                  <a:pt x="344423" y="679703"/>
                </a:moveTo>
                <a:lnTo>
                  <a:pt x="341375" y="681227"/>
                </a:lnTo>
                <a:lnTo>
                  <a:pt x="339851" y="684275"/>
                </a:lnTo>
                <a:lnTo>
                  <a:pt x="341375" y="687323"/>
                </a:lnTo>
                <a:lnTo>
                  <a:pt x="344423" y="688847"/>
                </a:lnTo>
                <a:lnTo>
                  <a:pt x="347471" y="687323"/>
                </a:lnTo>
                <a:lnTo>
                  <a:pt x="348995" y="684275"/>
                </a:lnTo>
                <a:lnTo>
                  <a:pt x="347471" y="681227"/>
                </a:lnTo>
                <a:lnTo>
                  <a:pt x="344423" y="679703"/>
                </a:lnTo>
                <a:close/>
              </a:path>
              <a:path w="1991995" h="688975">
                <a:moveTo>
                  <a:pt x="324611" y="679703"/>
                </a:moveTo>
                <a:lnTo>
                  <a:pt x="321563" y="681227"/>
                </a:lnTo>
                <a:lnTo>
                  <a:pt x="320039" y="684275"/>
                </a:lnTo>
                <a:lnTo>
                  <a:pt x="321563" y="687323"/>
                </a:lnTo>
                <a:lnTo>
                  <a:pt x="324611" y="688847"/>
                </a:lnTo>
                <a:lnTo>
                  <a:pt x="329183" y="687323"/>
                </a:lnTo>
                <a:lnTo>
                  <a:pt x="330707" y="684275"/>
                </a:lnTo>
                <a:lnTo>
                  <a:pt x="329183" y="681227"/>
                </a:lnTo>
                <a:lnTo>
                  <a:pt x="324611" y="679703"/>
                </a:lnTo>
                <a:close/>
              </a:path>
              <a:path w="1991995" h="688975">
                <a:moveTo>
                  <a:pt x="306323" y="679703"/>
                </a:moveTo>
                <a:lnTo>
                  <a:pt x="303275" y="681227"/>
                </a:lnTo>
                <a:lnTo>
                  <a:pt x="301751" y="684275"/>
                </a:lnTo>
                <a:lnTo>
                  <a:pt x="303275" y="687323"/>
                </a:lnTo>
                <a:lnTo>
                  <a:pt x="306323" y="688847"/>
                </a:lnTo>
                <a:lnTo>
                  <a:pt x="309371" y="687323"/>
                </a:lnTo>
                <a:lnTo>
                  <a:pt x="310895" y="684275"/>
                </a:lnTo>
                <a:lnTo>
                  <a:pt x="309371" y="681227"/>
                </a:lnTo>
                <a:lnTo>
                  <a:pt x="306323" y="679703"/>
                </a:lnTo>
                <a:close/>
              </a:path>
              <a:path w="1991995" h="688975">
                <a:moveTo>
                  <a:pt x="286511" y="679703"/>
                </a:moveTo>
                <a:lnTo>
                  <a:pt x="283463" y="681227"/>
                </a:lnTo>
                <a:lnTo>
                  <a:pt x="281939" y="684275"/>
                </a:lnTo>
                <a:lnTo>
                  <a:pt x="283463" y="687323"/>
                </a:lnTo>
                <a:lnTo>
                  <a:pt x="286511" y="688847"/>
                </a:lnTo>
                <a:lnTo>
                  <a:pt x="291083" y="687323"/>
                </a:lnTo>
                <a:lnTo>
                  <a:pt x="292607" y="684275"/>
                </a:lnTo>
                <a:lnTo>
                  <a:pt x="291083" y="681227"/>
                </a:lnTo>
                <a:lnTo>
                  <a:pt x="286511" y="679703"/>
                </a:lnTo>
                <a:close/>
              </a:path>
              <a:path w="1991995" h="688975">
                <a:moveTo>
                  <a:pt x="268223" y="679703"/>
                </a:moveTo>
                <a:lnTo>
                  <a:pt x="265175" y="681227"/>
                </a:lnTo>
                <a:lnTo>
                  <a:pt x="263651" y="684275"/>
                </a:lnTo>
                <a:lnTo>
                  <a:pt x="265175" y="687323"/>
                </a:lnTo>
                <a:lnTo>
                  <a:pt x="268223" y="688847"/>
                </a:lnTo>
                <a:lnTo>
                  <a:pt x="271271" y="687323"/>
                </a:lnTo>
                <a:lnTo>
                  <a:pt x="272795" y="684275"/>
                </a:lnTo>
                <a:lnTo>
                  <a:pt x="271271" y="681227"/>
                </a:lnTo>
                <a:lnTo>
                  <a:pt x="268223" y="679703"/>
                </a:lnTo>
                <a:close/>
              </a:path>
              <a:path w="1991995" h="688975">
                <a:moveTo>
                  <a:pt x="248411" y="679703"/>
                </a:moveTo>
                <a:lnTo>
                  <a:pt x="245363" y="681227"/>
                </a:lnTo>
                <a:lnTo>
                  <a:pt x="243839" y="684275"/>
                </a:lnTo>
                <a:lnTo>
                  <a:pt x="245363" y="687323"/>
                </a:lnTo>
                <a:lnTo>
                  <a:pt x="248411" y="688847"/>
                </a:lnTo>
                <a:lnTo>
                  <a:pt x="252983" y="687323"/>
                </a:lnTo>
                <a:lnTo>
                  <a:pt x="254507" y="684275"/>
                </a:lnTo>
                <a:lnTo>
                  <a:pt x="252983" y="681227"/>
                </a:lnTo>
                <a:lnTo>
                  <a:pt x="248411" y="679703"/>
                </a:lnTo>
                <a:close/>
              </a:path>
              <a:path w="1991995" h="688975">
                <a:moveTo>
                  <a:pt x="230123" y="679703"/>
                </a:moveTo>
                <a:lnTo>
                  <a:pt x="227075" y="681227"/>
                </a:lnTo>
                <a:lnTo>
                  <a:pt x="225551" y="684275"/>
                </a:lnTo>
                <a:lnTo>
                  <a:pt x="227075" y="687323"/>
                </a:lnTo>
                <a:lnTo>
                  <a:pt x="230123" y="688847"/>
                </a:lnTo>
                <a:lnTo>
                  <a:pt x="233171" y="687323"/>
                </a:lnTo>
                <a:lnTo>
                  <a:pt x="234695" y="684275"/>
                </a:lnTo>
                <a:lnTo>
                  <a:pt x="233171" y="681227"/>
                </a:lnTo>
                <a:lnTo>
                  <a:pt x="230123" y="679703"/>
                </a:lnTo>
                <a:close/>
              </a:path>
              <a:path w="1991995" h="688975">
                <a:moveTo>
                  <a:pt x="210311" y="679703"/>
                </a:moveTo>
                <a:lnTo>
                  <a:pt x="207263" y="681227"/>
                </a:lnTo>
                <a:lnTo>
                  <a:pt x="205739" y="684275"/>
                </a:lnTo>
                <a:lnTo>
                  <a:pt x="207263" y="687323"/>
                </a:lnTo>
                <a:lnTo>
                  <a:pt x="210311" y="688847"/>
                </a:lnTo>
                <a:lnTo>
                  <a:pt x="214883" y="687323"/>
                </a:lnTo>
                <a:lnTo>
                  <a:pt x="216407" y="684275"/>
                </a:lnTo>
                <a:lnTo>
                  <a:pt x="214883" y="681227"/>
                </a:lnTo>
                <a:lnTo>
                  <a:pt x="210311" y="679703"/>
                </a:lnTo>
                <a:close/>
              </a:path>
              <a:path w="1991995" h="688975">
                <a:moveTo>
                  <a:pt x="192023" y="679703"/>
                </a:moveTo>
                <a:lnTo>
                  <a:pt x="188975" y="681227"/>
                </a:lnTo>
                <a:lnTo>
                  <a:pt x="187451" y="684275"/>
                </a:lnTo>
                <a:lnTo>
                  <a:pt x="188975" y="687323"/>
                </a:lnTo>
                <a:lnTo>
                  <a:pt x="192023" y="688847"/>
                </a:lnTo>
                <a:lnTo>
                  <a:pt x="195071" y="687323"/>
                </a:lnTo>
                <a:lnTo>
                  <a:pt x="196595" y="684275"/>
                </a:lnTo>
                <a:lnTo>
                  <a:pt x="195071" y="681227"/>
                </a:lnTo>
                <a:lnTo>
                  <a:pt x="192023" y="679703"/>
                </a:lnTo>
                <a:close/>
              </a:path>
              <a:path w="1991995" h="688975">
                <a:moveTo>
                  <a:pt x="172211" y="679703"/>
                </a:moveTo>
                <a:lnTo>
                  <a:pt x="169163" y="681227"/>
                </a:lnTo>
                <a:lnTo>
                  <a:pt x="167639" y="684275"/>
                </a:lnTo>
                <a:lnTo>
                  <a:pt x="169163" y="687323"/>
                </a:lnTo>
                <a:lnTo>
                  <a:pt x="172211" y="688847"/>
                </a:lnTo>
                <a:lnTo>
                  <a:pt x="176783" y="687323"/>
                </a:lnTo>
                <a:lnTo>
                  <a:pt x="176783" y="681227"/>
                </a:lnTo>
                <a:lnTo>
                  <a:pt x="172211" y="679703"/>
                </a:lnTo>
                <a:close/>
              </a:path>
              <a:path w="1991995" h="688975">
                <a:moveTo>
                  <a:pt x="153923" y="679703"/>
                </a:moveTo>
                <a:lnTo>
                  <a:pt x="150875" y="681227"/>
                </a:lnTo>
                <a:lnTo>
                  <a:pt x="149351" y="684275"/>
                </a:lnTo>
                <a:lnTo>
                  <a:pt x="150875" y="687323"/>
                </a:lnTo>
                <a:lnTo>
                  <a:pt x="153923" y="688847"/>
                </a:lnTo>
                <a:lnTo>
                  <a:pt x="156971" y="687323"/>
                </a:lnTo>
                <a:lnTo>
                  <a:pt x="158495" y="684275"/>
                </a:lnTo>
                <a:lnTo>
                  <a:pt x="156971" y="681227"/>
                </a:lnTo>
                <a:lnTo>
                  <a:pt x="153923" y="679703"/>
                </a:lnTo>
                <a:close/>
              </a:path>
              <a:path w="1991995" h="688975">
                <a:moveTo>
                  <a:pt x="134111" y="679703"/>
                </a:moveTo>
                <a:lnTo>
                  <a:pt x="131063" y="681227"/>
                </a:lnTo>
                <a:lnTo>
                  <a:pt x="129539" y="684275"/>
                </a:lnTo>
                <a:lnTo>
                  <a:pt x="131063" y="687323"/>
                </a:lnTo>
                <a:lnTo>
                  <a:pt x="134111" y="688847"/>
                </a:lnTo>
                <a:lnTo>
                  <a:pt x="138683" y="687323"/>
                </a:lnTo>
                <a:lnTo>
                  <a:pt x="138683" y="681227"/>
                </a:lnTo>
                <a:lnTo>
                  <a:pt x="134111" y="679703"/>
                </a:lnTo>
                <a:close/>
              </a:path>
              <a:path w="1991995" h="688975">
                <a:moveTo>
                  <a:pt x="115823" y="679703"/>
                </a:moveTo>
                <a:lnTo>
                  <a:pt x="112775" y="681227"/>
                </a:lnTo>
                <a:lnTo>
                  <a:pt x="111251" y="684275"/>
                </a:lnTo>
                <a:lnTo>
                  <a:pt x="112775" y="687323"/>
                </a:lnTo>
                <a:lnTo>
                  <a:pt x="115823" y="688847"/>
                </a:lnTo>
                <a:lnTo>
                  <a:pt x="118871" y="687323"/>
                </a:lnTo>
                <a:lnTo>
                  <a:pt x="120395" y="684275"/>
                </a:lnTo>
                <a:lnTo>
                  <a:pt x="118871" y="681227"/>
                </a:lnTo>
                <a:lnTo>
                  <a:pt x="115823" y="679703"/>
                </a:lnTo>
                <a:close/>
              </a:path>
              <a:path w="1991995" h="688975">
                <a:moveTo>
                  <a:pt x="96011" y="679703"/>
                </a:moveTo>
                <a:lnTo>
                  <a:pt x="92963" y="681227"/>
                </a:lnTo>
                <a:lnTo>
                  <a:pt x="91439" y="684275"/>
                </a:lnTo>
                <a:lnTo>
                  <a:pt x="92963" y="687323"/>
                </a:lnTo>
                <a:lnTo>
                  <a:pt x="96011" y="688847"/>
                </a:lnTo>
                <a:lnTo>
                  <a:pt x="100583" y="687323"/>
                </a:lnTo>
                <a:lnTo>
                  <a:pt x="100583" y="681227"/>
                </a:lnTo>
                <a:lnTo>
                  <a:pt x="96011" y="679703"/>
                </a:lnTo>
                <a:close/>
              </a:path>
              <a:path w="1991995" h="688975">
                <a:moveTo>
                  <a:pt x="77723" y="679703"/>
                </a:moveTo>
                <a:lnTo>
                  <a:pt x="74675" y="681227"/>
                </a:lnTo>
                <a:lnTo>
                  <a:pt x="73151" y="684275"/>
                </a:lnTo>
                <a:lnTo>
                  <a:pt x="74675" y="687323"/>
                </a:lnTo>
                <a:lnTo>
                  <a:pt x="77723" y="688847"/>
                </a:lnTo>
                <a:lnTo>
                  <a:pt x="80771" y="687323"/>
                </a:lnTo>
                <a:lnTo>
                  <a:pt x="82295" y="684275"/>
                </a:lnTo>
                <a:lnTo>
                  <a:pt x="80771" y="681227"/>
                </a:lnTo>
                <a:lnTo>
                  <a:pt x="77723" y="679703"/>
                </a:lnTo>
                <a:close/>
              </a:path>
              <a:path w="1991995" h="688975">
                <a:moveTo>
                  <a:pt x="57911" y="679703"/>
                </a:moveTo>
                <a:lnTo>
                  <a:pt x="54863" y="681227"/>
                </a:lnTo>
                <a:lnTo>
                  <a:pt x="53339" y="684275"/>
                </a:lnTo>
                <a:lnTo>
                  <a:pt x="54863" y="687323"/>
                </a:lnTo>
                <a:lnTo>
                  <a:pt x="57911" y="688847"/>
                </a:lnTo>
                <a:lnTo>
                  <a:pt x="62483" y="687323"/>
                </a:lnTo>
                <a:lnTo>
                  <a:pt x="62483" y="681227"/>
                </a:lnTo>
                <a:lnTo>
                  <a:pt x="57911" y="679703"/>
                </a:lnTo>
                <a:close/>
              </a:path>
              <a:path w="1991995" h="688975">
                <a:moveTo>
                  <a:pt x="39623" y="679703"/>
                </a:moveTo>
                <a:lnTo>
                  <a:pt x="36575" y="681227"/>
                </a:lnTo>
                <a:lnTo>
                  <a:pt x="35051" y="684275"/>
                </a:lnTo>
                <a:lnTo>
                  <a:pt x="36575" y="687323"/>
                </a:lnTo>
                <a:lnTo>
                  <a:pt x="39623" y="688847"/>
                </a:lnTo>
                <a:lnTo>
                  <a:pt x="42671" y="687323"/>
                </a:lnTo>
                <a:lnTo>
                  <a:pt x="44195" y="684275"/>
                </a:lnTo>
                <a:lnTo>
                  <a:pt x="42671" y="681227"/>
                </a:lnTo>
                <a:lnTo>
                  <a:pt x="39623" y="679703"/>
                </a:lnTo>
                <a:close/>
              </a:path>
              <a:path w="1991995" h="688975">
                <a:moveTo>
                  <a:pt x="19811" y="679703"/>
                </a:moveTo>
                <a:lnTo>
                  <a:pt x="16763" y="681227"/>
                </a:lnTo>
                <a:lnTo>
                  <a:pt x="15239" y="684275"/>
                </a:lnTo>
                <a:lnTo>
                  <a:pt x="16763" y="687323"/>
                </a:lnTo>
                <a:lnTo>
                  <a:pt x="19811" y="688847"/>
                </a:lnTo>
                <a:lnTo>
                  <a:pt x="24383" y="687323"/>
                </a:lnTo>
                <a:lnTo>
                  <a:pt x="24383" y="681227"/>
                </a:lnTo>
                <a:lnTo>
                  <a:pt x="19811" y="6797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893455" y="5795262"/>
            <a:ext cx="1398270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6205" marR="5080" indent="-104139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emo</a:t>
            </a:r>
            <a:r>
              <a:rPr sz="1200" spc="5" dirty="0">
                <a:latin typeface="Calibri"/>
                <a:cs typeface="Calibri"/>
              </a:rPr>
              <a:t>žn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5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oj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í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40" dirty="0">
                <a:latin typeface="Calibri"/>
                <a:cs typeface="Calibri"/>
              </a:rPr>
              <a:t>x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k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í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964317" y="5609078"/>
            <a:ext cx="4901565" cy="0"/>
          </a:xfrm>
          <a:custGeom>
            <a:avLst/>
            <a:gdLst/>
            <a:ahLst/>
            <a:cxnLst/>
            <a:rect l="l" t="t" r="r" b="b"/>
            <a:pathLst>
              <a:path w="4901565">
                <a:moveTo>
                  <a:pt x="0" y="0"/>
                </a:moveTo>
                <a:lnTo>
                  <a:pt x="490118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827397" y="5609840"/>
            <a:ext cx="76200" cy="125095"/>
          </a:xfrm>
          <a:custGeom>
            <a:avLst/>
            <a:gdLst/>
            <a:ahLst/>
            <a:cxnLst/>
            <a:rect l="l" t="t" r="r" b="b"/>
            <a:pathLst>
              <a:path w="76200" h="125095">
                <a:moveTo>
                  <a:pt x="32003" y="48767"/>
                </a:moveTo>
                <a:lnTo>
                  <a:pt x="0" y="48767"/>
                </a:lnTo>
                <a:lnTo>
                  <a:pt x="38099" y="124967"/>
                </a:lnTo>
                <a:lnTo>
                  <a:pt x="70103" y="60959"/>
                </a:lnTo>
                <a:lnTo>
                  <a:pt x="32003" y="60959"/>
                </a:lnTo>
                <a:lnTo>
                  <a:pt x="32003" y="48767"/>
                </a:lnTo>
                <a:close/>
              </a:path>
              <a:path w="76200" h="125095">
                <a:moveTo>
                  <a:pt x="42671" y="0"/>
                </a:moveTo>
                <a:lnTo>
                  <a:pt x="32003" y="0"/>
                </a:lnTo>
                <a:lnTo>
                  <a:pt x="32003" y="60959"/>
                </a:lnTo>
                <a:lnTo>
                  <a:pt x="42671" y="60959"/>
                </a:lnTo>
                <a:lnTo>
                  <a:pt x="42671" y="0"/>
                </a:lnTo>
                <a:close/>
              </a:path>
              <a:path w="76200" h="125095">
                <a:moveTo>
                  <a:pt x="76199" y="48767"/>
                </a:moveTo>
                <a:lnTo>
                  <a:pt x="42671" y="48767"/>
                </a:lnTo>
                <a:lnTo>
                  <a:pt x="42671" y="60959"/>
                </a:lnTo>
                <a:lnTo>
                  <a:pt x="70103" y="60959"/>
                </a:lnTo>
                <a:lnTo>
                  <a:pt x="76199" y="487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91206" y="5609840"/>
            <a:ext cx="76200" cy="125095"/>
          </a:xfrm>
          <a:custGeom>
            <a:avLst/>
            <a:gdLst/>
            <a:ahLst/>
            <a:cxnLst/>
            <a:rect l="l" t="t" r="r" b="b"/>
            <a:pathLst>
              <a:path w="76200" h="125095">
                <a:moveTo>
                  <a:pt x="33527" y="48767"/>
                </a:moveTo>
                <a:lnTo>
                  <a:pt x="0" y="48767"/>
                </a:lnTo>
                <a:lnTo>
                  <a:pt x="38099" y="124967"/>
                </a:lnTo>
                <a:lnTo>
                  <a:pt x="70103" y="60959"/>
                </a:lnTo>
                <a:lnTo>
                  <a:pt x="33527" y="60959"/>
                </a:lnTo>
                <a:lnTo>
                  <a:pt x="33527" y="48767"/>
                </a:lnTo>
                <a:close/>
              </a:path>
              <a:path w="76200" h="125095">
                <a:moveTo>
                  <a:pt x="42671" y="0"/>
                </a:moveTo>
                <a:lnTo>
                  <a:pt x="33527" y="0"/>
                </a:lnTo>
                <a:lnTo>
                  <a:pt x="33527" y="60959"/>
                </a:lnTo>
                <a:lnTo>
                  <a:pt x="42671" y="60959"/>
                </a:lnTo>
                <a:lnTo>
                  <a:pt x="42671" y="0"/>
                </a:lnTo>
                <a:close/>
              </a:path>
              <a:path w="76200" h="125095">
                <a:moveTo>
                  <a:pt x="76199" y="48767"/>
                </a:moveTo>
                <a:lnTo>
                  <a:pt x="42671" y="48767"/>
                </a:lnTo>
                <a:lnTo>
                  <a:pt x="42671" y="60959"/>
                </a:lnTo>
                <a:lnTo>
                  <a:pt x="70103" y="60959"/>
                </a:lnTo>
                <a:lnTo>
                  <a:pt x="76199" y="487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645286" y="5609840"/>
            <a:ext cx="76200" cy="125095"/>
          </a:xfrm>
          <a:custGeom>
            <a:avLst/>
            <a:gdLst/>
            <a:ahLst/>
            <a:cxnLst/>
            <a:rect l="l" t="t" r="r" b="b"/>
            <a:pathLst>
              <a:path w="76200" h="125095">
                <a:moveTo>
                  <a:pt x="33527" y="48767"/>
                </a:moveTo>
                <a:lnTo>
                  <a:pt x="0" y="48767"/>
                </a:lnTo>
                <a:lnTo>
                  <a:pt x="38099" y="124967"/>
                </a:lnTo>
                <a:lnTo>
                  <a:pt x="70103" y="60959"/>
                </a:lnTo>
                <a:lnTo>
                  <a:pt x="33527" y="60959"/>
                </a:lnTo>
                <a:lnTo>
                  <a:pt x="33527" y="48767"/>
                </a:lnTo>
                <a:close/>
              </a:path>
              <a:path w="76200" h="125095">
                <a:moveTo>
                  <a:pt x="42671" y="0"/>
                </a:moveTo>
                <a:lnTo>
                  <a:pt x="33527" y="0"/>
                </a:lnTo>
                <a:lnTo>
                  <a:pt x="33527" y="60959"/>
                </a:lnTo>
                <a:lnTo>
                  <a:pt x="42671" y="60959"/>
                </a:lnTo>
                <a:lnTo>
                  <a:pt x="42671" y="0"/>
                </a:lnTo>
                <a:close/>
              </a:path>
              <a:path w="76200" h="125095">
                <a:moveTo>
                  <a:pt x="76199" y="48767"/>
                </a:moveTo>
                <a:lnTo>
                  <a:pt x="42671" y="48767"/>
                </a:lnTo>
                <a:lnTo>
                  <a:pt x="42671" y="60959"/>
                </a:lnTo>
                <a:lnTo>
                  <a:pt x="70103" y="60959"/>
                </a:lnTo>
                <a:lnTo>
                  <a:pt x="76199" y="487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927741" y="5609840"/>
            <a:ext cx="76200" cy="114300"/>
          </a:xfrm>
          <a:custGeom>
            <a:avLst/>
            <a:gdLst/>
            <a:ahLst/>
            <a:cxnLst/>
            <a:rect l="l" t="t" r="r" b="b"/>
            <a:pathLst>
              <a:path w="76200" h="114300">
                <a:moveTo>
                  <a:pt x="32003" y="38099"/>
                </a:moveTo>
                <a:lnTo>
                  <a:pt x="0" y="38099"/>
                </a:lnTo>
                <a:lnTo>
                  <a:pt x="38099" y="114299"/>
                </a:lnTo>
                <a:lnTo>
                  <a:pt x="70103" y="50291"/>
                </a:lnTo>
                <a:lnTo>
                  <a:pt x="32003" y="50291"/>
                </a:lnTo>
                <a:lnTo>
                  <a:pt x="32003" y="38099"/>
                </a:lnTo>
                <a:close/>
              </a:path>
              <a:path w="76200" h="114300">
                <a:moveTo>
                  <a:pt x="41147" y="0"/>
                </a:moveTo>
                <a:lnTo>
                  <a:pt x="32003" y="0"/>
                </a:lnTo>
                <a:lnTo>
                  <a:pt x="32003" y="50291"/>
                </a:lnTo>
                <a:lnTo>
                  <a:pt x="42671" y="50291"/>
                </a:lnTo>
                <a:lnTo>
                  <a:pt x="41147" y="0"/>
                </a:lnTo>
                <a:close/>
              </a:path>
              <a:path w="76200" h="114300">
                <a:moveTo>
                  <a:pt x="76199" y="38099"/>
                </a:moveTo>
                <a:lnTo>
                  <a:pt x="42302" y="38099"/>
                </a:lnTo>
                <a:lnTo>
                  <a:pt x="42671" y="50291"/>
                </a:lnTo>
                <a:lnTo>
                  <a:pt x="70103" y="50291"/>
                </a:lnTo>
                <a:lnTo>
                  <a:pt x="76199" y="380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571365" y="5362952"/>
            <a:ext cx="0" cy="288290"/>
          </a:xfrm>
          <a:custGeom>
            <a:avLst/>
            <a:gdLst/>
            <a:ahLst/>
            <a:cxnLst/>
            <a:rect l="l" t="t" r="r" b="b"/>
            <a:pathLst>
              <a:path h="288289">
                <a:moveTo>
                  <a:pt x="0" y="0"/>
                </a:moveTo>
                <a:lnTo>
                  <a:pt x="0" y="288035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964317" y="6561577"/>
            <a:ext cx="4901565" cy="0"/>
          </a:xfrm>
          <a:custGeom>
            <a:avLst/>
            <a:gdLst/>
            <a:ahLst/>
            <a:cxnLst/>
            <a:rect l="l" t="t" r="r" b="b"/>
            <a:pathLst>
              <a:path w="4901565">
                <a:moveTo>
                  <a:pt x="0" y="0"/>
                </a:moveTo>
                <a:lnTo>
                  <a:pt x="490118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964317" y="6414511"/>
            <a:ext cx="0" cy="151130"/>
          </a:xfrm>
          <a:custGeom>
            <a:avLst/>
            <a:gdLst/>
            <a:ahLst/>
            <a:cxnLst/>
            <a:rect l="l" t="t" r="r" b="b"/>
            <a:pathLst>
              <a:path h="151129">
                <a:moveTo>
                  <a:pt x="0" y="0"/>
                </a:moveTo>
                <a:lnTo>
                  <a:pt x="0" y="150875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683386" y="6414511"/>
            <a:ext cx="0" cy="151130"/>
          </a:xfrm>
          <a:custGeom>
            <a:avLst/>
            <a:gdLst/>
            <a:ahLst/>
            <a:cxnLst/>
            <a:rect l="l" t="t" r="r" b="b"/>
            <a:pathLst>
              <a:path h="151129">
                <a:moveTo>
                  <a:pt x="0" y="0"/>
                </a:moveTo>
                <a:lnTo>
                  <a:pt x="0" y="150875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329306" y="6414511"/>
            <a:ext cx="0" cy="151130"/>
          </a:xfrm>
          <a:custGeom>
            <a:avLst/>
            <a:gdLst/>
            <a:ahLst/>
            <a:cxnLst/>
            <a:rect l="l" t="t" r="r" b="b"/>
            <a:pathLst>
              <a:path h="151129">
                <a:moveTo>
                  <a:pt x="0" y="0"/>
                </a:moveTo>
                <a:lnTo>
                  <a:pt x="0" y="150875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864736" y="6414511"/>
            <a:ext cx="0" cy="151130"/>
          </a:xfrm>
          <a:custGeom>
            <a:avLst/>
            <a:gdLst/>
            <a:ahLst/>
            <a:cxnLst/>
            <a:rect l="l" t="t" r="r" b="b"/>
            <a:pathLst>
              <a:path h="151129">
                <a:moveTo>
                  <a:pt x="0" y="0"/>
                </a:moveTo>
                <a:lnTo>
                  <a:pt x="0" y="150875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864230" y="6565387"/>
            <a:ext cx="76200" cy="178435"/>
          </a:xfrm>
          <a:custGeom>
            <a:avLst/>
            <a:gdLst/>
            <a:ahLst/>
            <a:cxnLst/>
            <a:rect l="l" t="t" r="r" b="b"/>
            <a:pathLst>
              <a:path w="76200" h="178434">
                <a:moveTo>
                  <a:pt x="33527" y="102107"/>
                </a:moveTo>
                <a:lnTo>
                  <a:pt x="0" y="102107"/>
                </a:lnTo>
                <a:lnTo>
                  <a:pt x="39623" y="178307"/>
                </a:lnTo>
                <a:lnTo>
                  <a:pt x="70347" y="114299"/>
                </a:lnTo>
                <a:lnTo>
                  <a:pt x="33527" y="114299"/>
                </a:lnTo>
                <a:lnTo>
                  <a:pt x="33527" y="102107"/>
                </a:lnTo>
                <a:close/>
              </a:path>
              <a:path w="76200" h="178434">
                <a:moveTo>
                  <a:pt x="42671" y="0"/>
                </a:moveTo>
                <a:lnTo>
                  <a:pt x="33527" y="0"/>
                </a:lnTo>
                <a:lnTo>
                  <a:pt x="33527" y="114299"/>
                </a:lnTo>
                <a:lnTo>
                  <a:pt x="44195" y="114299"/>
                </a:lnTo>
                <a:lnTo>
                  <a:pt x="42671" y="0"/>
                </a:lnTo>
                <a:close/>
              </a:path>
              <a:path w="76200" h="178434">
                <a:moveTo>
                  <a:pt x="76199" y="102107"/>
                </a:moveTo>
                <a:lnTo>
                  <a:pt x="44033" y="102107"/>
                </a:lnTo>
                <a:lnTo>
                  <a:pt x="44195" y="114299"/>
                </a:lnTo>
                <a:lnTo>
                  <a:pt x="70347" y="114299"/>
                </a:lnTo>
                <a:lnTo>
                  <a:pt x="76199" y="1021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123821" y="6733027"/>
            <a:ext cx="3272154" cy="474345"/>
          </a:xfrm>
          <a:custGeom>
            <a:avLst/>
            <a:gdLst/>
            <a:ahLst/>
            <a:cxnLst/>
            <a:rect l="l" t="t" r="r" b="b"/>
            <a:pathLst>
              <a:path w="3272154" h="474345">
                <a:moveTo>
                  <a:pt x="0" y="473963"/>
                </a:moveTo>
                <a:lnTo>
                  <a:pt x="3272027" y="473963"/>
                </a:lnTo>
                <a:lnTo>
                  <a:pt x="3272027" y="0"/>
                </a:lnTo>
                <a:lnTo>
                  <a:pt x="0" y="0"/>
                </a:lnTo>
                <a:lnTo>
                  <a:pt x="0" y="4739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117726" y="6728455"/>
            <a:ext cx="3282950" cy="478790"/>
          </a:xfrm>
          <a:custGeom>
            <a:avLst/>
            <a:gdLst/>
            <a:ahLst/>
            <a:cxnLst/>
            <a:rect l="l" t="t" r="r" b="b"/>
            <a:pathLst>
              <a:path w="3282950" h="478790">
                <a:moveTo>
                  <a:pt x="3282695" y="0"/>
                </a:moveTo>
                <a:lnTo>
                  <a:pt x="0" y="0"/>
                </a:lnTo>
                <a:lnTo>
                  <a:pt x="0" y="478535"/>
                </a:lnTo>
                <a:lnTo>
                  <a:pt x="10667" y="478535"/>
                </a:lnTo>
                <a:lnTo>
                  <a:pt x="6095" y="473963"/>
                </a:lnTo>
                <a:lnTo>
                  <a:pt x="10667" y="473963"/>
                </a:lnTo>
                <a:lnTo>
                  <a:pt x="10667" y="10667"/>
                </a:lnTo>
                <a:lnTo>
                  <a:pt x="6095" y="10667"/>
                </a:lnTo>
                <a:lnTo>
                  <a:pt x="10667" y="4571"/>
                </a:lnTo>
                <a:lnTo>
                  <a:pt x="3282695" y="4571"/>
                </a:lnTo>
                <a:lnTo>
                  <a:pt x="3282695" y="0"/>
                </a:lnTo>
                <a:close/>
              </a:path>
              <a:path w="3282950" h="478790">
                <a:moveTo>
                  <a:pt x="10667" y="473963"/>
                </a:moveTo>
                <a:lnTo>
                  <a:pt x="6095" y="473963"/>
                </a:lnTo>
                <a:lnTo>
                  <a:pt x="10667" y="478535"/>
                </a:lnTo>
                <a:lnTo>
                  <a:pt x="10667" y="473963"/>
                </a:lnTo>
                <a:close/>
              </a:path>
              <a:path w="3282950" h="478790">
                <a:moveTo>
                  <a:pt x="3273551" y="473963"/>
                </a:moveTo>
                <a:lnTo>
                  <a:pt x="10667" y="473963"/>
                </a:lnTo>
                <a:lnTo>
                  <a:pt x="10667" y="478535"/>
                </a:lnTo>
                <a:lnTo>
                  <a:pt x="3273551" y="478535"/>
                </a:lnTo>
                <a:lnTo>
                  <a:pt x="3273551" y="473963"/>
                </a:lnTo>
                <a:close/>
              </a:path>
              <a:path w="3282950" h="478790">
                <a:moveTo>
                  <a:pt x="3273551" y="4571"/>
                </a:moveTo>
                <a:lnTo>
                  <a:pt x="3273551" y="478535"/>
                </a:lnTo>
                <a:lnTo>
                  <a:pt x="3278123" y="473963"/>
                </a:lnTo>
                <a:lnTo>
                  <a:pt x="3282695" y="473963"/>
                </a:lnTo>
                <a:lnTo>
                  <a:pt x="3282695" y="10667"/>
                </a:lnTo>
                <a:lnTo>
                  <a:pt x="3278123" y="10667"/>
                </a:lnTo>
                <a:lnTo>
                  <a:pt x="3273551" y="4571"/>
                </a:lnTo>
                <a:close/>
              </a:path>
              <a:path w="3282950" h="478790">
                <a:moveTo>
                  <a:pt x="3282695" y="473963"/>
                </a:moveTo>
                <a:lnTo>
                  <a:pt x="3278123" y="473963"/>
                </a:lnTo>
                <a:lnTo>
                  <a:pt x="3273551" y="478535"/>
                </a:lnTo>
                <a:lnTo>
                  <a:pt x="3282695" y="478535"/>
                </a:lnTo>
                <a:lnTo>
                  <a:pt x="3282695" y="473963"/>
                </a:lnTo>
                <a:close/>
              </a:path>
              <a:path w="3282950" h="478790">
                <a:moveTo>
                  <a:pt x="10667" y="4571"/>
                </a:moveTo>
                <a:lnTo>
                  <a:pt x="6095" y="10667"/>
                </a:lnTo>
                <a:lnTo>
                  <a:pt x="10667" y="10667"/>
                </a:lnTo>
                <a:lnTo>
                  <a:pt x="10667" y="4571"/>
                </a:lnTo>
                <a:close/>
              </a:path>
              <a:path w="3282950" h="478790">
                <a:moveTo>
                  <a:pt x="3273551" y="4571"/>
                </a:moveTo>
                <a:lnTo>
                  <a:pt x="10667" y="4571"/>
                </a:lnTo>
                <a:lnTo>
                  <a:pt x="10667" y="10667"/>
                </a:lnTo>
                <a:lnTo>
                  <a:pt x="3273551" y="10667"/>
                </a:lnTo>
                <a:lnTo>
                  <a:pt x="3273551" y="4571"/>
                </a:lnTo>
                <a:close/>
              </a:path>
              <a:path w="3282950" h="478790">
                <a:moveTo>
                  <a:pt x="3282695" y="4571"/>
                </a:moveTo>
                <a:lnTo>
                  <a:pt x="3273551" y="4571"/>
                </a:lnTo>
                <a:lnTo>
                  <a:pt x="3278123" y="10667"/>
                </a:lnTo>
                <a:lnTo>
                  <a:pt x="3282695" y="10667"/>
                </a:lnTo>
                <a:lnTo>
                  <a:pt x="3282695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4927997" y="6795003"/>
            <a:ext cx="1661160" cy="391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35"/>
              </a:lnSpc>
            </a:pPr>
            <a:r>
              <a:rPr sz="1200" spc="-15" dirty="0">
                <a:latin typeface="Calibri"/>
                <a:cs typeface="Calibri"/>
              </a:rPr>
              <a:t>Ú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ek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Calibri"/>
                <a:cs typeface="Calibri"/>
              </a:rPr>
              <a:t>v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ě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ts val="1675"/>
              </a:lnSpc>
            </a:pPr>
            <a:r>
              <a:rPr sz="1400" b="1" spc="-5" dirty="0">
                <a:latin typeface="Calibri"/>
                <a:cs typeface="Calibri"/>
              </a:rPr>
              <a:t>P</a:t>
            </a:r>
            <a:r>
              <a:rPr sz="1400" b="1" dirty="0">
                <a:latin typeface="Calibri"/>
                <a:cs typeface="Calibri"/>
              </a:rPr>
              <a:t>l</a:t>
            </a:r>
            <a:r>
              <a:rPr sz="1400" b="1" spc="-10" dirty="0">
                <a:latin typeface="Calibri"/>
                <a:cs typeface="Calibri"/>
              </a:rPr>
              <a:t>at</a:t>
            </a:r>
            <a:r>
              <a:rPr sz="1400" b="1" dirty="0">
                <a:latin typeface="Calibri"/>
                <a:cs typeface="Calibri"/>
              </a:rPr>
              <a:t>ební</a:t>
            </a:r>
            <a:r>
              <a:rPr sz="1400" b="1" spc="-7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Calibri"/>
                <a:cs typeface="Calibri"/>
              </a:rPr>
              <a:t>nes</a:t>
            </a:r>
            <a:r>
              <a:rPr sz="1400" b="1" spc="-5" dirty="0">
                <a:latin typeface="Calibri"/>
                <a:cs typeface="Calibri"/>
              </a:rPr>
              <a:t>c</a:t>
            </a:r>
            <a:r>
              <a:rPr sz="1400" b="1" dirty="0">
                <a:latin typeface="Calibri"/>
                <a:cs typeface="Calibri"/>
              </a:rPr>
              <a:t>hopno</a:t>
            </a:r>
            <a:r>
              <a:rPr sz="1400" b="1" spc="-20" dirty="0">
                <a:latin typeface="Calibri"/>
                <a:cs typeface="Calibri"/>
              </a:rPr>
              <a:t>s</a:t>
            </a:r>
            <a:r>
              <a:rPr sz="1400" b="1" spc="5" dirty="0">
                <a:latin typeface="Calibri"/>
                <a:cs typeface="Calibri"/>
              </a:rPr>
              <a:t>t</a:t>
            </a:r>
            <a:r>
              <a:rPr sz="1400" b="1" dirty="0">
                <a:latin typeface="Calibri"/>
                <a:cs typeface="Calibri"/>
              </a:rPr>
              <a:t>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499737" y="4498844"/>
            <a:ext cx="215265" cy="2165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89535">
              <a:lnSpc>
                <a:spcPts val="1415"/>
              </a:lnSpc>
            </a:pPr>
            <a:r>
              <a:rPr sz="1200" b="1" dirty="0">
                <a:latin typeface="Calibri"/>
                <a:cs typeface="Calibri"/>
              </a:rPr>
              <a:t>+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2614</Words>
  <Application>Microsoft Office PowerPoint</Application>
  <PresentationFormat>Vlastní</PresentationFormat>
  <Paragraphs>490</Paragraphs>
  <Slides>49</Slides>
  <Notes>45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7" baseType="lpstr">
      <vt:lpstr>Arial</vt:lpstr>
      <vt:lpstr>Calibri</vt:lpstr>
      <vt:lpstr>Georgia</vt:lpstr>
      <vt:lpstr>Tahoma</vt:lpstr>
      <vt:lpstr>Times New Roman</vt:lpstr>
      <vt:lpstr>Wingdings</vt:lpstr>
      <vt:lpstr>Wingdings 2</vt:lpstr>
      <vt:lpstr>Office Theme</vt:lpstr>
      <vt:lpstr>Insolvence v ČR</vt:lpstr>
      <vt:lpstr>Počet insolvenčních návrhů</vt:lpstr>
      <vt:lpstr>Insolvenční návrh v ČR</vt:lpstr>
      <vt:lpstr>Insolvence dle regionů</vt:lpstr>
      <vt:lpstr>Počet prohlášených konkurzů a reorganizací</vt:lpstr>
      <vt:lpstr>Osobní bankrot - odlužení</vt:lpstr>
      <vt:lpstr>Prezentace aplikace PowerPoint</vt:lpstr>
      <vt:lpstr>Typy úpadku dlužníka</vt:lpstr>
      <vt:lpstr>Prezentace aplikace PowerPoint</vt:lpstr>
      <vt:lpstr>Obecně k insolvenčnímu řízení</vt:lpstr>
      <vt:lpstr>Obecně k insolvenčnímu řízení</vt:lpstr>
      <vt:lpstr>Fáze insolvenčního řízení</vt:lpstr>
      <vt:lpstr>Fáze insolvenčního řízení</vt:lpstr>
      <vt:lpstr>Zahájení insolvenčního řízení</vt:lpstr>
      <vt:lpstr>Povinnost podání insolvenčního návrhu</vt:lpstr>
      <vt:lpstr>Šikanózní insolvenční návrh</vt:lpstr>
      <vt:lpstr>Účinky zahájení insolvenčního řízení</vt:lpstr>
      <vt:lpstr>Omezení dlužníka po zahájení IŘ</vt:lpstr>
      <vt:lpstr>Omezení dlužníka po zahájení IŘ</vt:lpstr>
      <vt:lpstr>Majetková podstata</vt:lpstr>
      <vt:lpstr>Majetková podstata</vt:lpstr>
      <vt:lpstr>Prezentace aplikace PowerPoint</vt:lpstr>
      <vt:lpstr>Započtení v insolvenčním řízení</vt:lpstr>
      <vt:lpstr>Prezentace aplikace PowerPoint</vt:lpstr>
      <vt:lpstr>Základní druhy řešení úpadku</vt:lpstr>
      <vt:lpstr>Rozhodování o způsobu řešení úpadku</vt:lpstr>
      <vt:lpstr>Rozhodnutí o způsobu řešení úpadku v podobě oddlužení</vt:lpstr>
      <vt:lpstr>Rozhodnutí o způsobu řešení úpadku v podobě oddlužení</vt:lpstr>
      <vt:lpstr>Rozhodnutí o způsobu řešení úpadku v podobě oddlužení</vt:lpstr>
      <vt:lpstr>Rozhodnutí o způsobu řešení úpadku v podobě oddlužení</vt:lpstr>
      <vt:lpstr>Rozhodnutí o způsobu řešení úpadku v podobě reorganizace</vt:lpstr>
      <vt:lpstr>Rozhodnutí o způsobu řešení úpadku v podobě konkursu</vt:lpstr>
      <vt:lpstr>Rozhodnutí o způsobu řešení úpadku v podobě konkursu</vt:lpstr>
      <vt:lpstr>KONKURZ</vt:lpstr>
      <vt:lpstr>Prezentace aplikace PowerPoint</vt:lpstr>
      <vt:lpstr>Subjekty insolvenčního řízení</vt:lpstr>
      <vt:lpstr>Pořadí věřitelů v insolvenčním řízení</vt:lpstr>
      <vt:lpstr>Pořadí věřitelů v insolvenčním řízení</vt:lpstr>
      <vt:lpstr>Věřitelské orgány</vt:lpstr>
      <vt:lpstr>Prezentace aplikace PowerPoint</vt:lpstr>
      <vt:lpstr>Neoprávněné přihlášení pohledávky</vt:lpstr>
      <vt:lpstr>Formy popření přihlášené pohledávky</vt:lpstr>
      <vt:lpstr>Prezentace aplikace PowerPoint</vt:lpstr>
      <vt:lpstr>Účinky popření pohledávky dlužníkem</vt:lpstr>
      <vt:lpstr>Účinky popření pohledávky věřitelem</vt:lpstr>
      <vt:lpstr>Prezentace aplikace PowerPoint</vt:lpstr>
      <vt:lpstr>Prezentace aplikace PowerPoint</vt:lpstr>
      <vt:lpstr>Odměna insolvenčního správce při uspokojování pohledávek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Osnova prezentace</dc:title>
  <dc:creator>Online2PDF.com</dc:creator>
  <cp:lastModifiedBy>Michal Janovec</cp:lastModifiedBy>
  <cp:revision>6</cp:revision>
  <dcterms:created xsi:type="dcterms:W3CDTF">2018-02-26T12:55:14Z</dcterms:created>
  <dcterms:modified xsi:type="dcterms:W3CDTF">2018-02-26T12:19:23Z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2018-02-26T00:00:00Z</vt:filetime>
  </property>
  <property fmtid="{D5CDD505-2E9C-101B-9397-08002B2CF9AE}" pid="3" name="LastSaved">
    <vt:filetime>2018-02-26T00:00:00Z</vt:filetime>
  </property>
</Properties>
</file>