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19"/>
  </p:notesMasterIdLst>
  <p:handoutMasterIdLst>
    <p:handoutMasterId r:id="rId20"/>
  </p:handoutMasterIdLst>
  <p:sldIdLst>
    <p:sldId id="309" r:id="rId3"/>
    <p:sldId id="305" r:id="rId4"/>
    <p:sldId id="313" r:id="rId5"/>
    <p:sldId id="314" r:id="rId6"/>
    <p:sldId id="315" r:id="rId7"/>
    <p:sldId id="316" r:id="rId8"/>
    <p:sldId id="317" r:id="rId9"/>
    <p:sldId id="318" r:id="rId10"/>
    <p:sldId id="321" r:id="rId11"/>
    <p:sldId id="320" r:id="rId12"/>
    <p:sldId id="322" r:id="rId13"/>
    <p:sldId id="323" r:id="rId14"/>
    <p:sldId id="324" r:id="rId15"/>
    <p:sldId id="325" r:id="rId16"/>
    <p:sldId id="326" r:id="rId17"/>
    <p:sldId id="319" r:id="rId18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747" autoAdjust="0"/>
  </p:normalViewPr>
  <p:slideViewPr>
    <p:cSldViewPr>
      <p:cViewPr varScale="1">
        <p:scale>
          <a:sx n="91" d="100"/>
          <a:sy n="91" d="100"/>
        </p:scale>
        <p:origin x="126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8F511B76-CD0D-4FBD-9E2E-2992BC23775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91998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77B77796-BD1A-4051-9258-713099EA094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8511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2D87DE18-1BDE-4173-AC44-C97D62B5AF0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2790BB-36D8-40A2-982B-FF2A245098A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161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E714B0-C5CD-4F21-B8D3-B4EDD02AACE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81890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188671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43292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362016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0321656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124156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4750870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86547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345703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760637-A908-438C-A6BC-9D28BFF4008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694101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4083999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958757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402625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A9AC32-BB40-497F-9A14-BAF41830687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71660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E1380E-CE38-45BF-AFD2-FB981660731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1027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D25557-72C4-4ACD-93EC-944D5BEDAB3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9139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184B89-8698-41F5-9BDE-F7DD3481F78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9246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9B84D3-BBF1-45E0-92CC-347A1D8240B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5036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391989-17EC-419C-85DC-BC88E7D9E30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33237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EB4FB1-F303-47C0-8F0D-D1D83CCF889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24245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2BE0AB57-4AD9-4892-8949-A6BE0117F576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627784" y="3141663"/>
            <a:ext cx="6264696" cy="3311525"/>
          </a:xfrm>
        </p:spPr>
        <p:txBody>
          <a:bodyPr/>
          <a:lstStyle/>
          <a:p>
            <a:r>
              <a:rPr lang="cs-CZ" altLang="cs-CZ" sz="4400" dirty="0" err="1" smtClean="0"/>
              <a:t>Special</a:t>
            </a:r>
            <a:r>
              <a:rPr lang="cs-CZ" altLang="cs-CZ" sz="4400" dirty="0" smtClean="0"/>
              <a:t> </a:t>
            </a:r>
            <a:r>
              <a:rPr lang="cs-CZ" altLang="cs-CZ" sz="4400" dirty="0" err="1" smtClean="0"/>
              <a:t>testaments</a:t>
            </a: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 smtClean="0"/>
              <a:t>		</a:t>
            </a:r>
            <a:r>
              <a:rPr lang="cs-CZ" altLang="cs-CZ" sz="3200" dirty="0" smtClean="0"/>
              <a:t>JUDr. P. Salák jr. Ph.D.</a:t>
            </a:r>
            <a:endParaRPr lang="cs-CZ" altLang="cs-CZ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Section</a:t>
            </a:r>
            <a:r>
              <a:rPr lang="cs-CZ" dirty="0"/>
              <a:t> 1544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528" y="1844005"/>
            <a:ext cx="8689539" cy="4357687"/>
          </a:xfrm>
        </p:spPr>
        <p:txBody>
          <a:bodyPr/>
          <a:lstStyle/>
          <a:p>
            <a:pPr marL="0" indent="0" algn="just">
              <a:buNone/>
            </a:pPr>
            <a:r>
              <a:rPr lang="cs-CZ" sz="1600" dirty="0"/>
              <a:t>(1) </a:t>
            </a:r>
            <a:r>
              <a:rPr lang="cs-CZ" sz="1600" dirty="0" err="1"/>
              <a:t>If</a:t>
            </a:r>
            <a:r>
              <a:rPr lang="cs-CZ" sz="1600" dirty="0"/>
              <a:t> a </a:t>
            </a:r>
            <a:r>
              <a:rPr lang="cs-CZ" sz="1600" dirty="0" err="1"/>
              <a:t>decedent</a:t>
            </a:r>
            <a:r>
              <a:rPr lang="cs-CZ" sz="1600" dirty="0"/>
              <a:t> has a </a:t>
            </a:r>
            <a:r>
              <a:rPr lang="cs-CZ" sz="1600" dirty="0" err="1"/>
              <a:t>serious</a:t>
            </a:r>
            <a:r>
              <a:rPr lang="cs-CZ" sz="1600" dirty="0"/>
              <a:t> </a:t>
            </a:r>
            <a:r>
              <a:rPr lang="cs-CZ" sz="1600" dirty="0" err="1"/>
              <a:t>reason</a:t>
            </a:r>
            <a:r>
              <a:rPr lang="cs-CZ" sz="1600" dirty="0"/>
              <a:t>, his last </a:t>
            </a:r>
            <a:r>
              <a:rPr lang="cs-CZ" sz="1600" dirty="0" err="1"/>
              <a:t>will</a:t>
            </a:r>
            <a:r>
              <a:rPr lang="cs-CZ" sz="1600" dirty="0"/>
              <a:t> </a:t>
            </a:r>
            <a:r>
              <a:rPr lang="cs-CZ" sz="1600" dirty="0" err="1"/>
              <a:t>may</a:t>
            </a:r>
            <a:r>
              <a:rPr lang="cs-CZ" sz="1600" dirty="0"/>
              <a:t> </a:t>
            </a:r>
            <a:r>
              <a:rPr lang="cs-CZ" sz="1600" dirty="0" err="1"/>
              <a:t>be</a:t>
            </a:r>
            <a:r>
              <a:rPr lang="cs-CZ" sz="1600" dirty="0"/>
              <a:t> </a:t>
            </a:r>
            <a:r>
              <a:rPr lang="cs-CZ" sz="1600" dirty="0" err="1"/>
              <a:t>recorded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presence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two</a:t>
            </a:r>
            <a:r>
              <a:rPr lang="cs-CZ" sz="1600" dirty="0"/>
              <a:t> </a:t>
            </a:r>
            <a:r>
              <a:rPr lang="cs-CZ" sz="1600" dirty="0" err="1"/>
              <a:t>witnesses</a:t>
            </a:r>
            <a:r>
              <a:rPr lang="cs-CZ" sz="1600" dirty="0"/>
              <a:t> </a:t>
            </a:r>
            <a:r>
              <a:rPr lang="cs-CZ" sz="1600" dirty="0" err="1"/>
              <a:t>aboard</a:t>
            </a:r>
            <a:r>
              <a:rPr lang="cs-CZ" sz="1600" dirty="0"/>
              <a:t> a </a:t>
            </a:r>
            <a:r>
              <a:rPr lang="cs-CZ" sz="1600" b="1" i="1" dirty="0"/>
              <a:t>naval </a:t>
            </a:r>
            <a:r>
              <a:rPr lang="cs-CZ" sz="1600" b="1" i="1" dirty="0" err="1"/>
              <a:t>vessel</a:t>
            </a:r>
            <a:r>
              <a:rPr lang="cs-CZ" sz="1600" b="1" i="1" dirty="0"/>
              <a:t> </a:t>
            </a:r>
            <a:r>
              <a:rPr lang="cs-CZ" sz="1600" dirty="0" err="1"/>
              <a:t>sailing</a:t>
            </a:r>
            <a:r>
              <a:rPr lang="cs-CZ" sz="1600" dirty="0"/>
              <a:t> </a:t>
            </a:r>
            <a:r>
              <a:rPr lang="cs-CZ" sz="1600" b="1" i="1" dirty="0" err="1"/>
              <a:t>under</a:t>
            </a:r>
            <a:r>
              <a:rPr lang="cs-CZ" sz="1600" b="1" i="1" dirty="0"/>
              <a:t> </a:t>
            </a:r>
            <a:r>
              <a:rPr lang="cs-CZ" sz="1600" b="1" i="1" dirty="0" err="1"/>
              <a:t>the</a:t>
            </a:r>
            <a:r>
              <a:rPr lang="cs-CZ" sz="1600" b="1" i="1" dirty="0"/>
              <a:t> </a:t>
            </a:r>
            <a:r>
              <a:rPr lang="cs-CZ" sz="1600" b="1" i="1" dirty="0" err="1"/>
              <a:t>national</a:t>
            </a:r>
            <a:r>
              <a:rPr lang="cs-CZ" sz="1600" b="1" i="1" dirty="0"/>
              <a:t> flag </a:t>
            </a:r>
            <a:r>
              <a:rPr lang="cs-CZ" sz="1600" b="1" i="1" dirty="0" err="1"/>
              <a:t>of</a:t>
            </a:r>
            <a:r>
              <a:rPr lang="cs-CZ" sz="1600" b="1" i="1" dirty="0"/>
              <a:t> </a:t>
            </a:r>
            <a:r>
              <a:rPr lang="cs-CZ" sz="1600" b="1" i="1" dirty="0" err="1"/>
              <a:t>the</a:t>
            </a:r>
            <a:r>
              <a:rPr lang="cs-CZ" sz="1600" b="1" i="1" dirty="0"/>
              <a:t> Czech Republic</a:t>
            </a:r>
            <a:r>
              <a:rPr lang="cs-CZ" sz="1600" dirty="0"/>
              <a:t> </a:t>
            </a:r>
            <a:r>
              <a:rPr lang="cs-CZ" sz="1600" dirty="0" err="1"/>
              <a:t>or</a:t>
            </a:r>
            <a:r>
              <a:rPr lang="cs-CZ" sz="1600" dirty="0"/>
              <a:t> </a:t>
            </a:r>
            <a:r>
              <a:rPr lang="cs-CZ" sz="1600" dirty="0" err="1"/>
              <a:t>an</a:t>
            </a:r>
            <a:r>
              <a:rPr lang="cs-CZ" sz="1600" dirty="0"/>
              <a:t> </a:t>
            </a:r>
            <a:r>
              <a:rPr lang="cs-CZ" sz="1600" b="1" i="1" dirty="0" err="1"/>
              <a:t>aircraft</a:t>
            </a:r>
            <a:r>
              <a:rPr lang="cs-CZ" sz="1600" b="1" i="1" dirty="0"/>
              <a:t> </a:t>
            </a:r>
            <a:r>
              <a:rPr lang="cs-CZ" sz="1600" b="1" i="1" dirty="0" err="1"/>
              <a:t>registered</a:t>
            </a:r>
            <a:r>
              <a:rPr lang="cs-CZ" sz="1600" b="1" i="1" dirty="0"/>
              <a:t> in </a:t>
            </a:r>
            <a:r>
              <a:rPr lang="cs-CZ" sz="1600" b="1" i="1" dirty="0" err="1"/>
              <a:t>the</a:t>
            </a:r>
            <a:r>
              <a:rPr lang="cs-CZ" sz="1600" b="1" i="1" dirty="0"/>
              <a:t> Czech Republic</a:t>
            </a:r>
            <a:r>
              <a:rPr lang="cs-CZ" sz="1600" b="1" dirty="0"/>
              <a:t> </a:t>
            </a:r>
            <a:r>
              <a:rPr lang="cs-CZ" sz="1600" dirty="0"/>
              <a:t>by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commander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 </a:t>
            </a:r>
            <a:r>
              <a:rPr lang="cs-CZ" sz="1600" dirty="0" err="1"/>
              <a:t>the</a:t>
            </a:r>
            <a:r>
              <a:rPr lang="cs-CZ" sz="1600" dirty="0"/>
              <a:t> naval </a:t>
            </a:r>
            <a:r>
              <a:rPr lang="cs-CZ" sz="1600" dirty="0" err="1"/>
              <a:t>vessels</a:t>
            </a:r>
            <a:r>
              <a:rPr lang="cs-CZ" sz="1600" dirty="0"/>
              <a:t> </a:t>
            </a:r>
            <a:r>
              <a:rPr lang="cs-CZ" sz="1600" dirty="0" err="1"/>
              <a:t>or</a:t>
            </a:r>
            <a:r>
              <a:rPr lang="cs-CZ" sz="1600" dirty="0"/>
              <a:t> </a:t>
            </a:r>
            <a:r>
              <a:rPr lang="cs-CZ" sz="1600" dirty="0" err="1"/>
              <a:t>aircraft</a:t>
            </a:r>
            <a:r>
              <a:rPr lang="cs-CZ" sz="1600" dirty="0"/>
              <a:t>, </a:t>
            </a:r>
            <a:r>
              <a:rPr lang="cs-CZ" sz="1600" dirty="0" err="1"/>
              <a:t>or</a:t>
            </a:r>
            <a:r>
              <a:rPr lang="cs-CZ" sz="1600" dirty="0"/>
              <a:t> by his </a:t>
            </a:r>
            <a:r>
              <a:rPr lang="cs-CZ" sz="1600" dirty="0" err="1"/>
              <a:t>representative</a:t>
            </a:r>
            <a:r>
              <a:rPr lang="cs-CZ" sz="1600" dirty="0"/>
              <a:t>, </a:t>
            </a:r>
            <a:r>
              <a:rPr lang="cs-CZ" sz="1600" dirty="0" err="1"/>
              <a:t>unless</a:t>
            </a:r>
            <a:r>
              <a:rPr lang="cs-CZ" sz="1600" dirty="0"/>
              <a:t> he </a:t>
            </a:r>
            <a:r>
              <a:rPr lang="cs-CZ" sz="1600" dirty="0" err="1"/>
              <a:t>is</a:t>
            </a:r>
            <a:r>
              <a:rPr lang="cs-CZ" sz="1600" dirty="0"/>
              <a:t> </a:t>
            </a:r>
            <a:r>
              <a:rPr lang="cs-CZ" sz="1600" dirty="0" err="1"/>
              <a:t>prevented</a:t>
            </a:r>
            <a:r>
              <a:rPr lang="cs-CZ" sz="1600" dirty="0"/>
              <a:t> </a:t>
            </a:r>
            <a:r>
              <a:rPr lang="cs-CZ" sz="1600" dirty="0" err="1"/>
              <a:t>from</a:t>
            </a:r>
            <a:r>
              <a:rPr lang="cs-CZ" sz="1600" dirty="0"/>
              <a:t> </a:t>
            </a:r>
            <a:r>
              <a:rPr lang="cs-CZ" sz="1600" dirty="0" err="1"/>
              <a:t>doing</a:t>
            </a:r>
            <a:r>
              <a:rPr lang="cs-CZ" sz="1600" dirty="0"/>
              <a:t> so </a:t>
            </a:r>
            <a:r>
              <a:rPr lang="cs-CZ" sz="1600" dirty="0" err="1"/>
              <a:t>due</a:t>
            </a:r>
            <a:r>
              <a:rPr lang="cs-CZ" sz="1600" dirty="0"/>
              <a:t> to </a:t>
            </a:r>
            <a:r>
              <a:rPr lang="cs-CZ" sz="1600" dirty="0" err="1"/>
              <a:t>considerations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safety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voyage</a:t>
            </a:r>
            <a:r>
              <a:rPr lang="cs-CZ" sz="1600" dirty="0"/>
              <a:t> </a:t>
            </a:r>
            <a:r>
              <a:rPr lang="cs-CZ" sz="1600" dirty="0" err="1"/>
              <a:t>or</a:t>
            </a:r>
            <a:r>
              <a:rPr lang="cs-CZ" sz="1600" dirty="0"/>
              <a:t> </a:t>
            </a:r>
            <a:r>
              <a:rPr lang="cs-CZ" sz="1600" dirty="0" err="1"/>
              <a:t>flight</a:t>
            </a:r>
            <a:r>
              <a:rPr lang="cs-CZ" sz="1600" dirty="0"/>
              <a:t>. </a:t>
            </a:r>
            <a:r>
              <a:rPr lang="cs-CZ" sz="1600" dirty="0" err="1"/>
              <a:t>The</a:t>
            </a:r>
            <a:r>
              <a:rPr lang="cs-CZ" sz="1600" dirty="0"/>
              <a:t> validity </a:t>
            </a:r>
            <a:r>
              <a:rPr lang="cs-CZ" sz="1600" dirty="0" err="1"/>
              <a:t>of</a:t>
            </a:r>
            <a:r>
              <a:rPr lang="cs-CZ" sz="1600" dirty="0"/>
              <a:t> a testament </a:t>
            </a:r>
            <a:r>
              <a:rPr lang="cs-CZ" sz="1600" dirty="0" err="1"/>
              <a:t>may</a:t>
            </a:r>
            <a:r>
              <a:rPr lang="cs-CZ" sz="1600" dirty="0"/>
              <a:t> not </a:t>
            </a:r>
            <a:r>
              <a:rPr lang="cs-CZ" sz="1600" dirty="0" err="1"/>
              <a:t>be</a:t>
            </a:r>
            <a:r>
              <a:rPr lang="cs-CZ" sz="1600" dirty="0"/>
              <a:t> </a:t>
            </a:r>
            <a:r>
              <a:rPr lang="cs-CZ" sz="1600" dirty="0" err="1"/>
              <a:t>denied</a:t>
            </a:r>
            <a:r>
              <a:rPr lang="cs-CZ" sz="1600" dirty="0"/>
              <a:t> by </a:t>
            </a:r>
            <a:r>
              <a:rPr lang="cs-CZ" sz="1600" dirty="0" err="1"/>
              <a:t>claiming</a:t>
            </a:r>
            <a:r>
              <a:rPr lang="cs-CZ" sz="1600" dirty="0"/>
              <a:t> </a:t>
            </a:r>
            <a:r>
              <a:rPr lang="cs-CZ" sz="1600" dirty="0" err="1"/>
              <a:t>that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decedent</a:t>
            </a:r>
            <a:r>
              <a:rPr lang="cs-CZ" sz="1600" dirty="0"/>
              <a:t> had no </a:t>
            </a:r>
            <a:r>
              <a:rPr lang="cs-CZ" sz="1600" dirty="0" err="1"/>
              <a:t>serious</a:t>
            </a:r>
            <a:r>
              <a:rPr lang="cs-CZ" sz="1600" dirty="0"/>
              <a:t> </a:t>
            </a:r>
            <a:r>
              <a:rPr lang="cs-CZ" sz="1600" dirty="0" err="1"/>
              <a:t>reason</a:t>
            </a:r>
            <a:r>
              <a:rPr lang="cs-CZ" sz="1600" dirty="0"/>
              <a:t> to make </a:t>
            </a:r>
            <a:r>
              <a:rPr lang="cs-CZ" sz="1600" dirty="0" err="1"/>
              <a:t>the</a:t>
            </a:r>
            <a:r>
              <a:rPr lang="cs-CZ" sz="1600" dirty="0"/>
              <a:t> testament. </a:t>
            </a:r>
          </a:p>
          <a:p>
            <a:pPr marL="0" indent="0" algn="just">
              <a:buNone/>
            </a:pPr>
            <a:r>
              <a:rPr lang="cs-CZ" sz="1600" dirty="0"/>
              <a:t>(2) </a:t>
            </a:r>
            <a:r>
              <a:rPr lang="cs-CZ" sz="1600" dirty="0" err="1"/>
              <a:t>If</a:t>
            </a:r>
            <a:r>
              <a:rPr lang="cs-CZ" sz="1600" dirty="0"/>
              <a:t> a testament has </a:t>
            </a:r>
            <a:r>
              <a:rPr lang="cs-CZ" sz="1600" dirty="0" err="1"/>
              <a:t>been</a:t>
            </a:r>
            <a:r>
              <a:rPr lang="cs-CZ" sz="1600" dirty="0"/>
              <a:t> made </a:t>
            </a:r>
            <a:r>
              <a:rPr lang="cs-CZ" sz="1600" dirty="0" err="1"/>
              <a:t>under</a:t>
            </a:r>
            <a:r>
              <a:rPr lang="cs-CZ" sz="1600" dirty="0"/>
              <a:t> </a:t>
            </a:r>
            <a:r>
              <a:rPr lang="cs-CZ" sz="1600" dirty="0" err="1"/>
              <a:t>Subsection</a:t>
            </a:r>
            <a:r>
              <a:rPr lang="cs-CZ" sz="1600" dirty="0"/>
              <a:t> (1) on </a:t>
            </a:r>
            <a:r>
              <a:rPr lang="cs-CZ" sz="1600" dirty="0" err="1"/>
              <a:t>board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: a) a naval </a:t>
            </a:r>
            <a:r>
              <a:rPr lang="cs-CZ" sz="1600" dirty="0" err="1"/>
              <a:t>vessel</a:t>
            </a:r>
            <a:r>
              <a:rPr lang="cs-CZ" sz="1600" dirty="0"/>
              <a:t>,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commander</a:t>
            </a:r>
            <a:r>
              <a:rPr lang="cs-CZ" sz="1600" dirty="0"/>
              <a:t> </a:t>
            </a:r>
            <a:r>
              <a:rPr lang="cs-CZ" sz="1600" b="1" i="1" dirty="0" err="1"/>
              <a:t>shall</a:t>
            </a:r>
            <a:r>
              <a:rPr lang="cs-CZ" sz="1600" b="1" i="1" dirty="0"/>
              <a:t> </a:t>
            </a:r>
            <a:r>
              <a:rPr lang="cs-CZ" sz="1600" b="1" i="1" dirty="0" err="1"/>
              <a:t>record</a:t>
            </a:r>
            <a:r>
              <a:rPr lang="cs-CZ" sz="1600" b="1" i="1" dirty="0"/>
              <a:t> </a:t>
            </a:r>
            <a:r>
              <a:rPr lang="cs-CZ" sz="1600" b="1" i="1" dirty="0" err="1"/>
              <a:t>the</a:t>
            </a:r>
            <a:r>
              <a:rPr lang="cs-CZ" sz="1600" b="1" i="1" dirty="0"/>
              <a:t> testament in </a:t>
            </a:r>
            <a:r>
              <a:rPr lang="cs-CZ" sz="1600" b="1" i="1" dirty="0" err="1"/>
              <a:t>the</a:t>
            </a:r>
            <a:r>
              <a:rPr lang="cs-CZ" sz="1600" b="1" i="1" dirty="0"/>
              <a:t> </a:t>
            </a:r>
            <a:r>
              <a:rPr lang="cs-CZ" sz="1600" b="1" i="1" dirty="0" err="1"/>
              <a:t>logbook</a:t>
            </a:r>
            <a:r>
              <a:rPr lang="cs-CZ" sz="1600" b="1" i="1" dirty="0"/>
              <a:t> </a:t>
            </a:r>
            <a:r>
              <a:rPr lang="cs-CZ" sz="1600" dirty="0"/>
              <a:t>and hand </a:t>
            </a:r>
            <a:r>
              <a:rPr lang="cs-CZ" sz="1600" dirty="0" err="1"/>
              <a:t>it</a:t>
            </a:r>
            <a:r>
              <a:rPr lang="cs-CZ" sz="1600" dirty="0"/>
              <a:t> </a:t>
            </a:r>
            <a:r>
              <a:rPr lang="cs-CZ" sz="1600" dirty="0" err="1"/>
              <a:t>over</a:t>
            </a:r>
            <a:r>
              <a:rPr lang="cs-CZ" sz="1600" dirty="0"/>
              <a:t> </a:t>
            </a:r>
            <a:r>
              <a:rPr lang="cs-CZ" sz="1600" dirty="0" err="1"/>
              <a:t>without</a:t>
            </a:r>
            <a:r>
              <a:rPr lang="cs-CZ" sz="1600" dirty="0"/>
              <a:t> </a:t>
            </a:r>
            <a:r>
              <a:rPr lang="cs-CZ" sz="1600" dirty="0" err="1"/>
              <a:t>undue</a:t>
            </a:r>
            <a:r>
              <a:rPr lang="cs-CZ" sz="1600" dirty="0"/>
              <a:t> </a:t>
            </a:r>
            <a:r>
              <a:rPr lang="cs-CZ" sz="1600" dirty="0" err="1"/>
              <a:t>delay</a:t>
            </a:r>
            <a:r>
              <a:rPr lang="cs-CZ" sz="1600" dirty="0"/>
              <a:t> to </a:t>
            </a:r>
            <a:r>
              <a:rPr lang="cs-CZ" sz="1600" dirty="0" err="1"/>
              <a:t>an</a:t>
            </a:r>
            <a:r>
              <a:rPr lang="cs-CZ" sz="1600" dirty="0"/>
              <a:t> </a:t>
            </a:r>
            <a:r>
              <a:rPr lang="cs-CZ" sz="1600" dirty="0" err="1"/>
              <a:t>embassy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Czech Republic </a:t>
            </a:r>
            <a:r>
              <a:rPr lang="cs-CZ" sz="1600" dirty="0" err="1"/>
              <a:t>closest</a:t>
            </a:r>
            <a:r>
              <a:rPr lang="cs-CZ" sz="1600" dirty="0"/>
              <a:t> to </a:t>
            </a:r>
            <a:r>
              <a:rPr lang="cs-CZ" sz="1600" dirty="0" err="1"/>
              <a:t>the</a:t>
            </a:r>
            <a:r>
              <a:rPr lang="cs-CZ" sz="1600" dirty="0"/>
              <a:t> port to </a:t>
            </a:r>
            <a:r>
              <a:rPr lang="cs-CZ" sz="1600" dirty="0" err="1"/>
              <a:t>which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naval </a:t>
            </a:r>
            <a:r>
              <a:rPr lang="cs-CZ" sz="1600" dirty="0" err="1"/>
              <a:t>vessel</a:t>
            </a:r>
            <a:r>
              <a:rPr lang="cs-CZ" sz="1600" dirty="0"/>
              <a:t> </a:t>
            </a:r>
            <a:r>
              <a:rPr lang="cs-CZ" sz="1600" dirty="0" err="1"/>
              <a:t>arrives</a:t>
            </a:r>
            <a:r>
              <a:rPr lang="cs-CZ" sz="1600" dirty="0"/>
              <a:t>, </a:t>
            </a:r>
            <a:r>
              <a:rPr lang="cs-CZ" sz="1600" dirty="0" err="1"/>
              <a:t>or</a:t>
            </a:r>
            <a:r>
              <a:rPr lang="cs-CZ" sz="1600" dirty="0"/>
              <a:t> to </a:t>
            </a:r>
            <a:r>
              <a:rPr lang="cs-CZ" sz="1600" dirty="0" err="1"/>
              <a:t>the</a:t>
            </a:r>
            <a:r>
              <a:rPr lang="cs-CZ" sz="1600" dirty="0"/>
              <a:t> public body </a:t>
            </a:r>
            <a:r>
              <a:rPr lang="cs-CZ" sz="1600" dirty="0" err="1"/>
              <a:t>which</a:t>
            </a:r>
            <a:r>
              <a:rPr lang="cs-CZ" sz="1600" dirty="0"/>
              <a:t> </a:t>
            </a:r>
            <a:r>
              <a:rPr lang="cs-CZ" sz="1600" dirty="0" err="1"/>
              <a:t>maintains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naval </a:t>
            </a:r>
            <a:r>
              <a:rPr lang="cs-CZ" sz="1600" dirty="0" err="1"/>
              <a:t>register</a:t>
            </a:r>
            <a:r>
              <a:rPr lang="cs-CZ" sz="1600" dirty="0"/>
              <a:t> in </a:t>
            </a:r>
            <a:r>
              <a:rPr lang="cs-CZ" sz="1600" dirty="0" err="1"/>
              <a:t>which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naval </a:t>
            </a:r>
            <a:r>
              <a:rPr lang="cs-CZ" sz="1600" dirty="0" err="1"/>
              <a:t>vessel</a:t>
            </a:r>
            <a:r>
              <a:rPr lang="cs-CZ" sz="1600" dirty="0"/>
              <a:t> </a:t>
            </a:r>
            <a:r>
              <a:rPr lang="cs-CZ" sz="1600" dirty="0" err="1"/>
              <a:t>is</a:t>
            </a:r>
            <a:r>
              <a:rPr lang="cs-CZ" sz="1600" dirty="0"/>
              <a:t> </a:t>
            </a:r>
            <a:r>
              <a:rPr lang="cs-CZ" sz="1600" dirty="0" err="1"/>
              <a:t>registered</a:t>
            </a:r>
            <a:r>
              <a:rPr lang="cs-CZ" sz="1600" dirty="0"/>
              <a:t>, </a:t>
            </a:r>
            <a:r>
              <a:rPr lang="cs-CZ" sz="1600" dirty="0" err="1"/>
              <a:t>or</a:t>
            </a:r>
            <a:r>
              <a:rPr lang="cs-CZ" sz="1600" dirty="0"/>
              <a:t> b) </a:t>
            </a:r>
            <a:r>
              <a:rPr lang="cs-CZ" sz="1600" dirty="0" err="1"/>
              <a:t>an</a:t>
            </a:r>
            <a:r>
              <a:rPr lang="cs-CZ" sz="1600" dirty="0"/>
              <a:t> </a:t>
            </a:r>
            <a:r>
              <a:rPr lang="cs-CZ" sz="1600" dirty="0" err="1"/>
              <a:t>aircraft</a:t>
            </a:r>
            <a:r>
              <a:rPr lang="cs-CZ" sz="1600" dirty="0"/>
              <a:t>,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commander</a:t>
            </a:r>
            <a:r>
              <a:rPr lang="cs-CZ" sz="1600" dirty="0"/>
              <a:t> </a:t>
            </a:r>
            <a:r>
              <a:rPr lang="cs-CZ" sz="1600" dirty="0" err="1"/>
              <a:t>shall</a:t>
            </a:r>
            <a:r>
              <a:rPr lang="cs-CZ" sz="1600" dirty="0"/>
              <a:t> </a:t>
            </a:r>
            <a:r>
              <a:rPr lang="cs-CZ" sz="1600" dirty="0" err="1"/>
              <a:t>record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testament in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logbook</a:t>
            </a:r>
            <a:r>
              <a:rPr lang="cs-CZ" sz="1600" dirty="0"/>
              <a:t> and hand </a:t>
            </a:r>
            <a:r>
              <a:rPr lang="cs-CZ" sz="1600" dirty="0" err="1"/>
              <a:t>it</a:t>
            </a:r>
            <a:r>
              <a:rPr lang="cs-CZ" sz="1600" dirty="0"/>
              <a:t> </a:t>
            </a:r>
            <a:r>
              <a:rPr lang="cs-CZ" sz="1600" dirty="0" err="1"/>
              <a:t>over</a:t>
            </a:r>
            <a:r>
              <a:rPr lang="cs-CZ" sz="1600" dirty="0"/>
              <a:t> </a:t>
            </a:r>
            <a:r>
              <a:rPr lang="cs-CZ" sz="1600" dirty="0" err="1"/>
              <a:t>without</a:t>
            </a:r>
            <a:r>
              <a:rPr lang="cs-CZ" sz="1600" dirty="0"/>
              <a:t> </a:t>
            </a:r>
            <a:r>
              <a:rPr lang="cs-CZ" sz="1600" dirty="0" err="1"/>
              <a:t>undue</a:t>
            </a:r>
            <a:r>
              <a:rPr lang="cs-CZ" sz="1600" dirty="0"/>
              <a:t> </a:t>
            </a:r>
            <a:r>
              <a:rPr lang="cs-CZ" sz="1600" dirty="0" err="1"/>
              <a:t>delay</a:t>
            </a:r>
            <a:r>
              <a:rPr lang="cs-CZ" sz="1600" dirty="0"/>
              <a:t> to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embassy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 </a:t>
            </a:r>
            <a:r>
              <a:rPr lang="cs-CZ" sz="1600" dirty="0" err="1"/>
              <a:t>the</a:t>
            </a:r>
            <a:r>
              <a:rPr lang="cs-CZ" sz="1600" dirty="0"/>
              <a:t> Czech Republic </a:t>
            </a:r>
            <a:r>
              <a:rPr lang="cs-CZ" sz="1600" dirty="0" err="1"/>
              <a:t>closest</a:t>
            </a:r>
            <a:r>
              <a:rPr lang="cs-CZ" sz="1600" dirty="0"/>
              <a:t> to </a:t>
            </a:r>
            <a:r>
              <a:rPr lang="cs-CZ" sz="1600" dirty="0" err="1"/>
              <a:t>the</a:t>
            </a:r>
            <a:r>
              <a:rPr lang="cs-CZ" sz="1600" dirty="0"/>
              <a:t> place </a:t>
            </a:r>
            <a:r>
              <a:rPr lang="cs-CZ" sz="1600" dirty="0" err="1"/>
              <a:t>abroad</a:t>
            </a:r>
            <a:r>
              <a:rPr lang="cs-CZ" sz="1600" dirty="0"/>
              <a:t> </a:t>
            </a:r>
            <a:r>
              <a:rPr lang="cs-CZ" sz="1600" dirty="0" err="1"/>
              <a:t>where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plane </a:t>
            </a:r>
            <a:r>
              <a:rPr lang="cs-CZ" sz="1600" dirty="0" err="1"/>
              <a:t>landed</a:t>
            </a:r>
            <a:r>
              <a:rPr lang="cs-CZ" sz="1600" dirty="0"/>
              <a:t>, </a:t>
            </a:r>
            <a:r>
              <a:rPr lang="cs-CZ" sz="1600" dirty="0" err="1"/>
              <a:t>or</a:t>
            </a:r>
            <a:r>
              <a:rPr lang="cs-CZ" sz="1600" dirty="0"/>
              <a:t> to </a:t>
            </a:r>
            <a:r>
              <a:rPr lang="cs-CZ" sz="1600" dirty="0" err="1"/>
              <a:t>the</a:t>
            </a:r>
            <a:r>
              <a:rPr lang="cs-CZ" sz="1600" dirty="0"/>
              <a:t> public body </a:t>
            </a:r>
            <a:r>
              <a:rPr lang="cs-CZ" sz="1600" dirty="0" err="1"/>
              <a:t>which</a:t>
            </a:r>
            <a:r>
              <a:rPr lang="cs-CZ" sz="1600" dirty="0"/>
              <a:t> </a:t>
            </a:r>
            <a:r>
              <a:rPr lang="cs-CZ" sz="1600" dirty="0" err="1"/>
              <a:t>maintains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aircraft</a:t>
            </a:r>
            <a:r>
              <a:rPr lang="cs-CZ" sz="1600" dirty="0"/>
              <a:t> </a:t>
            </a:r>
            <a:r>
              <a:rPr lang="cs-CZ" sz="1600" dirty="0" err="1"/>
              <a:t>register</a:t>
            </a:r>
            <a:r>
              <a:rPr lang="cs-CZ" sz="1600" dirty="0"/>
              <a:t> in </a:t>
            </a:r>
            <a:r>
              <a:rPr lang="cs-CZ" sz="1600" dirty="0" err="1"/>
              <a:t>which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aircraft</a:t>
            </a:r>
            <a:r>
              <a:rPr lang="cs-CZ" sz="1600" dirty="0"/>
              <a:t> </a:t>
            </a:r>
            <a:r>
              <a:rPr lang="cs-CZ" sz="1600" dirty="0" err="1"/>
              <a:t>is</a:t>
            </a:r>
            <a:r>
              <a:rPr lang="cs-CZ" sz="1600" dirty="0"/>
              <a:t> </a:t>
            </a:r>
            <a:r>
              <a:rPr lang="cs-CZ" sz="1600" dirty="0" err="1"/>
              <a:t>registered</a:t>
            </a:r>
            <a:endParaRPr lang="cs-CZ" sz="16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E1380E-CE38-45BF-AFD2-FB9816607317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8081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Section</a:t>
            </a:r>
            <a:r>
              <a:rPr lang="cs-CZ" dirty="0"/>
              <a:t> 1545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1773238"/>
            <a:ext cx="8280920" cy="4357687"/>
          </a:xfrm>
        </p:spPr>
        <p:txBody>
          <a:bodyPr/>
          <a:lstStyle/>
          <a:p>
            <a:pPr marL="0" indent="0" algn="just">
              <a:buNone/>
            </a:pPr>
            <a:r>
              <a:rPr lang="cs-CZ" sz="1800" dirty="0"/>
              <a:t>1) </a:t>
            </a:r>
            <a:r>
              <a:rPr lang="cs-CZ" sz="1800" dirty="0" err="1"/>
              <a:t>When</a:t>
            </a:r>
            <a:r>
              <a:rPr lang="cs-CZ" sz="1800" dirty="0"/>
              <a:t> </a:t>
            </a:r>
            <a:r>
              <a:rPr lang="cs-CZ" sz="1800" dirty="0" err="1"/>
              <a:t>participating</a:t>
            </a:r>
            <a:r>
              <a:rPr lang="cs-CZ" sz="1800" dirty="0"/>
              <a:t> in </a:t>
            </a:r>
            <a:r>
              <a:rPr lang="cs-CZ" sz="1800" dirty="0" err="1"/>
              <a:t>an</a:t>
            </a:r>
            <a:r>
              <a:rPr lang="cs-CZ" sz="1800" dirty="0"/>
              <a:t> </a:t>
            </a:r>
            <a:r>
              <a:rPr lang="cs-CZ" sz="1800" dirty="0" err="1"/>
              <a:t>armed</a:t>
            </a:r>
            <a:r>
              <a:rPr lang="cs-CZ" sz="1800" dirty="0"/>
              <a:t> </a:t>
            </a:r>
            <a:r>
              <a:rPr lang="cs-CZ" sz="1800" dirty="0" err="1"/>
              <a:t>conflict</a:t>
            </a:r>
            <a:r>
              <a:rPr lang="cs-CZ" sz="1800" dirty="0"/>
              <a:t> </a:t>
            </a:r>
            <a:r>
              <a:rPr lang="cs-CZ" sz="1800" dirty="0" err="1"/>
              <a:t>or</a:t>
            </a:r>
            <a:r>
              <a:rPr lang="cs-CZ" sz="1800" dirty="0"/>
              <a:t> </a:t>
            </a:r>
            <a:r>
              <a:rPr lang="cs-CZ" sz="1800" dirty="0" err="1"/>
              <a:t>military</a:t>
            </a:r>
            <a:r>
              <a:rPr lang="cs-CZ" sz="1800" dirty="0"/>
              <a:t> </a:t>
            </a:r>
            <a:r>
              <a:rPr lang="cs-CZ" sz="1800" dirty="0" err="1"/>
              <a:t>operations</a:t>
            </a:r>
            <a:r>
              <a:rPr lang="cs-CZ" sz="1800" dirty="0"/>
              <a:t>, </a:t>
            </a:r>
            <a:r>
              <a:rPr lang="cs-CZ" sz="1800" dirty="0" err="1"/>
              <a:t>the</a:t>
            </a:r>
            <a:r>
              <a:rPr lang="cs-CZ" sz="1800" dirty="0"/>
              <a:t> last </a:t>
            </a:r>
            <a:r>
              <a:rPr lang="cs-CZ" sz="1800" dirty="0" err="1"/>
              <a:t>will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a </a:t>
            </a:r>
            <a:r>
              <a:rPr lang="cs-CZ" sz="1800" dirty="0" err="1"/>
              <a:t>soldier</a:t>
            </a:r>
            <a:r>
              <a:rPr lang="cs-CZ" sz="1800" dirty="0"/>
              <a:t> </a:t>
            </a:r>
            <a:r>
              <a:rPr lang="cs-CZ" sz="1800" dirty="0" err="1"/>
              <a:t>or</a:t>
            </a:r>
            <a:r>
              <a:rPr lang="cs-CZ" sz="1800" dirty="0"/>
              <a:t> </a:t>
            </a:r>
            <a:r>
              <a:rPr lang="cs-CZ" sz="1800" dirty="0" err="1"/>
              <a:t>another</a:t>
            </a:r>
            <a:r>
              <a:rPr lang="cs-CZ" sz="1800" dirty="0"/>
              <a:t> </a:t>
            </a:r>
            <a:r>
              <a:rPr lang="cs-CZ" sz="1800" dirty="0" err="1"/>
              <a:t>member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armed</a:t>
            </a:r>
            <a:r>
              <a:rPr lang="cs-CZ" sz="1800" dirty="0"/>
              <a:t> </a:t>
            </a:r>
            <a:r>
              <a:rPr lang="cs-CZ" sz="1800" dirty="0" err="1"/>
              <a:t>forces</a:t>
            </a:r>
            <a:r>
              <a:rPr lang="cs-CZ" sz="1800" dirty="0"/>
              <a:t> </a:t>
            </a:r>
            <a:r>
              <a:rPr lang="cs-CZ" sz="1800" dirty="0" err="1"/>
              <a:t>may</a:t>
            </a:r>
            <a:r>
              <a:rPr lang="cs-CZ" sz="1800" dirty="0"/>
              <a:t> </a:t>
            </a:r>
            <a:r>
              <a:rPr lang="cs-CZ" sz="1800" dirty="0" err="1"/>
              <a:t>be</a:t>
            </a:r>
            <a:r>
              <a:rPr lang="cs-CZ" sz="1800" dirty="0"/>
              <a:t> </a:t>
            </a:r>
            <a:r>
              <a:rPr lang="cs-CZ" sz="1800" dirty="0" err="1"/>
              <a:t>recorded</a:t>
            </a:r>
            <a:r>
              <a:rPr lang="cs-CZ" sz="1800" dirty="0"/>
              <a:t> in </a:t>
            </a:r>
            <a:r>
              <a:rPr lang="cs-CZ" sz="1800" dirty="0" err="1"/>
              <a:t>the</a:t>
            </a:r>
            <a:r>
              <a:rPr lang="cs-CZ" sz="1800" dirty="0"/>
              <a:t> presence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b="1" dirty="0" err="1"/>
              <a:t>two</a:t>
            </a:r>
            <a:r>
              <a:rPr lang="cs-CZ" sz="1800" b="1" dirty="0"/>
              <a:t> </a:t>
            </a:r>
            <a:r>
              <a:rPr lang="cs-CZ" sz="1800" b="1" dirty="0" err="1"/>
              <a:t>witnesses</a:t>
            </a:r>
            <a:r>
              <a:rPr lang="cs-CZ" sz="1800" b="1" dirty="0"/>
              <a:t> by a </a:t>
            </a:r>
            <a:r>
              <a:rPr lang="cs-CZ" sz="1800" b="1" dirty="0" err="1"/>
              <a:t>commander</a:t>
            </a:r>
            <a:r>
              <a:rPr lang="cs-CZ" sz="1800" b="1" dirty="0"/>
              <a:t> </a:t>
            </a:r>
            <a:r>
              <a:rPr lang="cs-CZ" sz="1800" b="1" dirty="0" err="1"/>
              <a:t>of</a:t>
            </a:r>
            <a:r>
              <a:rPr lang="cs-CZ" sz="1800" b="1" dirty="0"/>
              <a:t> a </a:t>
            </a:r>
            <a:r>
              <a:rPr lang="cs-CZ" sz="1800" b="1" dirty="0" err="1"/>
              <a:t>military</a:t>
            </a:r>
            <a:r>
              <a:rPr lang="cs-CZ" sz="1800" b="1" dirty="0"/>
              <a:t> unit </a:t>
            </a:r>
            <a:r>
              <a:rPr lang="cs-CZ" sz="1800" b="1" dirty="0" err="1"/>
              <a:t>of</a:t>
            </a:r>
            <a:r>
              <a:rPr lang="cs-CZ" sz="1800" b="1" dirty="0"/>
              <a:t> </a:t>
            </a:r>
            <a:r>
              <a:rPr lang="cs-CZ" sz="1800" b="1" dirty="0" err="1"/>
              <a:t>the</a:t>
            </a:r>
            <a:r>
              <a:rPr lang="cs-CZ" sz="1800" b="1" dirty="0"/>
              <a:t> Czech Republic </a:t>
            </a:r>
            <a:r>
              <a:rPr lang="cs-CZ" sz="1800" b="1" dirty="0" err="1">
                <a:solidFill>
                  <a:srgbClr val="FF0000"/>
                </a:solidFill>
              </a:rPr>
              <a:t>or</a:t>
            </a:r>
            <a:r>
              <a:rPr lang="cs-CZ" sz="1800" b="1" dirty="0"/>
              <a:t> </a:t>
            </a:r>
            <a:r>
              <a:rPr lang="cs-CZ" sz="1800" b="1" dirty="0" err="1"/>
              <a:t>another</a:t>
            </a:r>
            <a:r>
              <a:rPr lang="cs-CZ" sz="1800" b="1" dirty="0"/>
              <a:t> </a:t>
            </a:r>
            <a:r>
              <a:rPr lang="cs-CZ" sz="1800" b="1" dirty="0" err="1"/>
              <a:t>soldier</a:t>
            </a:r>
            <a:r>
              <a:rPr lang="cs-CZ" sz="1800" b="1" dirty="0"/>
              <a:t> </a:t>
            </a:r>
            <a:r>
              <a:rPr lang="cs-CZ" sz="1800" b="1" dirty="0" err="1"/>
              <a:t>at</a:t>
            </a:r>
            <a:r>
              <a:rPr lang="cs-CZ" sz="1800" b="1" dirty="0"/>
              <a:t> </a:t>
            </a:r>
            <a:r>
              <a:rPr lang="cs-CZ" sz="1800" b="1" dirty="0" err="1"/>
              <a:t>the</a:t>
            </a:r>
            <a:r>
              <a:rPr lang="cs-CZ" sz="1800" b="1" dirty="0"/>
              <a:t> rank </a:t>
            </a:r>
            <a:r>
              <a:rPr lang="cs-CZ" sz="1800" b="1" dirty="0" err="1"/>
              <a:t>of</a:t>
            </a:r>
            <a:r>
              <a:rPr lang="cs-CZ" sz="1800" b="1" dirty="0"/>
              <a:t> </a:t>
            </a:r>
            <a:r>
              <a:rPr lang="cs-CZ" sz="1800" b="1" dirty="0" err="1"/>
              <a:t>officer</a:t>
            </a:r>
            <a:r>
              <a:rPr lang="cs-CZ" sz="1800" b="1" dirty="0"/>
              <a:t> </a:t>
            </a:r>
            <a:r>
              <a:rPr lang="cs-CZ" sz="1800" b="1" dirty="0" err="1"/>
              <a:t>or</a:t>
            </a:r>
            <a:r>
              <a:rPr lang="cs-CZ" sz="1800" b="1" dirty="0"/>
              <a:t> </a:t>
            </a:r>
            <a:r>
              <a:rPr lang="cs-CZ" sz="1800" b="1" dirty="0" err="1"/>
              <a:t>higher</a:t>
            </a:r>
            <a:r>
              <a:rPr lang="cs-CZ" sz="1800" dirty="0"/>
              <a:t>. </a:t>
            </a:r>
            <a:r>
              <a:rPr lang="cs-CZ" sz="1800" dirty="0" err="1"/>
              <a:t>If</a:t>
            </a:r>
            <a:r>
              <a:rPr lang="cs-CZ" sz="1800" dirty="0"/>
              <a:t> a testament </a:t>
            </a:r>
            <a:r>
              <a:rPr lang="cs-CZ" sz="1800" dirty="0" err="1"/>
              <a:t>is</a:t>
            </a:r>
            <a:r>
              <a:rPr lang="cs-CZ" sz="1800" dirty="0"/>
              <a:t> made in </a:t>
            </a:r>
            <a:r>
              <a:rPr lang="cs-CZ" sz="1800" dirty="0" err="1"/>
              <a:t>this</a:t>
            </a:r>
            <a:r>
              <a:rPr lang="cs-CZ" sz="1800" dirty="0"/>
              <a:t> </a:t>
            </a:r>
            <a:r>
              <a:rPr lang="cs-CZ" sz="1800" dirty="0" err="1"/>
              <a:t>manner</a:t>
            </a:r>
            <a:r>
              <a:rPr lang="cs-CZ" sz="1800" dirty="0"/>
              <a:t>, </a:t>
            </a:r>
            <a:r>
              <a:rPr lang="cs-CZ" sz="1800" dirty="0" err="1"/>
              <a:t>its</a:t>
            </a:r>
            <a:r>
              <a:rPr lang="cs-CZ" sz="1800" dirty="0"/>
              <a:t> validity </a:t>
            </a:r>
            <a:r>
              <a:rPr lang="cs-CZ" sz="1800" dirty="0" err="1"/>
              <a:t>is</a:t>
            </a:r>
            <a:r>
              <a:rPr lang="cs-CZ" sz="1800" dirty="0"/>
              <a:t> not to </a:t>
            </a:r>
            <a:r>
              <a:rPr lang="cs-CZ" sz="1800" dirty="0" err="1"/>
              <a:t>be</a:t>
            </a:r>
            <a:r>
              <a:rPr lang="cs-CZ" sz="1800" dirty="0"/>
              <a:t> </a:t>
            </a:r>
            <a:r>
              <a:rPr lang="cs-CZ" sz="1800" dirty="0" err="1"/>
              <a:t>denied</a:t>
            </a:r>
            <a:r>
              <a:rPr lang="cs-CZ" sz="1800" dirty="0"/>
              <a:t>. </a:t>
            </a:r>
          </a:p>
          <a:p>
            <a:pPr marL="0" indent="0" algn="just">
              <a:buNone/>
            </a:pPr>
            <a:r>
              <a:rPr lang="cs-CZ" sz="1800" dirty="0"/>
              <a:t>(2) A </a:t>
            </a:r>
            <a:r>
              <a:rPr lang="cs-CZ" sz="1800" dirty="0" err="1"/>
              <a:t>commander</a:t>
            </a:r>
            <a:r>
              <a:rPr lang="cs-CZ" sz="1800" dirty="0"/>
              <a:t> </a:t>
            </a:r>
            <a:r>
              <a:rPr lang="cs-CZ" sz="1800" dirty="0" err="1"/>
              <a:t>shall</a:t>
            </a:r>
            <a:r>
              <a:rPr lang="cs-CZ" sz="1800" dirty="0"/>
              <a:t>, </a:t>
            </a:r>
            <a:r>
              <a:rPr lang="cs-CZ" sz="1800" dirty="0" err="1"/>
              <a:t>without</a:t>
            </a:r>
            <a:r>
              <a:rPr lang="cs-CZ" sz="1800" dirty="0"/>
              <a:t> </a:t>
            </a:r>
            <a:r>
              <a:rPr lang="cs-CZ" sz="1800" dirty="0" err="1"/>
              <a:t>undue</a:t>
            </a:r>
            <a:r>
              <a:rPr lang="cs-CZ" sz="1800" dirty="0"/>
              <a:t> </a:t>
            </a:r>
            <a:r>
              <a:rPr lang="cs-CZ" sz="1800" dirty="0" err="1"/>
              <a:t>delay</a:t>
            </a:r>
            <a:r>
              <a:rPr lang="cs-CZ" sz="1800" dirty="0"/>
              <a:t>, </a:t>
            </a:r>
            <a:r>
              <a:rPr lang="cs-CZ" sz="1800" dirty="0" err="1"/>
              <a:t>deliver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testament made </a:t>
            </a:r>
            <a:r>
              <a:rPr lang="cs-CZ" sz="1800" dirty="0" err="1"/>
              <a:t>under</a:t>
            </a:r>
            <a:r>
              <a:rPr lang="cs-CZ" sz="1800" dirty="0"/>
              <a:t> </a:t>
            </a:r>
            <a:r>
              <a:rPr lang="cs-CZ" sz="1800" dirty="0" err="1"/>
              <a:t>Subsection</a:t>
            </a:r>
            <a:r>
              <a:rPr lang="cs-CZ" sz="1800" dirty="0"/>
              <a:t> (1) to a </a:t>
            </a:r>
            <a:r>
              <a:rPr lang="cs-CZ" sz="1800" dirty="0" err="1"/>
              <a:t>commander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superior </a:t>
            </a:r>
            <a:r>
              <a:rPr lang="cs-CZ" sz="1800" dirty="0" err="1"/>
              <a:t>command</a:t>
            </a:r>
            <a:r>
              <a:rPr lang="cs-CZ" sz="1800" dirty="0"/>
              <a:t>, </a:t>
            </a:r>
            <a:r>
              <a:rPr lang="cs-CZ" sz="1800" dirty="0" err="1"/>
              <a:t>who</a:t>
            </a:r>
            <a:r>
              <a:rPr lang="cs-CZ" sz="1800" dirty="0"/>
              <a:t> </a:t>
            </a:r>
            <a:r>
              <a:rPr lang="cs-CZ" sz="1800" dirty="0" err="1"/>
              <a:t>shall</a:t>
            </a:r>
            <a:r>
              <a:rPr lang="cs-CZ" sz="1800" dirty="0"/>
              <a:t>, </a:t>
            </a:r>
            <a:r>
              <a:rPr lang="cs-CZ" sz="1800" dirty="0" err="1"/>
              <a:t>without</a:t>
            </a:r>
            <a:r>
              <a:rPr lang="cs-CZ" sz="1800" dirty="0"/>
              <a:t> </a:t>
            </a:r>
            <a:r>
              <a:rPr lang="cs-CZ" sz="1800" dirty="0" err="1"/>
              <a:t>undue</a:t>
            </a:r>
            <a:r>
              <a:rPr lang="cs-CZ" sz="1800" dirty="0"/>
              <a:t> </a:t>
            </a:r>
            <a:r>
              <a:rPr lang="cs-CZ" sz="1800" dirty="0" err="1"/>
              <a:t>delay</a:t>
            </a:r>
            <a:r>
              <a:rPr lang="cs-CZ" sz="1800" dirty="0"/>
              <a:t>, hand </a:t>
            </a:r>
            <a:r>
              <a:rPr lang="cs-CZ" sz="1800" dirty="0" err="1"/>
              <a:t>it</a:t>
            </a:r>
            <a:r>
              <a:rPr lang="cs-CZ" sz="1800" dirty="0"/>
              <a:t> </a:t>
            </a:r>
            <a:r>
              <a:rPr lang="cs-CZ" sz="1800" dirty="0" err="1"/>
              <a:t>over</a:t>
            </a:r>
            <a:r>
              <a:rPr lang="cs-CZ" sz="1800" dirty="0"/>
              <a:t> to </a:t>
            </a:r>
            <a:r>
              <a:rPr lang="cs-CZ" sz="1800" dirty="0" err="1"/>
              <a:t>the</a:t>
            </a:r>
            <a:r>
              <a:rPr lang="cs-CZ" sz="1800" dirty="0"/>
              <a:t> Ministry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Defence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Czech Republic. </a:t>
            </a:r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E1380E-CE38-45BF-AFD2-FB9816607317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0379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Section</a:t>
            </a:r>
            <a:r>
              <a:rPr lang="cs-CZ" dirty="0"/>
              <a:t> </a:t>
            </a:r>
            <a:r>
              <a:rPr lang="cs-CZ" dirty="0" smtClean="0"/>
              <a:t>1546 and 1547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1773237"/>
            <a:ext cx="8784976" cy="4668837"/>
          </a:xfrm>
        </p:spPr>
        <p:txBody>
          <a:bodyPr/>
          <a:lstStyle/>
          <a:p>
            <a:pPr marL="0" indent="0" algn="just">
              <a:buNone/>
            </a:pPr>
            <a:r>
              <a:rPr lang="cs-CZ" sz="1600" dirty="0" smtClean="0"/>
              <a:t>1546</a:t>
            </a:r>
          </a:p>
          <a:p>
            <a:pPr marL="0" indent="0" algn="just">
              <a:buNone/>
            </a:pPr>
            <a:r>
              <a:rPr lang="cs-CZ" sz="1600" dirty="0" err="1" smtClean="0"/>
              <a:t>If</a:t>
            </a:r>
            <a:r>
              <a:rPr lang="cs-CZ" sz="1600" dirty="0" smtClean="0"/>
              <a:t> </a:t>
            </a:r>
            <a:r>
              <a:rPr lang="cs-CZ" sz="1600" dirty="0"/>
              <a:t>a testament </a:t>
            </a:r>
            <a:r>
              <a:rPr lang="cs-CZ" sz="1600" dirty="0" err="1"/>
              <a:t>was</a:t>
            </a:r>
            <a:r>
              <a:rPr lang="cs-CZ" sz="1600" dirty="0"/>
              <a:t> made </a:t>
            </a:r>
            <a:r>
              <a:rPr lang="cs-CZ" sz="1600" dirty="0" err="1"/>
              <a:t>under</a:t>
            </a:r>
            <a:r>
              <a:rPr lang="cs-CZ" sz="1600" dirty="0"/>
              <a:t> </a:t>
            </a:r>
            <a:r>
              <a:rPr lang="cs-CZ" sz="1600" dirty="0" err="1"/>
              <a:t>Section</a:t>
            </a:r>
            <a:r>
              <a:rPr lang="cs-CZ" sz="1600" dirty="0"/>
              <a:t> 1543, </a:t>
            </a:r>
            <a:r>
              <a:rPr lang="cs-CZ" sz="1600" dirty="0" err="1"/>
              <a:t>the</a:t>
            </a:r>
            <a:r>
              <a:rPr lang="cs-CZ" sz="1600" dirty="0"/>
              <a:t> municipality </a:t>
            </a:r>
            <a:r>
              <a:rPr lang="cs-CZ" sz="1600" dirty="0" err="1"/>
              <a:t>shall</a:t>
            </a:r>
            <a:r>
              <a:rPr lang="cs-CZ" sz="1600" dirty="0"/>
              <a:t>, </a:t>
            </a:r>
            <a:r>
              <a:rPr lang="cs-CZ" sz="1600" dirty="0" err="1"/>
              <a:t>without</a:t>
            </a:r>
            <a:r>
              <a:rPr lang="cs-CZ" sz="1600" dirty="0"/>
              <a:t> </a:t>
            </a:r>
            <a:r>
              <a:rPr lang="cs-CZ" sz="1600" dirty="0" err="1"/>
              <a:t>undue</a:t>
            </a:r>
            <a:r>
              <a:rPr lang="cs-CZ" sz="1600" dirty="0"/>
              <a:t> </a:t>
            </a:r>
            <a:r>
              <a:rPr lang="cs-CZ" sz="1600" dirty="0" err="1"/>
              <a:t>delay</a:t>
            </a:r>
            <a:r>
              <a:rPr lang="cs-CZ" sz="1600" dirty="0"/>
              <a:t>, </a:t>
            </a:r>
            <a:r>
              <a:rPr lang="cs-CZ" sz="1600" dirty="0" err="1"/>
              <a:t>ensure</a:t>
            </a:r>
            <a:r>
              <a:rPr lang="cs-CZ" sz="1600" dirty="0"/>
              <a:t> </a:t>
            </a:r>
            <a:r>
              <a:rPr lang="cs-CZ" sz="1600" dirty="0" err="1"/>
              <a:t>that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testament </a:t>
            </a:r>
            <a:r>
              <a:rPr lang="cs-CZ" sz="1600" dirty="0" err="1"/>
              <a:t>is</a:t>
            </a:r>
            <a:r>
              <a:rPr lang="cs-CZ" sz="1600" dirty="0"/>
              <a:t> </a:t>
            </a:r>
            <a:r>
              <a:rPr lang="cs-CZ" sz="1600" dirty="0" err="1"/>
              <a:t>deposited</a:t>
            </a:r>
            <a:r>
              <a:rPr lang="cs-CZ" sz="1600" dirty="0"/>
              <a:t> </a:t>
            </a:r>
            <a:r>
              <a:rPr lang="cs-CZ" sz="1600" dirty="0" err="1"/>
              <a:t>with</a:t>
            </a:r>
            <a:r>
              <a:rPr lang="cs-CZ" sz="1600" dirty="0"/>
              <a:t> a </a:t>
            </a:r>
            <a:r>
              <a:rPr lang="cs-CZ" sz="1600" dirty="0" err="1"/>
              <a:t>notary</a:t>
            </a:r>
            <a:r>
              <a:rPr lang="cs-CZ" sz="1600" dirty="0"/>
              <a:t>. </a:t>
            </a:r>
            <a:r>
              <a:rPr lang="cs-CZ" sz="1600" dirty="0" err="1"/>
              <a:t>If</a:t>
            </a:r>
            <a:r>
              <a:rPr lang="cs-CZ" sz="1600" dirty="0"/>
              <a:t> a testament </a:t>
            </a:r>
            <a:r>
              <a:rPr lang="cs-CZ" sz="1600" dirty="0" err="1"/>
              <a:t>was</a:t>
            </a:r>
            <a:r>
              <a:rPr lang="cs-CZ" sz="1600" dirty="0"/>
              <a:t> made </a:t>
            </a:r>
            <a:r>
              <a:rPr lang="cs-CZ" sz="1600" dirty="0" err="1"/>
              <a:t>under</a:t>
            </a:r>
            <a:r>
              <a:rPr lang="cs-CZ" sz="1600" dirty="0"/>
              <a:t> </a:t>
            </a:r>
            <a:r>
              <a:rPr lang="cs-CZ" sz="1600" dirty="0" err="1"/>
              <a:t>Sections</a:t>
            </a:r>
            <a:r>
              <a:rPr lang="cs-CZ" sz="1600" dirty="0"/>
              <a:t> 1544 </a:t>
            </a:r>
            <a:r>
              <a:rPr lang="cs-CZ" sz="1600" dirty="0" err="1"/>
              <a:t>or</a:t>
            </a:r>
            <a:r>
              <a:rPr lang="cs-CZ" sz="1600" dirty="0"/>
              <a:t> 1545,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same</a:t>
            </a:r>
            <a:r>
              <a:rPr lang="cs-CZ" sz="1600" dirty="0"/>
              <a:t> </a:t>
            </a:r>
            <a:r>
              <a:rPr lang="cs-CZ" sz="1600" dirty="0" err="1"/>
              <a:t>is</a:t>
            </a:r>
            <a:r>
              <a:rPr lang="cs-CZ" sz="1600" dirty="0"/>
              <a:t> </a:t>
            </a:r>
            <a:r>
              <a:rPr lang="cs-CZ" sz="1600" dirty="0" err="1"/>
              <a:t>provided</a:t>
            </a:r>
            <a:r>
              <a:rPr lang="cs-CZ" sz="1600" dirty="0"/>
              <a:t> </a:t>
            </a:r>
            <a:r>
              <a:rPr lang="cs-CZ" sz="1600" dirty="0" err="1"/>
              <a:t>for</a:t>
            </a:r>
            <a:r>
              <a:rPr lang="cs-CZ" sz="1600" dirty="0"/>
              <a:t> by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authority</a:t>
            </a:r>
            <a:r>
              <a:rPr lang="cs-CZ" sz="1600" dirty="0"/>
              <a:t> to </a:t>
            </a:r>
            <a:r>
              <a:rPr lang="cs-CZ" sz="1600" dirty="0" err="1"/>
              <a:t>which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testament </a:t>
            </a:r>
            <a:r>
              <a:rPr lang="cs-CZ" sz="1600" dirty="0" err="1"/>
              <a:t>was</a:t>
            </a:r>
            <a:r>
              <a:rPr lang="cs-CZ" sz="1600" dirty="0"/>
              <a:t> </a:t>
            </a:r>
            <a:r>
              <a:rPr lang="cs-CZ" sz="1600" dirty="0" err="1"/>
              <a:t>handed</a:t>
            </a:r>
            <a:r>
              <a:rPr lang="cs-CZ" sz="1600" dirty="0"/>
              <a:t> </a:t>
            </a:r>
            <a:r>
              <a:rPr lang="cs-CZ" sz="1600" dirty="0" err="1"/>
              <a:t>over</a:t>
            </a:r>
            <a:r>
              <a:rPr lang="cs-CZ" sz="1600" dirty="0"/>
              <a:t>. </a:t>
            </a:r>
            <a:endParaRPr lang="cs-CZ" sz="1600" dirty="0" smtClean="0"/>
          </a:p>
          <a:p>
            <a:pPr marL="0" indent="0" algn="just">
              <a:buNone/>
            </a:pPr>
            <a:endParaRPr lang="cs-CZ" sz="1600" dirty="0" smtClean="0"/>
          </a:p>
          <a:p>
            <a:pPr marL="0" indent="0" algn="just">
              <a:buNone/>
            </a:pPr>
            <a:r>
              <a:rPr lang="cs-CZ" sz="1600" dirty="0"/>
              <a:t>1547 </a:t>
            </a:r>
            <a:endParaRPr lang="cs-CZ" sz="1600" dirty="0" smtClean="0"/>
          </a:p>
          <a:p>
            <a:pPr marL="0" indent="0" algn="just">
              <a:buNone/>
            </a:pPr>
            <a:r>
              <a:rPr lang="cs-CZ" sz="1600" dirty="0" smtClean="0"/>
              <a:t>(</a:t>
            </a:r>
            <a:r>
              <a:rPr lang="cs-CZ" sz="1600" dirty="0"/>
              <a:t>1) </a:t>
            </a:r>
            <a:r>
              <a:rPr lang="cs-CZ" sz="1600" dirty="0" err="1"/>
              <a:t>If</a:t>
            </a:r>
            <a:r>
              <a:rPr lang="cs-CZ" sz="1600" dirty="0"/>
              <a:t> a </a:t>
            </a:r>
            <a:r>
              <a:rPr lang="cs-CZ" sz="1600" dirty="0" err="1"/>
              <a:t>decedent</a:t>
            </a:r>
            <a:r>
              <a:rPr lang="cs-CZ" sz="1600" dirty="0"/>
              <a:t> has made a </a:t>
            </a:r>
            <a:r>
              <a:rPr lang="cs-CZ" sz="1600" dirty="0" err="1"/>
              <a:t>disposition</a:t>
            </a:r>
            <a:r>
              <a:rPr lang="cs-CZ" sz="1600" dirty="0"/>
              <a:t> </a:t>
            </a:r>
            <a:r>
              <a:rPr lang="cs-CZ" sz="1600" dirty="0" err="1"/>
              <a:t>mortis</a:t>
            </a:r>
            <a:r>
              <a:rPr lang="cs-CZ" sz="1600" dirty="0"/>
              <a:t> </a:t>
            </a:r>
            <a:r>
              <a:rPr lang="cs-CZ" sz="1600" dirty="0" err="1"/>
              <a:t>causaunder</a:t>
            </a:r>
            <a:r>
              <a:rPr lang="cs-CZ" sz="1600" dirty="0"/>
              <a:t> </a:t>
            </a:r>
            <a:r>
              <a:rPr lang="cs-CZ" sz="1600" dirty="0" err="1"/>
              <a:t>Sections</a:t>
            </a:r>
            <a:r>
              <a:rPr lang="cs-CZ" sz="1600" dirty="0"/>
              <a:t> 1543, 1544 </a:t>
            </a:r>
            <a:r>
              <a:rPr lang="cs-CZ" sz="1600" dirty="0" err="1"/>
              <a:t>or</a:t>
            </a:r>
            <a:r>
              <a:rPr lang="cs-CZ" sz="1600" dirty="0"/>
              <a:t> 1545, </a:t>
            </a:r>
            <a:r>
              <a:rPr lang="cs-CZ" sz="1600" dirty="0" err="1"/>
              <a:t>the</a:t>
            </a:r>
            <a:r>
              <a:rPr lang="cs-CZ" sz="1600" dirty="0"/>
              <a:t> person </a:t>
            </a:r>
            <a:r>
              <a:rPr lang="cs-CZ" sz="1600" dirty="0" err="1"/>
              <a:t>making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record</a:t>
            </a:r>
            <a:r>
              <a:rPr lang="cs-CZ" sz="1600" dirty="0"/>
              <a:t> </a:t>
            </a:r>
            <a:r>
              <a:rPr lang="cs-CZ" sz="1600" dirty="0" err="1"/>
              <a:t>must</a:t>
            </a:r>
            <a:r>
              <a:rPr lang="cs-CZ" sz="1600" dirty="0"/>
              <a:t> </a:t>
            </a:r>
            <a:r>
              <a:rPr lang="cs-CZ" sz="1600" dirty="0" err="1"/>
              <a:t>also</a:t>
            </a:r>
            <a:r>
              <a:rPr lang="cs-CZ" sz="1600" dirty="0"/>
              <a:t> sign </a:t>
            </a:r>
            <a:r>
              <a:rPr lang="cs-CZ" sz="1600" dirty="0" err="1"/>
              <a:t>it</a:t>
            </a:r>
            <a:r>
              <a:rPr lang="cs-CZ" sz="1600" dirty="0"/>
              <a:t> </a:t>
            </a:r>
            <a:r>
              <a:rPr lang="cs-CZ" sz="1600" dirty="0" err="1"/>
              <a:t>together</a:t>
            </a:r>
            <a:r>
              <a:rPr lang="cs-CZ" sz="1600" dirty="0"/>
              <a:t> </a:t>
            </a:r>
            <a:r>
              <a:rPr lang="cs-CZ" sz="1600" dirty="0" err="1"/>
              <a:t>with</a:t>
            </a:r>
            <a:r>
              <a:rPr lang="cs-CZ" sz="1600" dirty="0"/>
              <a:t> </a:t>
            </a:r>
            <a:r>
              <a:rPr lang="cs-CZ" sz="1600" dirty="0" err="1"/>
              <a:t>both</a:t>
            </a:r>
            <a:r>
              <a:rPr lang="cs-CZ" sz="1600" dirty="0"/>
              <a:t> </a:t>
            </a:r>
            <a:r>
              <a:rPr lang="cs-CZ" sz="1600" dirty="0" err="1"/>
              <a:t>witnesses</a:t>
            </a:r>
            <a:r>
              <a:rPr lang="cs-CZ" sz="1600" dirty="0"/>
              <a:t> and </a:t>
            </a:r>
            <a:r>
              <a:rPr lang="cs-CZ" sz="1600" dirty="0" err="1"/>
              <a:t>read</a:t>
            </a:r>
            <a:r>
              <a:rPr lang="cs-CZ" sz="1600" dirty="0"/>
              <a:t> </a:t>
            </a:r>
            <a:r>
              <a:rPr lang="cs-CZ" sz="1600" dirty="0" err="1"/>
              <a:t>it</a:t>
            </a:r>
            <a:r>
              <a:rPr lang="cs-CZ" sz="1600" dirty="0"/>
              <a:t> to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decedent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presence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both</a:t>
            </a:r>
            <a:r>
              <a:rPr lang="cs-CZ" sz="1600" dirty="0"/>
              <a:t> </a:t>
            </a:r>
            <a:r>
              <a:rPr lang="cs-CZ" sz="1600" dirty="0" err="1"/>
              <a:t>witnesses</a:t>
            </a:r>
            <a:r>
              <a:rPr lang="cs-CZ" sz="1600" dirty="0"/>
              <a:t>, and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decedent</a:t>
            </a:r>
            <a:r>
              <a:rPr lang="cs-CZ" sz="1600" dirty="0"/>
              <a:t> </a:t>
            </a:r>
            <a:r>
              <a:rPr lang="cs-CZ" sz="1600" dirty="0" err="1"/>
              <a:t>must</a:t>
            </a:r>
            <a:r>
              <a:rPr lang="cs-CZ" sz="1600" dirty="0"/>
              <a:t> </a:t>
            </a:r>
            <a:r>
              <a:rPr lang="cs-CZ" sz="1600" dirty="0" err="1"/>
              <a:t>confirm</a:t>
            </a:r>
            <a:r>
              <a:rPr lang="cs-CZ" sz="1600" dirty="0"/>
              <a:t> </a:t>
            </a:r>
            <a:r>
              <a:rPr lang="cs-CZ" sz="1600" dirty="0" err="1"/>
              <a:t>that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record</a:t>
            </a:r>
            <a:r>
              <a:rPr lang="cs-CZ" sz="1600" dirty="0"/>
              <a:t> </a:t>
            </a:r>
            <a:r>
              <a:rPr lang="cs-CZ" sz="1600" dirty="0" err="1"/>
              <a:t>constitutes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expression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his last </a:t>
            </a:r>
            <a:r>
              <a:rPr lang="cs-CZ" sz="1600" dirty="0" err="1"/>
              <a:t>will</a:t>
            </a:r>
            <a:r>
              <a:rPr lang="cs-CZ" sz="1600" dirty="0"/>
              <a:t>. A testament so made </a:t>
            </a:r>
            <a:r>
              <a:rPr lang="cs-CZ" sz="1600" dirty="0" err="1"/>
              <a:t>is</a:t>
            </a:r>
            <a:r>
              <a:rPr lang="cs-CZ" sz="1600" dirty="0"/>
              <a:t> to </a:t>
            </a:r>
            <a:r>
              <a:rPr lang="cs-CZ" sz="1600" dirty="0" err="1"/>
              <a:t>be</a:t>
            </a:r>
            <a:r>
              <a:rPr lang="cs-CZ" sz="1600" dirty="0"/>
              <a:t> </a:t>
            </a:r>
            <a:r>
              <a:rPr lang="cs-CZ" sz="1600" dirty="0" err="1"/>
              <a:t>considered</a:t>
            </a:r>
            <a:r>
              <a:rPr lang="cs-CZ" sz="1600" dirty="0"/>
              <a:t> a public instrument. </a:t>
            </a:r>
          </a:p>
          <a:p>
            <a:pPr marL="0" indent="0" algn="just">
              <a:buNone/>
            </a:pPr>
            <a:r>
              <a:rPr lang="cs-CZ" sz="1600" dirty="0"/>
              <a:t>(2) </a:t>
            </a:r>
            <a:r>
              <a:rPr lang="cs-CZ" sz="1600" dirty="0" err="1"/>
              <a:t>Where</a:t>
            </a:r>
            <a:r>
              <a:rPr lang="cs-CZ" sz="1600" dirty="0"/>
              <a:t> a testament </a:t>
            </a:r>
            <a:r>
              <a:rPr lang="cs-CZ" sz="1600" dirty="0" err="1"/>
              <a:t>is</a:t>
            </a:r>
            <a:r>
              <a:rPr lang="cs-CZ" sz="1600" dirty="0"/>
              <a:t> made </a:t>
            </a:r>
            <a:r>
              <a:rPr lang="cs-CZ" sz="1600" dirty="0" err="1"/>
              <a:t>under</a:t>
            </a:r>
            <a:r>
              <a:rPr lang="cs-CZ" sz="1600" dirty="0"/>
              <a:t> </a:t>
            </a:r>
            <a:r>
              <a:rPr lang="cs-CZ" sz="1600" dirty="0" err="1"/>
              <a:t>Sections</a:t>
            </a:r>
            <a:r>
              <a:rPr lang="cs-CZ" sz="1600" dirty="0"/>
              <a:t> 1543, 1544 </a:t>
            </a:r>
            <a:r>
              <a:rPr lang="cs-CZ" sz="1600" dirty="0" err="1"/>
              <a:t>or</a:t>
            </a:r>
            <a:r>
              <a:rPr lang="cs-CZ" sz="1600" dirty="0"/>
              <a:t> 1545 and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prescribed</a:t>
            </a:r>
            <a:r>
              <a:rPr lang="cs-CZ" sz="1600" dirty="0"/>
              <a:t> </a:t>
            </a:r>
            <a:r>
              <a:rPr lang="cs-CZ" sz="1600" dirty="0" err="1"/>
              <a:t>formalities</a:t>
            </a:r>
            <a:r>
              <a:rPr lang="cs-CZ" sz="1600" dirty="0"/>
              <a:t> are not </a:t>
            </a:r>
            <a:r>
              <a:rPr lang="cs-CZ" sz="1600" dirty="0" err="1"/>
              <a:t>adhered</a:t>
            </a:r>
            <a:r>
              <a:rPr lang="cs-CZ" sz="1600" dirty="0"/>
              <a:t> to, in </a:t>
            </a:r>
            <a:r>
              <a:rPr lang="cs-CZ" sz="1600" dirty="0" err="1"/>
              <a:t>particular</a:t>
            </a:r>
            <a:r>
              <a:rPr lang="cs-CZ" sz="1600" dirty="0"/>
              <a:t> </a:t>
            </a:r>
            <a:r>
              <a:rPr lang="cs-CZ" sz="1600" dirty="0" err="1"/>
              <a:t>where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instrument </a:t>
            </a:r>
            <a:r>
              <a:rPr lang="cs-CZ" sz="1600" dirty="0" err="1"/>
              <a:t>lacks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signatures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witnesses</a:t>
            </a:r>
            <a:r>
              <a:rPr lang="cs-CZ" sz="1600" dirty="0"/>
              <a:t> </a:t>
            </a:r>
            <a:r>
              <a:rPr lang="cs-CZ" sz="1600" dirty="0" err="1"/>
              <a:t>present</a:t>
            </a:r>
            <a:r>
              <a:rPr lang="cs-CZ" sz="1600" dirty="0"/>
              <a:t>, </a:t>
            </a:r>
            <a:r>
              <a:rPr lang="cs-CZ" sz="1600" dirty="0" err="1"/>
              <a:t>although</a:t>
            </a:r>
            <a:r>
              <a:rPr lang="cs-CZ" sz="1600" dirty="0"/>
              <a:t> </a:t>
            </a:r>
            <a:r>
              <a:rPr lang="cs-CZ" sz="1600" dirty="0" err="1"/>
              <a:t>they</a:t>
            </a:r>
            <a:r>
              <a:rPr lang="cs-CZ" sz="1600" dirty="0"/>
              <a:t> are </a:t>
            </a:r>
            <a:r>
              <a:rPr lang="cs-CZ" sz="1600" dirty="0" err="1"/>
              <a:t>required</a:t>
            </a:r>
            <a:r>
              <a:rPr lang="cs-CZ" sz="1600" dirty="0"/>
              <a:t>, but </a:t>
            </a:r>
            <a:r>
              <a:rPr lang="cs-CZ" sz="1600" dirty="0" err="1"/>
              <a:t>it</a:t>
            </a:r>
            <a:r>
              <a:rPr lang="cs-CZ" sz="1600" dirty="0"/>
              <a:t> </a:t>
            </a:r>
            <a:r>
              <a:rPr lang="cs-CZ" sz="1600" dirty="0" err="1"/>
              <a:t>is</a:t>
            </a:r>
            <a:r>
              <a:rPr lang="cs-CZ" sz="1600" dirty="0"/>
              <a:t> </a:t>
            </a:r>
            <a:r>
              <a:rPr lang="cs-CZ" sz="1600" dirty="0" err="1"/>
              <a:t>nevertheless</a:t>
            </a:r>
            <a:r>
              <a:rPr lang="cs-CZ" sz="1600" dirty="0"/>
              <a:t> </a:t>
            </a:r>
            <a:r>
              <a:rPr lang="cs-CZ" sz="1600" dirty="0" err="1"/>
              <a:t>certain</a:t>
            </a:r>
            <a:r>
              <a:rPr lang="cs-CZ" sz="1600" dirty="0"/>
              <a:t> </a:t>
            </a:r>
            <a:r>
              <a:rPr lang="cs-CZ" sz="1600" dirty="0" err="1"/>
              <a:t>that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instrument </a:t>
            </a:r>
            <a:r>
              <a:rPr lang="cs-CZ" sz="1600" dirty="0" err="1"/>
              <a:t>reliably</a:t>
            </a:r>
            <a:r>
              <a:rPr lang="cs-CZ" sz="1600" dirty="0"/>
              <a:t> </a:t>
            </a:r>
            <a:r>
              <a:rPr lang="cs-CZ" sz="1600" dirty="0" err="1"/>
              <a:t>records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decedent’s</a:t>
            </a:r>
            <a:r>
              <a:rPr lang="cs-CZ" sz="1600" dirty="0"/>
              <a:t> last </a:t>
            </a:r>
            <a:r>
              <a:rPr lang="cs-CZ" sz="1600" dirty="0" err="1"/>
              <a:t>will</a:t>
            </a:r>
            <a:r>
              <a:rPr lang="cs-CZ" sz="1600" dirty="0"/>
              <a:t>, </a:t>
            </a:r>
            <a:r>
              <a:rPr lang="cs-CZ" sz="1600" dirty="0" err="1"/>
              <a:t>it</a:t>
            </a:r>
            <a:r>
              <a:rPr lang="cs-CZ" sz="1600" dirty="0"/>
              <a:t> </a:t>
            </a:r>
            <a:r>
              <a:rPr lang="cs-CZ" sz="1600" dirty="0" err="1"/>
              <a:t>does</a:t>
            </a:r>
            <a:r>
              <a:rPr lang="cs-CZ" sz="1600" dirty="0"/>
              <a:t> not cause </a:t>
            </a:r>
            <a:r>
              <a:rPr lang="cs-CZ" sz="1600" dirty="0" err="1"/>
              <a:t>the</a:t>
            </a:r>
            <a:r>
              <a:rPr lang="cs-CZ" sz="1600" dirty="0"/>
              <a:t> testament to </a:t>
            </a:r>
            <a:r>
              <a:rPr lang="cs-CZ" sz="1600" dirty="0" err="1"/>
              <a:t>be</a:t>
            </a:r>
            <a:r>
              <a:rPr lang="cs-CZ" sz="1600" dirty="0"/>
              <a:t> invalid; </a:t>
            </a:r>
            <a:r>
              <a:rPr lang="cs-CZ" sz="1600" dirty="0" err="1"/>
              <a:t>however</a:t>
            </a:r>
            <a:r>
              <a:rPr lang="cs-CZ" sz="1600" dirty="0"/>
              <a:t>, such </a:t>
            </a:r>
            <a:r>
              <a:rPr lang="cs-CZ" sz="1600" dirty="0" err="1"/>
              <a:t>an</a:t>
            </a:r>
            <a:r>
              <a:rPr lang="cs-CZ" sz="1600" dirty="0"/>
              <a:t> instrument </a:t>
            </a:r>
            <a:r>
              <a:rPr lang="cs-CZ" sz="1600" dirty="0" err="1"/>
              <a:t>is</a:t>
            </a:r>
            <a:r>
              <a:rPr lang="cs-CZ" sz="1600" dirty="0"/>
              <a:t> not to </a:t>
            </a:r>
            <a:r>
              <a:rPr lang="cs-CZ" sz="1600" dirty="0" err="1"/>
              <a:t>be</a:t>
            </a:r>
            <a:r>
              <a:rPr lang="cs-CZ" sz="1600" dirty="0"/>
              <a:t> </a:t>
            </a:r>
            <a:r>
              <a:rPr lang="cs-CZ" sz="1600" dirty="0" err="1"/>
              <a:t>considered</a:t>
            </a:r>
            <a:r>
              <a:rPr lang="cs-CZ" sz="1600" dirty="0"/>
              <a:t> a public instrument.</a:t>
            </a:r>
          </a:p>
          <a:p>
            <a:pPr marL="0" indent="0" algn="just">
              <a:buNone/>
            </a:pPr>
            <a:endParaRPr lang="cs-CZ" sz="16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E1380E-CE38-45BF-AFD2-FB9816607317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2285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958851"/>
            <a:ext cx="7772400" cy="503237"/>
          </a:xfrm>
        </p:spPr>
        <p:txBody>
          <a:bodyPr/>
          <a:lstStyle/>
          <a:p>
            <a:r>
              <a:rPr lang="cs-CZ" dirty="0" err="1" smtClean="0"/>
              <a:t>Section</a:t>
            </a:r>
            <a:r>
              <a:rPr lang="cs-CZ" dirty="0" smtClean="0"/>
              <a:t> 1547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528" y="1462088"/>
            <a:ext cx="8568951" cy="4668837"/>
          </a:xfrm>
        </p:spPr>
        <p:txBody>
          <a:bodyPr/>
          <a:lstStyle/>
          <a:p>
            <a:pPr marL="0" indent="0" algn="just">
              <a:buNone/>
            </a:pPr>
            <a:r>
              <a:rPr lang="cs-CZ" sz="1600" dirty="0"/>
              <a:t>1547 </a:t>
            </a:r>
          </a:p>
          <a:p>
            <a:pPr marL="0" indent="0" algn="just">
              <a:buNone/>
            </a:pPr>
            <a:r>
              <a:rPr lang="cs-CZ" sz="1600" dirty="0"/>
              <a:t>(1) </a:t>
            </a:r>
            <a:r>
              <a:rPr lang="cs-CZ" sz="1600" dirty="0" err="1"/>
              <a:t>If</a:t>
            </a:r>
            <a:r>
              <a:rPr lang="cs-CZ" sz="1600" dirty="0"/>
              <a:t> a </a:t>
            </a:r>
            <a:r>
              <a:rPr lang="cs-CZ" sz="1600" dirty="0" err="1"/>
              <a:t>decedent</a:t>
            </a:r>
            <a:r>
              <a:rPr lang="cs-CZ" sz="1600" dirty="0"/>
              <a:t> has made a </a:t>
            </a:r>
            <a:r>
              <a:rPr lang="cs-CZ" sz="1600" dirty="0" err="1"/>
              <a:t>disposition</a:t>
            </a:r>
            <a:r>
              <a:rPr lang="cs-CZ" sz="1600" dirty="0"/>
              <a:t> </a:t>
            </a:r>
            <a:r>
              <a:rPr lang="cs-CZ" sz="1600" dirty="0" err="1"/>
              <a:t>mortis</a:t>
            </a:r>
            <a:r>
              <a:rPr lang="cs-CZ" sz="1600" dirty="0"/>
              <a:t> </a:t>
            </a:r>
            <a:r>
              <a:rPr lang="cs-CZ" sz="1600" dirty="0" err="1"/>
              <a:t>causaunder</a:t>
            </a:r>
            <a:r>
              <a:rPr lang="cs-CZ" sz="1600" dirty="0"/>
              <a:t> </a:t>
            </a:r>
            <a:r>
              <a:rPr lang="cs-CZ" sz="1600" dirty="0" err="1"/>
              <a:t>Sections</a:t>
            </a:r>
            <a:r>
              <a:rPr lang="cs-CZ" sz="1600" dirty="0"/>
              <a:t> 1543, 1544 </a:t>
            </a:r>
            <a:r>
              <a:rPr lang="cs-CZ" sz="1600" dirty="0" err="1"/>
              <a:t>or</a:t>
            </a:r>
            <a:r>
              <a:rPr lang="cs-CZ" sz="1600" dirty="0"/>
              <a:t> 1545, </a:t>
            </a:r>
            <a:r>
              <a:rPr lang="cs-CZ" sz="1600" dirty="0" err="1"/>
              <a:t>the</a:t>
            </a:r>
            <a:r>
              <a:rPr lang="cs-CZ" sz="1600" dirty="0"/>
              <a:t> person </a:t>
            </a:r>
            <a:r>
              <a:rPr lang="cs-CZ" sz="1600" dirty="0" err="1"/>
              <a:t>making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record</a:t>
            </a:r>
            <a:r>
              <a:rPr lang="cs-CZ" sz="1600" dirty="0"/>
              <a:t> </a:t>
            </a:r>
            <a:r>
              <a:rPr lang="cs-CZ" sz="1600" dirty="0" err="1"/>
              <a:t>must</a:t>
            </a:r>
            <a:r>
              <a:rPr lang="cs-CZ" sz="1600" dirty="0"/>
              <a:t> </a:t>
            </a:r>
            <a:r>
              <a:rPr lang="cs-CZ" sz="1600" dirty="0" err="1"/>
              <a:t>also</a:t>
            </a:r>
            <a:r>
              <a:rPr lang="cs-CZ" sz="1600" dirty="0"/>
              <a:t> sign </a:t>
            </a:r>
            <a:r>
              <a:rPr lang="cs-CZ" sz="1600" dirty="0" err="1"/>
              <a:t>it</a:t>
            </a:r>
            <a:r>
              <a:rPr lang="cs-CZ" sz="1600" dirty="0"/>
              <a:t> </a:t>
            </a:r>
            <a:r>
              <a:rPr lang="cs-CZ" sz="1600" dirty="0" err="1"/>
              <a:t>together</a:t>
            </a:r>
            <a:r>
              <a:rPr lang="cs-CZ" sz="1600" dirty="0"/>
              <a:t> </a:t>
            </a:r>
            <a:r>
              <a:rPr lang="cs-CZ" sz="1600" dirty="0" err="1"/>
              <a:t>with</a:t>
            </a:r>
            <a:r>
              <a:rPr lang="cs-CZ" sz="1600" dirty="0"/>
              <a:t> </a:t>
            </a:r>
            <a:r>
              <a:rPr lang="cs-CZ" sz="1600" dirty="0" err="1"/>
              <a:t>both</a:t>
            </a:r>
            <a:r>
              <a:rPr lang="cs-CZ" sz="1600" dirty="0"/>
              <a:t> </a:t>
            </a:r>
            <a:r>
              <a:rPr lang="cs-CZ" sz="1600" dirty="0" err="1"/>
              <a:t>witnesses</a:t>
            </a:r>
            <a:r>
              <a:rPr lang="cs-CZ" sz="1600" dirty="0"/>
              <a:t> and </a:t>
            </a:r>
            <a:r>
              <a:rPr lang="cs-CZ" sz="1600" dirty="0" err="1"/>
              <a:t>read</a:t>
            </a:r>
            <a:r>
              <a:rPr lang="cs-CZ" sz="1600" dirty="0"/>
              <a:t> </a:t>
            </a:r>
            <a:r>
              <a:rPr lang="cs-CZ" sz="1600" dirty="0" err="1"/>
              <a:t>it</a:t>
            </a:r>
            <a:r>
              <a:rPr lang="cs-CZ" sz="1600" dirty="0"/>
              <a:t> to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decedent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presence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both</a:t>
            </a:r>
            <a:r>
              <a:rPr lang="cs-CZ" sz="1600" dirty="0"/>
              <a:t> </a:t>
            </a:r>
            <a:r>
              <a:rPr lang="cs-CZ" sz="1600" dirty="0" err="1"/>
              <a:t>witnesses</a:t>
            </a:r>
            <a:r>
              <a:rPr lang="cs-CZ" sz="1600" dirty="0"/>
              <a:t>, and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decedent</a:t>
            </a:r>
            <a:r>
              <a:rPr lang="cs-CZ" sz="1600" dirty="0"/>
              <a:t> </a:t>
            </a:r>
            <a:r>
              <a:rPr lang="cs-CZ" sz="1600" dirty="0" err="1"/>
              <a:t>must</a:t>
            </a:r>
            <a:r>
              <a:rPr lang="cs-CZ" sz="1600" dirty="0"/>
              <a:t> </a:t>
            </a:r>
            <a:r>
              <a:rPr lang="cs-CZ" sz="1600" dirty="0" err="1"/>
              <a:t>confirm</a:t>
            </a:r>
            <a:r>
              <a:rPr lang="cs-CZ" sz="1600" dirty="0"/>
              <a:t> </a:t>
            </a:r>
            <a:r>
              <a:rPr lang="cs-CZ" sz="1600" dirty="0" err="1"/>
              <a:t>that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record</a:t>
            </a:r>
            <a:r>
              <a:rPr lang="cs-CZ" sz="1600" dirty="0"/>
              <a:t> </a:t>
            </a:r>
            <a:r>
              <a:rPr lang="cs-CZ" sz="1600" dirty="0" err="1"/>
              <a:t>constitutes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expression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his last </a:t>
            </a:r>
            <a:r>
              <a:rPr lang="cs-CZ" sz="1600" dirty="0" err="1"/>
              <a:t>will</a:t>
            </a:r>
            <a:r>
              <a:rPr lang="cs-CZ" sz="1600" dirty="0"/>
              <a:t>. </a:t>
            </a:r>
            <a:r>
              <a:rPr lang="cs-CZ" sz="1600" b="1" dirty="0"/>
              <a:t>A testament so made </a:t>
            </a:r>
            <a:r>
              <a:rPr lang="cs-CZ" sz="1600" b="1" dirty="0" err="1"/>
              <a:t>is</a:t>
            </a:r>
            <a:r>
              <a:rPr lang="cs-CZ" sz="1600" b="1" dirty="0"/>
              <a:t> to </a:t>
            </a:r>
            <a:r>
              <a:rPr lang="cs-CZ" sz="1600" b="1" dirty="0" err="1"/>
              <a:t>be</a:t>
            </a:r>
            <a:r>
              <a:rPr lang="cs-CZ" sz="1600" b="1" dirty="0"/>
              <a:t> </a:t>
            </a:r>
            <a:r>
              <a:rPr lang="cs-CZ" sz="1600" b="1" dirty="0" err="1"/>
              <a:t>considered</a:t>
            </a:r>
            <a:r>
              <a:rPr lang="cs-CZ" sz="1600" b="1" dirty="0"/>
              <a:t> a public instrument. </a:t>
            </a:r>
          </a:p>
          <a:p>
            <a:pPr marL="0" indent="0" algn="just">
              <a:buNone/>
            </a:pPr>
            <a:r>
              <a:rPr lang="cs-CZ" sz="1600" dirty="0"/>
              <a:t>(2) </a:t>
            </a:r>
            <a:r>
              <a:rPr lang="cs-CZ" sz="1600" dirty="0" err="1"/>
              <a:t>Where</a:t>
            </a:r>
            <a:r>
              <a:rPr lang="cs-CZ" sz="1600" dirty="0"/>
              <a:t> a testament </a:t>
            </a:r>
            <a:r>
              <a:rPr lang="cs-CZ" sz="1600" dirty="0" err="1"/>
              <a:t>is</a:t>
            </a:r>
            <a:r>
              <a:rPr lang="cs-CZ" sz="1600" dirty="0"/>
              <a:t> made </a:t>
            </a:r>
            <a:r>
              <a:rPr lang="cs-CZ" sz="1600" dirty="0" err="1"/>
              <a:t>under</a:t>
            </a:r>
            <a:r>
              <a:rPr lang="cs-CZ" sz="1600" dirty="0"/>
              <a:t> </a:t>
            </a:r>
            <a:r>
              <a:rPr lang="cs-CZ" sz="1600" dirty="0" err="1"/>
              <a:t>Sections</a:t>
            </a:r>
            <a:r>
              <a:rPr lang="cs-CZ" sz="1600" dirty="0"/>
              <a:t> 1543, 1544 </a:t>
            </a:r>
            <a:r>
              <a:rPr lang="cs-CZ" sz="1600" dirty="0" err="1"/>
              <a:t>or</a:t>
            </a:r>
            <a:r>
              <a:rPr lang="cs-CZ" sz="1600" dirty="0"/>
              <a:t> 1545 and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prescribed</a:t>
            </a:r>
            <a:r>
              <a:rPr lang="cs-CZ" sz="1600" dirty="0"/>
              <a:t> </a:t>
            </a:r>
            <a:r>
              <a:rPr lang="cs-CZ" sz="1600" dirty="0" err="1"/>
              <a:t>formalities</a:t>
            </a:r>
            <a:r>
              <a:rPr lang="cs-CZ" sz="1600" dirty="0"/>
              <a:t> are not </a:t>
            </a:r>
            <a:r>
              <a:rPr lang="cs-CZ" sz="1600" dirty="0" err="1"/>
              <a:t>adhered</a:t>
            </a:r>
            <a:r>
              <a:rPr lang="cs-CZ" sz="1600" dirty="0"/>
              <a:t> to, </a:t>
            </a:r>
            <a:r>
              <a:rPr lang="cs-CZ" sz="1600" b="1" dirty="0">
                <a:solidFill>
                  <a:srgbClr val="FF0000"/>
                </a:solidFill>
              </a:rPr>
              <a:t>in </a:t>
            </a:r>
            <a:r>
              <a:rPr lang="cs-CZ" sz="1600" b="1" dirty="0" err="1">
                <a:solidFill>
                  <a:srgbClr val="FF0000"/>
                </a:solidFill>
              </a:rPr>
              <a:t>particular</a:t>
            </a:r>
            <a:r>
              <a:rPr lang="cs-CZ" sz="1600" b="1" dirty="0">
                <a:solidFill>
                  <a:srgbClr val="FF0000"/>
                </a:solidFill>
              </a:rPr>
              <a:t> </a:t>
            </a:r>
            <a:r>
              <a:rPr lang="cs-CZ" sz="1600" b="1" dirty="0" err="1">
                <a:solidFill>
                  <a:srgbClr val="FF0000"/>
                </a:solidFill>
              </a:rPr>
              <a:t>where</a:t>
            </a:r>
            <a:r>
              <a:rPr lang="cs-CZ" sz="1600" b="1" dirty="0">
                <a:solidFill>
                  <a:srgbClr val="FF0000"/>
                </a:solidFill>
              </a:rPr>
              <a:t> </a:t>
            </a:r>
            <a:r>
              <a:rPr lang="cs-CZ" sz="1600" dirty="0" err="1"/>
              <a:t>the</a:t>
            </a:r>
            <a:r>
              <a:rPr lang="cs-CZ" sz="1600" dirty="0"/>
              <a:t> instrument </a:t>
            </a:r>
            <a:r>
              <a:rPr lang="cs-CZ" sz="1600" dirty="0" err="1"/>
              <a:t>lacks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signatures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witnesses</a:t>
            </a:r>
            <a:r>
              <a:rPr lang="cs-CZ" sz="1600" dirty="0"/>
              <a:t> </a:t>
            </a:r>
            <a:r>
              <a:rPr lang="cs-CZ" sz="1600" dirty="0" err="1"/>
              <a:t>present</a:t>
            </a:r>
            <a:r>
              <a:rPr lang="cs-CZ" sz="1600" dirty="0"/>
              <a:t>, </a:t>
            </a:r>
            <a:r>
              <a:rPr lang="cs-CZ" sz="1600" dirty="0" err="1"/>
              <a:t>although</a:t>
            </a:r>
            <a:r>
              <a:rPr lang="cs-CZ" sz="1600" dirty="0"/>
              <a:t> </a:t>
            </a:r>
            <a:r>
              <a:rPr lang="cs-CZ" sz="1600" dirty="0" err="1"/>
              <a:t>they</a:t>
            </a:r>
            <a:r>
              <a:rPr lang="cs-CZ" sz="1600" dirty="0"/>
              <a:t> are </a:t>
            </a:r>
            <a:r>
              <a:rPr lang="cs-CZ" sz="1600" dirty="0" err="1"/>
              <a:t>required</a:t>
            </a:r>
            <a:r>
              <a:rPr lang="cs-CZ" sz="1600" dirty="0"/>
              <a:t>, but </a:t>
            </a:r>
            <a:r>
              <a:rPr lang="cs-CZ" sz="1600" dirty="0" err="1"/>
              <a:t>it</a:t>
            </a:r>
            <a:r>
              <a:rPr lang="cs-CZ" sz="1600" dirty="0"/>
              <a:t> </a:t>
            </a:r>
            <a:r>
              <a:rPr lang="cs-CZ" sz="1600" dirty="0" err="1"/>
              <a:t>is</a:t>
            </a:r>
            <a:r>
              <a:rPr lang="cs-CZ" sz="1600" dirty="0"/>
              <a:t> </a:t>
            </a:r>
            <a:r>
              <a:rPr lang="cs-CZ" sz="1600" dirty="0" err="1"/>
              <a:t>nevertheless</a:t>
            </a:r>
            <a:r>
              <a:rPr lang="cs-CZ" sz="1600" dirty="0"/>
              <a:t> </a:t>
            </a:r>
            <a:r>
              <a:rPr lang="cs-CZ" sz="1600" dirty="0" err="1"/>
              <a:t>certain</a:t>
            </a:r>
            <a:r>
              <a:rPr lang="cs-CZ" sz="1600" dirty="0"/>
              <a:t> </a:t>
            </a:r>
            <a:r>
              <a:rPr lang="cs-CZ" sz="1600" dirty="0" err="1"/>
              <a:t>that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instrument </a:t>
            </a:r>
            <a:r>
              <a:rPr lang="cs-CZ" sz="1600" dirty="0" err="1"/>
              <a:t>reliably</a:t>
            </a:r>
            <a:r>
              <a:rPr lang="cs-CZ" sz="1600" dirty="0"/>
              <a:t> </a:t>
            </a:r>
            <a:r>
              <a:rPr lang="cs-CZ" sz="1600" dirty="0" err="1"/>
              <a:t>records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decedent’s</a:t>
            </a:r>
            <a:r>
              <a:rPr lang="cs-CZ" sz="1600" dirty="0"/>
              <a:t> last </a:t>
            </a:r>
            <a:r>
              <a:rPr lang="cs-CZ" sz="1600" dirty="0" err="1"/>
              <a:t>will</a:t>
            </a:r>
            <a:r>
              <a:rPr lang="cs-CZ" sz="1600" dirty="0"/>
              <a:t>, </a:t>
            </a:r>
            <a:r>
              <a:rPr lang="cs-CZ" sz="1600" dirty="0" err="1"/>
              <a:t>it</a:t>
            </a:r>
            <a:r>
              <a:rPr lang="cs-CZ" sz="1600" dirty="0"/>
              <a:t> </a:t>
            </a:r>
            <a:r>
              <a:rPr lang="cs-CZ" sz="1600" dirty="0" err="1"/>
              <a:t>does</a:t>
            </a:r>
            <a:r>
              <a:rPr lang="cs-CZ" sz="1600" dirty="0"/>
              <a:t> not cause </a:t>
            </a:r>
            <a:r>
              <a:rPr lang="cs-CZ" sz="1600" dirty="0" err="1"/>
              <a:t>the</a:t>
            </a:r>
            <a:r>
              <a:rPr lang="cs-CZ" sz="1600" dirty="0"/>
              <a:t> testament to </a:t>
            </a:r>
            <a:r>
              <a:rPr lang="cs-CZ" sz="1600" dirty="0" err="1"/>
              <a:t>be</a:t>
            </a:r>
            <a:r>
              <a:rPr lang="cs-CZ" sz="1600" dirty="0"/>
              <a:t> invalid; </a:t>
            </a:r>
            <a:r>
              <a:rPr lang="cs-CZ" sz="1600" dirty="0" err="1"/>
              <a:t>however</a:t>
            </a:r>
            <a:r>
              <a:rPr lang="cs-CZ" sz="1600" dirty="0"/>
              <a:t>, such </a:t>
            </a:r>
            <a:r>
              <a:rPr lang="cs-CZ" sz="1600" dirty="0" err="1"/>
              <a:t>an</a:t>
            </a:r>
            <a:r>
              <a:rPr lang="cs-CZ" sz="1600" dirty="0"/>
              <a:t> instrument </a:t>
            </a:r>
            <a:r>
              <a:rPr lang="cs-CZ" sz="1600" dirty="0" err="1"/>
              <a:t>is</a:t>
            </a:r>
            <a:r>
              <a:rPr lang="cs-CZ" sz="1600" dirty="0"/>
              <a:t> not to </a:t>
            </a:r>
            <a:r>
              <a:rPr lang="cs-CZ" sz="1600" dirty="0" err="1"/>
              <a:t>be</a:t>
            </a:r>
            <a:r>
              <a:rPr lang="cs-CZ" sz="1600" dirty="0"/>
              <a:t> </a:t>
            </a:r>
            <a:r>
              <a:rPr lang="cs-CZ" sz="1600" dirty="0" err="1"/>
              <a:t>considered</a:t>
            </a:r>
            <a:r>
              <a:rPr lang="cs-CZ" sz="1600" dirty="0"/>
              <a:t> a public instrument.</a:t>
            </a:r>
          </a:p>
          <a:p>
            <a:pPr marL="0" indent="0" algn="just">
              <a:buNone/>
            </a:pPr>
            <a:endParaRPr lang="cs-CZ" sz="1600" dirty="0" smtClean="0"/>
          </a:p>
          <a:p>
            <a:pPr marL="0" indent="0" algn="just">
              <a:buNone/>
            </a:pPr>
            <a:r>
              <a:rPr lang="cs-CZ" sz="1600" dirty="0" err="1" smtClean="0"/>
              <a:t>Inspiration</a:t>
            </a:r>
            <a:r>
              <a:rPr lang="cs-CZ" sz="1600" dirty="0" smtClean="0"/>
              <a:t> in sec. 2249 (6) </a:t>
            </a:r>
            <a:r>
              <a:rPr lang="cs-CZ" sz="1600" dirty="0" err="1" smtClean="0"/>
              <a:t>of</a:t>
            </a:r>
            <a:r>
              <a:rPr lang="cs-CZ" sz="1600" dirty="0" smtClean="0"/>
              <a:t> BGB </a:t>
            </a:r>
          </a:p>
          <a:p>
            <a:pPr marL="0" indent="0" algn="just">
              <a:buNone/>
            </a:pPr>
            <a:r>
              <a:rPr lang="cs-CZ" sz="1600" dirty="0" smtClean="0"/>
              <a:t>In BGB </a:t>
            </a:r>
            <a:r>
              <a:rPr lang="cs-CZ" sz="1600" dirty="0" err="1" smtClean="0"/>
              <a:t>is</a:t>
            </a:r>
            <a:r>
              <a:rPr lang="cs-CZ" sz="1600" dirty="0" smtClean="0"/>
              <a:t> </a:t>
            </a:r>
            <a:r>
              <a:rPr lang="cs-CZ" sz="1600" dirty="0" err="1" smtClean="0"/>
              <a:t>it</a:t>
            </a:r>
            <a:r>
              <a:rPr lang="cs-CZ" sz="1600" dirty="0" smtClean="0"/>
              <a:t> </a:t>
            </a:r>
            <a:r>
              <a:rPr lang="cs-CZ" sz="1600" dirty="0" err="1" smtClean="0"/>
              <a:t>only</a:t>
            </a:r>
            <a:r>
              <a:rPr lang="cs-CZ" sz="1600" dirty="0" smtClean="0"/>
              <a:t> </a:t>
            </a:r>
            <a:r>
              <a:rPr lang="cs-CZ" sz="1600" dirty="0" err="1" smtClean="0"/>
              <a:t>for</a:t>
            </a:r>
            <a:r>
              <a:rPr lang="cs-CZ" sz="1600" dirty="0" smtClean="0"/>
              <a:t> </a:t>
            </a:r>
            <a:r>
              <a:rPr lang="cs-CZ" sz="1600" dirty="0" err="1" smtClean="0"/>
              <a:t>village</a:t>
            </a:r>
            <a:r>
              <a:rPr lang="cs-CZ" sz="1600" dirty="0" smtClean="0"/>
              <a:t> testament </a:t>
            </a:r>
          </a:p>
          <a:p>
            <a:pPr marL="0" indent="0" algn="just">
              <a:buNone/>
            </a:pPr>
            <a:r>
              <a:rPr lang="cs-CZ" sz="1600" dirty="0" err="1" smtClean="0"/>
              <a:t>only</a:t>
            </a:r>
            <a:r>
              <a:rPr lang="cs-CZ" sz="1600" dirty="0" smtClean="0"/>
              <a:t> </a:t>
            </a:r>
            <a:r>
              <a:rPr lang="cs-CZ" sz="1600" dirty="0" err="1" smtClean="0"/>
              <a:t>about</a:t>
            </a:r>
            <a:r>
              <a:rPr lang="cs-CZ" sz="1600" dirty="0" smtClean="0"/>
              <a:t> </a:t>
            </a:r>
            <a:r>
              <a:rPr lang="en-US" sz="1600" dirty="0"/>
              <a:t>the formal requirements of the record of the </a:t>
            </a:r>
            <a:r>
              <a:rPr lang="en-US" sz="1600" dirty="0" smtClean="0"/>
              <a:t>will</a:t>
            </a:r>
            <a:endParaRPr lang="cs-CZ" sz="1600" dirty="0" smtClean="0"/>
          </a:p>
          <a:p>
            <a:pPr marL="0" indent="0" algn="just">
              <a:buNone/>
            </a:pPr>
            <a:r>
              <a:rPr lang="cs-CZ" sz="1600" dirty="0" err="1" smtClean="0"/>
              <a:t>Only</a:t>
            </a:r>
            <a:r>
              <a:rPr lang="cs-CZ" sz="1600" dirty="0" smtClean="0"/>
              <a:t> </a:t>
            </a:r>
            <a:r>
              <a:rPr lang="cs-CZ" sz="1600" dirty="0" err="1" smtClean="0"/>
              <a:t>valid</a:t>
            </a:r>
            <a:r>
              <a:rPr lang="cs-CZ" sz="1600" dirty="0" smtClean="0"/>
              <a:t>/invalid – not „but </a:t>
            </a:r>
            <a:r>
              <a:rPr lang="cs-CZ" sz="1600" dirty="0" err="1"/>
              <a:t>it</a:t>
            </a:r>
            <a:r>
              <a:rPr lang="cs-CZ" sz="1600" dirty="0"/>
              <a:t> </a:t>
            </a:r>
            <a:r>
              <a:rPr lang="cs-CZ" sz="1600" dirty="0" err="1"/>
              <a:t>is</a:t>
            </a:r>
            <a:r>
              <a:rPr lang="cs-CZ" sz="1600" dirty="0"/>
              <a:t> </a:t>
            </a:r>
            <a:r>
              <a:rPr lang="cs-CZ" sz="1600" dirty="0" err="1"/>
              <a:t>nevertheless</a:t>
            </a:r>
            <a:r>
              <a:rPr lang="cs-CZ" sz="1600" dirty="0"/>
              <a:t> </a:t>
            </a:r>
            <a:r>
              <a:rPr lang="cs-CZ" sz="1600" dirty="0" err="1"/>
              <a:t>certain</a:t>
            </a:r>
            <a:r>
              <a:rPr lang="cs-CZ" sz="1600" dirty="0"/>
              <a:t> </a:t>
            </a:r>
            <a:r>
              <a:rPr lang="cs-CZ" sz="1600" dirty="0" err="1"/>
              <a:t>that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instrument </a:t>
            </a:r>
            <a:r>
              <a:rPr lang="cs-CZ" sz="1600" dirty="0" err="1"/>
              <a:t>reliably</a:t>
            </a:r>
            <a:r>
              <a:rPr lang="cs-CZ" sz="1600" dirty="0"/>
              <a:t> </a:t>
            </a:r>
            <a:r>
              <a:rPr lang="cs-CZ" sz="1600" dirty="0" err="1"/>
              <a:t>records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decedent’s</a:t>
            </a:r>
            <a:r>
              <a:rPr lang="cs-CZ" sz="1600" dirty="0"/>
              <a:t> last </a:t>
            </a:r>
            <a:r>
              <a:rPr lang="cs-CZ" sz="1600" dirty="0" err="1"/>
              <a:t>will</a:t>
            </a:r>
            <a:r>
              <a:rPr lang="cs-CZ" sz="1600" dirty="0"/>
              <a:t>, </a:t>
            </a:r>
            <a:r>
              <a:rPr lang="cs-CZ" sz="1600" dirty="0" err="1"/>
              <a:t>it</a:t>
            </a:r>
            <a:r>
              <a:rPr lang="cs-CZ" sz="1600" dirty="0"/>
              <a:t> </a:t>
            </a:r>
            <a:r>
              <a:rPr lang="cs-CZ" sz="1600" dirty="0" err="1"/>
              <a:t>does</a:t>
            </a:r>
            <a:r>
              <a:rPr lang="cs-CZ" sz="1600" dirty="0"/>
              <a:t> not cause </a:t>
            </a:r>
            <a:r>
              <a:rPr lang="cs-CZ" sz="1600" dirty="0" err="1"/>
              <a:t>the</a:t>
            </a:r>
            <a:r>
              <a:rPr lang="cs-CZ" sz="1600" dirty="0"/>
              <a:t> testament to </a:t>
            </a:r>
            <a:r>
              <a:rPr lang="cs-CZ" sz="1600" dirty="0" err="1"/>
              <a:t>be</a:t>
            </a:r>
            <a:r>
              <a:rPr lang="cs-CZ" sz="1600" dirty="0"/>
              <a:t> </a:t>
            </a:r>
            <a:r>
              <a:rPr lang="cs-CZ" sz="1600" dirty="0" smtClean="0"/>
              <a:t>invalid“</a:t>
            </a:r>
            <a:endParaRPr lang="cs-CZ" sz="16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E1380E-CE38-45BF-AFD2-FB9816607317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0920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Section</a:t>
            </a:r>
            <a:r>
              <a:rPr lang="cs-CZ" dirty="0" smtClean="0"/>
              <a:t> 1548 - </a:t>
            </a:r>
            <a:r>
              <a:rPr lang="cs-CZ" dirty="0" err="1" smtClean="0"/>
              <a:t>witness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5536" y="1772816"/>
            <a:ext cx="8424936" cy="4357687"/>
          </a:xfrm>
        </p:spPr>
        <p:txBody>
          <a:bodyPr/>
          <a:lstStyle/>
          <a:p>
            <a:pPr marL="0" indent="0" algn="just">
              <a:buNone/>
            </a:pPr>
            <a:r>
              <a:rPr lang="cs-CZ" sz="1800" dirty="0"/>
              <a:t>(1) </a:t>
            </a:r>
            <a:r>
              <a:rPr lang="cs-CZ" sz="1800" dirty="0" err="1"/>
              <a:t>Where</a:t>
            </a:r>
            <a:r>
              <a:rPr lang="cs-CZ" sz="1800" dirty="0"/>
              <a:t> a testament </a:t>
            </a:r>
            <a:r>
              <a:rPr lang="cs-CZ" sz="1800" dirty="0" err="1"/>
              <a:t>with</a:t>
            </a:r>
            <a:r>
              <a:rPr lang="cs-CZ" sz="1800" dirty="0"/>
              <a:t> </a:t>
            </a:r>
            <a:r>
              <a:rPr lang="cs-CZ" sz="1800" dirty="0" err="1"/>
              <a:t>relief</a:t>
            </a:r>
            <a:r>
              <a:rPr lang="cs-CZ" sz="1800" dirty="0"/>
              <a:t> </a:t>
            </a:r>
            <a:r>
              <a:rPr lang="cs-CZ" sz="1800" dirty="0" err="1"/>
              <a:t>is</a:t>
            </a:r>
            <a:r>
              <a:rPr lang="cs-CZ" sz="1800" dirty="0"/>
              <a:t> made, </a:t>
            </a:r>
            <a:r>
              <a:rPr lang="cs-CZ" sz="1800" dirty="0" err="1"/>
              <a:t>persons</a:t>
            </a:r>
            <a:r>
              <a:rPr lang="cs-CZ" sz="1800" dirty="0"/>
              <a:t> </a:t>
            </a:r>
            <a:r>
              <a:rPr lang="cs-CZ" sz="1800" dirty="0" err="1"/>
              <a:t>who</a:t>
            </a:r>
            <a:r>
              <a:rPr lang="cs-CZ" sz="1800" dirty="0"/>
              <a:t> </a:t>
            </a:r>
            <a:r>
              <a:rPr lang="cs-CZ" sz="1800" dirty="0" err="1"/>
              <a:t>have</a:t>
            </a:r>
            <a:r>
              <a:rPr lang="cs-CZ" sz="1800" dirty="0"/>
              <a:t> </a:t>
            </a:r>
            <a:r>
              <a:rPr lang="cs-CZ" sz="1800" dirty="0" err="1"/>
              <a:t>reached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age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fifteen</a:t>
            </a:r>
            <a:r>
              <a:rPr lang="cs-CZ" sz="1800" dirty="0"/>
              <a:t> and </a:t>
            </a:r>
            <a:r>
              <a:rPr lang="cs-CZ" sz="1800" dirty="0" err="1"/>
              <a:t>persons</a:t>
            </a:r>
            <a:r>
              <a:rPr lang="cs-CZ" sz="1800" dirty="0"/>
              <a:t> </a:t>
            </a:r>
            <a:r>
              <a:rPr lang="cs-CZ" sz="1800" dirty="0" err="1"/>
              <a:t>whose</a:t>
            </a:r>
            <a:r>
              <a:rPr lang="cs-CZ" sz="1800" dirty="0"/>
              <a:t> </a:t>
            </a:r>
            <a:r>
              <a:rPr lang="cs-CZ" sz="1800" dirty="0" err="1"/>
              <a:t>legal</a:t>
            </a:r>
            <a:r>
              <a:rPr lang="cs-CZ" sz="1800" dirty="0"/>
              <a:t> </a:t>
            </a:r>
            <a:r>
              <a:rPr lang="cs-CZ" sz="1800" dirty="0" err="1"/>
              <a:t>capacity</a:t>
            </a:r>
            <a:r>
              <a:rPr lang="cs-CZ" sz="1800" dirty="0"/>
              <a:t> has </a:t>
            </a:r>
            <a:r>
              <a:rPr lang="cs-CZ" sz="1800" dirty="0" err="1"/>
              <a:t>been</a:t>
            </a:r>
            <a:r>
              <a:rPr lang="cs-CZ" sz="1800" dirty="0"/>
              <a:t> limited </a:t>
            </a:r>
            <a:r>
              <a:rPr lang="cs-CZ" sz="1800" dirty="0" err="1"/>
              <a:t>may</a:t>
            </a:r>
            <a:r>
              <a:rPr lang="cs-CZ" sz="1800" dirty="0"/>
              <a:t> </a:t>
            </a:r>
            <a:r>
              <a:rPr lang="cs-CZ" sz="1800" dirty="0" err="1"/>
              <a:t>also</a:t>
            </a:r>
            <a:r>
              <a:rPr lang="cs-CZ" sz="1800" dirty="0"/>
              <a:t> </a:t>
            </a:r>
            <a:r>
              <a:rPr lang="cs-CZ" sz="1800" dirty="0" err="1"/>
              <a:t>be</a:t>
            </a:r>
            <a:r>
              <a:rPr lang="cs-CZ" sz="1800" dirty="0"/>
              <a:t> </a:t>
            </a:r>
            <a:r>
              <a:rPr lang="cs-CZ" sz="1800" dirty="0" err="1"/>
              <a:t>witnesses</a:t>
            </a:r>
            <a:r>
              <a:rPr lang="cs-CZ" sz="1800" dirty="0"/>
              <a:t> </a:t>
            </a:r>
            <a:r>
              <a:rPr lang="cs-CZ" sz="1800" dirty="0" err="1"/>
              <a:t>if</a:t>
            </a:r>
            <a:r>
              <a:rPr lang="cs-CZ" sz="1800" dirty="0"/>
              <a:t> </a:t>
            </a:r>
            <a:r>
              <a:rPr lang="cs-CZ" sz="1800" dirty="0" err="1"/>
              <a:t>they</a:t>
            </a:r>
            <a:r>
              <a:rPr lang="cs-CZ" sz="1800" dirty="0"/>
              <a:t> </a:t>
            </a:r>
            <a:r>
              <a:rPr lang="cs-CZ" sz="1800" dirty="0" err="1"/>
              <a:t>have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capacity</a:t>
            </a:r>
            <a:r>
              <a:rPr lang="cs-CZ" sz="1800" dirty="0"/>
              <a:t> to </a:t>
            </a:r>
            <a:r>
              <a:rPr lang="cs-CZ" sz="1800" dirty="0" err="1"/>
              <a:t>credibly</a:t>
            </a:r>
            <a:r>
              <a:rPr lang="cs-CZ" sz="1800" dirty="0"/>
              <a:t> </a:t>
            </a:r>
            <a:r>
              <a:rPr lang="cs-CZ" sz="1800" dirty="0" err="1"/>
              <a:t>describe</a:t>
            </a:r>
            <a:r>
              <a:rPr lang="cs-CZ" sz="1800" dirty="0"/>
              <a:t> </a:t>
            </a:r>
            <a:r>
              <a:rPr lang="cs-CZ" sz="1800" dirty="0" err="1"/>
              <a:t>facts</a:t>
            </a:r>
            <a:r>
              <a:rPr lang="cs-CZ" sz="1800" dirty="0"/>
              <a:t> </a:t>
            </a:r>
            <a:r>
              <a:rPr lang="cs-CZ" sz="1800" dirty="0" err="1"/>
              <a:t>relev</a:t>
            </a:r>
            <a:r>
              <a:rPr lang="cs-CZ" sz="1800" dirty="0"/>
              <a:t> ant to </a:t>
            </a:r>
            <a:r>
              <a:rPr lang="cs-CZ" sz="1800" dirty="0" err="1"/>
              <a:t>the</a:t>
            </a:r>
            <a:r>
              <a:rPr lang="cs-CZ" sz="1800" dirty="0"/>
              <a:t> validity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 testament. </a:t>
            </a:r>
          </a:p>
          <a:p>
            <a:pPr marL="0" indent="0" algn="just">
              <a:buNone/>
            </a:pPr>
            <a:r>
              <a:rPr lang="cs-CZ" sz="1800" dirty="0"/>
              <a:t>(2) </a:t>
            </a:r>
            <a:r>
              <a:rPr lang="cs-CZ" sz="1800" dirty="0" err="1"/>
              <a:t>Where</a:t>
            </a:r>
            <a:r>
              <a:rPr lang="cs-CZ" sz="1800" dirty="0"/>
              <a:t> a testament </a:t>
            </a:r>
            <a:r>
              <a:rPr lang="cs-CZ" sz="1800" dirty="0" err="1"/>
              <a:t>with</a:t>
            </a:r>
            <a:r>
              <a:rPr lang="cs-CZ" sz="1800" dirty="0"/>
              <a:t> </a:t>
            </a:r>
            <a:r>
              <a:rPr lang="cs-CZ" sz="1800" dirty="0" err="1"/>
              <a:t>concessions</a:t>
            </a:r>
            <a:r>
              <a:rPr lang="cs-CZ" sz="1800" dirty="0"/>
              <a:t> </a:t>
            </a:r>
            <a:r>
              <a:rPr lang="cs-CZ" sz="1800" dirty="0" err="1"/>
              <a:t>is</a:t>
            </a:r>
            <a:r>
              <a:rPr lang="cs-CZ" sz="1800" dirty="0"/>
              <a:t> made, </a:t>
            </a:r>
            <a:r>
              <a:rPr lang="cs-CZ" sz="1800" b="1" dirty="0" err="1"/>
              <a:t>its</a:t>
            </a:r>
            <a:r>
              <a:rPr lang="cs-CZ" sz="1800" b="1" dirty="0"/>
              <a:t> validity </a:t>
            </a:r>
            <a:r>
              <a:rPr lang="cs-CZ" sz="1800" b="1" dirty="0" err="1"/>
              <a:t>shall</a:t>
            </a:r>
            <a:r>
              <a:rPr lang="cs-CZ" sz="1800" b="1" dirty="0"/>
              <a:t> </a:t>
            </a:r>
            <a:r>
              <a:rPr lang="cs-CZ" sz="1800" b="1" dirty="0" err="1"/>
              <a:t>remain</a:t>
            </a:r>
            <a:r>
              <a:rPr lang="cs-CZ" sz="1800" b="1" dirty="0"/>
              <a:t> </a:t>
            </a:r>
            <a:r>
              <a:rPr lang="cs-CZ" sz="1800" b="1" dirty="0" err="1"/>
              <a:t>unaffected</a:t>
            </a:r>
            <a:r>
              <a:rPr lang="cs-CZ" sz="1800" b="1" dirty="0"/>
              <a:t> </a:t>
            </a:r>
            <a:r>
              <a:rPr lang="cs-CZ" sz="1800" b="1" dirty="0" err="1"/>
              <a:t>if</a:t>
            </a:r>
            <a:r>
              <a:rPr lang="cs-CZ" sz="1800" b="1" dirty="0"/>
              <a:t> </a:t>
            </a:r>
            <a:r>
              <a:rPr lang="cs-CZ" sz="1800" b="1" dirty="0" err="1"/>
              <a:t>it</a:t>
            </a:r>
            <a:r>
              <a:rPr lang="cs-CZ" sz="1800" b="1" dirty="0"/>
              <a:t> </a:t>
            </a:r>
            <a:r>
              <a:rPr lang="cs-CZ" sz="1800" b="1" dirty="0" err="1"/>
              <a:t>is</a:t>
            </a:r>
            <a:r>
              <a:rPr lang="cs-CZ" sz="1800" b="1" dirty="0"/>
              <a:t> not </a:t>
            </a:r>
            <a:r>
              <a:rPr lang="cs-CZ" sz="1800" b="1" dirty="0" err="1"/>
              <a:t>signed</a:t>
            </a:r>
            <a:r>
              <a:rPr lang="cs-CZ" sz="1800" b="1" dirty="0"/>
              <a:t> by </a:t>
            </a:r>
            <a:r>
              <a:rPr lang="cs-CZ" sz="1800" b="1" dirty="0" err="1"/>
              <a:t>the</a:t>
            </a:r>
            <a:r>
              <a:rPr lang="cs-CZ" sz="1800" b="1" dirty="0"/>
              <a:t> </a:t>
            </a:r>
            <a:r>
              <a:rPr lang="cs-CZ" sz="1800" b="1" dirty="0" err="1"/>
              <a:t>decedent</a:t>
            </a:r>
            <a:r>
              <a:rPr lang="cs-CZ" sz="1800" b="1" dirty="0"/>
              <a:t> </a:t>
            </a:r>
            <a:r>
              <a:rPr lang="cs-CZ" sz="1800" b="1" dirty="0" err="1"/>
              <a:t>or</a:t>
            </a:r>
            <a:r>
              <a:rPr lang="cs-CZ" sz="1800" b="1" dirty="0"/>
              <a:t> a </a:t>
            </a:r>
            <a:r>
              <a:rPr lang="cs-CZ" sz="1800" b="1" dirty="0" err="1"/>
              <a:t>witness</a:t>
            </a:r>
            <a:r>
              <a:rPr lang="cs-CZ" sz="1800" b="1" dirty="0"/>
              <a:t> </a:t>
            </a:r>
            <a:r>
              <a:rPr lang="cs-CZ" sz="1800" b="1" dirty="0" err="1"/>
              <a:t>because</a:t>
            </a:r>
            <a:r>
              <a:rPr lang="cs-CZ" sz="1800" b="1" dirty="0"/>
              <a:t> he </a:t>
            </a:r>
            <a:r>
              <a:rPr lang="cs-CZ" sz="1800" b="1" dirty="0" err="1"/>
              <a:t>could</a:t>
            </a:r>
            <a:r>
              <a:rPr lang="cs-CZ" sz="1800" b="1" dirty="0"/>
              <a:t> not </a:t>
            </a:r>
            <a:r>
              <a:rPr lang="cs-CZ" sz="1800" b="1" dirty="0" err="1"/>
              <a:t>write</a:t>
            </a:r>
            <a:r>
              <a:rPr lang="cs-CZ" sz="1800" b="1" dirty="0"/>
              <a:t> </a:t>
            </a:r>
            <a:r>
              <a:rPr lang="cs-CZ" sz="1800" b="1" dirty="0" err="1"/>
              <a:t>or</a:t>
            </a:r>
            <a:r>
              <a:rPr lang="cs-CZ" sz="1800" b="1" dirty="0"/>
              <a:t> </a:t>
            </a:r>
            <a:r>
              <a:rPr lang="cs-CZ" sz="1800" b="1" dirty="0" err="1"/>
              <a:t>due</a:t>
            </a:r>
            <a:r>
              <a:rPr lang="cs-CZ" sz="1800" b="1" dirty="0"/>
              <a:t> to </a:t>
            </a:r>
            <a:r>
              <a:rPr lang="cs-CZ" sz="1800" b="1" dirty="0" err="1"/>
              <a:t>another</a:t>
            </a:r>
            <a:r>
              <a:rPr lang="cs-CZ" sz="1800" b="1" dirty="0"/>
              <a:t> </a:t>
            </a:r>
            <a:r>
              <a:rPr lang="cs-CZ" sz="1800" b="1" dirty="0" err="1"/>
              <a:t>serious</a:t>
            </a:r>
            <a:r>
              <a:rPr lang="cs-CZ" sz="1800" b="1" dirty="0"/>
              <a:t> </a:t>
            </a:r>
            <a:r>
              <a:rPr lang="cs-CZ" sz="1800" b="1" dirty="0" err="1"/>
              <a:t>obstacle</a:t>
            </a:r>
            <a:r>
              <a:rPr lang="cs-CZ" sz="1800" b="1" dirty="0"/>
              <a:t> </a:t>
            </a:r>
            <a:r>
              <a:rPr lang="cs-CZ" sz="1800" b="1" dirty="0" err="1"/>
              <a:t>provided</a:t>
            </a:r>
            <a:r>
              <a:rPr lang="cs-CZ" sz="1800" b="1" dirty="0"/>
              <a:t> </a:t>
            </a:r>
            <a:r>
              <a:rPr lang="cs-CZ" sz="1800" dirty="0" err="1">
                <a:solidFill>
                  <a:srgbClr val="FF0000"/>
                </a:solidFill>
              </a:rPr>
              <a:t>that</a:t>
            </a:r>
            <a:r>
              <a:rPr lang="cs-CZ" sz="1800" dirty="0">
                <a:solidFill>
                  <a:srgbClr val="FF0000"/>
                </a:solidFill>
              </a:rPr>
              <a:t> </a:t>
            </a:r>
            <a:r>
              <a:rPr lang="cs-CZ" sz="1800" dirty="0" err="1">
                <a:solidFill>
                  <a:srgbClr val="FF0000"/>
                </a:solidFill>
              </a:rPr>
              <a:t>it</a:t>
            </a:r>
            <a:r>
              <a:rPr lang="cs-CZ" sz="1800" dirty="0">
                <a:solidFill>
                  <a:srgbClr val="FF0000"/>
                </a:solidFill>
              </a:rPr>
              <a:t> </a:t>
            </a:r>
            <a:r>
              <a:rPr lang="cs-CZ" sz="1800" dirty="0" err="1">
                <a:solidFill>
                  <a:srgbClr val="FF0000"/>
                </a:solidFill>
              </a:rPr>
              <a:t>is</a:t>
            </a:r>
            <a:r>
              <a:rPr lang="cs-CZ" sz="1800" dirty="0">
                <a:solidFill>
                  <a:srgbClr val="FF0000"/>
                </a:solidFill>
              </a:rPr>
              <a:t> </a:t>
            </a:r>
            <a:r>
              <a:rPr lang="cs-CZ" sz="1800" dirty="0" err="1">
                <a:solidFill>
                  <a:srgbClr val="FF0000"/>
                </a:solidFill>
              </a:rPr>
              <a:t>explicitly</a:t>
            </a:r>
            <a:r>
              <a:rPr lang="cs-CZ" sz="1800" dirty="0">
                <a:solidFill>
                  <a:srgbClr val="FF0000"/>
                </a:solidFill>
              </a:rPr>
              <a:t> </a:t>
            </a:r>
            <a:r>
              <a:rPr lang="cs-CZ" sz="1800" dirty="0" err="1">
                <a:solidFill>
                  <a:srgbClr val="FF0000"/>
                </a:solidFill>
              </a:rPr>
              <a:t>stated</a:t>
            </a:r>
            <a:r>
              <a:rPr lang="cs-CZ" sz="1800" dirty="0">
                <a:solidFill>
                  <a:srgbClr val="FF0000"/>
                </a:solidFill>
              </a:rPr>
              <a:t> in </a:t>
            </a:r>
            <a:r>
              <a:rPr lang="cs-CZ" sz="1800" dirty="0" err="1">
                <a:solidFill>
                  <a:srgbClr val="FF0000"/>
                </a:solidFill>
              </a:rPr>
              <a:t>the</a:t>
            </a:r>
            <a:r>
              <a:rPr lang="cs-CZ" sz="1800" dirty="0">
                <a:solidFill>
                  <a:srgbClr val="FF0000"/>
                </a:solidFill>
              </a:rPr>
              <a:t> </a:t>
            </a:r>
            <a:r>
              <a:rPr lang="cs-CZ" sz="1800" dirty="0" smtClean="0">
                <a:solidFill>
                  <a:srgbClr val="FF0000"/>
                </a:solidFill>
              </a:rPr>
              <a:t>instrument</a:t>
            </a:r>
            <a:endParaRPr lang="cs-CZ" sz="1800" dirty="0">
              <a:solidFill>
                <a:srgbClr val="FF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E1380E-CE38-45BF-AFD2-FB9816607317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33417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Section</a:t>
            </a:r>
            <a:r>
              <a:rPr lang="cs-CZ" dirty="0" smtClean="0"/>
              <a:t> 1549 –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limitation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528" y="1773238"/>
            <a:ext cx="8240105" cy="4357687"/>
          </a:xfrm>
        </p:spPr>
        <p:txBody>
          <a:bodyPr/>
          <a:lstStyle/>
          <a:p>
            <a:pPr marL="0" indent="0" algn="just">
              <a:buNone/>
            </a:pPr>
            <a:r>
              <a:rPr lang="cs-CZ" sz="1800" dirty="0" err="1"/>
              <a:t>If</a:t>
            </a:r>
            <a:r>
              <a:rPr lang="cs-CZ" sz="1800" dirty="0"/>
              <a:t> a </a:t>
            </a:r>
            <a:r>
              <a:rPr lang="cs-CZ" sz="1800" dirty="0" err="1"/>
              <a:t>decedent</a:t>
            </a:r>
            <a:r>
              <a:rPr lang="cs-CZ" sz="1800" dirty="0"/>
              <a:t> </a:t>
            </a:r>
            <a:r>
              <a:rPr lang="cs-CZ" sz="1800" dirty="0" err="1"/>
              <a:t>is</a:t>
            </a:r>
            <a:r>
              <a:rPr lang="cs-CZ" sz="1800" dirty="0"/>
              <a:t> </a:t>
            </a:r>
            <a:r>
              <a:rPr lang="cs-CZ" sz="1800" dirty="0" err="1"/>
              <a:t>alive</a:t>
            </a:r>
            <a:r>
              <a:rPr lang="cs-CZ" sz="1800" dirty="0"/>
              <a:t>, a testament made </a:t>
            </a:r>
            <a:r>
              <a:rPr lang="cs-CZ" sz="1800" dirty="0" err="1"/>
              <a:t>under</a:t>
            </a:r>
            <a:r>
              <a:rPr lang="cs-CZ" sz="1800" dirty="0"/>
              <a:t> </a:t>
            </a:r>
            <a:r>
              <a:rPr lang="cs-CZ" sz="1800" dirty="0" err="1">
                <a:solidFill>
                  <a:srgbClr val="00B050"/>
                </a:solidFill>
              </a:rPr>
              <a:t>Section</a:t>
            </a:r>
            <a:r>
              <a:rPr lang="cs-CZ" sz="1800" dirty="0">
                <a:solidFill>
                  <a:srgbClr val="00B050"/>
                </a:solidFill>
              </a:rPr>
              <a:t> 1542 </a:t>
            </a:r>
            <a:r>
              <a:rPr lang="cs-CZ" sz="1800" dirty="0" err="1"/>
              <a:t>shall</a:t>
            </a:r>
            <a:r>
              <a:rPr lang="cs-CZ" sz="1800" dirty="0"/>
              <a:t> lose </a:t>
            </a:r>
            <a:r>
              <a:rPr lang="cs-CZ" sz="1800" dirty="0" err="1"/>
              <a:t>its</a:t>
            </a:r>
            <a:r>
              <a:rPr lang="cs-CZ" sz="1800" dirty="0"/>
              <a:t> validity </a:t>
            </a:r>
            <a:r>
              <a:rPr lang="cs-CZ" sz="1800" dirty="0" err="1">
                <a:solidFill>
                  <a:srgbClr val="00B050"/>
                </a:solidFill>
              </a:rPr>
              <a:t>after</a:t>
            </a:r>
            <a:r>
              <a:rPr lang="cs-CZ" sz="1800" dirty="0">
                <a:solidFill>
                  <a:srgbClr val="00B050"/>
                </a:solidFill>
              </a:rPr>
              <a:t> </a:t>
            </a:r>
            <a:r>
              <a:rPr lang="cs-CZ" sz="1800" dirty="0" err="1">
                <a:solidFill>
                  <a:srgbClr val="00B050"/>
                </a:solidFill>
              </a:rPr>
              <a:t>two</a:t>
            </a:r>
            <a:r>
              <a:rPr lang="cs-CZ" sz="1800" dirty="0">
                <a:solidFill>
                  <a:srgbClr val="00B050"/>
                </a:solidFill>
              </a:rPr>
              <a:t> </a:t>
            </a:r>
            <a:r>
              <a:rPr lang="cs-CZ" sz="1800" dirty="0" err="1">
                <a:solidFill>
                  <a:srgbClr val="00B050"/>
                </a:solidFill>
              </a:rPr>
              <a:t>weeks</a:t>
            </a:r>
            <a:r>
              <a:rPr lang="cs-CZ" sz="1800" dirty="0"/>
              <a:t>, and a </a:t>
            </a:r>
            <a:r>
              <a:rPr lang="cs-CZ" sz="1800" dirty="0">
                <a:solidFill>
                  <a:srgbClr val="0070C0"/>
                </a:solidFill>
              </a:rPr>
              <a:t>testament made </a:t>
            </a:r>
            <a:r>
              <a:rPr lang="cs-CZ" sz="1800" dirty="0" err="1">
                <a:solidFill>
                  <a:srgbClr val="0070C0"/>
                </a:solidFill>
              </a:rPr>
              <a:t>under</a:t>
            </a:r>
            <a:r>
              <a:rPr lang="cs-CZ" sz="1800" dirty="0">
                <a:solidFill>
                  <a:srgbClr val="0070C0"/>
                </a:solidFill>
              </a:rPr>
              <a:t> </a:t>
            </a:r>
            <a:r>
              <a:rPr lang="cs-CZ" sz="1800" dirty="0" err="1">
                <a:solidFill>
                  <a:srgbClr val="0070C0"/>
                </a:solidFill>
              </a:rPr>
              <a:t>Section</a:t>
            </a:r>
            <a:r>
              <a:rPr lang="cs-CZ" sz="1800" dirty="0">
                <a:solidFill>
                  <a:srgbClr val="0070C0"/>
                </a:solidFill>
              </a:rPr>
              <a:t> 1543, 1544 </a:t>
            </a:r>
            <a:r>
              <a:rPr lang="cs-CZ" sz="1800" dirty="0" err="1">
                <a:solidFill>
                  <a:srgbClr val="0070C0"/>
                </a:solidFill>
              </a:rPr>
              <a:t>or</a:t>
            </a:r>
            <a:r>
              <a:rPr lang="cs-CZ" sz="1800" dirty="0">
                <a:solidFill>
                  <a:srgbClr val="0070C0"/>
                </a:solidFill>
              </a:rPr>
              <a:t> 1545 </a:t>
            </a:r>
            <a:r>
              <a:rPr lang="cs-CZ" sz="1800" dirty="0" err="1"/>
              <a:t>shall</a:t>
            </a:r>
            <a:r>
              <a:rPr lang="cs-CZ" sz="1800" dirty="0"/>
              <a:t> lose </a:t>
            </a:r>
            <a:r>
              <a:rPr lang="cs-CZ" sz="1800" dirty="0" err="1"/>
              <a:t>its</a:t>
            </a:r>
            <a:r>
              <a:rPr lang="cs-CZ" sz="1800" dirty="0"/>
              <a:t> validity </a:t>
            </a:r>
            <a:r>
              <a:rPr lang="cs-CZ" sz="1800" dirty="0" err="1" smtClean="0">
                <a:solidFill>
                  <a:srgbClr val="0070C0"/>
                </a:solidFill>
              </a:rPr>
              <a:t>after</a:t>
            </a:r>
            <a:r>
              <a:rPr lang="cs-CZ" sz="1800" dirty="0" smtClean="0">
                <a:solidFill>
                  <a:srgbClr val="0070C0"/>
                </a:solidFill>
              </a:rPr>
              <a:t> </a:t>
            </a:r>
            <a:r>
              <a:rPr lang="cs-CZ" sz="1800" dirty="0" err="1">
                <a:solidFill>
                  <a:srgbClr val="0070C0"/>
                </a:solidFill>
              </a:rPr>
              <a:t>three</a:t>
            </a:r>
            <a:r>
              <a:rPr lang="cs-CZ" sz="1800" dirty="0">
                <a:solidFill>
                  <a:srgbClr val="0070C0"/>
                </a:solidFill>
              </a:rPr>
              <a:t> </a:t>
            </a:r>
            <a:r>
              <a:rPr lang="cs-CZ" sz="1800" dirty="0" err="1">
                <a:solidFill>
                  <a:srgbClr val="0070C0"/>
                </a:solidFill>
              </a:rPr>
              <a:t>months</a:t>
            </a:r>
            <a:r>
              <a:rPr lang="cs-CZ" sz="1800" dirty="0">
                <a:solidFill>
                  <a:srgbClr val="0070C0"/>
                </a:solidFill>
              </a:rPr>
              <a:t> </a:t>
            </a:r>
            <a:r>
              <a:rPr lang="cs-CZ" sz="1800" b="1" dirty="0" err="1"/>
              <a:t>from</a:t>
            </a:r>
            <a:r>
              <a:rPr lang="cs-CZ" sz="1800" b="1" dirty="0"/>
              <a:t> </a:t>
            </a:r>
            <a:r>
              <a:rPr lang="cs-CZ" sz="1800" b="1" dirty="0" err="1"/>
              <a:t>the</a:t>
            </a:r>
            <a:r>
              <a:rPr lang="cs-CZ" sz="1800" b="1" dirty="0"/>
              <a:t> </a:t>
            </a:r>
            <a:r>
              <a:rPr lang="cs-CZ" sz="1800" b="1" dirty="0" err="1"/>
              <a:t>date</a:t>
            </a:r>
            <a:r>
              <a:rPr lang="cs-CZ" sz="1800" b="1" dirty="0"/>
              <a:t> on </a:t>
            </a:r>
            <a:r>
              <a:rPr lang="cs-CZ" sz="1800" b="1" dirty="0" err="1"/>
              <a:t>which</a:t>
            </a:r>
            <a:r>
              <a:rPr lang="cs-CZ" sz="1800" b="1" dirty="0"/>
              <a:t> </a:t>
            </a:r>
            <a:r>
              <a:rPr lang="cs-CZ" sz="1800" b="1" dirty="0" err="1"/>
              <a:t>it</a:t>
            </a:r>
            <a:r>
              <a:rPr lang="cs-CZ" sz="1800" b="1" dirty="0"/>
              <a:t> </a:t>
            </a:r>
            <a:r>
              <a:rPr lang="cs-CZ" sz="1800" b="1" dirty="0" err="1"/>
              <a:t>was</a:t>
            </a:r>
            <a:r>
              <a:rPr lang="cs-CZ" sz="1800" b="1" dirty="0"/>
              <a:t> made</a:t>
            </a:r>
            <a:r>
              <a:rPr lang="cs-CZ" sz="1800" dirty="0"/>
              <a:t>. </a:t>
            </a:r>
            <a:r>
              <a:rPr lang="cs-CZ" sz="1800" dirty="0" err="1"/>
              <a:t>However,these</a:t>
            </a:r>
            <a:r>
              <a:rPr lang="cs-CZ" sz="1800" dirty="0"/>
              <a:t> </a:t>
            </a:r>
            <a:r>
              <a:rPr lang="cs-CZ" sz="1800" dirty="0" err="1"/>
              <a:t>periods</a:t>
            </a:r>
            <a:r>
              <a:rPr lang="cs-CZ" sz="1800" dirty="0"/>
              <a:t> </a:t>
            </a:r>
            <a:r>
              <a:rPr lang="cs-CZ" sz="1800" dirty="0" err="1"/>
              <a:t>neither</a:t>
            </a:r>
            <a:r>
              <a:rPr lang="cs-CZ" sz="1800" dirty="0"/>
              <a:t> </a:t>
            </a:r>
            <a:r>
              <a:rPr lang="cs-CZ" sz="1800" dirty="0" err="1"/>
              <a:t>commence</a:t>
            </a:r>
            <a:r>
              <a:rPr lang="cs-CZ" sz="1800" dirty="0"/>
              <a:t> nor run </a:t>
            </a:r>
            <a:r>
              <a:rPr lang="cs-CZ" sz="1800" dirty="0" err="1"/>
              <a:t>until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decedent</a:t>
            </a:r>
            <a:r>
              <a:rPr lang="cs-CZ" sz="1800" dirty="0"/>
              <a:t> </a:t>
            </a:r>
            <a:r>
              <a:rPr lang="cs-CZ" sz="1800" dirty="0" err="1"/>
              <a:t>can</a:t>
            </a:r>
            <a:r>
              <a:rPr lang="cs-CZ" sz="1800" dirty="0"/>
              <a:t> </a:t>
            </a:r>
            <a:r>
              <a:rPr lang="cs-CZ" sz="1800" dirty="0" smtClean="0"/>
              <a:t>make </a:t>
            </a:r>
            <a:r>
              <a:rPr lang="cs-CZ" sz="1800" dirty="0"/>
              <a:t>a testament in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form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a public instrument. </a:t>
            </a:r>
            <a:endParaRPr lang="cs-CZ" sz="1800" dirty="0" smtClean="0"/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dirty="0" smtClean="0"/>
              <a:t>2 </a:t>
            </a:r>
            <a:r>
              <a:rPr lang="cs-CZ" sz="1800" dirty="0" err="1" smtClean="0"/>
              <a:t>weeks</a:t>
            </a:r>
            <a:r>
              <a:rPr lang="cs-CZ" sz="1800" dirty="0" smtClean="0"/>
              <a:t> – </a:t>
            </a:r>
            <a:r>
              <a:rPr lang="cs-CZ" sz="1800" dirty="0" err="1" smtClean="0"/>
              <a:t>originally</a:t>
            </a:r>
            <a:r>
              <a:rPr lang="cs-CZ" sz="1800" dirty="0" smtClean="0"/>
              <a:t> </a:t>
            </a:r>
            <a:r>
              <a:rPr lang="cs-CZ" sz="1800" dirty="0" err="1" smtClean="0"/>
              <a:t>was</a:t>
            </a:r>
            <a:r>
              <a:rPr lang="cs-CZ" sz="1800" dirty="0" smtClean="0"/>
              <a:t> not – </a:t>
            </a:r>
            <a:r>
              <a:rPr lang="cs-CZ" sz="1800" dirty="0" err="1" smtClean="0"/>
              <a:t>inspiration</a:t>
            </a:r>
            <a:r>
              <a:rPr lang="cs-CZ" sz="1800" dirty="0" smtClean="0"/>
              <a:t> by ZGB</a:t>
            </a:r>
          </a:p>
          <a:p>
            <a:pPr marL="0" indent="0" algn="just">
              <a:buNone/>
            </a:pPr>
            <a:r>
              <a:rPr lang="cs-CZ" sz="1800" dirty="0" smtClean="0"/>
              <a:t>3 </a:t>
            </a:r>
            <a:r>
              <a:rPr lang="cs-CZ" sz="1800" dirty="0" err="1" smtClean="0"/>
              <a:t>months</a:t>
            </a:r>
            <a:r>
              <a:rPr lang="cs-CZ" sz="1800" dirty="0" smtClean="0"/>
              <a:t> – BGB (ABGB § 597 </a:t>
            </a:r>
            <a:r>
              <a:rPr lang="cs-CZ" sz="1800" dirty="0" err="1" smtClean="0"/>
              <a:t>after</a:t>
            </a:r>
            <a:r>
              <a:rPr lang="cs-CZ" sz="1800" dirty="0" smtClean="0"/>
              <a:t> </a:t>
            </a:r>
            <a:r>
              <a:rPr lang="cs-CZ" sz="1800" dirty="0" err="1" smtClean="0"/>
              <a:t>novelization</a:t>
            </a:r>
            <a:r>
              <a:rPr lang="cs-CZ" sz="1800" dirty="0" smtClean="0"/>
              <a:t> in 2005, § 584 </a:t>
            </a:r>
            <a:r>
              <a:rPr lang="cs-CZ" sz="1800" dirty="0" err="1" smtClean="0"/>
              <a:t>after</a:t>
            </a:r>
            <a:r>
              <a:rPr lang="cs-CZ" sz="1800" dirty="0" smtClean="0"/>
              <a:t> </a:t>
            </a:r>
            <a:r>
              <a:rPr lang="cs-CZ" sz="1800" dirty="0" err="1" smtClean="0"/>
              <a:t>novelization</a:t>
            </a:r>
            <a:r>
              <a:rPr lang="cs-CZ" sz="1800" dirty="0" smtClean="0"/>
              <a:t> in 2015)</a:t>
            </a:r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dirty="0" smtClean="0"/>
              <a:t>X</a:t>
            </a:r>
          </a:p>
          <a:p>
            <a:pPr marL="0" indent="0" algn="just">
              <a:buNone/>
            </a:pPr>
            <a:r>
              <a:rPr lang="cs-CZ" sz="1800" dirty="0" smtClean="0"/>
              <a:t>ABGB (1811) – </a:t>
            </a:r>
            <a:r>
              <a:rPr lang="en-US" sz="1800" dirty="0"/>
              <a:t>six </a:t>
            </a:r>
            <a:r>
              <a:rPr lang="en-US" sz="1800" dirty="0" smtClean="0"/>
              <a:t>months</a:t>
            </a:r>
            <a:endParaRPr lang="cs-CZ" sz="18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E1380E-CE38-45BF-AFD2-FB9816607317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0342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ctrTitle"/>
          </p:nvPr>
        </p:nvSpPr>
        <p:spPr>
          <a:xfrm>
            <a:off x="2699792" y="3284984"/>
            <a:ext cx="5974308" cy="2952304"/>
          </a:xfrm>
        </p:spPr>
        <p:txBody>
          <a:bodyPr/>
          <a:lstStyle/>
          <a:p>
            <a:pPr algn="ctr"/>
            <a:r>
              <a:rPr lang="cs-CZ" sz="3600" dirty="0" err="1" smtClean="0"/>
              <a:t>Thank</a:t>
            </a:r>
            <a:r>
              <a:rPr lang="cs-CZ" sz="3600" dirty="0" smtClean="0"/>
              <a:t> </a:t>
            </a:r>
            <a:r>
              <a:rPr lang="cs-CZ" sz="3600" dirty="0" err="1" smtClean="0"/>
              <a:t>You</a:t>
            </a:r>
            <a:r>
              <a:rPr lang="cs-CZ" sz="3600" dirty="0" smtClean="0"/>
              <a:t> </a:t>
            </a:r>
            <a:r>
              <a:rPr lang="cs-CZ" sz="3600" dirty="0" err="1" smtClean="0"/>
              <a:t>for</a:t>
            </a:r>
            <a:r>
              <a:rPr lang="cs-CZ" sz="3600" dirty="0" smtClean="0"/>
              <a:t> </a:t>
            </a:r>
            <a:r>
              <a:rPr lang="cs-CZ" sz="3600" dirty="0" err="1" smtClean="0"/>
              <a:t>Your</a:t>
            </a:r>
            <a:r>
              <a:rPr lang="cs-CZ" sz="3600" dirty="0" smtClean="0"/>
              <a:t> </a:t>
            </a:r>
            <a:r>
              <a:rPr lang="cs-CZ" sz="3600" dirty="0" err="1" smtClean="0"/>
              <a:t>attention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smtClean="0"/>
              <a:t>P. Salák jr.</a:t>
            </a:r>
            <a:endParaRPr lang="cs-CZ" sz="36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0" y="6442075"/>
            <a:ext cx="6837363" cy="263525"/>
          </a:xfrm>
        </p:spPr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294967295"/>
          </p:nvPr>
        </p:nvSpPr>
        <p:spPr>
          <a:xfrm>
            <a:off x="8480425" y="6442075"/>
            <a:ext cx="663575" cy="263525"/>
          </a:xfrm>
        </p:spPr>
        <p:txBody>
          <a:bodyPr/>
          <a:lstStyle/>
          <a:p>
            <a:fld id="{C8E1380E-CE38-45BF-AFD2-FB9816607317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90823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55B85F-23AC-447B-817D-F8C648035B9B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 smtClean="0"/>
              <a:t>Why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special</a:t>
            </a:r>
            <a:r>
              <a:rPr lang="cs-CZ" altLang="cs-CZ" dirty="0" smtClean="0"/>
              <a:t>?</a:t>
            </a:r>
            <a:endParaRPr lang="cs-CZ" altLang="cs-CZ" dirty="0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cs-CZ" altLang="cs-CZ" dirty="0" err="1" smtClean="0"/>
              <a:t>Different</a:t>
            </a:r>
            <a:r>
              <a:rPr lang="cs-CZ" altLang="cs-CZ" dirty="0" smtClean="0"/>
              <a:t>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 smtClean="0"/>
              <a:t>requirements</a:t>
            </a:r>
            <a:r>
              <a:rPr lang="cs-CZ" dirty="0" smtClean="0"/>
              <a:t>, </a:t>
            </a:r>
            <a:r>
              <a:rPr lang="cs-CZ" dirty="0" err="1" smtClean="0"/>
              <a:t>than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regular</a:t>
            </a:r>
            <a:r>
              <a:rPr lang="cs-CZ" dirty="0" smtClean="0"/>
              <a:t> testament</a:t>
            </a:r>
            <a:endParaRPr lang="cs-CZ" altLang="cs-CZ" dirty="0" smtClean="0"/>
          </a:p>
          <a:p>
            <a:pPr lvl="1"/>
            <a:r>
              <a:rPr lang="cs-CZ" altLang="cs-CZ" dirty="0" err="1" smtClean="0"/>
              <a:t>Higher</a:t>
            </a:r>
            <a:r>
              <a:rPr lang="cs-CZ" altLang="cs-CZ" dirty="0" smtClean="0"/>
              <a:t> – in </a:t>
            </a:r>
            <a:r>
              <a:rPr lang="cs-CZ" altLang="cs-CZ" dirty="0" err="1" smtClean="0"/>
              <a:t>roman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law</a:t>
            </a:r>
            <a:r>
              <a:rPr lang="cs-CZ" altLang="cs-CZ" dirty="0" smtClean="0"/>
              <a:t> – testament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an</a:t>
            </a:r>
            <a:r>
              <a:rPr lang="cs-CZ" altLang="cs-CZ" dirty="0" smtClean="0"/>
              <a:t> blind person (8 </a:t>
            </a:r>
            <a:r>
              <a:rPr lang="cs-CZ" altLang="cs-CZ" dirty="0" err="1" smtClean="0"/>
              <a:t>witness</a:t>
            </a:r>
            <a:r>
              <a:rPr lang="cs-CZ" altLang="cs-CZ" dirty="0" smtClean="0"/>
              <a:t>)</a:t>
            </a:r>
          </a:p>
          <a:p>
            <a:pPr lvl="1"/>
            <a:r>
              <a:rPr lang="cs-CZ" altLang="cs-CZ" dirty="0" err="1" smtClean="0"/>
              <a:t>Lower</a:t>
            </a:r>
            <a:r>
              <a:rPr lang="cs-CZ" altLang="cs-CZ" dirty="0" smtClean="0"/>
              <a:t> – </a:t>
            </a:r>
            <a:r>
              <a:rPr lang="cs-CZ" altLang="cs-CZ" dirty="0" err="1" smtClean="0"/>
              <a:t>special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situations</a:t>
            </a:r>
            <a:r>
              <a:rPr lang="cs-CZ" altLang="cs-CZ" dirty="0" smtClean="0"/>
              <a:t> (</a:t>
            </a:r>
            <a:r>
              <a:rPr lang="cs-CZ" altLang="cs-CZ" dirty="0" err="1" smtClean="0"/>
              <a:t>epidemy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testamentum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ruri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conditum</a:t>
            </a:r>
            <a:r>
              <a:rPr lang="cs-CZ" altLang="cs-CZ" dirty="0" smtClean="0"/>
              <a:t>,…)</a:t>
            </a:r>
          </a:p>
          <a:p>
            <a:endParaRPr lang="cs-CZ" altLang="cs-CZ" dirty="0" smtClean="0"/>
          </a:p>
          <a:p>
            <a:r>
              <a:rPr lang="cs-CZ" altLang="cs-CZ" dirty="0" err="1" smtClean="0"/>
              <a:t>Reason</a:t>
            </a:r>
            <a:endParaRPr lang="cs-CZ" altLang="cs-CZ" dirty="0" smtClean="0"/>
          </a:p>
          <a:p>
            <a:pPr lvl="1"/>
            <a:r>
              <a:rPr lang="cs-CZ" altLang="cs-CZ" dirty="0" smtClean="0"/>
              <a:t>To </a:t>
            </a:r>
            <a:r>
              <a:rPr lang="cs-CZ" altLang="cs-CZ" dirty="0" err="1" smtClean="0"/>
              <a:t>give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posibility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last </a:t>
            </a:r>
            <a:r>
              <a:rPr lang="cs-CZ" altLang="cs-CZ" dirty="0" err="1" smtClean="0"/>
              <a:t>will</a:t>
            </a:r>
            <a:r>
              <a:rPr lang="cs-CZ" altLang="cs-CZ" dirty="0" smtClean="0"/>
              <a:t> in </a:t>
            </a:r>
            <a:r>
              <a:rPr lang="cs-CZ" altLang="cs-CZ" dirty="0" err="1" smtClean="0"/>
              <a:t>difficult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situations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when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regural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form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will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is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unusefull</a:t>
            </a:r>
            <a:endParaRPr lang="cs-CZ" alt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772400" cy="503237"/>
          </a:xfrm>
        </p:spPr>
        <p:txBody>
          <a:bodyPr/>
          <a:lstStyle/>
          <a:p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special</a:t>
            </a:r>
            <a:r>
              <a:rPr lang="cs-CZ" dirty="0" smtClean="0"/>
              <a:t> </a:t>
            </a:r>
            <a:r>
              <a:rPr lang="cs-CZ" dirty="0" err="1" smtClean="0"/>
              <a:t>wills</a:t>
            </a:r>
            <a:r>
              <a:rPr lang="cs-CZ" dirty="0" smtClean="0"/>
              <a:t> in </a:t>
            </a:r>
            <a:r>
              <a:rPr lang="cs-CZ" dirty="0" err="1" smtClean="0"/>
              <a:t>roman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19" y="1484784"/>
            <a:ext cx="7771705" cy="4968552"/>
          </a:xfrm>
        </p:spPr>
        <p:txBody>
          <a:bodyPr/>
          <a:lstStyle/>
          <a:p>
            <a:r>
              <a:rPr lang="cs-CZ" sz="2400" dirty="0" err="1" smtClean="0"/>
              <a:t>Military</a:t>
            </a:r>
            <a:r>
              <a:rPr lang="cs-CZ" sz="2400" dirty="0" smtClean="0"/>
              <a:t> </a:t>
            </a:r>
            <a:r>
              <a:rPr lang="cs-CZ" sz="2400" dirty="0" err="1" smtClean="0"/>
              <a:t>will</a:t>
            </a:r>
            <a:r>
              <a:rPr lang="cs-CZ" sz="2400" dirty="0" smtClean="0"/>
              <a:t> </a:t>
            </a:r>
          </a:p>
          <a:p>
            <a:pPr lvl="1"/>
            <a:r>
              <a:rPr lang="cs-CZ" sz="2000" dirty="0" smtClean="0"/>
              <a:t>– Augustus (Caesar), </a:t>
            </a:r>
            <a:r>
              <a:rPr lang="cs-CZ" sz="2000" dirty="0" err="1" smtClean="0"/>
              <a:t>then</a:t>
            </a:r>
            <a:r>
              <a:rPr lang="cs-CZ" sz="2000" dirty="0" smtClean="0"/>
              <a:t> Titus</a:t>
            </a:r>
          </a:p>
          <a:p>
            <a:r>
              <a:rPr lang="cs-CZ" sz="2400" dirty="0" err="1"/>
              <a:t>Testamentum</a:t>
            </a:r>
            <a:r>
              <a:rPr lang="cs-CZ" sz="2400" dirty="0"/>
              <a:t> </a:t>
            </a:r>
            <a:r>
              <a:rPr lang="cs-CZ" sz="2400" dirty="0" err="1"/>
              <a:t>pestis</a:t>
            </a:r>
            <a:r>
              <a:rPr lang="cs-CZ" sz="2400" dirty="0"/>
              <a:t> </a:t>
            </a:r>
            <a:r>
              <a:rPr lang="cs-CZ" sz="2400" dirty="0" err="1"/>
              <a:t>tempore</a:t>
            </a:r>
            <a:r>
              <a:rPr lang="cs-CZ" sz="2400" dirty="0"/>
              <a:t> </a:t>
            </a:r>
            <a:r>
              <a:rPr lang="cs-CZ" sz="2400" dirty="0" err="1" smtClean="0"/>
              <a:t>conditum</a:t>
            </a:r>
            <a:endParaRPr lang="cs-CZ" sz="2400" dirty="0" smtClean="0"/>
          </a:p>
          <a:p>
            <a:pPr lvl="1"/>
            <a:r>
              <a:rPr lang="cs-CZ" sz="2000" dirty="0" smtClean="0"/>
              <a:t>290 – </a:t>
            </a:r>
            <a:r>
              <a:rPr lang="cs-CZ" sz="2000" dirty="0" err="1" smtClean="0"/>
              <a:t>Diocletian</a:t>
            </a:r>
            <a:r>
              <a:rPr lang="cs-CZ" sz="2000" dirty="0" smtClean="0"/>
              <a:t> </a:t>
            </a:r>
          </a:p>
          <a:p>
            <a:pPr lvl="1"/>
            <a:r>
              <a:rPr lang="cs-CZ" sz="2000" dirty="0" smtClean="0"/>
              <a:t>Not </a:t>
            </a:r>
            <a:r>
              <a:rPr lang="cs-CZ" sz="2000" dirty="0" err="1" smtClean="0"/>
              <a:t>all</a:t>
            </a:r>
            <a:r>
              <a:rPr lang="cs-CZ" sz="2000" dirty="0" smtClean="0"/>
              <a:t> </a:t>
            </a:r>
            <a:r>
              <a:rPr lang="cs-CZ" sz="2000" dirty="0" err="1" smtClean="0"/>
              <a:t>witness</a:t>
            </a:r>
            <a:r>
              <a:rPr lang="cs-CZ" sz="2000" dirty="0" smtClean="0"/>
              <a:t> </a:t>
            </a:r>
            <a:r>
              <a:rPr lang="cs-CZ" sz="2000" dirty="0" err="1" smtClean="0"/>
              <a:t>togother</a:t>
            </a:r>
            <a:endParaRPr lang="cs-CZ" sz="2000" dirty="0" smtClean="0"/>
          </a:p>
          <a:p>
            <a:r>
              <a:rPr lang="cs-CZ" sz="2400" dirty="0" smtClean="0"/>
              <a:t>„</a:t>
            </a:r>
            <a:r>
              <a:rPr lang="it-IT" sz="2400" dirty="0" smtClean="0"/>
              <a:t>Quod </a:t>
            </a:r>
            <a:r>
              <a:rPr lang="it-IT" sz="2400" dirty="0"/>
              <a:t>si litteras testator ignoret vel subscribere </a:t>
            </a:r>
            <a:r>
              <a:rPr lang="it-IT" sz="2400" dirty="0" smtClean="0"/>
              <a:t>nequeat</a:t>
            </a:r>
            <a:r>
              <a:rPr lang="cs-CZ" sz="2400" dirty="0" smtClean="0"/>
              <a:t>“ (Cod. 6.23.21.1)</a:t>
            </a:r>
            <a:endParaRPr lang="cs-CZ" sz="2400" dirty="0"/>
          </a:p>
          <a:p>
            <a:pPr lvl="1"/>
            <a:r>
              <a:rPr lang="cs-CZ" sz="2000" dirty="0" smtClean="0"/>
              <a:t>439 – </a:t>
            </a:r>
            <a:r>
              <a:rPr lang="cs-CZ" sz="2000" dirty="0" err="1" smtClean="0"/>
              <a:t>Theodosius</a:t>
            </a:r>
            <a:r>
              <a:rPr lang="cs-CZ" sz="2000" dirty="0" smtClean="0"/>
              <a:t> II, </a:t>
            </a:r>
            <a:r>
              <a:rPr lang="cs-CZ" sz="2000" dirty="0" err="1" smtClean="0"/>
              <a:t>Valentinianus</a:t>
            </a:r>
            <a:r>
              <a:rPr lang="cs-CZ" sz="2000" dirty="0" smtClean="0"/>
              <a:t> III. </a:t>
            </a:r>
          </a:p>
          <a:p>
            <a:pPr lvl="1"/>
            <a:r>
              <a:rPr lang="cs-CZ" sz="2000" dirty="0" smtClean="0"/>
              <a:t>8 </a:t>
            </a:r>
            <a:r>
              <a:rPr lang="cs-CZ" sz="2000" dirty="0" err="1" smtClean="0"/>
              <a:t>witness</a:t>
            </a:r>
            <a:endParaRPr lang="cs-CZ" sz="2000" dirty="0" smtClean="0"/>
          </a:p>
          <a:p>
            <a:r>
              <a:rPr lang="cs-CZ" sz="2400" dirty="0" smtClean="0"/>
              <a:t>–</a:t>
            </a:r>
            <a:r>
              <a:rPr lang="cs-CZ" sz="2400" dirty="0" smtClean="0"/>
              <a:t>530 – </a:t>
            </a:r>
            <a:r>
              <a:rPr lang="cs-CZ" sz="2400" dirty="0" err="1" smtClean="0"/>
              <a:t>Justinian</a:t>
            </a:r>
            <a:r>
              <a:rPr lang="cs-CZ" sz="2400" dirty="0" smtClean="0"/>
              <a:t> - </a:t>
            </a:r>
            <a:r>
              <a:rPr lang="cs-CZ" sz="2400" dirty="0" err="1" smtClean="0"/>
              <a:t>Testamentum</a:t>
            </a:r>
            <a:r>
              <a:rPr lang="cs-CZ" sz="2400" dirty="0" smtClean="0"/>
              <a:t> </a:t>
            </a:r>
            <a:r>
              <a:rPr lang="cs-CZ" sz="2400" dirty="0" err="1" smtClean="0"/>
              <a:t>ruri</a:t>
            </a:r>
            <a:r>
              <a:rPr lang="cs-CZ" sz="2400" dirty="0" smtClean="0"/>
              <a:t> </a:t>
            </a:r>
            <a:r>
              <a:rPr lang="cs-CZ" sz="2400" dirty="0" err="1" smtClean="0"/>
              <a:t>conditum</a:t>
            </a:r>
            <a:endParaRPr lang="cs-CZ" sz="2400" dirty="0" smtClean="0"/>
          </a:p>
          <a:p>
            <a:pPr lvl="1"/>
            <a:r>
              <a:rPr lang="cs-CZ" sz="2000" dirty="0" err="1" smtClean="0"/>
              <a:t>Only</a:t>
            </a:r>
            <a:r>
              <a:rPr lang="cs-CZ" sz="2000" dirty="0" smtClean="0"/>
              <a:t> 5 </a:t>
            </a:r>
            <a:r>
              <a:rPr lang="cs-CZ" sz="2000" dirty="0" err="1" smtClean="0"/>
              <a:t>witness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760637-A908-438C-A6BC-9D28BFF40086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2007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testaments</a:t>
            </a:r>
            <a:r>
              <a:rPr lang="cs-CZ" dirty="0" smtClean="0"/>
              <a:t> in ABGB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512" y="1773238"/>
            <a:ext cx="8784976" cy="4357687"/>
          </a:xfrm>
        </p:spPr>
        <p:txBody>
          <a:bodyPr/>
          <a:lstStyle/>
          <a:p>
            <a:r>
              <a:rPr lang="cs-CZ" dirty="0" err="1" smtClean="0"/>
              <a:t>Military</a:t>
            </a:r>
            <a:r>
              <a:rPr lang="cs-CZ" dirty="0" smtClean="0"/>
              <a:t> testament – </a:t>
            </a:r>
            <a:r>
              <a:rPr lang="cs-CZ" dirty="0" err="1" smtClean="0"/>
              <a:t>was</a:t>
            </a:r>
            <a:r>
              <a:rPr lang="cs-CZ" dirty="0" smtClean="0"/>
              <a:t> not </a:t>
            </a:r>
            <a:r>
              <a:rPr lang="cs-CZ" dirty="0" err="1" smtClean="0"/>
              <a:t>regulated</a:t>
            </a:r>
            <a:r>
              <a:rPr lang="cs-CZ" dirty="0" smtClean="0"/>
              <a:t> in ABGB – </a:t>
            </a:r>
            <a:r>
              <a:rPr lang="cs-CZ" dirty="0" err="1" smtClean="0"/>
              <a:t>special</a:t>
            </a:r>
            <a:r>
              <a:rPr lang="cs-CZ" dirty="0" smtClean="0"/>
              <a:t> </a:t>
            </a:r>
            <a:r>
              <a:rPr lang="cs-CZ" dirty="0" err="1" smtClean="0"/>
              <a:t>military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 smtClean="0"/>
          </a:p>
          <a:p>
            <a:pPr lvl="1"/>
            <a:r>
              <a:rPr lang="cs-CZ" dirty="0" smtClean="0"/>
              <a:t>In case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conflict</a:t>
            </a:r>
            <a:r>
              <a:rPr lang="cs-CZ" dirty="0" smtClean="0"/>
              <a:t> – </a:t>
            </a:r>
            <a:r>
              <a:rPr lang="cs-CZ" dirty="0" err="1" smtClean="0"/>
              <a:t>soldiers</a:t>
            </a:r>
            <a:r>
              <a:rPr lang="cs-CZ" dirty="0" smtClean="0"/>
              <a:t> </a:t>
            </a:r>
            <a:r>
              <a:rPr lang="cs-CZ" dirty="0"/>
              <a:t>and </a:t>
            </a:r>
            <a:r>
              <a:rPr lang="cs-CZ" dirty="0" err="1"/>
              <a:t>persons</a:t>
            </a:r>
            <a:r>
              <a:rPr lang="cs-CZ" dirty="0"/>
              <a:t> </a:t>
            </a:r>
            <a:r>
              <a:rPr lang="cs-CZ" dirty="0" err="1"/>
              <a:t>accompanying</a:t>
            </a:r>
            <a:r>
              <a:rPr lang="cs-CZ" dirty="0"/>
              <a:t> </a:t>
            </a:r>
            <a:r>
              <a:rPr lang="cs-CZ" dirty="0" err="1" smtClean="0"/>
              <a:t>troops</a:t>
            </a:r>
            <a:r>
              <a:rPr lang="cs-CZ" dirty="0" smtClean="0"/>
              <a:t> (</a:t>
            </a:r>
            <a:r>
              <a:rPr lang="cs-CZ" dirty="0" err="1" smtClean="0"/>
              <a:t>valid</a:t>
            </a:r>
            <a:r>
              <a:rPr lang="cs-CZ" dirty="0" smtClean="0"/>
              <a:t> </a:t>
            </a:r>
            <a:r>
              <a:rPr lang="cs-CZ" dirty="0" err="1" smtClean="0"/>
              <a:t>until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conflict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In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peace</a:t>
            </a:r>
            <a:r>
              <a:rPr lang="cs-CZ" dirty="0" smtClean="0"/>
              <a:t> -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soldiers</a:t>
            </a:r>
            <a:r>
              <a:rPr lang="cs-CZ" dirty="0" smtClean="0"/>
              <a:t> – </a:t>
            </a:r>
            <a:r>
              <a:rPr lang="cs-CZ" dirty="0" err="1" smtClean="0"/>
              <a:t>valid</a:t>
            </a:r>
            <a:r>
              <a:rPr lang="cs-CZ" dirty="0" smtClean="0"/>
              <a:t> </a:t>
            </a:r>
            <a:r>
              <a:rPr lang="cs-CZ" dirty="0" err="1" smtClean="0"/>
              <a:t>until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service</a:t>
            </a:r>
            <a:r>
              <a:rPr lang="cs-CZ" dirty="0" smtClean="0"/>
              <a:t> </a:t>
            </a:r>
          </a:p>
          <a:p>
            <a:r>
              <a:rPr lang="cs-CZ" dirty="0" smtClean="0"/>
              <a:t>Testament in case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Epidemy</a:t>
            </a:r>
            <a:r>
              <a:rPr lang="cs-CZ" dirty="0" smtClean="0"/>
              <a:t> (</a:t>
            </a:r>
            <a:r>
              <a:rPr lang="cs-CZ" dirty="0" err="1" smtClean="0"/>
              <a:t>Pests</a:t>
            </a:r>
            <a:r>
              <a:rPr lang="cs-CZ" dirty="0" smtClean="0"/>
              <a:t>)</a:t>
            </a:r>
          </a:p>
          <a:p>
            <a:r>
              <a:rPr lang="cs-CZ" dirty="0" smtClean="0"/>
              <a:t>Testament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ship</a:t>
            </a:r>
            <a:r>
              <a:rPr lang="cs-CZ" dirty="0" smtClean="0"/>
              <a:t> (on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sea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Oral </a:t>
            </a:r>
            <a:r>
              <a:rPr lang="cs-CZ" dirty="0" err="1" smtClean="0"/>
              <a:t>form</a:t>
            </a:r>
            <a:r>
              <a:rPr lang="cs-CZ" dirty="0" smtClean="0"/>
              <a:t>, </a:t>
            </a:r>
            <a:r>
              <a:rPr lang="cs-CZ" dirty="0" err="1" smtClean="0"/>
              <a:t>few</a:t>
            </a:r>
            <a:r>
              <a:rPr lang="cs-CZ" dirty="0" smtClean="0"/>
              <a:t> </a:t>
            </a:r>
            <a:r>
              <a:rPr lang="cs-CZ" dirty="0" err="1" smtClean="0"/>
              <a:t>witness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witness</a:t>
            </a:r>
            <a:r>
              <a:rPr lang="cs-CZ" dirty="0" smtClean="0"/>
              <a:t> </a:t>
            </a:r>
            <a:r>
              <a:rPr lang="cs-CZ" dirty="0" err="1" smtClean="0"/>
              <a:t>may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person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age</a:t>
            </a:r>
            <a:r>
              <a:rPr lang="cs-CZ" dirty="0" smtClean="0"/>
              <a:t> 14and more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E1380E-CE38-45BF-AFD2-FB9816607317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88853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Draft 1931 - 1937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2" y="1773238"/>
            <a:ext cx="7632328" cy="4357687"/>
          </a:xfrm>
        </p:spPr>
        <p:txBody>
          <a:bodyPr/>
          <a:lstStyle/>
          <a:p>
            <a:r>
              <a:rPr lang="cs-CZ" dirty="0" smtClean="0"/>
              <a:t>Testament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war</a:t>
            </a:r>
            <a:r>
              <a:rPr lang="cs-CZ" dirty="0" smtClean="0"/>
              <a:t> </a:t>
            </a:r>
          </a:p>
          <a:p>
            <a:r>
              <a:rPr lang="cs-CZ" dirty="0" smtClean="0"/>
              <a:t>Testament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epidemy</a:t>
            </a:r>
            <a:endParaRPr lang="cs-CZ" dirty="0" smtClean="0"/>
          </a:p>
          <a:p>
            <a:r>
              <a:rPr lang="cs-CZ" dirty="0" smtClean="0"/>
              <a:t>Testament in </a:t>
            </a:r>
            <a:r>
              <a:rPr lang="cs-CZ" dirty="0" err="1" smtClean="0"/>
              <a:t>the</a:t>
            </a:r>
            <a:r>
              <a:rPr lang="cs-CZ" dirty="0" smtClean="0"/>
              <a:t> case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disaster</a:t>
            </a:r>
            <a:r>
              <a:rPr lang="cs-CZ" dirty="0" smtClean="0"/>
              <a:t> (natural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technlogical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No more </a:t>
            </a:r>
            <a:r>
              <a:rPr lang="cs-CZ" dirty="0" err="1" smtClean="0"/>
              <a:t>ship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plane testament</a:t>
            </a:r>
          </a:p>
          <a:p>
            <a:r>
              <a:rPr lang="cs-CZ" sz="2000" dirty="0" err="1"/>
              <a:t>sailing</a:t>
            </a:r>
            <a:r>
              <a:rPr lang="cs-CZ" sz="2000" dirty="0"/>
              <a:t> </a:t>
            </a:r>
            <a:r>
              <a:rPr lang="cs-CZ" sz="2000" dirty="0" err="1"/>
              <a:t>is</a:t>
            </a:r>
            <a:r>
              <a:rPr lang="cs-CZ" sz="2000" dirty="0"/>
              <a:t> </a:t>
            </a:r>
            <a:r>
              <a:rPr lang="cs-CZ" sz="2000" dirty="0" err="1" smtClean="0"/>
              <a:t>safer</a:t>
            </a:r>
            <a:endParaRPr lang="cs-CZ" sz="2000" dirty="0" smtClean="0"/>
          </a:p>
          <a:p>
            <a:r>
              <a:rPr lang="en-US" sz="2000" dirty="0"/>
              <a:t>in the event of an airplane disaster, it is doubtful that it would survive not only the testator but also the witnesses</a:t>
            </a:r>
            <a:endParaRPr lang="cs-CZ" sz="2000" dirty="0" smtClean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E1380E-CE38-45BF-AFD2-FB9816607317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8894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Communist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512" y="1773238"/>
            <a:ext cx="8208911" cy="4357687"/>
          </a:xfrm>
        </p:spPr>
        <p:txBody>
          <a:bodyPr/>
          <a:lstStyle/>
          <a:p>
            <a:r>
              <a:rPr lang="cs-CZ" sz="2000" dirty="0" err="1" smtClean="0"/>
              <a:t>Obligatory</a:t>
            </a:r>
            <a:r>
              <a:rPr lang="cs-CZ" sz="2000" dirty="0" smtClean="0"/>
              <a:t> </a:t>
            </a:r>
            <a:r>
              <a:rPr lang="cs-CZ" sz="2000" dirty="0" err="1" smtClean="0"/>
              <a:t>regular</a:t>
            </a:r>
            <a:r>
              <a:rPr lang="cs-CZ" sz="2000" dirty="0" smtClean="0"/>
              <a:t> </a:t>
            </a:r>
            <a:r>
              <a:rPr lang="cs-CZ" sz="2000" dirty="0" err="1" smtClean="0"/>
              <a:t>form</a:t>
            </a:r>
            <a:r>
              <a:rPr lang="cs-CZ" sz="2000" dirty="0" smtClean="0"/>
              <a:t> – </a:t>
            </a:r>
            <a:r>
              <a:rPr lang="cs-CZ" sz="2000" dirty="0" err="1" smtClean="0"/>
              <a:t>written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Not </a:t>
            </a:r>
            <a:r>
              <a:rPr lang="cs-CZ" sz="2000" dirty="0" err="1" smtClean="0"/>
              <a:t>special</a:t>
            </a:r>
            <a:r>
              <a:rPr lang="cs-CZ" sz="2000" dirty="0" smtClean="0"/>
              <a:t> </a:t>
            </a:r>
            <a:r>
              <a:rPr lang="cs-CZ" sz="2000" dirty="0" err="1" smtClean="0"/>
              <a:t>form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testament </a:t>
            </a:r>
            <a:r>
              <a:rPr lang="cs-CZ" sz="2000" dirty="0" err="1" smtClean="0"/>
              <a:t>or</a:t>
            </a:r>
            <a:r>
              <a:rPr lang="cs-CZ" sz="2000" dirty="0" smtClean="0"/>
              <a:t> </a:t>
            </a:r>
            <a:r>
              <a:rPr lang="cs-CZ" sz="2000" dirty="0" err="1" smtClean="0"/>
              <a:t>epidemy</a:t>
            </a:r>
            <a:r>
              <a:rPr lang="cs-CZ" sz="2000" dirty="0" smtClean="0"/>
              <a:t> </a:t>
            </a:r>
            <a:r>
              <a:rPr lang="cs-CZ" sz="2000" dirty="0" err="1" smtClean="0"/>
              <a:t>or</a:t>
            </a:r>
            <a:r>
              <a:rPr lang="cs-CZ" sz="2000" dirty="0" smtClean="0"/>
              <a:t> </a:t>
            </a:r>
            <a:r>
              <a:rPr lang="cs-CZ" sz="2000" dirty="0" err="1" smtClean="0"/>
              <a:t>time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war</a:t>
            </a:r>
            <a:r>
              <a:rPr lang="cs-CZ" sz="2000" dirty="0" smtClean="0"/>
              <a:t> –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new</a:t>
            </a:r>
            <a:r>
              <a:rPr lang="cs-CZ" sz="2000" dirty="0" smtClean="0"/>
              <a:t> </a:t>
            </a:r>
            <a:r>
              <a:rPr lang="cs-CZ" sz="2000" dirty="0" err="1" smtClean="0"/>
              <a:t>code</a:t>
            </a:r>
            <a:r>
              <a:rPr lang="cs-CZ" sz="2000" dirty="0" smtClean="0"/>
              <a:t> (1950) </a:t>
            </a:r>
            <a:r>
              <a:rPr lang="cs-CZ" sz="2000" dirty="0" err="1" smtClean="0"/>
              <a:t>is</a:t>
            </a:r>
            <a:r>
              <a:rPr lang="cs-CZ" sz="2000" dirty="0" smtClean="0"/>
              <a:t> a </a:t>
            </a:r>
            <a:r>
              <a:rPr lang="cs-CZ" sz="2000" dirty="0" err="1" smtClean="0"/>
              <a:t>code</a:t>
            </a:r>
            <a:r>
              <a:rPr lang="cs-CZ" sz="2000" dirty="0" smtClean="0"/>
              <a:t> </a:t>
            </a:r>
            <a:r>
              <a:rPr lang="cs-CZ" sz="2000" dirty="0" err="1" smtClean="0"/>
              <a:t>for</a:t>
            </a:r>
            <a:r>
              <a:rPr lang="cs-CZ" sz="2000" dirty="0" smtClean="0"/>
              <a:t> </a:t>
            </a:r>
            <a:r>
              <a:rPr lang="cs-CZ" sz="2000" dirty="0" err="1" smtClean="0"/>
              <a:t>time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peace</a:t>
            </a:r>
            <a:r>
              <a:rPr lang="cs-CZ" sz="2000" dirty="0" smtClean="0"/>
              <a:t>, </a:t>
            </a:r>
            <a:r>
              <a:rPr lang="cs-CZ" sz="2000" dirty="0" err="1" smtClean="0"/>
              <a:t>therefor</a:t>
            </a:r>
            <a:r>
              <a:rPr lang="cs-CZ" sz="2000" dirty="0" smtClean="0"/>
              <a:t> </a:t>
            </a:r>
            <a:r>
              <a:rPr lang="cs-CZ" sz="2000" dirty="0" err="1" smtClean="0"/>
              <a:t>didn´t</a:t>
            </a:r>
            <a:r>
              <a:rPr lang="cs-CZ" sz="2000" dirty="0" smtClean="0"/>
              <a:t> </a:t>
            </a:r>
            <a:r>
              <a:rPr lang="cs-CZ" sz="2000" dirty="0" err="1" smtClean="0"/>
              <a:t>need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military</a:t>
            </a:r>
            <a:r>
              <a:rPr lang="cs-CZ" sz="2000" dirty="0" smtClean="0"/>
              <a:t> testament (in </a:t>
            </a:r>
            <a:r>
              <a:rPr lang="cs-CZ" sz="2000" dirty="0" err="1" smtClean="0"/>
              <a:t>Poland</a:t>
            </a:r>
            <a:r>
              <a:rPr lang="cs-CZ" sz="2000" dirty="0" smtClean="0"/>
              <a:t> and USSR </a:t>
            </a:r>
            <a:r>
              <a:rPr lang="cs-CZ" sz="2000" dirty="0" err="1" smtClean="0"/>
              <a:t>it</a:t>
            </a:r>
            <a:r>
              <a:rPr lang="cs-CZ" sz="2000" dirty="0" smtClean="0"/>
              <a:t> </a:t>
            </a:r>
            <a:r>
              <a:rPr lang="cs-CZ" sz="2000" dirty="0" err="1" smtClean="0"/>
              <a:t>was</a:t>
            </a:r>
            <a:r>
              <a:rPr lang="cs-CZ" sz="2000" dirty="0" smtClean="0"/>
              <a:t>)</a:t>
            </a:r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E1380E-CE38-45BF-AFD2-FB9816607317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11826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Special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testament in CC 2012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528" y="1773238"/>
            <a:ext cx="8496944" cy="4536081"/>
          </a:xfrm>
        </p:spPr>
        <p:txBody>
          <a:bodyPr/>
          <a:lstStyle/>
          <a:p>
            <a:r>
              <a:rPr lang="cs-CZ" sz="2000" dirty="0" err="1" smtClean="0"/>
              <a:t>Special</a:t>
            </a:r>
            <a:r>
              <a:rPr lang="cs-CZ" sz="2000" dirty="0" smtClean="0"/>
              <a:t> </a:t>
            </a:r>
            <a:r>
              <a:rPr lang="cs-CZ" sz="2000" dirty="0" err="1" smtClean="0"/>
              <a:t>form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testaments</a:t>
            </a:r>
            <a:r>
              <a:rPr lang="cs-CZ" sz="2000" dirty="0" smtClean="0"/>
              <a:t> in </a:t>
            </a:r>
            <a:r>
              <a:rPr lang="cs-CZ" sz="2000" dirty="0" err="1" smtClean="0"/>
              <a:t>section</a:t>
            </a:r>
            <a:r>
              <a:rPr lang="cs-CZ" sz="2000" dirty="0" smtClean="0"/>
              <a:t> 1542-1549</a:t>
            </a:r>
          </a:p>
          <a:p>
            <a:r>
              <a:rPr lang="cs-CZ" sz="2000" dirty="0" smtClean="0"/>
              <a:t>1542 – 3-witness testament (</a:t>
            </a:r>
            <a:r>
              <a:rPr lang="cs-CZ" sz="2000" dirty="0" err="1" smtClean="0"/>
              <a:t>inspiration</a:t>
            </a:r>
            <a:r>
              <a:rPr lang="cs-CZ" sz="2000" dirty="0" smtClean="0"/>
              <a:t> BGB) – </a:t>
            </a:r>
            <a:r>
              <a:rPr lang="cs-CZ" sz="2000" dirty="0" err="1" smtClean="0"/>
              <a:t>like</a:t>
            </a:r>
            <a:r>
              <a:rPr lang="cs-CZ" sz="2000" dirty="0" smtClean="0"/>
              <a:t> „</a:t>
            </a:r>
            <a:r>
              <a:rPr lang="cs-CZ" sz="2000" dirty="0" err="1" smtClean="0"/>
              <a:t>general</a:t>
            </a:r>
            <a:r>
              <a:rPr lang="cs-CZ" sz="2000" dirty="0" smtClean="0"/>
              <a:t> type“</a:t>
            </a:r>
          </a:p>
          <a:p>
            <a:r>
              <a:rPr lang="cs-CZ" sz="2000" dirty="0" smtClean="0"/>
              <a:t>1543 – </a:t>
            </a:r>
            <a:r>
              <a:rPr lang="cs-CZ" sz="2000" dirty="0" err="1" smtClean="0"/>
              <a:t>Village</a:t>
            </a:r>
            <a:r>
              <a:rPr lang="cs-CZ" sz="2000" dirty="0" smtClean="0"/>
              <a:t> testament (</a:t>
            </a:r>
            <a:r>
              <a:rPr lang="cs-CZ" sz="2000" dirty="0" err="1" smtClean="0"/>
              <a:t>inspiration</a:t>
            </a:r>
            <a:r>
              <a:rPr lang="cs-CZ" sz="2000" dirty="0" smtClean="0"/>
              <a:t> BGB)</a:t>
            </a:r>
          </a:p>
          <a:p>
            <a:r>
              <a:rPr lang="cs-CZ" sz="2000" dirty="0" smtClean="0"/>
              <a:t>1544 – Testament on </a:t>
            </a:r>
            <a:r>
              <a:rPr lang="cs-CZ" sz="2000" dirty="0" err="1" smtClean="0"/>
              <a:t>board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vessel</a:t>
            </a:r>
            <a:r>
              <a:rPr lang="cs-CZ" sz="2000" dirty="0" smtClean="0"/>
              <a:t> </a:t>
            </a:r>
            <a:r>
              <a:rPr lang="cs-CZ" sz="2000" dirty="0" err="1" smtClean="0"/>
              <a:t>or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plane (</a:t>
            </a:r>
            <a:r>
              <a:rPr lang="cs-CZ" sz="2000" dirty="0" err="1" smtClean="0"/>
              <a:t>Inspiration</a:t>
            </a:r>
            <a:r>
              <a:rPr lang="cs-CZ" sz="2000" dirty="0" smtClean="0"/>
              <a:t> – </a:t>
            </a:r>
            <a:r>
              <a:rPr lang="cs-CZ" sz="2000" dirty="0" err="1" smtClean="0"/>
              <a:t>Italian</a:t>
            </a:r>
            <a:r>
              <a:rPr lang="cs-CZ" sz="2000" dirty="0" smtClean="0"/>
              <a:t>?  </a:t>
            </a:r>
            <a:r>
              <a:rPr lang="cs-CZ" sz="2000" dirty="0" err="1" smtClean="0"/>
              <a:t>Netherland</a:t>
            </a:r>
            <a:r>
              <a:rPr lang="cs-CZ" sz="2000" dirty="0" smtClean="0"/>
              <a:t>?)</a:t>
            </a:r>
          </a:p>
          <a:p>
            <a:r>
              <a:rPr lang="cs-CZ" sz="2000" dirty="0" smtClean="0"/>
              <a:t>1545 – </a:t>
            </a:r>
            <a:r>
              <a:rPr lang="cs-CZ" sz="2000" dirty="0" err="1" smtClean="0"/>
              <a:t>Military</a:t>
            </a:r>
            <a:r>
              <a:rPr lang="cs-CZ" sz="2000" dirty="0" smtClean="0"/>
              <a:t> testament (</a:t>
            </a:r>
            <a:r>
              <a:rPr lang="cs-CZ" sz="2000" dirty="0" err="1" smtClean="0"/>
              <a:t>inspiration</a:t>
            </a:r>
            <a:r>
              <a:rPr lang="cs-CZ" sz="2000" dirty="0" smtClean="0"/>
              <a:t> in </a:t>
            </a:r>
            <a:r>
              <a:rPr lang="cs-CZ" sz="2000" dirty="0" err="1" smtClean="0"/>
              <a:t>Italian</a:t>
            </a:r>
            <a:r>
              <a:rPr lang="cs-CZ" sz="2000" dirty="0" smtClean="0"/>
              <a:t> x </a:t>
            </a:r>
            <a:r>
              <a:rPr lang="cs-CZ" sz="2000" dirty="0" err="1" smtClean="0"/>
              <a:t>moderated</a:t>
            </a:r>
            <a:r>
              <a:rPr lang="cs-CZ" sz="2000" dirty="0" smtClean="0"/>
              <a:t>)</a:t>
            </a:r>
          </a:p>
          <a:p>
            <a:r>
              <a:rPr lang="cs-CZ" sz="2000" dirty="0"/>
              <a:t>1546-1549 – „</a:t>
            </a:r>
            <a:r>
              <a:rPr lang="cs-CZ" sz="2000" dirty="0" err="1"/>
              <a:t>common</a:t>
            </a:r>
            <a:r>
              <a:rPr lang="cs-CZ" sz="2000" dirty="0"/>
              <a:t> </a:t>
            </a:r>
            <a:r>
              <a:rPr lang="cs-CZ" sz="2000" dirty="0" err="1" smtClean="0"/>
              <a:t>provisions</a:t>
            </a:r>
            <a:r>
              <a:rPr lang="cs-CZ" sz="2000" dirty="0" smtClean="0"/>
              <a:t>“</a:t>
            </a:r>
          </a:p>
          <a:p>
            <a:endParaRPr lang="cs-CZ" sz="2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E1380E-CE38-45BF-AFD2-FB9816607317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6115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968473"/>
            <a:ext cx="7772400" cy="503237"/>
          </a:xfrm>
        </p:spPr>
        <p:txBody>
          <a:bodyPr/>
          <a:lstStyle/>
          <a:p>
            <a:r>
              <a:rPr lang="cs-CZ" dirty="0" err="1"/>
              <a:t>Section</a:t>
            </a:r>
            <a:r>
              <a:rPr lang="cs-CZ" dirty="0"/>
              <a:t> 1542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E1380E-CE38-45BF-AFD2-FB9816607317}" type="slidenum">
              <a:rPr lang="cs-CZ" altLang="cs-CZ" smtClean="0"/>
              <a:pPr/>
              <a:t>8</a:t>
            </a:fld>
            <a:endParaRPr lang="cs-CZ" alt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51520" y="1556792"/>
            <a:ext cx="8435280" cy="4574133"/>
          </a:xfrm>
        </p:spPr>
        <p:txBody>
          <a:bodyPr/>
          <a:lstStyle/>
          <a:p>
            <a:pPr marL="0" indent="0" algn="just">
              <a:buNone/>
            </a:pPr>
            <a:r>
              <a:rPr lang="cs-CZ" sz="1600" dirty="0"/>
              <a:t> </a:t>
            </a:r>
            <a:r>
              <a:rPr lang="cs-CZ" sz="1800" dirty="0" smtClean="0"/>
              <a:t>(1) A </a:t>
            </a:r>
            <a:r>
              <a:rPr lang="cs-CZ" sz="1800" dirty="0"/>
              <a:t>person </a:t>
            </a:r>
            <a:r>
              <a:rPr lang="cs-CZ" sz="1800" dirty="0" err="1"/>
              <a:t>who</a:t>
            </a:r>
            <a:r>
              <a:rPr lang="cs-CZ" sz="1800" dirty="0"/>
              <a:t> </a:t>
            </a:r>
            <a:r>
              <a:rPr lang="cs-CZ" sz="1800" dirty="0" err="1"/>
              <a:t>is</a:t>
            </a:r>
            <a:r>
              <a:rPr lang="cs-CZ" sz="1800" dirty="0"/>
              <a:t> </a:t>
            </a:r>
            <a:r>
              <a:rPr lang="cs-CZ" sz="1800" dirty="0" err="1"/>
              <a:t>under</a:t>
            </a:r>
            <a:r>
              <a:rPr lang="cs-CZ" sz="1800" dirty="0"/>
              <a:t> </a:t>
            </a:r>
            <a:r>
              <a:rPr lang="cs-CZ" sz="1800" b="1" dirty="0" err="1"/>
              <a:t>imminent</a:t>
            </a:r>
            <a:r>
              <a:rPr lang="cs-CZ" sz="1800" b="1" dirty="0"/>
              <a:t> </a:t>
            </a:r>
            <a:r>
              <a:rPr lang="cs-CZ" sz="1800" b="1" dirty="0" err="1"/>
              <a:t>threat</a:t>
            </a:r>
            <a:r>
              <a:rPr lang="cs-CZ" sz="1800" b="1" dirty="0"/>
              <a:t> to </a:t>
            </a:r>
            <a:r>
              <a:rPr lang="cs-CZ" sz="1800" b="1" dirty="0" err="1"/>
              <a:t>life</a:t>
            </a:r>
            <a:r>
              <a:rPr lang="cs-CZ" sz="1800" b="1" dirty="0"/>
              <a:t> </a:t>
            </a:r>
            <a:r>
              <a:rPr lang="cs-CZ" sz="1800" dirty="0" err="1"/>
              <a:t>due</a:t>
            </a:r>
            <a:r>
              <a:rPr lang="cs-CZ" sz="1800" dirty="0"/>
              <a:t> to a </a:t>
            </a:r>
            <a:r>
              <a:rPr lang="cs-CZ" sz="1800" dirty="0" err="1"/>
              <a:t>contingency</a:t>
            </a:r>
            <a:r>
              <a:rPr lang="cs-CZ" sz="1800" dirty="0"/>
              <a:t> has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right</a:t>
            </a:r>
            <a:r>
              <a:rPr lang="cs-CZ" sz="1800" dirty="0"/>
              <a:t> to make a testament </a:t>
            </a:r>
            <a:r>
              <a:rPr lang="cs-CZ" sz="1800" dirty="0" err="1"/>
              <a:t>orally</a:t>
            </a:r>
            <a:r>
              <a:rPr lang="cs-CZ" sz="1800" dirty="0"/>
              <a:t> </a:t>
            </a:r>
            <a:r>
              <a:rPr lang="cs-CZ" sz="1800" dirty="0" err="1"/>
              <a:t>before</a:t>
            </a:r>
            <a:r>
              <a:rPr lang="cs-CZ" sz="1800" dirty="0"/>
              <a:t>  </a:t>
            </a:r>
            <a:r>
              <a:rPr lang="cs-CZ" sz="1800" dirty="0" err="1"/>
              <a:t>three</a:t>
            </a:r>
            <a:r>
              <a:rPr lang="cs-CZ" sz="1800" dirty="0"/>
              <a:t> </a:t>
            </a:r>
            <a:r>
              <a:rPr lang="cs-CZ" sz="1800" dirty="0" err="1"/>
              <a:t>witnesses</a:t>
            </a:r>
            <a:r>
              <a:rPr lang="cs-CZ" sz="1800" dirty="0"/>
              <a:t> </a:t>
            </a:r>
            <a:r>
              <a:rPr lang="cs-CZ" sz="1800" dirty="0" err="1"/>
              <a:t>present</a:t>
            </a:r>
            <a:r>
              <a:rPr lang="cs-CZ" sz="1800" dirty="0"/>
              <a:t> </a:t>
            </a:r>
            <a:r>
              <a:rPr lang="cs-CZ" sz="1800" dirty="0" err="1"/>
              <a:t>at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same</a:t>
            </a:r>
            <a:r>
              <a:rPr lang="cs-CZ" sz="1800" dirty="0"/>
              <a:t> </a:t>
            </a:r>
            <a:r>
              <a:rPr lang="cs-CZ" sz="1800" dirty="0" err="1"/>
              <a:t>time</a:t>
            </a:r>
            <a:r>
              <a:rPr lang="cs-CZ" sz="1800" dirty="0"/>
              <a:t>. A person </a:t>
            </a:r>
            <a:r>
              <a:rPr lang="cs-CZ" sz="1800" b="1" dirty="0"/>
              <a:t>in a place </a:t>
            </a:r>
            <a:r>
              <a:rPr lang="cs-CZ" sz="1800" b="1" dirty="0" err="1"/>
              <a:t>where</a:t>
            </a:r>
            <a:r>
              <a:rPr lang="cs-CZ" sz="1800" b="1" dirty="0"/>
              <a:t> </a:t>
            </a:r>
            <a:r>
              <a:rPr lang="cs-CZ" sz="1800" b="1" dirty="0" err="1"/>
              <a:t>usual</a:t>
            </a:r>
            <a:r>
              <a:rPr lang="cs-CZ" sz="1800" b="1" dirty="0"/>
              <a:t> </a:t>
            </a:r>
            <a:r>
              <a:rPr lang="cs-CZ" sz="1800" b="1" dirty="0" err="1"/>
              <a:t>social</a:t>
            </a:r>
            <a:r>
              <a:rPr lang="cs-CZ" sz="1800" b="1" dirty="0"/>
              <a:t> </a:t>
            </a:r>
            <a:r>
              <a:rPr lang="cs-CZ" sz="1800" b="1" dirty="0" err="1"/>
              <a:t>intercourse</a:t>
            </a:r>
            <a:r>
              <a:rPr lang="cs-CZ" sz="1800" b="1" dirty="0"/>
              <a:t> </a:t>
            </a:r>
            <a:r>
              <a:rPr lang="cs-CZ" sz="1800" b="1" dirty="0" err="1"/>
              <a:t>is</a:t>
            </a:r>
            <a:r>
              <a:rPr lang="cs-CZ" sz="1800" b="1" dirty="0"/>
              <a:t> </a:t>
            </a:r>
            <a:r>
              <a:rPr lang="cs-CZ" sz="1800" b="1" dirty="0" err="1"/>
              <a:t>paralysed</a:t>
            </a:r>
            <a:r>
              <a:rPr lang="cs-CZ" sz="1800" b="1" dirty="0"/>
              <a:t> </a:t>
            </a:r>
            <a:r>
              <a:rPr lang="cs-CZ" sz="1800" dirty="0"/>
              <a:t>as a </a:t>
            </a:r>
            <a:r>
              <a:rPr lang="cs-CZ" sz="1800" dirty="0" err="1"/>
              <a:t>result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a </a:t>
            </a:r>
            <a:r>
              <a:rPr lang="cs-CZ" sz="1800" dirty="0" err="1"/>
              <a:t>contingency</a:t>
            </a:r>
            <a:r>
              <a:rPr lang="cs-CZ" sz="1800" dirty="0"/>
              <a:t> and </a:t>
            </a:r>
            <a:r>
              <a:rPr lang="cs-CZ" sz="1800" dirty="0" err="1"/>
              <a:t>who</a:t>
            </a:r>
            <a:r>
              <a:rPr lang="cs-CZ" sz="1800" dirty="0"/>
              <a:t> </a:t>
            </a:r>
            <a:r>
              <a:rPr lang="cs-CZ" sz="1800" dirty="0" err="1"/>
              <a:t>cannot</a:t>
            </a:r>
            <a:r>
              <a:rPr lang="cs-CZ" sz="1800" dirty="0"/>
              <a:t> </a:t>
            </a:r>
            <a:r>
              <a:rPr lang="cs-CZ" sz="1800" dirty="0" err="1"/>
              <a:t>be</a:t>
            </a:r>
            <a:r>
              <a:rPr lang="cs-CZ" sz="1800" dirty="0"/>
              <a:t> </a:t>
            </a:r>
            <a:r>
              <a:rPr lang="cs-CZ" sz="1800" dirty="0" err="1"/>
              <a:t>reasonably</a:t>
            </a:r>
            <a:r>
              <a:rPr lang="cs-CZ" sz="1800" dirty="0"/>
              <a:t> </a:t>
            </a:r>
            <a:r>
              <a:rPr lang="cs-CZ" sz="1800" dirty="0" err="1"/>
              <a:t>require</a:t>
            </a:r>
            <a:r>
              <a:rPr lang="cs-CZ" sz="1800" dirty="0"/>
              <a:t> d to make a </a:t>
            </a:r>
            <a:r>
              <a:rPr lang="cs-CZ" sz="1800" dirty="0" err="1"/>
              <a:t>disposition</a:t>
            </a:r>
            <a:r>
              <a:rPr lang="cs-CZ" sz="1800" dirty="0"/>
              <a:t> </a:t>
            </a:r>
            <a:r>
              <a:rPr lang="cs-CZ" sz="1800" dirty="0" err="1"/>
              <a:t>mortis</a:t>
            </a:r>
            <a:r>
              <a:rPr lang="cs-CZ" sz="1800" dirty="0"/>
              <a:t> causa in </a:t>
            </a:r>
            <a:r>
              <a:rPr lang="cs-CZ" sz="1800" dirty="0" err="1"/>
              <a:t>another</a:t>
            </a:r>
            <a:r>
              <a:rPr lang="cs-CZ" sz="1800" dirty="0"/>
              <a:t> </a:t>
            </a:r>
            <a:r>
              <a:rPr lang="cs-CZ" sz="1800" dirty="0" err="1"/>
              <a:t>form</a:t>
            </a:r>
            <a:r>
              <a:rPr lang="cs-CZ" sz="1800" dirty="0"/>
              <a:t> has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same</a:t>
            </a:r>
            <a:r>
              <a:rPr lang="cs-CZ" sz="1800" dirty="0"/>
              <a:t> </a:t>
            </a:r>
            <a:r>
              <a:rPr lang="cs-CZ" sz="1800" dirty="0" err="1"/>
              <a:t>right</a:t>
            </a:r>
            <a:r>
              <a:rPr lang="cs-CZ" sz="1800" dirty="0" smtClean="0"/>
              <a:t>.</a:t>
            </a:r>
          </a:p>
          <a:p>
            <a:pPr marL="0" indent="0" algn="just">
              <a:buNone/>
            </a:pPr>
            <a:r>
              <a:rPr lang="cs-CZ" sz="1800" dirty="0" smtClean="0"/>
              <a:t> (</a:t>
            </a:r>
            <a:r>
              <a:rPr lang="cs-CZ" sz="1800" dirty="0"/>
              <a:t>2) </a:t>
            </a:r>
            <a:r>
              <a:rPr lang="cs-CZ" sz="1800" dirty="0" err="1"/>
              <a:t>If</a:t>
            </a:r>
            <a:r>
              <a:rPr lang="cs-CZ" sz="1800" dirty="0"/>
              <a:t> </a:t>
            </a:r>
            <a:r>
              <a:rPr lang="cs-CZ" sz="1800" dirty="0" err="1"/>
              <a:t>witnesses</a:t>
            </a:r>
            <a:r>
              <a:rPr lang="cs-CZ" sz="1800" dirty="0"/>
              <a:t> do not make a </a:t>
            </a:r>
            <a:r>
              <a:rPr lang="cs-CZ" sz="1800" dirty="0" err="1"/>
              <a:t>record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decedent’s</a:t>
            </a:r>
            <a:r>
              <a:rPr lang="cs-CZ" sz="1800" dirty="0"/>
              <a:t> last </a:t>
            </a:r>
            <a:r>
              <a:rPr lang="cs-CZ" sz="1800" dirty="0" err="1"/>
              <a:t>will</a:t>
            </a:r>
            <a:r>
              <a:rPr lang="cs-CZ" sz="1800" dirty="0"/>
              <a:t>,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succession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heirs</a:t>
            </a:r>
            <a:r>
              <a:rPr lang="cs-CZ" sz="1800" dirty="0"/>
              <a:t> </a:t>
            </a:r>
            <a:r>
              <a:rPr lang="cs-CZ" sz="1800" dirty="0" err="1"/>
              <a:t>will</a:t>
            </a:r>
            <a:r>
              <a:rPr lang="cs-CZ" sz="1800" dirty="0"/>
              <a:t> </a:t>
            </a:r>
            <a:r>
              <a:rPr lang="cs-CZ" sz="1800" dirty="0" err="1"/>
              <a:t>be</a:t>
            </a:r>
            <a:r>
              <a:rPr lang="cs-CZ" sz="1800" dirty="0"/>
              <a:t> </a:t>
            </a:r>
            <a:r>
              <a:rPr lang="cs-CZ" sz="1800" dirty="0" err="1"/>
              <a:t>based</a:t>
            </a:r>
            <a:r>
              <a:rPr lang="cs-CZ" sz="1800" dirty="0"/>
              <a:t> on a </a:t>
            </a:r>
            <a:r>
              <a:rPr lang="cs-CZ" sz="1800" dirty="0" err="1"/>
              <a:t>judicial</a:t>
            </a:r>
            <a:r>
              <a:rPr lang="cs-CZ" sz="1800" dirty="0"/>
              <a:t> </a:t>
            </a:r>
            <a:r>
              <a:rPr lang="cs-CZ" sz="1800" dirty="0" err="1"/>
              <a:t>protocol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examination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witnesses</a:t>
            </a:r>
            <a:r>
              <a:rPr lang="cs-CZ" sz="1800" dirty="0"/>
              <a:t>. </a:t>
            </a:r>
            <a:endParaRPr lang="cs-CZ" sz="1800" dirty="0" smtClean="0"/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Sec. 1548</a:t>
            </a:r>
          </a:p>
          <a:p>
            <a:pPr marL="0" indent="0" algn="just">
              <a:buNone/>
            </a:pPr>
            <a:r>
              <a:rPr lang="cs-CZ" sz="1800" dirty="0" err="1"/>
              <a:t>If</a:t>
            </a:r>
            <a:r>
              <a:rPr lang="cs-CZ" sz="1800" dirty="0"/>
              <a:t> a </a:t>
            </a:r>
            <a:r>
              <a:rPr lang="cs-CZ" sz="1800" dirty="0" err="1"/>
              <a:t>decedent</a:t>
            </a:r>
            <a:r>
              <a:rPr lang="cs-CZ" sz="1800" dirty="0"/>
              <a:t> </a:t>
            </a:r>
            <a:r>
              <a:rPr lang="cs-CZ" sz="1800" dirty="0" err="1"/>
              <a:t>is</a:t>
            </a:r>
            <a:r>
              <a:rPr lang="cs-CZ" sz="1800" dirty="0"/>
              <a:t> </a:t>
            </a:r>
            <a:r>
              <a:rPr lang="cs-CZ" sz="1800" dirty="0" err="1"/>
              <a:t>alive</a:t>
            </a:r>
            <a:r>
              <a:rPr lang="cs-CZ" sz="1800" dirty="0"/>
              <a:t>, a testament made </a:t>
            </a:r>
            <a:r>
              <a:rPr lang="cs-CZ" sz="1800" dirty="0" err="1"/>
              <a:t>under</a:t>
            </a:r>
            <a:r>
              <a:rPr lang="cs-CZ" sz="1800" dirty="0"/>
              <a:t> </a:t>
            </a:r>
            <a:r>
              <a:rPr lang="cs-CZ" sz="1800" dirty="0" err="1"/>
              <a:t>Section</a:t>
            </a:r>
            <a:r>
              <a:rPr lang="cs-CZ" sz="1800" dirty="0"/>
              <a:t> 1542 </a:t>
            </a:r>
            <a:r>
              <a:rPr lang="cs-CZ" sz="1800" dirty="0" err="1"/>
              <a:t>shall</a:t>
            </a:r>
            <a:r>
              <a:rPr lang="cs-CZ" sz="1800" dirty="0"/>
              <a:t> lose </a:t>
            </a:r>
            <a:r>
              <a:rPr lang="cs-CZ" sz="1800" dirty="0" err="1"/>
              <a:t>its</a:t>
            </a:r>
            <a:r>
              <a:rPr lang="cs-CZ" sz="1800" dirty="0"/>
              <a:t> validity </a:t>
            </a:r>
            <a:r>
              <a:rPr lang="cs-CZ" sz="1800" dirty="0" err="1"/>
              <a:t>after</a:t>
            </a:r>
            <a:r>
              <a:rPr lang="cs-CZ" sz="1800" dirty="0"/>
              <a:t> </a:t>
            </a:r>
            <a:r>
              <a:rPr lang="cs-CZ" sz="1800" b="1" dirty="0" err="1"/>
              <a:t>two</a:t>
            </a:r>
            <a:r>
              <a:rPr lang="cs-CZ" sz="1800" b="1" dirty="0"/>
              <a:t> </a:t>
            </a:r>
            <a:r>
              <a:rPr lang="cs-CZ" sz="1800" b="1" dirty="0" err="1"/>
              <a:t>weeks</a:t>
            </a:r>
            <a:r>
              <a:rPr lang="cs-CZ" sz="1800" dirty="0"/>
              <a:t>,…. </a:t>
            </a:r>
            <a:r>
              <a:rPr lang="cs-CZ" sz="1800" dirty="0" err="1"/>
              <a:t>months</a:t>
            </a:r>
            <a:r>
              <a:rPr lang="cs-CZ" sz="1800" dirty="0"/>
              <a:t> </a:t>
            </a:r>
            <a:r>
              <a:rPr lang="cs-CZ" sz="1800" dirty="0" err="1"/>
              <a:t>from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date</a:t>
            </a:r>
            <a:r>
              <a:rPr lang="cs-CZ" sz="1800" dirty="0"/>
              <a:t> on </a:t>
            </a:r>
            <a:r>
              <a:rPr lang="cs-CZ" sz="1800" dirty="0" err="1"/>
              <a:t>which</a:t>
            </a:r>
            <a:r>
              <a:rPr lang="cs-CZ" sz="1800" dirty="0"/>
              <a:t> </a:t>
            </a:r>
            <a:r>
              <a:rPr lang="cs-CZ" sz="1800" dirty="0" err="1"/>
              <a:t>it</a:t>
            </a:r>
            <a:r>
              <a:rPr lang="cs-CZ" sz="1800" dirty="0"/>
              <a:t> </a:t>
            </a:r>
            <a:r>
              <a:rPr lang="cs-CZ" sz="1800" dirty="0" err="1"/>
              <a:t>was</a:t>
            </a:r>
            <a:r>
              <a:rPr lang="cs-CZ" sz="1800" dirty="0"/>
              <a:t> </a:t>
            </a:r>
            <a:r>
              <a:rPr lang="cs-CZ" sz="1800" dirty="0" smtClean="0"/>
              <a:t>made </a:t>
            </a:r>
          </a:p>
          <a:p>
            <a:pPr marL="0" indent="0" algn="just">
              <a:buNone/>
            </a:pPr>
            <a:r>
              <a:rPr lang="cs-CZ" sz="1800" dirty="0" smtClean="0"/>
              <a:t>(</a:t>
            </a:r>
            <a:r>
              <a:rPr lang="cs-CZ" sz="1800" dirty="0" err="1" smtClean="0"/>
              <a:t>inspiration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ZGB – </a:t>
            </a:r>
            <a:r>
              <a:rPr lang="cs-CZ" sz="1800" dirty="0" err="1" smtClean="0"/>
              <a:t>originally</a:t>
            </a:r>
            <a:r>
              <a:rPr lang="cs-CZ" sz="1800" dirty="0" smtClean="0"/>
              <a:t> </a:t>
            </a:r>
            <a:r>
              <a:rPr lang="cs-CZ" sz="1800" dirty="0" err="1" smtClean="0"/>
              <a:t>was</a:t>
            </a:r>
            <a:r>
              <a:rPr lang="cs-CZ" sz="1800" dirty="0" smtClean="0"/>
              <a:t>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same</a:t>
            </a:r>
            <a:r>
              <a:rPr lang="cs-CZ" sz="1800" dirty="0" smtClean="0"/>
              <a:t> </a:t>
            </a:r>
            <a:r>
              <a:rPr lang="cs-CZ" sz="1800" dirty="0" err="1" smtClean="0"/>
              <a:t>at</a:t>
            </a:r>
            <a:r>
              <a:rPr lang="cs-CZ" sz="1800" dirty="0" smtClean="0"/>
              <a:t>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other</a:t>
            </a:r>
            <a:r>
              <a:rPr lang="cs-CZ" sz="1800" dirty="0" smtClean="0"/>
              <a:t> </a:t>
            </a:r>
            <a:r>
              <a:rPr lang="cs-CZ" sz="1800" dirty="0" err="1" smtClean="0"/>
              <a:t>forms</a:t>
            </a:r>
            <a:r>
              <a:rPr lang="cs-CZ" sz="1800" dirty="0" smtClean="0"/>
              <a:t> – 3 </a:t>
            </a:r>
            <a:r>
              <a:rPr lang="cs-CZ" sz="1800" dirty="0" err="1" smtClean="0"/>
              <a:t>month</a:t>
            </a:r>
            <a:r>
              <a:rPr lang="cs-CZ" sz="1800" dirty="0" smtClean="0"/>
              <a:t>)</a:t>
            </a:r>
          </a:p>
          <a:p>
            <a:pPr marL="0" indent="0" algn="just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322057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Section</a:t>
            </a:r>
            <a:r>
              <a:rPr lang="cs-CZ" dirty="0"/>
              <a:t> 1543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2" y="1773238"/>
            <a:ext cx="7786687" cy="4357687"/>
          </a:xfrm>
        </p:spPr>
        <p:txBody>
          <a:bodyPr/>
          <a:lstStyle/>
          <a:p>
            <a:pPr marL="0" indent="0" algn="just">
              <a:buNone/>
            </a:pPr>
            <a:r>
              <a:rPr lang="cs-CZ" sz="1800" dirty="0" err="1"/>
              <a:t>Where</a:t>
            </a:r>
            <a:r>
              <a:rPr lang="cs-CZ" sz="1800" dirty="0"/>
              <a:t> </a:t>
            </a:r>
            <a:r>
              <a:rPr lang="cs-CZ" sz="1800" dirty="0" err="1"/>
              <a:t>there</a:t>
            </a:r>
            <a:r>
              <a:rPr lang="cs-CZ" sz="1800" dirty="0"/>
              <a:t> </a:t>
            </a:r>
            <a:r>
              <a:rPr lang="cs-CZ" sz="1800" dirty="0" err="1"/>
              <a:t>is</a:t>
            </a:r>
            <a:r>
              <a:rPr lang="cs-CZ" sz="1800" dirty="0"/>
              <a:t> a </a:t>
            </a:r>
            <a:r>
              <a:rPr lang="cs-CZ" sz="1800" dirty="0" err="1"/>
              <a:t>reasonable</a:t>
            </a:r>
            <a:r>
              <a:rPr lang="cs-CZ" sz="1800" dirty="0"/>
              <a:t> </a:t>
            </a:r>
            <a:r>
              <a:rPr lang="cs-CZ" sz="1800" dirty="0" err="1"/>
              <a:t>concern</a:t>
            </a:r>
            <a:r>
              <a:rPr lang="cs-CZ" sz="1800" dirty="0"/>
              <a:t> </a:t>
            </a:r>
            <a:r>
              <a:rPr lang="cs-CZ" sz="1800" dirty="0" err="1"/>
              <a:t>that</a:t>
            </a:r>
            <a:r>
              <a:rPr lang="cs-CZ" sz="1800" dirty="0"/>
              <a:t> a </a:t>
            </a:r>
            <a:r>
              <a:rPr lang="cs-CZ" sz="1800" dirty="0" err="1"/>
              <a:t>decedent</a:t>
            </a:r>
            <a:r>
              <a:rPr lang="cs-CZ" sz="1800" dirty="0"/>
              <a:t> </a:t>
            </a:r>
            <a:r>
              <a:rPr lang="cs-CZ" sz="1800" dirty="0" err="1"/>
              <a:t>would</a:t>
            </a:r>
            <a:r>
              <a:rPr lang="cs-CZ" sz="1800" dirty="0"/>
              <a:t> </a:t>
            </a:r>
            <a:r>
              <a:rPr lang="cs-CZ" sz="1800" dirty="0" err="1"/>
              <a:t>die</a:t>
            </a:r>
            <a:r>
              <a:rPr lang="cs-CZ" sz="1800" dirty="0"/>
              <a:t> </a:t>
            </a:r>
            <a:r>
              <a:rPr lang="cs-CZ" sz="1800" dirty="0" err="1"/>
              <a:t>before</a:t>
            </a:r>
            <a:r>
              <a:rPr lang="cs-CZ" sz="1800" dirty="0"/>
              <a:t> he </a:t>
            </a:r>
            <a:r>
              <a:rPr lang="cs-CZ" sz="1800" dirty="0" err="1"/>
              <a:t>can</a:t>
            </a:r>
            <a:r>
              <a:rPr lang="cs-CZ" sz="1800" dirty="0"/>
              <a:t> make a testament in </a:t>
            </a:r>
            <a:r>
              <a:rPr lang="cs-CZ" sz="1800" b="1" dirty="0" err="1"/>
              <a:t>the</a:t>
            </a:r>
            <a:r>
              <a:rPr lang="cs-CZ" sz="1800" b="1" dirty="0"/>
              <a:t> </a:t>
            </a:r>
            <a:r>
              <a:rPr lang="cs-CZ" sz="1800" b="1" dirty="0" err="1"/>
              <a:t>form</a:t>
            </a:r>
            <a:r>
              <a:rPr lang="cs-CZ" sz="1800" b="1" dirty="0"/>
              <a:t> </a:t>
            </a:r>
            <a:r>
              <a:rPr lang="cs-CZ" sz="1800" b="1" dirty="0" err="1"/>
              <a:t>of</a:t>
            </a:r>
            <a:r>
              <a:rPr lang="cs-CZ" sz="1800" b="1" dirty="0"/>
              <a:t> a public instrument</a:t>
            </a:r>
            <a:r>
              <a:rPr lang="cs-CZ" sz="1800" dirty="0"/>
              <a:t>, his last </a:t>
            </a:r>
            <a:r>
              <a:rPr lang="cs-CZ" sz="1800" dirty="0" err="1"/>
              <a:t>will</a:t>
            </a:r>
            <a:r>
              <a:rPr lang="cs-CZ" sz="1800" dirty="0"/>
              <a:t> </a:t>
            </a:r>
            <a:r>
              <a:rPr lang="cs-CZ" sz="1800" dirty="0" err="1"/>
              <a:t>may</a:t>
            </a:r>
            <a:r>
              <a:rPr lang="cs-CZ" sz="1800" dirty="0"/>
              <a:t> </a:t>
            </a:r>
            <a:r>
              <a:rPr lang="cs-CZ" sz="1800" dirty="0" err="1"/>
              <a:t>be</a:t>
            </a:r>
            <a:r>
              <a:rPr lang="cs-CZ" sz="1800" dirty="0"/>
              <a:t> </a:t>
            </a:r>
            <a:r>
              <a:rPr lang="cs-CZ" sz="1800" dirty="0" err="1"/>
              <a:t>recorded</a:t>
            </a:r>
            <a:r>
              <a:rPr lang="cs-CZ" sz="1800" dirty="0"/>
              <a:t>, in </a:t>
            </a:r>
            <a:r>
              <a:rPr lang="cs-CZ" sz="1800" dirty="0" err="1"/>
              <a:t>the</a:t>
            </a:r>
            <a:r>
              <a:rPr lang="cs-CZ" sz="1800" dirty="0"/>
              <a:t> presence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two</a:t>
            </a:r>
            <a:r>
              <a:rPr lang="cs-CZ" sz="1800" dirty="0"/>
              <a:t> </a:t>
            </a:r>
            <a:r>
              <a:rPr lang="cs-CZ" sz="1800" dirty="0" err="1"/>
              <a:t>witnesses</a:t>
            </a:r>
            <a:r>
              <a:rPr lang="cs-CZ" sz="1800" dirty="0"/>
              <a:t>, </a:t>
            </a:r>
            <a:r>
              <a:rPr lang="cs-CZ" sz="1800" b="1" dirty="0"/>
              <a:t>by a </a:t>
            </a:r>
            <a:r>
              <a:rPr lang="cs-CZ" sz="1800" b="1" dirty="0" err="1"/>
              <a:t>mayor</a:t>
            </a:r>
            <a:r>
              <a:rPr lang="cs-CZ" sz="1800" b="1" dirty="0"/>
              <a:t> </a:t>
            </a:r>
            <a:r>
              <a:rPr lang="cs-CZ" sz="1800" b="1" dirty="0" err="1"/>
              <a:t>of</a:t>
            </a:r>
            <a:r>
              <a:rPr lang="cs-CZ" sz="1800" b="1" dirty="0"/>
              <a:t> </a:t>
            </a:r>
            <a:r>
              <a:rPr lang="cs-CZ" sz="1800" b="1" dirty="0" err="1"/>
              <a:t>the</a:t>
            </a:r>
            <a:r>
              <a:rPr lang="cs-CZ" sz="1800" b="1" dirty="0"/>
              <a:t> municipalit y in </a:t>
            </a:r>
            <a:r>
              <a:rPr lang="cs-CZ" sz="1800" b="1" dirty="0" err="1"/>
              <a:t>whose</a:t>
            </a:r>
            <a:r>
              <a:rPr lang="cs-CZ" sz="1800" b="1" dirty="0"/>
              <a:t>  </a:t>
            </a:r>
            <a:r>
              <a:rPr lang="cs-CZ" sz="1800" b="1" dirty="0" err="1"/>
              <a:t>territory</a:t>
            </a:r>
            <a:r>
              <a:rPr lang="cs-CZ" sz="1800" b="1" dirty="0"/>
              <a:t> </a:t>
            </a:r>
            <a:r>
              <a:rPr lang="cs-CZ" sz="1800" b="1" dirty="0" err="1"/>
              <a:t>the</a:t>
            </a:r>
            <a:r>
              <a:rPr lang="cs-CZ" sz="1800" b="1" dirty="0"/>
              <a:t> </a:t>
            </a:r>
            <a:r>
              <a:rPr lang="cs-CZ" sz="1800" b="1" dirty="0" err="1"/>
              <a:t>decedent</a:t>
            </a:r>
            <a:r>
              <a:rPr lang="cs-CZ" sz="1800" b="1" dirty="0"/>
              <a:t> </a:t>
            </a:r>
            <a:r>
              <a:rPr lang="cs-CZ" sz="1800" b="1" dirty="0" err="1"/>
              <a:t>is</a:t>
            </a:r>
            <a:r>
              <a:rPr lang="cs-CZ" sz="1800" b="1" dirty="0"/>
              <a:t> </a:t>
            </a:r>
            <a:r>
              <a:rPr lang="cs-CZ" sz="1800" b="1" dirty="0" err="1"/>
              <a:t>located</a:t>
            </a:r>
            <a:r>
              <a:rPr lang="cs-CZ" sz="1800" dirty="0"/>
              <a:t>. A person </a:t>
            </a:r>
            <a:r>
              <a:rPr lang="cs-CZ" sz="1800" dirty="0" err="1"/>
              <a:t>entitled</a:t>
            </a:r>
            <a:r>
              <a:rPr lang="cs-CZ" sz="1800" dirty="0"/>
              <a:t> to </a:t>
            </a:r>
            <a:r>
              <a:rPr lang="cs-CZ" sz="1800" dirty="0" err="1"/>
              <a:t>exercise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powers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a </a:t>
            </a:r>
            <a:r>
              <a:rPr lang="cs-CZ" sz="1800" dirty="0" err="1"/>
              <a:t>mayor</a:t>
            </a:r>
            <a:r>
              <a:rPr lang="cs-CZ" sz="1800" dirty="0"/>
              <a:t> </a:t>
            </a:r>
            <a:r>
              <a:rPr lang="cs-CZ" sz="1800" dirty="0" err="1"/>
              <a:t>under</a:t>
            </a:r>
            <a:r>
              <a:rPr lang="cs-CZ" sz="1800" dirty="0"/>
              <a:t> </a:t>
            </a:r>
            <a:r>
              <a:rPr lang="cs-CZ" sz="1800" dirty="0" err="1"/>
              <a:t>another</a:t>
            </a:r>
            <a:r>
              <a:rPr lang="cs-CZ" sz="1800" dirty="0"/>
              <a:t> </a:t>
            </a:r>
            <a:r>
              <a:rPr lang="cs-CZ" sz="1800" dirty="0" err="1"/>
              <a:t>legal</a:t>
            </a:r>
            <a:r>
              <a:rPr lang="cs-CZ" sz="1800" dirty="0"/>
              <a:t> </a:t>
            </a:r>
            <a:r>
              <a:rPr lang="cs-CZ" sz="1800" dirty="0" err="1"/>
              <a:t>regulation</a:t>
            </a:r>
            <a:r>
              <a:rPr lang="cs-CZ" sz="1800" dirty="0"/>
              <a:t> </a:t>
            </a:r>
            <a:r>
              <a:rPr lang="cs-CZ" sz="1800" dirty="0" err="1"/>
              <a:t>may</a:t>
            </a:r>
            <a:r>
              <a:rPr lang="cs-CZ" sz="1800" dirty="0"/>
              <a:t>, </a:t>
            </a:r>
            <a:r>
              <a:rPr lang="cs-CZ" sz="1800" dirty="0" err="1"/>
              <a:t>un</a:t>
            </a:r>
            <a:r>
              <a:rPr lang="cs-CZ" sz="1800" dirty="0"/>
              <a:t> der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same</a:t>
            </a:r>
            <a:r>
              <a:rPr lang="cs-CZ" sz="1800" dirty="0"/>
              <a:t> </a:t>
            </a:r>
            <a:r>
              <a:rPr lang="cs-CZ" sz="1800" dirty="0" err="1"/>
              <a:t>conditions</a:t>
            </a:r>
            <a:r>
              <a:rPr lang="cs-CZ" sz="1800" dirty="0"/>
              <a:t>, </a:t>
            </a:r>
            <a:r>
              <a:rPr lang="cs-CZ" sz="1800" dirty="0" err="1"/>
              <a:t>also</a:t>
            </a:r>
            <a:r>
              <a:rPr lang="cs-CZ" sz="1800" dirty="0"/>
              <a:t> </a:t>
            </a:r>
            <a:r>
              <a:rPr lang="cs-CZ" sz="1800" dirty="0" err="1"/>
              <a:t>record</a:t>
            </a:r>
            <a:r>
              <a:rPr lang="cs-CZ" sz="1800" dirty="0"/>
              <a:t> a </a:t>
            </a:r>
            <a:r>
              <a:rPr lang="cs-CZ" sz="1800" dirty="0" err="1"/>
              <a:t>decedent’s</a:t>
            </a:r>
            <a:r>
              <a:rPr lang="cs-CZ" sz="1800" dirty="0"/>
              <a:t> last </a:t>
            </a:r>
            <a:r>
              <a:rPr lang="cs-CZ" sz="1800" dirty="0" err="1"/>
              <a:t>will</a:t>
            </a:r>
            <a:r>
              <a:rPr lang="cs-CZ" sz="1800" dirty="0"/>
              <a:t>. </a:t>
            </a:r>
          </a:p>
          <a:p>
            <a:pPr algn="just"/>
            <a:endParaRPr lang="cs-CZ" sz="18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E1380E-CE38-45BF-AFD2-FB9816607317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0177217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 cesky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cesky</Template>
  <TotalTime>433</TotalTime>
  <Words>1518</Words>
  <Application>Microsoft Office PowerPoint</Application>
  <PresentationFormat>Předvádění na obrazovce (4:3)</PresentationFormat>
  <Paragraphs>119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Trebuchet MS</vt:lpstr>
      <vt:lpstr>Wingdings</vt:lpstr>
      <vt:lpstr>sablona cesky</vt:lpstr>
      <vt:lpstr>BÉŽOVÁ TITL</vt:lpstr>
      <vt:lpstr>Special testaments   JUDr. P. Salák jr. Ph.D.</vt:lpstr>
      <vt:lpstr>Why special?</vt:lpstr>
      <vt:lpstr>Types of special wills in roman law</vt:lpstr>
      <vt:lpstr>Types of testaments in ABGB</vt:lpstr>
      <vt:lpstr>Draft 1931 - 1937</vt:lpstr>
      <vt:lpstr>Communist time</vt:lpstr>
      <vt:lpstr>Special form of testament in CC 2012</vt:lpstr>
      <vt:lpstr>Section 1542</vt:lpstr>
      <vt:lpstr>Section 1543 </vt:lpstr>
      <vt:lpstr>Section 1544 </vt:lpstr>
      <vt:lpstr>Section 1545 </vt:lpstr>
      <vt:lpstr>Section 1546 and 1547 </vt:lpstr>
      <vt:lpstr>Section 1547</vt:lpstr>
      <vt:lpstr>Section 1548 - witness</vt:lpstr>
      <vt:lpstr>Section 1549 – time limitation</vt:lpstr>
      <vt:lpstr>Thank You for Your attention  P. Salák jr.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 TESTAMENTU</dc:title>
  <dc:creator>10908</dc:creator>
  <cp:lastModifiedBy>Uživatel systému Windows</cp:lastModifiedBy>
  <cp:revision>38</cp:revision>
  <dcterms:created xsi:type="dcterms:W3CDTF">2016-03-07T11:47:48Z</dcterms:created>
  <dcterms:modified xsi:type="dcterms:W3CDTF">2018-03-28T20:44:38Z</dcterms:modified>
</cp:coreProperties>
</file>