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1" r:id="rId1"/>
  </p:sldMasterIdLst>
  <p:sldIdLst>
    <p:sldId id="256" r:id="rId2"/>
    <p:sldId id="259" r:id="rId3"/>
    <p:sldId id="275" r:id="rId4"/>
    <p:sldId id="274" r:id="rId5"/>
    <p:sldId id="277" r:id="rId6"/>
    <p:sldId id="257" r:id="rId7"/>
    <p:sldId id="270" r:id="rId8"/>
    <p:sldId id="269" r:id="rId9"/>
    <p:sldId id="260" r:id="rId10"/>
    <p:sldId id="268" r:id="rId11"/>
    <p:sldId id="281" r:id="rId12"/>
    <p:sldId id="282" r:id="rId13"/>
    <p:sldId id="265" r:id="rId14"/>
    <p:sldId id="288" r:id="rId15"/>
    <p:sldId id="283" r:id="rId16"/>
    <p:sldId id="264" r:id="rId17"/>
    <p:sldId id="284" r:id="rId18"/>
    <p:sldId id="285" r:id="rId19"/>
    <p:sldId id="262" r:id="rId20"/>
    <p:sldId id="261" r:id="rId21"/>
    <p:sldId id="298" r:id="rId22"/>
    <p:sldId id="297" r:id="rId23"/>
    <p:sldId id="300" r:id="rId24"/>
    <p:sldId id="299" r:id="rId25"/>
    <p:sldId id="263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image" Target="../media/image7.svg"/><Relationship Id="rId1" Type="http://schemas.openxmlformats.org/officeDocument/2006/relationships/image" Target="../media/image4.png"/><Relationship Id="rId6" Type="http://schemas.openxmlformats.org/officeDocument/2006/relationships/image" Target="../media/image11.svg"/><Relationship Id="rId5" Type="http://schemas.openxmlformats.org/officeDocument/2006/relationships/image" Target="../media/image6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8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image" Target="../media/image7.svg"/><Relationship Id="rId1" Type="http://schemas.openxmlformats.org/officeDocument/2006/relationships/image" Target="../media/image4.png"/><Relationship Id="rId6" Type="http://schemas.openxmlformats.org/officeDocument/2006/relationships/image" Target="../media/image11.svg"/><Relationship Id="rId5" Type="http://schemas.openxmlformats.org/officeDocument/2006/relationships/image" Target="../media/image6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735BD2-82EB-4F1D-9344-F96703B420C7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6CCB0970-D453-4574-8841-05C455CCC8C0}">
      <dgm:prSet/>
      <dgm:spPr/>
      <dgm:t>
        <a:bodyPr/>
        <a:lstStyle/>
        <a:p>
          <a:r>
            <a:rPr lang="cs-CZ"/>
            <a:t>Pro daňové účely</a:t>
          </a:r>
          <a:endParaRPr lang="en-US"/>
        </a:p>
      </dgm:t>
    </dgm:pt>
    <dgm:pt modelId="{2466BF95-F0A2-456F-88E4-5675AA123F23}" type="parTrans" cxnId="{169C9C53-58A8-45CF-A4F2-558E515F3FF7}">
      <dgm:prSet/>
      <dgm:spPr/>
      <dgm:t>
        <a:bodyPr/>
        <a:lstStyle/>
        <a:p>
          <a:endParaRPr lang="en-US"/>
        </a:p>
      </dgm:t>
    </dgm:pt>
    <dgm:pt modelId="{87F2BFFB-FB24-4D81-9AB1-999941D9CB4C}" type="sibTrans" cxnId="{169C9C53-58A8-45CF-A4F2-558E515F3FF7}">
      <dgm:prSet/>
      <dgm:spPr/>
      <dgm:t>
        <a:bodyPr/>
        <a:lstStyle/>
        <a:p>
          <a:endParaRPr lang="en-US"/>
        </a:p>
      </dgm:t>
    </dgm:pt>
    <dgm:pt modelId="{5F86A259-B5DC-4F32-B6FD-7BBE5CF37E19}">
      <dgm:prSet/>
      <dgm:spPr/>
      <dgm:t>
        <a:bodyPr/>
        <a:lstStyle/>
        <a:p>
          <a:r>
            <a:rPr lang="cs-CZ"/>
            <a:t>Pro účely oceňování </a:t>
          </a:r>
          <a:endParaRPr lang="en-US"/>
        </a:p>
      </dgm:t>
    </dgm:pt>
    <dgm:pt modelId="{56778CB3-2B87-48C2-B073-01F15A09F4C5}" type="parTrans" cxnId="{EC15EAC0-6D70-4788-9A6B-134052106911}">
      <dgm:prSet/>
      <dgm:spPr/>
      <dgm:t>
        <a:bodyPr/>
        <a:lstStyle/>
        <a:p>
          <a:endParaRPr lang="en-US"/>
        </a:p>
      </dgm:t>
    </dgm:pt>
    <dgm:pt modelId="{D1D1D8CA-D74D-4E27-A095-CC4680AC1C9E}" type="sibTrans" cxnId="{EC15EAC0-6D70-4788-9A6B-134052106911}">
      <dgm:prSet/>
      <dgm:spPr/>
      <dgm:t>
        <a:bodyPr/>
        <a:lstStyle/>
        <a:p>
          <a:endParaRPr lang="en-US"/>
        </a:p>
      </dgm:t>
    </dgm:pt>
    <dgm:pt modelId="{EFCD14B9-D649-4915-8378-12FB6834D44C}">
      <dgm:prSet/>
      <dgm:spPr/>
      <dgm:t>
        <a:bodyPr/>
        <a:lstStyle/>
        <a:p>
          <a:r>
            <a:rPr lang="cs-CZ"/>
            <a:t>Pro účely stavebního zákona</a:t>
          </a:r>
          <a:endParaRPr lang="en-US"/>
        </a:p>
      </dgm:t>
    </dgm:pt>
    <dgm:pt modelId="{1E83D45F-0EB8-4F23-B4DC-573918D36C58}" type="parTrans" cxnId="{F72D4F97-EA9A-40D3-903B-9600190559B6}">
      <dgm:prSet/>
      <dgm:spPr/>
      <dgm:t>
        <a:bodyPr/>
        <a:lstStyle/>
        <a:p>
          <a:endParaRPr lang="en-US"/>
        </a:p>
      </dgm:t>
    </dgm:pt>
    <dgm:pt modelId="{D575A25B-F94E-421D-B37A-44E42CF57277}" type="sibTrans" cxnId="{F72D4F97-EA9A-40D3-903B-9600190559B6}">
      <dgm:prSet/>
      <dgm:spPr/>
      <dgm:t>
        <a:bodyPr/>
        <a:lstStyle/>
        <a:p>
          <a:endParaRPr lang="en-US"/>
        </a:p>
      </dgm:t>
    </dgm:pt>
    <dgm:pt modelId="{1D0A8E46-F540-4E9D-8C1F-6899B9F8BC32}">
      <dgm:prSet/>
      <dgm:spPr/>
      <dgm:t>
        <a:bodyPr/>
        <a:lstStyle/>
        <a:p>
          <a:r>
            <a:rPr lang="cs-CZ"/>
            <a:t>Pro účely občanského zákoníku</a:t>
          </a:r>
          <a:endParaRPr lang="en-US"/>
        </a:p>
      </dgm:t>
    </dgm:pt>
    <dgm:pt modelId="{EB062E36-7601-4816-AC19-C35AAFC7EB8B}" type="parTrans" cxnId="{AFB7BC01-3DDB-4989-85A1-58988D186348}">
      <dgm:prSet/>
      <dgm:spPr/>
      <dgm:t>
        <a:bodyPr/>
        <a:lstStyle/>
        <a:p>
          <a:endParaRPr lang="en-US"/>
        </a:p>
      </dgm:t>
    </dgm:pt>
    <dgm:pt modelId="{5682E91A-BCDE-404C-98AE-D999ABC3253E}" type="sibTrans" cxnId="{AFB7BC01-3DDB-4989-85A1-58988D186348}">
      <dgm:prSet/>
      <dgm:spPr/>
      <dgm:t>
        <a:bodyPr/>
        <a:lstStyle/>
        <a:p>
          <a:endParaRPr lang="en-US"/>
        </a:p>
      </dgm:t>
    </dgm:pt>
    <dgm:pt modelId="{D1F4A37A-1A5B-4EF8-AA1A-51FFA9D28B75}">
      <dgm:prSet/>
      <dgm:spPr/>
      <dgm:t>
        <a:bodyPr/>
        <a:lstStyle/>
        <a:p>
          <a:r>
            <a:rPr lang="cs-CZ"/>
            <a:t>Pro účely evidence</a:t>
          </a:r>
          <a:endParaRPr lang="en-US"/>
        </a:p>
      </dgm:t>
    </dgm:pt>
    <dgm:pt modelId="{3DFB05B7-68F8-4A01-B889-7B21686FBBC8}" type="parTrans" cxnId="{B6C3D3B2-F480-43E9-AA55-6EFCF66AD8B2}">
      <dgm:prSet/>
      <dgm:spPr/>
      <dgm:t>
        <a:bodyPr/>
        <a:lstStyle/>
        <a:p>
          <a:endParaRPr lang="en-US"/>
        </a:p>
      </dgm:t>
    </dgm:pt>
    <dgm:pt modelId="{1F054F9E-504E-4735-A9EB-644A967C58C2}" type="sibTrans" cxnId="{B6C3D3B2-F480-43E9-AA55-6EFCF66AD8B2}">
      <dgm:prSet/>
      <dgm:spPr/>
      <dgm:t>
        <a:bodyPr/>
        <a:lstStyle/>
        <a:p>
          <a:endParaRPr lang="en-US"/>
        </a:p>
      </dgm:t>
    </dgm:pt>
    <dgm:pt modelId="{BC29800A-F733-47C5-BF7E-111F76958456}" type="pres">
      <dgm:prSet presAssocID="{3E735BD2-82EB-4F1D-9344-F96703B420C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8EDB133-30FD-417D-A1D1-BA7C411D0B39}" type="pres">
      <dgm:prSet presAssocID="{6CCB0970-D453-4574-8841-05C455CCC8C0}" presName="parentLin" presStyleCnt="0"/>
      <dgm:spPr/>
    </dgm:pt>
    <dgm:pt modelId="{6F889485-A705-4F65-8FB4-AF5D1B414669}" type="pres">
      <dgm:prSet presAssocID="{6CCB0970-D453-4574-8841-05C455CCC8C0}" presName="parentLeftMargin" presStyleLbl="node1" presStyleIdx="0" presStyleCnt="5"/>
      <dgm:spPr/>
      <dgm:t>
        <a:bodyPr/>
        <a:lstStyle/>
        <a:p>
          <a:endParaRPr lang="cs-CZ"/>
        </a:p>
      </dgm:t>
    </dgm:pt>
    <dgm:pt modelId="{1E2E17CB-F835-4641-9A27-C9381C51D935}" type="pres">
      <dgm:prSet presAssocID="{6CCB0970-D453-4574-8841-05C455CCC8C0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421B705-BC06-4AB3-9651-D5D7CB9277A7}" type="pres">
      <dgm:prSet presAssocID="{6CCB0970-D453-4574-8841-05C455CCC8C0}" presName="negativeSpace" presStyleCnt="0"/>
      <dgm:spPr/>
    </dgm:pt>
    <dgm:pt modelId="{0FFC1AAB-AF20-4720-9C77-424A1E47EA09}" type="pres">
      <dgm:prSet presAssocID="{6CCB0970-D453-4574-8841-05C455CCC8C0}" presName="childText" presStyleLbl="conFgAcc1" presStyleIdx="0" presStyleCnt="5">
        <dgm:presLayoutVars>
          <dgm:bulletEnabled val="1"/>
        </dgm:presLayoutVars>
      </dgm:prSet>
      <dgm:spPr/>
    </dgm:pt>
    <dgm:pt modelId="{AB6C0134-B686-4825-A32D-3F9943D10CCA}" type="pres">
      <dgm:prSet presAssocID="{87F2BFFB-FB24-4D81-9AB1-999941D9CB4C}" presName="spaceBetweenRectangles" presStyleCnt="0"/>
      <dgm:spPr/>
    </dgm:pt>
    <dgm:pt modelId="{12C99F46-B01D-4B13-86B9-7413AFD2D221}" type="pres">
      <dgm:prSet presAssocID="{5F86A259-B5DC-4F32-B6FD-7BBE5CF37E19}" presName="parentLin" presStyleCnt="0"/>
      <dgm:spPr/>
    </dgm:pt>
    <dgm:pt modelId="{FF5E7A92-0BA6-4C90-9AFB-CE5DD5F94086}" type="pres">
      <dgm:prSet presAssocID="{5F86A259-B5DC-4F32-B6FD-7BBE5CF37E19}" presName="parentLeftMargin" presStyleLbl="node1" presStyleIdx="0" presStyleCnt="5"/>
      <dgm:spPr/>
      <dgm:t>
        <a:bodyPr/>
        <a:lstStyle/>
        <a:p>
          <a:endParaRPr lang="cs-CZ"/>
        </a:p>
      </dgm:t>
    </dgm:pt>
    <dgm:pt modelId="{DB62C965-AC32-480C-9F4F-71266C0B6A62}" type="pres">
      <dgm:prSet presAssocID="{5F86A259-B5DC-4F32-B6FD-7BBE5CF37E19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890F868-9DEB-42E9-A808-DBDA7EF34C53}" type="pres">
      <dgm:prSet presAssocID="{5F86A259-B5DC-4F32-B6FD-7BBE5CF37E19}" presName="negativeSpace" presStyleCnt="0"/>
      <dgm:spPr/>
    </dgm:pt>
    <dgm:pt modelId="{0A44E060-2CC5-4827-BD30-77AE6AA1C59E}" type="pres">
      <dgm:prSet presAssocID="{5F86A259-B5DC-4F32-B6FD-7BBE5CF37E19}" presName="childText" presStyleLbl="conFgAcc1" presStyleIdx="1" presStyleCnt="5">
        <dgm:presLayoutVars>
          <dgm:bulletEnabled val="1"/>
        </dgm:presLayoutVars>
      </dgm:prSet>
      <dgm:spPr/>
    </dgm:pt>
    <dgm:pt modelId="{5367B5B3-DEFC-4FCD-BD9D-585B763E016C}" type="pres">
      <dgm:prSet presAssocID="{D1D1D8CA-D74D-4E27-A095-CC4680AC1C9E}" presName="spaceBetweenRectangles" presStyleCnt="0"/>
      <dgm:spPr/>
    </dgm:pt>
    <dgm:pt modelId="{76CE4985-609B-4F37-AB1E-DADE111648E1}" type="pres">
      <dgm:prSet presAssocID="{EFCD14B9-D649-4915-8378-12FB6834D44C}" presName="parentLin" presStyleCnt="0"/>
      <dgm:spPr/>
    </dgm:pt>
    <dgm:pt modelId="{B32AAAF6-AE85-4BBB-BA72-52DDB2523C15}" type="pres">
      <dgm:prSet presAssocID="{EFCD14B9-D649-4915-8378-12FB6834D44C}" presName="parentLeftMargin" presStyleLbl="node1" presStyleIdx="1" presStyleCnt="5"/>
      <dgm:spPr/>
      <dgm:t>
        <a:bodyPr/>
        <a:lstStyle/>
        <a:p>
          <a:endParaRPr lang="cs-CZ"/>
        </a:p>
      </dgm:t>
    </dgm:pt>
    <dgm:pt modelId="{BE70733E-5E50-425B-AE09-93AC0CD90B7C}" type="pres">
      <dgm:prSet presAssocID="{EFCD14B9-D649-4915-8378-12FB6834D44C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AF4E104-04DE-4DE6-8143-5AA5C2C15DFC}" type="pres">
      <dgm:prSet presAssocID="{EFCD14B9-D649-4915-8378-12FB6834D44C}" presName="negativeSpace" presStyleCnt="0"/>
      <dgm:spPr/>
    </dgm:pt>
    <dgm:pt modelId="{F18DF0BC-9D33-4D55-A416-B4B75298E917}" type="pres">
      <dgm:prSet presAssocID="{EFCD14B9-D649-4915-8378-12FB6834D44C}" presName="childText" presStyleLbl="conFgAcc1" presStyleIdx="2" presStyleCnt="5">
        <dgm:presLayoutVars>
          <dgm:bulletEnabled val="1"/>
        </dgm:presLayoutVars>
      </dgm:prSet>
      <dgm:spPr/>
    </dgm:pt>
    <dgm:pt modelId="{DFC84E1C-7BEE-41C5-9671-932D74671147}" type="pres">
      <dgm:prSet presAssocID="{D575A25B-F94E-421D-B37A-44E42CF57277}" presName="spaceBetweenRectangles" presStyleCnt="0"/>
      <dgm:spPr/>
    </dgm:pt>
    <dgm:pt modelId="{8B0DDE90-9FA6-4757-8655-39B2F76A8BB0}" type="pres">
      <dgm:prSet presAssocID="{1D0A8E46-F540-4E9D-8C1F-6899B9F8BC32}" presName="parentLin" presStyleCnt="0"/>
      <dgm:spPr/>
    </dgm:pt>
    <dgm:pt modelId="{3E6D5E18-CCB4-4EE3-8385-941DA537B64A}" type="pres">
      <dgm:prSet presAssocID="{1D0A8E46-F540-4E9D-8C1F-6899B9F8BC32}" presName="parentLeftMargin" presStyleLbl="node1" presStyleIdx="2" presStyleCnt="5"/>
      <dgm:spPr/>
      <dgm:t>
        <a:bodyPr/>
        <a:lstStyle/>
        <a:p>
          <a:endParaRPr lang="cs-CZ"/>
        </a:p>
      </dgm:t>
    </dgm:pt>
    <dgm:pt modelId="{14DECF4C-CE11-4EAD-9F20-04FFA53D35EF}" type="pres">
      <dgm:prSet presAssocID="{1D0A8E46-F540-4E9D-8C1F-6899B9F8BC32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73D4251-A822-410D-8D4D-EDCFA629BD79}" type="pres">
      <dgm:prSet presAssocID="{1D0A8E46-F540-4E9D-8C1F-6899B9F8BC32}" presName="negativeSpace" presStyleCnt="0"/>
      <dgm:spPr/>
    </dgm:pt>
    <dgm:pt modelId="{A55C6DCA-57C4-415B-AC2E-FB4C8E2E7378}" type="pres">
      <dgm:prSet presAssocID="{1D0A8E46-F540-4E9D-8C1F-6899B9F8BC32}" presName="childText" presStyleLbl="conFgAcc1" presStyleIdx="3" presStyleCnt="5">
        <dgm:presLayoutVars>
          <dgm:bulletEnabled val="1"/>
        </dgm:presLayoutVars>
      </dgm:prSet>
      <dgm:spPr/>
    </dgm:pt>
    <dgm:pt modelId="{6C67D027-D33C-433C-BFD7-75CB3A20AAA1}" type="pres">
      <dgm:prSet presAssocID="{5682E91A-BCDE-404C-98AE-D999ABC3253E}" presName="spaceBetweenRectangles" presStyleCnt="0"/>
      <dgm:spPr/>
    </dgm:pt>
    <dgm:pt modelId="{1B011223-6C77-4F47-A925-60C3D38F7308}" type="pres">
      <dgm:prSet presAssocID="{D1F4A37A-1A5B-4EF8-AA1A-51FFA9D28B75}" presName="parentLin" presStyleCnt="0"/>
      <dgm:spPr/>
    </dgm:pt>
    <dgm:pt modelId="{DCF4B097-0278-4472-829F-3A79493BF71A}" type="pres">
      <dgm:prSet presAssocID="{D1F4A37A-1A5B-4EF8-AA1A-51FFA9D28B75}" presName="parentLeftMargin" presStyleLbl="node1" presStyleIdx="3" presStyleCnt="5"/>
      <dgm:spPr/>
      <dgm:t>
        <a:bodyPr/>
        <a:lstStyle/>
        <a:p>
          <a:endParaRPr lang="cs-CZ"/>
        </a:p>
      </dgm:t>
    </dgm:pt>
    <dgm:pt modelId="{DB2E1E99-DEEB-4A51-9E37-E6AC52F9DF38}" type="pres">
      <dgm:prSet presAssocID="{D1F4A37A-1A5B-4EF8-AA1A-51FFA9D28B75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6774215-361D-4CB6-B989-B9303BFBC64F}" type="pres">
      <dgm:prSet presAssocID="{D1F4A37A-1A5B-4EF8-AA1A-51FFA9D28B75}" presName="negativeSpace" presStyleCnt="0"/>
      <dgm:spPr/>
    </dgm:pt>
    <dgm:pt modelId="{85D1959C-8A89-4C42-991C-B0B2B492E097}" type="pres">
      <dgm:prSet presAssocID="{D1F4A37A-1A5B-4EF8-AA1A-51FFA9D28B75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F6663034-A108-440F-8C6F-7CCFAEC82C3A}" type="presOf" srcId="{3E735BD2-82EB-4F1D-9344-F96703B420C7}" destId="{BC29800A-F733-47C5-BF7E-111F76958456}" srcOrd="0" destOrd="0" presId="urn:microsoft.com/office/officeart/2005/8/layout/list1"/>
    <dgm:cxn modelId="{EC15EAC0-6D70-4788-9A6B-134052106911}" srcId="{3E735BD2-82EB-4F1D-9344-F96703B420C7}" destId="{5F86A259-B5DC-4F32-B6FD-7BBE5CF37E19}" srcOrd="1" destOrd="0" parTransId="{56778CB3-2B87-48C2-B073-01F15A09F4C5}" sibTransId="{D1D1D8CA-D74D-4E27-A095-CC4680AC1C9E}"/>
    <dgm:cxn modelId="{169C9C53-58A8-45CF-A4F2-558E515F3FF7}" srcId="{3E735BD2-82EB-4F1D-9344-F96703B420C7}" destId="{6CCB0970-D453-4574-8841-05C455CCC8C0}" srcOrd="0" destOrd="0" parTransId="{2466BF95-F0A2-456F-88E4-5675AA123F23}" sibTransId="{87F2BFFB-FB24-4D81-9AB1-999941D9CB4C}"/>
    <dgm:cxn modelId="{B6C3D3B2-F480-43E9-AA55-6EFCF66AD8B2}" srcId="{3E735BD2-82EB-4F1D-9344-F96703B420C7}" destId="{D1F4A37A-1A5B-4EF8-AA1A-51FFA9D28B75}" srcOrd="4" destOrd="0" parTransId="{3DFB05B7-68F8-4A01-B889-7B21686FBBC8}" sibTransId="{1F054F9E-504E-4735-A9EB-644A967C58C2}"/>
    <dgm:cxn modelId="{860F3B1C-EF91-4E17-ABA9-26FEE0050B4A}" type="presOf" srcId="{6CCB0970-D453-4574-8841-05C455CCC8C0}" destId="{6F889485-A705-4F65-8FB4-AF5D1B414669}" srcOrd="0" destOrd="0" presId="urn:microsoft.com/office/officeart/2005/8/layout/list1"/>
    <dgm:cxn modelId="{4076DD51-77ED-4BC9-A86E-0339D12F447A}" type="presOf" srcId="{EFCD14B9-D649-4915-8378-12FB6834D44C}" destId="{BE70733E-5E50-425B-AE09-93AC0CD90B7C}" srcOrd="1" destOrd="0" presId="urn:microsoft.com/office/officeart/2005/8/layout/list1"/>
    <dgm:cxn modelId="{2E45E66A-8010-4FE0-A4ED-B5369640ABB2}" type="presOf" srcId="{6CCB0970-D453-4574-8841-05C455CCC8C0}" destId="{1E2E17CB-F835-4641-9A27-C9381C51D935}" srcOrd="1" destOrd="0" presId="urn:microsoft.com/office/officeart/2005/8/layout/list1"/>
    <dgm:cxn modelId="{A18BFF20-1C54-4C74-92FF-78814C5819D7}" type="presOf" srcId="{EFCD14B9-D649-4915-8378-12FB6834D44C}" destId="{B32AAAF6-AE85-4BBB-BA72-52DDB2523C15}" srcOrd="0" destOrd="0" presId="urn:microsoft.com/office/officeart/2005/8/layout/list1"/>
    <dgm:cxn modelId="{F98E8215-944F-4EF8-8849-F38FB7E64442}" type="presOf" srcId="{D1F4A37A-1A5B-4EF8-AA1A-51FFA9D28B75}" destId="{DB2E1E99-DEEB-4A51-9E37-E6AC52F9DF38}" srcOrd="1" destOrd="0" presId="urn:microsoft.com/office/officeart/2005/8/layout/list1"/>
    <dgm:cxn modelId="{AFB7BC01-3DDB-4989-85A1-58988D186348}" srcId="{3E735BD2-82EB-4F1D-9344-F96703B420C7}" destId="{1D0A8E46-F540-4E9D-8C1F-6899B9F8BC32}" srcOrd="3" destOrd="0" parTransId="{EB062E36-7601-4816-AC19-C35AAFC7EB8B}" sibTransId="{5682E91A-BCDE-404C-98AE-D999ABC3253E}"/>
    <dgm:cxn modelId="{F72D4F97-EA9A-40D3-903B-9600190559B6}" srcId="{3E735BD2-82EB-4F1D-9344-F96703B420C7}" destId="{EFCD14B9-D649-4915-8378-12FB6834D44C}" srcOrd="2" destOrd="0" parTransId="{1E83D45F-0EB8-4F23-B4DC-573918D36C58}" sibTransId="{D575A25B-F94E-421D-B37A-44E42CF57277}"/>
    <dgm:cxn modelId="{86D462CD-22C9-498C-A18D-2C0A7096E60D}" type="presOf" srcId="{5F86A259-B5DC-4F32-B6FD-7BBE5CF37E19}" destId="{DB62C965-AC32-480C-9F4F-71266C0B6A62}" srcOrd="1" destOrd="0" presId="urn:microsoft.com/office/officeart/2005/8/layout/list1"/>
    <dgm:cxn modelId="{35C105E2-1C31-40B7-93C2-7DF2A1B79E12}" type="presOf" srcId="{5F86A259-B5DC-4F32-B6FD-7BBE5CF37E19}" destId="{FF5E7A92-0BA6-4C90-9AFB-CE5DD5F94086}" srcOrd="0" destOrd="0" presId="urn:microsoft.com/office/officeart/2005/8/layout/list1"/>
    <dgm:cxn modelId="{EED3E766-8564-42F0-A9C3-636EED37FE44}" type="presOf" srcId="{1D0A8E46-F540-4E9D-8C1F-6899B9F8BC32}" destId="{3E6D5E18-CCB4-4EE3-8385-941DA537B64A}" srcOrd="0" destOrd="0" presId="urn:microsoft.com/office/officeart/2005/8/layout/list1"/>
    <dgm:cxn modelId="{1CA4A1F5-0F9E-49F3-A0A1-4230597C273A}" type="presOf" srcId="{D1F4A37A-1A5B-4EF8-AA1A-51FFA9D28B75}" destId="{DCF4B097-0278-4472-829F-3A79493BF71A}" srcOrd="0" destOrd="0" presId="urn:microsoft.com/office/officeart/2005/8/layout/list1"/>
    <dgm:cxn modelId="{B9E48E0C-2EF2-4004-8035-8DB4014CA5C9}" type="presOf" srcId="{1D0A8E46-F540-4E9D-8C1F-6899B9F8BC32}" destId="{14DECF4C-CE11-4EAD-9F20-04FFA53D35EF}" srcOrd="1" destOrd="0" presId="urn:microsoft.com/office/officeart/2005/8/layout/list1"/>
    <dgm:cxn modelId="{0FEB005F-C32B-43AF-941B-0CEFF97A4B2B}" type="presParOf" srcId="{BC29800A-F733-47C5-BF7E-111F76958456}" destId="{A8EDB133-30FD-417D-A1D1-BA7C411D0B39}" srcOrd="0" destOrd="0" presId="urn:microsoft.com/office/officeart/2005/8/layout/list1"/>
    <dgm:cxn modelId="{57E798DF-4F5F-422B-8C6B-99963EE06C0C}" type="presParOf" srcId="{A8EDB133-30FD-417D-A1D1-BA7C411D0B39}" destId="{6F889485-A705-4F65-8FB4-AF5D1B414669}" srcOrd="0" destOrd="0" presId="urn:microsoft.com/office/officeart/2005/8/layout/list1"/>
    <dgm:cxn modelId="{757DF947-8AE9-4044-B5AA-364EAC1CA509}" type="presParOf" srcId="{A8EDB133-30FD-417D-A1D1-BA7C411D0B39}" destId="{1E2E17CB-F835-4641-9A27-C9381C51D935}" srcOrd="1" destOrd="0" presId="urn:microsoft.com/office/officeart/2005/8/layout/list1"/>
    <dgm:cxn modelId="{24FBC1D1-191C-435C-9EF1-D5ACA87E62C2}" type="presParOf" srcId="{BC29800A-F733-47C5-BF7E-111F76958456}" destId="{2421B705-BC06-4AB3-9651-D5D7CB9277A7}" srcOrd="1" destOrd="0" presId="urn:microsoft.com/office/officeart/2005/8/layout/list1"/>
    <dgm:cxn modelId="{A4449429-B069-4D9B-86C3-0AF1505F340A}" type="presParOf" srcId="{BC29800A-F733-47C5-BF7E-111F76958456}" destId="{0FFC1AAB-AF20-4720-9C77-424A1E47EA09}" srcOrd="2" destOrd="0" presId="urn:microsoft.com/office/officeart/2005/8/layout/list1"/>
    <dgm:cxn modelId="{96278684-9C73-45D7-A69E-9B6448FC6544}" type="presParOf" srcId="{BC29800A-F733-47C5-BF7E-111F76958456}" destId="{AB6C0134-B686-4825-A32D-3F9943D10CCA}" srcOrd="3" destOrd="0" presId="urn:microsoft.com/office/officeart/2005/8/layout/list1"/>
    <dgm:cxn modelId="{42D9624A-5F98-4647-A6B1-54D4F33E2CA2}" type="presParOf" srcId="{BC29800A-F733-47C5-BF7E-111F76958456}" destId="{12C99F46-B01D-4B13-86B9-7413AFD2D221}" srcOrd="4" destOrd="0" presId="urn:microsoft.com/office/officeart/2005/8/layout/list1"/>
    <dgm:cxn modelId="{130079BB-5BB3-4EF0-A88A-03B955EB3F7C}" type="presParOf" srcId="{12C99F46-B01D-4B13-86B9-7413AFD2D221}" destId="{FF5E7A92-0BA6-4C90-9AFB-CE5DD5F94086}" srcOrd="0" destOrd="0" presId="urn:microsoft.com/office/officeart/2005/8/layout/list1"/>
    <dgm:cxn modelId="{8E54732D-88EF-428B-9A2F-4B36AC8627E6}" type="presParOf" srcId="{12C99F46-B01D-4B13-86B9-7413AFD2D221}" destId="{DB62C965-AC32-480C-9F4F-71266C0B6A62}" srcOrd="1" destOrd="0" presId="urn:microsoft.com/office/officeart/2005/8/layout/list1"/>
    <dgm:cxn modelId="{92D5FF00-12B4-4BEC-BEB3-806E94FB8112}" type="presParOf" srcId="{BC29800A-F733-47C5-BF7E-111F76958456}" destId="{A890F868-9DEB-42E9-A808-DBDA7EF34C53}" srcOrd="5" destOrd="0" presId="urn:microsoft.com/office/officeart/2005/8/layout/list1"/>
    <dgm:cxn modelId="{151D2138-8CCC-4BFC-9B2D-776E8B0DE9E0}" type="presParOf" srcId="{BC29800A-F733-47C5-BF7E-111F76958456}" destId="{0A44E060-2CC5-4827-BD30-77AE6AA1C59E}" srcOrd="6" destOrd="0" presId="urn:microsoft.com/office/officeart/2005/8/layout/list1"/>
    <dgm:cxn modelId="{6E2E0EBD-5AC8-4721-9404-2C9F616AE6FD}" type="presParOf" srcId="{BC29800A-F733-47C5-BF7E-111F76958456}" destId="{5367B5B3-DEFC-4FCD-BD9D-585B763E016C}" srcOrd="7" destOrd="0" presId="urn:microsoft.com/office/officeart/2005/8/layout/list1"/>
    <dgm:cxn modelId="{F8AA7C06-5AA5-4F62-AAC5-D76607279D25}" type="presParOf" srcId="{BC29800A-F733-47C5-BF7E-111F76958456}" destId="{76CE4985-609B-4F37-AB1E-DADE111648E1}" srcOrd="8" destOrd="0" presId="urn:microsoft.com/office/officeart/2005/8/layout/list1"/>
    <dgm:cxn modelId="{CBAE0E54-9517-49C9-99DE-4BC4E1DB3BFD}" type="presParOf" srcId="{76CE4985-609B-4F37-AB1E-DADE111648E1}" destId="{B32AAAF6-AE85-4BBB-BA72-52DDB2523C15}" srcOrd="0" destOrd="0" presId="urn:microsoft.com/office/officeart/2005/8/layout/list1"/>
    <dgm:cxn modelId="{DBD4CFEF-7943-4023-8B3C-072DBD73AC0D}" type="presParOf" srcId="{76CE4985-609B-4F37-AB1E-DADE111648E1}" destId="{BE70733E-5E50-425B-AE09-93AC0CD90B7C}" srcOrd="1" destOrd="0" presId="urn:microsoft.com/office/officeart/2005/8/layout/list1"/>
    <dgm:cxn modelId="{BB1E936E-7499-45F0-8EAA-03A8FEC12D42}" type="presParOf" srcId="{BC29800A-F733-47C5-BF7E-111F76958456}" destId="{5AF4E104-04DE-4DE6-8143-5AA5C2C15DFC}" srcOrd="9" destOrd="0" presId="urn:microsoft.com/office/officeart/2005/8/layout/list1"/>
    <dgm:cxn modelId="{85C579B8-CD6E-4C38-8946-2A0278A3C28E}" type="presParOf" srcId="{BC29800A-F733-47C5-BF7E-111F76958456}" destId="{F18DF0BC-9D33-4D55-A416-B4B75298E917}" srcOrd="10" destOrd="0" presId="urn:microsoft.com/office/officeart/2005/8/layout/list1"/>
    <dgm:cxn modelId="{1FE78832-C57B-44C0-9C90-847C0DE5BCE8}" type="presParOf" srcId="{BC29800A-F733-47C5-BF7E-111F76958456}" destId="{DFC84E1C-7BEE-41C5-9671-932D74671147}" srcOrd="11" destOrd="0" presId="urn:microsoft.com/office/officeart/2005/8/layout/list1"/>
    <dgm:cxn modelId="{64ED1053-C02C-48AA-89E8-60CFD8F98CDC}" type="presParOf" srcId="{BC29800A-F733-47C5-BF7E-111F76958456}" destId="{8B0DDE90-9FA6-4757-8655-39B2F76A8BB0}" srcOrd="12" destOrd="0" presId="urn:microsoft.com/office/officeart/2005/8/layout/list1"/>
    <dgm:cxn modelId="{08B35128-3C15-4F80-A806-375FE6B2DE12}" type="presParOf" srcId="{8B0DDE90-9FA6-4757-8655-39B2F76A8BB0}" destId="{3E6D5E18-CCB4-4EE3-8385-941DA537B64A}" srcOrd="0" destOrd="0" presId="urn:microsoft.com/office/officeart/2005/8/layout/list1"/>
    <dgm:cxn modelId="{EBC22A69-AC99-4A4C-AC1C-3E75756C2766}" type="presParOf" srcId="{8B0DDE90-9FA6-4757-8655-39B2F76A8BB0}" destId="{14DECF4C-CE11-4EAD-9F20-04FFA53D35EF}" srcOrd="1" destOrd="0" presId="urn:microsoft.com/office/officeart/2005/8/layout/list1"/>
    <dgm:cxn modelId="{8266553A-D85A-4F24-9875-46CBE2E0088C}" type="presParOf" srcId="{BC29800A-F733-47C5-BF7E-111F76958456}" destId="{173D4251-A822-410D-8D4D-EDCFA629BD79}" srcOrd="13" destOrd="0" presId="urn:microsoft.com/office/officeart/2005/8/layout/list1"/>
    <dgm:cxn modelId="{50AAEFD3-9D22-4D77-82D4-8200FC3998C0}" type="presParOf" srcId="{BC29800A-F733-47C5-BF7E-111F76958456}" destId="{A55C6DCA-57C4-415B-AC2E-FB4C8E2E7378}" srcOrd="14" destOrd="0" presId="urn:microsoft.com/office/officeart/2005/8/layout/list1"/>
    <dgm:cxn modelId="{D44C7CB1-9DF6-49D5-9368-9E6D8120C178}" type="presParOf" srcId="{BC29800A-F733-47C5-BF7E-111F76958456}" destId="{6C67D027-D33C-433C-BFD7-75CB3A20AAA1}" srcOrd="15" destOrd="0" presId="urn:microsoft.com/office/officeart/2005/8/layout/list1"/>
    <dgm:cxn modelId="{BF1C9110-A38B-44EF-B9CC-442286F623BA}" type="presParOf" srcId="{BC29800A-F733-47C5-BF7E-111F76958456}" destId="{1B011223-6C77-4F47-A925-60C3D38F7308}" srcOrd="16" destOrd="0" presId="urn:microsoft.com/office/officeart/2005/8/layout/list1"/>
    <dgm:cxn modelId="{D27FE9D3-7AA5-4B84-9D49-C845DFA2F0A4}" type="presParOf" srcId="{1B011223-6C77-4F47-A925-60C3D38F7308}" destId="{DCF4B097-0278-4472-829F-3A79493BF71A}" srcOrd="0" destOrd="0" presId="urn:microsoft.com/office/officeart/2005/8/layout/list1"/>
    <dgm:cxn modelId="{9718A0A0-F3FA-496F-87D4-95FA00A0ED48}" type="presParOf" srcId="{1B011223-6C77-4F47-A925-60C3D38F7308}" destId="{DB2E1E99-DEEB-4A51-9E37-E6AC52F9DF38}" srcOrd="1" destOrd="0" presId="urn:microsoft.com/office/officeart/2005/8/layout/list1"/>
    <dgm:cxn modelId="{9E445AC4-D620-4CC3-874E-EC2B71E02508}" type="presParOf" srcId="{BC29800A-F733-47C5-BF7E-111F76958456}" destId="{96774215-361D-4CB6-B989-B9303BFBC64F}" srcOrd="17" destOrd="0" presId="urn:microsoft.com/office/officeart/2005/8/layout/list1"/>
    <dgm:cxn modelId="{E0CBD380-7AB8-4F6E-8491-FD768F10C261}" type="presParOf" srcId="{BC29800A-F733-47C5-BF7E-111F76958456}" destId="{85D1959C-8A89-4C42-991C-B0B2B492E097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7FF614-7DED-40E9-BDD6-47BFC66C98D1}" type="doc">
      <dgm:prSet loTypeId="urn:microsoft.com/office/officeart/2018/5/layout/CenteredIconLabelDescriptionList" loCatId="icon" qsTypeId="urn:microsoft.com/office/officeart/2005/8/quickstyle/simple4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B8F46A02-E473-4467-94F8-F355C47FF270}">
      <dgm:prSet/>
      <dgm:spPr/>
      <dgm:t>
        <a:bodyPr/>
        <a:lstStyle/>
        <a:p>
          <a:pPr>
            <a:defRPr b="1"/>
          </a:pPr>
          <a:r>
            <a:rPr lang="cs-CZ"/>
            <a:t>Pozemek, jeho část nebo soubor pozemků, vymezený a určený k umístění stavby </a:t>
          </a:r>
          <a:endParaRPr lang="en-US"/>
        </a:p>
      </dgm:t>
    </dgm:pt>
    <dgm:pt modelId="{2B67D4FF-E750-4AF2-B0D1-A2AA677D290B}" type="parTrans" cxnId="{12743203-4EB9-4FA7-AEEA-1354AFD627CB}">
      <dgm:prSet/>
      <dgm:spPr/>
      <dgm:t>
        <a:bodyPr/>
        <a:lstStyle/>
        <a:p>
          <a:endParaRPr lang="en-US"/>
        </a:p>
      </dgm:t>
    </dgm:pt>
    <dgm:pt modelId="{DA5E965E-B692-471C-A036-D2008EA52FC1}" type="sibTrans" cxnId="{12743203-4EB9-4FA7-AEEA-1354AFD627CB}">
      <dgm:prSet/>
      <dgm:spPr/>
      <dgm:t>
        <a:bodyPr/>
        <a:lstStyle/>
        <a:p>
          <a:endParaRPr lang="en-US"/>
        </a:p>
      </dgm:t>
    </dgm:pt>
    <dgm:pt modelId="{4A99AD59-C6EC-4747-B2F1-78C7573DA368}">
      <dgm:prSet/>
      <dgm:spPr/>
      <dgm:t>
        <a:bodyPr/>
        <a:lstStyle/>
        <a:p>
          <a:r>
            <a:rPr lang="cs-CZ"/>
            <a:t>územním rozhodnutím/územním souhlasem/veřejnoprávní smlouvou</a:t>
          </a:r>
          <a:endParaRPr lang="en-US"/>
        </a:p>
      </dgm:t>
    </dgm:pt>
    <dgm:pt modelId="{33285F6A-54C1-4F22-8B43-B90A0AC5B57A}" type="parTrans" cxnId="{8AD6107C-248F-4AE4-9A63-F157DF2B6545}">
      <dgm:prSet/>
      <dgm:spPr/>
      <dgm:t>
        <a:bodyPr/>
        <a:lstStyle/>
        <a:p>
          <a:endParaRPr lang="en-US"/>
        </a:p>
      </dgm:t>
    </dgm:pt>
    <dgm:pt modelId="{5825FAFF-0AE3-4DD6-B97B-0CA8BF9357FD}" type="sibTrans" cxnId="{8AD6107C-248F-4AE4-9A63-F157DF2B6545}">
      <dgm:prSet/>
      <dgm:spPr/>
      <dgm:t>
        <a:bodyPr/>
        <a:lstStyle/>
        <a:p>
          <a:endParaRPr lang="en-US"/>
        </a:p>
      </dgm:t>
    </dgm:pt>
    <dgm:pt modelId="{9198DDC9-3BA2-492A-8CCF-B013E965FDAB}">
      <dgm:prSet/>
      <dgm:spPr/>
      <dgm:t>
        <a:bodyPr/>
        <a:lstStyle/>
        <a:p>
          <a:r>
            <a:rPr lang="cs-CZ"/>
            <a:t>společným povolením, kterým se stavba umisťuje a povoluje</a:t>
          </a:r>
          <a:endParaRPr lang="en-US"/>
        </a:p>
      </dgm:t>
    </dgm:pt>
    <dgm:pt modelId="{C2803037-6F6E-424D-AA8D-7A4727E448FF}" type="parTrans" cxnId="{BA3270F8-B9A3-4B4C-834F-24A162BA982E}">
      <dgm:prSet/>
      <dgm:spPr/>
      <dgm:t>
        <a:bodyPr/>
        <a:lstStyle/>
        <a:p>
          <a:endParaRPr lang="en-US"/>
        </a:p>
      </dgm:t>
    </dgm:pt>
    <dgm:pt modelId="{9AA235CB-6B83-477B-8BFD-4593845C690C}" type="sibTrans" cxnId="{BA3270F8-B9A3-4B4C-834F-24A162BA982E}">
      <dgm:prSet/>
      <dgm:spPr/>
      <dgm:t>
        <a:bodyPr/>
        <a:lstStyle/>
        <a:p>
          <a:endParaRPr lang="en-US"/>
        </a:p>
      </dgm:t>
    </dgm:pt>
    <dgm:pt modelId="{E30228F6-919D-4EF4-B084-C1F1A8F17838}">
      <dgm:prSet/>
      <dgm:spPr/>
      <dgm:t>
        <a:bodyPr/>
        <a:lstStyle/>
        <a:p>
          <a:r>
            <a:rPr lang="cs-CZ"/>
            <a:t>anebo regulačním plánem</a:t>
          </a:r>
          <a:endParaRPr lang="en-US"/>
        </a:p>
      </dgm:t>
    </dgm:pt>
    <dgm:pt modelId="{0C621F30-A7B1-4EE5-8F84-3A26761DA885}" type="parTrans" cxnId="{FA22F179-0CD9-4405-BE18-FB887E4208C1}">
      <dgm:prSet/>
      <dgm:spPr/>
      <dgm:t>
        <a:bodyPr/>
        <a:lstStyle/>
        <a:p>
          <a:endParaRPr lang="en-US"/>
        </a:p>
      </dgm:t>
    </dgm:pt>
    <dgm:pt modelId="{4A769AAF-2C2D-4153-8B68-9D9757142740}" type="sibTrans" cxnId="{FA22F179-0CD9-4405-BE18-FB887E4208C1}">
      <dgm:prSet/>
      <dgm:spPr/>
      <dgm:t>
        <a:bodyPr/>
        <a:lstStyle/>
        <a:p>
          <a:endParaRPr lang="en-US"/>
        </a:p>
      </dgm:t>
    </dgm:pt>
    <dgm:pt modelId="{34FDA224-81A4-4D0B-A5D5-39B34F7B29B4}">
      <dgm:prSet/>
      <dgm:spPr/>
      <dgm:t>
        <a:bodyPr/>
        <a:lstStyle/>
        <a:p>
          <a:pPr>
            <a:defRPr b="1"/>
          </a:pPr>
          <a:r>
            <a:rPr lang="cs-CZ"/>
            <a:t>Zastavěný stavební pozemek </a:t>
          </a:r>
          <a:endParaRPr lang="en-US"/>
        </a:p>
      </dgm:t>
    </dgm:pt>
    <dgm:pt modelId="{A77C916B-C5B8-41BE-8FA3-887F3478DEE6}" type="parTrans" cxnId="{DE33D0C3-6507-4A5C-9CF9-45CA419328B0}">
      <dgm:prSet/>
      <dgm:spPr/>
      <dgm:t>
        <a:bodyPr/>
        <a:lstStyle/>
        <a:p>
          <a:endParaRPr lang="en-US"/>
        </a:p>
      </dgm:t>
    </dgm:pt>
    <dgm:pt modelId="{1FA92777-39C1-4598-A714-F693D854695E}" type="sibTrans" cxnId="{DE33D0C3-6507-4A5C-9CF9-45CA419328B0}">
      <dgm:prSet/>
      <dgm:spPr/>
      <dgm:t>
        <a:bodyPr/>
        <a:lstStyle/>
        <a:p>
          <a:endParaRPr lang="en-US"/>
        </a:p>
      </dgm:t>
    </dgm:pt>
    <dgm:pt modelId="{17236E98-B15F-484E-80F2-D30681570923}">
      <dgm:prSet/>
      <dgm:spPr/>
      <dgm:t>
        <a:bodyPr/>
        <a:lstStyle/>
        <a:p>
          <a:r>
            <a:rPr lang="cs-CZ"/>
            <a:t>pozemek evidovaný v katastru nemovitostí jako stavební parcela a další pozemkové parcely zpravidla pod společným oplocením, tvořící souvislý celek s obytnými a hospodářskými budovami</a:t>
          </a:r>
          <a:endParaRPr lang="en-US"/>
        </a:p>
      </dgm:t>
    </dgm:pt>
    <dgm:pt modelId="{EFA81736-76A5-429B-8110-05A1A0231688}" type="parTrans" cxnId="{792C6C6E-C5AA-4896-9C17-4362EC64D970}">
      <dgm:prSet/>
      <dgm:spPr/>
      <dgm:t>
        <a:bodyPr/>
        <a:lstStyle/>
        <a:p>
          <a:endParaRPr lang="en-US"/>
        </a:p>
      </dgm:t>
    </dgm:pt>
    <dgm:pt modelId="{F4E114F2-FA8F-4AA2-8273-C8BF7C299748}" type="sibTrans" cxnId="{792C6C6E-C5AA-4896-9C17-4362EC64D970}">
      <dgm:prSet/>
      <dgm:spPr/>
      <dgm:t>
        <a:bodyPr/>
        <a:lstStyle/>
        <a:p>
          <a:endParaRPr lang="en-US"/>
        </a:p>
      </dgm:t>
    </dgm:pt>
    <dgm:pt modelId="{9C85BA12-EE06-471D-951E-93ABF5A08D16}" type="pres">
      <dgm:prSet presAssocID="{F17FF614-7DED-40E9-BDD6-47BFC66C98D1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4081F6C-DCD2-45C5-8DCB-375DC60C8DEC}" type="pres">
      <dgm:prSet presAssocID="{B8F46A02-E473-4467-94F8-F355C47FF270}" presName="compNode" presStyleCnt="0"/>
      <dgm:spPr/>
    </dgm:pt>
    <dgm:pt modelId="{37D3CAFF-56A5-4B5B-B0E6-A29194D9BD8D}" type="pres">
      <dgm:prSet presAssocID="{B8F46A02-E473-4467-94F8-F355C47FF270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use"/>
        </a:ext>
      </dgm:extLst>
    </dgm:pt>
    <dgm:pt modelId="{6AE9B831-5A1A-4007-B2D0-EA2FCB7CA2B9}" type="pres">
      <dgm:prSet presAssocID="{B8F46A02-E473-4467-94F8-F355C47FF270}" presName="iconSpace" presStyleCnt="0"/>
      <dgm:spPr/>
    </dgm:pt>
    <dgm:pt modelId="{EEE03122-DD89-40C7-A1D5-EDEF21F58B91}" type="pres">
      <dgm:prSet presAssocID="{B8F46A02-E473-4467-94F8-F355C47FF270}" presName="parTx" presStyleLbl="revTx" presStyleIdx="0" presStyleCnt="4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7F8DD98E-C128-443E-8A19-8F1CE211FD44}" type="pres">
      <dgm:prSet presAssocID="{B8F46A02-E473-4467-94F8-F355C47FF270}" presName="txSpace" presStyleCnt="0"/>
      <dgm:spPr/>
    </dgm:pt>
    <dgm:pt modelId="{B3D5849F-4889-4AA1-B26B-FFCEE713AD6B}" type="pres">
      <dgm:prSet presAssocID="{B8F46A02-E473-4467-94F8-F355C47FF270}" presName="desTx" presStyleLbl="revTx" presStyleIdx="1" presStyleCnt="4">
        <dgm:presLayoutVars/>
      </dgm:prSet>
      <dgm:spPr/>
      <dgm:t>
        <a:bodyPr/>
        <a:lstStyle/>
        <a:p>
          <a:endParaRPr lang="cs-CZ"/>
        </a:p>
      </dgm:t>
    </dgm:pt>
    <dgm:pt modelId="{F46C73A9-C8B6-4E1C-875A-2B8B313D29D3}" type="pres">
      <dgm:prSet presAssocID="{DA5E965E-B692-471C-A036-D2008EA52FC1}" presName="sibTrans" presStyleCnt="0"/>
      <dgm:spPr/>
    </dgm:pt>
    <dgm:pt modelId="{59E72DE1-7A58-4839-A6F1-1DFFBF6A362E}" type="pres">
      <dgm:prSet presAssocID="{34FDA224-81A4-4D0B-A5D5-39B34F7B29B4}" presName="compNode" presStyleCnt="0"/>
      <dgm:spPr/>
    </dgm:pt>
    <dgm:pt modelId="{250301F7-6BE9-4502-BE26-05DCE6EC8A3F}" type="pres">
      <dgm:prSet presAssocID="{34FDA224-81A4-4D0B-A5D5-39B34F7B29B4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EC7D4507-2C94-4566-9A2A-862513B26916}" type="pres">
      <dgm:prSet presAssocID="{34FDA224-81A4-4D0B-A5D5-39B34F7B29B4}" presName="iconSpace" presStyleCnt="0"/>
      <dgm:spPr/>
    </dgm:pt>
    <dgm:pt modelId="{E9CC415B-202D-4C1B-954A-C9B637148584}" type="pres">
      <dgm:prSet presAssocID="{34FDA224-81A4-4D0B-A5D5-39B34F7B29B4}" presName="parTx" presStyleLbl="revTx" presStyleIdx="2" presStyleCnt="4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72D0D589-162C-423D-A58C-3E51E41BB4A9}" type="pres">
      <dgm:prSet presAssocID="{34FDA224-81A4-4D0B-A5D5-39B34F7B29B4}" presName="txSpace" presStyleCnt="0"/>
      <dgm:spPr/>
    </dgm:pt>
    <dgm:pt modelId="{8190CAFA-F1B9-488A-84FA-9F5869592F96}" type="pres">
      <dgm:prSet presAssocID="{34FDA224-81A4-4D0B-A5D5-39B34F7B29B4}" presName="desTx" presStyleLbl="revTx" presStyleIdx="3" presStyleCnt="4">
        <dgm:presLayoutVars/>
      </dgm:prSet>
      <dgm:spPr/>
      <dgm:t>
        <a:bodyPr/>
        <a:lstStyle/>
        <a:p>
          <a:endParaRPr lang="cs-CZ"/>
        </a:p>
      </dgm:t>
    </dgm:pt>
  </dgm:ptLst>
  <dgm:cxnLst>
    <dgm:cxn modelId="{013A5018-D1A6-4EF3-A984-3318E2B08FC2}" type="presOf" srcId="{9198DDC9-3BA2-492A-8CCF-B013E965FDAB}" destId="{B3D5849F-4889-4AA1-B26B-FFCEE713AD6B}" srcOrd="0" destOrd="1" presId="urn:microsoft.com/office/officeart/2018/5/layout/CenteredIconLabelDescriptionList"/>
    <dgm:cxn modelId="{792C6C6E-C5AA-4896-9C17-4362EC64D970}" srcId="{34FDA224-81A4-4D0B-A5D5-39B34F7B29B4}" destId="{17236E98-B15F-484E-80F2-D30681570923}" srcOrd="0" destOrd="0" parTransId="{EFA81736-76A5-429B-8110-05A1A0231688}" sibTransId="{F4E114F2-FA8F-4AA2-8273-C8BF7C299748}"/>
    <dgm:cxn modelId="{12743203-4EB9-4FA7-AEEA-1354AFD627CB}" srcId="{F17FF614-7DED-40E9-BDD6-47BFC66C98D1}" destId="{B8F46A02-E473-4467-94F8-F355C47FF270}" srcOrd="0" destOrd="0" parTransId="{2B67D4FF-E750-4AF2-B0D1-A2AA677D290B}" sibTransId="{DA5E965E-B692-471C-A036-D2008EA52FC1}"/>
    <dgm:cxn modelId="{74F1CD7D-C863-4EAF-9BCB-A74BD9EED2C0}" type="presOf" srcId="{4A99AD59-C6EC-4747-B2F1-78C7573DA368}" destId="{B3D5849F-4889-4AA1-B26B-FFCEE713AD6B}" srcOrd="0" destOrd="0" presId="urn:microsoft.com/office/officeart/2018/5/layout/CenteredIconLabelDescriptionList"/>
    <dgm:cxn modelId="{FA22F179-0CD9-4405-BE18-FB887E4208C1}" srcId="{B8F46A02-E473-4467-94F8-F355C47FF270}" destId="{E30228F6-919D-4EF4-B084-C1F1A8F17838}" srcOrd="2" destOrd="0" parTransId="{0C621F30-A7B1-4EE5-8F84-3A26761DA885}" sibTransId="{4A769AAF-2C2D-4153-8B68-9D9757142740}"/>
    <dgm:cxn modelId="{DE33D0C3-6507-4A5C-9CF9-45CA419328B0}" srcId="{F17FF614-7DED-40E9-BDD6-47BFC66C98D1}" destId="{34FDA224-81A4-4D0B-A5D5-39B34F7B29B4}" srcOrd="1" destOrd="0" parTransId="{A77C916B-C5B8-41BE-8FA3-887F3478DEE6}" sibTransId="{1FA92777-39C1-4598-A714-F693D854695E}"/>
    <dgm:cxn modelId="{8AD6107C-248F-4AE4-9A63-F157DF2B6545}" srcId="{B8F46A02-E473-4467-94F8-F355C47FF270}" destId="{4A99AD59-C6EC-4747-B2F1-78C7573DA368}" srcOrd="0" destOrd="0" parTransId="{33285F6A-54C1-4F22-8B43-B90A0AC5B57A}" sibTransId="{5825FAFF-0AE3-4DD6-B97B-0CA8BF9357FD}"/>
    <dgm:cxn modelId="{254FD858-5293-400C-84DC-141246F2A19B}" type="presOf" srcId="{34FDA224-81A4-4D0B-A5D5-39B34F7B29B4}" destId="{E9CC415B-202D-4C1B-954A-C9B637148584}" srcOrd="0" destOrd="0" presId="urn:microsoft.com/office/officeart/2018/5/layout/CenteredIconLabelDescriptionList"/>
    <dgm:cxn modelId="{BA3270F8-B9A3-4B4C-834F-24A162BA982E}" srcId="{B8F46A02-E473-4467-94F8-F355C47FF270}" destId="{9198DDC9-3BA2-492A-8CCF-B013E965FDAB}" srcOrd="1" destOrd="0" parTransId="{C2803037-6F6E-424D-AA8D-7A4727E448FF}" sibTransId="{9AA235CB-6B83-477B-8BFD-4593845C690C}"/>
    <dgm:cxn modelId="{3B2D4215-D481-42BB-BF8B-ED8374AB46D3}" type="presOf" srcId="{F17FF614-7DED-40E9-BDD6-47BFC66C98D1}" destId="{9C85BA12-EE06-471D-951E-93ABF5A08D16}" srcOrd="0" destOrd="0" presId="urn:microsoft.com/office/officeart/2018/5/layout/CenteredIconLabelDescriptionList"/>
    <dgm:cxn modelId="{1914F8AC-52AE-4BF0-B6C4-6BDE61AB1E46}" type="presOf" srcId="{E30228F6-919D-4EF4-B084-C1F1A8F17838}" destId="{B3D5849F-4889-4AA1-B26B-FFCEE713AD6B}" srcOrd="0" destOrd="2" presId="urn:microsoft.com/office/officeart/2018/5/layout/CenteredIconLabelDescriptionList"/>
    <dgm:cxn modelId="{A8C58F39-CA02-4F3F-98D7-358CE9AD4D4C}" type="presOf" srcId="{17236E98-B15F-484E-80F2-D30681570923}" destId="{8190CAFA-F1B9-488A-84FA-9F5869592F96}" srcOrd="0" destOrd="0" presId="urn:microsoft.com/office/officeart/2018/5/layout/CenteredIconLabelDescriptionList"/>
    <dgm:cxn modelId="{7AF3E10D-4DD2-43EA-8F9E-3F07F490060F}" type="presOf" srcId="{B8F46A02-E473-4467-94F8-F355C47FF270}" destId="{EEE03122-DD89-40C7-A1D5-EDEF21F58B91}" srcOrd="0" destOrd="0" presId="urn:microsoft.com/office/officeart/2018/5/layout/CenteredIconLabelDescriptionList"/>
    <dgm:cxn modelId="{634C7E22-C77D-4C84-BD26-2D374C42F0A2}" type="presParOf" srcId="{9C85BA12-EE06-471D-951E-93ABF5A08D16}" destId="{04081F6C-DCD2-45C5-8DCB-375DC60C8DEC}" srcOrd="0" destOrd="0" presId="urn:microsoft.com/office/officeart/2018/5/layout/CenteredIconLabelDescriptionList"/>
    <dgm:cxn modelId="{1172DB3E-2559-4754-A874-E9A123DA336F}" type="presParOf" srcId="{04081F6C-DCD2-45C5-8DCB-375DC60C8DEC}" destId="{37D3CAFF-56A5-4B5B-B0E6-A29194D9BD8D}" srcOrd="0" destOrd="0" presId="urn:microsoft.com/office/officeart/2018/5/layout/CenteredIconLabelDescriptionList"/>
    <dgm:cxn modelId="{48D5948E-CE1B-4836-8767-D86EC6A6193E}" type="presParOf" srcId="{04081F6C-DCD2-45C5-8DCB-375DC60C8DEC}" destId="{6AE9B831-5A1A-4007-B2D0-EA2FCB7CA2B9}" srcOrd="1" destOrd="0" presId="urn:microsoft.com/office/officeart/2018/5/layout/CenteredIconLabelDescriptionList"/>
    <dgm:cxn modelId="{A698034A-C16E-4BF8-A603-756B1166787A}" type="presParOf" srcId="{04081F6C-DCD2-45C5-8DCB-375DC60C8DEC}" destId="{EEE03122-DD89-40C7-A1D5-EDEF21F58B91}" srcOrd="2" destOrd="0" presId="urn:microsoft.com/office/officeart/2018/5/layout/CenteredIconLabelDescriptionList"/>
    <dgm:cxn modelId="{CE9F265D-9F81-49E2-9FDD-FD87BDEFA0C3}" type="presParOf" srcId="{04081F6C-DCD2-45C5-8DCB-375DC60C8DEC}" destId="{7F8DD98E-C128-443E-8A19-8F1CE211FD44}" srcOrd="3" destOrd="0" presId="urn:microsoft.com/office/officeart/2018/5/layout/CenteredIconLabelDescriptionList"/>
    <dgm:cxn modelId="{6AA2E403-7A6E-4C6E-8946-4FEADD061E1D}" type="presParOf" srcId="{04081F6C-DCD2-45C5-8DCB-375DC60C8DEC}" destId="{B3D5849F-4889-4AA1-B26B-FFCEE713AD6B}" srcOrd="4" destOrd="0" presId="urn:microsoft.com/office/officeart/2018/5/layout/CenteredIconLabelDescriptionList"/>
    <dgm:cxn modelId="{FDB53B04-8CFC-4BB9-9A87-DC57BFD0B8B3}" type="presParOf" srcId="{9C85BA12-EE06-471D-951E-93ABF5A08D16}" destId="{F46C73A9-C8B6-4E1C-875A-2B8B313D29D3}" srcOrd="1" destOrd="0" presId="urn:microsoft.com/office/officeart/2018/5/layout/CenteredIconLabelDescriptionList"/>
    <dgm:cxn modelId="{9A67A3E1-2CF9-4894-9ACA-32DF873BC3B1}" type="presParOf" srcId="{9C85BA12-EE06-471D-951E-93ABF5A08D16}" destId="{59E72DE1-7A58-4839-A6F1-1DFFBF6A362E}" srcOrd="2" destOrd="0" presId="urn:microsoft.com/office/officeart/2018/5/layout/CenteredIconLabelDescriptionList"/>
    <dgm:cxn modelId="{8135937C-DF30-4D9E-A005-E89DF3DC929B}" type="presParOf" srcId="{59E72DE1-7A58-4839-A6F1-1DFFBF6A362E}" destId="{250301F7-6BE9-4502-BE26-05DCE6EC8A3F}" srcOrd="0" destOrd="0" presId="urn:microsoft.com/office/officeart/2018/5/layout/CenteredIconLabelDescriptionList"/>
    <dgm:cxn modelId="{92297CA4-7EEB-42E8-B281-7516CCD755BE}" type="presParOf" srcId="{59E72DE1-7A58-4839-A6F1-1DFFBF6A362E}" destId="{EC7D4507-2C94-4566-9A2A-862513B26916}" srcOrd="1" destOrd="0" presId="urn:microsoft.com/office/officeart/2018/5/layout/CenteredIconLabelDescriptionList"/>
    <dgm:cxn modelId="{A90C9958-303F-4F5D-A387-AEFEE1992008}" type="presParOf" srcId="{59E72DE1-7A58-4839-A6F1-1DFFBF6A362E}" destId="{E9CC415B-202D-4C1B-954A-C9B637148584}" srcOrd="2" destOrd="0" presId="urn:microsoft.com/office/officeart/2018/5/layout/CenteredIconLabelDescriptionList"/>
    <dgm:cxn modelId="{D70E5C96-3D30-4E9C-BA4E-63466A744065}" type="presParOf" srcId="{59E72DE1-7A58-4839-A6F1-1DFFBF6A362E}" destId="{72D0D589-162C-423D-A58C-3E51E41BB4A9}" srcOrd="3" destOrd="0" presId="urn:microsoft.com/office/officeart/2018/5/layout/CenteredIconLabelDescriptionList"/>
    <dgm:cxn modelId="{180F8DCA-AD53-4D35-9F26-F7A1B4B33493}" type="presParOf" srcId="{59E72DE1-7A58-4839-A6F1-1DFFBF6A362E}" destId="{8190CAFA-F1B9-488A-84FA-9F5869592F96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061307C-273A-485E-A1B1-1BA16B12EF42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3F26A0DA-C88F-4ECB-9DC1-8ECE8F64B04C}">
      <dgm:prSet/>
      <dgm:spPr/>
      <dgm:t>
        <a:bodyPr/>
        <a:lstStyle/>
        <a:p>
          <a:r>
            <a:rPr lang="cs-CZ" dirty="0"/>
            <a:t>ÚZEMNÍ PLÁN (vymezení zastavěného území a ploch)</a:t>
          </a:r>
          <a:endParaRPr lang="en-US" dirty="0"/>
        </a:p>
      </dgm:t>
    </dgm:pt>
    <dgm:pt modelId="{A2F9CB3D-E6DD-4863-B8EF-5B84DC17EAF0}" type="parTrans" cxnId="{6C0AACB6-894E-4FE1-803D-44DFBDAAD078}">
      <dgm:prSet/>
      <dgm:spPr/>
      <dgm:t>
        <a:bodyPr/>
        <a:lstStyle/>
        <a:p>
          <a:endParaRPr lang="en-US"/>
        </a:p>
      </dgm:t>
    </dgm:pt>
    <dgm:pt modelId="{A7C08F06-F9F6-4507-83BF-B4F9E5444430}" type="sibTrans" cxnId="{6C0AACB6-894E-4FE1-803D-44DFBDAAD078}">
      <dgm:prSet/>
      <dgm:spPr/>
      <dgm:t>
        <a:bodyPr/>
        <a:lstStyle/>
        <a:p>
          <a:endParaRPr lang="en-US"/>
        </a:p>
      </dgm:t>
    </dgm:pt>
    <dgm:pt modelId="{C40282F8-0CDA-427F-8A66-366153DEF6C2}">
      <dgm:prSet/>
      <dgm:spPr/>
      <dgm:t>
        <a:bodyPr/>
        <a:lstStyle/>
        <a:p>
          <a:r>
            <a:rPr lang="cs-CZ" dirty="0"/>
            <a:t>ÚZEMNÍ ROZHODNUTÍ O UMÍSTĚNÍ STAVBY (vymezení stavebního pozemku)</a:t>
          </a:r>
          <a:endParaRPr lang="en-US" dirty="0"/>
        </a:p>
      </dgm:t>
    </dgm:pt>
    <dgm:pt modelId="{292A28DE-EEF8-4D45-BF61-A17E7D8AFB86}" type="parTrans" cxnId="{4E07EF43-4315-45B0-A77D-EC823468E775}">
      <dgm:prSet/>
      <dgm:spPr/>
      <dgm:t>
        <a:bodyPr/>
        <a:lstStyle/>
        <a:p>
          <a:endParaRPr lang="en-US"/>
        </a:p>
      </dgm:t>
    </dgm:pt>
    <dgm:pt modelId="{36DBDF77-DBC3-43AD-8AA3-CDD4BC7CD2FA}" type="sibTrans" cxnId="{4E07EF43-4315-45B0-A77D-EC823468E775}">
      <dgm:prSet/>
      <dgm:spPr/>
      <dgm:t>
        <a:bodyPr/>
        <a:lstStyle/>
        <a:p>
          <a:endParaRPr lang="en-US"/>
        </a:p>
      </dgm:t>
    </dgm:pt>
    <dgm:pt modelId="{3BF838F8-742A-4F2C-9340-772238EADB45}">
      <dgm:prSet/>
      <dgm:spPr/>
      <dgm:t>
        <a:bodyPr/>
        <a:lstStyle/>
        <a:p>
          <a:r>
            <a:rPr lang="cs-CZ" dirty="0"/>
            <a:t>EVIDENCE V KN (hranice pozemku)</a:t>
          </a:r>
          <a:endParaRPr lang="en-US" dirty="0"/>
        </a:p>
      </dgm:t>
    </dgm:pt>
    <dgm:pt modelId="{C1B44936-2A21-4254-83C0-3CA5BD965D8C}" type="parTrans" cxnId="{AA148472-ABC8-49BC-B701-2B5F838BBB5F}">
      <dgm:prSet/>
      <dgm:spPr/>
      <dgm:t>
        <a:bodyPr/>
        <a:lstStyle/>
        <a:p>
          <a:endParaRPr lang="en-US"/>
        </a:p>
      </dgm:t>
    </dgm:pt>
    <dgm:pt modelId="{174D4FE8-DB88-49CA-9D3D-B7E6E0C82FA6}" type="sibTrans" cxnId="{AA148472-ABC8-49BC-B701-2B5F838BBB5F}">
      <dgm:prSet/>
      <dgm:spPr/>
      <dgm:t>
        <a:bodyPr/>
        <a:lstStyle/>
        <a:p>
          <a:endParaRPr lang="en-US"/>
        </a:p>
      </dgm:t>
    </dgm:pt>
    <dgm:pt modelId="{1AFBEBB7-68FE-4EA3-8A5A-EAF9A184E519}">
      <dgm:prSet/>
      <dgm:spPr/>
      <dgm:t>
        <a:bodyPr/>
        <a:lstStyle/>
        <a:p>
          <a:r>
            <a:rPr lang="cs-CZ" dirty="0"/>
            <a:t>STAVEBNÍ POVOLENÍ, příp. KOLAUDACE (realizace stavby)</a:t>
          </a:r>
          <a:endParaRPr lang="en-US" dirty="0"/>
        </a:p>
      </dgm:t>
    </dgm:pt>
    <dgm:pt modelId="{92259BC6-1A26-43CF-B939-2145CDF3CFB8}" type="parTrans" cxnId="{E3EF1F21-35BA-4E8E-9784-1FC389BD8F12}">
      <dgm:prSet/>
      <dgm:spPr/>
      <dgm:t>
        <a:bodyPr/>
        <a:lstStyle/>
        <a:p>
          <a:endParaRPr lang="en-US"/>
        </a:p>
      </dgm:t>
    </dgm:pt>
    <dgm:pt modelId="{0F0E7568-4819-4C23-8C0D-092B0194C32D}" type="sibTrans" cxnId="{E3EF1F21-35BA-4E8E-9784-1FC389BD8F12}">
      <dgm:prSet/>
      <dgm:spPr/>
      <dgm:t>
        <a:bodyPr/>
        <a:lstStyle/>
        <a:p>
          <a:endParaRPr lang="en-US"/>
        </a:p>
      </dgm:t>
    </dgm:pt>
    <dgm:pt modelId="{C4FDEAEB-2D1D-4E7F-B0EC-AB209A6D1F26}">
      <dgm:prSet/>
      <dgm:spPr/>
      <dgm:t>
        <a:bodyPr/>
        <a:lstStyle/>
        <a:p>
          <a:r>
            <a:rPr lang="cs-CZ" dirty="0"/>
            <a:t>EVIDENCE V KN (nový způsob využití, zastavěná plocha a nádvoří, příp. ostatní plocha)</a:t>
          </a:r>
          <a:endParaRPr lang="en-US" dirty="0"/>
        </a:p>
      </dgm:t>
    </dgm:pt>
    <dgm:pt modelId="{B2A3428F-0278-4E36-ABD7-176CB09F0A71}" type="parTrans" cxnId="{2651B745-9D54-4CEA-8F2F-41A478BB66F5}">
      <dgm:prSet/>
      <dgm:spPr/>
      <dgm:t>
        <a:bodyPr/>
        <a:lstStyle/>
        <a:p>
          <a:endParaRPr lang="en-US"/>
        </a:p>
      </dgm:t>
    </dgm:pt>
    <dgm:pt modelId="{820C9937-A95B-4AC3-9BBD-68021CAF6D38}" type="sibTrans" cxnId="{2651B745-9D54-4CEA-8F2F-41A478BB66F5}">
      <dgm:prSet/>
      <dgm:spPr/>
      <dgm:t>
        <a:bodyPr/>
        <a:lstStyle/>
        <a:p>
          <a:endParaRPr lang="en-US"/>
        </a:p>
      </dgm:t>
    </dgm:pt>
    <dgm:pt modelId="{E5940C94-4908-4826-A42F-1623D20A915A}" type="pres">
      <dgm:prSet presAssocID="{0061307C-273A-485E-A1B1-1BA16B12EF42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AC14811-0029-4A6B-A563-A58413AEDCF9}" type="pres">
      <dgm:prSet presAssocID="{3F26A0DA-C88F-4ECB-9DC1-8ECE8F64B04C}" presName="compNode" presStyleCnt="0"/>
      <dgm:spPr/>
    </dgm:pt>
    <dgm:pt modelId="{2C479030-643A-4C19-B731-42A384625922}" type="pres">
      <dgm:prSet presAssocID="{3F26A0DA-C88F-4ECB-9DC1-8ECE8F64B04C}" presName="bgRect" presStyleLbl="bgShp" presStyleIdx="0" presStyleCnt="5"/>
      <dgm:spPr/>
    </dgm:pt>
    <dgm:pt modelId="{65E3DDAF-F5D3-4798-BCDB-A3C46665D248}" type="pres">
      <dgm:prSet presAssocID="{3F26A0DA-C88F-4ECB-9DC1-8ECE8F64B04C}" presName="iconRect" presStyleLbl="node1" presStyleIdx="0" presStyleCnt="5"/>
      <dgm:spPr>
        <a:blipFill>
          <a:blip xmlns:r="http://schemas.openxmlformats.org/officeDocument/2006/relationships" r:embed="rId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Map compass"/>
        </a:ext>
      </dgm:extLst>
    </dgm:pt>
    <dgm:pt modelId="{AEDFE00A-A743-4CE3-B412-FC75EACF9C25}" type="pres">
      <dgm:prSet presAssocID="{3F26A0DA-C88F-4ECB-9DC1-8ECE8F64B04C}" presName="spaceRect" presStyleCnt="0"/>
      <dgm:spPr/>
    </dgm:pt>
    <dgm:pt modelId="{2627152D-C50D-4E05-BF4B-775DD8840BE0}" type="pres">
      <dgm:prSet presAssocID="{3F26A0DA-C88F-4ECB-9DC1-8ECE8F64B04C}" presName="parTx" presStyleLbl="revTx" presStyleIdx="0" presStyleCnt="5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C5992E6D-E023-44EC-ABAE-F40DFA1A6293}" type="pres">
      <dgm:prSet presAssocID="{A7C08F06-F9F6-4507-83BF-B4F9E5444430}" presName="sibTrans" presStyleCnt="0"/>
      <dgm:spPr/>
    </dgm:pt>
    <dgm:pt modelId="{D7CF5FF0-7A91-4D0E-BDC5-4E7924C21B9B}" type="pres">
      <dgm:prSet presAssocID="{C40282F8-0CDA-427F-8A66-366153DEF6C2}" presName="compNode" presStyleCnt="0"/>
      <dgm:spPr/>
    </dgm:pt>
    <dgm:pt modelId="{0205EF87-FB7D-404C-BF9D-8C49FE69EBE7}" type="pres">
      <dgm:prSet presAssocID="{C40282F8-0CDA-427F-8A66-366153DEF6C2}" presName="bgRect" presStyleLbl="bgShp" presStyleIdx="1" presStyleCnt="5"/>
      <dgm:spPr/>
    </dgm:pt>
    <dgm:pt modelId="{59411BC8-D269-4A80-AD3B-CC63C5F11F3C}" type="pres">
      <dgm:prSet presAssocID="{C40282F8-0CDA-427F-8A66-366153DEF6C2}" presName="iconRect" presStyleLbl="node1" presStyleIdx="1" presStyleCnt="5"/>
      <dgm:spPr>
        <a:blipFill>
          <a:blip xmlns:r="http://schemas.openxmlformats.org/officeDocument/2006/relationships"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Marker"/>
        </a:ext>
      </dgm:extLst>
    </dgm:pt>
    <dgm:pt modelId="{839E1757-68BC-4264-A341-5429D0963E22}" type="pres">
      <dgm:prSet presAssocID="{C40282F8-0CDA-427F-8A66-366153DEF6C2}" presName="spaceRect" presStyleCnt="0"/>
      <dgm:spPr/>
    </dgm:pt>
    <dgm:pt modelId="{0FF51E72-CF78-4FC6-809F-EF397319EFC6}" type="pres">
      <dgm:prSet presAssocID="{C40282F8-0CDA-427F-8A66-366153DEF6C2}" presName="parTx" presStyleLbl="revTx" presStyleIdx="1" presStyleCnt="5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F6E91FFB-9F4C-4550-A4D9-70282693F108}" type="pres">
      <dgm:prSet presAssocID="{36DBDF77-DBC3-43AD-8AA3-CDD4BC7CD2FA}" presName="sibTrans" presStyleCnt="0"/>
      <dgm:spPr/>
    </dgm:pt>
    <dgm:pt modelId="{11140AFB-4E9A-4DF1-B10E-82DBE14B7E7A}" type="pres">
      <dgm:prSet presAssocID="{3BF838F8-742A-4F2C-9340-772238EADB45}" presName="compNode" presStyleCnt="0"/>
      <dgm:spPr/>
    </dgm:pt>
    <dgm:pt modelId="{D4A67AA4-D527-479A-A54C-4B598ACCC6E6}" type="pres">
      <dgm:prSet presAssocID="{3BF838F8-742A-4F2C-9340-772238EADB45}" presName="bgRect" presStyleLbl="bgShp" presStyleIdx="2" presStyleCnt="5"/>
      <dgm:spPr/>
    </dgm:pt>
    <dgm:pt modelId="{4F879ED5-E741-46D4-9B86-C6B508AB7A06}" type="pres">
      <dgm:prSet presAssocID="{3BF838F8-742A-4F2C-9340-772238EADB45}" presName="iconRect" presStyleLbl="node1" presStyleIdx="2" presStyleCnt="5"/>
      <dgm:spPr>
        <a:blipFill>
          <a:blip xmlns:r="http://schemas.openxmlformats.org/officeDocument/2006/relationships"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Earth Globe Americas"/>
        </a:ext>
      </dgm:extLst>
    </dgm:pt>
    <dgm:pt modelId="{B72B3C7E-5A74-41B6-9157-37CD820D9063}" type="pres">
      <dgm:prSet presAssocID="{3BF838F8-742A-4F2C-9340-772238EADB45}" presName="spaceRect" presStyleCnt="0"/>
      <dgm:spPr/>
    </dgm:pt>
    <dgm:pt modelId="{6B06529C-79E5-463A-9152-E470ACEDB04E}" type="pres">
      <dgm:prSet presAssocID="{3BF838F8-742A-4F2C-9340-772238EADB45}" presName="parTx" presStyleLbl="revTx" presStyleIdx="2" presStyleCnt="5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614F7BEC-D902-4BC6-B1BC-5C682FDC25C8}" type="pres">
      <dgm:prSet presAssocID="{174D4FE8-DB88-49CA-9D3D-B7E6E0C82FA6}" presName="sibTrans" presStyleCnt="0"/>
      <dgm:spPr/>
    </dgm:pt>
    <dgm:pt modelId="{448AC239-C055-4639-AA62-BBF57FCAAA09}" type="pres">
      <dgm:prSet presAssocID="{1AFBEBB7-68FE-4EA3-8A5A-EAF9A184E519}" presName="compNode" presStyleCnt="0"/>
      <dgm:spPr/>
    </dgm:pt>
    <dgm:pt modelId="{FA7FD556-A114-4629-BA39-0A84A18A216C}" type="pres">
      <dgm:prSet presAssocID="{1AFBEBB7-68FE-4EA3-8A5A-EAF9A184E519}" presName="bgRect" presStyleLbl="bgShp" presStyleIdx="3" presStyleCnt="5"/>
      <dgm:spPr/>
    </dgm:pt>
    <dgm:pt modelId="{C861556E-8C03-4630-9DD5-20F66B27F980}" type="pres">
      <dgm:prSet presAssocID="{1AFBEBB7-68FE-4EA3-8A5A-EAF9A184E519}" presName="iconRect" presStyleLbl="node1" presStyleIdx="3" presStyleCnt="5"/>
      <dgm:spPr>
        <a:blipFill>
          <a:blip xmlns:r="http://schemas.openxmlformats.org/officeDocument/2006/relationships"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City"/>
        </a:ext>
      </dgm:extLst>
    </dgm:pt>
    <dgm:pt modelId="{69E15AEE-4563-4546-B890-7F15CE323F10}" type="pres">
      <dgm:prSet presAssocID="{1AFBEBB7-68FE-4EA3-8A5A-EAF9A184E519}" presName="spaceRect" presStyleCnt="0"/>
      <dgm:spPr/>
    </dgm:pt>
    <dgm:pt modelId="{094DD733-E6F3-407F-8664-B0C884769920}" type="pres">
      <dgm:prSet presAssocID="{1AFBEBB7-68FE-4EA3-8A5A-EAF9A184E519}" presName="parTx" presStyleLbl="revTx" presStyleIdx="3" presStyleCnt="5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238BDDE4-6962-4DC5-B794-82F040E29108}" type="pres">
      <dgm:prSet presAssocID="{0F0E7568-4819-4C23-8C0D-092B0194C32D}" presName="sibTrans" presStyleCnt="0"/>
      <dgm:spPr/>
    </dgm:pt>
    <dgm:pt modelId="{41C118F9-0546-4351-B73B-E432A3C4D620}" type="pres">
      <dgm:prSet presAssocID="{C4FDEAEB-2D1D-4E7F-B0EC-AB209A6D1F26}" presName="compNode" presStyleCnt="0"/>
      <dgm:spPr/>
    </dgm:pt>
    <dgm:pt modelId="{DECE5D54-59D6-4D1F-A25C-E38B0EE0A5BB}" type="pres">
      <dgm:prSet presAssocID="{C4FDEAEB-2D1D-4E7F-B0EC-AB209A6D1F26}" presName="bgRect" presStyleLbl="bgShp" presStyleIdx="4" presStyleCnt="5"/>
      <dgm:spPr/>
    </dgm:pt>
    <dgm:pt modelId="{6754665D-B7D2-46C6-BB5B-86DDEF903860}" type="pres">
      <dgm:prSet presAssocID="{C4FDEAEB-2D1D-4E7F-B0EC-AB209A6D1F26}" presName="iconRect" presStyleLbl="node1" presStyleIdx="4" presStyleCnt="5"/>
      <dgm:spPr>
        <a:blipFill>
          <a:blip xmlns:r="http://schemas.openxmlformats.org/officeDocument/2006/relationships"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238224EE-D680-4700-9A94-7A95F0CFC5B1}" type="pres">
      <dgm:prSet presAssocID="{C4FDEAEB-2D1D-4E7F-B0EC-AB209A6D1F26}" presName="spaceRect" presStyleCnt="0"/>
      <dgm:spPr/>
    </dgm:pt>
    <dgm:pt modelId="{25E121BF-30D4-4083-8784-F4A5D5234265}" type="pres">
      <dgm:prSet presAssocID="{C4FDEAEB-2D1D-4E7F-B0EC-AB209A6D1F26}" presName="parTx" presStyleLbl="revTx" presStyleIdx="4" presStyleCnt="5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</dgm:ptLst>
  <dgm:cxnLst>
    <dgm:cxn modelId="{6C0AACB6-894E-4FE1-803D-44DFBDAAD078}" srcId="{0061307C-273A-485E-A1B1-1BA16B12EF42}" destId="{3F26A0DA-C88F-4ECB-9DC1-8ECE8F64B04C}" srcOrd="0" destOrd="0" parTransId="{A2F9CB3D-E6DD-4863-B8EF-5B84DC17EAF0}" sibTransId="{A7C08F06-F9F6-4507-83BF-B4F9E5444430}"/>
    <dgm:cxn modelId="{07069374-8B3C-438F-8E95-5226FB140B9C}" type="presOf" srcId="{3F26A0DA-C88F-4ECB-9DC1-8ECE8F64B04C}" destId="{2627152D-C50D-4E05-BF4B-775DD8840BE0}" srcOrd="0" destOrd="0" presId="urn:microsoft.com/office/officeart/2018/2/layout/IconVerticalSolidList"/>
    <dgm:cxn modelId="{FBF8B911-E0BC-4CAE-8937-AD31B8C427CB}" type="presOf" srcId="{C4FDEAEB-2D1D-4E7F-B0EC-AB209A6D1F26}" destId="{25E121BF-30D4-4083-8784-F4A5D5234265}" srcOrd="0" destOrd="0" presId="urn:microsoft.com/office/officeart/2018/2/layout/IconVerticalSolidList"/>
    <dgm:cxn modelId="{E3EF1F21-35BA-4E8E-9784-1FC389BD8F12}" srcId="{0061307C-273A-485E-A1B1-1BA16B12EF42}" destId="{1AFBEBB7-68FE-4EA3-8A5A-EAF9A184E519}" srcOrd="3" destOrd="0" parTransId="{92259BC6-1A26-43CF-B939-2145CDF3CFB8}" sibTransId="{0F0E7568-4819-4C23-8C0D-092B0194C32D}"/>
    <dgm:cxn modelId="{2651B745-9D54-4CEA-8F2F-41A478BB66F5}" srcId="{0061307C-273A-485E-A1B1-1BA16B12EF42}" destId="{C4FDEAEB-2D1D-4E7F-B0EC-AB209A6D1F26}" srcOrd="4" destOrd="0" parTransId="{B2A3428F-0278-4E36-ABD7-176CB09F0A71}" sibTransId="{820C9937-A95B-4AC3-9BBD-68021CAF6D38}"/>
    <dgm:cxn modelId="{4E07EF43-4315-45B0-A77D-EC823468E775}" srcId="{0061307C-273A-485E-A1B1-1BA16B12EF42}" destId="{C40282F8-0CDA-427F-8A66-366153DEF6C2}" srcOrd="1" destOrd="0" parTransId="{292A28DE-EEF8-4D45-BF61-A17E7D8AFB86}" sibTransId="{36DBDF77-DBC3-43AD-8AA3-CDD4BC7CD2FA}"/>
    <dgm:cxn modelId="{AA148472-ABC8-49BC-B701-2B5F838BBB5F}" srcId="{0061307C-273A-485E-A1B1-1BA16B12EF42}" destId="{3BF838F8-742A-4F2C-9340-772238EADB45}" srcOrd="2" destOrd="0" parTransId="{C1B44936-2A21-4254-83C0-3CA5BD965D8C}" sibTransId="{174D4FE8-DB88-49CA-9D3D-B7E6E0C82FA6}"/>
    <dgm:cxn modelId="{E695DA23-19AB-4044-A7B5-4FA10212B6EB}" type="presOf" srcId="{C40282F8-0CDA-427F-8A66-366153DEF6C2}" destId="{0FF51E72-CF78-4FC6-809F-EF397319EFC6}" srcOrd="0" destOrd="0" presId="urn:microsoft.com/office/officeart/2018/2/layout/IconVerticalSolidList"/>
    <dgm:cxn modelId="{9A27A33B-9866-4E28-814A-EC11E367DB55}" type="presOf" srcId="{3BF838F8-742A-4F2C-9340-772238EADB45}" destId="{6B06529C-79E5-463A-9152-E470ACEDB04E}" srcOrd="0" destOrd="0" presId="urn:microsoft.com/office/officeart/2018/2/layout/IconVerticalSolidList"/>
    <dgm:cxn modelId="{4F6D80BA-4050-4596-ACAE-72B7EAA1A3ED}" type="presOf" srcId="{1AFBEBB7-68FE-4EA3-8A5A-EAF9A184E519}" destId="{094DD733-E6F3-407F-8664-B0C884769920}" srcOrd="0" destOrd="0" presId="urn:microsoft.com/office/officeart/2018/2/layout/IconVerticalSolidList"/>
    <dgm:cxn modelId="{AE992523-048B-4696-9C5B-75CBEE4AE5BB}" type="presOf" srcId="{0061307C-273A-485E-A1B1-1BA16B12EF42}" destId="{E5940C94-4908-4826-A42F-1623D20A915A}" srcOrd="0" destOrd="0" presId="urn:microsoft.com/office/officeart/2018/2/layout/IconVerticalSolidList"/>
    <dgm:cxn modelId="{A25132A8-319A-42F3-9A27-6D02F51534F3}" type="presParOf" srcId="{E5940C94-4908-4826-A42F-1623D20A915A}" destId="{1AC14811-0029-4A6B-A563-A58413AEDCF9}" srcOrd="0" destOrd="0" presId="urn:microsoft.com/office/officeart/2018/2/layout/IconVerticalSolidList"/>
    <dgm:cxn modelId="{27EBA1DD-4F26-43DB-8E3E-8E33994F639E}" type="presParOf" srcId="{1AC14811-0029-4A6B-A563-A58413AEDCF9}" destId="{2C479030-643A-4C19-B731-42A384625922}" srcOrd="0" destOrd="0" presId="urn:microsoft.com/office/officeart/2018/2/layout/IconVerticalSolidList"/>
    <dgm:cxn modelId="{E0E92640-B582-4A4B-BB1A-5DB84789653B}" type="presParOf" srcId="{1AC14811-0029-4A6B-A563-A58413AEDCF9}" destId="{65E3DDAF-F5D3-4798-BCDB-A3C46665D248}" srcOrd="1" destOrd="0" presId="urn:microsoft.com/office/officeart/2018/2/layout/IconVerticalSolidList"/>
    <dgm:cxn modelId="{0F1A3B29-BB56-42B8-A8EF-2A8CD1830507}" type="presParOf" srcId="{1AC14811-0029-4A6B-A563-A58413AEDCF9}" destId="{AEDFE00A-A743-4CE3-B412-FC75EACF9C25}" srcOrd="2" destOrd="0" presId="urn:microsoft.com/office/officeart/2018/2/layout/IconVerticalSolidList"/>
    <dgm:cxn modelId="{8E759A7A-963D-42BA-A1A1-34FE6EF198DD}" type="presParOf" srcId="{1AC14811-0029-4A6B-A563-A58413AEDCF9}" destId="{2627152D-C50D-4E05-BF4B-775DD8840BE0}" srcOrd="3" destOrd="0" presId="urn:microsoft.com/office/officeart/2018/2/layout/IconVerticalSolidList"/>
    <dgm:cxn modelId="{BE96352E-C845-4BFD-A7C3-C442A4862226}" type="presParOf" srcId="{E5940C94-4908-4826-A42F-1623D20A915A}" destId="{C5992E6D-E023-44EC-ABAE-F40DFA1A6293}" srcOrd="1" destOrd="0" presId="urn:microsoft.com/office/officeart/2018/2/layout/IconVerticalSolidList"/>
    <dgm:cxn modelId="{AB89333D-2D81-48C3-B4EB-8A4BCE162B2B}" type="presParOf" srcId="{E5940C94-4908-4826-A42F-1623D20A915A}" destId="{D7CF5FF0-7A91-4D0E-BDC5-4E7924C21B9B}" srcOrd="2" destOrd="0" presId="urn:microsoft.com/office/officeart/2018/2/layout/IconVerticalSolidList"/>
    <dgm:cxn modelId="{4014BB93-41FD-43D0-9C54-1CEC96F39696}" type="presParOf" srcId="{D7CF5FF0-7A91-4D0E-BDC5-4E7924C21B9B}" destId="{0205EF87-FB7D-404C-BF9D-8C49FE69EBE7}" srcOrd="0" destOrd="0" presId="urn:microsoft.com/office/officeart/2018/2/layout/IconVerticalSolidList"/>
    <dgm:cxn modelId="{A0106F70-E653-4DFD-8252-1D70E0135918}" type="presParOf" srcId="{D7CF5FF0-7A91-4D0E-BDC5-4E7924C21B9B}" destId="{59411BC8-D269-4A80-AD3B-CC63C5F11F3C}" srcOrd="1" destOrd="0" presId="urn:microsoft.com/office/officeart/2018/2/layout/IconVerticalSolidList"/>
    <dgm:cxn modelId="{B61FFDC4-A188-4378-A868-9D78AFB9B0FC}" type="presParOf" srcId="{D7CF5FF0-7A91-4D0E-BDC5-4E7924C21B9B}" destId="{839E1757-68BC-4264-A341-5429D0963E22}" srcOrd="2" destOrd="0" presId="urn:microsoft.com/office/officeart/2018/2/layout/IconVerticalSolidList"/>
    <dgm:cxn modelId="{4C15D2E8-9DD5-4DE2-991C-BC0F2EDB4BF6}" type="presParOf" srcId="{D7CF5FF0-7A91-4D0E-BDC5-4E7924C21B9B}" destId="{0FF51E72-CF78-4FC6-809F-EF397319EFC6}" srcOrd="3" destOrd="0" presId="urn:microsoft.com/office/officeart/2018/2/layout/IconVerticalSolidList"/>
    <dgm:cxn modelId="{619C0201-11D2-4D0A-A2D7-9A2529AFCD30}" type="presParOf" srcId="{E5940C94-4908-4826-A42F-1623D20A915A}" destId="{F6E91FFB-9F4C-4550-A4D9-70282693F108}" srcOrd="3" destOrd="0" presId="urn:microsoft.com/office/officeart/2018/2/layout/IconVerticalSolidList"/>
    <dgm:cxn modelId="{360049E7-0D78-4C10-A14D-19D81F9517A0}" type="presParOf" srcId="{E5940C94-4908-4826-A42F-1623D20A915A}" destId="{11140AFB-4E9A-4DF1-B10E-82DBE14B7E7A}" srcOrd="4" destOrd="0" presId="urn:microsoft.com/office/officeart/2018/2/layout/IconVerticalSolidList"/>
    <dgm:cxn modelId="{BAB593AD-5D06-4E25-9FA6-23DBFF0658D0}" type="presParOf" srcId="{11140AFB-4E9A-4DF1-B10E-82DBE14B7E7A}" destId="{D4A67AA4-D527-479A-A54C-4B598ACCC6E6}" srcOrd="0" destOrd="0" presId="urn:microsoft.com/office/officeart/2018/2/layout/IconVerticalSolidList"/>
    <dgm:cxn modelId="{258ECB93-1D16-4489-AB47-B93675C71C97}" type="presParOf" srcId="{11140AFB-4E9A-4DF1-B10E-82DBE14B7E7A}" destId="{4F879ED5-E741-46D4-9B86-C6B508AB7A06}" srcOrd="1" destOrd="0" presId="urn:microsoft.com/office/officeart/2018/2/layout/IconVerticalSolidList"/>
    <dgm:cxn modelId="{1C8C589B-B286-4354-A558-E229F29C4ABC}" type="presParOf" srcId="{11140AFB-4E9A-4DF1-B10E-82DBE14B7E7A}" destId="{B72B3C7E-5A74-41B6-9157-37CD820D9063}" srcOrd="2" destOrd="0" presId="urn:microsoft.com/office/officeart/2018/2/layout/IconVerticalSolidList"/>
    <dgm:cxn modelId="{0CBB14D7-6A15-4C4F-8B14-976E39DDA745}" type="presParOf" srcId="{11140AFB-4E9A-4DF1-B10E-82DBE14B7E7A}" destId="{6B06529C-79E5-463A-9152-E470ACEDB04E}" srcOrd="3" destOrd="0" presId="urn:microsoft.com/office/officeart/2018/2/layout/IconVerticalSolidList"/>
    <dgm:cxn modelId="{E4DBC63B-0BAD-4D73-8404-350D2EF3A423}" type="presParOf" srcId="{E5940C94-4908-4826-A42F-1623D20A915A}" destId="{614F7BEC-D902-4BC6-B1BC-5C682FDC25C8}" srcOrd="5" destOrd="0" presId="urn:microsoft.com/office/officeart/2018/2/layout/IconVerticalSolidList"/>
    <dgm:cxn modelId="{03E6ECC1-857C-4DAB-B848-56F4C9EA475A}" type="presParOf" srcId="{E5940C94-4908-4826-A42F-1623D20A915A}" destId="{448AC239-C055-4639-AA62-BBF57FCAAA09}" srcOrd="6" destOrd="0" presId="urn:microsoft.com/office/officeart/2018/2/layout/IconVerticalSolidList"/>
    <dgm:cxn modelId="{0FB1D389-81D1-47D8-9346-C648607E0B60}" type="presParOf" srcId="{448AC239-C055-4639-AA62-BBF57FCAAA09}" destId="{FA7FD556-A114-4629-BA39-0A84A18A216C}" srcOrd="0" destOrd="0" presId="urn:microsoft.com/office/officeart/2018/2/layout/IconVerticalSolidList"/>
    <dgm:cxn modelId="{89474ABF-A4F2-4D8B-9935-7F930AF2699E}" type="presParOf" srcId="{448AC239-C055-4639-AA62-BBF57FCAAA09}" destId="{C861556E-8C03-4630-9DD5-20F66B27F980}" srcOrd="1" destOrd="0" presId="urn:microsoft.com/office/officeart/2018/2/layout/IconVerticalSolidList"/>
    <dgm:cxn modelId="{2641C47D-858B-4DED-8ED9-80D8BED0B68F}" type="presParOf" srcId="{448AC239-C055-4639-AA62-BBF57FCAAA09}" destId="{69E15AEE-4563-4546-B890-7F15CE323F10}" srcOrd="2" destOrd="0" presId="urn:microsoft.com/office/officeart/2018/2/layout/IconVerticalSolidList"/>
    <dgm:cxn modelId="{EB30D113-2B84-469D-BC18-E47DB7FA0CF9}" type="presParOf" srcId="{448AC239-C055-4639-AA62-BBF57FCAAA09}" destId="{094DD733-E6F3-407F-8664-B0C884769920}" srcOrd="3" destOrd="0" presId="urn:microsoft.com/office/officeart/2018/2/layout/IconVerticalSolidList"/>
    <dgm:cxn modelId="{F94C9739-6AE7-4A04-84A3-B3256A0ACEA5}" type="presParOf" srcId="{E5940C94-4908-4826-A42F-1623D20A915A}" destId="{238BDDE4-6962-4DC5-B794-82F040E29108}" srcOrd="7" destOrd="0" presId="urn:microsoft.com/office/officeart/2018/2/layout/IconVerticalSolidList"/>
    <dgm:cxn modelId="{CF8FB067-8E30-4505-98C0-BEDFAFB305F2}" type="presParOf" srcId="{E5940C94-4908-4826-A42F-1623D20A915A}" destId="{41C118F9-0546-4351-B73B-E432A3C4D620}" srcOrd="8" destOrd="0" presId="urn:microsoft.com/office/officeart/2018/2/layout/IconVerticalSolidList"/>
    <dgm:cxn modelId="{CAF0BA56-4912-449B-A0A1-8F299F598A6D}" type="presParOf" srcId="{41C118F9-0546-4351-B73B-E432A3C4D620}" destId="{DECE5D54-59D6-4D1F-A25C-E38B0EE0A5BB}" srcOrd="0" destOrd="0" presId="urn:microsoft.com/office/officeart/2018/2/layout/IconVerticalSolidList"/>
    <dgm:cxn modelId="{6DC3B14E-7964-4836-BB59-D6BC32FC46C8}" type="presParOf" srcId="{41C118F9-0546-4351-B73B-E432A3C4D620}" destId="{6754665D-B7D2-46C6-BB5B-86DDEF903860}" srcOrd="1" destOrd="0" presId="urn:microsoft.com/office/officeart/2018/2/layout/IconVerticalSolidList"/>
    <dgm:cxn modelId="{51EC4692-B25F-4D16-86B8-9F9695BCFF2B}" type="presParOf" srcId="{41C118F9-0546-4351-B73B-E432A3C4D620}" destId="{238224EE-D680-4700-9A94-7A95F0CFC5B1}" srcOrd="2" destOrd="0" presId="urn:microsoft.com/office/officeart/2018/2/layout/IconVerticalSolidList"/>
    <dgm:cxn modelId="{8B3471C6-FB48-42A7-9344-C58BF6C61E19}" type="presParOf" srcId="{41C118F9-0546-4351-B73B-E432A3C4D620}" destId="{25E121BF-30D4-4083-8784-F4A5D523426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FC1AAB-AF20-4720-9C77-424A1E47EA09}">
      <dsp:nvSpPr>
        <dsp:cNvPr id="0" name=""/>
        <dsp:cNvSpPr/>
      </dsp:nvSpPr>
      <dsp:spPr>
        <a:xfrm>
          <a:off x="0" y="426456"/>
          <a:ext cx="6797675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2E17CB-F835-4641-9A27-C9381C51D935}">
      <dsp:nvSpPr>
        <dsp:cNvPr id="0" name=""/>
        <dsp:cNvSpPr/>
      </dsp:nvSpPr>
      <dsp:spPr>
        <a:xfrm>
          <a:off x="339883" y="57456"/>
          <a:ext cx="4758372" cy="7380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855" tIns="0" rIns="179855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/>
            <a:t>Pro daňové účely</a:t>
          </a:r>
          <a:endParaRPr lang="en-US" sz="2500" kern="1200"/>
        </a:p>
      </dsp:txBody>
      <dsp:txXfrm>
        <a:off x="375909" y="93482"/>
        <a:ext cx="4686320" cy="665948"/>
      </dsp:txXfrm>
    </dsp:sp>
    <dsp:sp modelId="{0A44E060-2CC5-4827-BD30-77AE6AA1C59E}">
      <dsp:nvSpPr>
        <dsp:cNvPr id="0" name=""/>
        <dsp:cNvSpPr/>
      </dsp:nvSpPr>
      <dsp:spPr>
        <a:xfrm>
          <a:off x="0" y="1560456"/>
          <a:ext cx="6797675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9759"/>
              <a:satOff val="-6719"/>
              <a:lumOff val="-17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62C965-AC32-480C-9F4F-71266C0B6A62}">
      <dsp:nvSpPr>
        <dsp:cNvPr id="0" name=""/>
        <dsp:cNvSpPr/>
      </dsp:nvSpPr>
      <dsp:spPr>
        <a:xfrm>
          <a:off x="339883" y="1191456"/>
          <a:ext cx="4758372" cy="738000"/>
        </a:xfrm>
        <a:prstGeom prst="roundRect">
          <a:avLst/>
        </a:prstGeom>
        <a:solidFill>
          <a:schemeClr val="accent2">
            <a:hueOff val="9759"/>
            <a:satOff val="-6719"/>
            <a:lumOff val="-171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855" tIns="0" rIns="179855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/>
            <a:t>Pro účely oceňování </a:t>
          </a:r>
          <a:endParaRPr lang="en-US" sz="2500" kern="1200"/>
        </a:p>
      </dsp:txBody>
      <dsp:txXfrm>
        <a:off x="375909" y="1227482"/>
        <a:ext cx="4686320" cy="665948"/>
      </dsp:txXfrm>
    </dsp:sp>
    <dsp:sp modelId="{F18DF0BC-9D33-4D55-A416-B4B75298E917}">
      <dsp:nvSpPr>
        <dsp:cNvPr id="0" name=""/>
        <dsp:cNvSpPr/>
      </dsp:nvSpPr>
      <dsp:spPr>
        <a:xfrm>
          <a:off x="0" y="2694456"/>
          <a:ext cx="6797675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19519"/>
              <a:satOff val="-13438"/>
              <a:lumOff val="-34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70733E-5E50-425B-AE09-93AC0CD90B7C}">
      <dsp:nvSpPr>
        <dsp:cNvPr id="0" name=""/>
        <dsp:cNvSpPr/>
      </dsp:nvSpPr>
      <dsp:spPr>
        <a:xfrm>
          <a:off x="339883" y="2325456"/>
          <a:ext cx="4758372" cy="738000"/>
        </a:xfrm>
        <a:prstGeom prst="roundRect">
          <a:avLst/>
        </a:prstGeom>
        <a:solidFill>
          <a:schemeClr val="accent2">
            <a:hueOff val="19519"/>
            <a:satOff val="-13438"/>
            <a:lumOff val="-343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855" tIns="0" rIns="179855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/>
            <a:t>Pro účely stavebního zákona</a:t>
          </a:r>
          <a:endParaRPr lang="en-US" sz="2500" kern="1200"/>
        </a:p>
      </dsp:txBody>
      <dsp:txXfrm>
        <a:off x="375909" y="2361482"/>
        <a:ext cx="4686320" cy="665948"/>
      </dsp:txXfrm>
    </dsp:sp>
    <dsp:sp modelId="{A55C6DCA-57C4-415B-AC2E-FB4C8E2E7378}">
      <dsp:nvSpPr>
        <dsp:cNvPr id="0" name=""/>
        <dsp:cNvSpPr/>
      </dsp:nvSpPr>
      <dsp:spPr>
        <a:xfrm>
          <a:off x="0" y="3828456"/>
          <a:ext cx="6797675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29278"/>
              <a:satOff val="-20157"/>
              <a:lumOff val="-51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DECF4C-CE11-4EAD-9F20-04FFA53D35EF}">
      <dsp:nvSpPr>
        <dsp:cNvPr id="0" name=""/>
        <dsp:cNvSpPr/>
      </dsp:nvSpPr>
      <dsp:spPr>
        <a:xfrm>
          <a:off x="339883" y="3459456"/>
          <a:ext cx="4758372" cy="738000"/>
        </a:xfrm>
        <a:prstGeom prst="roundRect">
          <a:avLst/>
        </a:prstGeom>
        <a:solidFill>
          <a:schemeClr val="accent2">
            <a:hueOff val="29278"/>
            <a:satOff val="-20157"/>
            <a:lumOff val="-514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855" tIns="0" rIns="179855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/>
            <a:t>Pro účely občanského zákoníku</a:t>
          </a:r>
          <a:endParaRPr lang="en-US" sz="2500" kern="1200"/>
        </a:p>
      </dsp:txBody>
      <dsp:txXfrm>
        <a:off x="375909" y="3495482"/>
        <a:ext cx="4686320" cy="665948"/>
      </dsp:txXfrm>
    </dsp:sp>
    <dsp:sp modelId="{85D1959C-8A89-4C42-991C-B0B2B492E097}">
      <dsp:nvSpPr>
        <dsp:cNvPr id="0" name=""/>
        <dsp:cNvSpPr/>
      </dsp:nvSpPr>
      <dsp:spPr>
        <a:xfrm>
          <a:off x="0" y="4962456"/>
          <a:ext cx="6797675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39038"/>
              <a:satOff val="-26876"/>
              <a:lumOff val="-68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2E1E99-DEEB-4A51-9E37-E6AC52F9DF38}">
      <dsp:nvSpPr>
        <dsp:cNvPr id="0" name=""/>
        <dsp:cNvSpPr/>
      </dsp:nvSpPr>
      <dsp:spPr>
        <a:xfrm>
          <a:off x="339883" y="4593456"/>
          <a:ext cx="4758372" cy="738000"/>
        </a:xfrm>
        <a:prstGeom prst="roundRect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855" tIns="0" rIns="179855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/>
            <a:t>Pro účely evidence</a:t>
          </a:r>
          <a:endParaRPr lang="en-US" sz="2500" kern="1200"/>
        </a:p>
      </dsp:txBody>
      <dsp:txXfrm>
        <a:off x="375909" y="4629482"/>
        <a:ext cx="4686320" cy="6659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D3CAFF-56A5-4B5B-B0E6-A29194D9BD8D}">
      <dsp:nvSpPr>
        <dsp:cNvPr id="0" name=""/>
        <dsp:cNvSpPr/>
      </dsp:nvSpPr>
      <dsp:spPr>
        <a:xfrm>
          <a:off x="1735199" y="119424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EE03122-DD89-40C7-A1D5-EDEF21F58B91}">
      <dsp:nvSpPr>
        <dsp:cNvPr id="0" name=""/>
        <dsp:cNvSpPr/>
      </dsp:nvSpPr>
      <dsp:spPr>
        <a:xfrm>
          <a:off x="331199" y="1783955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defRPr b="1"/>
          </a:pPr>
          <a:r>
            <a:rPr lang="cs-CZ" sz="1900" kern="1200"/>
            <a:t>Pozemek, jeho část nebo soubor pozemků, vymezený a určený k umístění stavby </a:t>
          </a:r>
          <a:endParaRPr lang="en-US" sz="1900" kern="1200"/>
        </a:p>
      </dsp:txBody>
      <dsp:txXfrm>
        <a:off x="331199" y="1783955"/>
        <a:ext cx="4320000" cy="648000"/>
      </dsp:txXfrm>
    </dsp:sp>
    <dsp:sp modelId="{B3D5849F-4889-4AA1-B26B-FFCEE713AD6B}">
      <dsp:nvSpPr>
        <dsp:cNvPr id="0" name=""/>
        <dsp:cNvSpPr/>
      </dsp:nvSpPr>
      <dsp:spPr>
        <a:xfrm>
          <a:off x="331199" y="2502899"/>
          <a:ext cx="4320000" cy="11637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/>
            <a:t>územním rozhodnutím/územním souhlasem/veřejnoprávní smlouvou</a:t>
          </a:r>
          <a:endParaRPr lang="en-US" sz="1400" kern="120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/>
            <a:t>společným povolením, kterým se stavba umisťuje a povoluje</a:t>
          </a:r>
          <a:endParaRPr lang="en-US" sz="1400" kern="120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/>
            <a:t>anebo regulačním plánem</a:t>
          </a:r>
          <a:endParaRPr lang="en-US" sz="1400" kern="1200"/>
        </a:p>
      </dsp:txBody>
      <dsp:txXfrm>
        <a:off x="331199" y="2502899"/>
        <a:ext cx="4320000" cy="1163756"/>
      </dsp:txXfrm>
    </dsp:sp>
    <dsp:sp modelId="{250301F7-6BE9-4502-BE26-05DCE6EC8A3F}">
      <dsp:nvSpPr>
        <dsp:cNvPr id="0" name=""/>
        <dsp:cNvSpPr/>
      </dsp:nvSpPr>
      <dsp:spPr>
        <a:xfrm>
          <a:off x="6811200" y="119424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9CC415B-202D-4C1B-954A-C9B637148584}">
      <dsp:nvSpPr>
        <dsp:cNvPr id="0" name=""/>
        <dsp:cNvSpPr/>
      </dsp:nvSpPr>
      <dsp:spPr>
        <a:xfrm>
          <a:off x="5407199" y="1783955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defRPr b="1"/>
          </a:pPr>
          <a:r>
            <a:rPr lang="cs-CZ" sz="1900" kern="1200"/>
            <a:t>Zastavěný stavební pozemek </a:t>
          </a:r>
          <a:endParaRPr lang="en-US" sz="1900" kern="1200"/>
        </a:p>
      </dsp:txBody>
      <dsp:txXfrm>
        <a:off x="5407199" y="1783955"/>
        <a:ext cx="4320000" cy="648000"/>
      </dsp:txXfrm>
    </dsp:sp>
    <dsp:sp modelId="{8190CAFA-F1B9-488A-84FA-9F5869592F96}">
      <dsp:nvSpPr>
        <dsp:cNvPr id="0" name=""/>
        <dsp:cNvSpPr/>
      </dsp:nvSpPr>
      <dsp:spPr>
        <a:xfrm>
          <a:off x="5407199" y="2502899"/>
          <a:ext cx="4320000" cy="11637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/>
            <a:t>pozemek evidovaný v katastru nemovitostí jako stavební parcela a další pozemkové parcely zpravidla pod společným oplocením, tvořící souvislý celek s obytnými a hospodářskými budovami</a:t>
          </a:r>
          <a:endParaRPr lang="en-US" sz="1400" kern="1200"/>
        </a:p>
      </dsp:txBody>
      <dsp:txXfrm>
        <a:off x="5407199" y="2502899"/>
        <a:ext cx="4320000" cy="11637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479030-643A-4C19-B731-42A384625922}">
      <dsp:nvSpPr>
        <dsp:cNvPr id="0" name=""/>
        <dsp:cNvSpPr/>
      </dsp:nvSpPr>
      <dsp:spPr>
        <a:xfrm>
          <a:off x="0" y="4413"/>
          <a:ext cx="6797675" cy="94018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5E3DDAF-F5D3-4798-BCDB-A3C46665D248}">
      <dsp:nvSpPr>
        <dsp:cNvPr id="0" name=""/>
        <dsp:cNvSpPr/>
      </dsp:nvSpPr>
      <dsp:spPr>
        <a:xfrm>
          <a:off x="284404" y="215954"/>
          <a:ext cx="517099" cy="517099"/>
        </a:xfrm>
        <a:prstGeom prst="rect">
          <a:avLst/>
        </a:prstGeom>
        <a:blipFill>
          <a:blip xmlns:r="http://schemas.openxmlformats.org/officeDocument/2006/relationships" r:embed="rId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627152D-C50D-4E05-BF4B-775DD8840BE0}">
      <dsp:nvSpPr>
        <dsp:cNvPr id="0" name=""/>
        <dsp:cNvSpPr/>
      </dsp:nvSpPr>
      <dsp:spPr>
        <a:xfrm>
          <a:off x="1085908" y="4413"/>
          <a:ext cx="5711766" cy="940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02" tIns="99502" rIns="99502" bIns="99502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/>
            <a:t>ÚZEMNÍ PLÁN (vymezení zastavěného území a ploch)</a:t>
          </a:r>
          <a:endParaRPr lang="en-US" sz="1900" kern="1200" dirty="0"/>
        </a:p>
      </dsp:txBody>
      <dsp:txXfrm>
        <a:off x="1085908" y="4413"/>
        <a:ext cx="5711766" cy="940180"/>
      </dsp:txXfrm>
    </dsp:sp>
    <dsp:sp modelId="{0205EF87-FB7D-404C-BF9D-8C49FE69EBE7}">
      <dsp:nvSpPr>
        <dsp:cNvPr id="0" name=""/>
        <dsp:cNvSpPr/>
      </dsp:nvSpPr>
      <dsp:spPr>
        <a:xfrm>
          <a:off x="0" y="1179639"/>
          <a:ext cx="6797675" cy="94018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9411BC8-D269-4A80-AD3B-CC63C5F11F3C}">
      <dsp:nvSpPr>
        <dsp:cNvPr id="0" name=""/>
        <dsp:cNvSpPr/>
      </dsp:nvSpPr>
      <dsp:spPr>
        <a:xfrm>
          <a:off x="284404" y="1391180"/>
          <a:ext cx="517099" cy="517099"/>
        </a:xfrm>
        <a:prstGeom prst="rect">
          <a:avLst/>
        </a:prstGeom>
        <a:blipFill>
          <a:blip xmlns:r="http://schemas.openxmlformats.org/officeDocument/2006/relationships"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FF51E72-CF78-4FC6-809F-EF397319EFC6}">
      <dsp:nvSpPr>
        <dsp:cNvPr id="0" name=""/>
        <dsp:cNvSpPr/>
      </dsp:nvSpPr>
      <dsp:spPr>
        <a:xfrm>
          <a:off x="1085908" y="1179639"/>
          <a:ext cx="5711766" cy="940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02" tIns="99502" rIns="99502" bIns="99502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/>
            <a:t>ÚZEMNÍ ROZHODNUTÍ O UMÍSTĚNÍ STAVBY (vymezení stavebního pozemku)</a:t>
          </a:r>
          <a:endParaRPr lang="en-US" sz="1900" kern="1200" dirty="0"/>
        </a:p>
      </dsp:txBody>
      <dsp:txXfrm>
        <a:off x="1085908" y="1179639"/>
        <a:ext cx="5711766" cy="940180"/>
      </dsp:txXfrm>
    </dsp:sp>
    <dsp:sp modelId="{D4A67AA4-D527-479A-A54C-4B598ACCC6E6}">
      <dsp:nvSpPr>
        <dsp:cNvPr id="0" name=""/>
        <dsp:cNvSpPr/>
      </dsp:nvSpPr>
      <dsp:spPr>
        <a:xfrm>
          <a:off x="0" y="2354865"/>
          <a:ext cx="6797675" cy="94018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F879ED5-E741-46D4-9B86-C6B508AB7A06}">
      <dsp:nvSpPr>
        <dsp:cNvPr id="0" name=""/>
        <dsp:cNvSpPr/>
      </dsp:nvSpPr>
      <dsp:spPr>
        <a:xfrm>
          <a:off x="284404" y="2566406"/>
          <a:ext cx="517099" cy="517099"/>
        </a:xfrm>
        <a:prstGeom prst="rect">
          <a:avLst/>
        </a:prstGeom>
        <a:blipFill>
          <a:blip xmlns:r="http://schemas.openxmlformats.org/officeDocument/2006/relationships"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B06529C-79E5-463A-9152-E470ACEDB04E}">
      <dsp:nvSpPr>
        <dsp:cNvPr id="0" name=""/>
        <dsp:cNvSpPr/>
      </dsp:nvSpPr>
      <dsp:spPr>
        <a:xfrm>
          <a:off x="1085908" y="2354865"/>
          <a:ext cx="5711766" cy="940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02" tIns="99502" rIns="99502" bIns="99502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/>
            <a:t>EVIDENCE V KN (hranice pozemku)</a:t>
          </a:r>
          <a:endParaRPr lang="en-US" sz="1900" kern="1200" dirty="0"/>
        </a:p>
      </dsp:txBody>
      <dsp:txXfrm>
        <a:off x="1085908" y="2354865"/>
        <a:ext cx="5711766" cy="940180"/>
      </dsp:txXfrm>
    </dsp:sp>
    <dsp:sp modelId="{FA7FD556-A114-4629-BA39-0A84A18A216C}">
      <dsp:nvSpPr>
        <dsp:cNvPr id="0" name=""/>
        <dsp:cNvSpPr/>
      </dsp:nvSpPr>
      <dsp:spPr>
        <a:xfrm>
          <a:off x="0" y="3530091"/>
          <a:ext cx="6797675" cy="94018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861556E-8C03-4630-9DD5-20F66B27F980}">
      <dsp:nvSpPr>
        <dsp:cNvPr id="0" name=""/>
        <dsp:cNvSpPr/>
      </dsp:nvSpPr>
      <dsp:spPr>
        <a:xfrm>
          <a:off x="284404" y="3741632"/>
          <a:ext cx="517099" cy="517099"/>
        </a:xfrm>
        <a:prstGeom prst="rect">
          <a:avLst/>
        </a:prstGeom>
        <a:blipFill>
          <a:blip xmlns:r="http://schemas.openxmlformats.org/officeDocument/2006/relationships"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94DD733-E6F3-407F-8664-B0C884769920}">
      <dsp:nvSpPr>
        <dsp:cNvPr id="0" name=""/>
        <dsp:cNvSpPr/>
      </dsp:nvSpPr>
      <dsp:spPr>
        <a:xfrm>
          <a:off x="1085908" y="3530091"/>
          <a:ext cx="5711766" cy="940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02" tIns="99502" rIns="99502" bIns="99502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/>
            <a:t>STAVEBNÍ POVOLENÍ, příp. KOLAUDACE (realizace stavby)</a:t>
          </a:r>
          <a:endParaRPr lang="en-US" sz="1900" kern="1200" dirty="0"/>
        </a:p>
      </dsp:txBody>
      <dsp:txXfrm>
        <a:off x="1085908" y="3530091"/>
        <a:ext cx="5711766" cy="940180"/>
      </dsp:txXfrm>
    </dsp:sp>
    <dsp:sp modelId="{DECE5D54-59D6-4D1F-A25C-E38B0EE0A5BB}">
      <dsp:nvSpPr>
        <dsp:cNvPr id="0" name=""/>
        <dsp:cNvSpPr/>
      </dsp:nvSpPr>
      <dsp:spPr>
        <a:xfrm>
          <a:off x="0" y="4705317"/>
          <a:ext cx="6797675" cy="94018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754665D-B7D2-46C6-BB5B-86DDEF903860}">
      <dsp:nvSpPr>
        <dsp:cNvPr id="0" name=""/>
        <dsp:cNvSpPr/>
      </dsp:nvSpPr>
      <dsp:spPr>
        <a:xfrm>
          <a:off x="284404" y="4916857"/>
          <a:ext cx="517099" cy="517099"/>
        </a:xfrm>
        <a:prstGeom prst="rect">
          <a:avLst/>
        </a:prstGeom>
        <a:blipFill>
          <a:blip xmlns:r="http://schemas.openxmlformats.org/officeDocument/2006/relationships"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5E121BF-30D4-4083-8784-F4A5D5234265}">
      <dsp:nvSpPr>
        <dsp:cNvPr id="0" name=""/>
        <dsp:cNvSpPr/>
      </dsp:nvSpPr>
      <dsp:spPr>
        <a:xfrm>
          <a:off x="1085908" y="4705317"/>
          <a:ext cx="5711766" cy="940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02" tIns="99502" rIns="99502" bIns="99502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/>
            <a:t>EVIDENCE V KN (nový způsob využití, zastavěná plocha a nádvoří, příp. ostatní plocha)</a:t>
          </a:r>
          <a:endParaRPr lang="en-US" sz="1900" kern="1200" dirty="0"/>
        </a:p>
      </dsp:txBody>
      <dsp:txXfrm>
        <a:off x="1085908" y="4705317"/>
        <a:ext cx="5711766" cy="9401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75289-0D8A-4518-8EAF-4683152EC442}" type="datetimeFigureOut">
              <a:rPr lang="cs-CZ" smtClean="0"/>
              <a:t>20.03.2019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06C22-C9E5-4897-B70D-38FB9C8E26BB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7986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75289-0D8A-4518-8EAF-4683152EC442}" type="datetimeFigureOut">
              <a:rPr lang="cs-CZ" smtClean="0"/>
              <a:t>20.03.2019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06C22-C9E5-4897-B70D-38FB9C8E26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533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75289-0D8A-4518-8EAF-4683152EC442}" type="datetimeFigureOut">
              <a:rPr lang="cs-CZ" smtClean="0"/>
              <a:t>20.03.2019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06C22-C9E5-4897-B70D-38FB9C8E26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8210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75289-0D8A-4518-8EAF-4683152EC442}" type="datetimeFigureOut">
              <a:rPr lang="cs-CZ" smtClean="0"/>
              <a:t>20.03.2019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06C22-C9E5-4897-B70D-38FB9C8E26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7795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75289-0D8A-4518-8EAF-4683152EC442}" type="datetimeFigureOut">
              <a:rPr lang="cs-CZ" smtClean="0"/>
              <a:t>20.03.2019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06C22-C9E5-4897-B70D-38FB9C8E26BB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1404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75289-0D8A-4518-8EAF-4683152EC442}" type="datetimeFigureOut">
              <a:rPr lang="cs-CZ" smtClean="0"/>
              <a:t>20.03.2019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06C22-C9E5-4897-B70D-38FB9C8E26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1794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75289-0D8A-4518-8EAF-4683152EC442}" type="datetimeFigureOut">
              <a:rPr lang="cs-CZ" smtClean="0"/>
              <a:t>20.03.2019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06C22-C9E5-4897-B70D-38FB9C8E26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68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75289-0D8A-4518-8EAF-4683152EC442}" type="datetimeFigureOut">
              <a:rPr lang="cs-CZ" smtClean="0"/>
              <a:t>20.03.2019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06C22-C9E5-4897-B70D-38FB9C8E26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855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75289-0D8A-4518-8EAF-4683152EC442}" type="datetimeFigureOut">
              <a:rPr lang="cs-CZ" smtClean="0"/>
              <a:t>20.03.2019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06C22-C9E5-4897-B70D-38FB9C8E26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2568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AC75289-0D8A-4518-8EAF-4683152EC442}" type="datetimeFigureOut">
              <a:rPr lang="cs-CZ" smtClean="0"/>
              <a:t>20.03.2019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7506C22-C9E5-4897-B70D-38FB9C8E26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8833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75289-0D8A-4518-8EAF-4683152EC442}" type="datetimeFigureOut">
              <a:rPr lang="cs-CZ" smtClean="0"/>
              <a:t>20.03.2019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06C22-C9E5-4897-B70D-38FB9C8E26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4083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AC75289-0D8A-4518-8EAF-4683152EC442}" type="datetimeFigureOut">
              <a:rPr lang="cs-CZ" smtClean="0"/>
              <a:t>20.03.2019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7506C22-C9E5-4897-B70D-38FB9C8E26BB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0922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2" r:id="rId1"/>
    <p:sldLayoutId id="2147484153" r:id="rId2"/>
    <p:sldLayoutId id="2147484154" r:id="rId3"/>
    <p:sldLayoutId id="2147484155" r:id="rId4"/>
    <p:sldLayoutId id="2147484156" r:id="rId5"/>
    <p:sldLayoutId id="2147484157" r:id="rId6"/>
    <p:sldLayoutId id="2147484158" r:id="rId7"/>
    <p:sldLayoutId id="2147484159" r:id="rId8"/>
    <p:sldLayoutId id="2147484160" r:id="rId9"/>
    <p:sldLayoutId id="2147484161" r:id="rId10"/>
    <p:sldLayoutId id="214748416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4CC331-C41A-4072-A745-B7940FC14E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Stavební pozemky.</a:t>
            </a:r>
            <a:br>
              <a:rPr lang="cs-CZ" dirty="0"/>
            </a:br>
            <a:r>
              <a:rPr lang="cs-CZ" dirty="0"/>
              <a:t>Veřejná prostranství.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D269924-D7C6-4DE0-B581-E8330B23B4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JUDr. Jana </a:t>
            </a:r>
            <a:r>
              <a:rPr lang="cs-CZ" dirty="0" err="1"/>
              <a:t>Tkáčiková</a:t>
            </a:r>
            <a:r>
              <a:rPr lang="cs-CZ" dirty="0"/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3029378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A6BE2E2-D0F1-4E0B-9180-04C1A1F3D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cs-CZ" sz="3600">
                <a:solidFill>
                  <a:srgbClr val="FFFFFF"/>
                </a:solidFill>
              </a:rPr>
              <a:t>Územní plánování a stavební pozemky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901FC4-48FD-4E92-963C-41F674D3EF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r>
              <a:rPr lang="cs-CZ" dirty="0"/>
              <a:t>Zastavěné území vs. nezastavěné území</a:t>
            </a:r>
          </a:p>
          <a:p>
            <a:pPr lvl="1"/>
            <a:r>
              <a:rPr lang="cs-CZ" dirty="0"/>
              <a:t>Cíle a úkoly územního plánování</a:t>
            </a:r>
          </a:p>
          <a:p>
            <a:pPr lvl="1"/>
            <a:r>
              <a:rPr lang="cs-CZ" dirty="0"/>
              <a:t>Ochrana nezastavěného území</a:t>
            </a:r>
          </a:p>
          <a:p>
            <a:pPr lvl="1"/>
            <a:r>
              <a:rPr lang="cs-CZ" dirty="0"/>
              <a:t>Limity využití území</a:t>
            </a:r>
          </a:p>
          <a:p>
            <a:pPr lvl="1"/>
            <a:r>
              <a:rPr lang="cs-CZ" dirty="0"/>
              <a:t>Obecné požadavky na vymezování ploch</a:t>
            </a:r>
          </a:p>
          <a:p>
            <a:pPr lvl="1"/>
            <a:r>
              <a:rPr lang="cs-CZ" dirty="0"/>
              <a:t>Stavební uzávěra</a:t>
            </a:r>
          </a:p>
          <a:p>
            <a:pPr lvl="1"/>
            <a:endParaRPr lang="cs-CZ" dirty="0"/>
          </a:p>
          <a:p>
            <a:r>
              <a:rPr lang="cs-CZ" dirty="0"/>
              <a:t>Nezastavitelný pozemek</a:t>
            </a:r>
          </a:p>
          <a:p>
            <a:pPr lvl="1"/>
            <a:r>
              <a:rPr lang="cs-CZ" dirty="0"/>
              <a:t>pozemek, jenž nelze zastavět na území obce, která nemá vydaný územní plán, a to</a:t>
            </a:r>
          </a:p>
          <a:p>
            <a:pPr lvl="2"/>
            <a:r>
              <a:rPr lang="cs-CZ" dirty="0"/>
              <a:t>pozemek veřejné zeleně a parku sloužící obecnému užívání;</a:t>
            </a:r>
          </a:p>
          <a:p>
            <a:pPr lvl="2"/>
            <a:r>
              <a:rPr lang="cs-CZ" dirty="0"/>
              <a:t>v intravilánu lesní pozemek nebo soubor sousedících lesních pozemků o výměře větší než 0,5 ha.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72700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8F0EDD6-094D-4CAA-9BDE-56A4D1B7B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cs-CZ" sz="3600" dirty="0">
                <a:solidFill>
                  <a:srgbClr val="FFFFFF"/>
                </a:solidFill>
              </a:rPr>
              <a:t>Obecné požadavky na vymezování ploch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30DB12-C981-4381-8204-B1D5252300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r>
              <a:rPr lang="cs-CZ" dirty="0"/>
              <a:t>Plochy s rozdílným způsobem využití </a:t>
            </a:r>
          </a:p>
          <a:p>
            <a:pPr lvl="1"/>
            <a:r>
              <a:rPr lang="cs-CZ" dirty="0"/>
              <a:t>s ohledem na specifické podmínky a charakter území zejména z důvodů omezení střetů vzájemně neslučitelných činností a požadavků na uspořádání a využívání území </a:t>
            </a:r>
          </a:p>
          <a:p>
            <a:r>
              <a:rPr lang="cs-CZ" dirty="0"/>
              <a:t>Plochy podle významu</a:t>
            </a:r>
          </a:p>
          <a:p>
            <a:pPr lvl="1"/>
            <a:r>
              <a:rPr lang="cs-CZ" dirty="0"/>
              <a:t>plochy zastavitelné, plochy územních rezerv, plochy ke změně stávající zástavby, plochy k obnově nebo opětovnému využití znehodnoceného území a plochy rekonstrukčních a rekultivačních zásahů do území</a:t>
            </a:r>
          </a:p>
        </p:txBody>
      </p:sp>
    </p:spTree>
    <p:extLst>
      <p:ext uri="{BB962C8B-B14F-4D97-AF65-F5344CB8AC3E}">
        <p14:creationId xmlns:p14="http://schemas.microsoft.com/office/powerpoint/2010/main" val="4051192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63D5CE-912A-432E-9503-DE558E1CA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Územní opatření o stavební uzávěře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F1D3C7-D69F-4372-9769-C274DDCC1E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/>
          </a:bodyPr>
          <a:lstStyle/>
          <a:p>
            <a:pPr lvl="1"/>
            <a:r>
              <a:rPr lang="cs-CZ" dirty="0" smtClean="0"/>
              <a:t>opatření </a:t>
            </a:r>
            <a:r>
              <a:rPr lang="cs-CZ" dirty="0"/>
              <a:t>obecné povahy dle SŘ</a:t>
            </a:r>
          </a:p>
          <a:p>
            <a:pPr lvl="1"/>
            <a:r>
              <a:rPr lang="cs-CZ" dirty="0"/>
              <a:t>v</a:t>
            </a:r>
            <a:r>
              <a:rPr lang="cs-CZ" dirty="0" smtClean="0"/>
              <a:t>ydává r</a:t>
            </a:r>
            <a:r>
              <a:rPr lang="cs-CZ" dirty="0" smtClean="0"/>
              <a:t>ada </a:t>
            </a:r>
            <a:r>
              <a:rPr lang="cs-CZ" dirty="0"/>
              <a:t>obce v přenesené působnosti, příp. rada kraje</a:t>
            </a:r>
          </a:p>
          <a:p>
            <a:r>
              <a:rPr lang="cs-CZ" dirty="0"/>
              <a:t>Obsah</a:t>
            </a:r>
          </a:p>
          <a:p>
            <a:pPr lvl="1"/>
            <a:r>
              <a:rPr lang="cs-CZ" dirty="0"/>
              <a:t>Omezení nebo zákaz stavební činnosti ve vymezeném dotčeném </a:t>
            </a:r>
            <a:r>
              <a:rPr lang="cs-CZ" dirty="0" smtClean="0"/>
              <a:t>území</a:t>
            </a:r>
          </a:p>
          <a:p>
            <a:pPr lvl="2"/>
            <a:r>
              <a:rPr lang="cs-CZ" dirty="0" smtClean="0"/>
              <a:t>Např. </a:t>
            </a:r>
            <a:r>
              <a:rPr lang="cs-CZ" dirty="0"/>
              <a:t>v</a:t>
            </a:r>
            <a:r>
              <a:rPr lang="cs-CZ" dirty="0" smtClean="0"/>
              <a:t> důsledku připravované nebo zrušené ÚPD, </a:t>
            </a:r>
            <a:endParaRPr lang="cs-CZ" dirty="0"/>
          </a:p>
          <a:p>
            <a:pPr lvl="1"/>
            <a:r>
              <a:rPr lang="cs-CZ" dirty="0"/>
              <a:t>Doba trvání stavební uzávěry, popřípadě podmínky pro povolení výjimek</a:t>
            </a:r>
          </a:p>
          <a:p>
            <a:r>
              <a:rPr lang="cs-CZ" dirty="0"/>
              <a:t>Vlastníkovi pozemku nebo stavby, jehož práva k pozemku nebo stavbě byla územním opatřením o stavební uzávěře omezena a byla mu tím způsobena majetková újma, náleží náhrada.</a:t>
            </a:r>
          </a:p>
        </p:txBody>
      </p:sp>
    </p:spTree>
    <p:extLst>
      <p:ext uri="{BB962C8B-B14F-4D97-AF65-F5344CB8AC3E}">
        <p14:creationId xmlns:p14="http://schemas.microsoft.com/office/powerpoint/2010/main" val="31107017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4E7E49-1E30-4E62-90AE-447E74A26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Územní rozhodnutí o umístění stavby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9F442C-4AEE-4EA3-A70D-AA0B2BCE3A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Vymezuje stavební pozemek, </a:t>
            </a:r>
          </a:p>
          <a:p>
            <a:pPr lvl="1"/>
            <a:r>
              <a:rPr lang="cs-CZ" dirty="0"/>
              <a:t>umisťuje navrhovanou stavbu, stanoví její druh a účel, </a:t>
            </a:r>
          </a:p>
          <a:p>
            <a:pPr lvl="1"/>
            <a:r>
              <a:rPr lang="cs-CZ" dirty="0"/>
              <a:t>podmínky pro její umístění, pro zpracování projektové dokumentace pro vydání stavebního povolení, pro ohlášení stavby a pro napojení na veřejnou dopravní a technickou </a:t>
            </a:r>
            <a:r>
              <a:rPr lang="cs-CZ" dirty="0" smtClean="0"/>
              <a:t>infrastrukturu.</a:t>
            </a:r>
            <a:endParaRPr lang="cs-CZ" dirty="0"/>
          </a:p>
          <a:p>
            <a:r>
              <a:rPr lang="cs-CZ" dirty="0"/>
              <a:t>Rozhodnutí o umístění stavby ani územní souhlas nevyžadují, např. </a:t>
            </a:r>
          </a:p>
          <a:p>
            <a:pPr lvl="2"/>
            <a:r>
              <a:rPr lang="cs-CZ" dirty="0"/>
              <a:t>opěrné zdi do výšky 1 m nebo oplocení do výšky 2 m, které nehraničí s veřejně přístupnými pozemními komunikacemi nebo s veřejným prostranstvím a které se nacházejí v zastavěném území či v zastavitelné ploše,</a:t>
            </a:r>
          </a:p>
          <a:p>
            <a:pPr lvl="2"/>
            <a:r>
              <a:rPr lang="cs-CZ" dirty="0"/>
              <a:t>stavba do 25 m2 zastavěné plochy a do 5 m výšky s jedním nadzemním podlažím, podsklepená nejvýše do hloubky 3 m na pozemku rodinného domu nebo stavby pro rodinnou rekreaci, která souvisí nebo podmiňuje bydlení nebo rodinnou rekreaci, neslouží k výrobě nebo skladování hořlavých látek nebo výbušnin, nejedná se o úložiště radioaktivních odpadů obsahující výlučně přírodní radionuklidy nebo jaderné zařízen, nebo stavbu pro podnikatelskou činnost, je v souladu s územně plánovací dokumentací, je umisťována v odstupové vzdálenosti od hranic pozemků nejméně 2 m, plocha části pozemku schopného vsakovat dešťové vody po jejím umístění bude nejméně 50 % z celkové plochy pozemku rodinného domu nebo stavby pro rodinnou rekreaci,</a:t>
            </a:r>
          </a:p>
          <a:p>
            <a:pPr lvl="2"/>
            <a:r>
              <a:rPr lang="cs-CZ" dirty="0"/>
              <a:t>bazén do 40 m2 zastavěné plochy na zastavěném stavebním pozemku rodinného domu nebo stavby pro rodinnou rekreaci v zastavěném území nebo v zastavitelné ploše umístěný v odstupové vzdálenosti nejméně 2 m od hranice pozemku, a jeho související technické </a:t>
            </a:r>
            <a:r>
              <a:rPr lang="cs-CZ" dirty="0" smtClean="0"/>
              <a:t>zařízení.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10562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4BD8DB-75D7-48B1-8707-61EE4D565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Územní rozhodnutí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9FB63C-68AC-4FC7-9F3D-5F5E6FF50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/>
          </a:bodyPr>
          <a:lstStyle/>
          <a:p>
            <a:r>
              <a:rPr lang="cs-CZ" dirty="0"/>
              <a:t>Posuzování záměru = souladu s požadavky</a:t>
            </a:r>
          </a:p>
          <a:p>
            <a:pPr lvl="1"/>
            <a:r>
              <a:rPr lang="cs-CZ" dirty="0"/>
              <a:t>stavebního zákona a jeho prováděcích právních předpisů, zejména s obecnými požadavky na využívání </a:t>
            </a:r>
            <a:r>
              <a:rPr lang="cs-CZ" dirty="0" smtClean="0"/>
              <a:t>území</a:t>
            </a:r>
            <a:endParaRPr lang="cs-CZ" dirty="0"/>
          </a:p>
          <a:p>
            <a:pPr lvl="1"/>
            <a:r>
              <a:rPr lang="cs-CZ" dirty="0"/>
              <a:t>na veřejnou dopravní nebo technickou infrastrukturu k možnosti a způsobu napojení nebo k podmínkám dotčených ochranných a bezpečnostních </a:t>
            </a:r>
            <a:r>
              <a:rPr lang="cs-CZ" dirty="0" smtClean="0"/>
              <a:t>pásem</a:t>
            </a:r>
            <a:endParaRPr lang="cs-CZ" dirty="0"/>
          </a:p>
          <a:p>
            <a:pPr lvl="1"/>
            <a:r>
              <a:rPr lang="cs-CZ" dirty="0"/>
              <a:t>zvláštních právních předpisů a se závaznými stanovisky, popřípadě s rozhodnutími dotčených orgánů podle zvláštních právních předpisů nebo stavebního zákona, popřípadě s výsledkem řešení </a:t>
            </a:r>
            <a:r>
              <a:rPr lang="cs-CZ" dirty="0" smtClean="0"/>
              <a:t>rozporů</a:t>
            </a:r>
            <a:endParaRPr lang="cs-CZ" dirty="0"/>
          </a:p>
          <a:p>
            <a:pPr lvl="1"/>
            <a:r>
              <a:rPr lang="cs-CZ" dirty="0"/>
              <a:t>soulad s územně plánovací dokumentací a s cíli a úkoly územního plánování</a:t>
            </a:r>
          </a:p>
          <a:p>
            <a:r>
              <a:rPr lang="cs-CZ" dirty="0" smtClean="0"/>
              <a:t>Územní </a:t>
            </a:r>
            <a:r>
              <a:rPr lang="cs-CZ" dirty="0"/>
              <a:t>rozhodnutí lze z moci úřední změnit nebo zrušit v řízení o umístění veřejně prospěšné stavby nebo veřejně prospěšného opatření.</a:t>
            </a:r>
          </a:p>
          <a:p>
            <a:pPr lvl="1"/>
            <a:r>
              <a:rPr lang="cs-CZ" dirty="0" smtClean="0"/>
              <a:t>náhrady </a:t>
            </a:r>
            <a:r>
              <a:rPr lang="cs-CZ" dirty="0"/>
              <a:t>za prokazatelné majetkové újmy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39523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9BE8A1-9BF3-4126-9E7F-B5B906480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Alternativy k územnímu rozhodnutí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2CF74A-6C94-47C7-A6A3-650C8C950E8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Územní souhlas, </a:t>
            </a:r>
          </a:p>
          <a:p>
            <a:pPr lvl="1"/>
            <a:r>
              <a:rPr lang="cs-CZ" dirty="0"/>
              <a:t>jsou-li splněny podmínky § 96</a:t>
            </a:r>
          </a:p>
          <a:p>
            <a:pPr lvl="2"/>
            <a:r>
              <a:rPr lang="cs-CZ" dirty="0"/>
              <a:t>Obecné a zvláštní</a:t>
            </a:r>
          </a:p>
          <a:p>
            <a:r>
              <a:rPr lang="cs-CZ" dirty="0"/>
              <a:t>Veřejnoprávní smlouva</a:t>
            </a:r>
          </a:p>
          <a:p>
            <a:pPr lvl="1"/>
            <a:r>
              <a:rPr lang="cs-CZ" dirty="0"/>
              <a:t>Stavební úřad a žadatel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8961E08-E60A-4CBE-AF52-C89F4E07618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Regulační plán </a:t>
            </a:r>
          </a:p>
          <a:p>
            <a:pPr lvl="1"/>
            <a:r>
              <a:rPr lang="cs-CZ" dirty="0"/>
              <a:t>stanoví podrobné podmínky pro využití pozemků, pro umístění a prostorové uspořádání staveb</a:t>
            </a:r>
          </a:p>
          <a:p>
            <a:pPr lvl="1"/>
            <a:r>
              <a:rPr lang="cs-CZ" dirty="0"/>
              <a:t>stanoví, která územní rozhodnutí nahrazuje</a:t>
            </a:r>
          </a:p>
          <a:p>
            <a:r>
              <a:rPr lang="cs-CZ" dirty="0"/>
              <a:t>Společné povolení</a:t>
            </a:r>
          </a:p>
          <a:p>
            <a:pPr lvl="1"/>
            <a:r>
              <a:rPr lang="cs-CZ" dirty="0"/>
              <a:t>schvaluje stavební záměr, vymezí pozemky pro jeho realizaci a stanoví podmínky pro umístění a provedení stavby, případně stanoví podmínky pro dělení nebo scelování pozemků, a pokud je to třeba také pro její užívání</a:t>
            </a:r>
          </a:p>
          <a:p>
            <a:r>
              <a:rPr lang="cs-CZ" dirty="0"/>
              <a:t>Společný souhlas</a:t>
            </a:r>
          </a:p>
          <a:p>
            <a:pPr lvl="1"/>
            <a:r>
              <a:rPr lang="cs-CZ" dirty="0"/>
              <a:t>Územní souhlas a souhlas s provedením ohlášeného stavebního záměru</a:t>
            </a:r>
          </a:p>
        </p:txBody>
      </p:sp>
    </p:spTree>
    <p:extLst>
      <p:ext uri="{BB962C8B-B14F-4D97-AF65-F5344CB8AC3E}">
        <p14:creationId xmlns:p14="http://schemas.microsoft.com/office/powerpoint/2010/main" val="8004955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4C0A926-0600-4187-93CE-0D7ED9CEE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cs-CZ" sz="3600">
                <a:solidFill>
                  <a:srgbClr val="FFFFFF"/>
                </a:solidFill>
              </a:rPr>
              <a:t>Požadavky na vymezení stavebního pozemku - obecně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93A656-303E-4F3F-BAD8-10DD6E339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r>
              <a:rPr lang="cs-CZ" dirty="0"/>
              <a:t>tak, aby svými vlastnostmi, zejména velikostí, polohou, plošným a prostorovým uspořádáním a základovými poměry, umožňoval umístění, realizaci a užívání stavby pro navrhovaný účel a aby byl dopravně napojen na kapacitně vyhovující veřejně přístupnou pozemní komunikaci.</a:t>
            </a:r>
          </a:p>
          <a:p>
            <a:r>
              <a:rPr lang="cs-CZ" dirty="0"/>
              <a:t>tak, aby na něm bylo vyřešeno </a:t>
            </a:r>
          </a:p>
          <a:p>
            <a:pPr lvl="1"/>
            <a:r>
              <a:rPr lang="cs-CZ" dirty="0"/>
              <a:t>umístění odstavných a parkovacích stání pro účel využití pozemku a užívání staveb na něm umístěných v rozsahu požadavků příslušné české technické normy pro navrhování místních komunikací, což zaručuje splnění požadavků této vyhlášky,</a:t>
            </a:r>
          </a:p>
          <a:p>
            <a:pPr lvl="1"/>
            <a:r>
              <a:rPr lang="cs-CZ" dirty="0"/>
              <a:t>nakládání s odpady a odpadními vodami, které na pozemku vznikají jeho užíváním nebo užíváním staveb na něm umístěných,</a:t>
            </a:r>
          </a:p>
          <a:p>
            <a:pPr lvl="1"/>
            <a:r>
              <a:rPr lang="cs-CZ" dirty="0"/>
              <a:t>vsakování nebo odvádění srážkových vod ze zastavěných ploch nebo zpevněných ploch, pokud se neplánuje jejich jiné využití.</a:t>
            </a:r>
          </a:p>
        </p:txBody>
      </p:sp>
    </p:spTree>
    <p:extLst>
      <p:ext uri="{BB962C8B-B14F-4D97-AF65-F5344CB8AC3E}">
        <p14:creationId xmlns:p14="http://schemas.microsoft.com/office/powerpoint/2010/main" val="18808515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3CB65E9-577C-47F6-8F14-B902F3238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cs-CZ" sz="3600" dirty="0">
                <a:solidFill>
                  <a:srgbClr val="FFFFFF"/>
                </a:solidFill>
              </a:rPr>
              <a:t>Požadavky na vymezení pozemku staveb pro bydlení a rodinnou rekreaci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4941FE-3B6F-49D2-86B5-2F4E028C92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r>
              <a:rPr lang="cs-CZ" dirty="0"/>
              <a:t>Ke každé stavbě rodinného domu nebo stavbě pro rodinnou rekreaci nebo souvislé skupině těchto staveb musí vést zpevněná pozemní komunikace široká nejméně 2,5 m a končící nejdále 50 m od stavby.</a:t>
            </a:r>
          </a:p>
          <a:p>
            <a:r>
              <a:rPr lang="cs-CZ" dirty="0"/>
              <a:t>U staveb pro rodinnou rekreaci je nutno umístit odstavné stání v počtu 1 stání pro jednu stavbu.</a:t>
            </a:r>
          </a:p>
          <a:p>
            <a:r>
              <a:rPr lang="cs-CZ" dirty="0"/>
              <a:t>Další požadavky a podmínky ne/pro</a:t>
            </a:r>
          </a:p>
          <a:p>
            <a:pPr lvl="1"/>
            <a:r>
              <a:rPr lang="cs-CZ" dirty="0"/>
              <a:t>vzdálenost odstavných a parkovacích stání.</a:t>
            </a:r>
          </a:p>
          <a:p>
            <a:pPr lvl="1"/>
            <a:r>
              <a:rPr lang="cs-CZ" dirty="0"/>
              <a:t>poměr výměry části pozemku schopné vsakování dešťové vody k celkové výměře pozemku </a:t>
            </a:r>
          </a:p>
          <a:p>
            <a:pPr lvl="1"/>
            <a:r>
              <a:rPr lang="cs-CZ" dirty="0"/>
              <a:t>umístění dalších staveb a provedení terénních úprav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66394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7EEE13C-7C1B-4BCE-A5FC-CFC6B44DE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cs-CZ" sz="3600">
                <a:solidFill>
                  <a:srgbClr val="FFFFFF"/>
                </a:solidFill>
              </a:rPr>
              <a:t>Obecné požadavky na umisťování staveb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B9CF16-9093-4491-B98A-B29AFA7F3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r>
              <a:rPr lang="cs-CZ" dirty="0"/>
              <a:t>Stavby podle druhu a potřeby se umisťují tak, aby </a:t>
            </a:r>
          </a:p>
          <a:p>
            <a:pPr lvl="1"/>
            <a:r>
              <a:rPr lang="cs-CZ" dirty="0"/>
              <a:t>bylo umožněno jejich napojení na sítě technické infrastruktury a pozemní komunikace a </a:t>
            </a:r>
          </a:p>
          <a:p>
            <a:pPr lvl="1"/>
            <a:r>
              <a:rPr lang="cs-CZ" dirty="0"/>
              <a:t>jejich umístění na pozemku umožňovalo mimo ochranná pásma rozvodu energetických vedení přístup požární techniky a provedení jejího zásahu</a:t>
            </a:r>
          </a:p>
          <a:p>
            <a:pPr lvl="1"/>
            <a:r>
              <a:rPr lang="cs-CZ" dirty="0"/>
              <a:t>stavba ani její část nepřesahovala na sousední pozemek.</a:t>
            </a:r>
          </a:p>
          <a:p>
            <a:pPr lvl="2"/>
            <a:r>
              <a:rPr lang="cs-CZ" dirty="0"/>
              <a:t>Umístěním stavby nebo změnou stavby na hranici pozemků nebo v její bezprostřední blízkosti nesmí být znemožněna zástavba sousedního pozemku.</a:t>
            </a:r>
          </a:p>
          <a:p>
            <a:r>
              <a:rPr lang="cs-CZ" dirty="0"/>
              <a:t>Mimo stavební pozemek lze umístit jen stavby zařízení staveniště a připojení staveb na sítě technické infrastruktury a pozemní komunikace.</a:t>
            </a:r>
          </a:p>
          <a:p>
            <a:r>
              <a:rPr lang="cs-CZ" dirty="0"/>
              <a:t>Vzájemné odstupy staveb</a:t>
            </a:r>
          </a:p>
          <a:p>
            <a:pPr lvl="1"/>
            <a:r>
              <a:rPr lang="cs-CZ" dirty="0"/>
              <a:t>Vazba na zachování kvality (pohody) bydlení, veřejných prostranství, umístění technické infrastruktury</a:t>
            </a:r>
          </a:p>
        </p:txBody>
      </p:sp>
    </p:spTree>
    <p:extLst>
      <p:ext uri="{BB962C8B-B14F-4D97-AF65-F5344CB8AC3E}">
        <p14:creationId xmlns:p14="http://schemas.microsoft.com/office/powerpoint/2010/main" val="8744411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FB5993E2-C02B-4335-ABA5-D8EC465551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0B801A2-5622-4BE8-9AD2-C337A2CD002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120061C8-EE53-4670-912C-107616480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cs-CZ" sz="3600">
                <a:solidFill>
                  <a:srgbClr val="FFFFFF"/>
                </a:solidFill>
              </a:rPr>
              <a:t>Časová osa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7AF614F-5BC3-4086-99F5-B87C5847A07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10" name="Zástupný obsah 7">
            <a:extLst>
              <a:ext uri="{FF2B5EF4-FFF2-40B4-BE49-F238E27FC236}">
                <a16:creationId xmlns:a16="http://schemas.microsoft.com/office/drawing/2014/main" id="{E3471B89-3452-4AA7-982F-5755FBF344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4234500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5114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70F8AF-EE7D-43BE-A92A-D2DF8A38C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Pozemek, stavba, právo stavby, právo stavět,…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0C9A98-9D9E-4A4B-B7FA-AA54CD37ADA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Stavba v občanskoprávním pojetí</a:t>
            </a:r>
          </a:p>
          <a:p>
            <a:pPr lvl="1"/>
            <a:r>
              <a:rPr lang="cs-CZ" dirty="0"/>
              <a:t>Samostatná věc</a:t>
            </a:r>
          </a:p>
          <a:p>
            <a:pPr lvl="1"/>
            <a:r>
              <a:rPr lang="cs-CZ" dirty="0"/>
              <a:t>Součást pozemku</a:t>
            </a:r>
          </a:p>
          <a:p>
            <a:r>
              <a:rPr lang="cs-CZ" dirty="0"/>
              <a:t>Stavba ve veřejnoprávním pojetí</a:t>
            </a:r>
          </a:p>
          <a:p>
            <a:pPr lvl="1"/>
            <a:r>
              <a:rPr lang="cs-CZ" dirty="0"/>
              <a:t>Veškerá stavební díla, která vznikají stavební nebo montážní technologií, bez zřetele na jejich stavebně technické provedení, použité stavební výrobky, materiály a konstrukce, na účel využití a dobu trvání</a:t>
            </a:r>
          </a:p>
          <a:p>
            <a:pPr lvl="1"/>
            <a:r>
              <a:rPr lang="cs-CZ" dirty="0"/>
              <a:t>Výrobek plnící funkci stavby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E977EAD-E082-4659-8266-1A242161C12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Právo stavby</a:t>
            </a:r>
          </a:p>
          <a:p>
            <a:pPr lvl="1"/>
            <a:r>
              <a:rPr lang="cs-CZ" dirty="0"/>
              <a:t>Věcné právo </a:t>
            </a:r>
          </a:p>
          <a:p>
            <a:pPr lvl="2"/>
            <a:r>
              <a:rPr lang="cs-CZ" dirty="0"/>
              <a:t>Mít na cizím pozemku stavbu</a:t>
            </a:r>
          </a:p>
          <a:p>
            <a:r>
              <a:rPr lang="cs-CZ" dirty="0"/>
              <a:t>Neoprávněná stavba</a:t>
            </a:r>
          </a:p>
          <a:p>
            <a:r>
              <a:rPr lang="cs-CZ" dirty="0"/>
              <a:t>Právo stavět</a:t>
            </a:r>
          </a:p>
          <a:p>
            <a:pPr lvl="1"/>
            <a:r>
              <a:rPr lang="cs-CZ" dirty="0"/>
              <a:t>Veřejnoprávní oprávnění</a:t>
            </a:r>
          </a:p>
          <a:p>
            <a:pPr lvl="2"/>
            <a:r>
              <a:rPr lang="cs-CZ" dirty="0"/>
              <a:t>Umístit a provést na pozemku stavbu</a:t>
            </a:r>
          </a:p>
          <a:p>
            <a:r>
              <a:rPr lang="cs-CZ" dirty="0"/>
              <a:t>Nepovolená „černá“ stavba </a:t>
            </a:r>
          </a:p>
        </p:txBody>
      </p:sp>
    </p:spTree>
    <p:extLst>
      <p:ext uri="{BB962C8B-B14F-4D97-AF65-F5344CB8AC3E}">
        <p14:creationId xmlns:p14="http://schemas.microsoft.com/office/powerpoint/2010/main" val="4950134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45D73B-3697-41A9-82DA-11CFFCF41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prostranství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5F50279-498B-453E-B970-41C36ED708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 pohledu stavebního zákona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A345FC-C1C7-41AD-B5C6-6F3A2754DEC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Veřejná infrastruktura, zřizované nebo užívané ve veřejném zájmu</a:t>
            </a:r>
          </a:p>
          <a:p>
            <a:pPr lvl="1"/>
            <a:r>
              <a:rPr lang="cs-CZ" dirty="0"/>
              <a:t>Požadavky na vymezování</a:t>
            </a:r>
          </a:p>
          <a:p>
            <a:pPr lvl="1"/>
            <a:r>
              <a:rPr lang="cs-CZ" dirty="0"/>
              <a:t>Součást zastavěného území </a:t>
            </a:r>
          </a:p>
          <a:p>
            <a:pPr lvl="1"/>
            <a:r>
              <a:rPr lang="cs-CZ" dirty="0"/>
              <a:t>Předkupní právo obce (§ 101)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4393587-E909-492D-AC8F-731FCC7278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cs-CZ" dirty="0"/>
              <a:t>Z pohledu obecního zřízení 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2AA8287-22AA-46F8-BAA3-6B28948FC36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dirty="0"/>
              <a:t>Všechna náměstí, ulice, tržiště, chodníky, veřejná zeleň, parky a další prostory přístupné každému bez omezení, tedy sloužící obecnému užívání, a to bez ohledu na vlastnictví k tomuto prostoru.</a:t>
            </a:r>
          </a:p>
          <a:p>
            <a:pPr lvl="1"/>
            <a:r>
              <a:rPr lang="cs-CZ" dirty="0"/>
              <a:t>Regulace užívání </a:t>
            </a:r>
          </a:p>
          <a:p>
            <a:pPr lvl="1"/>
            <a:r>
              <a:rPr lang="cs-CZ" dirty="0"/>
              <a:t>Obecné (nevýlučné) a zvláštní (výlučné) užívání </a:t>
            </a:r>
          </a:p>
          <a:p>
            <a:pPr lvl="2"/>
            <a:r>
              <a:rPr lang="cs-CZ" dirty="0"/>
              <a:t>Místní poplatek za zvláštní užívání </a:t>
            </a:r>
          </a:p>
        </p:txBody>
      </p:sp>
    </p:spTree>
    <p:extLst>
      <p:ext uri="{BB962C8B-B14F-4D97-AF65-F5344CB8AC3E}">
        <p14:creationId xmlns:p14="http://schemas.microsoft.com/office/powerpoint/2010/main" val="11010596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63DAF5-0CDE-466A-97F5-17FFD7594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prostranství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101F751E-D633-4FE6-A292-911BA81022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Veřejnoprávní institut</a:t>
            </a:r>
          </a:p>
          <a:p>
            <a:r>
              <a:rPr lang="cs-CZ" dirty="0"/>
              <a:t>Vznik ex lege</a:t>
            </a:r>
          </a:p>
          <a:p>
            <a:pPr lvl="1"/>
            <a:r>
              <a:rPr lang="cs-CZ" dirty="0"/>
              <a:t>Faktické užívání pozemku neomezeným okruhem osob (veřejností), otevřený prostor</a:t>
            </a:r>
          </a:p>
          <a:p>
            <a:pPr lvl="2"/>
            <a:r>
              <a:rPr lang="cs-CZ" dirty="0"/>
              <a:t>Důvod = Přirozená povaha věci nebo věnování </a:t>
            </a:r>
          </a:p>
          <a:p>
            <a:pPr lvl="1"/>
            <a:r>
              <a:rPr lang="cs-CZ" dirty="0"/>
              <a:t>Materiální kritérium</a:t>
            </a:r>
          </a:p>
          <a:p>
            <a:pPr lvl="2"/>
            <a:r>
              <a:rPr lang="cs-CZ" dirty="0"/>
              <a:t>Veřejný účel užívání, územní plán </a:t>
            </a:r>
          </a:p>
          <a:p>
            <a:r>
              <a:rPr lang="cs-CZ" dirty="0"/>
              <a:t>Smluvní úprava vztahu obce a vlastníka pozemku</a:t>
            </a:r>
          </a:p>
          <a:p>
            <a:r>
              <a:rPr lang="cs-CZ" dirty="0"/>
              <a:t>Evidence v katastru nemovitostí</a:t>
            </a:r>
          </a:p>
          <a:p>
            <a:pPr lvl="1"/>
            <a:r>
              <a:rPr lang="cs-CZ" dirty="0"/>
              <a:t>Způsob využití</a:t>
            </a:r>
          </a:p>
          <a:p>
            <a:pPr lvl="1"/>
            <a:r>
              <a:rPr lang="cs-CZ" dirty="0"/>
              <a:t>Evidenční význam </a:t>
            </a:r>
          </a:p>
        </p:txBody>
      </p:sp>
    </p:spTree>
    <p:extLst>
      <p:ext uri="{BB962C8B-B14F-4D97-AF65-F5344CB8AC3E}">
        <p14:creationId xmlns:p14="http://schemas.microsoft.com/office/powerpoint/2010/main" val="11556861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AC6C2F-DB17-42CF-B209-1D9A713FF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prostranství – kritéria vymezení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AF41D7-64CE-4B05-86AD-7230DB4C0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Za veřejné prostranství </a:t>
            </a:r>
            <a:r>
              <a:rPr lang="cs-CZ" i="1" dirty="0">
                <a:solidFill>
                  <a:srgbClr val="FF0000"/>
                </a:solidFill>
              </a:rPr>
              <a:t>nelze pokládat každý pozemek, který veřejnost užívá s ohledem na nepřítomnost technických překážek přístupu na něj</a:t>
            </a:r>
            <a:r>
              <a:rPr lang="cs-CZ" i="1" dirty="0"/>
              <a:t>. K naplnění pojmových znaků veřejného prostranství se vyžaduje též materiální kritérium spočívající v </a:t>
            </a:r>
            <a:r>
              <a:rPr lang="cs-CZ" i="1" dirty="0">
                <a:solidFill>
                  <a:srgbClr val="FF0000"/>
                </a:solidFill>
              </a:rPr>
              <a:t>určenosti dotčeného pozemku k uspokojování potřeb občanů obce</a:t>
            </a:r>
            <a:r>
              <a:rPr lang="cs-CZ" i="1" dirty="0"/>
              <a:t>, potažmo existenci funkčního významu daného prostranství pro sídelní celek. </a:t>
            </a:r>
          </a:p>
          <a:p>
            <a:pPr lvl="1"/>
            <a:r>
              <a:rPr lang="cs-CZ" i="1" dirty="0"/>
              <a:t>Pozemek, který je veřejností užíván toliko živelně, jejž obec (především prostřednictvím územně plánovací dokumentace) nedestinuje k plnění veřejných účelů a ve vztahu k němuž zůstává vlastníku zachována plná možnost vyloučit třetí osoby z jeho užívání, lze jen stěží kvalifikovat jako veřejné prostranství ve smyslu § 34 zákona č. 128/2000 Sb., pročež jeho užívání neohraničenou veřejností nedává vzejít bezdůvodnému obohacení na straně obce. </a:t>
            </a:r>
            <a:r>
              <a:rPr lang="cs-CZ" dirty="0"/>
              <a:t>NS 28 </a:t>
            </a:r>
            <a:r>
              <a:rPr lang="cs-CZ" dirty="0" err="1"/>
              <a:t>Cdo</a:t>
            </a:r>
            <a:r>
              <a:rPr lang="cs-CZ" dirty="0"/>
              <a:t> 4208/2016</a:t>
            </a:r>
          </a:p>
          <a:p>
            <a:r>
              <a:rPr lang="cs-CZ" i="1" dirty="0"/>
              <a:t>Tato úvaha by tedy měla nalézt svůj odraz i při posuzování otázky vzniku bezdůvodného obohacení užíváním cizího pozemku na straně obce. </a:t>
            </a:r>
            <a:r>
              <a:rPr lang="cs-CZ" dirty="0"/>
              <a:t>NS 28 </a:t>
            </a:r>
            <a:r>
              <a:rPr lang="cs-CZ" dirty="0" err="1"/>
              <a:t>Cdo</a:t>
            </a:r>
            <a:r>
              <a:rPr lang="cs-CZ" dirty="0"/>
              <a:t> 1498/2014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60955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99DDB1-C085-4BE2-940C-FC55B4216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Regulace užívání veřejných prostranství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84A991-0D35-4EAF-8B60-A4DC98787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Obecně závazné vyhlášky</a:t>
            </a:r>
          </a:p>
          <a:p>
            <a:pPr lvl="1"/>
            <a:r>
              <a:rPr lang="cs-CZ" dirty="0"/>
              <a:t>zabezpečení místních záležitostí veřejného pořádku; zejména může stanovit, které činnosti, jež by mohly narušit veřejný pořádek v obci nebo být v rozporu s dobrými mravy, ochranou bezpečnosti, zdraví a majetku, lze vykonávat pouze na místech a v čase obecně závaznou vyhláškou určených, nebo stanovit, že na některých veřejných prostranstvích v obci jsou takové činnosti zakázány</a:t>
            </a:r>
          </a:p>
          <a:p>
            <a:pPr lvl="1"/>
            <a:r>
              <a:rPr lang="cs-CZ" dirty="0"/>
              <a:t>zajištění udržování čistoty ulic a jiných veřejných prostranství.</a:t>
            </a:r>
          </a:p>
          <a:p>
            <a:r>
              <a:rPr lang="cs-CZ" dirty="0"/>
              <a:t>Přestupky proti veřejnému pořádku</a:t>
            </a:r>
          </a:p>
          <a:p>
            <a:pPr lvl="1"/>
            <a:r>
              <a:rPr lang="cs-CZ" dirty="0"/>
              <a:t>znečištění veřejného prostranství, zanedbání povinnosti úklidu veřejného prostranství,</a:t>
            </a:r>
          </a:p>
          <a:p>
            <a:pPr lvl="1"/>
            <a:r>
              <a:rPr lang="cs-CZ" dirty="0"/>
              <a:t>poškození nebo neoprávněný zábor veřejného prostranství.</a:t>
            </a:r>
          </a:p>
          <a:p>
            <a:pPr lvl="2"/>
            <a:r>
              <a:rPr lang="cs-CZ" dirty="0"/>
              <a:t>Napomenutí, pokuta, omezující opatření</a:t>
            </a:r>
          </a:p>
        </p:txBody>
      </p:sp>
    </p:spTree>
    <p:extLst>
      <p:ext uri="{BB962C8B-B14F-4D97-AF65-F5344CB8AC3E}">
        <p14:creationId xmlns:p14="http://schemas.microsoft.com/office/powerpoint/2010/main" val="14465353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5B705C00-3C13-4647-9D12-B38670AFC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Zvláštní užívání veřejného prostranství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62DD8BBE-2DB2-4902-ACF5-3355668D7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Zpoplatnění na základě obecně závazné vyhlášky</a:t>
            </a:r>
          </a:p>
          <a:p>
            <a:pPr lvl="1"/>
            <a:r>
              <a:rPr lang="cs-CZ" dirty="0"/>
              <a:t>Vymezení míst (pozemků)</a:t>
            </a:r>
          </a:p>
          <a:p>
            <a:r>
              <a:rPr lang="cs-CZ" dirty="0"/>
              <a:t>Provádění výkopových prací, umístění dočasných staveb a zařízení sloužících pro poskytování prodeje a služeb, pro umístění stavebních nebo reklamních zařízení, zařízení cirkusů, lunaparků a jiných obdobných atrakcí, umístění skládek, vyhrazení trvalého parkovacího místa a užívání pro kulturní, sportovní a reklamní akce nebo potřeby tvorby filmových a televizních </a:t>
            </a:r>
            <a:r>
              <a:rPr lang="cs-CZ" dirty="0" err="1"/>
              <a:t>dě</a:t>
            </a:r>
            <a:endParaRPr lang="cs-CZ" dirty="0"/>
          </a:p>
          <a:p>
            <a:r>
              <a:rPr lang="cs-CZ" dirty="0"/>
              <a:t>Sazba poplatku až 10,-Kč za každý i započatý m2 užívaného veřejného prostranství a každý i započatý den. </a:t>
            </a:r>
          </a:p>
          <a:p>
            <a:pPr lvl="1"/>
            <a:r>
              <a:rPr lang="cs-CZ" dirty="0"/>
              <a:t>Za užívání veřejného prostranství k umístění prodejních nebo reklamních zařízení, lunaparků a jiných atrakcí může obec zvýšit sazbu až na její desetinásobek. </a:t>
            </a:r>
          </a:p>
          <a:p>
            <a:pPr lvl="1"/>
            <a:endParaRPr lang="cs-CZ" dirty="0"/>
          </a:p>
          <a:p>
            <a:r>
              <a:rPr lang="cs-CZ" dirty="0"/>
              <a:t>Smluvní ujednání s vlastníkem pozemku</a:t>
            </a:r>
          </a:p>
        </p:txBody>
      </p:sp>
    </p:spTree>
    <p:extLst>
      <p:ext uri="{BB962C8B-B14F-4D97-AF65-F5344CB8AC3E}">
        <p14:creationId xmlns:p14="http://schemas.microsoft.com/office/powerpoint/2010/main" val="35568044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>
            <a:extLst>
              <a:ext uri="{FF2B5EF4-FFF2-40B4-BE49-F238E27FC236}">
                <a16:creationId xmlns:a16="http://schemas.microsoft.com/office/drawing/2014/main" id="{875C9751-05D1-44DC-AB98-7C55366FD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Požadavky na vymezování ploch a pozemků veřejných prostranství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7ECECD35-A41D-43A5-8697-2EB547F9E26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Obecným požadavkem je vytvářet a chránit bezpečně přístupná veřejná prostranství v zastavěném území a v zastavitelných plochách,… </a:t>
            </a:r>
          </a:p>
          <a:p>
            <a:r>
              <a:rPr lang="cs-CZ" dirty="0"/>
              <a:t>Pro každé dva hektary zastavitelné plochy bydlení, rekreace, občanského vybavení anebo smíšené obytné se vymezuje s touto zastavitelnou plochou související plocha veřejného prostranství o výměře nejméně 1000 m2</a:t>
            </a:r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4ADBB856-01F3-4724-8E5B-C258F7EB101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Nejmenší šířka veřejného prostranství, jehož součástí je pozemní komunikace zpřístupňující pozemek bytového domu, je 12 m. </a:t>
            </a:r>
          </a:p>
          <a:p>
            <a:pPr lvl="1"/>
            <a:r>
              <a:rPr lang="cs-CZ" dirty="0"/>
              <a:t>Při jednosměrném provozu lze tuto šířku snížit až na 10,5 m.</a:t>
            </a:r>
          </a:p>
          <a:p>
            <a:r>
              <a:rPr lang="cs-CZ" dirty="0"/>
              <a:t>Nejmenší šířka veřejného prostranství, jehož součástí je pozemní komunikace zpřístupňující pozemek rodinného domu, je 8 m. </a:t>
            </a:r>
          </a:p>
          <a:p>
            <a:pPr lvl="1"/>
            <a:r>
              <a:rPr lang="cs-CZ" dirty="0"/>
              <a:t>Při jednosměrném provozu lze tuto šířku snížit až na 6,5 m.</a:t>
            </a:r>
          </a:p>
          <a:p>
            <a:endParaRPr lang="cs-CZ" dirty="0"/>
          </a:p>
          <a:p>
            <a:r>
              <a:rPr lang="cs-CZ" dirty="0"/>
              <a:t>Nutné dále zohlednit vzájemné odstupy staveb</a:t>
            </a:r>
          </a:p>
        </p:txBody>
      </p:sp>
    </p:spTree>
    <p:extLst>
      <p:ext uri="{BB962C8B-B14F-4D97-AF65-F5344CB8AC3E}">
        <p14:creationId xmlns:p14="http://schemas.microsoft.com/office/powerpoint/2010/main" val="2000487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A32B48-2F0E-417C-91BD-CF0416F72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Povolování stavby z pohledu OZ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A25D75-87B1-484B-A425-AA4DE150F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Je-li držitel prováděním stavby ohrožen v držbě nemovité věci nebo může-li se pro to důvodně obávat následků uvedených v § 1013 </a:t>
            </a:r>
            <a:r>
              <a:rPr lang="cs-CZ" dirty="0"/>
              <a:t>(IMISE) </a:t>
            </a:r>
            <a:r>
              <a:rPr lang="cs-CZ" i="1" dirty="0"/>
              <a:t>a nezajistí-li se proti němu stavebník cestou práva, může se ohrožený držitel domáhat zákazu provádění stavby. </a:t>
            </a:r>
          </a:p>
          <a:p>
            <a:r>
              <a:rPr lang="cs-CZ" i="1" dirty="0"/>
              <a:t>Zákazu se držitel domáhat nemůže, jestliže ve správním řízení, jehož byl účastníkem, neuplatnil své námitky k žádosti o povolení takové stavby, ač tak učinit mohl.</a:t>
            </a:r>
          </a:p>
          <a:p>
            <a:r>
              <a:rPr lang="cs-CZ" i="1" dirty="0"/>
              <a:t>Dokud není o záležitosti rozhodnuto, může soud zakázat, aby se stavba prováděla. </a:t>
            </a:r>
            <a:endParaRPr lang="cs-CZ" i="1" dirty="0" smtClean="0"/>
          </a:p>
          <a:p>
            <a:pPr lvl="1"/>
            <a:r>
              <a:rPr lang="cs-CZ" dirty="0" smtClean="0"/>
              <a:t>Dokud </a:t>
            </a:r>
            <a:r>
              <a:rPr lang="cs-CZ" dirty="0"/>
              <a:t>není vydáno rozhodnutí stavebního úřadu</a:t>
            </a:r>
          </a:p>
          <a:p>
            <a:r>
              <a:rPr lang="cs-CZ" i="1" dirty="0"/>
              <a:t>Má-li pro to vlastník pozemku rozumný důvod, může požadovat, aby se soused zdržel zřizování stavby na sousedním pozemku v těsné blízkosti společné hranice pozemků.</a:t>
            </a:r>
          </a:p>
          <a:p>
            <a:pPr lvl="1"/>
            <a:r>
              <a:rPr lang="cs-CZ" dirty="0"/>
              <a:t>Bez veřejnoprávního oprávnění stavět</a:t>
            </a:r>
          </a:p>
        </p:txBody>
      </p:sp>
    </p:spTree>
    <p:extLst>
      <p:ext uri="{BB962C8B-B14F-4D97-AF65-F5344CB8AC3E}">
        <p14:creationId xmlns:p14="http://schemas.microsoft.com/office/powerpoint/2010/main" val="3241774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401DCC-8E74-42CB-96AB-FA2E35F08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Neoprávněná stavba – právní důsledky</a:t>
            </a:r>
            <a:endParaRPr 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2155B453-7FA0-434D-850D-A60F8A059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Právo bránit se proti neoprávněným zásahům do vlastnického právo.</a:t>
            </a:r>
          </a:p>
          <a:p>
            <a:r>
              <a:rPr lang="cs-CZ" dirty="0"/>
              <a:t>Stavba zřízená na cizím pozemku připadá vlastníkovi pozemku</a:t>
            </a:r>
            <a:r>
              <a:rPr lang="cs-CZ" dirty="0" smtClean="0"/>
              <a:t>.</a:t>
            </a:r>
          </a:p>
          <a:p>
            <a:r>
              <a:rPr lang="cs-CZ" dirty="0" smtClean="0"/>
              <a:t>Náhrada nákladů na stavbu</a:t>
            </a:r>
          </a:p>
          <a:p>
            <a:pPr lvl="1"/>
            <a:r>
              <a:rPr lang="cs-CZ" dirty="0" smtClean="0"/>
              <a:t>Výše dle dobré víry</a:t>
            </a:r>
          </a:p>
          <a:p>
            <a:r>
              <a:rPr lang="cs-CZ" dirty="0" smtClean="0"/>
              <a:t>Odstranění stavby </a:t>
            </a:r>
          </a:p>
          <a:p>
            <a:pPr lvl="1"/>
            <a:r>
              <a:rPr lang="cs-CZ" dirty="0" smtClean="0"/>
              <a:t>Na návrh vlastníka pozemku rozhodnutí soudu</a:t>
            </a:r>
          </a:p>
          <a:p>
            <a:r>
              <a:rPr lang="cs-CZ" dirty="0" smtClean="0"/>
              <a:t>Převod/přikázání pozemku do vlastnictví stavebníka</a:t>
            </a:r>
          </a:p>
          <a:p>
            <a:r>
              <a:rPr lang="cs-CZ" dirty="0" smtClean="0"/>
              <a:t>Specifické řešení </a:t>
            </a:r>
            <a:r>
              <a:rPr lang="cs-CZ" dirty="0" err="1" smtClean="0"/>
              <a:t>přestavku</a:t>
            </a:r>
            <a:endParaRPr lang="cs-CZ" dirty="0" smtClean="0"/>
          </a:p>
          <a:p>
            <a:pPr lvl="1"/>
            <a:r>
              <a:rPr lang="cs-CZ" i="1" dirty="0"/>
              <a:t>Zasahuje-li trvalá stavba zřízená na vlastním pozemku jen malou částí na malou část cizího </a:t>
            </a:r>
            <a:r>
              <a:rPr lang="cs-CZ" i="1" dirty="0" smtClean="0"/>
              <a:t>pozemku,…</a:t>
            </a: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7638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4D9C73-10DC-4B19-A1A6-1460A31D2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Nepovolená „černá“ stavba – právní důsledky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0A57886-28AE-4F86-AFAD-EFDD80086F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Nařízení odstranění stavby </a:t>
            </a:r>
          </a:p>
          <a:p>
            <a:pPr lvl="2"/>
            <a:r>
              <a:rPr lang="cs-CZ" dirty="0"/>
              <a:t>Rozhodnutí stavebního úřadu z podnětu</a:t>
            </a:r>
          </a:p>
          <a:p>
            <a:pPr lvl="1"/>
            <a:r>
              <a:rPr lang="cs-CZ" dirty="0"/>
              <a:t>vlastníku stavby nebo s jeho souhlasem stavebníkovi stavby prováděné nebo provedené bez rozhodnutí nebo opatření vyžadovaného stavebním zákonem nebo bez opatření nebo jiného úkonu toto rozhodnutí nahrazující anebo v rozporu s ním, a stavba nebyla dodatečně povolena,</a:t>
            </a:r>
          </a:p>
          <a:p>
            <a:pPr lvl="1"/>
            <a:r>
              <a:rPr lang="cs-CZ" dirty="0"/>
              <a:t>vlastníku stavby, která nevyžaduje územní rozhodnutí, stavební povolení ani ohlášení stavby, ale je prováděna nebo byla provedena v rozporu s právními předpisy, nebo vlastníkovi pozemku, na kterém byla provedena, není-li vlastník stavby </a:t>
            </a:r>
            <a:r>
              <a:rPr lang="cs-CZ" dirty="0" smtClean="0"/>
              <a:t>znám</a:t>
            </a:r>
            <a:r>
              <a:rPr lang="cs-CZ" dirty="0"/>
              <a:t>.</a:t>
            </a:r>
            <a:endParaRPr lang="cs-CZ" dirty="0" smtClean="0"/>
          </a:p>
          <a:p>
            <a:r>
              <a:rPr lang="cs-CZ" dirty="0" smtClean="0"/>
              <a:t>Dodatečné povolení stavby</a:t>
            </a:r>
          </a:p>
          <a:p>
            <a:pPr lvl="2"/>
            <a:r>
              <a:rPr lang="cs-CZ" dirty="0" smtClean="0"/>
              <a:t>Rozhodnutí stavebního úřadu na žádost</a:t>
            </a:r>
          </a:p>
          <a:p>
            <a:pPr lvl="1"/>
            <a:r>
              <a:rPr lang="cs-CZ" dirty="0" smtClean="0"/>
              <a:t>není </a:t>
            </a:r>
            <a:r>
              <a:rPr lang="cs-CZ" dirty="0"/>
              <a:t>umístěna v rozporu s cíli a úkoly územního plánování, politikou územního rozvoje, s územně plánovací dokumentací a s územním opatřením o stavební uzávěře nebo s územním opatřením o asanaci území nebo s předchozími rozhodnutími o území,</a:t>
            </a:r>
          </a:p>
          <a:p>
            <a:pPr lvl="1"/>
            <a:r>
              <a:rPr lang="cs-CZ" dirty="0"/>
              <a:t>není prováděna či provedena na pozemku, kde to zvláštní právní předpis zakazuje nebo omezuje,</a:t>
            </a:r>
          </a:p>
          <a:p>
            <a:pPr lvl="1"/>
            <a:r>
              <a:rPr lang="cs-CZ" dirty="0"/>
              <a:t>není v rozporu s obecnými požadavky na výstavbu nebo s veřejným zájmem chráněným zvláštním právním předpisem.</a:t>
            </a:r>
          </a:p>
          <a:p>
            <a:r>
              <a:rPr lang="cs-CZ" dirty="0"/>
              <a:t>Bude-li stavba dodatečně povolena, stavební úřad řízení o odstranění stavby zastaví.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5659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B5993E2-C02B-4335-ABA5-D8EC465551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0B801A2-5622-4BE8-9AD2-C337A2CD002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B37493-B30C-4D8F-80D3-F3966E197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cs-CZ" sz="3600">
                <a:solidFill>
                  <a:srgbClr val="FFFFFF"/>
                </a:solidFill>
              </a:rPr>
              <a:t>Stavební pozemky – různá pojetí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7AF614F-5BC3-4086-99F5-B87C5847A07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096180AD-6128-407E-8F2E-3C888D2D31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2038316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1805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D2E2CD-F3AC-4A12-A5D6-BED31C238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Stavební pozemek pro účely evidence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B6289A-3F81-4399-BD81-39913771372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Stavební parcela </a:t>
            </a:r>
          </a:p>
          <a:p>
            <a:pPr lvl="1"/>
            <a:r>
              <a:rPr lang="cs-CZ" dirty="0"/>
              <a:t>pozemek evidovaný v druhu pozemku zastavěná plocha a nádvoří, na němž je </a:t>
            </a:r>
          </a:p>
          <a:p>
            <a:pPr lvl="2"/>
            <a:r>
              <a:rPr lang="cs-CZ" dirty="0"/>
              <a:t>budova včetně nádvoří, </a:t>
            </a:r>
          </a:p>
          <a:p>
            <a:pPr lvl="2"/>
            <a:r>
              <a:rPr lang="cs-CZ" dirty="0"/>
              <a:t>společný dvůr, </a:t>
            </a:r>
          </a:p>
          <a:p>
            <a:pPr lvl="2"/>
            <a:r>
              <a:rPr lang="cs-CZ" dirty="0"/>
              <a:t>zbořeniště, </a:t>
            </a:r>
          </a:p>
          <a:p>
            <a:pPr lvl="2"/>
            <a:r>
              <a:rPr lang="cs-CZ" dirty="0"/>
              <a:t>nebo vodní dílo.</a:t>
            </a:r>
          </a:p>
          <a:p>
            <a:r>
              <a:rPr lang="cs-CZ" dirty="0"/>
              <a:t>Jiné druhy pozemků se stavbou, příp. budovou</a:t>
            </a:r>
          </a:p>
          <a:p>
            <a:pPr lvl="1"/>
            <a:r>
              <a:rPr lang="cs-CZ" dirty="0"/>
              <a:t>viz způsob využití pozemku dle KV</a:t>
            </a:r>
          </a:p>
          <a:p>
            <a:pPr lvl="2"/>
            <a:r>
              <a:rPr lang="cs-CZ" dirty="0"/>
              <a:t>n</a:t>
            </a:r>
            <a:r>
              <a:rPr lang="cs-CZ" dirty="0" smtClean="0"/>
              <a:t>apř</a:t>
            </a:r>
            <a:r>
              <a:rPr lang="cs-CZ" dirty="0"/>
              <a:t>. skleník, vodní plocha nebo les s budovou, silnice, sportoviště, FVE</a:t>
            </a:r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193DD53-0515-4ABD-8561-6765AF280C7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Zápis nové budovy</a:t>
            </a:r>
          </a:p>
          <a:p>
            <a:pPr lvl="1"/>
            <a:r>
              <a:rPr lang="cs-CZ" dirty="0"/>
              <a:t>K zápisu údajů o nové budově musí být předložen doklad o způsobu užívání budovy a geometrický plán.</a:t>
            </a:r>
          </a:p>
          <a:p>
            <a:pPr lvl="1"/>
            <a:r>
              <a:rPr lang="cs-CZ" dirty="0"/>
              <a:t>Není-li nová budova součástí pozemku ani práva stavby, zapíše se jako její vlastník osoba, která prokáže právo zřídit na pozemku tuto budovu, neprokáže-li se jinou listinou, že vlastníkem je někdo jiný.</a:t>
            </a:r>
          </a:p>
          <a:p>
            <a:r>
              <a:rPr lang="cs-CZ" dirty="0"/>
              <a:t>Zápis vodního díla</a:t>
            </a:r>
          </a:p>
          <a:p>
            <a:pPr lvl="1"/>
            <a:r>
              <a:rPr lang="cs-CZ" dirty="0"/>
              <a:t>§ 20 vodního zákona + vyhláška č. 23/2007 Sb.</a:t>
            </a:r>
          </a:p>
          <a:p>
            <a:r>
              <a:rPr lang="cs-CZ" dirty="0"/>
              <a:t>Zápis nového druhu a způsobu využití pozemku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4378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3C7C58A-CC25-4387-88DA-528BADA20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cs-CZ" sz="3600" dirty="0">
                <a:solidFill>
                  <a:srgbClr val="FFFFFF"/>
                </a:solidFill>
              </a:rPr>
              <a:t>Stavební pozemky pro účely oceňování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9BCAE8-7DD3-48C0-BF0B-8A0FEB9F86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r>
              <a:rPr lang="cs-CZ" dirty="0"/>
              <a:t>nezastavěné pozemky,</a:t>
            </a:r>
          </a:p>
          <a:p>
            <a:pPr lvl="1"/>
            <a:r>
              <a:rPr lang="cs-CZ" dirty="0"/>
              <a:t>1. evidované v katastru nemovitostí v druhu pozemku zastavěné plochy a nádvoří,</a:t>
            </a:r>
          </a:p>
          <a:p>
            <a:pPr lvl="1"/>
            <a:r>
              <a:rPr lang="cs-CZ" dirty="0"/>
              <a:t>2. evidované v katastru nemovitostí v jednotlivých druzích pozemků, které byly vydaným územním rozhodnutím, společným povolením, kterým se stavba umisťuje a povoluje, regulačním plánem, veřejnoprávní smlouvou nahrazující územní rozhodnutí nebo územním souhlasem určeny k zastavění; </a:t>
            </a:r>
          </a:p>
          <a:p>
            <a:pPr lvl="1"/>
            <a:r>
              <a:rPr lang="cs-CZ" dirty="0"/>
              <a:t>3. evidované v katastru nemovitostí v druhu pozemku zahrady nebo ostatní plochy, v jednotném funkčním celku. </a:t>
            </a:r>
          </a:p>
          <a:p>
            <a:pPr lvl="1"/>
            <a:r>
              <a:rPr lang="cs-CZ" dirty="0"/>
              <a:t>4. evidované v katastru nemovitostí s právem stavby,</a:t>
            </a:r>
          </a:p>
          <a:p>
            <a:r>
              <a:rPr lang="cs-CZ" dirty="0"/>
              <a:t>zastavěné pozemky,</a:t>
            </a:r>
          </a:p>
          <a:p>
            <a:pPr lvl="1"/>
            <a:r>
              <a:rPr lang="cs-CZ" dirty="0"/>
              <a:t>1. evidované v katastru nemovitostí v druhu pozemku zastavěné plochy a nádvoří,</a:t>
            </a:r>
          </a:p>
          <a:p>
            <a:pPr lvl="1"/>
            <a:r>
              <a:rPr lang="cs-CZ" dirty="0"/>
              <a:t>2. evidované v katastru nemovitostí v druhu pozemku ostatní plochy, které jsou již zastavěny,</a:t>
            </a:r>
          </a:p>
          <a:p>
            <a:r>
              <a:rPr lang="cs-CZ" dirty="0"/>
              <a:t>plochy pozemků skutečně zastavěné stavbami bez ohledu na evidovaný stav v katastru nemovitostí.</a:t>
            </a:r>
          </a:p>
        </p:txBody>
      </p:sp>
    </p:spTree>
    <p:extLst>
      <p:ext uri="{BB962C8B-B14F-4D97-AF65-F5344CB8AC3E}">
        <p14:creationId xmlns:p14="http://schemas.microsoft.com/office/powerpoint/2010/main" val="2134118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EAA0BC-1A48-4139-B96D-16475E67A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cs-CZ"/>
              <a:t>Stavební pozemek v pojetí stavebního zákona</a:t>
            </a:r>
          </a:p>
        </p:txBody>
      </p:sp>
      <p:graphicFrame>
        <p:nvGraphicFramePr>
          <p:cNvPr id="16" name="Zástupný obsah 4">
            <a:extLst>
              <a:ext uri="{FF2B5EF4-FFF2-40B4-BE49-F238E27FC236}">
                <a16:creationId xmlns:a16="http://schemas.microsoft.com/office/drawing/2014/main" id="{05C57767-87E2-4D1E-97C5-6E433AEFC9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8173545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8169778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2537</Words>
  <Application>Microsoft Office PowerPoint</Application>
  <PresentationFormat>Širokoúhlá obrazovka</PresentationFormat>
  <Paragraphs>217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8" baseType="lpstr">
      <vt:lpstr>Calibri</vt:lpstr>
      <vt:lpstr>Calibri Light</vt:lpstr>
      <vt:lpstr>Retrospektiva</vt:lpstr>
      <vt:lpstr>Stavební pozemky. Veřejná prostranství.</vt:lpstr>
      <vt:lpstr>Pozemek, stavba, právo stavby, právo stavět,…</vt:lpstr>
      <vt:lpstr>Povolování stavby z pohledu OZ</vt:lpstr>
      <vt:lpstr>Neoprávněná stavba – právní důsledky</vt:lpstr>
      <vt:lpstr>Nepovolená „černá“ stavba – právní důsledky</vt:lpstr>
      <vt:lpstr>Stavební pozemky – různá pojetí</vt:lpstr>
      <vt:lpstr>Stavební pozemek pro účely evidence</vt:lpstr>
      <vt:lpstr>Stavební pozemky pro účely oceňování </vt:lpstr>
      <vt:lpstr>Stavební pozemek v pojetí stavebního zákona</vt:lpstr>
      <vt:lpstr>Územní plánování a stavební pozemky</vt:lpstr>
      <vt:lpstr>Obecné požadavky na vymezování ploch</vt:lpstr>
      <vt:lpstr>Územní opatření o stavební uzávěře</vt:lpstr>
      <vt:lpstr>Územní rozhodnutí o umístění stavby</vt:lpstr>
      <vt:lpstr>Územní rozhodnutí</vt:lpstr>
      <vt:lpstr>Alternativy k územnímu rozhodnutí</vt:lpstr>
      <vt:lpstr>Požadavky na vymezení stavebního pozemku - obecně</vt:lpstr>
      <vt:lpstr>Požadavky na vymezení pozemku staveb pro bydlení a rodinnou rekreaci</vt:lpstr>
      <vt:lpstr>Obecné požadavky na umisťování staveb</vt:lpstr>
      <vt:lpstr>Časová osa</vt:lpstr>
      <vt:lpstr>Veřejná prostranství</vt:lpstr>
      <vt:lpstr>Veřejná prostranství</vt:lpstr>
      <vt:lpstr>Veřejná prostranství – kritéria vymezení</vt:lpstr>
      <vt:lpstr>Regulace užívání veřejných prostranství</vt:lpstr>
      <vt:lpstr>Zvláštní užívání veřejného prostranství</vt:lpstr>
      <vt:lpstr>Požadavky na vymezování ploch a pozemků veřejných prostranství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Stavební pozemky. Veřejná prostranství.</dc:title>
  <dc:creator>Jana</dc:creator>
  <cp:lastModifiedBy>Jana Tkáčiková</cp:lastModifiedBy>
  <cp:revision>12</cp:revision>
  <dcterms:created xsi:type="dcterms:W3CDTF">2019-03-07T14:24:02Z</dcterms:created>
  <dcterms:modified xsi:type="dcterms:W3CDTF">2019-03-20T13:22:59Z</dcterms:modified>
</cp:coreProperties>
</file>