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22" r:id="rId3"/>
    <p:sldId id="321" r:id="rId4"/>
    <p:sldId id="319" r:id="rId5"/>
    <p:sldId id="320" r:id="rId6"/>
    <p:sldId id="323" r:id="rId7"/>
    <p:sldId id="276" r:id="rId8"/>
    <p:sldId id="277" r:id="rId9"/>
    <p:sldId id="278" r:id="rId10"/>
    <p:sldId id="279" r:id="rId11"/>
    <p:sldId id="280" r:id="rId12"/>
    <p:sldId id="281" r:id="rId13"/>
    <p:sldId id="282" r:id="rId14"/>
    <p:sldId id="283" r:id="rId15"/>
    <p:sldId id="284" r:id="rId16"/>
    <p:sldId id="286" r:id="rId17"/>
    <p:sldId id="287" r:id="rId18"/>
    <p:sldId id="288" r:id="rId19"/>
    <p:sldId id="289" r:id="rId20"/>
    <p:sldId id="290" r:id="rId21"/>
    <p:sldId id="291" r:id="rId22"/>
    <p:sldId id="292" r:id="rId23"/>
    <p:sldId id="311" r:id="rId24"/>
    <p:sldId id="312" r:id="rId25"/>
    <p:sldId id="313" r:id="rId26"/>
    <p:sldId id="314" r:id="rId27"/>
    <p:sldId id="317" r:id="rId28"/>
    <p:sldId id="316" r:id="rId29"/>
    <p:sldId id="294" r:id="rId30"/>
    <p:sldId id="295" r:id="rId31"/>
    <p:sldId id="296" r:id="rId32"/>
    <p:sldId id="297" r:id="rId33"/>
    <p:sldId id="298" r:id="rId34"/>
    <p:sldId id="299" r:id="rId35"/>
    <p:sldId id="300" r:id="rId36"/>
    <p:sldId id="301" r:id="rId37"/>
    <p:sldId id="302" r:id="rId38"/>
    <p:sldId id="304" r:id="rId39"/>
    <p:sldId id="305" r:id="rId40"/>
    <p:sldId id="306" r:id="rId41"/>
    <p:sldId id="307" r:id="rId42"/>
    <p:sldId id="308" r:id="rId43"/>
    <p:sldId id="309" r:id="rId44"/>
    <p:sldId id="310" r:id="rId45"/>
    <p:sldId id="259" r:id="rId46"/>
    <p:sldId id="260" r:id="rId47"/>
    <p:sldId id="261" r:id="rId48"/>
    <p:sldId id="262" r:id="rId49"/>
    <p:sldId id="263" r:id="rId50"/>
    <p:sldId id="264" r:id="rId51"/>
    <p:sldId id="265" r:id="rId52"/>
    <p:sldId id="267" r:id="rId53"/>
    <p:sldId id="268" r:id="rId54"/>
    <p:sldId id="269" r:id="rId55"/>
    <p:sldId id="270" r:id="rId56"/>
    <p:sldId id="271" r:id="rId57"/>
    <p:sldId id="272" r:id="rId58"/>
    <p:sldId id="273" r:id="rId59"/>
    <p:sldId id="274" r:id="rId60"/>
    <p:sldId id="318" r:id="rId61"/>
    <p:sldId id="275" r:id="rId6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0" autoAdjust="0"/>
    <p:restoredTop sz="94660"/>
  </p:normalViewPr>
  <p:slideViewPr>
    <p:cSldViewPr snapToGrid="0">
      <p:cViewPr varScale="1">
        <p:scale>
          <a:sx n="115" d="100"/>
          <a:sy n="115" d="100"/>
        </p:scale>
        <p:origin x="14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_rels/drawing10.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CB7E7C-97A5-49DB-A1E7-9C7C067593B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EAA7985B-B903-41C3-8FDB-51346FF176EE}">
      <dgm:prSet/>
      <dgm:spPr/>
      <dgm:t>
        <a:bodyPr/>
        <a:lstStyle/>
        <a:p>
          <a:pPr rtl="0"/>
          <a:r>
            <a:rPr lang="cs-CZ" dirty="0" err="1" smtClean="0"/>
            <a:t>Information</a:t>
          </a:r>
          <a:r>
            <a:rPr lang="cs-CZ" dirty="0" smtClean="0"/>
            <a:t> </a:t>
          </a:r>
          <a:r>
            <a:rPr lang="cs-CZ" dirty="0" err="1" smtClean="0"/>
            <a:t>right</a:t>
          </a:r>
          <a:endParaRPr lang="cs-CZ" dirty="0"/>
        </a:p>
      </dgm:t>
    </dgm:pt>
    <dgm:pt modelId="{DCCB63B0-C272-4877-A797-F0BB9A32EB68}" type="parTrans" cxnId="{9DCE7780-758F-4D7C-ADAE-C31C597D6633}">
      <dgm:prSet/>
      <dgm:spPr/>
      <dgm:t>
        <a:bodyPr/>
        <a:lstStyle/>
        <a:p>
          <a:endParaRPr lang="cs-CZ"/>
        </a:p>
      </dgm:t>
    </dgm:pt>
    <dgm:pt modelId="{FAA45ACA-645D-4CB7-A6F7-C9AF33408711}" type="sibTrans" cxnId="{9DCE7780-758F-4D7C-ADAE-C31C597D6633}">
      <dgm:prSet/>
      <dgm:spPr/>
      <dgm:t>
        <a:bodyPr/>
        <a:lstStyle/>
        <a:p>
          <a:endParaRPr lang="cs-CZ"/>
        </a:p>
      </dgm:t>
    </dgm:pt>
    <dgm:pt modelId="{99458CB5-8269-452F-B97B-8A72F7BF040E}">
      <dgm:prSet/>
      <dgm:spPr/>
      <dgm:t>
        <a:bodyPr/>
        <a:lstStyle/>
        <a:p>
          <a:pPr rtl="0"/>
          <a:r>
            <a:rPr lang="cs-CZ" dirty="0" err="1" smtClean="0"/>
            <a:t>Abstain</a:t>
          </a:r>
          <a:r>
            <a:rPr lang="cs-CZ" dirty="0" smtClean="0"/>
            <a:t> </a:t>
          </a:r>
          <a:r>
            <a:rPr lang="cs-CZ" dirty="0" err="1" smtClean="0"/>
            <a:t>from</a:t>
          </a:r>
          <a:r>
            <a:rPr lang="cs-CZ" dirty="0" smtClean="0"/>
            <a:t> </a:t>
          </a:r>
          <a:r>
            <a:rPr lang="cs-CZ" dirty="0" err="1" smtClean="0"/>
            <a:t>activity</a:t>
          </a:r>
          <a:r>
            <a:rPr lang="cs-CZ" dirty="0" smtClean="0"/>
            <a:t>:</a:t>
          </a:r>
          <a:endParaRPr lang="cs-CZ" dirty="0"/>
        </a:p>
      </dgm:t>
    </dgm:pt>
    <dgm:pt modelId="{6AA16934-1167-40D7-BA90-898B9A6D330A}" type="parTrans" cxnId="{65382901-C1D8-4119-A7D6-3AF70F13B120}">
      <dgm:prSet/>
      <dgm:spPr/>
      <dgm:t>
        <a:bodyPr/>
        <a:lstStyle/>
        <a:p>
          <a:endParaRPr lang="cs-CZ"/>
        </a:p>
      </dgm:t>
    </dgm:pt>
    <dgm:pt modelId="{FEA13755-107A-4A9D-8091-0AE10E055B83}" type="sibTrans" cxnId="{65382901-C1D8-4119-A7D6-3AF70F13B120}">
      <dgm:prSet/>
      <dgm:spPr/>
      <dgm:t>
        <a:bodyPr/>
        <a:lstStyle/>
        <a:p>
          <a:endParaRPr lang="cs-CZ"/>
        </a:p>
      </dgm:t>
    </dgm:pt>
    <dgm:pt modelId="{E4ED3D98-D8F4-46A2-A6A2-5F71BDF385C3}">
      <dgm:prSet/>
      <dgm:spPr/>
      <dgm:t>
        <a:bodyPr/>
        <a:lstStyle/>
        <a:p>
          <a:pPr rtl="0"/>
          <a:r>
            <a:rPr lang="cs-CZ" dirty="0" smtClean="0"/>
            <a:t>a</a:t>
          </a:r>
          <a:r>
            <a:rPr lang="cs-CZ" smtClean="0"/>
            <a:t>) </a:t>
          </a:r>
          <a:r>
            <a:rPr lang="en-US" smtClean="0"/>
            <a:t>withdrawing products from the market,</a:t>
          </a:r>
          <a:endParaRPr lang="cs-CZ" dirty="0"/>
        </a:p>
      </dgm:t>
    </dgm:pt>
    <dgm:pt modelId="{01BB0657-D910-48B7-8AF4-D86ABB07C91C}" type="parTrans" cxnId="{0BB7FDA9-3E84-4CCD-A46B-2AD2126DA1E8}">
      <dgm:prSet/>
      <dgm:spPr/>
      <dgm:t>
        <a:bodyPr/>
        <a:lstStyle/>
        <a:p>
          <a:endParaRPr lang="cs-CZ"/>
        </a:p>
      </dgm:t>
    </dgm:pt>
    <dgm:pt modelId="{E2D8B742-5DF5-4771-95A1-684AD3C4C328}" type="sibTrans" cxnId="{0BB7FDA9-3E84-4CCD-A46B-2AD2126DA1E8}">
      <dgm:prSet/>
      <dgm:spPr/>
      <dgm:t>
        <a:bodyPr/>
        <a:lstStyle/>
        <a:p>
          <a:endParaRPr lang="cs-CZ"/>
        </a:p>
      </dgm:t>
    </dgm:pt>
    <dgm:pt modelId="{0FD8B33E-E4B8-4A99-9D55-EA64C536D7F9}">
      <dgm:prSet/>
      <dgm:spPr/>
      <dgm:t>
        <a:bodyPr/>
        <a:lstStyle/>
        <a:p>
          <a:r>
            <a:rPr lang="en-US" dirty="0" smtClean="0"/>
            <a:t>b) the permanent disposal or destruction o</a:t>
          </a:r>
          <a:r>
            <a:rPr lang="cs-CZ" dirty="0" smtClean="0"/>
            <a:t>r</a:t>
          </a:r>
        </a:p>
      </dgm:t>
    </dgm:pt>
    <dgm:pt modelId="{9540BC83-4530-4B2F-A7BD-548AD4B18176}" type="parTrans" cxnId="{7BCD365E-8DF8-48F2-A20A-336909E0B8E5}">
      <dgm:prSet/>
      <dgm:spPr/>
      <dgm:t>
        <a:bodyPr/>
        <a:lstStyle/>
        <a:p>
          <a:endParaRPr lang="cs-CZ"/>
        </a:p>
      </dgm:t>
    </dgm:pt>
    <dgm:pt modelId="{D2B3F143-D0D9-4552-B02D-3CFD421BF0CF}" type="sibTrans" cxnId="{7BCD365E-8DF8-48F2-A20A-336909E0B8E5}">
      <dgm:prSet/>
      <dgm:spPr/>
      <dgm:t>
        <a:bodyPr/>
        <a:lstStyle/>
        <a:p>
          <a:endParaRPr lang="cs-CZ"/>
        </a:p>
      </dgm:t>
    </dgm:pt>
    <dgm:pt modelId="{39DBC2B5-EB5A-422E-BA2B-DFF50EFC6F9A}">
      <dgm:prSet/>
      <dgm:spPr/>
      <dgm:t>
        <a:bodyPr/>
        <a:lstStyle/>
        <a:p>
          <a:r>
            <a:rPr lang="en-US" dirty="0" smtClean="0"/>
            <a:t>c) the removal or destruction of materials, tools and equipment intended or used exclusively or principally in infringing activities.</a:t>
          </a:r>
          <a:endParaRPr lang="cs-CZ" dirty="0" smtClean="0"/>
        </a:p>
      </dgm:t>
    </dgm:pt>
    <dgm:pt modelId="{009A6028-9D63-4220-94F3-19D8E253C2CC}" type="parTrans" cxnId="{704EC012-79E1-473F-975B-51023172850E}">
      <dgm:prSet/>
      <dgm:spPr/>
      <dgm:t>
        <a:bodyPr/>
        <a:lstStyle/>
        <a:p>
          <a:endParaRPr lang="cs-CZ"/>
        </a:p>
      </dgm:t>
    </dgm:pt>
    <dgm:pt modelId="{5B83493F-FA90-4084-A2A4-E23172D32B5C}" type="sibTrans" cxnId="{704EC012-79E1-473F-975B-51023172850E}">
      <dgm:prSet/>
      <dgm:spPr/>
      <dgm:t>
        <a:bodyPr/>
        <a:lstStyle/>
        <a:p>
          <a:endParaRPr lang="cs-CZ"/>
        </a:p>
      </dgm:t>
    </dgm:pt>
    <dgm:pt modelId="{4A633822-DFB6-4FA9-8974-AB619A0F8346}" type="pres">
      <dgm:prSet presAssocID="{49CB7E7C-97A5-49DB-A1E7-9C7C067593BA}" presName="linear" presStyleCnt="0">
        <dgm:presLayoutVars>
          <dgm:animLvl val="lvl"/>
          <dgm:resizeHandles val="exact"/>
        </dgm:presLayoutVars>
      </dgm:prSet>
      <dgm:spPr/>
      <dgm:t>
        <a:bodyPr/>
        <a:lstStyle/>
        <a:p>
          <a:endParaRPr lang="cs-CZ"/>
        </a:p>
      </dgm:t>
    </dgm:pt>
    <dgm:pt modelId="{B0B3D7F7-620A-422F-861F-A2726D3A00E4}" type="pres">
      <dgm:prSet presAssocID="{EAA7985B-B903-41C3-8FDB-51346FF176EE}" presName="parentText" presStyleLbl="node1" presStyleIdx="0" presStyleCnt="2">
        <dgm:presLayoutVars>
          <dgm:chMax val="0"/>
          <dgm:bulletEnabled val="1"/>
        </dgm:presLayoutVars>
      </dgm:prSet>
      <dgm:spPr/>
      <dgm:t>
        <a:bodyPr/>
        <a:lstStyle/>
        <a:p>
          <a:endParaRPr lang="cs-CZ"/>
        </a:p>
      </dgm:t>
    </dgm:pt>
    <dgm:pt modelId="{ECB60CEA-D7C9-48EF-97A0-6199F63F6C34}" type="pres">
      <dgm:prSet presAssocID="{FAA45ACA-645D-4CB7-A6F7-C9AF33408711}" presName="spacer" presStyleCnt="0"/>
      <dgm:spPr/>
    </dgm:pt>
    <dgm:pt modelId="{9DD2CAF8-B5FF-4A53-B978-F7A486F83DE3}" type="pres">
      <dgm:prSet presAssocID="{99458CB5-8269-452F-B97B-8A72F7BF040E}" presName="parentText" presStyleLbl="node1" presStyleIdx="1" presStyleCnt="2">
        <dgm:presLayoutVars>
          <dgm:chMax val="0"/>
          <dgm:bulletEnabled val="1"/>
        </dgm:presLayoutVars>
      </dgm:prSet>
      <dgm:spPr/>
      <dgm:t>
        <a:bodyPr/>
        <a:lstStyle/>
        <a:p>
          <a:endParaRPr lang="cs-CZ"/>
        </a:p>
      </dgm:t>
    </dgm:pt>
    <dgm:pt modelId="{E880B669-E8A7-4F13-BC6E-9C83DB4FAABA}" type="pres">
      <dgm:prSet presAssocID="{99458CB5-8269-452F-B97B-8A72F7BF040E}" presName="childText" presStyleLbl="revTx" presStyleIdx="0" presStyleCnt="1">
        <dgm:presLayoutVars>
          <dgm:bulletEnabled val="1"/>
        </dgm:presLayoutVars>
      </dgm:prSet>
      <dgm:spPr/>
      <dgm:t>
        <a:bodyPr/>
        <a:lstStyle/>
        <a:p>
          <a:endParaRPr lang="cs-CZ"/>
        </a:p>
      </dgm:t>
    </dgm:pt>
  </dgm:ptLst>
  <dgm:cxnLst>
    <dgm:cxn modelId="{704EC012-79E1-473F-975B-51023172850E}" srcId="{99458CB5-8269-452F-B97B-8A72F7BF040E}" destId="{39DBC2B5-EB5A-422E-BA2B-DFF50EFC6F9A}" srcOrd="2" destOrd="0" parTransId="{009A6028-9D63-4220-94F3-19D8E253C2CC}" sibTransId="{5B83493F-FA90-4084-A2A4-E23172D32B5C}"/>
    <dgm:cxn modelId="{42F27F70-CC56-442A-80E4-4A96604AC56D}" type="presOf" srcId="{49CB7E7C-97A5-49DB-A1E7-9C7C067593BA}" destId="{4A633822-DFB6-4FA9-8974-AB619A0F8346}" srcOrd="0" destOrd="0" presId="urn:microsoft.com/office/officeart/2005/8/layout/vList2"/>
    <dgm:cxn modelId="{26B65E42-2066-47EA-B111-19291553C125}" type="presOf" srcId="{EAA7985B-B903-41C3-8FDB-51346FF176EE}" destId="{B0B3D7F7-620A-422F-861F-A2726D3A00E4}" srcOrd="0" destOrd="0" presId="urn:microsoft.com/office/officeart/2005/8/layout/vList2"/>
    <dgm:cxn modelId="{2C4FE72F-BC2F-43E7-91A6-8BC51BA0E251}" type="presOf" srcId="{39DBC2B5-EB5A-422E-BA2B-DFF50EFC6F9A}" destId="{E880B669-E8A7-4F13-BC6E-9C83DB4FAABA}" srcOrd="0" destOrd="2" presId="urn:microsoft.com/office/officeart/2005/8/layout/vList2"/>
    <dgm:cxn modelId="{314B691B-F62C-4044-9428-DFFF4C04F953}" type="presOf" srcId="{0FD8B33E-E4B8-4A99-9D55-EA64C536D7F9}" destId="{E880B669-E8A7-4F13-BC6E-9C83DB4FAABA}" srcOrd="0" destOrd="1" presId="urn:microsoft.com/office/officeart/2005/8/layout/vList2"/>
    <dgm:cxn modelId="{B181501B-72B7-46CE-8BA1-53275D73640D}" type="presOf" srcId="{E4ED3D98-D8F4-46A2-A6A2-5F71BDF385C3}" destId="{E880B669-E8A7-4F13-BC6E-9C83DB4FAABA}" srcOrd="0" destOrd="0" presId="urn:microsoft.com/office/officeart/2005/8/layout/vList2"/>
    <dgm:cxn modelId="{7BCD365E-8DF8-48F2-A20A-336909E0B8E5}" srcId="{99458CB5-8269-452F-B97B-8A72F7BF040E}" destId="{0FD8B33E-E4B8-4A99-9D55-EA64C536D7F9}" srcOrd="1" destOrd="0" parTransId="{9540BC83-4530-4B2F-A7BD-548AD4B18176}" sibTransId="{D2B3F143-D0D9-4552-B02D-3CFD421BF0CF}"/>
    <dgm:cxn modelId="{0BB7FDA9-3E84-4CCD-A46B-2AD2126DA1E8}" srcId="{99458CB5-8269-452F-B97B-8A72F7BF040E}" destId="{E4ED3D98-D8F4-46A2-A6A2-5F71BDF385C3}" srcOrd="0" destOrd="0" parTransId="{01BB0657-D910-48B7-8AF4-D86ABB07C91C}" sibTransId="{E2D8B742-5DF5-4771-95A1-684AD3C4C328}"/>
    <dgm:cxn modelId="{9DCE7780-758F-4D7C-ADAE-C31C597D6633}" srcId="{49CB7E7C-97A5-49DB-A1E7-9C7C067593BA}" destId="{EAA7985B-B903-41C3-8FDB-51346FF176EE}" srcOrd="0" destOrd="0" parTransId="{DCCB63B0-C272-4877-A797-F0BB9A32EB68}" sibTransId="{FAA45ACA-645D-4CB7-A6F7-C9AF33408711}"/>
    <dgm:cxn modelId="{70CE0D42-6EAD-4077-8E98-7D4FDBA49D93}" type="presOf" srcId="{99458CB5-8269-452F-B97B-8A72F7BF040E}" destId="{9DD2CAF8-B5FF-4A53-B978-F7A486F83DE3}" srcOrd="0" destOrd="0" presId="urn:microsoft.com/office/officeart/2005/8/layout/vList2"/>
    <dgm:cxn modelId="{65382901-C1D8-4119-A7D6-3AF70F13B120}" srcId="{49CB7E7C-97A5-49DB-A1E7-9C7C067593BA}" destId="{99458CB5-8269-452F-B97B-8A72F7BF040E}" srcOrd="1" destOrd="0" parTransId="{6AA16934-1167-40D7-BA90-898B9A6D330A}" sibTransId="{FEA13755-107A-4A9D-8091-0AE10E055B83}"/>
    <dgm:cxn modelId="{3E5552CF-4695-45CA-A08F-29597FB6ECBB}" type="presParOf" srcId="{4A633822-DFB6-4FA9-8974-AB619A0F8346}" destId="{B0B3D7F7-620A-422F-861F-A2726D3A00E4}" srcOrd="0" destOrd="0" presId="urn:microsoft.com/office/officeart/2005/8/layout/vList2"/>
    <dgm:cxn modelId="{85F2618B-3A17-4CDD-9AFF-47B7C93F0691}" type="presParOf" srcId="{4A633822-DFB6-4FA9-8974-AB619A0F8346}" destId="{ECB60CEA-D7C9-48EF-97A0-6199F63F6C34}" srcOrd="1" destOrd="0" presId="urn:microsoft.com/office/officeart/2005/8/layout/vList2"/>
    <dgm:cxn modelId="{46B978ED-BAF8-4274-B9BD-0E7EAD9F49E8}" type="presParOf" srcId="{4A633822-DFB6-4FA9-8974-AB619A0F8346}" destId="{9DD2CAF8-B5FF-4A53-B978-F7A486F83DE3}" srcOrd="2" destOrd="0" presId="urn:microsoft.com/office/officeart/2005/8/layout/vList2"/>
    <dgm:cxn modelId="{0A654DFD-9C90-4288-9C0A-8F3E95F83D5B}" type="presParOf" srcId="{4A633822-DFB6-4FA9-8974-AB619A0F8346}" destId="{E880B669-E8A7-4F13-BC6E-9C83DB4FAAB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1414EC3-721A-41CF-98DF-554FBA4CDA61}" type="doc">
      <dgm:prSet loTypeId="urn:microsoft.com/office/officeart/2005/8/layout/orgChart1" loCatId="hierarchy" qsTypeId="urn:microsoft.com/office/officeart/2005/8/quickstyle/simple3" qsCatId="simple" csTypeId="urn:microsoft.com/office/officeart/2005/8/colors/accent0_1" csCatId="mainScheme" phldr="1"/>
      <dgm:spPr/>
      <dgm:t>
        <a:bodyPr/>
        <a:lstStyle/>
        <a:p>
          <a:endParaRPr lang="cs-CZ"/>
        </a:p>
      </dgm:t>
    </dgm:pt>
    <dgm:pt modelId="{ADB8E00D-3B1F-414E-AAB0-41C4683A54E2}">
      <dgm:prSet/>
      <dgm:spPr/>
      <dgm:t>
        <a:bodyPr/>
        <a:lstStyle/>
        <a:p>
          <a:pPr rtl="0"/>
          <a:r>
            <a:rPr lang="en-US" dirty="0" smtClean="0"/>
            <a:t>1. “sunrise </a:t>
          </a:r>
          <a:r>
            <a:rPr lang="en-US" dirty="0" err="1" smtClean="0"/>
            <a:t>perionds</a:t>
          </a:r>
          <a:r>
            <a:rPr lang="en-US" dirty="0" smtClean="0"/>
            <a:t>”</a:t>
          </a:r>
          <a:endParaRPr lang="cs-CZ" dirty="0"/>
        </a:p>
      </dgm:t>
    </dgm:pt>
    <dgm:pt modelId="{6F0A33E9-D983-4DCC-BCF5-F72EC77A7813}" type="parTrans" cxnId="{3086470B-7DEF-4B04-AD90-EC777449A4D7}">
      <dgm:prSet/>
      <dgm:spPr/>
      <dgm:t>
        <a:bodyPr/>
        <a:lstStyle/>
        <a:p>
          <a:endParaRPr lang="cs-CZ"/>
        </a:p>
      </dgm:t>
    </dgm:pt>
    <dgm:pt modelId="{F919E65A-08A6-43D0-ABD4-8AA2A5C8A312}" type="sibTrans" cxnId="{3086470B-7DEF-4B04-AD90-EC777449A4D7}">
      <dgm:prSet/>
      <dgm:spPr/>
      <dgm:t>
        <a:bodyPr/>
        <a:lstStyle/>
        <a:p>
          <a:endParaRPr lang="cs-CZ"/>
        </a:p>
      </dgm:t>
    </dgm:pt>
    <dgm:pt modelId="{B979099A-2BFE-4F92-A11F-94CCC2EA1D3C}">
      <dgm:prSet/>
      <dgm:spPr/>
      <dgm:t>
        <a:bodyPr/>
        <a:lstStyle/>
        <a:p>
          <a:pPr rtl="0"/>
          <a:r>
            <a:rPr lang="en-US" smtClean="0"/>
            <a:t>2. Alternative dispute resolution</a:t>
          </a:r>
          <a:endParaRPr lang="cs-CZ"/>
        </a:p>
      </dgm:t>
    </dgm:pt>
    <dgm:pt modelId="{39D163F4-DDF6-41C7-94FE-5F4C92743369}" type="parTrans" cxnId="{3D95C045-23B5-4C79-8ADD-F3C8A2F5B98F}">
      <dgm:prSet/>
      <dgm:spPr/>
      <dgm:t>
        <a:bodyPr/>
        <a:lstStyle/>
        <a:p>
          <a:endParaRPr lang="cs-CZ"/>
        </a:p>
      </dgm:t>
    </dgm:pt>
    <dgm:pt modelId="{A1A0047B-C593-4910-9724-24CA0DFA1CB8}" type="sibTrans" cxnId="{3D95C045-23B5-4C79-8ADD-F3C8A2F5B98F}">
      <dgm:prSet/>
      <dgm:spPr/>
      <dgm:t>
        <a:bodyPr/>
        <a:lstStyle/>
        <a:p>
          <a:endParaRPr lang="cs-CZ"/>
        </a:p>
      </dgm:t>
    </dgm:pt>
    <dgm:pt modelId="{131C4DAC-2DEB-4DB8-BDB9-A12B62F3B4C8}" type="pres">
      <dgm:prSet presAssocID="{11414EC3-721A-41CF-98DF-554FBA4CDA61}" presName="hierChild1" presStyleCnt="0">
        <dgm:presLayoutVars>
          <dgm:orgChart val="1"/>
          <dgm:chPref val="1"/>
          <dgm:dir/>
          <dgm:animOne val="branch"/>
          <dgm:animLvl val="lvl"/>
          <dgm:resizeHandles/>
        </dgm:presLayoutVars>
      </dgm:prSet>
      <dgm:spPr/>
      <dgm:t>
        <a:bodyPr/>
        <a:lstStyle/>
        <a:p>
          <a:endParaRPr lang="cs-CZ"/>
        </a:p>
      </dgm:t>
    </dgm:pt>
    <dgm:pt modelId="{686C1CF2-8CBC-4F61-885F-B31C988CB942}" type="pres">
      <dgm:prSet presAssocID="{ADB8E00D-3B1F-414E-AAB0-41C4683A54E2}" presName="hierRoot1" presStyleCnt="0">
        <dgm:presLayoutVars>
          <dgm:hierBranch val="init"/>
        </dgm:presLayoutVars>
      </dgm:prSet>
      <dgm:spPr/>
    </dgm:pt>
    <dgm:pt modelId="{D0578243-29C7-41AA-9E6D-66051811940D}" type="pres">
      <dgm:prSet presAssocID="{ADB8E00D-3B1F-414E-AAB0-41C4683A54E2}" presName="rootComposite1" presStyleCnt="0"/>
      <dgm:spPr/>
    </dgm:pt>
    <dgm:pt modelId="{FCDFF4D6-5590-41D3-8934-040E8BE9FF9A}" type="pres">
      <dgm:prSet presAssocID="{ADB8E00D-3B1F-414E-AAB0-41C4683A54E2}" presName="rootText1" presStyleLbl="node0" presStyleIdx="0" presStyleCnt="2">
        <dgm:presLayoutVars>
          <dgm:chPref val="3"/>
        </dgm:presLayoutVars>
      </dgm:prSet>
      <dgm:spPr/>
      <dgm:t>
        <a:bodyPr/>
        <a:lstStyle/>
        <a:p>
          <a:endParaRPr lang="cs-CZ"/>
        </a:p>
      </dgm:t>
    </dgm:pt>
    <dgm:pt modelId="{ECC68F81-7FB8-4085-99DE-4E8BA8C1431C}" type="pres">
      <dgm:prSet presAssocID="{ADB8E00D-3B1F-414E-AAB0-41C4683A54E2}" presName="rootConnector1" presStyleLbl="node1" presStyleIdx="0" presStyleCnt="0"/>
      <dgm:spPr/>
      <dgm:t>
        <a:bodyPr/>
        <a:lstStyle/>
        <a:p>
          <a:endParaRPr lang="cs-CZ"/>
        </a:p>
      </dgm:t>
    </dgm:pt>
    <dgm:pt modelId="{BB776C13-CAE8-40F2-AA91-B24C277D8703}" type="pres">
      <dgm:prSet presAssocID="{ADB8E00D-3B1F-414E-AAB0-41C4683A54E2}" presName="hierChild2" presStyleCnt="0"/>
      <dgm:spPr/>
    </dgm:pt>
    <dgm:pt modelId="{842EFC60-F3EC-45DA-861F-7198DD79C4BA}" type="pres">
      <dgm:prSet presAssocID="{ADB8E00D-3B1F-414E-AAB0-41C4683A54E2}" presName="hierChild3" presStyleCnt="0"/>
      <dgm:spPr/>
    </dgm:pt>
    <dgm:pt modelId="{1CDCBB72-68E5-404C-A279-69B1570E25CD}" type="pres">
      <dgm:prSet presAssocID="{B979099A-2BFE-4F92-A11F-94CCC2EA1D3C}" presName="hierRoot1" presStyleCnt="0">
        <dgm:presLayoutVars>
          <dgm:hierBranch val="init"/>
        </dgm:presLayoutVars>
      </dgm:prSet>
      <dgm:spPr/>
    </dgm:pt>
    <dgm:pt modelId="{AC604036-5E60-4857-B112-0DEDBF8190F5}" type="pres">
      <dgm:prSet presAssocID="{B979099A-2BFE-4F92-A11F-94CCC2EA1D3C}" presName="rootComposite1" presStyleCnt="0"/>
      <dgm:spPr/>
    </dgm:pt>
    <dgm:pt modelId="{926478E8-A764-4BB5-8971-A46D61B06F4F}" type="pres">
      <dgm:prSet presAssocID="{B979099A-2BFE-4F92-A11F-94CCC2EA1D3C}" presName="rootText1" presStyleLbl="node0" presStyleIdx="1" presStyleCnt="2">
        <dgm:presLayoutVars>
          <dgm:chPref val="3"/>
        </dgm:presLayoutVars>
      </dgm:prSet>
      <dgm:spPr/>
      <dgm:t>
        <a:bodyPr/>
        <a:lstStyle/>
        <a:p>
          <a:endParaRPr lang="cs-CZ"/>
        </a:p>
      </dgm:t>
    </dgm:pt>
    <dgm:pt modelId="{09C8AD39-8B42-461E-8C09-164BC3CA2E37}" type="pres">
      <dgm:prSet presAssocID="{B979099A-2BFE-4F92-A11F-94CCC2EA1D3C}" presName="rootConnector1" presStyleLbl="node1" presStyleIdx="0" presStyleCnt="0"/>
      <dgm:spPr/>
      <dgm:t>
        <a:bodyPr/>
        <a:lstStyle/>
        <a:p>
          <a:endParaRPr lang="cs-CZ"/>
        </a:p>
      </dgm:t>
    </dgm:pt>
    <dgm:pt modelId="{FE3E858C-1B4D-4EEC-9F5A-6700F8A42061}" type="pres">
      <dgm:prSet presAssocID="{B979099A-2BFE-4F92-A11F-94CCC2EA1D3C}" presName="hierChild2" presStyleCnt="0"/>
      <dgm:spPr/>
    </dgm:pt>
    <dgm:pt modelId="{5FBC5AB6-342D-4E0A-9548-ECC83EB9B3EB}" type="pres">
      <dgm:prSet presAssocID="{B979099A-2BFE-4F92-A11F-94CCC2EA1D3C}" presName="hierChild3" presStyleCnt="0"/>
      <dgm:spPr/>
    </dgm:pt>
  </dgm:ptLst>
  <dgm:cxnLst>
    <dgm:cxn modelId="{C45B0B0B-7A12-4B61-B919-8F5ED70F7075}" type="presOf" srcId="{B979099A-2BFE-4F92-A11F-94CCC2EA1D3C}" destId="{926478E8-A764-4BB5-8971-A46D61B06F4F}" srcOrd="0" destOrd="0" presId="urn:microsoft.com/office/officeart/2005/8/layout/orgChart1"/>
    <dgm:cxn modelId="{17DD1615-EF0F-4EBB-BDC8-062396666D8C}" type="presOf" srcId="{ADB8E00D-3B1F-414E-AAB0-41C4683A54E2}" destId="{FCDFF4D6-5590-41D3-8934-040E8BE9FF9A}" srcOrd="0" destOrd="0" presId="urn:microsoft.com/office/officeart/2005/8/layout/orgChart1"/>
    <dgm:cxn modelId="{0530039D-E565-443B-AFF3-3813FA1C7B68}" type="presOf" srcId="{ADB8E00D-3B1F-414E-AAB0-41C4683A54E2}" destId="{ECC68F81-7FB8-4085-99DE-4E8BA8C1431C}" srcOrd="1" destOrd="0" presId="urn:microsoft.com/office/officeart/2005/8/layout/orgChart1"/>
    <dgm:cxn modelId="{3086470B-7DEF-4B04-AD90-EC777449A4D7}" srcId="{11414EC3-721A-41CF-98DF-554FBA4CDA61}" destId="{ADB8E00D-3B1F-414E-AAB0-41C4683A54E2}" srcOrd="0" destOrd="0" parTransId="{6F0A33E9-D983-4DCC-BCF5-F72EC77A7813}" sibTransId="{F919E65A-08A6-43D0-ABD4-8AA2A5C8A312}"/>
    <dgm:cxn modelId="{3D95C045-23B5-4C79-8ADD-F3C8A2F5B98F}" srcId="{11414EC3-721A-41CF-98DF-554FBA4CDA61}" destId="{B979099A-2BFE-4F92-A11F-94CCC2EA1D3C}" srcOrd="1" destOrd="0" parTransId="{39D163F4-DDF6-41C7-94FE-5F4C92743369}" sibTransId="{A1A0047B-C593-4910-9724-24CA0DFA1CB8}"/>
    <dgm:cxn modelId="{810ADD61-2FAB-4C99-935A-40A310718FCD}" type="presOf" srcId="{B979099A-2BFE-4F92-A11F-94CCC2EA1D3C}" destId="{09C8AD39-8B42-461E-8C09-164BC3CA2E37}" srcOrd="1" destOrd="0" presId="urn:microsoft.com/office/officeart/2005/8/layout/orgChart1"/>
    <dgm:cxn modelId="{B566BA3F-B817-49D0-9148-948362E80690}" type="presOf" srcId="{11414EC3-721A-41CF-98DF-554FBA4CDA61}" destId="{131C4DAC-2DEB-4DB8-BDB9-A12B62F3B4C8}" srcOrd="0" destOrd="0" presId="urn:microsoft.com/office/officeart/2005/8/layout/orgChart1"/>
    <dgm:cxn modelId="{4FC18FAF-19CC-4911-B25E-98877F17E5BC}" type="presParOf" srcId="{131C4DAC-2DEB-4DB8-BDB9-A12B62F3B4C8}" destId="{686C1CF2-8CBC-4F61-885F-B31C988CB942}" srcOrd="0" destOrd="0" presId="urn:microsoft.com/office/officeart/2005/8/layout/orgChart1"/>
    <dgm:cxn modelId="{AB9A3967-7501-4E2A-B385-B66D1496FBE8}" type="presParOf" srcId="{686C1CF2-8CBC-4F61-885F-B31C988CB942}" destId="{D0578243-29C7-41AA-9E6D-66051811940D}" srcOrd="0" destOrd="0" presId="urn:microsoft.com/office/officeart/2005/8/layout/orgChart1"/>
    <dgm:cxn modelId="{534B0032-FC47-4557-A5FE-B7EB43F51F84}" type="presParOf" srcId="{D0578243-29C7-41AA-9E6D-66051811940D}" destId="{FCDFF4D6-5590-41D3-8934-040E8BE9FF9A}" srcOrd="0" destOrd="0" presId="urn:microsoft.com/office/officeart/2005/8/layout/orgChart1"/>
    <dgm:cxn modelId="{314F964B-D1BD-4A44-96B7-8369B7218F4D}" type="presParOf" srcId="{D0578243-29C7-41AA-9E6D-66051811940D}" destId="{ECC68F81-7FB8-4085-99DE-4E8BA8C1431C}" srcOrd="1" destOrd="0" presId="urn:microsoft.com/office/officeart/2005/8/layout/orgChart1"/>
    <dgm:cxn modelId="{EF72FAD3-CE7F-41CD-A4CB-9A3505D119B9}" type="presParOf" srcId="{686C1CF2-8CBC-4F61-885F-B31C988CB942}" destId="{BB776C13-CAE8-40F2-AA91-B24C277D8703}" srcOrd="1" destOrd="0" presId="urn:microsoft.com/office/officeart/2005/8/layout/orgChart1"/>
    <dgm:cxn modelId="{ADC4B513-25CC-437C-BD4D-FA0B1548FB52}" type="presParOf" srcId="{686C1CF2-8CBC-4F61-885F-B31C988CB942}" destId="{842EFC60-F3EC-45DA-861F-7198DD79C4BA}" srcOrd="2" destOrd="0" presId="urn:microsoft.com/office/officeart/2005/8/layout/orgChart1"/>
    <dgm:cxn modelId="{866D392D-2223-44AD-A85E-0ED83816A103}" type="presParOf" srcId="{131C4DAC-2DEB-4DB8-BDB9-A12B62F3B4C8}" destId="{1CDCBB72-68E5-404C-A279-69B1570E25CD}" srcOrd="1" destOrd="0" presId="urn:microsoft.com/office/officeart/2005/8/layout/orgChart1"/>
    <dgm:cxn modelId="{26CBA2C1-13D3-4238-B94E-F0964D9DE8D4}" type="presParOf" srcId="{1CDCBB72-68E5-404C-A279-69B1570E25CD}" destId="{AC604036-5E60-4857-B112-0DEDBF8190F5}" srcOrd="0" destOrd="0" presId="urn:microsoft.com/office/officeart/2005/8/layout/orgChart1"/>
    <dgm:cxn modelId="{076603F5-0198-473C-9387-B389033527F6}" type="presParOf" srcId="{AC604036-5E60-4857-B112-0DEDBF8190F5}" destId="{926478E8-A764-4BB5-8971-A46D61B06F4F}" srcOrd="0" destOrd="0" presId="urn:microsoft.com/office/officeart/2005/8/layout/orgChart1"/>
    <dgm:cxn modelId="{171761CC-9D79-4C11-A2D4-C16B97C528BF}" type="presParOf" srcId="{AC604036-5E60-4857-B112-0DEDBF8190F5}" destId="{09C8AD39-8B42-461E-8C09-164BC3CA2E37}" srcOrd="1" destOrd="0" presId="urn:microsoft.com/office/officeart/2005/8/layout/orgChart1"/>
    <dgm:cxn modelId="{0457A10D-59B2-450F-94C6-B98A463460CB}" type="presParOf" srcId="{1CDCBB72-68E5-404C-A279-69B1570E25CD}" destId="{FE3E858C-1B4D-4EEC-9F5A-6700F8A42061}" srcOrd="1" destOrd="0" presId="urn:microsoft.com/office/officeart/2005/8/layout/orgChart1"/>
    <dgm:cxn modelId="{A74A0608-3C8E-4C96-A87E-C6BE4B0EC8BD}" type="presParOf" srcId="{1CDCBB72-68E5-404C-A279-69B1570E25CD}" destId="{5FBC5AB6-342D-4E0A-9548-ECC83EB9B3E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7973B62-6354-4250-AB1F-2247BC2B8233}" type="doc">
      <dgm:prSet loTypeId="urn:microsoft.com/office/officeart/2005/8/layout/orgChart1" loCatId="hierarchy" qsTypeId="urn:microsoft.com/office/officeart/2005/8/quickstyle/simple1" qsCatId="simple" csTypeId="urn:microsoft.com/office/officeart/2005/8/colors/colorful4" csCatId="colorful"/>
      <dgm:spPr/>
      <dgm:t>
        <a:bodyPr/>
        <a:lstStyle/>
        <a:p>
          <a:endParaRPr lang="cs-CZ"/>
        </a:p>
      </dgm:t>
    </dgm:pt>
    <dgm:pt modelId="{837489EF-18DC-4E37-82B1-63F17207C203}">
      <dgm:prSet/>
      <dgm:spPr/>
      <dgm:t>
        <a:bodyPr/>
        <a:lstStyle/>
        <a:p>
          <a:pPr rtl="0"/>
          <a:r>
            <a:rPr lang="en-US" smtClean="0"/>
            <a:t>Rightholder vs. domain name holder</a:t>
          </a:r>
          <a:endParaRPr lang="cs-CZ"/>
        </a:p>
      </dgm:t>
    </dgm:pt>
    <dgm:pt modelId="{628104FE-C6F2-4F4C-80DC-6E3FE882D610}" type="parTrans" cxnId="{7B4747FD-610E-4CC8-9ECC-94C867E73863}">
      <dgm:prSet/>
      <dgm:spPr/>
      <dgm:t>
        <a:bodyPr/>
        <a:lstStyle/>
        <a:p>
          <a:endParaRPr lang="cs-CZ"/>
        </a:p>
      </dgm:t>
    </dgm:pt>
    <dgm:pt modelId="{250D08F0-F298-41B6-BF91-1CCFFD07B435}" type="sibTrans" cxnId="{7B4747FD-610E-4CC8-9ECC-94C867E73863}">
      <dgm:prSet/>
      <dgm:spPr/>
      <dgm:t>
        <a:bodyPr/>
        <a:lstStyle/>
        <a:p>
          <a:endParaRPr lang="cs-CZ"/>
        </a:p>
      </dgm:t>
    </dgm:pt>
    <dgm:pt modelId="{EA72BB9A-0EDC-494D-99E0-F7DBA57D2D45}">
      <dgm:prSet/>
      <dgm:spPr/>
      <dgm:t>
        <a:bodyPr/>
        <a:lstStyle/>
        <a:p>
          <a:pPr rtl="0"/>
          <a:r>
            <a:rPr lang="en-US" smtClean="0"/>
            <a:t>Domain name applicant vs. registry</a:t>
          </a:r>
          <a:endParaRPr lang="cs-CZ"/>
        </a:p>
      </dgm:t>
    </dgm:pt>
    <dgm:pt modelId="{91DDC322-BD22-4D24-BDA3-4B415C97772E}" type="parTrans" cxnId="{788E8D8E-5416-462F-AB55-D9FAB84524CF}">
      <dgm:prSet/>
      <dgm:spPr/>
      <dgm:t>
        <a:bodyPr/>
        <a:lstStyle/>
        <a:p>
          <a:endParaRPr lang="cs-CZ"/>
        </a:p>
      </dgm:t>
    </dgm:pt>
    <dgm:pt modelId="{62421482-E7A8-44B7-A111-4027FCA9D851}" type="sibTrans" cxnId="{788E8D8E-5416-462F-AB55-D9FAB84524CF}">
      <dgm:prSet/>
      <dgm:spPr/>
      <dgm:t>
        <a:bodyPr/>
        <a:lstStyle/>
        <a:p>
          <a:endParaRPr lang="cs-CZ"/>
        </a:p>
      </dgm:t>
    </dgm:pt>
    <dgm:pt modelId="{AD2151AA-5A90-4C3B-A782-9DA28D1D27EC}" type="pres">
      <dgm:prSet presAssocID="{97973B62-6354-4250-AB1F-2247BC2B8233}" presName="hierChild1" presStyleCnt="0">
        <dgm:presLayoutVars>
          <dgm:orgChart val="1"/>
          <dgm:chPref val="1"/>
          <dgm:dir/>
          <dgm:animOne val="branch"/>
          <dgm:animLvl val="lvl"/>
          <dgm:resizeHandles/>
        </dgm:presLayoutVars>
      </dgm:prSet>
      <dgm:spPr/>
      <dgm:t>
        <a:bodyPr/>
        <a:lstStyle/>
        <a:p>
          <a:endParaRPr lang="cs-CZ"/>
        </a:p>
      </dgm:t>
    </dgm:pt>
    <dgm:pt modelId="{B15E7220-F0E2-4724-A5DA-6CC587C33F88}" type="pres">
      <dgm:prSet presAssocID="{837489EF-18DC-4E37-82B1-63F17207C203}" presName="hierRoot1" presStyleCnt="0">
        <dgm:presLayoutVars>
          <dgm:hierBranch val="init"/>
        </dgm:presLayoutVars>
      </dgm:prSet>
      <dgm:spPr/>
    </dgm:pt>
    <dgm:pt modelId="{5B45B07A-E70F-420C-A665-827A3C215405}" type="pres">
      <dgm:prSet presAssocID="{837489EF-18DC-4E37-82B1-63F17207C203}" presName="rootComposite1" presStyleCnt="0"/>
      <dgm:spPr/>
    </dgm:pt>
    <dgm:pt modelId="{C0802AE5-15DD-477E-B61D-A92100A6F06F}" type="pres">
      <dgm:prSet presAssocID="{837489EF-18DC-4E37-82B1-63F17207C203}" presName="rootText1" presStyleLbl="node0" presStyleIdx="0" presStyleCnt="2">
        <dgm:presLayoutVars>
          <dgm:chPref val="3"/>
        </dgm:presLayoutVars>
      </dgm:prSet>
      <dgm:spPr/>
      <dgm:t>
        <a:bodyPr/>
        <a:lstStyle/>
        <a:p>
          <a:endParaRPr lang="cs-CZ"/>
        </a:p>
      </dgm:t>
    </dgm:pt>
    <dgm:pt modelId="{24E19004-729E-4689-984A-A6F5DA27B98C}" type="pres">
      <dgm:prSet presAssocID="{837489EF-18DC-4E37-82B1-63F17207C203}" presName="rootConnector1" presStyleLbl="node1" presStyleIdx="0" presStyleCnt="0"/>
      <dgm:spPr/>
      <dgm:t>
        <a:bodyPr/>
        <a:lstStyle/>
        <a:p>
          <a:endParaRPr lang="cs-CZ"/>
        </a:p>
      </dgm:t>
    </dgm:pt>
    <dgm:pt modelId="{54D5D5BD-7DFA-43D8-AD52-DC1B1E98CC71}" type="pres">
      <dgm:prSet presAssocID="{837489EF-18DC-4E37-82B1-63F17207C203}" presName="hierChild2" presStyleCnt="0"/>
      <dgm:spPr/>
    </dgm:pt>
    <dgm:pt modelId="{12546DD0-B39C-4B90-9756-229F0CF7A8CE}" type="pres">
      <dgm:prSet presAssocID="{837489EF-18DC-4E37-82B1-63F17207C203}" presName="hierChild3" presStyleCnt="0"/>
      <dgm:spPr/>
    </dgm:pt>
    <dgm:pt modelId="{2DF34F80-4989-428A-A746-5695CBD8E064}" type="pres">
      <dgm:prSet presAssocID="{EA72BB9A-0EDC-494D-99E0-F7DBA57D2D45}" presName="hierRoot1" presStyleCnt="0">
        <dgm:presLayoutVars>
          <dgm:hierBranch val="init"/>
        </dgm:presLayoutVars>
      </dgm:prSet>
      <dgm:spPr/>
    </dgm:pt>
    <dgm:pt modelId="{D4340B5A-2807-4459-A6B5-90C82DB1147F}" type="pres">
      <dgm:prSet presAssocID="{EA72BB9A-0EDC-494D-99E0-F7DBA57D2D45}" presName="rootComposite1" presStyleCnt="0"/>
      <dgm:spPr/>
    </dgm:pt>
    <dgm:pt modelId="{141C81A4-42E7-4FC6-AFD8-0C6304BBD5F5}" type="pres">
      <dgm:prSet presAssocID="{EA72BB9A-0EDC-494D-99E0-F7DBA57D2D45}" presName="rootText1" presStyleLbl="node0" presStyleIdx="1" presStyleCnt="2">
        <dgm:presLayoutVars>
          <dgm:chPref val="3"/>
        </dgm:presLayoutVars>
      </dgm:prSet>
      <dgm:spPr/>
      <dgm:t>
        <a:bodyPr/>
        <a:lstStyle/>
        <a:p>
          <a:endParaRPr lang="cs-CZ"/>
        </a:p>
      </dgm:t>
    </dgm:pt>
    <dgm:pt modelId="{674A044C-F611-4AF1-A882-64ACFA3B0774}" type="pres">
      <dgm:prSet presAssocID="{EA72BB9A-0EDC-494D-99E0-F7DBA57D2D45}" presName="rootConnector1" presStyleLbl="node1" presStyleIdx="0" presStyleCnt="0"/>
      <dgm:spPr/>
      <dgm:t>
        <a:bodyPr/>
        <a:lstStyle/>
        <a:p>
          <a:endParaRPr lang="cs-CZ"/>
        </a:p>
      </dgm:t>
    </dgm:pt>
    <dgm:pt modelId="{3F9E46F2-2CFE-447B-BB8B-A12526D71A5D}" type="pres">
      <dgm:prSet presAssocID="{EA72BB9A-0EDC-494D-99E0-F7DBA57D2D45}" presName="hierChild2" presStyleCnt="0"/>
      <dgm:spPr/>
    </dgm:pt>
    <dgm:pt modelId="{F41346F5-B630-4B91-BEA6-9347EBC9FD73}" type="pres">
      <dgm:prSet presAssocID="{EA72BB9A-0EDC-494D-99E0-F7DBA57D2D45}" presName="hierChild3" presStyleCnt="0"/>
      <dgm:spPr/>
    </dgm:pt>
  </dgm:ptLst>
  <dgm:cxnLst>
    <dgm:cxn modelId="{63CF1659-FA51-4BF6-864C-A1FBB80B49B4}" type="presOf" srcId="{EA72BB9A-0EDC-494D-99E0-F7DBA57D2D45}" destId="{141C81A4-42E7-4FC6-AFD8-0C6304BBD5F5}" srcOrd="0" destOrd="0" presId="urn:microsoft.com/office/officeart/2005/8/layout/orgChart1"/>
    <dgm:cxn modelId="{ED884EFE-52BB-437B-93BF-3F71D25DF952}" type="presOf" srcId="{EA72BB9A-0EDC-494D-99E0-F7DBA57D2D45}" destId="{674A044C-F611-4AF1-A882-64ACFA3B0774}" srcOrd="1" destOrd="0" presId="urn:microsoft.com/office/officeart/2005/8/layout/orgChart1"/>
    <dgm:cxn modelId="{F1FEA770-15C0-4FD0-8BFB-BE36D0EDA73A}" type="presOf" srcId="{97973B62-6354-4250-AB1F-2247BC2B8233}" destId="{AD2151AA-5A90-4C3B-A782-9DA28D1D27EC}" srcOrd="0" destOrd="0" presId="urn:microsoft.com/office/officeart/2005/8/layout/orgChart1"/>
    <dgm:cxn modelId="{7B4747FD-610E-4CC8-9ECC-94C867E73863}" srcId="{97973B62-6354-4250-AB1F-2247BC2B8233}" destId="{837489EF-18DC-4E37-82B1-63F17207C203}" srcOrd="0" destOrd="0" parTransId="{628104FE-C6F2-4F4C-80DC-6E3FE882D610}" sibTransId="{250D08F0-F298-41B6-BF91-1CCFFD07B435}"/>
    <dgm:cxn modelId="{ABB89827-7BC8-4EC4-ADD0-9E9D1ECB858B}" type="presOf" srcId="{837489EF-18DC-4E37-82B1-63F17207C203}" destId="{C0802AE5-15DD-477E-B61D-A92100A6F06F}" srcOrd="0" destOrd="0" presId="urn:microsoft.com/office/officeart/2005/8/layout/orgChart1"/>
    <dgm:cxn modelId="{788E8D8E-5416-462F-AB55-D9FAB84524CF}" srcId="{97973B62-6354-4250-AB1F-2247BC2B8233}" destId="{EA72BB9A-0EDC-494D-99E0-F7DBA57D2D45}" srcOrd="1" destOrd="0" parTransId="{91DDC322-BD22-4D24-BDA3-4B415C97772E}" sibTransId="{62421482-E7A8-44B7-A111-4027FCA9D851}"/>
    <dgm:cxn modelId="{115EC2DE-9F7C-44A9-8C88-87817CAC1C2C}" type="presOf" srcId="{837489EF-18DC-4E37-82B1-63F17207C203}" destId="{24E19004-729E-4689-984A-A6F5DA27B98C}" srcOrd="1" destOrd="0" presId="urn:microsoft.com/office/officeart/2005/8/layout/orgChart1"/>
    <dgm:cxn modelId="{E75906A3-5F27-47D7-9AB9-926EF8179B6D}" type="presParOf" srcId="{AD2151AA-5A90-4C3B-A782-9DA28D1D27EC}" destId="{B15E7220-F0E2-4724-A5DA-6CC587C33F88}" srcOrd="0" destOrd="0" presId="urn:microsoft.com/office/officeart/2005/8/layout/orgChart1"/>
    <dgm:cxn modelId="{93A357DE-2A5C-4108-AEFC-1D72AE5979FD}" type="presParOf" srcId="{B15E7220-F0E2-4724-A5DA-6CC587C33F88}" destId="{5B45B07A-E70F-420C-A665-827A3C215405}" srcOrd="0" destOrd="0" presId="urn:microsoft.com/office/officeart/2005/8/layout/orgChart1"/>
    <dgm:cxn modelId="{1A2C5BF1-38D0-47B6-A669-E70EA2DA7E3A}" type="presParOf" srcId="{5B45B07A-E70F-420C-A665-827A3C215405}" destId="{C0802AE5-15DD-477E-B61D-A92100A6F06F}" srcOrd="0" destOrd="0" presId="urn:microsoft.com/office/officeart/2005/8/layout/orgChart1"/>
    <dgm:cxn modelId="{7E1028D4-644F-4703-B983-E823DEB1FFAF}" type="presParOf" srcId="{5B45B07A-E70F-420C-A665-827A3C215405}" destId="{24E19004-729E-4689-984A-A6F5DA27B98C}" srcOrd="1" destOrd="0" presId="urn:microsoft.com/office/officeart/2005/8/layout/orgChart1"/>
    <dgm:cxn modelId="{5BF7C478-DE1B-4F49-BE63-4DA3734D1FD3}" type="presParOf" srcId="{B15E7220-F0E2-4724-A5DA-6CC587C33F88}" destId="{54D5D5BD-7DFA-43D8-AD52-DC1B1E98CC71}" srcOrd="1" destOrd="0" presId="urn:microsoft.com/office/officeart/2005/8/layout/orgChart1"/>
    <dgm:cxn modelId="{CACAB29A-C452-4D05-B192-D42F42D3D521}" type="presParOf" srcId="{B15E7220-F0E2-4724-A5DA-6CC587C33F88}" destId="{12546DD0-B39C-4B90-9756-229F0CF7A8CE}" srcOrd="2" destOrd="0" presId="urn:microsoft.com/office/officeart/2005/8/layout/orgChart1"/>
    <dgm:cxn modelId="{98B11F06-097F-46B0-B047-2C99750F8536}" type="presParOf" srcId="{AD2151AA-5A90-4C3B-A782-9DA28D1D27EC}" destId="{2DF34F80-4989-428A-A746-5695CBD8E064}" srcOrd="1" destOrd="0" presId="urn:microsoft.com/office/officeart/2005/8/layout/orgChart1"/>
    <dgm:cxn modelId="{9D31E2B8-2D5D-4125-87DB-0D63340655BA}" type="presParOf" srcId="{2DF34F80-4989-428A-A746-5695CBD8E064}" destId="{D4340B5A-2807-4459-A6B5-90C82DB1147F}" srcOrd="0" destOrd="0" presId="urn:microsoft.com/office/officeart/2005/8/layout/orgChart1"/>
    <dgm:cxn modelId="{1D7E39F8-C0A3-4633-A086-DAFBAFC2C52E}" type="presParOf" srcId="{D4340B5A-2807-4459-A6B5-90C82DB1147F}" destId="{141C81A4-42E7-4FC6-AFD8-0C6304BBD5F5}" srcOrd="0" destOrd="0" presId="urn:microsoft.com/office/officeart/2005/8/layout/orgChart1"/>
    <dgm:cxn modelId="{ECA36BED-87A3-45ED-A043-78B162F6AB10}" type="presParOf" srcId="{D4340B5A-2807-4459-A6B5-90C82DB1147F}" destId="{674A044C-F611-4AF1-A882-64ACFA3B0774}" srcOrd="1" destOrd="0" presId="urn:microsoft.com/office/officeart/2005/8/layout/orgChart1"/>
    <dgm:cxn modelId="{F9C3B018-95E3-4CB1-B64D-8E19275B5C6C}" type="presParOf" srcId="{2DF34F80-4989-428A-A746-5695CBD8E064}" destId="{3F9E46F2-2CFE-447B-BB8B-A12526D71A5D}" srcOrd="1" destOrd="0" presId="urn:microsoft.com/office/officeart/2005/8/layout/orgChart1"/>
    <dgm:cxn modelId="{DA1E9AF9-8144-48F1-9C6E-FB5A9149B312}" type="presParOf" srcId="{2DF34F80-4989-428A-A746-5695CBD8E064}" destId="{F41346F5-B630-4B91-BEA6-9347EBC9FD7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87DC64E-91BE-4326-8C34-153003A9D32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cs-CZ"/>
        </a:p>
      </dgm:t>
    </dgm:pt>
    <dgm:pt modelId="{C467F392-2963-4753-A1F1-37A44B30F78E}">
      <dgm:prSet/>
      <dgm:spPr/>
      <dgm:t>
        <a:bodyPr/>
        <a:lstStyle/>
        <a:p>
          <a:pPr rtl="0"/>
          <a:r>
            <a:rPr lang="cs-CZ" dirty="0" err="1" smtClean="0"/>
            <a:t>When</a:t>
          </a:r>
          <a:r>
            <a:rPr lang="cs-CZ" dirty="0" smtClean="0"/>
            <a:t> a </a:t>
          </a:r>
          <a:r>
            <a:rPr lang="cs-CZ" dirty="0" err="1" smtClean="0"/>
            <a:t>domain</a:t>
          </a:r>
          <a:r>
            <a:rPr lang="cs-CZ" dirty="0" smtClean="0"/>
            <a:t> </a:t>
          </a:r>
          <a:r>
            <a:rPr lang="cs-CZ" dirty="0" err="1" smtClean="0"/>
            <a:t>name</a:t>
          </a:r>
          <a:r>
            <a:rPr lang="cs-CZ" dirty="0" smtClean="0"/>
            <a:t> (</a:t>
          </a:r>
          <a:r>
            <a:rPr lang="cs-CZ" dirty="0" err="1" smtClean="0"/>
            <a:t>identical</a:t>
          </a:r>
          <a:r>
            <a:rPr lang="cs-CZ" dirty="0" smtClean="0"/>
            <a:t>, </a:t>
          </a:r>
          <a:r>
            <a:rPr lang="cs-CZ" dirty="0" err="1" smtClean="0"/>
            <a:t>conusingly</a:t>
          </a:r>
          <a:r>
            <a:rPr lang="cs-CZ" dirty="0" smtClean="0"/>
            <a:t> </a:t>
          </a:r>
          <a:r>
            <a:rPr lang="cs-CZ" dirty="0" err="1" smtClean="0"/>
            <a:t>similar</a:t>
          </a:r>
          <a:r>
            <a:rPr lang="cs-CZ" dirty="0" smtClean="0"/>
            <a:t>) </a:t>
          </a:r>
          <a:endParaRPr lang="cs-CZ" dirty="0"/>
        </a:p>
      </dgm:t>
    </dgm:pt>
    <dgm:pt modelId="{CC2F5D8F-733A-470D-A00F-F3ADCD0A5C89}" type="parTrans" cxnId="{D62FACC0-E311-4F79-9045-3858A097C7CD}">
      <dgm:prSet/>
      <dgm:spPr/>
      <dgm:t>
        <a:bodyPr/>
        <a:lstStyle/>
        <a:p>
          <a:endParaRPr lang="cs-CZ"/>
        </a:p>
      </dgm:t>
    </dgm:pt>
    <dgm:pt modelId="{3B669710-E2DC-4989-839B-E41F4C34449D}" type="sibTrans" cxnId="{D62FACC0-E311-4F79-9045-3858A097C7CD}">
      <dgm:prSet/>
      <dgm:spPr/>
      <dgm:t>
        <a:bodyPr/>
        <a:lstStyle/>
        <a:p>
          <a:endParaRPr lang="cs-CZ"/>
        </a:p>
      </dgm:t>
    </dgm:pt>
    <dgm:pt modelId="{814AC2B7-E636-4635-B48A-017C6550A1A5}">
      <dgm:prSet/>
      <dgm:spPr/>
      <dgm:t>
        <a:bodyPr/>
        <a:lstStyle/>
        <a:p>
          <a:pPr rtl="0"/>
          <a:r>
            <a:rPr lang="cs-CZ" dirty="0" smtClean="0"/>
            <a:t>a) </a:t>
          </a:r>
          <a:r>
            <a:rPr lang="en-US" dirty="0" smtClean="0"/>
            <a:t>has been registered by its holder without rights or legitimate interest in the name; </a:t>
          </a:r>
          <a:endParaRPr lang="cs-CZ" dirty="0"/>
        </a:p>
      </dgm:t>
    </dgm:pt>
    <dgm:pt modelId="{9E16E8DC-CEC9-4FEC-ABD1-7BD6EAE0E200}" type="parTrans" cxnId="{E080326F-B9F2-46C1-B182-386C851016AB}">
      <dgm:prSet/>
      <dgm:spPr/>
      <dgm:t>
        <a:bodyPr/>
        <a:lstStyle/>
        <a:p>
          <a:endParaRPr lang="cs-CZ"/>
        </a:p>
      </dgm:t>
    </dgm:pt>
    <dgm:pt modelId="{56DF73F0-E63C-440E-9BFC-95C2C9A67578}" type="sibTrans" cxnId="{E080326F-B9F2-46C1-B182-386C851016AB}">
      <dgm:prSet/>
      <dgm:spPr/>
      <dgm:t>
        <a:bodyPr/>
        <a:lstStyle/>
        <a:p>
          <a:endParaRPr lang="cs-CZ"/>
        </a:p>
      </dgm:t>
    </dgm:pt>
    <dgm:pt modelId="{693CA19F-34E8-46AB-956A-0D093B102B15}">
      <dgm:prSet/>
      <dgm:spPr/>
      <dgm:t>
        <a:bodyPr/>
        <a:lstStyle/>
        <a:p>
          <a:pPr rtl="0"/>
          <a:r>
            <a:rPr lang="en-US" b="1" smtClean="0"/>
            <a:t>or</a:t>
          </a:r>
          <a:endParaRPr lang="cs-CZ"/>
        </a:p>
      </dgm:t>
    </dgm:pt>
    <dgm:pt modelId="{988D7A7F-8AA9-43E6-BE49-38BF7F2553E7}" type="parTrans" cxnId="{C1FF8C71-F54F-4C63-A965-E090E80765B7}">
      <dgm:prSet/>
      <dgm:spPr/>
      <dgm:t>
        <a:bodyPr/>
        <a:lstStyle/>
        <a:p>
          <a:endParaRPr lang="cs-CZ"/>
        </a:p>
      </dgm:t>
    </dgm:pt>
    <dgm:pt modelId="{EC119DF4-73D5-41E5-BD85-851ECBC3A319}" type="sibTrans" cxnId="{C1FF8C71-F54F-4C63-A965-E090E80765B7}">
      <dgm:prSet/>
      <dgm:spPr/>
      <dgm:t>
        <a:bodyPr/>
        <a:lstStyle/>
        <a:p>
          <a:endParaRPr lang="cs-CZ"/>
        </a:p>
      </dgm:t>
    </dgm:pt>
    <dgm:pt modelId="{7A9C36D1-79BD-4B6E-9538-9312E083D7EE}">
      <dgm:prSet/>
      <dgm:spPr/>
      <dgm:t>
        <a:bodyPr/>
        <a:lstStyle/>
        <a:p>
          <a:pPr rtl="0"/>
          <a:r>
            <a:rPr lang="en-US" smtClean="0"/>
            <a:t>(b) has been registered or is being used in bad faith.</a:t>
          </a:r>
          <a:endParaRPr lang="cs-CZ"/>
        </a:p>
      </dgm:t>
    </dgm:pt>
    <dgm:pt modelId="{EB0740AB-5C7B-4A03-9A3D-4F9DD182151E}" type="parTrans" cxnId="{DC74E64F-E684-44F8-996F-B641BC778048}">
      <dgm:prSet/>
      <dgm:spPr/>
      <dgm:t>
        <a:bodyPr/>
        <a:lstStyle/>
        <a:p>
          <a:endParaRPr lang="cs-CZ"/>
        </a:p>
      </dgm:t>
    </dgm:pt>
    <dgm:pt modelId="{E695B9B3-8FB1-44AA-96E7-07387B8B98A0}" type="sibTrans" cxnId="{DC74E64F-E684-44F8-996F-B641BC778048}">
      <dgm:prSet/>
      <dgm:spPr/>
      <dgm:t>
        <a:bodyPr/>
        <a:lstStyle/>
        <a:p>
          <a:endParaRPr lang="cs-CZ"/>
        </a:p>
      </dgm:t>
    </dgm:pt>
    <dgm:pt modelId="{DF299612-FA8E-4BAE-A5E2-AFB98AD3B69C}" type="pres">
      <dgm:prSet presAssocID="{387DC64E-91BE-4326-8C34-153003A9D32F}" presName="hierChild1" presStyleCnt="0">
        <dgm:presLayoutVars>
          <dgm:orgChart val="1"/>
          <dgm:chPref val="1"/>
          <dgm:dir/>
          <dgm:animOne val="branch"/>
          <dgm:animLvl val="lvl"/>
          <dgm:resizeHandles/>
        </dgm:presLayoutVars>
      </dgm:prSet>
      <dgm:spPr/>
      <dgm:t>
        <a:bodyPr/>
        <a:lstStyle/>
        <a:p>
          <a:endParaRPr lang="cs-CZ"/>
        </a:p>
      </dgm:t>
    </dgm:pt>
    <dgm:pt modelId="{38CDAEAB-8141-48AA-A5D4-145E5197F15C}" type="pres">
      <dgm:prSet presAssocID="{C467F392-2963-4753-A1F1-37A44B30F78E}" presName="hierRoot1" presStyleCnt="0">
        <dgm:presLayoutVars>
          <dgm:hierBranch val="init"/>
        </dgm:presLayoutVars>
      </dgm:prSet>
      <dgm:spPr/>
    </dgm:pt>
    <dgm:pt modelId="{B63A78A7-23EF-41F4-A9C7-B90277A63530}" type="pres">
      <dgm:prSet presAssocID="{C467F392-2963-4753-A1F1-37A44B30F78E}" presName="rootComposite1" presStyleCnt="0"/>
      <dgm:spPr/>
    </dgm:pt>
    <dgm:pt modelId="{CB040737-A8CE-4B30-85F3-BF0BD6EAF66F}" type="pres">
      <dgm:prSet presAssocID="{C467F392-2963-4753-A1F1-37A44B30F78E}" presName="rootText1" presStyleLbl="node0" presStyleIdx="0" presStyleCnt="1">
        <dgm:presLayoutVars>
          <dgm:chPref val="3"/>
        </dgm:presLayoutVars>
      </dgm:prSet>
      <dgm:spPr/>
      <dgm:t>
        <a:bodyPr/>
        <a:lstStyle/>
        <a:p>
          <a:endParaRPr lang="cs-CZ"/>
        </a:p>
      </dgm:t>
    </dgm:pt>
    <dgm:pt modelId="{EB181651-647C-44F5-938E-39D67B4E58B3}" type="pres">
      <dgm:prSet presAssocID="{C467F392-2963-4753-A1F1-37A44B30F78E}" presName="rootConnector1" presStyleLbl="node1" presStyleIdx="0" presStyleCnt="0"/>
      <dgm:spPr/>
      <dgm:t>
        <a:bodyPr/>
        <a:lstStyle/>
        <a:p>
          <a:endParaRPr lang="cs-CZ"/>
        </a:p>
      </dgm:t>
    </dgm:pt>
    <dgm:pt modelId="{319B950A-DA0D-4E88-9247-9B3BBB4CE6E4}" type="pres">
      <dgm:prSet presAssocID="{C467F392-2963-4753-A1F1-37A44B30F78E}" presName="hierChild2" presStyleCnt="0"/>
      <dgm:spPr/>
    </dgm:pt>
    <dgm:pt modelId="{0B3F67DE-DD6D-4C7F-AEC3-EBC882064D6C}" type="pres">
      <dgm:prSet presAssocID="{9E16E8DC-CEC9-4FEC-ABD1-7BD6EAE0E200}" presName="Name37" presStyleLbl="parChTrans1D2" presStyleIdx="0" presStyleCnt="3"/>
      <dgm:spPr/>
      <dgm:t>
        <a:bodyPr/>
        <a:lstStyle/>
        <a:p>
          <a:endParaRPr lang="cs-CZ"/>
        </a:p>
      </dgm:t>
    </dgm:pt>
    <dgm:pt modelId="{64BDAECD-6A6E-4DBB-B107-EFC4BAE9D16C}" type="pres">
      <dgm:prSet presAssocID="{814AC2B7-E636-4635-B48A-017C6550A1A5}" presName="hierRoot2" presStyleCnt="0">
        <dgm:presLayoutVars>
          <dgm:hierBranch val="init"/>
        </dgm:presLayoutVars>
      </dgm:prSet>
      <dgm:spPr/>
    </dgm:pt>
    <dgm:pt modelId="{F5E6DA69-884E-4531-ADDF-0A93FB6EBD6C}" type="pres">
      <dgm:prSet presAssocID="{814AC2B7-E636-4635-B48A-017C6550A1A5}" presName="rootComposite" presStyleCnt="0"/>
      <dgm:spPr/>
    </dgm:pt>
    <dgm:pt modelId="{980E0371-2B8A-4A1D-BC6F-336CD742F11B}" type="pres">
      <dgm:prSet presAssocID="{814AC2B7-E636-4635-B48A-017C6550A1A5}" presName="rootText" presStyleLbl="node2" presStyleIdx="0" presStyleCnt="3">
        <dgm:presLayoutVars>
          <dgm:chPref val="3"/>
        </dgm:presLayoutVars>
      </dgm:prSet>
      <dgm:spPr/>
      <dgm:t>
        <a:bodyPr/>
        <a:lstStyle/>
        <a:p>
          <a:endParaRPr lang="cs-CZ"/>
        </a:p>
      </dgm:t>
    </dgm:pt>
    <dgm:pt modelId="{B456A48B-664C-4D03-8CFA-FD4AD6646B0B}" type="pres">
      <dgm:prSet presAssocID="{814AC2B7-E636-4635-B48A-017C6550A1A5}" presName="rootConnector" presStyleLbl="node2" presStyleIdx="0" presStyleCnt="3"/>
      <dgm:spPr/>
      <dgm:t>
        <a:bodyPr/>
        <a:lstStyle/>
        <a:p>
          <a:endParaRPr lang="cs-CZ"/>
        </a:p>
      </dgm:t>
    </dgm:pt>
    <dgm:pt modelId="{2A5550C4-34D6-4CAC-B2C6-B33CD68E440E}" type="pres">
      <dgm:prSet presAssocID="{814AC2B7-E636-4635-B48A-017C6550A1A5}" presName="hierChild4" presStyleCnt="0"/>
      <dgm:spPr/>
    </dgm:pt>
    <dgm:pt modelId="{3F3FE8DC-42FE-4D23-916A-5FA926DEB8F5}" type="pres">
      <dgm:prSet presAssocID="{814AC2B7-E636-4635-B48A-017C6550A1A5}" presName="hierChild5" presStyleCnt="0"/>
      <dgm:spPr/>
    </dgm:pt>
    <dgm:pt modelId="{19FF51B3-20F4-44A2-A006-E9C0ABECFF27}" type="pres">
      <dgm:prSet presAssocID="{988D7A7F-8AA9-43E6-BE49-38BF7F2553E7}" presName="Name37" presStyleLbl="parChTrans1D2" presStyleIdx="1" presStyleCnt="3"/>
      <dgm:spPr/>
      <dgm:t>
        <a:bodyPr/>
        <a:lstStyle/>
        <a:p>
          <a:endParaRPr lang="cs-CZ"/>
        </a:p>
      </dgm:t>
    </dgm:pt>
    <dgm:pt modelId="{8643AD78-A5B8-4A21-BEF2-9B83EF7447FF}" type="pres">
      <dgm:prSet presAssocID="{693CA19F-34E8-46AB-956A-0D093B102B15}" presName="hierRoot2" presStyleCnt="0">
        <dgm:presLayoutVars>
          <dgm:hierBranch val="init"/>
        </dgm:presLayoutVars>
      </dgm:prSet>
      <dgm:spPr/>
    </dgm:pt>
    <dgm:pt modelId="{29352D6F-D202-4953-9484-65135B2E8052}" type="pres">
      <dgm:prSet presAssocID="{693CA19F-34E8-46AB-956A-0D093B102B15}" presName="rootComposite" presStyleCnt="0"/>
      <dgm:spPr/>
    </dgm:pt>
    <dgm:pt modelId="{C7C186F2-BCB8-4547-B2D8-0693623BA080}" type="pres">
      <dgm:prSet presAssocID="{693CA19F-34E8-46AB-956A-0D093B102B15}" presName="rootText" presStyleLbl="node2" presStyleIdx="1" presStyleCnt="3">
        <dgm:presLayoutVars>
          <dgm:chPref val="3"/>
        </dgm:presLayoutVars>
      </dgm:prSet>
      <dgm:spPr/>
      <dgm:t>
        <a:bodyPr/>
        <a:lstStyle/>
        <a:p>
          <a:endParaRPr lang="cs-CZ"/>
        </a:p>
      </dgm:t>
    </dgm:pt>
    <dgm:pt modelId="{30FBAADA-BDF8-4D91-BD75-32D53C117B02}" type="pres">
      <dgm:prSet presAssocID="{693CA19F-34E8-46AB-956A-0D093B102B15}" presName="rootConnector" presStyleLbl="node2" presStyleIdx="1" presStyleCnt="3"/>
      <dgm:spPr/>
      <dgm:t>
        <a:bodyPr/>
        <a:lstStyle/>
        <a:p>
          <a:endParaRPr lang="cs-CZ"/>
        </a:p>
      </dgm:t>
    </dgm:pt>
    <dgm:pt modelId="{DDE801BB-8A74-4D09-9107-BFA1BCA9C04F}" type="pres">
      <dgm:prSet presAssocID="{693CA19F-34E8-46AB-956A-0D093B102B15}" presName="hierChild4" presStyleCnt="0"/>
      <dgm:spPr/>
    </dgm:pt>
    <dgm:pt modelId="{AFE157F0-FC76-4418-B85E-BC93F52674FD}" type="pres">
      <dgm:prSet presAssocID="{693CA19F-34E8-46AB-956A-0D093B102B15}" presName="hierChild5" presStyleCnt="0"/>
      <dgm:spPr/>
    </dgm:pt>
    <dgm:pt modelId="{B6E910FB-CC32-4F62-9833-57AFA0E0DC27}" type="pres">
      <dgm:prSet presAssocID="{EB0740AB-5C7B-4A03-9A3D-4F9DD182151E}" presName="Name37" presStyleLbl="parChTrans1D2" presStyleIdx="2" presStyleCnt="3"/>
      <dgm:spPr/>
      <dgm:t>
        <a:bodyPr/>
        <a:lstStyle/>
        <a:p>
          <a:endParaRPr lang="cs-CZ"/>
        </a:p>
      </dgm:t>
    </dgm:pt>
    <dgm:pt modelId="{EFFB4219-78E2-400F-A498-0D1BA1052687}" type="pres">
      <dgm:prSet presAssocID="{7A9C36D1-79BD-4B6E-9538-9312E083D7EE}" presName="hierRoot2" presStyleCnt="0">
        <dgm:presLayoutVars>
          <dgm:hierBranch val="init"/>
        </dgm:presLayoutVars>
      </dgm:prSet>
      <dgm:spPr/>
    </dgm:pt>
    <dgm:pt modelId="{5C09461A-CD07-422F-9266-F96177EA10AF}" type="pres">
      <dgm:prSet presAssocID="{7A9C36D1-79BD-4B6E-9538-9312E083D7EE}" presName="rootComposite" presStyleCnt="0"/>
      <dgm:spPr/>
    </dgm:pt>
    <dgm:pt modelId="{ACAA5462-50C0-420E-9139-A793D4187948}" type="pres">
      <dgm:prSet presAssocID="{7A9C36D1-79BD-4B6E-9538-9312E083D7EE}" presName="rootText" presStyleLbl="node2" presStyleIdx="2" presStyleCnt="3">
        <dgm:presLayoutVars>
          <dgm:chPref val="3"/>
        </dgm:presLayoutVars>
      </dgm:prSet>
      <dgm:spPr/>
      <dgm:t>
        <a:bodyPr/>
        <a:lstStyle/>
        <a:p>
          <a:endParaRPr lang="cs-CZ"/>
        </a:p>
      </dgm:t>
    </dgm:pt>
    <dgm:pt modelId="{C12307E6-74A4-4F29-A294-219C09737A33}" type="pres">
      <dgm:prSet presAssocID="{7A9C36D1-79BD-4B6E-9538-9312E083D7EE}" presName="rootConnector" presStyleLbl="node2" presStyleIdx="2" presStyleCnt="3"/>
      <dgm:spPr/>
      <dgm:t>
        <a:bodyPr/>
        <a:lstStyle/>
        <a:p>
          <a:endParaRPr lang="cs-CZ"/>
        </a:p>
      </dgm:t>
    </dgm:pt>
    <dgm:pt modelId="{BC1F92BE-2123-4CED-8C09-D29C42EF91E2}" type="pres">
      <dgm:prSet presAssocID="{7A9C36D1-79BD-4B6E-9538-9312E083D7EE}" presName="hierChild4" presStyleCnt="0"/>
      <dgm:spPr/>
    </dgm:pt>
    <dgm:pt modelId="{E50E0D44-FBC0-4FAD-A17C-0814188E45CA}" type="pres">
      <dgm:prSet presAssocID="{7A9C36D1-79BD-4B6E-9538-9312E083D7EE}" presName="hierChild5" presStyleCnt="0"/>
      <dgm:spPr/>
    </dgm:pt>
    <dgm:pt modelId="{7B573678-39F9-4E62-BD17-DB3B2B620095}" type="pres">
      <dgm:prSet presAssocID="{C467F392-2963-4753-A1F1-37A44B30F78E}" presName="hierChild3" presStyleCnt="0"/>
      <dgm:spPr/>
    </dgm:pt>
  </dgm:ptLst>
  <dgm:cxnLst>
    <dgm:cxn modelId="{5994CF85-81C9-48DD-B86A-04B5B7A37F00}" type="presOf" srcId="{988D7A7F-8AA9-43E6-BE49-38BF7F2553E7}" destId="{19FF51B3-20F4-44A2-A006-E9C0ABECFF27}" srcOrd="0" destOrd="0" presId="urn:microsoft.com/office/officeart/2005/8/layout/orgChart1"/>
    <dgm:cxn modelId="{C3838469-A4FB-4973-AC7F-249BDCC9CA51}" type="presOf" srcId="{C467F392-2963-4753-A1F1-37A44B30F78E}" destId="{EB181651-647C-44F5-938E-39D67B4E58B3}" srcOrd="1" destOrd="0" presId="urn:microsoft.com/office/officeart/2005/8/layout/orgChart1"/>
    <dgm:cxn modelId="{BA873B01-DFF1-47B9-BCFE-24959C993B81}" type="presOf" srcId="{693CA19F-34E8-46AB-956A-0D093B102B15}" destId="{C7C186F2-BCB8-4547-B2D8-0693623BA080}" srcOrd="0" destOrd="0" presId="urn:microsoft.com/office/officeart/2005/8/layout/orgChart1"/>
    <dgm:cxn modelId="{C1FF8C71-F54F-4C63-A965-E090E80765B7}" srcId="{C467F392-2963-4753-A1F1-37A44B30F78E}" destId="{693CA19F-34E8-46AB-956A-0D093B102B15}" srcOrd="1" destOrd="0" parTransId="{988D7A7F-8AA9-43E6-BE49-38BF7F2553E7}" sibTransId="{EC119DF4-73D5-41E5-BD85-851ECBC3A319}"/>
    <dgm:cxn modelId="{DBC6AD32-C11D-4B48-A929-5FC8058431EE}" type="presOf" srcId="{C467F392-2963-4753-A1F1-37A44B30F78E}" destId="{CB040737-A8CE-4B30-85F3-BF0BD6EAF66F}" srcOrd="0" destOrd="0" presId="urn:microsoft.com/office/officeart/2005/8/layout/orgChart1"/>
    <dgm:cxn modelId="{E018B4F3-B94B-4F75-87A2-A34B70EC56D3}" type="presOf" srcId="{814AC2B7-E636-4635-B48A-017C6550A1A5}" destId="{980E0371-2B8A-4A1D-BC6F-336CD742F11B}" srcOrd="0" destOrd="0" presId="urn:microsoft.com/office/officeart/2005/8/layout/orgChart1"/>
    <dgm:cxn modelId="{DC74E64F-E684-44F8-996F-B641BC778048}" srcId="{C467F392-2963-4753-A1F1-37A44B30F78E}" destId="{7A9C36D1-79BD-4B6E-9538-9312E083D7EE}" srcOrd="2" destOrd="0" parTransId="{EB0740AB-5C7B-4A03-9A3D-4F9DD182151E}" sibTransId="{E695B9B3-8FB1-44AA-96E7-07387B8B98A0}"/>
    <dgm:cxn modelId="{B17F2FF9-4FD5-4C91-B19D-C13C8B4BB315}" type="presOf" srcId="{7A9C36D1-79BD-4B6E-9538-9312E083D7EE}" destId="{C12307E6-74A4-4F29-A294-219C09737A33}" srcOrd="1" destOrd="0" presId="urn:microsoft.com/office/officeart/2005/8/layout/orgChart1"/>
    <dgm:cxn modelId="{8F6430B9-A0CF-4DCD-85C9-D17EF5FB45F9}" type="presOf" srcId="{387DC64E-91BE-4326-8C34-153003A9D32F}" destId="{DF299612-FA8E-4BAE-A5E2-AFB98AD3B69C}" srcOrd="0" destOrd="0" presId="urn:microsoft.com/office/officeart/2005/8/layout/orgChart1"/>
    <dgm:cxn modelId="{C3A19CE3-E7EE-49A3-9921-ACD1E5123905}" type="presOf" srcId="{9E16E8DC-CEC9-4FEC-ABD1-7BD6EAE0E200}" destId="{0B3F67DE-DD6D-4C7F-AEC3-EBC882064D6C}" srcOrd="0" destOrd="0" presId="urn:microsoft.com/office/officeart/2005/8/layout/orgChart1"/>
    <dgm:cxn modelId="{96FDD6CC-E099-4CA4-B8BF-8A41BACC3DEF}" type="presOf" srcId="{814AC2B7-E636-4635-B48A-017C6550A1A5}" destId="{B456A48B-664C-4D03-8CFA-FD4AD6646B0B}" srcOrd="1" destOrd="0" presId="urn:microsoft.com/office/officeart/2005/8/layout/orgChart1"/>
    <dgm:cxn modelId="{E080326F-B9F2-46C1-B182-386C851016AB}" srcId="{C467F392-2963-4753-A1F1-37A44B30F78E}" destId="{814AC2B7-E636-4635-B48A-017C6550A1A5}" srcOrd="0" destOrd="0" parTransId="{9E16E8DC-CEC9-4FEC-ABD1-7BD6EAE0E200}" sibTransId="{56DF73F0-E63C-440E-9BFC-95C2C9A67578}"/>
    <dgm:cxn modelId="{65B98EEE-BBD9-4316-85FD-96E05C1D41F2}" type="presOf" srcId="{EB0740AB-5C7B-4A03-9A3D-4F9DD182151E}" destId="{B6E910FB-CC32-4F62-9833-57AFA0E0DC27}" srcOrd="0" destOrd="0" presId="urn:microsoft.com/office/officeart/2005/8/layout/orgChart1"/>
    <dgm:cxn modelId="{D62FACC0-E311-4F79-9045-3858A097C7CD}" srcId="{387DC64E-91BE-4326-8C34-153003A9D32F}" destId="{C467F392-2963-4753-A1F1-37A44B30F78E}" srcOrd="0" destOrd="0" parTransId="{CC2F5D8F-733A-470D-A00F-F3ADCD0A5C89}" sibTransId="{3B669710-E2DC-4989-839B-E41F4C34449D}"/>
    <dgm:cxn modelId="{6BE39D35-0E69-43FB-AF99-906B15CC115A}" type="presOf" srcId="{7A9C36D1-79BD-4B6E-9538-9312E083D7EE}" destId="{ACAA5462-50C0-420E-9139-A793D4187948}" srcOrd="0" destOrd="0" presId="urn:microsoft.com/office/officeart/2005/8/layout/orgChart1"/>
    <dgm:cxn modelId="{4FC87E33-43AE-464E-BB72-1664C0E9AD6B}" type="presOf" srcId="{693CA19F-34E8-46AB-956A-0D093B102B15}" destId="{30FBAADA-BDF8-4D91-BD75-32D53C117B02}" srcOrd="1" destOrd="0" presId="urn:microsoft.com/office/officeart/2005/8/layout/orgChart1"/>
    <dgm:cxn modelId="{9FDB4CE3-5DFA-4EFE-A92B-953E395569B6}" type="presParOf" srcId="{DF299612-FA8E-4BAE-A5E2-AFB98AD3B69C}" destId="{38CDAEAB-8141-48AA-A5D4-145E5197F15C}" srcOrd="0" destOrd="0" presId="urn:microsoft.com/office/officeart/2005/8/layout/orgChart1"/>
    <dgm:cxn modelId="{A1986A35-8085-4808-86EE-0B992F4B5154}" type="presParOf" srcId="{38CDAEAB-8141-48AA-A5D4-145E5197F15C}" destId="{B63A78A7-23EF-41F4-A9C7-B90277A63530}" srcOrd="0" destOrd="0" presId="urn:microsoft.com/office/officeart/2005/8/layout/orgChart1"/>
    <dgm:cxn modelId="{BABC9858-0001-41B2-9BB0-91D308894334}" type="presParOf" srcId="{B63A78A7-23EF-41F4-A9C7-B90277A63530}" destId="{CB040737-A8CE-4B30-85F3-BF0BD6EAF66F}" srcOrd="0" destOrd="0" presId="urn:microsoft.com/office/officeart/2005/8/layout/orgChart1"/>
    <dgm:cxn modelId="{E41CAD83-2A4A-46EB-971F-55F505BF913A}" type="presParOf" srcId="{B63A78A7-23EF-41F4-A9C7-B90277A63530}" destId="{EB181651-647C-44F5-938E-39D67B4E58B3}" srcOrd="1" destOrd="0" presId="urn:microsoft.com/office/officeart/2005/8/layout/orgChart1"/>
    <dgm:cxn modelId="{3306B9C5-4EE9-49E7-BDC0-2D8CFF55C4FE}" type="presParOf" srcId="{38CDAEAB-8141-48AA-A5D4-145E5197F15C}" destId="{319B950A-DA0D-4E88-9247-9B3BBB4CE6E4}" srcOrd="1" destOrd="0" presId="urn:microsoft.com/office/officeart/2005/8/layout/orgChart1"/>
    <dgm:cxn modelId="{4A45820F-21C1-4EE3-A271-67BB45353115}" type="presParOf" srcId="{319B950A-DA0D-4E88-9247-9B3BBB4CE6E4}" destId="{0B3F67DE-DD6D-4C7F-AEC3-EBC882064D6C}" srcOrd="0" destOrd="0" presId="urn:microsoft.com/office/officeart/2005/8/layout/orgChart1"/>
    <dgm:cxn modelId="{BB7E9790-76CA-4DD7-A043-DC262C367718}" type="presParOf" srcId="{319B950A-DA0D-4E88-9247-9B3BBB4CE6E4}" destId="{64BDAECD-6A6E-4DBB-B107-EFC4BAE9D16C}" srcOrd="1" destOrd="0" presId="urn:microsoft.com/office/officeart/2005/8/layout/orgChart1"/>
    <dgm:cxn modelId="{468ABB7B-1B8D-4BBC-96ED-48BC825900D7}" type="presParOf" srcId="{64BDAECD-6A6E-4DBB-B107-EFC4BAE9D16C}" destId="{F5E6DA69-884E-4531-ADDF-0A93FB6EBD6C}" srcOrd="0" destOrd="0" presId="urn:microsoft.com/office/officeart/2005/8/layout/orgChart1"/>
    <dgm:cxn modelId="{4DC3757A-7707-482C-913D-46FAE5E6D95F}" type="presParOf" srcId="{F5E6DA69-884E-4531-ADDF-0A93FB6EBD6C}" destId="{980E0371-2B8A-4A1D-BC6F-336CD742F11B}" srcOrd="0" destOrd="0" presId="urn:microsoft.com/office/officeart/2005/8/layout/orgChart1"/>
    <dgm:cxn modelId="{D0299DAC-2E24-45F4-A6B9-6633B8F0246D}" type="presParOf" srcId="{F5E6DA69-884E-4531-ADDF-0A93FB6EBD6C}" destId="{B456A48B-664C-4D03-8CFA-FD4AD6646B0B}" srcOrd="1" destOrd="0" presId="urn:microsoft.com/office/officeart/2005/8/layout/orgChart1"/>
    <dgm:cxn modelId="{9D75D788-C03C-4D90-B4E8-276799E0709D}" type="presParOf" srcId="{64BDAECD-6A6E-4DBB-B107-EFC4BAE9D16C}" destId="{2A5550C4-34D6-4CAC-B2C6-B33CD68E440E}" srcOrd="1" destOrd="0" presId="urn:microsoft.com/office/officeart/2005/8/layout/orgChart1"/>
    <dgm:cxn modelId="{74E6F656-F2CC-4886-90B4-0B8DC19EF899}" type="presParOf" srcId="{64BDAECD-6A6E-4DBB-B107-EFC4BAE9D16C}" destId="{3F3FE8DC-42FE-4D23-916A-5FA926DEB8F5}" srcOrd="2" destOrd="0" presId="urn:microsoft.com/office/officeart/2005/8/layout/orgChart1"/>
    <dgm:cxn modelId="{A3BF75C3-2FBA-4E8F-A8BD-F0417FBF1AE5}" type="presParOf" srcId="{319B950A-DA0D-4E88-9247-9B3BBB4CE6E4}" destId="{19FF51B3-20F4-44A2-A006-E9C0ABECFF27}" srcOrd="2" destOrd="0" presId="urn:microsoft.com/office/officeart/2005/8/layout/orgChart1"/>
    <dgm:cxn modelId="{77D1FFC0-6A40-4B95-9C09-29D780BB67CE}" type="presParOf" srcId="{319B950A-DA0D-4E88-9247-9B3BBB4CE6E4}" destId="{8643AD78-A5B8-4A21-BEF2-9B83EF7447FF}" srcOrd="3" destOrd="0" presId="urn:microsoft.com/office/officeart/2005/8/layout/orgChart1"/>
    <dgm:cxn modelId="{492E6A44-2F04-4A7B-9822-6CA38E7B3CEA}" type="presParOf" srcId="{8643AD78-A5B8-4A21-BEF2-9B83EF7447FF}" destId="{29352D6F-D202-4953-9484-65135B2E8052}" srcOrd="0" destOrd="0" presId="urn:microsoft.com/office/officeart/2005/8/layout/orgChart1"/>
    <dgm:cxn modelId="{441CDA9D-AA46-49AF-ADEC-A335CEC7E09B}" type="presParOf" srcId="{29352D6F-D202-4953-9484-65135B2E8052}" destId="{C7C186F2-BCB8-4547-B2D8-0693623BA080}" srcOrd="0" destOrd="0" presId="urn:microsoft.com/office/officeart/2005/8/layout/orgChart1"/>
    <dgm:cxn modelId="{507C4822-2FB2-4645-B94F-3010A43371F5}" type="presParOf" srcId="{29352D6F-D202-4953-9484-65135B2E8052}" destId="{30FBAADA-BDF8-4D91-BD75-32D53C117B02}" srcOrd="1" destOrd="0" presId="urn:microsoft.com/office/officeart/2005/8/layout/orgChart1"/>
    <dgm:cxn modelId="{F13BAA55-B2FA-4232-943E-AF8AB9F67A68}" type="presParOf" srcId="{8643AD78-A5B8-4A21-BEF2-9B83EF7447FF}" destId="{DDE801BB-8A74-4D09-9107-BFA1BCA9C04F}" srcOrd="1" destOrd="0" presId="urn:microsoft.com/office/officeart/2005/8/layout/orgChart1"/>
    <dgm:cxn modelId="{F8A687A5-8B30-4D38-9C2A-2CCC27ED9FEF}" type="presParOf" srcId="{8643AD78-A5B8-4A21-BEF2-9B83EF7447FF}" destId="{AFE157F0-FC76-4418-B85E-BC93F52674FD}" srcOrd="2" destOrd="0" presId="urn:microsoft.com/office/officeart/2005/8/layout/orgChart1"/>
    <dgm:cxn modelId="{678D23CC-88FA-418A-BEED-2C9BEBAEE9C6}" type="presParOf" srcId="{319B950A-DA0D-4E88-9247-9B3BBB4CE6E4}" destId="{B6E910FB-CC32-4F62-9833-57AFA0E0DC27}" srcOrd="4" destOrd="0" presId="urn:microsoft.com/office/officeart/2005/8/layout/orgChart1"/>
    <dgm:cxn modelId="{F27C38C4-B47B-4C23-8511-CC2C23B7B6E3}" type="presParOf" srcId="{319B950A-DA0D-4E88-9247-9B3BBB4CE6E4}" destId="{EFFB4219-78E2-400F-A498-0D1BA1052687}" srcOrd="5" destOrd="0" presId="urn:microsoft.com/office/officeart/2005/8/layout/orgChart1"/>
    <dgm:cxn modelId="{EAEABB9D-27F0-453A-8AB7-265935B39390}" type="presParOf" srcId="{EFFB4219-78E2-400F-A498-0D1BA1052687}" destId="{5C09461A-CD07-422F-9266-F96177EA10AF}" srcOrd="0" destOrd="0" presId="urn:microsoft.com/office/officeart/2005/8/layout/orgChart1"/>
    <dgm:cxn modelId="{C191E2BA-8B2E-4AAC-909E-B53B05F1810C}" type="presParOf" srcId="{5C09461A-CD07-422F-9266-F96177EA10AF}" destId="{ACAA5462-50C0-420E-9139-A793D4187948}" srcOrd="0" destOrd="0" presId="urn:microsoft.com/office/officeart/2005/8/layout/orgChart1"/>
    <dgm:cxn modelId="{AE53A4F5-6528-4318-B073-1EC07EDCD2EF}" type="presParOf" srcId="{5C09461A-CD07-422F-9266-F96177EA10AF}" destId="{C12307E6-74A4-4F29-A294-219C09737A33}" srcOrd="1" destOrd="0" presId="urn:microsoft.com/office/officeart/2005/8/layout/orgChart1"/>
    <dgm:cxn modelId="{11982A92-2DFA-48EB-AF81-553B97401BAF}" type="presParOf" srcId="{EFFB4219-78E2-400F-A498-0D1BA1052687}" destId="{BC1F92BE-2123-4CED-8C09-D29C42EF91E2}" srcOrd="1" destOrd="0" presId="urn:microsoft.com/office/officeart/2005/8/layout/orgChart1"/>
    <dgm:cxn modelId="{6F401252-6BC9-40FE-85A6-C4D8EB1655E6}" type="presParOf" srcId="{EFFB4219-78E2-400F-A498-0D1BA1052687}" destId="{E50E0D44-FBC0-4FAD-A17C-0814188E45CA}" srcOrd="2" destOrd="0" presId="urn:microsoft.com/office/officeart/2005/8/layout/orgChart1"/>
    <dgm:cxn modelId="{C5EFA97C-CA7C-48AD-AC9E-72FA5C81456A}" type="presParOf" srcId="{38CDAEAB-8141-48AA-A5D4-145E5197F15C}" destId="{7B573678-39F9-4E62-BD17-DB3B2B62009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FB89D8-57D6-4BE9-9605-CD487AEF22D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D615D0E9-C4B6-4A0D-AF07-7AA45BD5CA12}">
      <dgm:prSet/>
      <dgm:spPr/>
      <dgm:t>
        <a:bodyPr/>
        <a:lstStyle/>
        <a:p>
          <a:pPr rtl="0"/>
          <a:r>
            <a:rPr lang="cs-CZ" dirty="0" err="1" smtClean="0"/>
            <a:t>damages</a:t>
          </a:r>
          <a:r>
            <a:rPr lang="cs-CZ" dirty="0" smtClean="0"/>
            <a:t>, </a:t>
          </a:r>
          <a:endParaRPr lang="cs-CZ" dirty="0"/>
        </a:p>
      </dgm:t>
    </dgm:pt>
    <dgm:pt modelId="{B53CDD9C-23E4-4FBA-A35C-5517BFC53364}" type="parTrans" cxnId="{A44A57B3-1972-402A-80DE-A9EC57F80DE4}">
      <dgm:prSet/>
      <dgm:spPr/>
      <dgm:t>
        <a:bodyPr/>
        <a:lstStyle/>
        <a:p>
          <a:endParaRPr lang="cs-CZ"/>
        </a:p>
      </dgm:t>
    </dgm:pt>
    <dgm:pt modelId="{19DB903E-2481-435F-BC00-5F435D151589}" type="sibTrans" cxnId="{A44A57B3-1972-402A-80DE-A9EC57F80DE4}">
      <dgm:prSet/>
      <dgm:spPr/>
      <dgm:t>
        <a:bodyPr/>
        <a:lstStyle/>
        <a:p>
          <a:endParaRPr lang="cs-CZ"/>
        </a:p>
      </dgm:t>
    </dgm:pt>
    <dgm:pt modelId="{34ADFBD3-673E-4BDA-A2AB-6F909B4813D1}">
      <dgm:prSet/>
      <dgm:spPr/>
      <dgm:t>
        <a:bodyPr/>
        <a:lstStyle/>
        <a:p>
          <a:pPr rtl="0"/>
          <a:r>
            <a:rPr lang="en-US" dirty="0" smtClean="0"/>
            <a:t>unjust enrichment received by the infringer as a result of a threat or violation of the law</a:t>
          </a:r>
          <a:r>
            <a:rPr lang="cs-CZ" dirty="0" smtClean="0"/>
            <a:t>, </a:t>
          </a:r>
          <a:endParaRPr lang="cs-CZ" dirty="0"/>
        </a:p>
      </dgm:t>
    </dgm:pt>
    <dgm:pt modelId="{924D421D-F98D-4028-81C5-19861286ED40}" type="parTrans" cxnId="{6E905F89-E019-45AC-93AC-3CCBA36048E3}">
      <dgm:prSet/>
      <dgm:spPr/>
      <dgm:t>
        <a:bodyPr/>
        <a:lstStyle/>
        <a:p>
          <a:endParaRPr lang="cs-CZ"/>
        </a:p>
      </dgm:t>
    </dgm:pt>
    <dgm:pt modelId="{12131056-64FC-4E80-8F58-EDDBB7A74F94}" type="sibTrans" cxnId="{6E905F89-E019-45AC-93AC-3CCBA36048E3}">
      <dgm:prSet/>
      <dgm:spPr/>
      <dgm:t>
        <a:bodyPr/>
        <a:lstStyle/>
        <a:p>
          <a:endParaRPr lang="cs-CZ"/>
        </a:p>
      </dgm:t>
    </dgm:pt>
    <dgm:pt modelId="{46DB86A0-3D45-4CEA-852A-404F79FEB47A}">
      <dgm:prSet/>
      <dgm:spPr/>
      <dgm:t>
        <a:bodyPr/>
        <a:lstStyle/>
        <a:p>
          <a:pPr rtl="0"/>
          <a:r>
            <a:rPr lang="en-US" dirty="0" smtClean="0"/>
            <a:t>reasonable satisfaction, if non-material damage was caused by interference with the rights.</a:t>
          </a:r>
          <a:endParaRPr lang="cs-CZ" dirty="0"/>
        </a:p>
      </dgm:t>
    </dgm:pt>
    <dgm:pt modelId="{F0618E4F-C2B9-47E7-AC8E-45FE048CA93C}" type="parTrans" cxnId="{14732951-878F-49A2-8C06-6EED8BEC47E4}">
      <dgm:prSet/>
      <dgm:spPr/>
      <dgm:t>
        <a:bodyPr/>
        <a:lstStyle/>
        <a:p>
          <a:endParaRPr lang="cs-CZ"/>
        </a:p>
      </dgm:t>
    </dgm:pt>
    <dgm:pt modelId="{D8E1269C-63A4-48B1-BA3E-001986981677}" type="sibTrans" cxnId="{14732951-878F-49A2-8C06-6EED8BEC47E4}">
      <dgm:prSet/>
      <dgm:spPr/>
      <dgm:t>
        <a:bodyPr/>
        <a:lstStyle/>
        <a:p>
          <a:endParaRPr lang="cs-CZ"/>
        </a:p>
      </dgm:t>
    </dgm:pt>
    <dgm:pt modelId="{8022FA1F-DEBD-4AA2-8930-E200AEDC4A4D}">
      <dgm:prSet/>
      <dgm:spPr/>
      <dgm:t>
        <a:bodyPr/>
        <a:lstStyle/>
        <a:p>
          <a:pPr rtl="0"/>
          <a:r>
            <a:rPr lang="cs-CZ" dirty="0" err="1" smtClean="0"/>
            <a:t>Could</a:t>
          </a:r>
          <a:r>
            <a:rPr lang="cs-CZ" dirty="0" smtClean="0"/>
            <a:t> </a:t>
          </a:r>
          <a:r>
            <a:rPr lang="cs-CZ" dirty="0" err="1" smtClean="0"/>
            <a:t>be</a:t>
          </a:r>
          <a:r>
            <a:rPr lang="cs-CZ" dirty="0" smtClean="0"/>
            <a:t> </a:t>
          </a:r>
          <a:r>
            <a:rPr lang="cs-CZ" dirty="0" err="1" smtClean="0"/>
            <a:t>also</a:t>
          </a:r>
          <a:r>
            <a:rPr lang="cs-CZ" dirty="0" smtClean="0"/>
            <a:t> in </a:t>
          </a:r>
          <a:r>
            <a:rPr lang="cs-CZ" dirty="0" err="1" smtClean="0"/>
            <a:t>money</a:t>
          </a:r>
          <a:r>
            <a:rPr lang="cs-CZ" dirty="0" smtClean="0"/>
            <a:t>.</a:t>
          </a:r>
          <a:endParaRPr lang="cs-CZ" dirty="0"/>
        </a:p>
      </dgm:t>
    </dgm:pt>
    <dgm:pt modelId="{C8B750F6-A8B7-42D6-AA29-65FC5D793491}" type="parTrans" cxnId="{49C016E1-1BEF-465F-8445-DADFA951E8B1}">
      <dgm:prSet/>
      <dgm:spPr/>
      <dgm:t>
        <a:bodyPr/>
        <a:lstStyle/>
        <a:p>
          <a:endParaRPr lang="cs-CZ"/>
        </a:p>
      </dgm:t>
    </dgm:pt>
    <dgm:pt modelId="{FB1FC63E-3D06-4D7B-A7E1-FC2E4D229B59}" type="sibTrans" cxnId="{49C016E1-1BEF-465F-8445-DADFA951E8B1}">
      <dgm:prSet/>
      <dgm:spPr/>
      <dgm:t>
        <a:bodyPr/>
        <a:lstStyle/>
        <a:p>
          <a:endParaRPr lang="cs-CZ"/>
        </a:p>
      </dgm:t>
    </dgm:pt>
    <dgm:pt modelId="{ACF18B45-2576-4B28-AC6C-2B77CFAB5F68}" type="pres">
      <dgm:prSet presAssocID="{F7FB89D8-57D6-4BE9-9605-CD487AEF22D3}" presName="linear" presStyleCnt="0">
        <dgm:presLayoutVars>
          <dgm:animLvl val="lvl"/>
          <dgm:resizeHandles val="exact"/>
        </dgm:presLayoutVars>
      </dgm:prSet>
      <dgm:spPr/>
      <dgm:t>
        <a:bodyPr/>
        <a:lstStyle/>
        <a:p>
          <a:endParaRPr lang="cs-CZ"/>
        </a:p>
      </dgm:t>
    </dgm:pt>
    <dgm:pt modelId="{6B55A129-58B9-45F4-BF1F-8B62E5A8CAEC}" type="pres">
      <dgm:prSet presAssocID="{D615D0E9-C4B6-4A0D-AF07-7AA45BD5CA12}" presName="parentText" presStyleLbl="node1" presStyleIdx="0" presStyleCnt="3">
        <dgm:presLayoutVars>
          <dgm:chMax val="0"/>
          <dgm:bulletEnabled val="1"/>
        </dgm:presLayoutVars>
      </dgm:prSet>
      <dgm:spPr/>
      <dgm:t>
        <a:bodyPr/>
        <a:lstStyle/>
        <a:p>
          <a:endParaRPr lang="cs-CZ"/>
        </a:p>
      </dgm:t>
    </dgm:pt>
    <dgm:pt modelId="{CBB02066-6916-405A-BE52-009958B75B34}" type="pres">
      <dgm:prSet presAssocID="{19DB903E-2481-435F-BC00-5F435D151589}" presName="spacer" presStyleCnt="0"/>
      <dgm:spPr/>
    </dgm:pt>
    <dgm:pt modelId="{FC284644-FA8B-4097-B34E-54C7EC3B01E0}" type="pres">
      <dgm:prSet presAssocID="{34ADFBD3-673E-4BDA-A2AB-6F909B4813D1}" presName="parentText" presStyleLbl="node1" presStyleIdx="1" presStyleCnt="3">
        <dgm:presLayoutVars>
          <dgm:chMax val="0"/>
          <dgm:bulletEnabled val="1"/>
        </dgm:presLayoutVars>
      </dgm:prSet>
      <dgm:spPr/>
      <dgm:t>
        <a:bodyPr/>
        <a:lstStyle/>
        <a:p>
          <a:endParaRPr lang="cs-CZ"/>
        </a:p>
      </dgm:t>
    </dgm:pt>
    <dgm:pt modelId="{1AF1EF72-5D9D-422B-815B-95C91354A1BA}" type="pres">
      <dgm:prSet presAssocID="{12131056-64FC-4E80-8F58-EDDBB7A74F94}" presName="spacer" presStyleCnt="0"/>
      <dgm:spPr/>
    </dgm:pt>
    <dgm:pt modelId="{5921EB89-EAAC-4A42-A0F8-4D22358D7C84}" type="pres">
      <dgm:prSet presAssocID="{46DB86A0-3D45-4CEA-852A-404F79FEB47A}" presName="parentText" presStyleLbl="node1" presStyleIdx="2" presStyleCnt="3">
        <dgm:presLayoutVars>
          <dgm:chMax val="0"/>
          <dgm:bulletEnabled val="1"/>
        </dgm:presLayoutVars>
      </dgm:prSet>
      <dgm:spPr/>
      <dgm:t>
        <a:bodyPr/>
        <a:lstStyle/>
        <a:p>
          <a:endParaRPr lang="cs-CZ"/>
        </a:p>
      </dgm:t>
    </dgm:pt>
    <dgm:pt modelId="{2AB141BE-8077-4B94-97E7-32596C47DA84}" type="pres">
      <dgm:prSet presAssocID="{46DB86A0-3D45-4CEA-852A-404F79FEB47A}" presName="childText" presStyleLbl="revTx" presStyleIdx="0" presStyleCnt="1">
        <dgm:presLayoutVars>
          <dgm:bulletEnabled val="1"/>
        </dgm:presLayoutVars>
      </dgm:prSet>
      <dgm:spPr/>
      <dgm:t>
        <a:bodyPr/>
        <a:lstStyle/>
        <a:p>
          <a:endParaRPr lang="cs-CZ"/>
        </a:p>
      </dgm:t>
    </dgm:pt>
  </dgm:ptLst>
  <dgm:cxnLst>
    <dgm:cxn modelId="{A44A57B3-1972-402A-80DE-A9EC57F80DE4}" srcId="{F7FB89D8-57D6-4BE9-9605-CD487AEF22D3}" destId="{D615D0E9-C4B6-4A0D-AF07-7AA45BD5CA12}" srcOrd="0" destOrd="0" parTransId="{B53CDD9C-23E4-4FBA-A35C-5517BFC53364}" sibTransId="{19DB903E-2481-435F-BC00-5F435D151589}"/>
    <dgm:cxn modelId="{6E905F89-E019-45AC-93AC-3CCBA36048E3}" srcId="{F7FB89D8-57D6-4BE9-9605-CD487AEF22D3}" destId="{34ADFBD3-673E-4BDA-A2AB-6F909B4813D1}" srcOrd="1" destOrd="0" parTransId="{924D421D-F98D-4028-81C5-19861286ED40}" sibTransId="{12131056-64FC-4E80-8F58-EDDBB7A74F94}"/>
    <dgm:cxn modelId="{51681615-1189-4391-B40D-8C24AAB79114}" type="presOf" srcId="{34ADFBD3-673E-4BDA-A2AB-6F909B4813D1}" destId="{FC284644-FA8B-4097-B34E-54C7EC3B01E0}" srcOrd="0" destOrd="0" presId="urn:microsoft.com/office/officeart/2005/8/layout/vList2"/>
    <dgm:cxn modelId="{8C376416-9D1B-403D-BDDE-F0F34BD070D0}" type="presOf" srcId="{F7FB89D8-57D6-4BE9-9605-CD487AEF22D3}" destId="{ACF18B45-2576-4B28-AC6C-2B77CFAB5F68}" srcOrd="0" destOrd="0" presId="urn:microsoft.com/office/officeart/2005/8/layout/vList2"/>
    <dgm:cxn modelId="{207E88B7-DC58-4DC7-A0A0-966F489704E1}" type="presOf" srcId="{46DB86A0-3D45-4CEA-852A-404F79FEB47A}" destId="{5921EB89-EAAC-4A42-A0F8-4D22358D7C84}" srcOrd="0" destOrd="0" presId="urn:microsoft.com/office/officeart/2005/8/layout/vList2"/>
    <dgm:cxn modelId="{14732951-878F-49A2-8C06-6EED8BEC47E4}" srcId="{F7FB89D8-57D6-4BE9-9605-CD487AEF22D3}" destId="{46DB86A0-3D45-4CEA-852A-404F79FEB47A}" srcOrd="2" destOrd="0" parTransId="{F0618E4F-C2B9-47E7-AC8E-45FE048CA93C}" sibTransId="{D8E1269C-63A4-48B1-BA3E-001986981677}"/>
    <dgm:cxn modelId="{49C016E1-1BEF-465F-8445-DADFA951E8B1}" srcId="{46DB86A0-3D45-4CEA-852A-404F79FEB47A}" destId="{8022FA1F-DEBD-4AA2-8930-E200AEDC4A4D}" srcOrd="0" destOrd="0" parTransId="{C8B750F6-A8B7-42D6-AA29-65FC5D793491}" sibTransId="{FB1FC63E-3D06-4D7B-A7E1-FC2E4D229B59}"/>
    <dgm:cxn modelId="{D7604BA8-55D6-4161-AB5E-0BA225B4CE63}" type="presOf" srcId="{D615D0E9-C4B6-4A0D-AF07-7AA45BD5CA12}" destId="{6B55A129-58B9-45F4-BF1F-8B62E5A8CAEC}" srcOrd="0" destOrd="0" presId="urn:microsoft.com/office/officeart/2005/8/layout/vList2"/>
    <dgm:cxn modelId="{3F8BB63C-6EB1-4034-9FB1-FEBC7697A519}" type="presOf" srcId="{8022FA1F-DEBD-4AA2-8930-E200AEDC4A4D}" destId="{2AB141BE-8077-4B94-97E7-32596C47DA84}" srcOrd="0" destOrd="0" presId="urn:microsoft.com/office/officeart/2005/8/layout/vList2"/>
    <dgm:cxn modelId="{402A507D-B94A-4330-97B7-FD3668951CEC}" type="presParOf" srcId="{ACF18B45-2576-4B28-AC6C-2B77CFAB5F68}" destId="{6B55A129-58B9-45F4-BF1F-8B62E5A8CAEC}" srcOrd="0" destOrd="0" presId="urn:microsoft.com/office/officeart/2005/8/layout/vList2"/>
    <dgm:cxn modelId="{C2FB5FB2-1EDE-4095-9DE1-1298EBC8F171}" type="presParOf" srcId="{ACF18B45-2576-4B28-AC6C-2B77CFAB5F68}" destId="{CBB02066-6916-405A-BE52-009958B75B34}" srcOrd="1" destOrd="0" presId="urn:microsoft.com/office/officeart/2005/8/layout/vList2"/>
    <dgm:cxn modelId="{9EE34B87-60FF-4D46-94BD-B57E89B9EFB5}" type="presParOf" srcId="{ACF18B45-2576-4B28-AC6C-2B77CFAB5F68}" destId="{FC284644-FA8B-4097-B34E-54C7EC3B01E0}" srcOrd="2" destOrd="0" presId="urn:microsoft.com/office/officeart/2005/8/layout/vList2"/>
    <dgm:cxn modelId="{FE94DDCA-A203-4045-BFD1-E9FE7E6D0FAD}" type="presParOf" srcId="{ACF18B45-2576-4B28-AC6C-2B77CFAB5F68}" destId="{1AF1EF72-5D9D-422B-815B-95C91354A1BA}" srcOrd="3" destOrd="0" presId="urn:microsoft.com/office/officeart/2005/8/layout/vList2"/>
    <dgm:cxn modelId="{8FD150E2-C2E3-47EE-B76F-1FCDCED72839}" type="presParOf" srcId="{ACF18B45-2576-4B28-AC6C-2B77CFAB5F68}" destId="{5921EB89-EAAC-4A42-A0F8-4D22358D7C84}" srcOrd="4" destOrd="0" presId="urn:microsoft.com/office/officeart/2005/8/layout/vList2"/>
    <dgm:cxn modelId="{DD2F4477-DCFF-43C8-A508-ABEF13EA6DBF}" type="presParOf" srcId="{ACF18B45-2576-4B28-AC6C-2B77CFAB5F68}" destId="{2AB141BE-8077-4B94-97E7-32596C47DA84}" srcOrd="5"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0A30CE-6BE8-4E1F-8B81-9763384ADC9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CFE1712-0AD1-4E57-A219-0746AAFE07DE}">
      <dgm:prSet/>
      <dgm:spPr/>
      <dgm:t>
        <a:bodyPr/>
        <a:lstStyle/>
        <a:p>
          <a:pPr rtl="0"/>
          <a:r>
            <a:rPr lang="cs-CZ" dirty="0" smtClean="0"/>
            <a:t>ADR</a:t>
          </a:r>
          <a:endParaRPr lang="cs-CZ" dirty="0"/>
        </a:p>
      </dgm:t>
    </dgm:pt>
    <dgm:pt modelId="{3AEDBF46-2387-4F35-9165-2A2988F625BA}" type="parTrans" cxnId="{31A626D2-B753-44B5-968A-D2ABA07FCD33}">
      <dgm:prSet/>
      <dgm:spPr/>
      <dgm:t>
        <a:bodyPr/>
        <a:lstStyle/>
        <a:p>
          <a:endParaRPr lang="cs-CZ"/>
        </a:p>
      </dgm:t>
    </dgm:pt>
    <dgm:pt modelId="{20FC638F-C5CC-40CF-9904-0C26BAFCED2C}" type="sibTrans" cxnId="{31A626D2-B753-44B5-968A-D2ABA07FCD33}">
      <dgm:prSet/>
      <dgm:spPr/>
      <dgm:t>
        <a:bodyPr/>
        <a:lstStyle/>
        <a:p>
          <a:endParaRPr lang="cs-CZ"/>
        </a:p>
      </dgm:t>
    </dgm:pt>
    <dgm:pt modelId="{FD28FAAF-4E48-4E26-877E-83A6C48D6C2A}">
      <dgm:prSet/>
      <dgm:spPr/>
      <dgm:t>
        <a:bodyPr/>
        <a:lstStyle/>
        <a:p>
          <a:pPr rtl="0"/>
          <a:r>
            <a:rPr lang="cs-CZ" smtClean="0"/>
            <a:t>Transfer</a:t>
          </a:r>
          <a:endParaRPr lang="cs-CZ"/>
        </a:p>
      </dgm:t>
    </dgm:pt>
    <dgm:pt modelId="{4E09F169-CA5D-4389-8074-E5E75984BCB4}" type="parTrans" cxnId="{100576FC-8058-4164-81A9-441AE79793CB}">
      <dgm:prSet/>
      <dgm:spPr/>
      <dgm:t>
        <a:bodyPr/>
        <a:lstStyle/>
        <a:p>
          <a:endParaRPr lang="cs-CZ"/>
        </a:p>
      </dgm:t>
    </dgm:pt>
    <dgm:pt modelId="{9E023EF1-E8AD-4829-8914-2B02A704EF10}" type="sibTrans" cxnId="{100576FC-8058-4164-81A9-441AE79793CB}">
      <dgm:prSet/>
      <dgm:spPr/>
      <dgm:t>
        <a:bodyPr/>
        <a:lstStyle/>
        <a:p>
          <a:endParaRPr lang="cs-CZ"/>
        </a:p>
      </dgm:t>
    </dgm:pt>
    <dgm:pt modelId="{5A54394C-82A3-42B4-9EA4-D83EC4AFFA6D}">
      <dgm:prSet/>
      <dgm:spPr/>
      <dgm:t>
        <a:bodyPr/>
        <a:lstStyle/>
        <a:p>
          <a:pPr rtl="0"/>
          <a:r>
            <a:rPr lang="cs-CZ" smtClean="0"/>
            <a:t>Nothing else</a:t>
          </a:r>
          <a:endParaRPr lang="cs-CZ"/>
        </a:p>
      </dgm:t>
    </dgm:pt>
    <dgm:pt modelId="{DD2788D5-EFC9-4C9F-8151-D9A3A6F1E3D8}" type="parTrans" cxnId="{C70BE504-2AC6-4D50-8DFB-3B3681074614}">
      <dgm:prSet/>
      <dgm:spPr/>
      <dgm:t>
        <a:bodyPr/>
        <a:lstStyle/>
        <a:p>
          <a:endParaRPr lang="cs-CZ"/>
        </a:p>
      </dgm:t>
    </dgm:pt>
    <dgm:pt modelId="{E72A66F6-F93B-42A4-9172-A2DE48044FF6}" type="sibTrans" cxnId="{C70BE504-2AC6-4D50-8DFB-3B3681074614}">
      <dgm:prSet/>
      <dgm:spPr/>
      <dgm:t>
        <a:bodyPr/>
        <a:lstStyle/>
        <a:p>
          <a:endParaRPr lang="cs-CZ"/>
        </a:p>
      </dgm:t>
    </dgm:pt>
    <dgm:pt modelId="{8623DB74-2973-460D-8C6E-A42AF2956FB0}" type="pres">
      <dgm:prSet presAssocID="{D60A30CE-6BE8-4E1F-8B81-9763384ADC97}" presName="linear" presStyleCnt="0">
        <dgm:presLayoutVars>
          <dgm:animLvl val="lvl"/>
          <dgm:resizeHandles val="exact"/>
        </dgm:presLayoutVars>
      </dgm:prSet>
      <dgm:spPr/>
      <dgm:t>
        <a:bodyPr/>
        <a:lstStyle/>
        <a:p>
          <a:endParaRPr lang="cs-CZ"/>
        </a:p>
      </dgm:t>
    </dgm:pt>
    <dgm:pt modelId="{4DF785D1-0E3B-4C4F-B6A9-A59D0EC48842}" type="pres">
      <dgm:prSet presAssocID="{9CFE1712-0AD1-4E57-A219-0746AAFE07DE}" presName="parentText" presStyleLbl="node1" presStyleIdx="0" presStyleCnt="1" custLinFactNeighborY="-14169">
        <dgm:presLayoutVars>
          <dgm:chMax val="0"/>
          <dgm:bulletEnabled val="1"/>
        </dgm:presLayoutVars>
      </dgm:prSet>
      <dgm:spPr/>
      <dgm:t>
        <a:bodyPr/>
        <a:lstStyle/>
        <a:p>
          <a:endParaRPr lang="cs-CZ"/>
        </a:p>
      </dgm:t>
    </dgm:pt>
    <dgm:pt modelId="{D4B3CD01-515D-4BF8-975F-42149F124C17}" type="pres">
      <dgm:prSet presAssocID="{9CFE1712-0AD1-4E57-A219-0746AAFE07DE}" presName="childText" presStyleLbl="revTx" presStyleIdx="0" presStyleCnt="1">
        <dgm:presLayoutVars>
          <dgm:bulletEnabled val="1"/>
        </dgm:presLayoutVars>
      </dgm:prSet>
      <dgm:spPr/>
      <dgm:t>
        <a:bodyPr/>
        <a:lstStyle/>
        <a:p>
          <a:endParaRPr lang="cs-CZ"/>
        </a:p>
      </dgm:t>
    </dgm:pt>
  </dgm:ptLst>
  <dgm:cxnLst>
    <dgm:cxn modelId="{C70BE504-2AC6-4D50-8DFB-3B3681074614}" srcId="{9CFE1712-0AD1-4E57-A219-0746AAFE07DE}" destId="{5A54394C-82A3-42B4-9EA4-D83EC4AFFA6D}" srcOrd="1" destOrd="0" parTransId="{DD2788D5-EFC9-4C9F-8151-D9A3A6F1E3D8}" sibTransId="{E72A66F6-F93B-42A4-9172-A2DE48044FF6}"/>
    <dgm:cxn modelId="{31A626D2-B753-44B5-968A-D2ABA07FCD33}" srcId="{D60A30CE-6BE8-4E1F-8B81-9763384ADC97}" destId="{9CFE1712-0AD1-4E57-A219-0746AAFE07DE}" srcOrd="0" destOrd="0" parTransId="{3AEDBF46-2387-4F35-9165-2A2988F625BA}" sibTransId="{20FC638F-C5CC-40CF-9904-0C26BAFCED2C}"/>
    <dgm:cxn modelId="{05BC440D-8CC8-4828-9D58-13DE97C19C22}" type="presOf" srcId="{5A54394C-82A3-42B4-9EA4-D83EC4AFFA6D}" destId="{D4B3CD01-515D-4BF8-975F-42149F124C17}" srcOrd="0" destOrd="1" presId="urn:microsoft.com/office/officeart/2005/8/layout/vList2"/>
    <dgm:cxn modelId="{100576FC-8058-4164-81A9-441AE79793CB}" srcId="{9CFE1712-0AD1-4E57-A219-0746AAFE07DE}" destId="{FD28FAAF-4E48-4E26-877E-83A6C48D6C2A}" srcOrd="0" destOrd="0" parTransId="{4E09F169-CA5D-4389-8074-E5E75984BCB4}" sibTransId="{9E023EF1-E8AD-4829-8914-2B02A704EF10}"/>
    <dgm:cxn modelId="{AD0EE3D8-78E6-46F9-BDD0-7515B22B7B74}" type="presOf" srcId="{D60A30CE-6BE8-4E1F-8B81-9763384ADC97}" destId="{8623DB74-2973-460D-8C6E-A42AF2956FB0}" srcOrd="0" destOrd="0" presId="urn:microsoft.com/office/officeart/2005/8/layout/vList2"/>
    <dgm:cxn modelId="{59C125CE-BA49-4A0F-A1D0-4734773990E1}" type="presOf" srcId="{FD28FAAF-4E48-4E26-877E-83A6C48D6C2A}" destId="{D4B3CD01-515D-4BF8-975F-42149F124C17}" srcOrd="0" destOrd="0" presId="urn:microsoft.com/office/officeart/2005/8/layout/vList2"/>
    <dgm:cxn modelId="{0B33BA78-9864-40E3-8BEC-94E2EC506DA9}" type="presOf" srcId="{9CFE1712-0AD1-4E57-A219-0746AAFE07DE}" destId="{4DF785D1-0E3B-4C4F-B6A9-A59D0EC48842}" srcOrd="0" destOrd="0" presId="urn:microsoft.com/office/officeart/2005/8/layout/vList2"/>
    <dgm:cxn modelId="{7CF9802E-9311-4C53-B9A7-3B09D64CE4B7}" type="presParOf" srcId="{8623DB74-2973-460D-8C6E-A42AF2956FB0}" destId="{4DF785D1-0E3B-4C4F-B6A9-A59D0EC48842}" srcOrd="0" destOrd="0" presId="urn:microsoft.com/office/officeart/2005/8/layout/vList2"/>
    <dgm:cxn modelId="{BA0F7CBB-5646-46DE-804E-DEA905D32D1E}" type="presParOf" srcId="{8623DB74-2973-460D-8C6E-A42AF2956FB0}" destId="{D4B3CD01-515D-4BF8-975F-42149F124C1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2D0308D-328C-40AC-8041-FA7C5C24C92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ECDD4C0F-9F0E-4BC2-A081-4B55F4E88FC0}">
      <dgm:prSet/>
      <dgm:spPr/>
      <dgm:t>
        <a:bodyPr/>
        <a:lstStyle/>
        <a:p>
          <a:pPr rtl="0"/>
          <a:r>
            <a:rPr lang="cs-CZ" dirty="0" err="1" smtClean="0"/>
            <a:t>Court</a:t>
          </a:r>
          <a:endParaRPr lang="cs-CZ" dirty="0"/>
        </a:p>
      </dgm:t>
    </dgm:pt>
    <dgm:pt modelId="{99ED7FE4-0CAF-442B-89BA-5CB36E9755E9}" type="parTrans" cxnId="{8F6C5B0E-719E-4789-AF35-433D5793160F}">
      <dgm:prSet/>
      <dgm:spPr/>
      <dgm:t>
        <a:bodyPr/>
        <a:lstStyle/>
        <a:p>
          <a:endParaRPr lang="cs-CZ"/>
        </a:p>
      </dgm:t>
    </dgm:pt>
    <dgm:pt modelId="{A2FBBC69-8735-4D49-A2EE-65DB46D65B24}" type="sibTrans" cxnId="{8F6C5B0E-719E-4789-AF35-433D5793160F}">
      <dgm:prSet/>
      <dgm:spPr/>
      <dgm:t>
        <a:bodyPr/>
        <a:lstStyle/>
        <a:p>
          <a:endParaRPr lang="cs-CZ"/>
        </a:p>
      </dgm:t>
    </dgm:pt>
    <dgm:pt modelId="{FF4E44B8-FB26-4CFB-BE76-EB239CF07C60}">
      <dgm:prSet/>
      <dgm:spPr/>
      <dgm:t>
        <a:bodyPr/>
        <a:lstStyle/>
        <a:p>
          <a:pPr rtl="0"/>
          <a:r>
            <a:rPr lang="cs-CZ" dirty="0" err="1" smtClean="0"/>
            <a:t>Everything</a:t>
          </a:r>
          <a:r>
            <a:rPr lang="cs-CZ" dirty="0" smtClean="0"/>
            <a:t> (Money, </a:t>
          </a:r>
          <a:r>
            <a:rPr lang="cs-CZ" dirty="0" err="1" smtClean="0"/>
            <a:t>Information</a:t>
          </a:r>
          <a:r>
            <a:rPr lang="cs-CZ" dirty="0" smtClean="0"/>
            <a:t>, </a:t>
          </a:r>
          <a:r>
            <a:rPr lang="cs-CZ" dirty="0" err="1" smtClean="0"/>
            <a:t>Satisfaction</a:t>
          </a:r>
          <a:r>
            <a:rPr lang="cs-CZ" dirty="0" smtClean="0"/>
            <a:t>)</a:t>
          </a:r>
          <a:endParaRPr lang="cs-CZ" dirty="0"/>
        </a:p>
      </dgm:t>
    </dgm:pt>
    <dgm:pt modelId="{E9CE2528-E006-45C7-BE3A-CCA8F9E2E911}" type="parTrans" cxnId="{DDDC6796-48B6-4069-974F-F9D25F828379}">
      <dgm:prSet/>
      <dgm:spPr/>
      <dgm:t>
        <a:bodyPr/>
        <a:lstStyle/>
        <a:p>
          <a:endParaRPr lang="cs-CZ"/>
        </a:p>
      </dgm:t>
    </dgm:pt>
    <dgm:pt modelId="{9004AE4A-1FA3-490D-B049-B55BB3D428AB}" type="sibTrans" cxnId="{DDDC6796-48B6-4069-974F-F9D25F828379}">
      <dgm:prSet/>
      <dgm:spPr/>
      <dgm:t>
        <a:bodyPr/>
        <a:lstStyle/>
        <a:p>
          <a:endParaRPr lang="cs-CZ"/>
        </a:p>
      </dgm:t>
    </dgm:pt>
    <dgm:pt modelId="{1871E7A4-B356-4E06-BCC9-91FCB9FCF09B}">
      <dgm:prSet/>
      <dgm:spPr/>
      <dgm:t>
        <a:bodyPr/>
        <a:lstStyle/>
        <a:p>
          <a:pPr rtl="0"/>
          <a:r>
            <a:rPr lang="cs-CZ" dirty="0" smtClean="0"/>
            <a:t>But not </a:t>
          </a:r>
          <a:r>
            <a:rPr lang="cs-CZ" dirty="0" err="1" smtClean="0"/>
            <a:t>the</a:t>
          </a:r>
          <a:r>
            <a:rPr lang="cs-CZ" dirty="0" smtClean="0"/>
            <a:t> </a:t>
          </a:r>
          <a:r>
            <a:rPr lang="cs-CZ" dirty="0" smtClean="0"/>
            <a:t>transfer (</a:t>
          </a:r>
          <a:r>
            <a:rPr lang="cs-CZ" dirty="0" err="1" smtClean="0"/>
            <a:t>however</a:t>
          </a:r>
          <a:r>
            <a:rPr lang="cs-CZ" dirty="0" smtClean="0"/>
            <a:t> </a:t>
          </a:r>
          <a:r>
            <a:rPr lang="cs-CZ" dirty="0" err="1" smtClean="0"/>
            <a:t>the</a:t>
          </a:r>
          <a:r>
            <a:rPr lang="cs-CZ" dirty="0" smtClean="0"/>
            <a:t> </a:t>
          </a:r>
          <a:r>
            <a:rPr lang="cs-CZ" dirty="0" err="1" smtClean="0"/>
            <a:t>authority</a:t>
          </a:r>
          <a:r>
            <a:rPr lang="cs-CZ" dirty="0" smtClean="0"/>
            <a:t> </a:t>
          </a:r>
          <a:r>
            <a:rPr lang="cs-CZ" dirty="0" err="1" smtClean="0"/>
            <a:t>cooperates</a:t>
          </a:r>
          <a:r>
            <a:rPr lang="cs-CZ" dirty="0" smtClean="0"/>
            <a:t>) </a:t>
          </a:r>
          <a:endParaRPr lang="cs-CZ" dirty="0"/>
        </a:p>
      </dgm:t>
    </dgm:pt>
    <dgm:pt modelId="{F130E32D-AF13-4F4B-827F-F47D8C408DFA}" type="parTrans" cxnId="{11038284-BB22-4CC3-B05B-28EC6B82A7B0}">
      <dgm:prSet/>
      <dgm:spPr/>
      <dgm:t>
        <a:bodyPr/>
        <a:lstStyle/>
        <a:p>
          <a:endParaRPr lang="cs-CZ"/>
        </a:p>
      </dgm:t>
    </dgm:pt>
    <dgm:pt modelId="{806012CC-4AAB-4FB4-AAC2-6462F56967EF}" type="sibTrans" cxnId="{11038284-BB22-4CC3-B05B-28EC6B82A7B0}">
      <dgm:prSet/>
      <dgm:spPr/>
      <dgm:t>
        <a:bodyPr/>
        <a:lstStyle/>
        <a:p>
          <a:endParaRPr lang="cs-CZ"/>
        </a:p>
      </dgm:t>
    </dgm:pt>
    <dgm:pt modelId="{7C1303AF-8475-455C-9D76-93114598EAF0}" type="pres">
      <dgm:prSet presAssocID="{72D0308D-328C-40AC-8041-FA7C5C24C928}" presName="linear" presStyleCnt="0">
        <dgm:presLayoutVars>
          <dgm:animLvl val="lvl"/>
          <dgm:resizeHandles val="exact"/>
        </dgm:presLayoutVars>
      </dgm:prSet>
      <dgm:spPr/>
      <dgm:t>
        <a:bodyPr/>
        <a:lstStyle/>
        <a:p>
          <a:endParaRPr lang="cs-CZ"/>
        </a:p>
      </dgm:t>
    </dgm:pt>
    <dgm:pt modelId="{4116DD7F-F80D-4F87-8C56-4D929C895D9B}" type="pres">
      <dgm:prSet presAssocID="{ECDD4C0F-9F0E-4BC2-A081-4B55F4E88FC0}" presName="parentText" presStyleLbl="node1" presStyleIdx="0" presStyleCnt="1">
        <dgm:presLayoutVars>
          <dgm:chMax val="0"/>
          <dgm:bulletEnabled val="1"/>
        </dgm:presLayoutVars>
      </dgm:prSet>
      <dgm:spPr/>
      <dgm:t>
        <a:bodyPr/>
        <a:lstStyle/>
        <a:p>
          <a:endParaRPr lang="cs-CZ"/>
        </a:p>
      </dgm:t>
    </dgm:pt>
    <dgm:pt modelId="{F6CB4887-155E-418D-A1C9-13531E833981}" type="pres">
      <dgm:prSet presAssocID="{ECDD4C0F-9F0E-4BC2-A081-4B55F4E88FC0}" presName="childText" presStyleLbl="revTx" presStyleIdx="0" presStyleCnt="1">
        <dgm:presLayoutVars>
          <dgm:bulletEnabled val="1"/>
        </dgm:presLayoutVars>
      </dgm:prSet>
      <dgm:spPr/>
      <dgm:t>
        <a:bodyPr/>
        <a:lstStyle/>
        <a:p>
          <a:endParaRPr lang="cs-CZ"/>
        </a:p>
      </dgm:t>
    </dgm:pt>
  </dgm:ptLst>
  <dgm:cxnLst>
    <dgm:cxn modelId="{21B81392-7E12-49B0-B82E-B20D4D9E54C4}" type="presOf" srcId="{FF4E44B8-FB26-4CFB-BE76-EB239CF07C60}" destId="{F6CB4887-155E-418D-A1C9-13531E833981}" srcOrd="0" destOrd="0" presId="urn:microsoft.com/office/officeart/2005/8/layout/vList2"/>
    <dgm:cxn modelId="{ADB2A5E1-4FBE-4490-AC45-9AAC46901DB7}" type="presOf" srcId="{72D0308D-328C-40AC-8041-FA7C5C24C928}" destId="{7C1303AF-8475-455C-9D76-93114598EAF0}" srcOrd="0" destOrd="0" presId="urn:microsoft.com/office/officeart/2005/8/layout/vList2"/>
    <dgm:cxn modelId="{8F6C5B0E-719E-4789-AF35-433D5793160F}" srcId="{72D0308D-328C-40AC-8041-FA7C5C24C928}" destId="{ECDD4C0F-9F0E-4BC2-A081-4B55F4E88FC0}" srcOrd="0" destOrd="0" parTransId="{99ED7FE4-0CAF-442B-89BA-5CB36E9755E9}" sibTransId="{A2FBBC69-8735-4D49-A2EE-65DB46D65B24}"/>
    <dgm:cxn modelId="{11038284-BB22-4CC3-B05B-28EC6B82A7B0}" srcId="{ECDD4C0F-9F0E-4BC2-A081-4B55F4E88FC0}" destId="{1871E7A4-B356-4E06-BCC9-91FCB9FCF09B}" srcOrd="1" destOrd="0" parTransId="{F130E32D-AF13-4F4B-827F-F47D8C408DFA}" sibTransId="{806012CC-4AAB-4FB4-AAC2-6462F56967EF}"/>
    <dgm:cxn modelId="{30771B2C-E82F-444C-9241-DB0DF5F5DA57}" type="presOf" srcId="{ECDD4C0F-9F0E-4BC2-A081-4B55F4E88FC0}" destId="{4116DD7F-F80D-4F87-8C56-4D929C895D9B}" srcOrd="0" destOrd="0" presId="urn:microsoft.com/office/officeart/2005/8/layout/vList2"/>
    <dgm:cxn modelId="{57A7D353-C15B-4274-804A-A226CC86CB6E}" type="presOf" srcId="{1871E7A4-B356-4E06-BCC9-91FCB9FCF09B}" destId="{F6CB4887-155E-418D-A1C9-13531E833981}" srcOrd="0" destOrd="1" presId="urn:microsoft.com/office/officeart/2005/8/layout/vList2"/>
    <dgm:cxn modelId="{DDDC6796-48B6-4069-974F-F9D25F828379}" srcId="{ECDD4C0F-9F0E-4BC2-A081-4B55F4E88FC0}" destId="{FF4E44B8-FB26-4CFB-BE76-EB239CF07C60}" srcOrd="0" destOrd="0" parTransId="{E9CE2528-E006-45C7-BE3A-CCA8F9E2E911}" sibTransId="{9004AE4A-1FA3-490D-B049-B55BB3D428AB}"/>
    <dgm:cxn modelId="{1D1331F0-2D13-41FA-B359-01912513A08C}" type="presParOf" srcId="{7C1303AF-8475-455C-9D76-93114598EAF0}" destId="{4116DD7F-F80D-4F87-8C56-4D929C895D9B}" srcOrd="0" destOrd="0" presId="urn:microsoft.com/office/officeart/2005/8/layout/vList2"/>
    <dgm:cxn modelId="{D76F95DA-B4DC-4636-878C-C98337E2CAEE}" type="presParOf" srcId="{7C1303AF-8475-455C-9D76-93114598EAF0}" destId="{F6CB4887-155E-418D-A1C9-13531E833981}"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1174063-8237-48B3-8026-BC3354689E9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79D56BA6-DC4A-48EE-8623-F6ED7E7D38DF}">
      <dgm:prSet/>
      <dgm:spPr/>
      <dgm:t>
        <a:bodyPr/>
        <a:lstStyle/>
        <a:p>
          <a:pPr rtl="0"/>
          <a:r>
            <a:rPr lang="cs-CZ" dirty="0" smtClean="0"/>
            <a:t>CHANGE ! </a:t>
          </a:r>
          <a:endParaRPr lang="cs-CZ" dirty="0"/>
        </a:p>
      </dgm:t>
    </dgm:pt>
    <dgm:pt modelId="{55106493-254B-4C6F-9D39-6857D0589EA6}" type="parTrans" cxnId="{5BCD0175-8A71-4B6D-973A-D1B899B03D15}">
      <dgm:prSet/>
      <dgm:spPr/>
      <dgm:t>
        <a:bodyPr/>
        <a:lstStyle/>
        <a:p>
          <a:endParaRPr lang="cs-CZ"/>
        </a:p>
      </dgm:t>
    </dgm:pt>
    <dgm:pt modelId="{C9CD4F56-328B-4028-9C16-1CF17FDABB34}" type="sibTrans" cxnId="{5BCD0175-8A71-4B6D-973A-D1B899B03D15}">
      <dgm:prSet/>
      <dgm:spPr/>
      <dgm:t>
        <a:bodyPr/>
        <a:lstStyle/>
        <a:p>
          <a:endParaRPr lang="cs-CZ"/>
        </a:p>
      </dgm:t>
    </dgm:pt>
    <dgm:pt modelId="{03D2B19D-8BA9-49AF-8B70-74C603707CFC}" type="pres">
      <dgm:prSet presAssocID="{81174063-8237-48B3-8026-BC3354689E9A}" presName="linear" presStyleCnt="0">
        <dgm:presLayoutVars>
          <dgm:animLvl val="lvl"/>
          <dgm:resizeHandles val="exact"/>
        </dgm:presLayoutVars>
      </dgm:prSet>
      <dgm:spPr/>
      <dgm:t>
        <a:bodyPr/>
        <a:lstStyle/>
        <a:p>
          <a:endParaRPr lang="cs-CZ"/>
        </a:p>
      </dgm:t>
    </dgm:pt>
    <dgm:pt modelId="{B2FC309B-4828-4619-A40B-04CFC8137B27}" type="pres">
      <dgm:prSet presAssocID="{79D56BA6-DC4A-48EE-8623-F6ED7E7D38DF}" presName="parentText" presStyleLbl="node1" presStyleIdx="0" presStyleCnt="1">
        <dgm:presLayoutVars>
          <dgm:chMax val="0"/>
          <dgm:bulletEnabled val="1"/>
        </dgm:presLayoutVars>
      </dgm:prSet>
      <dgm:spPr/>
      <dgm:t>
        <a:bodyPr/>
        <a:lstStyle/>
        <a:p>
          <a:endParaRPr lang="cs-CZ"/>
        </a:p>
      </dgm:t>
    </dgm:pt>
  </dgm:ptLst>
  <dgm:cxnLst>
    <dgm:cxn modelId="{0FC05FA7-832E-480C-92D9-7CD99A07D462}" type="presOf" srcId="{79D56BA6-DC4A-48EE-8623-F6ED7E7D38DF}" destId="{B2FC309B-4828-4619-A40B-04CFC8137B27}" srcOrd="0" destOrd="0" presId="urn:microsoft.com/office/officeart/2005/8/layout/vList2"/>
    <dgm:cxn modelId="{371D365E-1D89-49E0-BF1E-941EB851DDE6}" type="presOf" srcId="{81174063-8237-48B3-8026-BC3354689E9A}" destId="{03D2B19D-8BA9-49AF-8B70-74C603707CFC}" srcOrd="0" destOrd="0" presId="urn:microsoft.com/office/officeart/2005/8/layout/vList2"/>
    <dgm:cxn modelId="{5BCD0175-8A71-4B6D-973A-D1B899B03D15}" srcId="{81174063-8237-48B3-8026-BC3354689E9A}" destId="{79D56BA6-DC4A-48EE-8623-F6ED7E7D38DF}" srcOrd="0" destOrd="0" parTransId="{55106493-254B-4C6F-9D39-6857D0589EA6}" sibTransId="{C9CD4F56-328B-4028-9C16-1CF17FDABB34}"/>
    <dgm:cxn modelId="{9174DB85-56F8-4817-A954-5D8A7E612532}" type="presParOf" srcId="{03D2B19D-8BA9-49AF-8B70-74C603707CFC}" destId="{B2FC309B-4828-4619-A40B-04CFC8137B2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129A770-DC39-4632-9629-6488F4B5516B}"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cs-CZ"/>
        </a:p>
      </dgm:t>
    </dgm:pt>
    <dgm:pt modelId="{9956A565-F277-434C-815C-9E71C4C9B62E}">
      <dgm:prSet/>
      <dgm:spPr/>
      <dgm:t>
        <a:bodyPr/>
        <a:lstStyle/>
        <a:p>
          <a:pPr rtl="0"/>
          <a:r>
            <a:rPr lang="cs-CZ" dirty="0" err="1" smtClean="0"/>
            <a:t>Instead</a:t>
          </a:r>
          <a:r>
            <a:rPr lang="cs-CZ" dirty="0" smtClean="0"/>
            <a:t> </a:t>
          </a:r>
          <a:r>
            <a:rPr lang="cs-CZ" dirty="0" err="1" smtClean="0"/>
            <a:t>of</a:t>
          </a:r>
          <a:r>
            <a:rPr lang="cs-CZ" dirty="0" smtClean="0"/>
            <a:t> „</a:t>
          </a:r>
          <a:r>
            <a:rPr lang="cs-CZ" dirty="0" err="1" smtClean="0"/>
            <a:t>Arbitration</a:t>
          </a:r>
          <a:r>
            <a:rPr lang="cs-CZ" dirty="0" smtClean="0"/>
            <a:t> </a:t>
          </a:r>
          <a:r>
            <a:rPr lang="cs-CZ" dirty="0" err="1" smtClean="0"/>
            <a:t>clause</a:t>
          </a:r>
          <a:r>
            <a:rPr lang="cs-CZ" dirty="0" smtClean="0"/>
            <a:t>“ </a:t>
          </a:r>
          <a:r>
            <a:rPr lang="cs-CZ" dirty="0" err="1" smtClean="0"/>
            <a:t>we</a:t>
          </a:r>
          <a:r>
            <a:rPr lang="cs-CZ" dirty="0" smtClean="0"/>
            <a:t> </a:t>
          </a:r>
          <a:r>
            <a:rPr lang="cs-CZ" dirty="0" err="1" smtClean="0"/>
            <a:t>have</a:t>
          </a:r>
          <a:r>
            <a:rPr lang="cs-CZ" dirty="0" smtClean="0"/>
            <a:t> „</a:t>
          </a:r>
          <a:r>
            <a:rPr lang="cs-CZ" dirty="0" err="1" smtClean="0"/>
            <a:t>alternative</a:t>
          </a:r>
          <a:r>
            <a:rPr lang="cs-CZ" dirty="0" smtClean="0"/>
            <a:t> </a:t>
          </a:r>
          <a:r>
            <a:rPr lang="cs-CZ" dirty="0" err="1" smtClean="0"/>
            <a:t>resolution</a:t>
          </a:r>
          <a:r>
            <a:rPr lang="cs-CZ" dirty="0" smtClean="0"/>
            <a:t> </a:t>
          </a:r>
          <a:r>
            <a:rPr lang="cs-CZ" dirty="0" err="1" smtClean="0"/>
            <a:t>clause</a:t>
          </a:r>
          <a:r>
            <a:rPr lang="cs-CZ" dirty="0" smtClean="0"/>
            <a:t>“</a:t>
          </a:r>
          <a:endParaRPr lang="cs-CZ" dirty="0"/>
        </a:p>
      </dgm:t>
    </dgm:pt>
    <dgm:pt modelId="{06BD55E4-0055-4A4A-BB37-7DEC54D5E165}" type="parTrans" cxnId="{C9E6FE1E-1F70-492F-8B05-9D1775633806}">
      <dgm:prSet/>
      <dgm:spPr/>
      <dgm:t>
        <a:bodyPr/>
        <a:lstStyle/>
        <a:p>
          <a:endParaRPr lang="cs-CZ"/>
        </a:p>
      </dgm:t>
    </dgm:pt>
    <dgm:pt modelId="{9F60965E-BC1F-4C23-8473-4FB1BAA81830}" type="sibTrans" cxnId="{C9E6FE1E-1F70-492F-8B05-9D1775633806}">
      <dgm:prSet/>
      <dgm:spPr/>
      <dgm:t>
        <a:bodyPr/>
        <a:lstStyle/>
        <a:p>
          <a:endParaRPr lang="cs-CZ"/>
        </a:p>
      </dgm:t>
    </dgm:pt>
    <dgm:pt modelId="{1B6E3D6E-0CA3-4808-982C-7D39A1FDE3C2}">
      <dgm:prSet/>
      <dgm:spPr/>
      <dgm:t>
        <a:bodyPr/>
        <a:lstStyle/>
        <a:p>
          <a:pPr rtl="0"/>
          <a:r>
            <a:rPr lang="cs-CZ" dirty="0" err="1" smtClean="0"/>
            <a:t>Instead</a:t>
          </a:r>
          <a:r>
            <a:rPr lang="cs-CZ" dirty="0" smtClean="0"/>
            <a:t> </a:t>
          </a:r>
          <a:r>
            <a:rPr lang="cs-CZ" dirty="0" err="1" smtClean="0"/>
            <a:t>of</a:t>
          </a:r>
          <a:r>
            <a:rPr lang="cs-CZ" dirty="0" smtClean="0"/>
            <a:t> „</a:t>
          </a:r>
          <a:r>
            <a:rPr lang="cs-CZ" dirty="0" err="1" smtClean="0"/>
            <a:t>arbitrator</a:t>
          </a:r>
          <a:r>
            <a:rPr lang="cs-CZ" dirty="0" smtClean="0"/>
            <a:t>“ </a:t>
          </a:r>
          <a:r>
            <a:rPr lang="cs-CZ" dirty="0" err="1" smtClean="0"/>
            <a:t>we</a:t>
          </a:r>
          <a:r>
            <a:rPr lang="cs-CZ" dirty="0" smtClean="0"/>
            <a:t> </a:t>
          </a:r>
          <a:r>
            <a:rPr lang="cs-CZ" dirty="0" err="1" smtClean="0"/>
            <a:t>have</a:t>
          </a:r>
          <a:r>
            <a:rPr lang="cs-CZ" dirty="0" smtClean="0"/>
            <a:t> „expert“</a:t>
          </a:r>
          <a:endParaRPr lang="cs-CZ" dirty="0"/>
        </a:p>
      </dgm:t>
    </dgm:pt>
    <dgm:pt modelId="{177F6033-6DA9-46EC-AA44-20354D2E784B}" type="parTrans" cxnId="{DEFAF88B-54A8-4DEE-B792-B4B0E3CC45BB}">
      <dgm:prSet/>
      <dgm:spPr/>
      <dgm:t>
        <a:bodyPr/>
        <a:lstStyle/>
        <a:p>
          <a:endParaRPr lang="cs-CZ"/>
        </a:p>
      </dgm:t>
    </dgm:pt>
    <dgm:pt modelId="{CC4DCC77-1BFD-47B7-B6A3-DD0A9982C8F5}" type="sibTrans" cxnId="{DEFAF88B-54A8-4DEE-B792-B4B0E3CC45BB}">
      <dgm:prSet/>
      <dgm:spPr/>
      <dgm:t>
        <a:bodyPr/>
        <a:lstStyle/>
        <a:p>
          <a:endParaRPr lang="cs-CZ"/>
        </a:p>
      </dgm:t>
    </dgm:pt>
    <dgm:pt modelId="{57DA80FE-5386-4B1D-AED2-F1C848F0AD8F}">
      <dgm:prSet/>
      <dgm:spPr/>
      <dgm:t>
        <a:bodyPr/>
        <a:lstStyle/>
        <a:p>
          <a:pPr rtl="0"/>
          <a:r>
            <a:rPr lang="cs-CZ" dirty="0" err="1" smtClean="0"/>
            <a:t>Instead</a:t>
          </a:r>
          <a:r>
            <a:rPr lang="cs-CZ" dirty="0" smtClean="0"/>
            <a:t> </a:t>
          </a:r>
          <a:r>
            <a:rPr lang="cs-CZ" dirty="0" err="1" smtClean="0"/>
            <a:t>of</a:t>
          </a:r>
          <a:r>
            <a:rPr lang="cs-CZ" dirty="0" smtClean="0"/>
            <a:t> „</a:t>
          </a:r>
          <a:r>
            <a:rPr lang="cs-CZ" dirty="0" err="1" smtClean="0"/>
            <a:t>finding</a:t>
          </a:r>
          <a:r>
            <a:rPr lang="cs-CZ" dirty="0" smtClean="0"/>
            <a:t>“ </a:t>
          </a:r>
          <a:r>
            <a:rPr lang="cs-CZ" dirty="0" err="1" smtClean="0"/>
            <a:t>we</a:t>
          </a:r>
          <a:r>
            <a:rPr lang="cs-CZ" dirty="0" smtClean="0"/>
            <a:t> </a:t>
          </a:r>
          <a:r>
            <a:rPr lang="cs-CZ" dirty="0" err="1" smtClean="0"/>
            <a:t>have</a:t>
          </a:r>
          <a:r>
            <a:rPr lang="cs-CZ" dirty="0" smtClean="0"/>
            <a:t> „</a:t>
          </a:r>
          <a:r>
            <a:rPr lang="cs-CZ" dirty="0" err="1" smtClean="0"/>
            <a:t>Experts</a:t>
          </a:r>
          <a:r>
            <a:rPr lang="cs-CZ" dirty="0" smtClean="0"/>
            <a:t> </a:t>
          </a:r>
          <a:r>
            <a:rPr lang="cs-CZ" dirty="0" err="1" smtClean="0"/>
            <a:t>professional</a:t>
          </a:r>
          <a:r>
            <a:rPr lang="cs-CZ" dirty="0" smtClean="0"/>
            <a:t> </a:t>
          </a:r>
          <a:r>
            <a:rPr lang="cs-CZ" dirty="0" err="1" smtClean="0"/>
            <a:t>decision</a:t>
          </a:r>
          <a:r>
            <a:rPr lang="cs-CZ" dirty="0" smtClean="0"/>
            <a:t>“. </a:t>
          </a:r>
          <a:endParaRPr lang="cs-CZ" dirty="0"/>
        </a:p>
      </dgm:t>
    </dgm:pt>
    <dgm:pt modelId="{185DFD70-88CA-4FF3-B1B9-D2839A7EA164}" type="parTrans" cxnId="{E17DC5D2-FDD2-4A2B-83AF-8F6BFB993341}">
      <dgm:prSet/>
      <dgm:spPr/>
      <dgm:t>
        <a:bodyPr/>
        <a:lstStyle/>
        <a:p>
          <a:endParaRPr lang="cs-CZ"/>
        </a:p>
      </dgm:t>
    </dgm:pt>
    <dgm:pt modelId="{BA60AD28-8499-44BE-ABCD-A619EB549BB5}" type="sibTrans" cxnId="{E17DC5D2-FDD2-4A2B-83AF-8F6BFB993341}">
      <dgm:prSet/>
      <dgm:spPr/>
      <dgm:t>
        <a:bodyPr/>
        <a:lstStyle/>
        <a:p>
          <a:endParaRPr lang="cs-CZ"/>
        </a:p>
      </dgm:t>
    </dgm:pt>
    <dgm:pt modelId="{E9C8C03A-222B-47A1-BDA5-9B81EA45E7BC}">
      <dgm:prSet/>
      <dgm:spPr/>
      <dgm:t>
        <a:bodyPr/>
        <a:lstStyle/>
        <a:p>
          <a:pPr rtl="0"/>
          <a:r>
            <a:rPr lang="cs-CZ" dirty="0" err="1" smtClean="0"/>
            <a:t>Instead</a:t>
          </a:r>
          <a:r>
            <a:rPr lang="cs-CZ" dirty="0" smtClean="0"/>
            <a:t> </a:t>
          </a:r>
          <a:r>
            <a:rPr lang="cs-CZ" dirty="0" err="1" smtClean="0"/>
            <a:t>of</a:t>
          </a:r>
          <a:r>
            <a:rPr lang="cs-CZ" dirty="0" smtClean="0"/>
            <a:t> </a:t>
          </a:r>
          <a:r>
            <a:rPr lang="cs-CZ" dirty="0" err="1" smtClean="0"/>
            <a:t>legal</a:t>
          </a:r>
          <a:r>
            <a:rPr lang="cs-CZ" dirty="0" smtClean="0"/>
            <a:t> </a:t>
          </a:r>
          <a:r>
            <a:rPr lang="cs-CZ" dirty="0" err="1" smtClean="0"/>
            <a:t>rules</a:t>
          </a:r>
          <a:r>
            <a:rPr lang="cs-CZ" dirty="0" smtClean="0"/>
            <a:t>, </a:t>
          </a:r>
          <a:r>
            <a:rPr lang="cs-CZ" dirty="0" err="1" smtClean="0"/>
            <a:t>the</a:t>
          </a:r>
          <a:r>
            <a:rPr lang="cs-CZ" dirty="0" smtClean="0"/>
            <a:t> </a:t>
          </a:r>
          <a:r>
            <a:rPr lang="cs-CZ" dirty="0" err="1" smtClean="0"/>
            <a:t>decision</a:t>
          </a:r>
          <a:r>
            <a:rPr lang="cs-CZ" dirty="0" smtClean="0"/>
            <a:t> </a:t>
          </a:r>
          <a:r>
            <a:rPr lang="cs-CZ" dirty="0" err="1" smtClean="0"/>
            <a:t>arises</a:t>
          </a:r>
          <a:r>
            <a:rPr lang="cs-CZ" dirty="0" smtClean="0"/>
            <a:t> </a:t>
          </a:r>
          <a:r>
            <a:rPr lang="cs-CZ" dirty="0" err="1" smtClean="0"/>
            <a:t>from</a:t>
          </a:r>
          <a:r>
            <a:rPr lang="cs-CZ" dirty="0" smtClean="0"/>
            <a:t> </a:t>
          </a:r>
          <a:r>
            <a:rPr lang="cs-CZ" dirty="0" err="1" smtClean="0"/>
            <a:t>the</a:t>
          </a:r>
          <a:r>
            <a:rPr lang="cs-CZ" dirty="0" smtClean="0"/>
            <a:t> </a:t>
          </a:r>
          <a:r>
            <a:rPr lang="cs-CZ" dirty="0" err="1" smtClean="0"/>
            <a:t>Rules</a:t>
          </a:r>
          <a:endParaRPr lang="cs-CZ" dirty="0"/>
        </a:p>
      </dgm:t>
    </dgm:pt>
    <dgm:pt modelId="{B75BB519-3559-42D5-9AE0-D450614D0BCC}" type="parTrans" cxnId="{DFE041A4-A9EC-4AE0-B123-9EE060239866}">
      <dgm:prSet/>
      <dgm:spPr/>
      <dgm:t>
        <a:bodyPr/>
        <a:lstStyle/>
        <a:p>
          <a:endParaRPr lang="cs-CZ"/>
        </a:p>
      </dgm:t>
    </dgm:pt>
    <dgm:pt modelId="{30179C2B-25D0-446D-9966-C9AF29438542}" type="sibTrans" cxnId="{DFE041A4-A9EC-4AE0-B123-9EE060239866}">
      <dgm:prSet/>
      <dgm:spPr/>
      <dgm:t>
        <a:bodyPr/>
        <a:lstStyle/>
        <a:p>
          <a:endParaRPr lang="cs-CZ"/>
        </a:p>
      </dgm:t>
    </dgm:pt>
    <dgm:pt modelId="{7C7D1598-BA10-4799-A045-37936DCFD7D5}">
      <dgm:prSet/>
      <dgm:spPr/>
      <dgm:t>
        <a:bodyPr/>
        <a:lstStyle/>
        <a:p>
          <a:pPr rtl="0"/>
          <a:r>
            <a:rPr lang="cs-CZ" dirty="0" err="1" smtClean="0"/>
            <a:t>The</a:t>
          </a:r>
          <a:r>
            <a:rPr lang="cs-CZ" dirty="0" smtClean="0"/>
            <a:t> </a:t>
          </a:r>
          <a:r>
            <a:rPr lang="cs-CZ" dirty="0" err="1" smtClean="0"/>
            <a:t>decision</a:t>
          </a:r>
          <a:r>
            <a:rPr lang="cs-CZ" dirty="0" smtClean="0"/>
            <a:t> </a:t>
          </a:r>
          <a:r>
            <a:rPr lang="cs-CZ" dirty="0" err="1" smtClean="0"/>
            <a:t>is</a:t>
          </a:r>
          <a:r>
            <a:rPr lang="cs-CZ" dirty="0" smtClean="0"/>
            <a:t> not </a:t>
          </a:r>
          <a:r>
            <a:rPr lang="cs-CZ" dirty="0" err="1" smtClean="0"/>
            <a:t>enforceable</a:t>
          </a:r>
          <a:r>
            <a:rPr lang="cs-CZ" dirty="0" smtClean="0"/>
            <a:t> by </a:t>
          </a:r>
          <a:r>
            <a:rPr lang="cs-CZ" dirty="0" err="1" smtClean="0"/>
            <a:t>national</a:t>
          </a:r>
          <a:r>
            <a:rPr lang="cs-CZ" dirty="0" smtClean="0"/>
            <a:t> </a:t>
          </a:r>
          <a:r>
            <a:rPr lang="cs-CZ" dirty="0" err="1" smtClean="0"/>
            <a:t>authorities</a:t>
          </a:r>
          <a:endParaRPr lang="cs-CZ" dirty="0" smtClean="0"/>
        </a:p>
        <a:p>
          <a:pPr rtl="0"/>
          <a:r>
            <a:rPr lang="cs-CZ" dirty="0" err="1" smtClean="0"/>
            <a:t>The</a:t>
          </a:r>
          <a:r>
            <a:rPr lang="cs-CZ" dirty="0" smtClean="0"/>
            <a:t> </a:t>
          </a:r>
          <a:r>
            <a:rPr lang="cs-CZ" dirty="0" err="1" smtClean="0"/>
            <a:t>costs</a:t>
          </a:r>
          <a:r>
            <a:rPr lang="cs-CZ" dirty="0" smtClean="0"/>
            <a:t> are </a:t>
          </a:r>
          <a:r>
            <a:rPr lang="cs-CZ" dirty="0" err="1" smtClean="0"/>
            <a:t>covered</a:t>
          </a:r>
          <a:r>
            <a:rPr lang="cs-CZ" dirty="0" smtClean="0"/>
            <a:t> by </a:t>
          </a:r>
          <a:r>
            <a:rPr lang="cs-CZ" dirty="0" err="1" smtClean="0"/>
            <a:t>each</a:t>
          </a:r>
          <a:r>
            <a:rPr lang="cs-CZ" dirty="0" smtClean="0"/>
            <a:t> party </a:t>
          </a:r>
        </a:p>
      </dgm:t>
    </dgm:pt>
    <dgm:pt modelId="{3080D3CF-08C6-4F5B-A155-405FCB22015A}" type="parTrans" cxnId="{64C45C44-33A3-48BD-BCEF-FF06279481A4}">
      <dgm:prSet/>
      <dgm:spPr/>
      <dgm:t>
        <a:bodyPr/>
        <a:lstStyle/>
        <a:p>
          <a:endParaRPr lang="cs-CZ"/>
        </a:p>
      </dgm:t>
    </dgm:pt>
    <dgm:pt modelId="{45AEE152-77DE-437F-B5B9-7B3C282846A5}" type="sibTrans" cxnId="{64C45C44-33A3-48BD-BCEF-FF06279481A4}">
      <dgm:prSet/>
      <dgm:spPr/>
      <dgm:t>
        <a:bodyPr/>
        <a:lstStyle/>
        <a:p>
          <a:endParaRPr lang="cs-CZ"/>
        </a:p>
      </dgm:t>
    </dgm:pt>
    <dgm:pt modelId="{4D175A32-A409-4F88-A7D3-E65BE9144770}" type="pres">
      <dgm:prSet presAssocID="{9129A770-DC39-4632-9629-6488F4B5516B}" presName="vert0" presStyleCnt="0">
        <dgm:presLayoutVars>
          <dgm:dir/>
          <dgm:animOne val="branch"/>
          <dgm:animLvl val="lvl"/>
        </dgm:presLayoutVars>
      </dgm:prSet>
      <dgm:spPr/>
      <dgm:t>
        <a:bodyPr/>
        <a:lstStyle/>
        <a:p>
          <a:endParaRPr lang="cs-CZ"/>
        </a:p>
      </dgm:t>
    </dgm:pt>
    <dgm:pt modelId="{69438BC3-E1A8-47E3-AE64-79248930AEC8}" type="pres">
      <dgm:prSet presAssocID="{9956A565-F277-434C-815C-9E71C4C9B62E}" presName="thickLine" presStyleLbl="alignNode1" presStyleIdx="0" presStyleCnt="5"/>
      <dgm:spPr/>
    </dgm:pt>
    <dgm:pt modelId="{CA8EE54B-B686-4282-A835-E5E2E0C11B4C}" type="pres">
      <dgm:prSet presAssocID="{9956A565-F277-434C-815C-9E71C4C9B62E}" presName="horz1" presStyleCnt="0"/>
      <dgm:spPr/>
    </dgm:pt>
    <dgm:pt modelId="{12ACC3BE-0182-413F-B00D-1C2BEDC308B9}" type="pres">
      <dgm:prSet presAssocID="{9956A565-F277-434C-815C-9E71C4C9B62E}" presName="tx1" presStyleLbl="revTx" presStyleIdx="0" presStyleCnt="5"/>
      <dgm:spPr/>
      <dgm:t>
        <a:bodyPr/>
        <a:lstStyle/>
        <a:p>
          <a:endParaRPr lang="cs-CZ"/>
        </a:p>
      </dgm:t>
    </dgm:pt>
    <dgm:pt modelId="{88688BA4-71C5-442E-A14A-DF333A776B86}" type="pres">
      <dgm:prSet presAssocID="{9956A565-F277-434C-815C-9E71C4C9B62E}" presName="vert1" presStyleCnt="0"/>
      <dgm:spPr/>
    </dgm:pt>
    <dgm:pt modelId="{3921595C-4A52-4A07-9B44-54B6AD2F5E4E}" type="pres">
      <dgm:prSet presAssocID="{1B6E3D6E-0CA3-4808-982C-7D39A1FDE3C2}" presName="thickLine" presStyleLbl="alignNode1" presStyleIdx="1" presStyleCnt="5"/>
      <dgm:spPr/>
    </dgm:pt>
    <dgm:pt modelId="{C63241B7-598D-47E8-AB92-79508732BB31}" type="pres">
      <dgm:prSet presAssocID="{1B6E3D6E-0CA3-4808-982C-7D39A1FDE3C2}" presName="horz1" presStyleCnt="0"/>
      <dgm:spPr/>
    </dgm:pt>
    <dgm:pt modelId="{A3C7D398-EC23-41A0-AFA1-DB22F3B6F0D1}" type="pres">
      <dgm:prSet presAssocID="{1B6E3D6E-0CA3-4808-982C-7D39A1FDE3C2}" presName="tx1" presStyleLbl="revTx" presStyleIdx="1" presStyleCnt="5"/>
      <dgm:spPr/>
      <dgm:t>
        <a:bodyPr/>
        <a:lstStyle/>
        <a:p>
          <a:endParaRPr lang="cs-CZ"/>
        </a:p>
      </dgm:t>
    </dgm:pt>
    <dgm:pt modelId="{1E2967D1-1019-40F2-96F8-3F1F74478354}" type="pres">
      <dgm:prSet presAssocID="{1B6E3D6E-0CA3-4808-982C-7D39A1FDE3C2}" presName="vert1" presStyleCnt="0"/>
      <dgm:spPr/>
    </dgm:pt>
    <dgm:pt modelId="{707CA1EA-7F50-4D04-9825-00B19EFD8C0F}" type="pres">
      <dgm:prSet presAssocID="{57DA80FE-5386-4B1D-AED2-F1C848F0AD8F}" presName="thickLine" presStyleLbl="alignNode1" presStyleIdx="2" presStyleCnt="5"/>
      <dgm:spPr/>
    </dgm:pt>
    <dgm:pt modelId="{24C78A11-695E-4D85-A815-D6522D9AEDFA}" type="pres">
      <dgm:prSet presAssocID="{57DA80FE-5386-4B1D-AED2-F1C848F0AD8F}" presName="horz1" presStyleCnt="0"/>
      <dgm:spPr/>
    </dgm:pt>
    <dgm:pt modelId="{8B8D58D2-3698-432C-962E-CDAF4E7100FD}" type="pres">
      <dgm:prSet presAssocID="{57DA80FE-5386-4B1D-AED2-F1C848F0AD8F}" presName="tx1" presStyleLbl="revTx" presStyleIdx="2" presStyleCnt="5"/>
      <dgm:spPr/>
      <dgm:t>
        <a:bodyPr/>
        <a:lstStyle/>
        <a:p>
          <a:endParaRPr lang="cs-CZ"/>
        </a:p>
      </dgm:t>
    </dgm:pt>
    <dgm:pt modelId="{BAD7CB76-BCCC-4601-B3B7-59B91C1B83AF}" type="pres">
      <dgm:prSet presAssocID="{57DA80FE-5386-4B1D-AED2-F1C848F0AD8F}" presName="vert1" presStyleCnt="0"/>
      <dgm:spPr/>
    </dgm:pt>
    <dgm:pt modelId="{92AAC703-AF9B-496C-8AF2-B7998673636C}" type="pres">
      <dgm:prSet presAssocID="{E9C8C03A-222B-47A1-BDA5-9B81EA45E7BC}" presName="thickLine" presStyleLbl="alignNode1" presStyleIdx="3" presStyleCnt="5"/>
      <dgm:spPr/>
    </dgm:pt>
    <dgm:pt modelId="{508996BD-7B5B-4446-B3E6-9460E8323199}" type="pres">
      <dgm:prSet presAssocID="{E9C8C03A-222B-47A1-BDA5-9B81EA45E7BC}" presName="horz1" presStyleCnt="0"/>
      <dgm:spPr/>
    </dgm:pt>
    <dgm:pt modelId="{945ED973-34B0-4652-B2F1-B9E109AFF2B6}" type="pres">
      <dgm:prSet presAssocID="{E9C8C03A-222B-47A1-BDA5-9B81EA45E7BC}" presName="tx1" presStyleLbl="revTx" presStyleIdx="3" presStyleCnt="5"/>
      <dgm:spPr/>
      <dgm:t>
        <a:bodyPr/>
        <a:lstStyle/>
        <a:p>
          <a:endParaRPr lang="cs-CZ"/>
        </a:p>
      </dgm:t>
    </dgm:pt>
    <dgm:pt modelId="{2357FAB3-AA34-4A4C-BC28-97146B84BCAD}" type="pres">
      <dgm:prSet presAssocID="{E9C8C03A-222B-47A1-BDA5-9B81EA45E7BC}" presName="vert1" presStyleCnt="0"/>
      <dgm:spPr/>
    </dgm:pt>
    <dgm:pt modelId="{FDF59745-FDA3-4FCF-8CDF-7FEDC7E5F475}" type="pres">
      <dgm:prSet presAssocID="{7C7D1598-BA10-4799-A045-37936DCFD7D5}" presName="thickLine" presStyleLbl="alignNode1" presStyleIdx="4" presStyleCnt="5"/>
      <dgm:spPr/>
    </dgm:pt>
    <dgm:pt modelId="{9B62B433-C022-45C4-A099-5900DE1D40CD}" type="pres">
      <dgm:prSet presAssocID="{7C7D1598-BA10-4799-A045-37936DCFD7D5}" presName="horz1" presStyleCnt="0"/>
      <dgm:spPr/>
    </dgm:pt>
    <dgm:pt modelId="{AE501154-0F86-450E-857D-BAAA79E0074C}" type="pres">
      <dgm:prSet presAssocID="{7C7D1598-BA10-4799-A045-37936DCFD7D5}" presName="tx1" presStyleLbl="revTx" presStyleIdx="4" presStyleCnt="5"/>
      <dgm:spPr/>
      <dgm:t>
        <a:bodyPr/>
        <a:lstStyle/>
        <a:p>
          <a:endParaRPr lang="cs-CZ"/>
        </a:p>
      </dgm:t>
    </dgm:pt>
    <dgm:pt modelId="{A85ED97B-4F26-41A2-B206-8E536107A0AE}" type="pres">
      <dgm:prSet presAssocID="{7C7D1598-BA10-4799-A045-37936DCFD7D5}" presName="vert1" presStyleCnt="0"/>
      <dgm:spPr/>
    </dgm:pt>
  </dgm:ptLst>
  <dgm:cxnLst>
    <dgm:cxn modelId="{DFE041A4-A9EC-4AE0-B123-9EE060239866}" srcId="{9129A770-DC39-4632-9629-6488F4B5516B}" destId="{E9C8C03A-222B-47A1-BDA5-9B81EA45E7BC}" srcOrd="3" destOrd="0" parTransId="{B75BB519-3559-42D5-9AE0-D450614D0BCC}" sibTransId="{30179C2B-25D0-446D-9966-C9AF29438542}"/>
    <dgm:cxn modelId="{4DACE60A-3E1F-4CBD-A8D4-CBB22F98DCCA}" type="presOf" srcId="{7C7D1598-BA10-4799-A045-37936DCFD7D5}" destId="{AE501154-0F86-450E-857D-BAAA79E0074C}" srcOrd="0" destOrd="0" presId="urn:microsoft.com/office/officeart/2008/layout/LinedList"/>
    <dgm:cxn modelId="{8FADA216-F465-464A-8448-3A7A539B11C0}" type="presOf" srcId="{9956A565-F277-434C-815C-9E71C4C9B62E}" destId="{12ACC3BE-0182-413F-B00D-1C2BEDC308B9}" srcOrd="0" destOrd="0" presId="urn:microsoft.com/office/officeart/2008/layout/LinedList"/>
    <dgm:cxn modelId="{E17DC5D2-FDD2-4A2B-83AF-8F6BFB993341}" srcId="{9129A770-DC39-4632-9629-6488F4B5516B}" destId="{57DA80FE-5386-4B1D-AED2-F1C848F0AD8F}" srcOrd="2" destOrd="0" parTransId="{185DFD70-88CA-4FF3-B1B9-D2839A7EA164}" sibTransId="{BA60AD28-8499-44BE-ABCD-A619EB549BB5}"/>
    <dgm:cxn modelId="{DEFAF88B-54A8-4DEE-B792-B4B0E3CC45BB}" srcId="{9129A770-DC39-4632-9629-6488F4B5516B}" destId="{1B6E3D6E-0CA3-4808-982C-7D39A1FDE3C2}" srcOrd="1" destOrd="0" parTransId="{177F6033-6DA9-46EC-AA44-20354D2E784B}" sibTransId="{CC4DCC77-1BFD-47B7-B6A3-DD0A9982C8F5}"/>
    <dgm:cxn modelId="{8BC679FC-5D7E-41B9-910A-AB1B500B7F6E}" type="presOf" srcId="{9129A770-DC39-4632-9629-6488F4B5516B}" destId="{4D175A32-A409-4F88-A7D3-E65BE9144770}" srcOrd="0" destOrd="0" presId="urn:microsoft.com/office/officeart/2008/layout/LinedList"/>
    <dgm:cxn modelId="{C9E6FE1E-1F70-492F-8B05-9D1775633806}" srcId="{9129A770-DC39-4632-9629-6488F4B5516B}" destId="{9956A565-F277-434C-815C-9E71C4C9B62E}" srcOrd="0" destOrd="0" parTransId="{06BD55E4-0055-4A4A-BB37-7DEC54D5E165}" sibTransId="{9F60965E-BC1F-4C23-8473-4FB1BAA81830}"/>
    <dgm:cxn modelId="{8B7F04DD-6EBE-4DC7-B2D1-AA5D19E68720}" type="presOf" srcId="{E9C8C03A-222B-47A1-BDA5-9B81EA45E7BC}" destId="{945ED973-34B0-4652-B2F1-B9E109AFF2B6}" srcOrd="0" destOrd="0" presId="urn:microsoft.com/office/officeart/2008/layout/LinedList"/>
    <dgm:cxn modelId="{03A830AF-B463-46FC-8C31-77E3896241C1}" type="presOf" srcId="{1B6E3D6E-0CA3-4808-982C-7D39A1FDE3C2}" destId="{A3C7D398-EC23-41A0-AFA1-DB22F3B6F0D1}" srcOrd="0" destOrd="0" presId="urn:microsoft.com/office/officeart/2008/layout/LinedList"/>
    <dgm:cxn modelId="{64C45C44-33A3-48BD-BCEF-FF06279481A4}" srcId="{9129A770-DC39-4632-9629-6488F4B5516B}" destId="{7C7D1598-BA10-4799-A045-37936DCFD7D5}" srcOrd="4" destOrd="0" parTransId="{3080D3CF-08C6-4F5B-A155-405FCB22015A}" sibTransId="{45AEE152-77DE-437F-B5B9-7B3C282846A5}"/>
    <dgm:cxn modelId="{1FEBC5D7-47BB-41B5-BF70-B498B08F133B}" type="presOf" srcId="{57DA80FE-5386-4B1D-AED2-F1C848F0AD8F}" destId="{8B8D58D2-3698-432C-962E-CDAF4E7100FD}" srcOrd="0" destOrd="0" presId="urn:microsoft.com/office/officeart/2008/layout/LinedList"/>
    <dgm:cxn modelId="{72B6314F-3B0D-4A14-8E9B-986C4C5B59C2}" type="presParOf" srcId="{4D175A32-A409-4F88-A7D3-E65BE9144770}" destId="{69438BC3-E1A8-47E3-AE64-79248930AEC8}" srcOrd="0" destOrd="0" presId="urn:microsoft.com/office/officeart/2008/layout/LinedList"/>
    <dgm:cxn modelId="{BBD8EA48-59D1-430B-AF67-645ABE2DFE64}" type="presParOf" srcId="{4D175A32-A409-4F88-A7D3-E65BE9144770}" destId="{CA8EE54B-B686-4282-A835-E5E2E0C11B4C}" srcOrd="1" destOrd="0" presId="urn:microsoft.com/office/officeart/2008/layout/LinedList"/>
    <dgm:cxn modelId="{6B920786-2494-4EBC-823E-E1B9C9C87894}" type="presParOf" srcId="{CA8EE54B-B686-4282-A835-E5E2E0C11B4C}" destId="{12ACC3BE-0182-413F-B00D-1C2BEDC308B9}" srcOrd="0" destOrd="0" presId="urn:microsoft.com/office/officeart/2008/layout/LinedList"/>
    <dgm:cxn modelId="{3678B0C1-D652-4733-A5B9-B8897FE356BF}" type="presParOf" srcId="{CA8EE54B-B686-4282-A835-E5E2E0C11B4C}" destId="{88688BA4-71C5-442E-A14A-DF333A776B86}" srcOrd="1" destOrd="0" presId="urn:microsoft.com/office/officeart/2008/layout/LinedList"/>
    <dgm:cxn modelId="{EAF3A55A-1E8C-4681-AB68-39CD9ED0808A}" type="presParOf" srcId="{4D175A32-A409-4F88-A7D3-E65BE9144770}" destId="{3921595C-4A52-4A07-9B44-54B6AD2F5E4E}" srcOrd="2" destOrd="0" presId="urn:microsoft.com/office/officeart/2008/layout/LinedList"/>
    <dgm:cxn modelId="{0F675B08-9BF9-49CB-99AA-767FE277C701}" type="presParOf" srcId="{4D175A32-A409-4F88-A7D3-E65BE9144770}" destId="{C63241B7-598D-47E8-AB92-79508732BB31}" srcOrd="3" destOrd="0" presId="urn:microsoft.com/office/officeart/2008/layout/LinedList"/>
    <dgm:cxn modelId="{E79A7A22-E7BC-4BCA-8B33-618A1CF90BAB}" type="presParOf" srcId="{C63241B7-598D-47E8-AB92-79508732BB31}" destId="{A3C7D398-EC23-41A0-AFA1-DB22F3B6F0D1}" srcOrd="0" destOrd="0" presId="urn:microsoft.com/office/officeart/2008/layout/LinedList"/>
    <dgm:cxn modelId="{502B9C45-B57A-498C-B74A-A8FC7D50AF41}" type="presParOf" srcId="{C63241B7-598D-47E8-AB92-79508732BB31}" destId="{1E2967D1-1019-40F2-96F8-3F1F74478354}" srcOrd="1" destOrd="0" presId="urn:microsoft.com/office/officeart/2008/layout/LinedList"/>
    <dgm:cxn modelId="{4DF99A5A-FA63-4AD8-93B6-18B673B95F93}" type="presParOf" srcId="{4D175A32-A409-4F88-A7D3-E65BE9144770}" destId="{707CA1EA-7F50-4D04-9825-00B19EFD8C0F}" srcOrd="4" destOrd="0" presId="urn:microsoft.com/office/officeart/2008/layout/LinedList"/>
    <dgm:cxn modelId="{6D2B57BE-5D95-40B5-B663-D657ACF8EA68}" type="presParOf" srcId="{4D175A32-A409-4F88-A7D3-E65BE9144770}" destId="{24C78A11-695E-4D85-A815-D6522D9AEDFA}" srcOrd="5" destOrd="0" presId="urn:microsoft.com/office/officeart/2008/layout/LinedList"/>
    <dgm:cxn modelId="{41C8922C-AC29-4935-854B-FE5CB14ED45D}" type="presParOf" srcId="{24C78A11-695E-4D85-A815-D6522D9AEDFA}" destId="{8B8D58D2-3698-432C-962E-CDAF4E7100FD}" srcOrd="0" destOrd="0" presId="urn:microsoft.com/office/officeart/2008/layout/LinedList"/>
    <dgm:cxn modelId="{5B52D8C8-3774-4051-84F9-B0FFEB2C2EA7}" type="presParOf" srcId="{24C78A11-695E-4D85-A815-D6522D9AEDFA}" destId="{BAD7CB76-BCCC-4601-B3B7-59B91C1B83AF}" srcOrd="1" destOrd="0" presId="urn:microsoft.com/office/officeart/2008/layout/LinedList"/>
    <dgm:cxn modelId="{2FE1698F-82E3-4B01-8C49-20C60D3FBFE7}" type="presParOf" srcId="{4D175A32-A409-4F88-A7D3-E65BE9144770}" destId="{92AAC703-AF9B-496C-8AF2-B7998673636C}" srcOrd="6" destOrd="0" presId="urn:microsoft.com/office/officeart/2008/layout/LinedList"/>
    <dgm:cxn modelId="{787E99F8-67AB-49BB-999C-7B00E876B0D3}" type="presParOf" srcId="{4D175A32-A409-4F88-A7D3-E65BE9144770}" destId="{508996BD-7B5B-4446-B3E6-9460E8323199}" srcOrd="7" destOrd="0" presId="urn:microsoft.com/office/officeart/2008/layout/LinedList"/>
    <dgm:cxn modelId="{C1535BCB-9698-409A-8D9E-6FEC4A367AA6}" type="presParOf" srcId="{508996BD-7B5B-4446-B3E6-9460E8323199}" destId="{945ED973-34B0-4652-B2F1-B9E109AFF2B6}" srcOrd="0" destOrd="0" presId="urn:microsoft.com/office/officeart/2008/layout/LinedList"/>
    <dgm:cxn modelId="{A1B8DBFD-31B6-4820-9FD2-7E830D86726F}" type="presParOf" srcId="{508996BD-7B5B-4446-B3E6-9460E8323199}" destId="{2357FAB3-AA34-4A4C-BC28-97146B84BCAD}" srcOrd="1" destOrd="0" presId="urn:microsoft.com/office/officeart/2008/layout/LinedList"/>
    <dgm:cxn modelId="{8D87FB31-A924-4541-98A1-4F6BACC4CCA4}" type="presParOf" srcId="{4D175A32-A409-4F88-A7D3-E65BE9144770}" destId="{FDF59745-FDA3-4FCF-8CDF-7FEDC7E5F475}" srcOrd="8" destOrd="0" presId="urn:microsoft.com/office/officeart/2008/layout/LinedList"/>
    <dgm:cxn modelId="{65C668F6-5F94-4CE2-AE67-B5DCC599D70C}" type="presParOf" srcId="{4D175A32-A409-4F88-A7D3-E65BE9144770}" destId="{9B62B433-C022-45C4-A099-5900DE1D40CD}" srcOrd="9" destOrd="0" presId="urn:microsoft.com/office/officeart/2008/layout/LinedList"/>
    <dgm:cxn modelId="{06C4908C-4C4D-454B-B712-DBE991078372}" type="presParOf" srcId="{9B62B433-C022-45C4-A099-5900DE1D40CD}" destId="{AE501154-0F86-450E-857D-BAAA79E0074C}" srcOrd="0" destOrd="0" presId="urn:microsoft.com/office/officeart/2008/layout/LinedList"/>
    <dgm:cxn modelId="{649E2B5E-2A07-42D8-B929-F455AF28A851}" type="presParOf" srcId="{9B62B433-C022-45C4-A099-5900DE1D40CD}" destId="{A85ED97B-4F26-41A2-B206-8E536107A0AE}" srcOrd="1"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F876F29-6F72-4146-B072-6B734558BE6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7737F45A-8638-4E97-9219-0D2F0DE3A6AA}">
      <dgm:prSet/>
      <dgm:spPr/>
      <dgm:t>
        <a:bodyPr/>
        <a:lstStyle/>
        <a:p>
          <a:pPr rtl="0"/>
          <a:r>
            <a:rPr lang="en-US" dirty="0" smtClean="0"/>
            <a:t>The Holder agrees to submit to the dispute resolution </a:t>
          </a:r>
          <a:r>
            <a:rPr lang="cs-CZ" dirty="0" smtClean="0"/>
            <a:t> </a:t>
          </a:r>
          <a:r>
            <a:rPr lang="cs-CZ" dirty="0" err="1" smtClean="0"/>
            <a:t>if</a:t>
          </a:r>
          <a:r>
            <a:rPr lang="cs-CZ" dirty="0" smtClean="0"/>
            <a:t> </a:t>
          </a:r>
          <a:r>
            <a:rPr lang="cs-CZ" dirty="0" err="1" smtClean="0"/>
            <a:t>the</a:t>
          </a:r>
          <a:r>
            <a:rPr lang="cs-CZ" dirty="0" smtClean="0"/>
            <a:t> </a:t>
          </a:r>
          <a:r>
            <a:rPr lang="cs-CZ" dirty="0" err="1" smtClean="0"/>
            <a:t>petitioner</a:t>
          </a:r>
          <a:r>
            <a:rPr lang="cs-CZ" dirty="0" smtClean="0"/>
            <a:t> </a:t>
          </a:r>
          <a:r>
            <a:rPr lang="cs-CZ" dirty="0" err="1" smtClean="0"/>
            <a:t>lodges</a:t>
          </a:r>
          <a:r>
            <a:rPr lang="cs-CZ" dirty="0" smtClean="0"/>
            <a:t> </a:t>
          </a:r>
          <a:r>
            <a:rPr lang="cs-CZ" dirty="0" err="1" smtClean="0"/>
            <a:t>complaint</a:t>
          </a:r>
          <a:r>
            <a:rPr lang="cs-CZ" dirty="0" smtClean="0"/>
            <a:t> </a:t>
          </a:r>
          <a:r>
            <a:rPr lang="cs-CZ" dirty="0" err="1" smtClean="0"/>
            <a:t>that</a:t>
          </a:r>
          <a:r>
            <a:rPr lang="cs-CZ" dirty="0" smtClean="0"/>
            <a:t>:</a:t>
          </a:r>
          <a:endParaRPr lang="cs-CZ" dirty="0"/>
        </a:p>
      </dgm:t>
    </dgm:pt>
    <dgm:pt modelId="{4597CBC1-0614-4789-B2B0-F2657229BCEE}" type="parTrans" cxnId="{0F95A82C-55D0-4D17-AA40-E4CB7D03C818}">
      <dgm:prSet/>
      <dgm:spPr/>
      <dgm:t>
        <a:bodyPr/>
        <a:lstStyle/>
        <a:p>
          <a:endParaRPr lang="cs-CZ"/>
        </a:p>
      </dgm:t>
    </dgm:pt>
    <dgm:pt modelId="{26451FC4-76AA-4EE3-89BD-DF07D07017B6}" type="sibTrans" cxnId="{0F95A82C-55D0-4D17-AA40-E4CB7D03C818}">
      <dgm:prSet/>
      <dgm:spPr/>
      <dgm:t>
        <a:bodyPr/>
        <a:lstStyle/>
        <a:p>
          <a:endParaRPr lang="cs-CZ"/>
        </a:p>
      </dgm:t>
    </dgm:pt>
    <dgm:pt modelId="{39A06DEB-761F-41D3-8E1B-C5A63BAF515C}">
      <dgm:prSet/>
      <dgm:spPr/>
      <dgm:t>
        <a:bodyPr/>
        <a:lstStyle/>
        <a:p>
          <a:pPr rtl="0"/>
          <a:r>
            <a:rPr lang="cs-CZ" dirty="0" smtClean="0"/>
            <a:t>A) </a:t>
          </a:r>
          <a:r>
            <a:rPr lang="en-US" dirty="0" smtClean="0"/>
            <a:t>Domain Name is identical with or confusingly similar to a Protected Designation</a:t>
          </a:r>
          <a:endParaRPr lang="cs-CZ" dirty="0"/>
        </a:p>
      </dgm:t>
    </dgm:pt>
    <dgm:pt modelId="{A04D3A31-A453-47F5-893C-522210BB2540}" type="parTrans" cxnId="{27A4E7C5-CA35-4EB9-B352-0C6BC8B31EDC}">
      <dgm:prSet/>
      <dgm:spPr/>
      <dgm:t>
        <a:bodyPr/>
        <a:lstStyle/>
        <a:p>
          <a:endParaRPr lang="cs-CZ"/>
        </a:p>
      </dgm:t>
    </dgm:pt>
    <dgm:pt modelId="{552F5492-6840-4649-B13A-512CC5C5F195}" type="sibTrans" cxnId="{27A4E7C5-CA35-4EB9-B352-0C6BC8B31EDC}">
      <dgm:prSet/>
      <dgm:spPr/>
      <dgm:t>
        <a:bodyPr/>
        <a:lstStyle/>
        <a:p>
          <a:endParaRPr lang="cs-CZ"/>
        </a:p>
      </dgm:t>
    </dgm:pt>
    <dgm:pt modelId="{2F97EC81-DB3A-4CF3-B0C4-BC7B937F2F60}">
      <dgm:prSet/>
      <dgm:spPr/>
      <dgm:t>
        <a:bodyPr/>
        <a:lstStyle/>
        <a:p>
          <a:pPr rtl="0"/>
          <a:r>
            <a:rPr lang="cs-CZ" dirty="0" smtClean="0"/>
            <a:t>B1) </a:t>
          </a:r>
          <a:r>
            <a:rPr lang="en-US" dirty="0" smtClean="0"/>
            <a:t>such Domain Name has been registered or acquired without the Holder holding the right to the Domain Name </a:t>
          </a:r>
          <a:endParaRPr lang="cs-CZ" dirty="0"/>
        </a:p>
      </dgm:t>
    </dgm:pt>
    <dgm:pt modelId="{CA96B307-50EC-4C34-8DE4-5B96593F7A37}" type="parTrans" cxnId="{80D12E50-4099-43EF-ADE1-26C56AF39AC5}">
      <dgm:prSet/>
      <dgm:spPr/>
      <dgm:t>
        <a:bodyPr/>
        <a:lstStyle/>
        <a:p>
          <a:endParaRPr lang="cs-CZ"/>
        </a:p>
      </dgm:t>
    </dgm:pt>
    <dgm:pt modelId="{F5F9023D-38B5-4D98-A28F-41504050EE99}" type="sibTrans" cxnId="{80D12E50-4099-43EF-ADE1-26C56AF39AC5}">
      <dgm:prSet/>
      <dgm:spPr/>
      <dgm:t>
        <a:bodyPr/>
        <a:lstStyle/>
        <a:p>
          <a:endParaRPr lang="cs-CZ"/>
        </a:p>
      </dgm:t>
    </dgm:pt>
    <dgm:pt modelId="{73A03803-D29C-456E-BA5D-F055D0FF9612}">
      <dgm:prSet/>
      <dgm:spPr/>
      <dgm:t>
        <a:bodyPr/>
        <a:lstStyle/>
        <a:p>
          <a:pPr rtl="0"/>
          <a:r>
            <a:rPr lang="cs-CZ" dirty="0" smtClean="0"/>
            <a:t>B2) </a:t>
          </a:r>
          <a:r>
            <a:rPr lang="en-US" dirty="0" smtClean="0"/>
            <a:t>Domain Name has been registered, acquired or is being used other than in good faith</a:t>
          </a:r>
          <a:r>
            <a:rPr lang="cs-CZ" dirty="0" smtClean="0"/>
            <a:t> </a:t>
          </a:r>
          <a:endParaRPr lang="cs-CZ" dirty="0"/>
        </a:p>
      </dgm:t>
    </dgm:pt>
    <dgm:pt modelId="{FE996E70-44C3-4A98-B308-3283C590F8EE}" type="parTrans" cxnId="{58BD95DD-B50A-49F2-996B-835A3A0C46B8}">
      <dgm:prSet/>
      <dgm:spPr/>
      <dgm:t>
        <a:bodyPr/>
        <a:lstStyle/>
        <a:p>
          <a:endParaRPr lang="cs-CZ"/>
        </a:p>
      </dgm:t>
    </dgm:pt>
    <dgm:pt modelId="{8B553383-310F-4A7A-9EDB-B4B74C07EE6D}" type="sibTrans" cxnId="{58BD95DD-B50A-49F2-996B-835A3A0C46B8}">
      <dgm:prSet/>
      <dgm:spPr/>
      <dgm:t>
        <a:bodyPr/>
        <a:lstStyle/>
        <a:p>
          <a:endParaRPr lang="cs-CZ"/>
        </a:p>
      </dgm:t>
    </dgm:pt>
    <dgm:pt modelId="{B14B4D42-CC29-4A4C-8F71-A0A6F27D36C0}" type="pres">
      <dgm:prSet presAssocID="{CF876F29-6F72-4146-B072-6B734558BE6D}" presName="linear" presStyleCnt="0">
        <dgm:presLayoutVars>
          <dgm:animLvl val="lvl"/>
          <dgm:resizeHandles val="exact"/>
        </dgm:presLayoutVars>
      </dgm:prSet>
      <dgm:spPr/>
      <dgm:t>
        <a:bodyPr/>
        <a:lstStyle/>
        <a:p>
          <a:endParaRPr lang="cs-CZ"/>
        </a:p>
      </dgm:t>
    </dgm:pt>
    <dgm:pt modelId="{FE3E932E-1416-4FFD-8295-C7D62ED6D106}" type="pres">
      <dgm:prSet presAssocID="{7737F45A-8638-4E97-9219-0D2F0DE3A6AA}" presName="parentText" presStyleLbl="node1" presStyleIdx="0" presStyleCnt="2">
        <dgm:presLayoutVars>
          <dgm:chMax val="0"/>
          <dgm:bulletEnabled val="1"/>
        </dgm:presLayoutVars>
      </dgm:prSet>
      <dgm:spPr/>
      <dgm:t>
        <a:bodyPr/>
        <a:lstStyle/>
        <a:p>
          <a:endParaRPr lang="cs-CZ"/>
        </a:p>
      </dgm:t>
    </dgm:pt>
    <dgm:pt modelId="{90A3DF63-D3DD-46A0-B90E-D9EE5612CFAA}" type="pres">
      <dgm:prSet presAssocID="{26451FC4-76AA-4EE3-89BD-DF07D07017B6}" presName="spacer" presStyleCnt="0"/>
      <dgm:spPr/>
    </dgm:pt>
    <dgm:pt modelId="{D98FD059-607B-414A-B9B9-9F2A68738D7C}" type="pres">
      <dgm:prSet presAssocID="{39A06DEB-761F-41D3-8E1B-C5A63BAF515C}" presName="parentText" presStyleLbl="node1" presStyleIdx="1" presStyleCnt="2">
        <dgm:presLayoutVars>
          <dgm:chMax val="0"/>
          <dgm:bulletEnabled val="1"/>
        </dgm:presLayoutVars>
      </dgm:prSet>
      <dgm:spPr/>
      <dgm:t>
        <a:bodyPr/>
        <a:lstStyle/>
        <a:p>
          <a:endParaRPr lang="cs-CZ"/>
        </a:p>
      </dgm:t>
    </dgm:pt>
    <dgm:pt modelId="{CB982B5F-D466-4C7E-9B9C-8CA7C8CB4BCC}" type="pres">
      <dgm:prSet presAssocID="{39A06DEB-761F-41D3-8E1B-C5A63BAF515C}" presName="childText" presStyleLbl="revTx" presStyleIdx="0" presStyleCnt="1">
        <dgm:presLayoutVars>
          <dgm:bulletEnabled val="1"/>
        </dgm:presLayoutVars>
      </dgm:prSet>
      <dgm:spPr/>
      <dgm:t>
        <a:bodyPr/>
        <a:lstStyle/>
        <a:p>
          <a:endParaRPr lang="cs-CZ"/>
        </a:p>
      </dgm:t>
    </dgm:pt>
  </dgm:ptLst>
  <dgm:cxnLst>
    <dgm:cxn modelId="{744D2762-6D96-46B0-9374-B9A3BDB55F8F}" type="presOf" srcId="{CF876F29-6F72-4146-B072-6B734558BE6D}" destId="{B14B4D42-CC29-4A4C-8F71-A0A6F27D36C0}" srcOrd="0" destOrd="0" presId="urn:microsoft.com/office/officeart/2005/8/layout/vList2"/>
    <dgm:cxn modelId="{3250FD60-35C8-4B3A-9C85-6A4218A19C92}" type="presOf" srcId="{7737F45A-8638-4E97-9219-0D2F0DE3A6AA}" destId="{FE3E932E-1416-4FFD-8295-C7D62ED6D106}" srcOrd="0" destOrd="0" presId="urn:microsoft.com/office/officeart/2005/8/layout/vList2"/>
    <dgm:cxn modelId="{27A4E7C5-CA35-4EB9-B352-0C6BC8B31EDC}" srcId="{CF876F29-6F72-4146-B072-6B734558BE6D}" destId="{39A06DEB-761F-41D3-8E1B-C5A63BAF515C}" srcOrd="1" destOrd="0" parTransId="{A04D3A31-A453-47F5-893C-522210BB2540}" sibTransId="{552F5492-6840-4649-B13A-512CC5C5F195}"/>
    <dgm:cxn modelId="{80D12E50-4099-43EF-ADE1-26C56AF39AC5}" srcId="{39A06DEB-761F-41D3-8E1B-C5A63BAF515C}" destId="{2F97EC81-DB3A-4CF3-B0C4-BC7B937F2F60}" srcOrd="0" destOrd="0" parTransId="{CA96B307-50EC-4C34-8DE4-5B96593F7A37}" sibTransId="{F5F9023D-38B5-4D98-A28F-41504050EE99}"/>
    <dgm:cxn modelId="{0F95A82C-55D0-4D17-AA40-E4CB7D03C818}" srcId="{CF876F29-6F72-4146-B072-6B734558BE6D}" destId="{7737F45A-8638-4E97-9219-0D2F0DE3A6AA}" srcOrd="0" destOrd="0" parTransId="{4597CBC1-0614-4789-B2B0-F2657229BCEE}" sibTransId="{26451FC4-76AA-4EE3-89BD-DF07D07017B6}"/>
    <dgm:cxn modelId="{6D3DE74A-B8DB-4F69-8DD6-83D58905C92F}" type="presOf" srcId="{73A03803-D29C-456E-BA5D-F055D0FF9612}" destId="{CB982B5F-D466-4C7E-9B9C-8CA7C8CB4BCC}" srcOrd="0" destOrd="1" presId="urn:microsoft.com/office/officeart/2005/8/layout/vList2"/>
    <dgm:cxn modelId="{58BD95DD-B50A-49F2-996B-835A3A0C46B8}" srcId="{39A06DEB-761F-41D3-8E1B-C5A63BAF515C}" destId="{73A03803-D29C-456E-BA5D-F055D0FF9612}" srcOrd="1" destOrd="0" parTransId="{FE996E70-44C3-4A98-B308-3283C590F8EE}" sibTransId="{8B553383-310F-4A7A-9EDB-B4B74C07EE6D}"/>
    <dgm:cxn modelId="{86F0FC76-9337-4124-BB8F-9A7244E73511}" type="presOf" srcId="{39A06DEB-761F-41D3-8E1B-C5A63BAF515C}" destId="{D98FD059-607B-414A-B9B9-9F2A68738D7C}" srcOrd="0" destOrd="0" presId="urn:microsoft.com/office/officeart/2005/8/layout/vList2"/>
    <dgm:cxn modelId="{20580880-B359-45F4-83C3-8A828CE2CB07}" type="presOf" srcId="{2F97EC81-DB3A-4CF3-B0C4-BC7B937F2F60}" destId="{CB982B5F-D466-4C7E-9B9C-8CA7C8CB4BCC}" srcOrd="0" destOrd="0" presId="urn:microsoft.com/office/officeart/2005/8/layout/vList2"/>
    <dgm:cxn modelId="{505BDE6C-15C5-4806-94B8-0D1A921EBF35}" type="presParOf" srcId="{B14B4D42-CC29-4A4C-8F71-A0A6F27D36C0}" destId="{FE3E932E-1416-4FFD-8295-C7D62ED6D106}" srcOrd="0" destOrd="0" presId="urn:microsoft.com/office/officeart/2005/8/layout/vList2"/>
    <dgm:cxn modelId="{ED33DCB3-8F4A-4C60-BD3C-FED510F7C0B0}" type="presParOf" srcId="{B14B4D42-CC29-4A4C-8F71-A0A6F27D36C0}" destId="{90A3DF63-D3DD-46A0-B90E-D9EE5612CFAA}" srcOrd="1" destOrd="0" presId="urn:microsoft.com/office/officeart/2005/8/layout/vList2"/>
    <dgm:cxn modelId="{BC1E9C44-615E-4BB3-ACCA-ADFAFD8DA337}" type="presParOf" srcId="{B14B4D42-CC29-4A4C-8F71-A0A6F27D36C0}" destId="{D98FD059-607B-414A-B9B9-9F2A68738D7C}" srcOrd="2" destOrd="0" presId="urn:microsoft.com/office/officeart/2005/8/layout/vList2"/>
    <dgm:cxn modelId="{89141604-52F9-403D-9C84-66AF31A3A25D}" type="presParOf" srcId="{B14B4D42-CC29-4A4C-8F71-A0A6F27D36C0}" destId="{CB982B5F-D466-4C7E-9B9C-8CA7C8CB4BCC}"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DA00221-E0C0-4B9D-BF1F-8896EB6CCED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99BDC858-7696-45CD-A838-8E1999692F32}">
      <dgm:prSet/>
      <dgm:spPr/>
      <dgm:t>
        <a:bodyPr/>
        <a:lstStyle/>
        <a:p>
          <a:pPr rtl="0"/>
          <a:r>
            <a:rPr lang="cs-CZ" dirty="0" err="1" smtClean="0"/>
            <a:t>Holder</a:t>
          </a:r>
          <a:r>
            <a:rPr lang="cs-CZ" dirty="0" smtClean="0"/>
            <a:t> </a:t>
          </a:r>
          <a:r>
            <a:rPr lang="cs-CZ" dirty="0" err="1" smtClean="0"/>
            <a:t>can</a:t>
          </a:r>
          <a:r>
            <a:rPr lang="cs-CZ" dirty="0" smtClean="0"/>
            <a:t> </a:t>
          </a:r>
          <a:r>
            <a:rPr lang="cs-CZ" dirty="0" err="1" smtClean="0"/>
            <a:t>keep</a:t>
          </a:r>
          <a:r>
            <a:rPr lang="cs-CZ" dirty="0" smtClean="0"/>
            <a:t> </a:t>
          </a:r>
          <a:r>
            <a:rPr lang="cs-CZ" dirty="0" err="1" smtClean="0"/>
            <a:t>the</a:t>
          </a:r>
          <a:r>
            <a:rPr lang="cs-CZ" dirty="0" smtClean="0"/>
            <a:t> </a:t>
          </a:r>
          <a:r>
            <a:rPr lang="cs-CZ" dirty="0" err="1" smtClean="0"/>
            <a:t>domain</a:t>
          </a:r>
          <a:r>
            <a:rPr lang="cs-CZ" dirty="0" smtClean="0"/>
            <a:t> </a:t>
          </a:r>
          <a:r>
            <a:rPr lang="cs-CZ" dirty="0" err="1" smtClean="0"/>
            <a:t>if</a:t>
          </a:r>
          <a:endParaRPr lang="cs-CZ" dirty="0"/>
        </a:p>
      </dgm:t>
    </dgm:pt>
    <dgm:pt modelId="{9065C5A9-819B-4C13-AA95-9B999907D729}" type="parTrans" cxnId="{54FF58F2-7D4F-4006-9C75-FE37B717E953}">
      <dgm:prSet/>
      <dgm:spPr/>
      <dgm:t>
        <a:bodyPr/>
        <a:lstStyle/>
        <a:p>
          <a:endParaRPr lang="cs-CZ"/>
        </a:p>
      </dgm:t>
    </dgm:pt>
    <dgm:pt modelId="{2A3D925C-F2B7-4D95-BA70-DFB0FFBB7DFE}" type="sibTrans" cxnId="{54FF58F2-7D4F-4006-9C75-FE37B717E953}">
      <dgm:prSet/>
      <dgm:spPr/>
      <dgm:t>
        <a:bodyPr/>
        <a:lstStyle/>
        <a:p>
          <a:endParaRPr lang="cs-CZ"/>
        </a:p>
      </dgm:t>
    </dgm:pt>
    <dgm:pt modelId="{AE1D6B00-07B9-4F06-BCF5-CE2DF0565D9D}" type="pres">
      <dgm:prSet presAssocID="{7DA00221-E0C0-4B9D-BF1F-8896EB6CCED8}" presName="linear" presStyleCnt="0">
        <dgm:presLayoutVars>
          <dgm:animLvl val="lvl"/>
          <dgm:resizeHandles val="exact"/>
        </dgm:presLayoutVars>
      </dgm:prSet>
      <dgm:spPr/>
      <dgm:t>
        <a:bodyPr/>
        <a:lstStyle/>
        <a:p>
          <a:endParaRPr lang="cs-CZ"/>
        </a:p>
      </dgm:t>
    </dgm:pt>
    <dgm:pt modelId="{357A1EB2-3E5F-40D8-8754-DC1A11702F57}" type="pres">
      <dgm:prSet presAssocID="{99BDC858-7696-45CD-A838-8E1999692F32}" presName="parentText" presStyleLbl="node1" presStyleIdx="0" presStyleCnt="1">
        <dgm:presLayoutVars>
          <dgm:chMax val="0"/>
          <dgm:bulletEnabled val="1"/>
        </dgm:presLayoutVars>
      </dgm:prSet>
      <dgm:spPr/>
      <dgm:t>
        <a:bodyPr/>
        <a:lstStyle/>
        <a:p>
          <a:endParaRPr lang="cs-CZ"/>
        </a:p>
      </dgm:t>
    </dgm:pt>
  </dgm:ptLst>
  <dgm:cxnLst>
    <dgm:cxn modelId="{979FB2F2-5E64-4EAC-B809-A1FB768A13B0}" type="presOf" srcId="{7DA00221-E0C0-4B9D-BF1F-8896EB6CCED8}" destId="{AE1D6B00-07B9-4F06-BCF5-CE2DF0565D9D}" srcOrd="0" destOrd="0" presId="urn:microsoft.com/office/officeart/2005/8/layout/vList2"/>
    <dgm:cxn modelId="{54FF58F2-7D4F-4006-9C75-FE37B717E953}" srcId="{7DA00221-E0C0-4B9D-BF1F-8896EB6CCED8}" destId="{99BDC858-7696-45CD-A838-8E1999692F32}" srcOrd="0" destOrd="0" parTransId="{9065C5A9-819B-4C13-AA95-9B999907D729}" sibTransId="{2A3D925C-F2B7-4D95-BA70-DFB0FFBB7DFE}"/>
    <dgm:cxn modelId="{51066E74-8FAF-43E3-A44F-266945C4A0F5}" type="presOf" srcId="{99BDC858-7696-45CD-A838-8E1999692F32}" destId="{357A1EB2-3E5F-40D8-8754-DC1A11702F57}" srcOrd="0" destOrd="0" presId="urn:microsoft.com/office/officeart/2005/8/layout/vList2"/>
    <dgm:cxn modelId="{A1EBF918-F343-4244-97AE-20E52BD991BB}" type="presParOf" srcId="{AE1D6B00-07B9-4F06-BCF5-CE2DF0565D9D}" destId="{357A1EB2-3E5F-40D8-8754-DC1A11702F5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5ACA48A-474F-4D8A-B889-66ECBC181A6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A2F25001-0366-4FDD-9E6B-6E51AC61CD6A}">
      <dgm:prSet/>
      <dgm:spPr/>
      <dgm:t>
        <a:bodyPr/>
        <a:lstStyle/>
        <a:p>
          <a:pPr rtl="0"/>
          <a:r>
            <a:rPr lang="cs-CZ" dirty="0" err="1" smtClean="0"/>
            <a:t>Bad</a:t>
          </a:r>
          <a:r>
            <a:rPr lang="cs-CZ" dirty="0" smtClean="0"/>
            <a:t> </a:t>
          </a:r>
          <a:r>
            <a:rPr lang="cs-CZ" dirty="0" err="1" smtClean="0"/>
            <a:t>faith</a:t>
          </a:r>
          <a:endParaRPr lang="cs-CZ" dirty="0"/>
        </a:p>
      </dgm:t>
    </dgm:pt>
    <dgm:pt modelId="{A7CD8DFE-055B-473D-B70B-4501C6BB8AD2}" type="parTrans" cxnId="{EBABEE88-27D9-416F-A527-1CEFEB1607EB}">
      <dgm:prSet/>
      <dgm:spPr/>
      <dgm:t>
        <a:bodyPr/>
        <a:lstStyle/>
        <a:p>
          <a:endParaRPr lang="cs-CZ"/>
        </a:p>
      </dgm:t>
    </dgm:pt>
    <dgm:pt modelId="{836DDA56-7B00-4A36-B4A2-CAB40ADEA259}" type="sibTrans" cxnId="{EBABEE88-27D9-416F-A527-1CEFEB1607EB}">
      <dgm:prSet/>
      <dgm:spPr/>
      <dgm:t>
        <a:bodyPr/>
        <a:lstStyle/>
        <a:p>
          <a:endParaRPr lang="cs-CZ"/>
        </a:p>
      </dgm:t>
    </dgm:pt>
    <dgm:pt modelId="{839E54B6-977D-412D-876A-2C8969A7F6CF}" type="pres">
      <dgm:prSet presAssocID="{85ACA48A-474F-4D8A-B889-66ECBC181A60}" presName="linear" presStyleCnt="0">
        <dgm:presLayoutVars>
          <dgm:animLvl val="lvl"/>
          <dgm:resizeHandles val="exact"/>
        </dgm:presLayoutVars>
      </dgm:prSet>
      <dgm:spPr/>
      <dgm:t>
        <a:bodyPr/>
        <a:lstStyle/>
        <a:p>
          <a:endParaRPr lang="cs-CZ"/>
        </a:p>
      </dgm:t>
    </dgm:pt>
    <dgm:pt modelId="{BCCA59EB-846E-49E9-B09E-2FD429E7AA3F}" type="pres">
      <dgm:prSet presAssocID="{A2F25001-0366-4FDD-9E6B-6E51AC61CD6A}" presName="parentText" presStyleLbl="node1" presStyleIdx="0" presStyleCnt="1">
        <dgm:presLayoutVars>
          <dgm:chMax val="0"/>
          <dgm:bulletEnabled val="1"/>
        </dgm:presLayoutVars>
      </dgm:prSet>
      <dgm:spPr/>
      <dgm:t>
        <a:bodyPr/>
        <a:lstStyle/>
        <a:p>
          <a:endParaRPr lang="cs-CZ"/>
        </a:p>
      </dgm:t>
    </dgm:pt>
  </dgm:ptLst>
  <dgm:cxnLst>
    <dgm:cxn modelId="{F7E2D8DC-CC1E-4A75-BCAC-95A4F925664F}" type="presOf" srcId="{85ACA48A-474F-4D8A-B889-66ECBC181A60}" destId="{839E54B6-977D-412D-876A-2C8969A7F6CF}" srcOrd="0" destOrd="0" presId="urn:microsoft.com/office/officeart/2005/8/layout/vList2"/>
    <dgm:cxn modelId="{EBABEE88-27D9-416F-A527-1CEFEB1607EB}" srcId="{85ACA48A-474F-4D8A-B889-66ECBC181A60}" destId="{A2F25001-0366-4FDD-9E6B-6E51AC61CD6A}" srcOrd="0" destOrd="0" parTransId="{A7CD8DFE-055B-473D-B70B-4501C6BB8AD2}" sibTransId="{836DDA56-7B00-4A36-B4A2-CAB40ADEA259}"/>
    <dgm:cxn modelId="{B4539FCF-2F5C-400D-9D78-00347D726FF6}" type="presOf" srcId="{A2F25001-0366-4FDD-9E6B-6E51AC61CD6A}" destId="{BCCA59EB-846E-49E9-B09E-2FD429E7AA3F}" srcOrd="0" destOrd="0" presId="urn:microsoft.com/office/officeart/2005/8/layout/vList2"/>
    <dgm:cxn modelId="{69441179-6792-4C65-9918-65B86822EEFC}" type="presParOf" srcId="{839E54B6-977D-412D-876A-2C8969A7F6CF}" destId="{BCCA59EB-846E-49E9-B09E-2FD429E7AA3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B3D7F7-620A-422F-861F-A2726D3A00E4}">
      <dsp:nvSpPr>
        <dsp:cNvPr id="0" name=""/>
        <dsp:cNvSpPr/>
      </dsp:nvSpPr>
      <dsp:spPr>
        <a:xfrm>
          <a:off x="0" y="88560"/>
          <a:ext cx="4754880" cy="631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cs-CZ" sz="2700" kern="1200" dirty="0" err="1" smtClean="0"/>
            <a:t>Information</a:t>
          </a:r>
          <a:r>
            <a:rPr lang="cs-CZ" sz="2700" kern="1200" dirty="0" smtClean="0"/>
            <a:t> </a:t>
          </a:r>
          <a:r>
            <a:rPr lang="cs-CZ" sz="2700" kern="1200" dirty="0" err="1" smtClean="0"/>
            <a:t>right</a:t>
          </a:r>
          <a:endParaRPr lang="cs-CZ" sz="2700" kern="1200" dirty="0"/>
        </a:p>
      </dsp:txBody>
      <dsp:txXfrm>
        <a:off x="30842" y="119402"/>
        <a:ext cx="4693196" cy="570116"/>
      </dsp:txXfrm>
    </dsp:sp>
    <dsp:sp modelId="{9DD2CAF8-B5FF-4A53-B978-F7A486F83DE3}">
      <dsp:nvSpPr>
        <dsp:cNvPr id="0" name=""/>
        <dsp:cNvSpPr/>
      </dsp:nvSpPr>
      <dsp:spPr>
        <a:xfrm>
          <a:off x="0" y="798120"/>
          <a:ext cx="4754880" cy="631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cs-CZ" sz="2700" kern="1200" dirty="0" err="1" smtClean="0"/>
            <a:t>Abstain</a:t>
          </a:r>
          <a:r>
            <a:rPr lang="cs-CZ" sz="2700" kern="1200" dirty="0" smtClean="0"/>
            <a:t> </a:t>
          </a:r>
          <a:r>
            <a:rPr lang="cs-CZ" sz="2700" kern="1200" dirty="0" err="1" smtClean="0"/>
            <a:t>from</a:t>
          </a:r>
          <a:r>
            <a:rPr lang="cs-CZ" sz="2700" kern="1200" dirty="0" smtClean="0"/>
            <a:t> </a:t>
          </a:r>
          <a:r>
            <a:rPr lang="cs-CZ" sz="2700" kern="1200" dirty="0" err="1" smtClean="0"/>
            <a:t>activity</a:t>
          </a:r>
          <a:r>
            <a:rPr lang="cs-CZ" sz="2700" kern="1200" dirty="0" smtClean="0"/>
            <a:t>:</a:t>
          </a:r>
          <a:endParaRPr lang="cs-CZ" sz="2700" kern="1200" dirty="0"/>
        </a:p>
      </dsp:txBody>
      <dsp:txXfrm>
        <a:off x="30842" y="828962"/>
        <a:ext cx="4693196" cy="570116"/>
      </dsp:txXfrm>
    </dsp:sp>
    <dsp:sp modelId="{E880B669-E8A7-4F13-BC6E-9C83DB4FAABA}">
      <dsp:nvSpPr>
        <dsp:cNvPr id="0" name=""/>
        <dsp:cNvSpPr/>
      </dsp:nvSpPr>
      <dsp:spPr>
        <a:xfrm>
          <a:off x="0" y="1429920"/>
          <a:ext cx="4754880" cy="2459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967"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cs-CZ" sz="2100" kern="1200" dirty="0" smtClean="0"/>
            <a:t>a</a:t>
          </a:r>
          <a:r>
            <a:rPr lang="cs-CZ" sz="2100" kern="1200" smtClean="0"/>
            <a:t>) </a:t>
          </a:r>
          <a:r>
            <a:rPr lang="en-US" sz="2100" kern="1200" smtClean="0"/>
            <a:t>withdrawing products from the market,</a:t>
          </a:r>
          <a:endParaRPr lang="cs-CZ" sz="2100" kern="1200" dirty="0"/>
        </a:p>
        <a:p>
          <a:pPr marL="228600" lvl="1" indent="-228600" algn="l" defTabSz="933450">
            <a:lnSpc>
              <a:spcPct val="90000"/>
            </a:lnSpc>
            <a:spcBef>
              <a:spcPct val="0"/>
            </a:spcBef>
            <a:spcAft>
              <a:spcPct val="20000"/>
            </a:spcAft>
            <a:buChar char="••"/>
          </a:pPr>
          <a:r>
            <a:rPr lang="en-US" sz="2100" kern="1200" dirty="0" smtClean="0"/>
            <a:t>b) the permanent disposal or destruction o</a:t>
          </a:r>
          <a:r>
            <a:rPr lang="cs-CZ" sz="2100" kern="1200" dirty="0" smtClean="0"/>
            <a:t>r</a:t>
          </a:r>
        </a:p>
        <a:p>
          <a:pPr marL="228600" lvl="1" indent="-228600" algn="l" defTabSz="933450">
            <a:lnSpc>
              <a:spcPct val="90000"/>
            </a:lnSpc>
            <a:spcBef>
              <a:spcPct val="0"/>
            </a:spcBef>
            <a:spcAft>
              <a:spcPct val="20000"/>
            </a:spcAft>
            <a:buChar char="••"/>
          </a:pPr>
          <a:r>
            <a:rPr lang="en-US" sz="2100" kern="1200" dirty="0" smtClean="0"/>
            <a:t>c) the removal or destruction of materials, tools and equipment intended or used exclusively or principally in infringing activities.</a:t>
          </a:r>
          <a:endParaRPr lang="cs-CZ" sz="2100" kern="1200" dirty="0" smtClean="0"/>
        </a:p>
      </dsp:txBody>
      <dsp:txXfrm>
        <a:off x="0" y="1429920"/>
        <a:ext cx="4754880" cy="245915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DFF4D6-5590-41D3-8934-040E8BE9FF9A}">
      <dsp:nvSpPr>
        <dsp:cNvPr id="0" name=""/>
        <dsp:cNvSpPr/>
      </dsp:nvSpPr>
      <dsp:spPr>
        <a:xfrm>
          <a:off x="2535" y="986695"/>
          <a:ext cx="4755895" cy="2377947"/>
        </a:xfrm>
        <a:prstGeom prst="rect">
          <a:avLst/>
        </a:prstGeom>
        <a:blipFill rotWithShape="0">
          <a:blip xmlns:r="http://schemas.openxmlformats.org/officeDocument/2006/relationships" r:embed="rId1">
            <a:duotone>
              <a:schemeClr val="lt1">
                <a:hueOff val="0"/>
                <a:satOff val="0"/>
                <a:lumOff val="0"/>
                <a:alphaOff val="0"/>
                <a:tint val="70000"/>
                <a:shade val="63000"/>
              </a:schemeClr>
              <a:schemeClr val="lt1">
                <a:hueOff val="0"/>
                <a:satOff val="0"/>
                <a:lumOff val="0"/>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6195" tIns="36195" rIns="36195" bIns="36195" numCol="1" spcCol="1270" anchor="ctr" anchorCtr="0">
          <a:noAutofit/>
        </a:bodyPr>
        <a:lstStyle/>
        <a:p>
          <a:pPr lvl="0" algn="ctr" defTabSz="2533650" rtl="0">
            <a:lnSpc>
              <a:spcPct val="90000"/>
            </a:lnSpc>
            <a:spcBef>
              <a:spcPct val="0"/>
            </a:spcBef>
            <a:spcAft>
              <a:spcPct val="35000"/>
            </a:spcAft>
          </a:pPr>
          <a:r>
            <a:rPr lang="en-US" sz="5700" kern="1200" dirty="0" smtClean="0"/>
            <a:t>1. “sunrise </a:t>
          </a:r>
          <a:r>
            <a:rPr lang="en-US" sz="5700" kern="1200" dirty="0" err="1" smtClean="0"/>
            <a:t>perionds</a:t>
          </a:r>
          <a:r>
            <a:rPr lang="en-US" sz="5700" kern="1200" dirty="0" smtClean="0"/>
            <a:t>”</a:t>
          </a:r>
          <a:endParaRPr lang="cs-CZ" sz="5700" kern="1200" dirty="0"/>
        </a:p>
      </dsp:txBody>
      <dsp:txXfrm>
        <a:off x="2535" y="986695"/>
        <a:ext cx="4755895" cy="2377947"/>
      </dsp:txXfrm>
    </dsp:sp>
    <dsp:sp modelId="{926478E8-A764-4BB5-8971-A46D61B06F4F}">
      <dsp:nvSpPr>
        <dsp:cNvPr id="0" name=""/>
        <dsp:cNvSpPr/>
      </dsp:nvSpPr>
      <dsp:spPr>
        <a:xfrm>
          <a:off x="5757169" y="986695"/>
          <a:ext cx="4755895" cy="2377947"/>
        </a:xfrm>
        <a:prstGeom prst="rect">
          <a:avLst/>
        </a:prstGeom>
        <a:blipFill rotWithShape="0">
          <a:blip xmlns:r="http://schemas.openxmlformats.org/officeDocument/2006/relationships" r:embed="rId1">
            <a:duotone>
              <a:schemeClr val="lt1">
                <a:hueOff val="0"/>
                <a:satOff val="0"/>
                <a:lumOff val="0"/>
                <a:alphaOff val="0"/>
                <a:tint val="70000"/>
                <a:shade val="63000"/>
              </a:schemeClr>
              <a:schemeClr val="lt1">
                <a:hueOff val="0"/>
                <a:satOff val="0"/>
                <a:lumOff val="0"/>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6195" tIns="36195" rIns="36195" bIns="36195" numCol="1" spcCol="1270" anchor="ctr" anchorCtr="0">
          <a:noAutofit/>
        </a:bodyPr>
        <a:lstStyle/>
        <a:p>
          <a:pPr lvl="0" algn="ctr" defTabSz="2533650" rtl="0">
            <a:lnSpc>
              <a:spcPct val="90000"/>
            </a:lnSpc>
            <a:spcBef>
              <a:spcPct val="0"/>
            </a:spcBef>
            <a:spcAft>
              <a:spcPct val="35000"/>
            </a:spcAft>
          </a:pPr>
          <a:r>
            <a:rPr lang="en-US" sz="5700" kern="1200" smtClean="0"/>
            <a:t>2. Alternative dispute resolution</a:t>
          </a:r>
          <a:endParaRPr lang="cs-CZ" sz="5700" kern="1200"/>
        </a:p>
      </dsp:txBody>
      <dsp:txXfrm>
        <a:off x="5757169" y="986695"/>
        <a:ext cx="4755895" cy="237794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802AE5-15DD-477E-B61D-A92100A6F06F}">
      <dsp:nvSpPr>
        <dsp:cNvPr id="0" name=""/>
        <dsp:cNvSpPr/>
      </dsp:nvSpPr>
      <dsp:spPr>
        <a:xfrm>
          <a:off x="2535" y="986695"/>
          <a:ext cx="4755895" cy="237794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2533650" rtl="0">
            <a:lnSpc>
              <a:spcPct val="90000"/>
            </a:lnSpc>
            <a:spcBef>
              <a:spcPct val="0"/>
            </a:spcBef>
            <a:spcAft>
              <a:spcPct val="35000"/>
            </a:spcAft>
          </a:pPr>
          <a:r>
            <a:rPr lang="en-US" sz="5700" kern="1200" smtClean="0"/>
            <a:t>Rightholder vs. domain name holder</a:t>
          </a:r>
          <a:endParaRPr lang="cs-CZ" sz="5700" kern="1200"/>
        </a:p>
      </dsp:txBody>
      <dsp:txXfrm>
        <a:off x="2535" y="986695"/>
        <a:ext cx="4755895" cy="2377947"/>
      </dsp:txXfrm>
    </dsp:sp>
    <dsp:sp modelId="{141C81A4-42E7-4FC6-AFD8-0C6304BBD5F5}">
      <dsp:nvSpPr>
        <dsp:cNvPr id="0" name=""/>
        <dsp:cNvSpPr/>
      </dsp:nvSpPr>
      <dsp:spPr>
        <a:xfrm>
          <a:off x="5757169" y="986695"/>
          <a:ext cx="4755895" cy="237794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2533650" rtl="0">
            <a:lnSpc>
              <a:spcPct val="90000"/>
            </a:lnSpc>
            <a:spcBef>
              <a:spcPct val="0"/>
            </a:spcBef>
            <a:spcAft>
              <a:spcPct val="35000"/>
            </a:spcAft>
          </a:pPr>
          <a:r>
            <a:rPr lang="en-US" sz="5700" kern="1200" smtClean="0"/>
            <a:t>Domain name applicant vs. registry</a:t>
          </a:r>
          <a:endParaRPr lang="cs-CZ" sz="5700" kern="1200"/>
        </a:p>
      </dsp:txBody>
      <dsp:txXfrm>
        <a:off x="5757169" y="986695"/>
        <a:ext cx="4755895" cy="237794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E910FB-CC32-4F62-9833-57AFA0E0DC27}">
      <dsp:nvSpPr>
        <dsp:cNvPr id="0" name=""/>
        <dsp:cNvSpPr/>
      </dsp:nvSpPr>
      <dsp:spPr>
        <a:xfrm>
          <a:off x="5257800" y="1852864"/>
          <a:ext cx="3719932" cy="645608"/>
        </a:xfrm>
        <a:custGeom>
          <a:avLst/>
          <a:gdLst/>
          <a:ahLst/>
          <a:cxnLst/>
          <a:rect l="0" t="0" r="0" b="0"/>
          <a:pathLst>
            <a:path>
              <a:moveTo>
                <a:pt x="0" y="0"/>
              </a:moveTo>
              <a:lnTo>
                <a:pt x="0" y="322804"/>
              </a:lnTo>
              <a:lnTo>
                <a:pt x="3719932" y="322804"/>
              </a:lnTo>
              <a:lnTo>
                <a:pt x="3719932" y="64560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FF51B3-20F4-44A2-A006-E9C0ABECFF27}">
      <dsp:nvSpPr>
        <dsp:cNvPr id="0" name=""/>
        <dsp:cNvSpPr/>
      </dsp:nvSpPr>
      <dsp:spPr>
        <a:xfrm>
          <a:off x="5212080" y="1852864"/>
          <a:ext cx="91440" cy="645608"/>
        </a:xfrm>
        <a:custGeom>
          <a:avLst/>
          <a:gdLst/>
          <a:ahLst/>
          <a:cxnLst/>
          <a:rect l="0" t="0" r="0" b="0"/>
          <a:pathLst>
            <a:path>
              <a:moveTo>
                <a:pt x="45720" y="0"/>
              </a:moveTo>
              <a:lnTo>
                <a:pt x="45720" y="64560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3F67DE-DD6D-4C7F-AEC3-EBC882064D6C}">
      <dsp:nvSpPr>
        <dsp:cNvPr id="0" name=""/>
        <dsp:cNvSpPr/>
      </dsp:nvSpPr>
      <dsp:spPr>
        <a:xfrm>
          <a:off x="1537867" y="1852864"/>
          <a:ext cx="3719932" cy="645608"/>
        </a:xfrm>
        <a:custGeom>
          <a:avLst/>
          <a:gdLst/>
          <a:ahLst/>
          <a:cxnLst/>
          <a:rect l="0" t="0" r="0" b="0"/>
          <a:pathLst>
            <a:path>
              <a:moveTo>
                <a:pt x="3719932" y="0"/>
              </a:moveTo>
              <a:lnTo>
                <a:pt x="3719932" y="322804"/>
              </a:lnTo>
              <a:lnTo>
                <a:pt x="0" y="322804"/>
              </a:lnTo>
              <a:lnTo>
                <a:pt x="0" y="64560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040737-A8CE-4B30-85F3-BF0BD6EAF66F}">
      <dsp:nvSpPr>
        <dsp:cNvPr id="0" name=""/>
        <dsp:cNvSpPr/>
      </dsp:nvSpPr>
      <dsp:spPr>
        <a:xfrm>
          <a:off x="3720638" y="315702"/>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0">
            <a:lnSpc>
              <a:spcPct val="90000"/>
            </a:lnSpc>
            <a:spcBef>
              <a:spcPct val="0"/>
            </a:spcBef>
            <a:spcAft>
              <a:spcPct val="35000"/>
            </a:spcAft>
          </a:pPr>
          <a:r>
            <a:rPr lang="cs-CZ" sz="2300" kern="1200" dirty="0" err="1" smtClean="0"/>
            <a:t>When</a:t>
          </a:r>
          <a:r>
            <a:rPr lang="cs-CZ" sz="2300" kern="1200" dirty="0" smtClean="0"/>
            <a:t> a </a:t>
          </a:r>
          <a:r>
            <a:rPr lang="cs-CZ" sz="2300" kern="1200" dirty="0" err="1" smtClean="0"/>
            <a:t>domain</a:t>
          </a:r>
          <a:r>
            <a:rPr lang="cs-CZ" sz="2300" kern="1200" dirty="0" smtClean="0"/>
            <a:t> </a:t>
          </a:r>
          <a:r>
            <a:rPr lang="cs-CZ" sz="2300" kern="1200" dirty="0" err="1" smtClean="0"/>
            <a:t>name</a:t>
          </a:r>
          <a:r>
            <a:rPr lang="cs-CZ" sz="2300" kern="1200" dirty="0" smtClean="0"/>
            <a:t> (</a:t>
          </a:r>
          <a:r>
            <a:rPr lang="cs-CZ" sz="2300" kern="1200" dirty="0" err="1" smtClean="0"/>
            <a:t>identical</a:t>
          </a:r>
          <a:r>
            <a:rPr lang="cs-CZ" sz="2300" kern="1200" dirty="0" smtClean="0"/>
            <a:t>, </a:t>
          </a:r>
          <a:r>
            <a:rPr lang="cs-CZ" sz="2300" kern="1200" dirty="0" err="1" smtClean="0"/>
            <a:t>conusingly</a:t>
          </a:r>
          <a:r>
            <a:rPr lang="cs-CZ" sz="2300" kern="1200" dirty="0" smtClean="0"/>
            <a:t> </a:t>
          </a:r>
          <a:r>
            <a:rPr lang="cs-CZ" sz="2300" kern="1200" dirty="0" err="1" smtClean="0"/>
            <a:t>similar</a:t>
          </a:r>
          <a:r>
            <a:rPr lang="cs-CZ" sz="2300" kern="1200" dirty="0" smtClean="0"/>
            <a:t>) </a:t>
          </a:r>
          <a:endParaRPr lang="cs-CZ" sz="2300" kern="1200" dirty="0"/>
        </a:p>
      </dsp:txBody>
      <dsp:txXfrm>
        <a:off x="3720638" y="315702"/>
        <a:ext cx="3074323" cy="1537161"/>
      </dsp:txXfrm>
    </dsp:sp>
    <dsp:sp modelId="{980E0371-2B8A-4A1D-BC6F-336CD742F11B}">
      <dsp:nvSpPr>
        <dsp:cNvPr id="0" name=""/>
        <dsp:cNvSpPr/>
      </dsp:nvSpPr>
      <dsp:spPr>
        <a:xfrm>
          <a:off x="706" y="2498473"/>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0">
            <a:lnSpc>
              <a:spcPct val="90000"/>
            </a:lnSpc>
            <a:spcBef>
              <a:spcPct val="0"/>
            </a:spcBef>
            <a:spcAft>
              <a:spcPct val="35000"/>
            </a:spcAft>
          </a:pPr>
          <a:r>
            <a:rPr lang="cs-CZ" sz="2300" kern="1200" dirty="0" smtClean="0"/>
            <a:t>a) </a:t>
          </a:r>
          <a:r>
            <a:rPr lang="en-US" sz="2300" kern="1200" dirty="0" smtClean="0"/>
            <a:t>has been registered by its holder without rights or legitimate interest in the name; </a:t>
          </a:r>
          <a:endParaRPr lang="cs-CZ" sz="2300" kern="1200" dirty="0"/>
        </a:p>
      </dsp:txBody>
      <dsp:txXfrm>
        <a:off x="706" y="2498473"/>
        <a:ext cx="3074323" cy="1537161"/>
      </dsp:txXfrm>
    </dsp:sp>
    <dsp:sp modelId="{C7C186F2-BCB8-4547-B2D8-0693623BA080}">
      <dsp:nvSpPr>
        <dsp:cNvPr id="0" name=""/>
        <dsp:cNvSpPr/>
      </dsp:nvSpPr>
      <dsp:spPr>
        <a:xfrm>
          <a:off x="3720638" y="2498473"/>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0">
            <a:lnSpc>
              <a:spcPct val="90000"/>
            </a:lnSpc>
            <a:spcBef>
              <a:spcPct val="0"/>
            </a:spcBef>
            <a:spcAft>
              <a:spcPct val="35000"/>
            </a:spcAft>
          </a:pPr>
          <a:r>
            <a:rPr lang="en-US" sz="2300" b="1" kern="1200" smtClean="0"/>
            <a:t>or</a:t>
          </a:r>
          <a:endParaRPr lang="cs-CZ" sz="2300" kern="1200"/>
        </a:p>
      </dsp:txBody>
      <dsp:txXfrm>
        <a:off x="3720638" y="2498473"/>
        <a:ext cx="3074323" cy="1537161"/>
      </dsp:txXfrm>
    </dsp:sp>
    <dsp:sp modelId="{ACAA5462-50C0-420E-9139-A793D4187948}">
      <dsp:nvSpPr>
        <dsp:cNvPr id="0" name=""/>
        <dsp:cNvSpPr/>
      </dsp:nvSpPr>
      <dsp:spPr>
        <a:xfrm>
          <a:off x="7440570" y="2498473"/>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0">
            <a:lnSpc>
              <a:spcPct val="90000"/>
            </a:lnSpc>
            <a:spcBef>
              <a:spcPct val="0"/>
            </a:spcBef>
            <a:spcAft>
              <a:spcPct val="35000"/>
            </a:spcAft>
          </a:pPr>
          <a:r>
            <a:rPr lang="en-US" sz="2300" kern="1200" smtClean="0"/>
            <a:t>(b) has been registered or is being used in bad faith.</a:t>
          </a:r>
          <a:endParaRPr lang="cs-CZ" sz="2300" kern="1200"/>
        </a:p>
      </dsp:txBody>
      <dsp:txXfrm>
        <a:off x="7440570" y="2498473"/>
        <a:ext cx="3074323" cy="15371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5A129-58B9-45F4-BF1F-8B62E5A8CAEC}">
      <dsp:nvSpPr>
        <dsp:cNvPr id="0" name=""/>
        <dsp:cNvSpPr/>
      </dsp:nvSpPr>
      <dsp:spPr>
        <a:xfrm>
          <a:off x="0" y="49916"/>
          <a:ext cx="4754880" cy="11363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cs-CZ" sz="2100" kern="1200" dirty="0" err="1" smtClean="0"/>
            <a:t>damages</a:t>
          </a:r>
          <a:r>
            <a:rPr lang="cs-CZ" sz="2100" kern="1200" dirty="0" smtClean="0"/>
            <a:t>, </a:t>
          </a:r>
          <a:endParaRPr lang="cs-CZ" sz="2100" kern="1200" dirty="0"/>
        </a:p>
      </dsp:txBody>
      <dsp:txXfrm>
        <a:off x="55473" y="105389"/>
        <a:ext cx="4643934" cy="1025416"/>
      </dsp:txXfrm>
    </dsp:sp>
    <dsp:sp modelId="{FC284644-FA8B-4097-B34E-54C7EC3B01E0}">
      <dsp:nvSpPr>
        <dsp:cNvPr id="0" name=""/>
        <dsp:cNvSpPr/>
      </dsp:nvSpPr>
      <dsp:spPr>
        <a:xfrm>
          <a:off x="0" y="1246758"/>
          <a:ext cx="4754880" cy="11363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unjust enrichment received by the infringer as a result of a threat or violation of the law</a:t>
          </a:r>
          <a:r>
            <a:rPr lang="cs-CZ" sz="2100" kern="1200" dirty="0" smtClean="0"/>
            <a:t>, </a:t>
          </a:r>
          <a:endParaRPr lang="cs-CZ" sz="2100" kern="1200" dirty="0"/>
        </a:p>
      </dsp:txBody>
      <dsp:txXfrm>
        <a:off x="55473" y="1302231"/>
        <a:ext cx="4643934" cy="1025416"/>
      </dsp:txXfrm>
    </dsp:sp>
    <dsp:sp modelId="{5921EB89-EAAC-4A42-A0F8-4D22358D7C84}">
      <dsp:nvSpPr>
        <dsp:cNvPr id="0" name=""/>
        <dsp:cNvSpPr/>
      </dsp:nvSpPr>
      <dsp:spPr>
        <a:xfrm>
          <a:off x="0" y="2443601"/>
          <a:ext cx="4754880" cy="11363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reasonable satisfaction, if non-material damage was caused by interference with the rights.</a:t>
          </a:r>
          <a:endParaRPr lang="cs-CZ" sz="2100" kern="1200" dirty="0"/>
        </a:p>
      </dsp:txBody>
      <dsp:txXfrm>
        <a:off x="55473" y="2499074"/>
        <a:ext cx="4643934" cy="1025416"/>
      </dsp:txXfrm>
    </dsp:sp>
    <dsp:sp modelId="{2AB141BE-8077-4B94-97E7-32596C47DA84}">
      <dsp:nvSpPr>
        <dsp:cNvPr id="0" name=""/>
        <dsp:cNvSpPr/>
      </dsp:nvSpPr>
      <dsp:spPr>
        <a:xfrm>
          <a:off x="0" y="3579963"/>
          <a:ext cx="4754880"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967"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cs-CZ" sz="1600" kern="1200" dirty="0" err="1" smtClean="0"/>
            <a:t>Could</a:t>
          </a:r>
          <a:r>
            <a:rPr lang="cs-CZ" sz="1600" kern="1200" dirty="0" smtClean="0"/>
            <a:t> </a:t>
          </a:r>
          <a:r>
            <a:rPr lang="cs-CZ" sz="1600" kern="1200" dirty="0" err="1" smtClean="0"/>
            <a:t>be</a:t>
          </a:r>
          <a:r>
            <a:rPr lang="cs-CZ" sz="1600" kern="1200" dirty="0" smtClean="0"/>
            <a:t> </a:t>
          </a:r>
          <a:r>
            <a:rPr lang="cs-CZ" sz="1600" kern="1200" dirty="0" err="1" smtClean="0"/>
            <a:t>also</a:t>
          </a:r>
          <a:r>
            <a:rPr lang="cs-CZ" sz="1600" kern="1200" dirty="0" smtClean="0"/>
            <a:t> in </a:t>
          </a:r>
          <a:r>
            <a:rPr lang="cs-CZ" sz="1600" kern="1200" dirty="0" err="1" smtClean="0"/>
            <a:t>money</a:t>
          </a:r>
          <a:r>
            <a:rPr lang="cs-CZ" sz="1600" kern="1200" dirty="0" smtClean="0"/>
            <a:t>.</a:t>
          </a:r>
          <a:endParaRPr lang="cs-CZ" sz="1600" kern="1200" dirty="0"/>
        </a:p>
      </dsp:txBody>
      <dsp:txXfrm>
        <a:off x="0" y="3579963"/>
        <a:ext cx="4754880" cy="3477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785D1-0E3B-4C4F-B6A9-A59D0EC48842}">
      <dsp:nvSpPr>
        <dsp:cNvPr id="0" name=""/>
        <dsp:cNvSpPr/>
      </dsp:nvSpPr>
      <dsp:spPr>
        <a:xfrm>
          <a:off x="0" y="127492"/>
          <a:ext cx="4754880" cy="1521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rtl="0">
            <a:lnSpc>
              <a:spcPct val="90000"/>
            </a:lnSpc>
            <a:spcBef>
              <a:spcPct val="0"/>
            </a:spcBef>
            <a:spcAft>
              <a:spcPct val="35000"/>
            </a:spcAft>
          </a:pPr>
          <a:r>
            <a:rPr lang="cs-CZ" sz="6500" kern="1200" dirty="0" smtClean="0"/>
            <a:t>ADR</a:t>
          </a:r>
          <a:endParaRPr lang="cs-CZ" sz="6500" kern="1200" dirty="0"/>
        </a:p>
      </dsp:txBody>
      <dsp:txXfrm>
        <a:off x="74249" y="201741"/>
        <a:ext cx="4606382" cy="1372502"/>
      </dsp:txXfrm>
    </dsp:sp>
    <dsp:sp modelId="{D4B3CD01-515D-4BF8-975F-42149F124C17}">
      <dsp:nvSpPr>
        <dsp:cNvPr id="0" name=""/>
        <dsp:cNvSpPr/>
      </dsp:nvSpPr>
      <dsp:spPr>
        <a:xfrm>
          <a:off x="0" y="1891563"/>
          <a:ext cx="4754880" cy="1715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967" tIns="82550" rIns="462280" bIns="82550" numCol="1" spcCol="1270" anchor="t" anchorCtr="0">
          <a:noAutofit/>
        </a:bodyPr>
        <a:lstStyle/>
        <a:p>
          <a:pPr marL="285750" lvl="1" indent="-285750" algn="l" defTabSz="2266950" rtl="0">
            <a:lnSpc>
              <a:spcPct val="90000"/>
            </a:lnSpc>
            <a:spcBef>
              <a:spcPct val="0"/>
            </a:spcBef>
            <a:spcAft>
              <a:spcPct val="20000"/>
            </a:spcAft>
            <a:buChar char="••"/>
          </a:pPr>
          <a:r>
            <a:rPr lang="cs-CZ" sz="5100" kern="1200" smtClean="0"/>
            <a:t>Transfer</a:t>
          </a:r>
          <a:endParaRPr lang="cs-CZ" sz="5100" kern="1200"/>
        </a:p>
        <a:p>
          <a:pPr marL="285750" lvl="1" indent="-285750" algn="l" defTabSz="2266950" rtl="0">
            <a:lnSpc>
              <a:spcPct val="90000"/>
            </a:lnSpc>
            <a:spcBef>
              <a:spcPct val="0"/>
            </a:spcBef>
            <a:spcAft>
              <a:spcPct val="20000"/>
            </a:spcAft>
            <a:buChar char="••"/>
          </a:pPr>
          <a:r>
            <a:rPr lang="cs-CZ" sz="5100" kern="1200" smtClean="0"/>
            <a:t>Nothing else</a:t>
          </a:r>
          <a:endParaRPr lang="cs-CZ" sz="5100" kern="1200"/>
        </a:p>
      </dsp:txBody>
      <dsp:txXfrm>
        <a:off x="0" y="1891563"/>
        <a:ext cx="4754880" cy="17155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16DD7F-F80D-4F87-8C56-4D929C895D9B}">
      <dsp:nvSpPr>
        <dsp:cNvPr id="0" name=""/>
        <dsp:cNvSpPr/>
      </dsp:nvSpPr>
      <dsp:spPr>
        <a:xfrm>
          <a:off x="0" y="108765"/>
          <a:ext cx="4754880" cy="959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rtl="0">
            <a:lnSpc>
              <a:spcPct val="90000"/>
            </a:lnSpc>
            <a:spcBef>
              <a:spcPct val="0"/>
            </a:spcBef>
            <a:spcAft>
              <a:spcPct val="35000"/>
            </a:spcAft>
          </a:pPr>
          <a:r>
            <a:rPr lang="cs-CZ" sz="4100" kern="1200" dirty="0" err="1" smtClean="0"/>
            <a:t>Court</a:t>
          </a:r>
          <a:endParaRPr lang="cs-CZ" sz="4100" kern="1200" dirty="0"/>
        </a:p>
      </dsp:txBody>
      <dsp:txXfrm>
        <a:off x="46834" y="155599"/>
        <a:ext cx="4661212" cy="865732"/>
      </dsp:txXfrm>
    </dsp:sp>
    <dsp:sp modelId="{F6CB4887-155E-418D-A1C9-13531E833981}">
      <dsp:nvSpPr>
        <dsp:cNvPr id="0" name=""/>
        <dsp:cNvSpPr/>
      </dsp:nvSpPr>
      <dsp:spPr>
        <a:xfrm>
          <a:off x="0" y="1068165"/>
          <a:ext cx="4754880" cy="2800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967" tIns="52070" rIns="291592" bIns="52070" numCol="1" spcCol="1270" anchor="t" anchorCtr="0">
          <a:noAutofit/>
        </a:bodyPr>
        <a:lstStyle/>
        <a:p>
          <a:pPr marL="285750" lvl="1" indent="-285750" algn="l" defTabSz="1422400" rtl="0">
            <a:lnSpc>
              <a:spcPct val="90000"/>
            </a:lnSpc>
            <a:spcBef>
              <a:spcPct val="0"/>
            </a:spcBef>
            <a:spcAft>
              <a:spcPct val="20000"/>
            </a:spcAft>
            <a:buChar char="••"/>
          </a:pPr>
          <a:r>
            <a:rPr lang="cs-CZ" sz="3200" kern="1200" dirty="0" err="1" smtClean="0"/>
            <a:t>Everything</a:t>
          </a:r>
          <a:r>
            <a:rPr lang="cs-CZ" sz="3200" kern="1200" dirty="0" smtClean="0"/>
            <a:t> (Money, </a:t>
          </a:r>
          <a:r>
            <a:rPr lang="cs-CZ" sz="3200" kern="1200" dirty="0" err="1" smtClean="0"/>
            <a:t>Information</a:t>
          </a:r>
          <a:r>
            <a:rPr lang="cs-CZ" sz="3200" kern="1200" dirty="0" smtClean="0"/>
            <a:t>, </a:t>
          </a:r>
          <a:r>
            <a:rPr lang="cs-CZ" sz="3200" kern="1200" dirty="0" err="1" smtClean="0"/>
            <a:t>Satisfaction</a:t>
          </a:r>
          <a:r>
            <a:rPr lang="cs-CZ" sz="3200" kern="1200" dirty="0" smtClean="0"/>
            <a:t>)</a:t>
          </a:r>
          <a:endParaRPr lang="cs-CZ" sz="3200" kern="1200" dirty="0"/>
        </a:p>
        <a:p>
          <a:pPr marL="285750" lvl="1" indent="-285750" algn="l" defTabSz="1422400" rtl="0">
            <a:lnSpc>
              <a:spcPct val="90000"/>
            </a:lnSpc>
            <a:spcBef>
              <a:spcPct val="0"/>
            </a:spcBef>
            <a:spcAft>
              <a:spcPct val="20000"/>
            </a:spcAft>
            <a:buChar char="••"/>
          </a:pPr>
          <a:r>
            <a:rPr lang="cs-CZ" sz="3200" kern="1200" dirty="0" smtClean="0"/>
            <a:t>But not </a:t>
          </a:r>
          <a:r>
            <a:rPr lang="cs-CZ" sz="3200" kern="1200" dirty="0" err="1" smtClean="0"/>
            <a:t>the</a:t>
          </a:r>
          <a:r>
            <a:rPr lang="cs-CZ" sz="3200" kern="1200" dirty="0" smtClean="0"/>
            <a:t> </a:t>
          </a:r>
          <a:r>
            <a:rPr lang="cs-CZ" sz="3200" kern="1200" dirty="0" smtClean="0"/>
            <a:t>transfer (</a:t>
          </a:r>
          <a:r>
            <a:rPr lang="cs-CZ" sz="3200" kern="1200" dirty="0" err="1" smtClean="0"/>
            <a:t>however</a:t>
          </a:r>
          <a:r>
            <a:rPr lang="cs-CZ" sz="3200" kern="1200" dirty="0" smtClean="0"/>
            <a:t> </a:t>
          </a:r>
          <a:r>
            <a:rPr lang="cs-CZ" sz="3200" kern="1200" dirty="0" err="1" smtClean="0"/>
            <a:t>the</a:t>
          </a:r>
          <a:r>
            <a:rPr lang="cs-CZ" sz="3200" kern="1200" dirty="0" smtClean="0"/>
            <a:t> </a:t>
          </a:r>
          <a:r>
            <a:rPr lang="cs-CZ" sz="3200" kern="1200" dirty="0" err="1" smtClean="0"/>
            <a:t>authority</a:t>
          </a:r>
          <a:r>
            <a:rPr lang="cs-CZ" sz="3200" kern="1200" dirty="0" smtClean="0"/>
            <a:t> </a:t>
          </a:r>
          <a:r>
            <a:rPr lang="cs-CZ" sz="3200" kern="1200" dirty="0" err="1" smtClean="0"/>
            <a:t>cooperates</a:t>
          </a:r>
          <a:r>
            <a:rPr lang="cs-CZ" sz="3200" kern="1200" dirty="0" smtClean="0"/>
            <a:t>) </a:t>
          </a:r>
          <a:endParaRPr lang="cs-CZ" sz="3200" kern="1200" dirty="0"/>
        </a:p>
      </dsp:txBody>
      <dsp:txXfrm>
        <a:off x="0" y="1068165"/>
        <a:ext cx="4754880" cy="28007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FC309B-4828-4619-A40B-04CFC8137B27}">
      <dsp:nvSpPr>
        <dsp:cNvPr id="0" name=""/>
        <dsp:cNvSpPr/>
      </dsp:nvSpPr>
      <dsp:spPr>
        <a:xfrm>
          <a:off x="0" y="7581"/>
          <a:ext cx="10515600" cy="1310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l" defTabSz="2489200" rtl="0">
            <a:lnSpc>
              <a:spcPct val="90000"/>
            </a:lnSpc>
            <a:spcBef>
              <a:spcPct val="0"/>
            </a:spcBef>
            <a:spcAft>
              <a:spcPct val="35000"/>
            </a:spcAft>
          </a:pPr>
          <a:r>
            <a:rPr lang="cs-CZ" sz="5600" kern="1200" dirty="0" smtClean="0"/>
            <a:t>CHANGE ! </a:t>
          </a:r>
          <a:endParaRPr lang="cs-CZ" sz="5600" kern="1200" dirty="0"/>
        </a:p>
      </dsp:txBody>
      <dsp:txXfrm>
        <a:off x="63968" y="71549"/>
        <a:ext cx="10387664" cy="118246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438BC3-E1A8-47E3-AE64-79248930AEC8}">
      <dsp:nvSpPr>
        <dsp:cNvPr id="0" name=""/>
        <dsp:cNvSpPr/>
      </dsp:nvSpPr>
      <dsp:spPr>
        <a:xfrm>
          <a:off x="0" y="60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ACC3BE-0182-413F-B00D-1C2BEDC308B9}">
      <dsp:nvSpPr>
        <dsp:cNvPr id="0" name=""/>
        <dsp:cNvSpPr/>
      </dsp:nvSpPr>
      <dsp:spPr>
        <a:xfrm>
          <a:off x="0" y="601"/>
          <a:ext cx="10515600" cy="984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cs-CZ" sz="2400" kern="1200" dirty="0" err="1" smtClean="0"/>
            <a:t>Instead</a:t>
          </a:r>
          <a:r>
            <a:rPr lang="cs-CZ" sz="2400" kern="1200" dirty="0" smtClean="0"/>
            <a:t> </a:t>
          </a:r>
          <a:r>
            <a:rPr lang="cs-CZ" sz="2400" kern="1200" dirty="0" err="1" smtClean="0"/>
            <a:t>of</a:t>
          </a:r>
          <a:r>
            <a:rPr lang="cs-CZ" sz="2400" kern="1200" dirty="0" smtClean="0"/>
            <a:t> „</a:t>
          </a:r>
          <a:r>
            <a:rPr lang="cs-CZ" sz="2400" kern="1200" dirty="0" err="1" smtClean="0"/>
            <a:t>Arbitration</a:t>
          </a:r>
          <a:r>
            <a:rPr lang="cs-CZ" sz="2400" kern="1200" dirty="0" smtClean="0"/>
            <a:t> </a:t>
          </a:r>
          <a:r>
            <a:rPr lang="cs-CZ" sz="2400" kern="1200" dirty="0" err="1" smtClean="0"/>
            <a:t>clause</a:t>
          </a:r>
          <a:r>
            <a:rPr lang="cs-CZ" sz="2400" kern="1200" dirty="0" smtClean="0"/>
            <a:t>“ </a:t>
          </a:r>
          <a:r>
            <a:rPr lang="cs-CZ" sz="2400" kern="1200" dirty="0" err="1" smtClean="0"/>
            <a:t>we</a:t>
          </a:r>
          <a:r>
            <a:rPr lang="cs-CZ" sz="2400" kern="1200" dirty="0" smtClean="0"/>
            <a:t> </a:t>
          </a:r>
          <a:r>
            <a:rPr lang="cs-CZ" sz="2400" kern="1200" dirty="0" err="1" smtClean="0"/>
            <a:t>have</a:t>
          </a:r>
          <a:r>
            <a:rPr lang="cs-CZ" sz="2400" kern="1200" dirty="0" smtClean="0"/>
            <a:t> „</a:t>
          </a:r>
          <a:r>
            <a:rPr lang="cs-CZ" sz="2400" kern="1200" dirty="0" err="1" smtClean="0"/>
            <a:t>alternative</a:t>
          </a:r>
          <a:r>
            <a:rPr lang="cs-CZ" sz="2400" kern="1200" dirty="0" smtClean="0"/>
            <a:t> </a:t>
          </a:r>
          <a:r>
            <a:rPr lang="cs-CZ" sz="2400" kern="1200" dirty="0" err="1" smtClean="0"/>
            <a:t>resolution</a:t>
          </a:r>
          <a:r>
            <a:rPr lang="cs-CZ" sz="2400" kern="1200" dirty="0" smtClean="0"/>
            <a:t> </a:t>
          </a:r>
          <a:r>
            <a:rPr lang="cs-CZ" sz="2400" kern="1200" dirty="0" err="1" smtClean="0"/>
            <a:t>clause</a:t>
          </a:r>
          <a:r>
            <a:rPr lang="cs-CZ" sz="2400" kern="1200" dirty="0" smtClean="0"/>
            <a:t>“</a:t>
          </a:r>
          <a:endParaRPr lang="cs-CZ" sz="2400" kern="1200" dirty="0"/>
        </a:p>
      </dsp:txBody>
      <dsp:txXfrm>
        <a:off x="0" y="601"/>
        <a:ext cx="10515600" cy="984621"/>
      </dsp:txXfrm>
    </dsp:sp>
    <dsp:sp modelId="{3921595C-4A52-4A07-9B44-54B6AD2F5E4E}">
      <dsp:nvSpPr>
        <dsp:cNvPr id="0" name=""/>
        <dsp:cNvSpPr/>
      </dsp:nvSpPr>
      <dsp:spPr>
        <a:xfrm>
          <a:off x="0" y="985222"/>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C7D398-EC23-41A0-AFA1-DB22F3B6F0D1}">
      <dsp:nvSpPr>
        <dsp:cNvPr id="0" name=""/>
        <dsp:cNvSpPr/>
      </dsp:nvSpPr>
      <dsp:spPr>
        <a:xfrm>
          <a:off x="0" y="985222"/>
          <a:ext cx="10515600" cy="984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cs-CZ" sz="2400" kern="1200" dirty="0" err="1" smtClean="0"/>
            <a:t>Instead</a:t>
          </a:r>
          <a:r>
            <a:rPr lang="cs-CZ" sz="2400" kern="1200" dirty="0" smtClean="0"/>
            <a:t> </a:t>
          </a:r>
          <a:r>
            <a:rPr lang="cs-CZ" sz="2400" kern="1200" dirty="0" err="1" smtClean="0"/>
            <a:t>of</a:t>
          </a:r>
          <a:r>
            <a:rPr lang="cs-CZ" sz="2400" kern="1200" dirty="0" smtClean="0"/>
            <a:t> „</a:t>
          </a:r>
          <a:r>
            <a:rPr lang="cs-CZ" sz="2400" kern="1200" dirty="0" err="1" smtClean="0"/>
            <a:t>arbitrator</a:t>
          </a:r>
          <a:r>
            <a:rPr lang="cs-CZ" sz="2400" kern="1200" dirty="0" smtClean="0"/>
            <a:t>“ </a:t>
          </a:r>
          <a:r>
            <a:rPr lang="cs-CZ" sz="2400" kern="1200" dirty="0" err="1" smtClean="0"/>
            <a:t>we</a:t>
          </a:r>
          <a:r>
            <a:rPr lang="cs-CZ" sz="2400" kern="1200" dirty="0" smtClean="0"/>
            <a:t> </a:t>
          </a:r>
          <a:r>
            <a:rPr lang="cs-CZ" sz="2400" kern="1200" dirty="0" err="1" smtClean="0"/>
            <a:t>have</a:t>
          </a:r>
          <a:r>
            <a:rPr lang="cs-CZ" sz="2400" kern="1200" dirty="0" smtClean="0"/>
            <a:t> „expert“</a:t>
          </a:r>
          <a:endParaRPr lang="cs-CZ" sz="2400" kern="1200" dirty="0"/>
        </a:p>
      </dsp:txBody>
      <dsp:txXfrm>
        <a:off x="0" y="985222"/>
        <a:ext cx="10515600" cy="984621"/>
      </dsp:txXfrm>
    </dsp:sp>
    <dsp:sp modelId="{707CA1EA-7F50-4D04-9825-00B19EFD8C0F}">
      <dsp:nvSpPr>
        <dsp:cNvPr id="0" name=""/>
        <dsp:cNvSpPr/>
      </dsp:nvSpPr>
      <dsp:spPr>
        <a:xfrm>
          <a:off x="0" y="196984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8D58D2-3698-432C-962E-CDAF4E7100FD}">
      <dsp:nvSpPr>
        <dsp:cNvPr id="0" name=""/>
        <dsp:cNvSpPr/>
      </dsp:nvSpPr>
      <dsp:spPr>
        <a:xfrm>
          <a:off x="0" y="1969844"/>
          <a:ext cx="10515600" cy="984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cs-CZ" sz="2400" kern="1200" dirty="0" err="1" smtClean="0"/>
            <a:t>Instead</a:t>
          </a:r>
          <a:r>
            <a:rPr lang="cs-CZ" sz="2400" kern="1200" dirty="0" smtClean="0"/>
            <a:t> </a:t>
          </a:r>
          <a:r>
            <a:rPr lang="cs-CZ" sz="2400" kern="1200" dirty="0" err="1" smtClean="0"/>
            <a:t>of</a:t>
          </a:r>
          <a:r>
            <a:rPr lang="cs-CZ" sz="2400" kern="1200" dirty="0" smtClean="0"/>
            <a:t> „</a:t>
          </a:r>
          <a:r>
            <a:rPr lang="cs-CZ" sz="2400" kern="1200" dirty="0" err="1" smtClean="0"/>
            <a:t>finding</a:t>
          </a:r>
          <a:r>
            <a:rPr lang="cs-CZ" sz="2400" kern="1200" dirty="0" smtClean="0"/>
            <a:t>“ </a:t>
          </a:r>
          <a:r>
            <a:rPr lang="cs-CZ" sz="2400" kern="1200" dirty="0" err="1" smtClean="0"/>
            <a:t>we</a:t>
          </a:r>
          <a:r>
            <a:rPr lang="cs-CZ" sz="2400" kern="1200" dirty="0" smtClean="0"/>
            <a:t> </a:t>
          </a:r>
          <a:r>
            <a:rPr lang="cs-CZ" sz="2400" kern="1200" dirty="0" err="1" smtClean="0"/>
            <a:t>have</a:t>
          </a:r>
          <a:r>
            <a:rPr lang="cs-CZ" sz="2400" kern="1200" dirty="0" smtClean="0"/>
            <a:t> „</a:t>
          </a:r>
          <a:r>
            <a:rPr lang="cs-CZ" sz="2400" kern="1200" dirty="0" err="1" smtClean="0"/>
            <a:t>Experts</a:t>
          </a:r>
          <a:r>
            <a:rPr lang="cs-CZ" sz="2400" kern="1200" dirty="0" smtClean="0"/>
            <a:t> </a:t>
          </a:r>
          <a:r>
            <a:rPr lang="cs-CZ" sz="2400" kern="1200" dirty="0" err="1" smtClean="0"/>
            <a:t>professional</a:t>
          </a:r>
          <a:r>
            <a:rPr lang="cs-CZ" sz="2400" kern="1200" dirty="0" smtClean="0"/>
            <a:t> </a:t>
          </a:r>
          <a:r>
            <a:rPr lang="cs-CZ" sz="2400" kern="1200" dirty="0" err="1" smtClean="0"/>
            <a:t>decision</a:t>
          </a:r>
          <a:r>
            <a:rPr lang="cs-CZ" sz="2400" kern="1200" dirty="0" smtClean="0"/>
            <a:t>“. </a:t>
          </a:r>
          <a:endParaRPr lang="cs-CZ" sz="2400" kern="1200" dirty="0"/>
        </a:p>
      </dsp:txBody>
      <dsp:txXfrm>
        <a:off x="0" y="1969844"/>
        <a:ext cx="10515600" cy="984621"/>
      </dsp:txXfrm>
    </dsp:sp>
    <dsp:sp modelId="{92AAC703-AF9B-496C-8AF2-B7998673636C}">
      <dsp:nvSpPr>
        <dsp:cNvPr id="0" name=""/>
        <dsp:cNvSpPr/>
      </dsp:nvSpPr>
      <dsp:spPr>
        <a:xfrm>
          <a:off x="0" y="2954465"/>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5ED973-34B0-4652-B2F1-B9E109AFF2B6}">
      <dsp:nvSpPr>
        <dsp:cNvPr id="0" name=""/>
        <dsp:cNvSpPr/>
      </dsp:nvSpPr>
      <dsp:spPr>
        <a:xfrm>
          <a:off x="0" y="2954465"/>
          <a:ext cx="10515600" cy="984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cs-CZ" sz="2400" kern="1200" dirty="0" err="1" smtClean="0"/>
            <a:t>Instead</a:t>
          </a:r>
          <a:r>
            <a:rPr lang="cs-CZ" sz="2400" kern="1200" dirty="0" smtClean="0"/>
            <a:t> </a:t>
          </a:r>
          <a:r>
            <a:rPr lang="cs-CZ" sz="2400" kern="1200" dirty="0" err="1" smtClean="0"/>
            <a:t>of</a:t>
          </a:r>
          <a:r>
            <a:rPr lang="cs-CZ" sz="2400" kern="1200" dirty="0" smtClean="0"/>
            <a:t> </a:t>
          </a:r>
          <a:r>
            <a:rPr lang="cs-CZ" sz="2400" kern="1200" dirty="0" err="1" smtClean="0"/>
            <a:t>legal</a:t>
          </a:r>
          <a:r>
            <a:rPr lang="cs-CZ" sz="2400" kern="1200" dirty="0" smtClean="0"/>
            <a:t> </a:t>
          </a:r>
          <a:r>
            <a:rPr lang="cs-CZ" sz="2400" kern="1200" dirty="0" err="1" smtClean="0"/>
            <a:t>rules</a:t>
          </a:r>
          <a:r>
            <a:rPr lang="cs-CZ" sz="2400" kern="1200" dirty="0" smtClean="0"/>
            <a:t>, </a:t>
          </a:r>
          <a:r>
            <a:rPr lang="cs-CZ" sz="2400" kern="1200" dirty="0" err="1" smtClean="0"/>
            <a:t>the</a:t>
          </a:r>
          <a:r>
            <a:rPr lang="cs-CZ" sz="2400" kern="1200" dirty="0" smtClean="0"/>
            <a:t> </a:t>
          </a:r>
          <a:r>
            <a:rPr lang="cs-CZ" sz="2400" kern="1200" dirty="0" err="1" smtClean="0"/>
            <a:t>decision</a:t>
          </a:r>
          <a:r>
            <a:rPr lang="cs-CZ" sz="2400" kern="1200" dirty="0" smtClean="0"/>
            <a:t> </a:t>
          </a:r>
          <a:r>
            <a:rPr lang="cs-CZ" sz="2400" kern="1200" dirty="0" err="1" smtClean="0"/>
            <a:t>arises</a:t>
          </a:r>
          <a:r>
            <a:rPr lang="cs-CZ" sz="2400" kern="1200" dirty="0" smtClean="0"/>
            <a:t> </a:t>
          </a:r>
          <a:r>
            <a:rPr lang="cs-CZ" sz="2400" kern="1200" dirty="0" err="1" smtClean="0"/>
            <a:t>from</a:t>
          </a:r>
          <a:r>
            <a:rPr lang="cs-CZ" sz="2400" kern="1200" dirty="0" smtClean="0"/>
            <a:t> </a:t>
          </a:r>
          <a:r>
            <a:rPr lang="cs-CZ" sz="2400" kern="1200" dirty="0" err="1" smtClean="0"/>
            <a:t>the</a:t>
          </a:r>
          <a:r>
            <a:rPr lang="cs-CZ" sz="2400" kern="1200" dirty="0" smtClean="0"/>
            <a:t> </a:t>
          </a:r>
          <a:r>
            <a:rPr lang="cs-CZ" sz="2400" kern="1200" dirty="0" err="1" smtClean="0"/>
            <a:t>Rules</a:t>
          </a:r>
          <a:endParaRPr lang="cs-CZ" sz="2400" kern="1200" dirty="0"/>
        </a:p>
      </dsp:txBody>
      <dsp:txXfrm>
        <a:off x="0" y="2954465"/>
        <a:ext cx="10515600" cy="984621"/>
      </dsp:txXfrm>
    </dsp:sp>
    <dsp:sp modelId="{FDF59745-FDA3-4FCF-8CDF-7FEDC7E5F475}">
      <dsp:nvSpPr>
        <dsp:cNvPr id="0" name=""/>
        <dsp:cNvSpPr/>
      </dsp:nvSpPr>
      <dsp:spPr>
        <a:xfrm>
          <a:off x="0" y="3939087"/>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501154-0F86-450E-857D-BAAA79E0074C}">
      <dsp:nvSpPr>
        <dsp:cNvPr id="0" name=""/>
        <dsp:cNvSpPr/>
      </dsp:nvSpPr>
      <dsp:spPr>
        <a:xfrm>
          <a:off x="0" y="3939087"/>
          <a:ext cx="10515600" cy="984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cs-CZ" sz="2400" kern="1200" dirty="0" err="1" smtClean="0"/>
            <a:t>The</a:t>
          </a:r>
          <a:r>
            <a:rPr lang="cs-CZ" sz="2400" kern="1200" dirty="0" smtClean="0"/>
            <a:t> </a:t>
          </a:r>
          <a:r>
            <a:rPr lang="cs-CZ" sz="2400" kern="1200" dirty="0" err="1" smtClean="0"/>
            <a:t>decision</a:t>
          </a:r>
          <a:r>
            <a:rPr lang="cs-CZ" sz="2400" kern="1200" dirty="0" smtClean="0"/>
            <a:t> </a:t>
          </a:r>
          <a:r>
            <a:rPr lang="cs-CZ" sz="2400" kern="1200" dirty="0" err="1" smtClean="0"/>
            <a:t>is</a:t>
          </a:r>
          <a:r>
            <a:rPr lang="cs-CZ" sz="2400" kern="1200" dirty="0" smtClean="0"/>
            <a:t> not </a:t>
          </a:r>
          <a:r>
            <a:rPr lang="cs-CZ" sz="2400" kern="1200" dirty="0" err="1" smtClean="0"/>
            <a:t>enforceable</a:t>
          </a:r>
          <a:r>
            <a:rPr lang="cs-CZ" sz="2400" kern="1200" dirty="0" smtClean="0"/>
            <a:t> by </a:t>
          </a:r>
          <a:r>
            <a:rPr lang="cs-CZ" sz="2400" kern="1200" dirty="0" err="1" smtClean="0"/>
            <a:t>national</a:t>
          </a:r>
          <a:r>
            <a:rPr lang="cs-CZ" sz="2400" kern="1200" dirty="0" smtClean="0"/>
            <a:t> </a:t>
          </a:r>
          <a:r>
            <a:rPr lang="cs-CZ" sz="2400" kern="1200" dirty="0" err="1" smtClean="0"/>
            <a:t>authorities</a:t>
          </a:r>
          <a:endParaRPr lang="cs-CZ" sz="2400" kern="1200" dirty="0" smtClean="0"/>
        </a:p>
        <a:p>
          <a:pPr lvl="0" algn="l" defTabSz="1066800" rtl="0">
            <a:lnSpc>
              <a:spcPct val="90000"/>
            </a:lnSpc>
            <a:spcBef>
              <a:spcPct val="0"/>
            </a:spcBef>
            <a:spcAft>
              <a:spcPct val="35000"/>
            </a:spcAft>
          </a:pPr>
          <a:r>
            <a:rPr lang="cs-CZ" sz="2400" kern="1200" dirty="0" err="1" smtClean="0"/>
            <a:t>The</a:t>
          </a:r>
          <a:r>
            <a:rPr lang="cs-CZ" sz="2400" kern="1200" dirty="0" smtClean="0"/>
            <a:t> </a:t>
          </a:r>
          <a:r>
            <a:rPr lang="cs-CZ" sz="2400" kern="1200" dirty="0" err="1" smtClean="0"/>
            <a:t>costs</a:t>
          </a:r>
          <a:r>
            <a:rPr lang="cs-CZ" sz="2400" kern="1200" dirty="0" smtClean="0"/>
            <a:t> are </a:t>
          </a:r>
          <a:r>
            <a:rPr lang="cs-CZ" sz="2400" kern="1200" dirty="0" err="1" smtClean="0"/>
            <a:t>covered</a:t>
          </a:r>
          <a:r>
            <a:rPr lang="cs-CZ" sz="2400" kern="1200" dirty="0" smtClean="0"/>
            <a:t> by </a:t>
          </a:r>
          <a:r>
            <a:rPr lang="cs-CZ" sz="2400" kern="1200" dirty="0" err="1" smtClean="0"/>
            <a:t>each</a:t>
          </a:r>
          <a:r>
            <a:rPr lang="cs-CZ" sz="2400" kern="1200" dirty="0" smtClean="0"/>
            <a:t> party </a:t>
          </a:r>
        </a:p>
      </dsp:txBody>
      <dsp:txXfrm>
        <a:off x="0" y="3939087"/>
        <a:ext cx="10515600" cy="98462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3E932E-1416-4FFD-8295-C7D62ED6D106}">
      <dsp:nvSpPr>
        <dsp:cNvPr id="0" name=""/>
        <dsp:cNvSpPr/>
      </dsp:nvSpPr>
      <dsp:spPr>
        <a:xfrm>
          <a:off x="0" y="487793"/>
          <a:ext cx="10515600" cy="13513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en-US" sz="3500" kern="1200" dirty="0" smtClean="0"/>
            <a:t>The Holder agrees to submit to the dispute resolution </a:t>
          </a:r>
          <a:r>
            <a:rPr lang="cs-CZ" sz="3500" kern="1200" dirty="0" smtClean="0"/>
            <a:t> </a:t>
          </a:r>
          <a:r>
            <a:rPr lang="cs-CZ" sz="3500" kern="1200" dirty="0" err="1" smtClean="0"/>
            <a:t>if</a:t>
          </a:r>
          <a:r>
            <a:rPr lang="cs-CZ" sz="3500" kern="1200" dirty="0" smtClean="0"/>
            <a:t> </a:t>
          </a:r>
          <a:r>
            <a:rPr lang="cs-CZ" sz="3500" kern="1200" dirty="0" err="1" smtClean="0"/>
            <a:t>the</a:t>
          </a:r>
          <a:r>
            <a:rPr lang="cs-CZ" sz="3500" kern="1200" dirty="0" smtClean="0"/>
            <a:t> </a:t>
          </a:r>
          <a:r>
            <a:rPr lang="cs-CZ" sz="3500" kern="1200" dirty="0" err="1" smtClean="0"/>
            <a:t>petitioner</a:t>
          </a:r>
          <a:r>
            <a:rPr lang="cs-CZ" sz="3500" kern="1200" dirty="0" smtClean="0"/>
            <a:t> </a:t>
          </a:r>
          <a:r>
            <a:rPr lang="cs-CZ" sz="3500" kern="1200" dirty="0" err="1" smtClean="0"/>
            <a:t>lodges</a:t>
          </a:r>
          <a:r>
            <a:rPr lang="cs-CZ" sz="3500" kern="1200" dirty="0" smtClean="0"/>
            <a:t> </a:t>
          </a:r>
          <a:r>
            <a:rPr lang="cs-CZ" sz="3500" kern="1200" dirty="0" err="1" smtClean="0"/>
            <a:t>complaint</a:t>
          </a:r>
          <a:r>
            <a:rPr lang="cs-CZ" sz="3500" kern="1200" dirty="0" smtClean="0"/>
            <a:t> </a:t>
          </a:r>
          <a:r>
            <a:rPr lang="cs-CZ" sz="3500" kern="1200" dirty="0" err="1" smtClean="0"/>
            <a:t>that</a:t>
          </a:r>
          <a:r>
            <a:rPr lang="cs-CZ" sz="3500" kern="1200" dirty="0" smtClean="0"/>
            <a:t>:</a:t>
          </a:r>
          <a:endParaRPr lang="cs-CZ" sz="3500" kern="1200" dirty="0"/>
        </a:p>
      </dsp:txBody>
      <dsp:txXfrm>
        <a:off x="65967" y="553760"/>
        <a:ext cx="10383666" cy="1219415"/>
      </dsp:txXfrm>
    </dsp:sp>
    <dsp:sp modelId="{D98FD059-607B-414A-B9B9-9F2A68738D7C}">
      <dsp:nvSpPr>
        <dsp:cNvPr id="0" name=""/>
        <dsp:cNvSpPr/>
      </dsp:nvSpPr>
      <dsp:spPr>
        <a:xfrm>
          <a:off x="0" y="1939943"/>
          <a:ext cx="10515600" cy="13513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cs-CZ" sz="3500" kern="1200" dirty="0" smtClean="0"/>
            <a:t>A) </a:t>
          </a:r>
          <a:r>
            <a:rPr lang="en-US" sz="3500" kern="1200" dirty="0" smtClean="0"/>
            <a:t>Domain Name is identical with or confusingly similar to a Protected Designation</a:t>
          </a:r>
          <a:endParaRPr lang="cs-CZ" sz="3500" kern="1200" dirty="0"/>
        </a:p>
      </dsp:txBody>
      <dsp:txXfrm>
        <a:off x="65967" y="2005910"/>
        <a:ext cx="10383666" cy="1219415"/>
      </dsp:txXfrm>
    </dsp:sp>
    <dsp:sp modelId="{CB982B5F-D466-4C7E-9B9C-8CA7C8CB4BCC}">
      <dsp:nvSpPr>
        <dsp:cNvPr id="0" name=""/>
        <dsp:cNvSpPr/>
      </dsp:nvSpPr>
      <dsp:spPr>
        <a:xfrm>
          <a:off x="0" y="3291293"/>
          <a:ext cx="10515600" cy="1630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kern="1200" dirty="0" smtClean="0"/>
            <a:t>B1) </a:t>
          </a:r>
          <a:r>
            <a:rPr lang="en-US" sz="2700" kern="1200" dirty="0" smtClean="0"/>
            <a:t>such Domain Name has been registered or acquired without the Holder holding the right to the Domain Name </a:t>
          </a:r>
          <a:endParaRPr lang="cs-CZ" sz="2700" kern="1200" dirty="0"/>
        </a:p>
        <a:p>
          <a:pPr marL="228600" lvl="1" indent="-228600" algn="l" defTabSz="1200150" rtl="0">
            <a:lnSpc>
              <a:spcPct val="90000"/>
            </a:lnSpc>
            <a:spcBef>
              <a:spcPct val="0"/>
            </a:spcBef>
            <a:spcAft>
              <a:spcPct val="20000"/>
            </a:spcAft>
            <a:buChar char="••"/>
          </a:pPr>
          <a:r>
            <a:rPr lang="cs-CZ" sz="2700" kern="1200" dirty="0" smtClean="0"/>
            <a:t>B2) </a:t>
          </a:r>
          <a:r>
            <a:rPr lang="en-US" sz="2700" kern="1200" dirty="0" smtClean="0"/>
            <a:t>Domain Name has been registered, acquired or is being used other than in good faith</a:t>
          </a:r>
          <a:r>
            <a:rPr lang="cs-CZ" sz="2700" kern="1200" dirty="0" smtClean="0"/>
            <a:t> </a:t>
          </a:r>
          <a:endParaRPr lang="cs-CZ" sz="2700" kern="1200" dirty="0"/>
        </a:p>
      </dsp:txBody>
      <dsp:txXfrm>
        <a:off x="0" y="3291293"/>
        <a:ext cx="10515600" cy="163012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7A1EB2-3E5F-40D8-8754-DC1A11702F57}">
      <dsp:nvSpPr>
        <dsp:cNvPr id="0" name=""/>
        <dsp:cNvSpPr/>
      </dsp:nvSpPr>
      <dsp:spPr>
        <a:xfrm>
          <a:off x="0" y="7581"/>
          <a:ext cx="10515600" cy="1310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l" defTabSz="2489200" rtl="0">
            <a:lnSpc>
              <a:spcPct val="90000"/>
            </a:lnSpc>
            <a:spcBef>
              <a:spcPct val="0"/>
            </a:spcBef>
            <a:spcAft>
              <a:spcPct val="35000"/>
            </a:spcAft>
          </a:pPr>
          <a:r>
            <a:rPr lang="cs-CZ" sz="5600" kern="1200" dirty="0" err="1" smtClean="0"/>
            <a:t>Holder</a:t>
          </a:r>
          <a:r>
            <a:rPr lang="cs-CZ" sz="5600" kern="1200" dirty="0" smtClean="0"/>
            <a:t> </a:t>
          </a:r>
          <a:r>
            <a:rPr lang="cs-CZ" sz="5600" kern="1200" dirty="0" err="1" smtClean="0"/>
            <a:t>can</a:t>
          </a:r>
          <a:r>
            <a:rPr lang="cs-CZ" sz="5600" kern="1200" dirty="0" smtClean="0"/>
            <a:t> </a:t>
          </a:r>
          <a:r>
            <a:rPr lang="cs-CZ" sz="5600" kern="1200" dirty="0" err="1" smtClean="0"/>
            <a:t>keep</a:t>
          </a:r>
          <a:r>
            <a:rPr lang="cs-CZ" sz="5600" kern="1200" dirty="0" smtClean="0"/>
            <a:t> </a:t>
          </a:r>
          <a:r>
            <a:rPr lang="cs-CZ" sz="5600" kern="1200" dirty="0" err="1" smtClean="0"/>
            <a:t>the</a:t>
          </a:r>
          <a:r>
            <a:rPr lang="cs-CZ" sz="5600" kern="1200" dirty="0" smtClean="0"/>
            <a:t> </a:t>
          </a:r>
          <a:r>
            <a:rPr lang="cs-CZ" sz="5600" kern="1200" dirty="0" err="1" smtClean="0"/>
            <a:t>domain</a:t>
          </a:r>
          <a:r>
            <a:rPr lang="cs-CZ" sz="5600" kern="1200" dirty="0" smtClean="0"/>
            <a:t> </a:t>
          </a:r>
          <a:r>
            <a:rPr lang="cs-CZ" sz="5600" kern="1200" dirty="0" err="1" smtClean="0"/>
            <a:t>if</a:t>
          </a:r>
          <a:endParaRPr lang="cs-CZ" sz="5600" kern="1200" dirty="0"/>
        </a:p>
      </dsp:txBody>
      <dsp:txXfrm>
        <a:off x="63968" y="71549"/>
        <a:ext cx="10387664" cy="118246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CA59EB-846E-49E9-B09E-2FD429E7AA3F}">
      <dsp:nvSpPr>
        <dsp:cNvPr id="0" name=""/>
        <dsp:cNvSpPr/>
      </dsp:nvSpPr>
      <dsp:spPr>
        <a:xfrm>
          <a:off x="0" y="7581"/>
          <a:ext cx="10515600" cy="1310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l" defTabSz="2489200" rtl="0">
            <a:lnSpc>
              <a:spcPct val="90000"/>
            </a:lnSpc>
            <a:spcBef>
              <a:spcPct val="0"/>
            </a:spcBef>
            <a:spcAft>
              <a:spcPct val="35000"/>
            </a:spcAft>
          </a:pPr>
          <a:r>
            <a:rPr lang="cs-CZ" sz="5600" kern="1200" dirty="0" err="1" smtClean="0"/>
            <a:t>Bad</a:t>
          </a:r>
          <a:r>
            <a:rPr lang="cs-CZ" sz="5600" kern="1200" dirty="0" smtClean="0"/>
            <a:t> </a:t>
          </a:r>
          <a:r>
            <a:rPr lang="cs-CZ" sz="5600" kern="1200" dirty="0" err="1" smtClean="0"/>
            <a:t>faith</a:t>
          </a:r>
          <a:endParaRPr lang="cs-CZ" sz="5600" kern="1200" dirty="0"/>
        </a:p>
      </dsp:txBody>
      <dsp:txXfrm>
        <a:off x="63968" y="71549"/>
        <a:ext cx="10387664" cy="118246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cs-CZ" smtClean="0"/>
              <a:t>Kliknutím lze upravit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53199676-E09A-40F5-BDB4-29B2E2E8B552}" type="datetimeFigureOut">
              <a:rPr lang="cs-CZ" smtClean="0"/>
              <a:t>24.04.2019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27E7F1C3-6C3D-4126-A871-83AB8EC1E48C}" type="slidenum">
              <a:rPr lang="cs-CZ" smtClean="0"/>
              <a:t>‹#›</a:t>
            </a:fld>
            <a:endParaRPr lang="cs-CZ"/>
          </a:p>
        </p:txBody>
      </p:sp>
    </p:spTree>
    <p:extLst>
      <p:ext uri="{BB962C8B-B14F-4D97-AF65-F5344CB8AC3E}">
        <p14:creationId xmlns:p14="http://schemas.microsoft.com/office/powerpoint/2010/main" val="965061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3199676-E09A-40F5-BDB4-29B2E2E8B552}" type="datetimeFigureOut">
              <a:rPr lang="cs-CZ" smtClean="0"/>
              <a:t>24.04.2019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7E7F1C3-6C3D-4126-A871-83AB8EC1E48C}" type="slidenum">
              <a:rPr lang="cs-CZ" smtClean="0"/>
              <a:t>‹#›</a:t>
            </a:fld>
            <a:endParaRPr lang="cs-CZ"/>
          </a:p>
        </p:txBody>
      </p:sp>
    </p:spTree>
    <p:extLst>
      <p:ext uri="{BB962C8B-B14F-4D97-AF65-F5344CB8AC3E}">
        <p14:creationId xmlns:p14="http://schemas.microsoft.com/office/powerpoint/2010/main" val="3593553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3199676-E09A-40F5-BDB4-29B2E2E8B552}" type="datetimeFigureOut">
              <a:rPr lang="cs-CZ" smtClean="0"/>
              <a:t>24.04.2019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7E7F1C3-6C3D-4126-A871-83AB8EC1E48C}" type="slidenum">
              <a:rPr lang="cs-CZ" smtClean="0"/>
              <a:t>‹#›</a:t>
            </a:fld>
            <a:endParaRPr lang="cs-CZ"/>
          </a:p>
        </p:txBody>
      </p:sp>
    </p:spTree>
    <p:extLst>
      <p:ext uri="{BB962C8B-B14F-4D97-AF65-F5344CB8AC3E}">
        <p14:creationId xmlns:p14="http://schemas.microsoft.com/office/powerpoint/2010/main" val="64971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3199676-E09A-40F5-BDB4-29B2E2E8B552}" type="datetimeFigureOut">
              <a:rPr lang="cs-CZ" smtClean="0"/>
              <a:t>24.04.2019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7E7F1C3-6C3D-4126-A871-83AB8EC1E48C}" type="slidenum">
              <a:rPr lang="cs-CZ" smtClean="0"/>
              <a:t>‹#›</a:t>
            </a:fld>
            <a:endParaRPr lang="cs-CZ"/>
          </a:p>
        </p:txBody>
      </p:sp>
    </p:spTree>
    <p:extLst>
      <p:ext uri="{BB962C8B-B14F-4D97-AF65-F5344CB8AC3E}">
        <p14:creationId xmlns:p14="http://schemas.microsoft.com/office/powerpoint/2010/main" val="2210169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cs-CZ" smtClean="0"/>
              <a:t>Kliknutím lze upravit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a:xfrm>
            <a:off x="8593667" y="6272784"/>
            <a:ext cx="2644309" cy="365125"/>
          </a:xfrm>
        </p:spPr>
        <p:txBody>
          <a:bodyPr/>
          <a:lstStyle/>
          <a:p>
            <a:fld id="{53199676-E09A-40F5-BDB4-29B2E2E8B552}" type="datetimeFigureOut">
              <a:rPr lang="cs-CZ" smtClean="0"/>
              <a:t>24.04.2019</a:t>
            </a:fld>
            <a:endParaRPr lang="cs-CZ"/>
          </a:p>
        </p:txBody>
      </p:sp>
      <p:sp>
        <p:nvSpPr>
          <p:cNvPr id="5" name="Footer Placeholder 4"/>
          <p:cNvSpPr>
            <a:spLocks noGrp="1"/>
          </p:cNvSpPr>
          <p:nvPr>
            <p:ph type="ftr" sz="quarter" idx="11"/>
          </p:nvPr>
        </p:nvSpPr>
        <p:spPr>
          <a:xfrm>
            <a:off x="2182708" y="6272784"/>
            <a:ext cx="6327648" cy="365125"/>
          </a:xfrm>
        </p:spPr>
        <p:txBody>
          <a:bodyPr/>
          <a:lstStyle/>
          <a:p>
            <a:endParaRPr lang="cs-CZ"/>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27E7F1C3-6C3D-4126-A871-83AB8EC1E48C}" type="slidenum">
              <a:rPr lang="cs-CZ" smtClean="0"/>
              <a:t>‹#›</a:t>
            </a:fld>
            <a:endParaRPr lang="cs-CZ"/>
          </a:p>
        </p:txBody>
      </p:sp>
    </p:spTree>
    <p:extLst>
      <p:ext uri="{BB962C8B-B14F-4D97-AF65-F5344CB8AC3E}">
        <p14:creationId xmlns:p14="http://schemas.microsoft.com/office/powerpoint/2010/main" val="839146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53199676-E09A-40F5-BDB4-29B2E2E8B552}" type="datetimeFigureOut">
              <a:rPr lang="cs-CZ" smtClean="0"/>
              <a:t>24.04.2019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7E7F1C3-6C3D-4126-A871-83AB8EC1E48C}" type="slidenum">
              <a:rPr lang="cs-CZ" smtClean="0"/>
              <a:t>‹#›</a:t>
            </a:fld>
            <a:endParaRPr lang="cs-CZ"/>
          </a:p>
        </p:txBody>
      </p:sp>
    </p:spTree>
    <p:extLst>
      <p:ext uri="{BB962C8B-B14F-4D97-AF65-F5344CB8AC3E}">
        <p14:creationId xmlns:p14="http://schemas.microsoft.com/office/powerpoint/2010/main" val="2285867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53199676-E09A-40F5-BDB4-29B2E2E8B552}" type="datetimeFigureOut">
              <a:rPr lang="cs-CZ" smtClean="0"/>
              <a:t>24.04.2019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7E7F1C3-6C3D-4126-A871-83AB8EC1E48C}" type="slidenum">
              <a:rPr lang="cs-CZ" smtClean="0"/>
              <a:t>‹#›</a:t>
            </a:fld>
            <a:endParaRPr lang="cs-CZ"/>
          </a:p>
        </p:txBody>
      </p:sp>
    </p:spTree>
    <p:extLst>
      <p:ext uri="{BB962C8B-B14F-4D97-AF65-F5344CB8AC3E}">
        <p14:creationId xmlns:p14="http://schemas.microsoft.com/office/powerpoint/2010/main" val="3234735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53199676-E09A-40F5-BDB4-29B2E2E8B552}" type="datetimeFigureOut">
              <a:rPr lang="cs-CZ" smtClean="0"/>
              <a:t>24.04.2019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7E7F1C3-6C3D-4126-A871-83AB8EC1E48C}" type="slidenum">
              <a:rPr lang="cs-CZ" smtClean="0"/>
              <a:t>‹#›</a:t>
            </a:fld>
            <a:endParaRPr lang="cs-CZ"/>
          </a:p>
        </p:txBody>
      </p:sp>
    </p:spTree>
    <p:extLst>
      <p:ext uri="{BB962C8B-B14F-4D97-AF65-F5344CB8AC3E}">
        <p14:creationId xmlns:p14="http://schemas.microsoft.com/office/powerpoint/2010/main" val="4241496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199676-E09A-40F5-BDB4-29B2E2E8B552}" type="datetimeFigureOut">
              <a:rPr lang="cs-CZ" smtClean="0"/>
              <a:t>24.04.2019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7E7F1C3-6C3D-4126-A871-83AB8EC1E48C}" type="slidenum">
              <a:rPr lang="cs-CZ" smtClean="0"/>
              <a:t>‹#›</a:t>
            </a:fld>
            <a:endParaRPr lang="cs-CZ"/>
          </a:p>
        </p:txBody>
      </p:sp>
    </p:spTree>
    <p:extLst>
      <p:ext uri="{BB962C8B-B14F-4D97-AF65-F5344CB8AC3E}">
        <p14:creationId xmlns:p14="http://schemas.microsoft.com/office/powerpoint/2010/main" val="97252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cs-CZ" smtClean="0"/>
              <a:t>Kliknutím lze upravit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3199676-E09A-40F5-BDB4-29B2E2E8B552}" type="datetimeFigureOut">
              <a:rPr lang="cs-CZ" smtClean="0"/>
              <a:t>24.04.2019</a:t>
            </a:fld>
            <a:endParaRPr lang="cs-CZ"/>
          </a:p>
        </p:txBody>
      </p:sp>
      <p:sp>
        <p:nvSpPr>
          <p:cNvPr id="6" name="Footer Placeholder 5"/>
          <p:cNvSpPr>
            <a:spLocks noGrp="1"/>
          </p:cNvSpPr>
          <p:nvPr>
            <p:ph type="ftr" sz="quarter" idx="11"/>
          </p:nvPr>
        </p:nvSpPr>
        <p:spPr/>
        <p:txBody>
          <a:bodyPr/>
          <a:lstStyle/>
          <a:p>
            <a:endParaRPr lang="cs-CZ"/>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27E7F1C3-6C3D-4126-A871-83AB8EC1E48C}" type="slidenum">
              <a:rPr lang="cs-CZ" smtClean="0"/>
              <a:t>‹#›</a:t>
            </a:fld>
            <a:endParaRPr lang="cs-CZ"/>
          </a:p>
        </p:txBody>
      </p:sp>
    </p:spTree>
    <p:extLst>
      <p:ext uri="{BB962C8B-B14F-4D97-AF65-F5344CB8AC3E}">
        <p14:creationId xmlns:p14="http://schemas.microsoft.com/office/powerpoint/2010/main" val="628055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3199676-E09A-40F5-BDB4-29B2E2E8B552}" type="datetimeFigureOut">
              <a:rPr lang="cs-CZ" smtClean="0"/>
              <a:t>24.04.2019</a:t>
            </a:fld>
            <a:endParaRPr lang="cs-CZ"/>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27E7F1C3-6C3D-4126-A871-83AB8EC1E48C}" type="slidenum">
              <a:rPr lang="cs-CZ" smtClean="0"/>
              <a:t>‹#›</a:t>
            </a:fld>
            <a:endParaRPr lang="cs-CZ"/>
          </a:p>
        </p:txBody>
      </p:sp>
    </p:spTree>
    <p:extLst>
      <p:ext uri="{BB962C8B-B14F-4D97-AF65-F5344CB8AC3E}">
        <p14:creationId xmlns:p14="http://schemas.microsoft.com/office/powerpoint/2010/main" val="1839419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3199676-E09A-40F5-BDB4-29B2E2E8B552}" type="datetimeFigureOut">
              <a:rPr lang="cs-CZ" smtClean="0"/>
              <a:t>24.04.2019</a:t>
            </a:fld>
            <a:endParaRPr lang="cs-CZ"/>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cs-CZ"/>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27E7F1C3-6C3D-4126-A871-83AB8EC1E48C}" type="slidenum">
              <a:rPr lang="cs-CZ" smtClean="0"/>
              <a:t>‹#›</a:t>
            </a:fld>
            <a:endParaRPr lang="cs-CZ"/>
          </a:p>
        </p:txBody>
      </p:sp>
    </p:spTree>
    <p:extLst>
      <p:ext uri="{BB962C8B-B14F-4D97-AF65-F5344CB8AC3E}">
        <p14:creationId xmlns:p14="http://schemas.microsoft.com/office/powerpoint/2010/main" val="1335724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slv.cz/23Cdo3895/2011"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hyperlink" Target="https://eurid.eu/en/find-a-registrar/" TargetMode="Externa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wipo.int/amc/en/domains/search/text.jsp?case=D2016-2514" TargetMode="External"/><Relationship Id="rId2" Type="http://schemas.openxmlformats.org/officeDocument/2006/relationships/hyperlink" Target="http://www.adrforum.com/domaindecisions/1731999.htm" TargetMode="External"/><Relationship Id="rId1" Type="http://schemas.openxmlformats.org/officeDocument/2006/relationships/slideLayout" Target="../slideLayouts/slideLayout4.xml"/><Relationship Id="rId4" Type="http://schemas.openxmlformats.org/officeDocument/2006/relationships/hyperlink" Target="http://www.wipo.int/amc/en/domains/search/text.jsp?case=D2013-1785"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sz="5400" dirty="0"/>
              <a:t>Elements of unfair competition and personal rights, comparison of UDRP and Czech rules</a:t>
            </a:r>
            <a:endParaRPr lang="cs-CZ" sz="5400" dirty="0"/>
          </a:p>
        </p:txBody>
      </p:sp>
      <p:sp>
        <p:nvSpPr>
          <p:cNvPr id="3" name="Podnadpis 2"/>
          <p:cNvSpPr>
            <a:spLocks noGrp="1"/>
          </p:cNvSpPr>
          <p:nvPr>
            <p:ph type="subTitle" idx="1"/>
          </p:nvPr>
        </p:nvSpPr>
        <p:spPr/>
        <p:txBody>
          <a:bodyPr/>
          <a:lstStyle/>
          <a:p>
            <a:r>
              <a:rPr lang="cs-CZ" smtClean="0"/>
              <a:t>Pavel Loutocký</a:t>
            </a:r>
            <a:endParaRPr lang="cs-CZ" dirty="0"/>
          </a:p>
        </p:txBody>
      </p:sp>
    </p:spTree>
    <p:extLst>
      <p:ext uri="{BB962C8B-B14F-4D97-AF65-F5344CB8AC3E}">
        <p14:creationId xmlns:p14="http://schemas.microsoft.com/office/powerpoint/2010/main" val="3426597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Changes</a:t>
            </a:r>
            <a:r>
              <a:rPr lang="cs-CZ" dirty="0" smtClean="0"/>
              <a:t> in </a:t>
            </a:r>
            <a:r>
              <a:rPr lang="cs-CZ" dirty="0" err="1" smtClean="0"/>
              <a:t>domains</a:t>
            </a:r>
            <a:endParaRPr lang="cs-CZ" dirty="0"/>
          </a:p>
        </p:txBody>
      </p:sp>
      <p:graphicFrame>
        <p:nvGraphicFramePr>
          <p:cNvPr id="4" name="Zástupný symbol pro obsah 3"/>
          <p:cNvGraphicFramePr>
            <a:graphicFrameLocks noGrp="1"/>
          </p:cNvGraphicFramePr>
          <p:nvPr>
            <p:ph idx="1"/>
            <p:extLst/>
          </p:nvPr>
        </p:nvGraphicFramePr>
        <p:xfrm>
          <a:off x="1968502" y="1556793"/>
          <a:ext cx="7201026" cy="4569371"/>
        </p:xfrm>
        <a:graphic>
          <a:graphicData uri="http://schemas.openxmlformats.org/drawingml/2006/table">
            <a:tbl>
              <a:tblPr/>
              <a:tblGrid>
                <a:gridCol w="800114">
                  <a:extLst>
                    <a:ext uri="{9D8B030D-6E8A-4147-A177-3AD203B41FA5}">
                      <a16:colId xmlns:a16="http://schemas.microsoft.com/office/drawing/2014/main" val="20000"/>
                    </a:ext>
                  </a:extLst>
                </a:gridCol>
                <a:gridCol w="800114">
                  <a:extLst>
                    <a:ext uri="{9D8B030D-6E8A-4147-A177-3AD203B41FA5}">
                      <a16:colId xmlns:a16="http://schemas.microsoft.com/office/drawing/2014/main" val="20001"/>
                    </a:ext>
                  </a:extLst>
                </a:gridCol>
                <a:gridCol w="800114">
                  <a:extLst>
                    <a:ext uri="{9D8B030D-6E8A-4147-A177-3AD203B41FA5}">
                      <a16:colId xmlns:a16="http://schemas.microsoft.com/office/drawing/2014/main" val="20002"/>
                    </a:ext>
                  </a:extLst>
                </a:gridCol>
                <a:gridCol w="800114">
                  <a:extLst>
                    <a:ext uri="{9D8B030D-6E8A-4147-A177-3AD203B41FA5}">
                      <a16:colId xmlns:a16="http://schemas.microsoft.com/office/drawing/2014/main" val="20003"/>
                    </a:ext>
                  </a:extLst>
                </a:gridCol>
                <a:gridCol w="800114">
                  <a:extLst>
                    <a:ext uri="{9D8B030D-6E8A-4147-A177-3AD203B41FA5}">
                      <a16:colId xmlns:a16="http://schemas.microsoft.com/office/drawing/2014/main" val="20004"/>
                    </a:ext>
                  </a:extLst>
                </a:gridCol>
                <a:gridCol w="800114">
                  <a:extLst>
                    <a:ext uri="{9D8B030D-6E8A-4147-A177-3AD203B41FA5}">
                      <a16:colId xmlns:a16="http://schemas.microsoft.com/office/drawing/2014/main" val="20005"/>
                    </a:ext>
                  </a:extLst>
                </a:gridCol>
                <a:gridCol w="800114">
                  <a:extLst>
                    <a:ext uri="{9D8B030D-6E8A-4147-A177-3AD203B41FA5}">
                      <a16:colId xmlns:a16="http://schemas.microsoft.com/office/drawing/2014/main" val="20006"/>
                    </a:ext>
                  </a:extLst>
                </a:gridCol>
                <a:gridCol w="800114">
                  <a:extLst>
                    <a:ext uri="{9D8B030D-6E8A-4147-A177-3AD203B41FA5}">
                      <a16:colId xmlns:a16="http://schemas.microsoft.com/office/drawing/2014/main" val="20007"/>
                    </a:ext>
                  </a:extLst>
                </a:gridCol>
                <a:gridCol w="800114">
                  <a:extLst>
                    <a:ext uri="{9D8B030D-6E8A-4147-A177-3AD203B41FA5}">
                      <a16:colId xmlns:a16="http://schemas.microsoft.com/office/drawing/2014/main" val="20008"/>
                    </a:ext>
                  </a:extLst>
                </a:gridCol>
              </a:tblGrid>
              <a:tr h="819038">
                <a:tc>
                  <a:txBody>
                    <a:bodyPr/>
                    <a:lstStyle/>
                    <a:p>
                      <a:r>
                        <a:rPr lang="cs-CZ" sz="800" dirty="0" err="1"/>
                        <a:t>Year</a:t>
                      </a:r>
                      <a:endParaRPr lang="cs-CZ" sz="800" dirty="0"/>
                    </a:p>
                  </a:txBody>
                  <a:tcPr marL="42698" marR="42698" marT="21349" marB="21349" anchor="ctr">
                    <a:lnL>
                      <a:noFill/>
                    </a:lnL>
                    <a:lnR>
                      <a:noFill/>
                    </a:lnR>
                    <a:lnT>
                      <a:noFill/>
                    </a:lnT>
                    <a:lnB>
                      <a:noFill/>
                    </a:lnB>
                  </a:tcPr>
                </a:tc>
                <a:tc>
                  <a:txBody>
                    <a:bodyPr/>
                    <a:lstStyle/>
                    <a:p>
                      <a:r>
                        <a:rPr lang="cs-CZ" sz="800"/>
                        <a:t>Cancelled registration</a:t>
                      </a:r>
                    </a:p>
                  </a:txBody>
                  <a:tcPr marL="42698" marR="42698" marT="21349" marB="21349" anchor="ctr">
                    <a:lnL>
                      <a:noFill/>
                    </a:lnL>
                    <a:lnR>
                      <a:noFill/>
                    </a:lnR>
                    <a:lnT>
                      <a:noFill/>
                    </a:lnT>
                    <a:lnB>
                      <a:noFill/>
                    </a:lnB>
                  </a:tcPr>
                </a:tc>
                <a:tc>
                  <a:txBody>
                    <a:bodyPr/>
                    <a:lstStyle/>
                    <a:p>
                      <a:r>
                        <a:rPr lang="cs-CZ" sz="800"/>
                        <a:t>Entered protection period</a:t>
                      </a:r>
                    </a:p>
                  </a:txBody>
                  <a:tcPr marL="42698" marR="42698" marT="21349" marB="21349" anchor="ctr">
                    <a:lnL>
                      <a:noFill/>
                    </a:lnL>
                    <a:lnR>
                      <a:noFill/>
                    </a:lnR>
                    <a:lnT>
                      <a:noFill/>
                    </a:lnT>
                    <a:lnB>
                      <a:noFill/>
                    </a:lnB>
                  </a:tcPr>
                </a:tc>
                <a:tc>
                  <a:txBody>
                    <a:bodyPr/>
                    <a:lstStyle/>
                    <a:p>
                      <a:r>
                        <a:rPr lang="cs-CZ" sz="800"/>
                        <a:t>Registration</a:t>
                      </a:r>
                    </a:p>
                  </a:txBody>
                  <a:tcPr marL="42698" marR="42698" marT="21349" marB="21349" anchor="ctr">
                    <a:lnL>
                      <a:noFill/>
                    </a:lnL>
                    <a:lnR>
                      <a:noFill/>
                    </a:lnR>
                    <a:lnT>
                      <a:noFill/>
                    </a:lnT>
                    <a:lnB>
                      <a:noFill/>
                    </a:lnB>
                  </a:tcPr>
                </a:tc>
                <a:tc>
                  <a:txBody>
                    <a:bodyPr/>
                    <a:lstStyle/>
                    <a:p>
                      <a:r>
                        <a:rPr lang="en-US" sz="800"/>
                        <a:t>Revoked (did not pass tech. check)</a:t>
                      </a:r>
                    </a:p>
                  </a:txBody>
                  <a:tcPr marL="42698" marR="42698" marT="21349" marB="21349" anchor="ctr">
                    <a:lnL>
                      <a:noFill/>
                    </a:lnL>
                    <a:lnR>
                      <a:noFill/>
                    </a:lnR>
                    <a:lnT>
                      <a:noFill/>
                    </a:lnT>
                    <a:lnB>
                      <a:noFill/>
                    </a:lnB>
                  </a:tcPr>
                </a:tc>
                <a:tc>
                  <a:txBody>
                    <a:bodyPr/>
                    <a:lstStyle/>
                    <a:p>
                      <a:r>
                        <a:rPr lang="en-US" sz="800"/>
                        <a:t>Revoked (maintenance fee not paid)</a:t>
                      </a:r>
                    </a:p>
                  </a:txBody>
                  <a:tcPr marL="42698" marR="42698" marT="21349" marB="21349" anchor="ctr">
                    <a:lnL>
                      <a:noFill/>
                    </a:lnL>
                    <a:lnR>
                      <a:noFill/>
                    </a:lnR>
                    <a:lnT>
                      <a:noFill/>
                    </a:lnT>
                    <a:lnB>
                      <a:noFill/>
                    </a:lnB>
                  </a:tcPr>
                </a:tc>
                <a:tc>
                  <a:txBody>
                    <a:bodyPr/>
                    <a:lstStyle/>
                    <a:p>
                      <a:r>
                        <a:rPr lang="en-US" sz="800"/>
                        <a:t>Revoked (registration fee not paid)</a:t>
                      </a:r>
                    </a:p>
                  </a:txBody>
                  <a:tcPr marL="42698" marR="42698" marT="21349" marB="21349" anchor="ctr">
                    <a:lnL>
                      <a:noFill/>
                    </a:lnL>
                    <a:lnR>
                      <a:noFill/>
                    </a:lnR>
                    <a:lnT>
                      <a:noFill/>
                    </a:lnT>
                    <a:lnB>
                      <a:noFill/>
                    </a:lnB>
                  </a:tcPr>
                </a:tc>
                <a:tc>
                  <a:txBody>
                    <a:bodyPr/>
                    <a:lstStyle/>
                    <a:p>
                      <a:r>
                        <a:rPr lang="cs-CZ" sz="800"/>
                        <a:t>Revoked by CZ.NIC</a:t>
                      </a:r>
                    </a:p>
                  </a:txBody>
                  <a:tcPr marL="42698" marR="42698" marT="21349" marB="21349" anchor="ctr">
                    <a:lnL>
                      <a:noFill/>
                    </a:lnL>
                    <a:lnR>
                      <a:noFill/>
                    </a:lnR>
                    <a:lnT>
                      <a:noFill/>
                    </a:lnT>
                    <a:lnB>
                      <a:noFill/>
                    </a:lnB>
                  </a:tcPr>
                </a:tc>
                <a:tc>
                  <a:txBody>
                    <a:bodyPr/>
                    <a:lstStyle/>
                    <a:p>
                      <a:r>
                        <a:rPr lang="cs-CZ" sz="800"/>
                        <a:t>Revoked by owner</a:t>
                      </a:r>
                    </a:p>
                  </a:txBody>
                  <a:tcPr marL="42698" marR="42698" marT="21349" marB="21349" anchor="ctr">
                    <a:lnL>
                      <a:noFill/>
                    </a:lnL>
                    <a:lnR>
                      <a:noFill/>
                    </a:lnR>
                    <a:lnT>
                      <a:noFill/>
                    </a:lnT>
                    <a:lnB>
                      <a:noFill/>
                    </a:lnB>
                  </a:tcPr>
                </a:tc>
                <a:extLst>
                  <a:ext uri="{0D108BD9-81ED-4DB2-BD59-A6C34878D82A}">
                    <a16:rowId xmlns:a16="http://schemas.microsoft.com/office/drawing/2014/main" val="10000"/>
                  </a:ext>
                </a:extLst>
              </a:tr>
              <a:tr h="172429">
                <a:tc>
                  <a:txBody>
                    <a:bodyPr/>
                    <a:lstStyle/>
                    <a:p>
                      <a:r>
                        <a:rPr lang="cs-CZ" sz="800"/>
                        <a:t>1999</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10,010</a:t>
                      </a:r>
                    </a:p>
                  </a:txBody>
                  <a:tcPr marL="42698" marR="42698" marT="21349" marB="21349" anchor="ctr">
                    <a:lnL>
                      <a:noFill/>
                    </a:lnL>
                    <a:lnR>
                      <a:noFill/>
                    </a:lnR>
                    <a:lnT>
                      <a:noFill/>
                    </a:lnT>
                    <a:lnB>
                      <a:noFill/>
                    </a:lnB>
                  </a:tcPr>
                </a:tc>
                <a:tc>
                  <a:txBody>
                    <a:bodyPr/>
                    <a:lstStyle/>
                    <a:p>
                      <a:r>
                        <a:rPr lang="cs-CZ" sz="800"/>
                        <a:t>451</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303</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70</a:t>
                      </a:r>
                    </a:p>
                  </a:txBody>
                  <a:tcPr marL="42698" marR="42698" marT="21349" marB="21349" anchor="ctr">
                    <a:lnL>
                      <a:noFill/>
                    </a:lnL>
                    <a:lnR>
                      <a:noFill/>
                    </a:lnR>
                    <a:lnT>
                      <a:noFill/>
                    </a:lnT>
                    <a:lnB>
                      <a:noFill/>
                    </a:lnB>
                  </a:tcPr>
                </a:tc>
                <a:extLst>
                  <a:ext uri="{0D108BD9-81ED-4DB2-BD59-A6C34878D82A}">
                    <a16:rowId xmlns:a16="http://schemas.microsoft.com/office/drawing/2014/main" val="10001"/>
                  </a:ext>
                </a:extLst>
              </a:tr>
              <a:tr h="172429">
                <a:tc>
                  <a:txBody>
                    <a:bodyPr/>
                    <a:lstStyle/>
                    <a:p>
                      <a:r>
                        <a:rPr lang="cs-CZ" sz="800"/>
                        <a:t>2000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69,453</a:t>
                      </a:r>
                    </a:p>
                  </a:txBody>
                  <a:tcPr marL="42698" marR="42698" marT="21349" marB="21349" anchor="ctr">
                    <a:lnL>
                      <a:noFill/>
                    </a:lnL>
                    <a:lnR>
                      <a:noFill/>
                    </a:lnR>
                    <a:lnT>
                      <a:noFill/>
                    </a:lnT>
                    <a:lnB>
                      <a:noFill/>
                    </a:lnB>
                  </a:tcPr>
                </a:tc>
                <a:tc>
                  <a:txBody>
                    <a:bodyPr/>
                    <a:lstStyle/>
                    <a:p>
                      <a:r>
                        <a:rPr lang="cs-CZ" sz="800"/>
                        <a:t>7,686</a:t>
                      </a:r>
                    </a:p>
                  </a:txBody>
                  <a:tcPr marL="42698" marR="42698" marT="21349" marB="21349" anchor="ctr">
                    <a:lnL>
                      <a:noFill/>
                    </a:lnL>
                    <a:lnR>
                      <a:noFill/>
                    </a:lnR>
                    <a:lnT>
                      <a:noFill/>
                    </a:lnT>
                    <a:lnB>
                      <a:noFill/>
                    </a:lnB>
                  </a:tcPr>
                </a:tc>
                <a:tc>
                  <a:txBody>
                    <a:bodyPr/>
                    <a:lstStyle/>
                    <a:p>
                      <a:r>
                        <a:rPr lang="cs-CZ" sz="800"/>
                        <a:t>11,775</a:t>
                      </a:r>
                    </a:p>
                  </a:txBody>
                  <a:tcPr marL="42698" marR="42698" marT="21349" marB="21349" anchor="ctr">
                    <a:lnL>
                      <a:noFill/>
                    </a:lnL>
                    <a:lnR>
                      <a:noFill/>
                    </a:lnR>
                    <a:lnT>
                      <a:noFill/>
                    </a:lnT>
                    <a:lnB>
                      <a:noFill/>
                    </a:lnB>
                  </a:tcPr>
                </a:tc>
                <a:tc>
                  <a:txBody>
                    <a:bodyPr/>
                    <a:lstStyle/>
                    <a:p>
                      <a:r>
                        <a:rPr lang="cs-CZ" sz="800"/>
                        <a:t>13,095</a:t>
                      </a:r>
                    </a:p>
                  </a:txBody>
                  <a:tcPr marL="42698" marR="42698" marT="21349" marB="21349" anchor="ctr">
                    <a:lnL>
                      <a:noFill/>
                    </a:lnL>
                    <a:lnR>
                      <a:noFill/>
                    </a:lnR>
                    <a:lnT>
                      <a:noFill/>
                    </a:lnT>
                    <a:lnB>
                      <a:noFill/>
                    </a:lnB>
                  </a:tcPr>
                </a:tc>
                <a:tc>
                  <a:txBody>
                    <a:bodyPr/>
                    <a:lstStyle/>
                    <a:p>
                      <a:r>
                        <a:rPr lang="cs-CZ" sz="800"/>
                        <a:t>35</a:t>
                      </a:r>
                    </a:p>
                  </a:txBody>
                  <a:tcPr marL="42698" marR="42698" marT="21349" marB="21349" anchor="ctr">
                    <a:lnL>
                      <a:noFill/>
                    </a:lnL>
                    <a:lnR>
                      <a:noFill/>
                    </a:lnR>
                    <a:lnT>
                      <a:noFill/>
                    </a:lnT>
                    <a:lnB>
                      <a:noFill/>
                    </a:lnB>
                  </a:tcPr>
                </a:tc>
                <a:tc>
                  <a:txBody>
                    <a:bodyPr/>
                    <a:lstStyle/>
                    <a:p>
                      <a:r>
                        <a:rPr lang="cs-CZ" sz="800"/>
                        <a:t>1,694</a:t>
                      </a:r>
                    </a:p>
                  </a:txBody>
                  <a:tcPr marL="42698" marR="42698" marT="21349" marB="21349" anchor="ctr">
                    <a:lnL>
                      <a:noFill/>
                    </a:lnL>
                    <a:lnR>
                      <a:noFill/>
                    </a:lnR>
                    <a:lnT>
                      <a:noFill/>
                    </a:lnT>
                    <a:lnB>
                      <a:noFill/>
                    </a:lnB>
                  </a:tcPr>
                </a:tc>
                <a:extLst>
                  <a:ext uri="{0D108BD9-81ED-4DB2-BD59-A6C34878D82A}">
                    <a16:rowId xmlns:a16="http://schemas.microsoft.com/office/drawing/2014/main" val="10002"/>
                  </a:ext>
                </a:extLst>
              </a:tr>
              <a:tr h="301751">
                <a:tc>
                  <a:txBody>
                    <a:bodyPr/>
                    <a:lstStyle/>
                    <a:p>
                      <a:r>
                        <a:rPr lang="cs-CZ" sz="800"/>
                        <a:t>2001</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141,850</a:t>
                      </a:r>
                    </a:p>
                  </a:txBody>
                  <a:tcPr marL="42698" marR="42698" marT="21349" marB="21349" anchor="ctr">
                    <a:lnL>
                      <a:noFill/>
                    </a:lnL>
                    <a:lnR>
                      <a:noFill/>
                    </a:lnR>
                    <a:lnT>
                      <a:noFill/>
                    </a:lnT>
                    <a:lnB>
                      <a:noFill/>
                    </a:lnB>
                  </a:tcPr>
                </a:tc>
                <a:tc>
                  <a:txBody>
                    <a:bodyPr/>
                    <a:lstStyle/>
                    <a:p>
                      <a:r>
                        <a:rPr lang="cs-CZ" sz="800"/>
                        <a:t>47,236</a:t>
                      </a:r>
                    </a:p>
                  </a:txBody>
                  <a:tcPr marL="42698" marR="42698" marT="21349" marB="21349" anchor="ctr">
                    <a:lnL>
                      <a:noFill/>
                    </a:lnL>
                    <a:lnR>
                      <a:noFill/>
                    </a:lnR>
                    <a:lnT>
                      <a:noFill/>
                    </a:lnT>
                    <a:lnB>
                      <a:noFill/>
                    </a:lnB>
                  </a:tcPr>
                </a:tc>
                <a:tc>
                  <a:txBody>
                    <a:bodyPr/>
                    <a:lstStyle/>
                    <a:p>
                      <a:r>
                        <a:rPr lang="cs-CZ" sz="800"/>
                        <a:t>9,135</a:t>
                      </a:r>
                    </a:p>
                  </a:txBody>
                  <a:tcPr marL="42698" marR="42698" marT="21349" marB="21349" anchor="ctr">
                    <a:lnL>
                      <a:noFill/>
                    </a:lnL>
                    <a:lnR>
                      <a:noFill/>
                    </a:lnR>
                    <a:lnT>
                      <a:noFill/>
                    </a:lnT>
                    <a:lnB>
                      <a:noFill/>
                    </a:lnB>
                  </a:tcPr>
                </a:tc>
                <a:tc>
                  <a:txBody>
                    <a:bodyPr/>
                    <a:lstStyle/>
                    <a:p>
                      <a:r>
                        <a:rPr lang="cs-CZ" sz="800"/>
                        <a:t>42,274</a:t>
                      </a:r>
                    </a:p>
                  </a:txBody>
                  <a:tcPr marL="42698" marR="42698" marT="21349" marB="21349" anchor="ctr">
                    <a:lnL>
                      <a:noFill/>
                    </a:lnL>
                    <a:lnR>
                      <a:noFill/>
                    </a:lnR>
                    <a:lnT>
                      <a:noFill/>
                    </a:lnT>
                    <a:lnB>
                      <a:noFill/>
                    </a:lnB>
                  </a:tcPr>
                </a:tc>
                <a:tc>
                  <a:txBody>
                    <a:bodyPr/>
                    <a:lstStyle/>
                    <a:p>
                      <a:r>
                        <a:rPr lang="cs-CZ" sz="800"/>
                        <a:t>98</a:t>
                      </a:r>
                    </a:p>
                  </a:txBody>
                  <a:tcPr marL="42698" marR="42698" marT="21349" marB="21349" anchor="ctr">
                    <a:lnL>
                      <a:noFill/>
                    </a:lnL>
                    <a:lnR>
                      <a:noFill/>
                    </a:lnR>
                    <a:lnT>
                      <a:noFill/>
                    </a:lnT>
                    <a:lnB>
                      <a:noFill/>
                    </a:lnB>
                  </a:tcPr>
                </a:tc>
                <a:tc>
                  <a:txBody>
                    <a:bodyPr/>
                    <a:lstStyle/>
                    <a:p>
                      <a:r>
                        <a:rPr lang="cs-CZ" sz="800"/>
                        <a:t>119</a:t>
                      </a:r>
                    </a:p>
                  </a:txBody>
                  <a:tcPr marL="42698" marR="42698" marT="21349" marB="21349" anchor="ctr">
                    <a:lnL>
                      <a:noFill/>
                    </a:lnL>
                    <a:lnR>
                      <a:noFill/>
                    </a:lnR>
                    <a:lnT>
                      <a:noFill/>
                    </a:lnT>
                    <a:lnB>
                      <a:noFill/>
                    </a:lnB>
                  </a:tcPr>
                </a:tc>
                <a:extLst>
                  <a:ext uri="{0D108BD9-81ED-4DB2-BD59-A6C34878D82A}">
                    <a16:rowId xmlns:a16="http://schemas.microsoft.com/office/drawing/2014/main" val="10003"/>
                  </a:ext>
                </a:extLst>
              </a:tr>
              <a:tr h="301751">
                <a:tc>
                  <a:txBody>
                    <a:bodyPr/>
                    <a:lstStyle/>
                    <a:p>
                      <a:r>
                        <a:rPr lang="cs-CZ" sz="800"/>
                        <a:t>2002</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292,262</a:t>
                      </a:r>
                    </a:p>
                  </a:txBody>
                  <a:tcPr marL="42698" marR="42698" marT="21349" marB="21349" anchor="ctr">
                    <a:lnL>
                      <a:noFill/>
                    </a:lnL>
                    <a:lnR>
                      <a:noFill/>
                    </a:lnR>
                    <a:lnT>
                      <a:noFill/>
                    </a:lnT>
                    <a:lnB>
                      <a:noFill/>
                    </a:lnB>
                  </a:tcPr>
                </a:tc>
                <a:tc>
                  <a:txBody>
                    <a:bodyPr/>
                    <a:lstStyle/>
                    <a:p>
                      <a:r>
                        <a:rPr lang="cs-CZ" sz="800"/>
                        <a:t>14,207</a:t>
                      </a:r>
                    </a:p>
                  </a:txBody>
                  <a:tcPr marL="42698" marR="42698" marT="21349" marB="21349" anchor="ctr">
                    <a:lnL>
                      <a:noFill/>
                    </a:lnL>
                    <a:lnR>
                      <a:noFill/>
                    </a:lnR>
                    <a:lnT>
                      <a:noFill/>
                    </a:lnT>
                    <a:lnB>
                      <a:noFill/>
                    </a:lnB>
                  </a:tcPr>
                </a:tc>
                <a:tc>
                  <a:txBody>
                    <a:bodyPr/>
                    <a:lstStyle/>
                    <a:p>
                      <a:r>
                        <a:rPr lang="cs-CZ" sz="800"/>
                        <a:t>11,899</a:t>
                      </a:r>
                    </a:p>
                  </a:txBody>
                  <a:tcPr marL="42698" marR="42698" marT="21349" marB="21349" anchor="ctr">
                    <a:lnL>
                      <a:noFill/>
                    </a:lnL>
                    <a:lnR>
                      <a:noFill/>
                    </a:lnR>
                    <a:lnT>
                      <a:noFill/>
                    </a:lnT>
                    <a:lnB>
                      <a:noFill/>
                    </a:lnB>
                  </a:tcPr>
                </a:tc>
                <a:tc>
                  <a:txBody>
                    <a:bodyPr/>
                    <a:lstStyle/>
                    <a:p>
                      <a:r>
                        <a:rPr lang="cs-CZ" sz="800"/>
                        <a:t>221,127</a:t>
                      </a:r>
                    </a:p>
                  </a:txBody>
                  <a:tcPr marL="42698" marR="42698" marT="21349" marB="21349" anchor="ctr">
                    <a:lnL>
                      <a:noFill/>
                    </a:lnL>
                    <a:lnR>
                      <a:noFill/>
                    </a:lnR>
                    <a:lnT>
                      <a:noFill/>
                    </a:lnT>
                    <a:lnB>
                      <a:noFill/>
                    </a:lnB>
                  </a:tcPr>
                </a:tc>
                <a:tc>
                  <a:txBody>
                    <a:bodyPr/>
                    <a:lstStyle/>
                    <a:p>
                      <a:r>
                        <a:rPr lang="cs-CZ" sz="800"/>
                        <a:t>68</a:t>
                      </a:r>
                    </a:p>
                  </a:txBody>
                  <a:tcPr marL="42698" marR="42698" marT="21349" marB="21349" anchor="ctr">
                    <a:lnL>
                      <a:noFill/>
                    </a:lnL>
                    <a:lnR>
                      <a:noFill/>
                    </a:lnR>
                    <a:lnT>
                      <a:noFill/>
                    </a:lnT>
                    <a:lnB>
                      <a:noFill/>
                    </a:lnB>
                  </a:tcPr>
                </a:tc>
                <a:tc>
                  <a:txBody>
                    <a:bodyPr/>
                    <a:lstStyle/>
                    <a:p>
                      <a:r>
                        <a:rPr lang="cs-CZ" sz="800"/>
                        <a:t>154</a:t>
                      </a:r>
                    </a:p>
                  </a:txBody>
                  <a:tcPr marL="42698" marR="42698" marT="21349" marB="21349" anchor="ctr">
                    <a:lnL>
                      <a:noFill/>
                    </a:lnL>
                    <a:lnR>
                      <a:noFill/>
                    </a:lnR>
                    <a:lnT>
                      <a:noFill/>
                    </a:lnT>
                    <a:lnB>
                      <a:noFill/>
                    </a:lnB>
                  </a:tcPr>
                </a:tc>
                <a:extLst>
                  <a:ext uri="{0D108BD9-81ED-4DB2-BD59-A6C34878D82A}">
                    <a16:rowId xmlns:a16="http://schemas.microsoft.com/office/drawing/2014/main" val="10004"/>
                  </a:ext>
                </a:extLst>
              </a:tr>
              <a:tr h="301751">
                <a:tc>
                  <a:txBody>
                    <a:bodyPr/>
                    <a:lstStyle/>
                    <a:p>
                      <a:r>
                        <a:rPr lang="cs-CZ" sz="800"/>
                        <a:t>2003</a:t>
                      </a:r>
                    </a:p>
                  </a:txBody>
                  <a:tcPr marL="42698" marR="42698" marT="21349" marB="21349" anchor="ctr">
                    <a:lnL>
                      <a:noFill/>
                    </a:lnL>
                    <a:lnR>
                      <a:noFill/>
                    </a:lnR>
                    <a:lnT>
                      <a:noFill/>
                    </a:lnT>
                    <a:lnB>
                      <a:noFill/>
                    </a:lnB>
                  </a:tcPr>
                </a:tc>
                <a:tc>
                  <a:txBody>
                    <a:bodyPr/>
                    <a:lstStyle/>
                    <a:p>
                      <a:r>
                        <a:rPr lang="cs-CZ" sz="800"/>
                        <a:t>25</a:t>
                      </a:r>
                    </a:p>
                  </a:txBody>
                  <a:tcPr marL="42698" marR="42698" marT="21349" marB="21349" anchor="ctr">
                    <a:lnL>
                      <a:noFill/>
                    </a:lnL>
                    <a:lnR>
                      <a:noFill/>
                    </a:lnR>
                    <a:lnT>
                      <a:noFill/>
                    </a:lnT>
                    <a:lnB>
                      <a:noFill/>
                    </a:lnB>
                  </a:tcPr>
                </a:tc>
                <a:tc>
                  <a:txBody>
                    <a:bodyPr/>
                    <a:lstStyle/>
                    <a:p>
                      <a:r>
                        <a:rPr lang="cs-CZ" sz="800"/>
                        <a:t>28,507</a:t>
                      </a:r>
                    </a:p>
                  </a:txBody>
                  <a:tcPr marL="42698" marR="42698" marT="21349" marB="21349" anchor="ctr">
                    <a:lnL>
                      <a:noFill/>
                    </a:lnL>
                    <a:lnR>
                      <a:noFill/>
                    </a:lnR>
                    <a:lnT>
                      <a:noFill/>
                    </a:lnT>
                    <a:lnB>
                      <a:noFill/>
                    </a:lnB>
                  </a:tcPr>
                </a:tc>
                <a:tc>
                  <a:txBody>
                    <a:bodyPr/>
                    <a:lstStyle/>
                    <a:p>
                      <a:r>
                        <a:rPr lang="cs-CZ" sz="800"/>
                        <a:t>399,723</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14,024</a:t>
                      </a:r>
                    </a:p>
                  </a:txBody>
                  <a:tcPr marL="42698" marR="42698" marT="21349" marB="21349" anchor="ctr">
                    <a:lnL>
                      <a:noFill/>
                    </a:lnL>
                    <a:lnR>
                      <a:noFill/>
                    </a:lnR>
                    <a:lnT>
                      <a:noFill/>
                    </a:lnT>
                    <a:lnB>
                      <a:noFill/>
                    </a:lnB>
                  </a:tcPr>
                </a:tc>
                <a:tc>
                  <a:txBody>
                    <a:bodyPr/>
                    <a:lstStyle/>
                    <a:p>
                      <a:r>
                        <a:rPr lang="cs-CZ" sz="800" dirty="0"/>
                        <a:t>400,106</a:t>
                      </a:r>
                    </a:p>
                  </a:txBody>
                  <a:tcPr marL="42698" marR="42698" marT="21349" marB="21349" anchor="ctr">
                    <a:lnL>
                      <a:noFill/>
                    </a:lnL>
                    <a:lnR>
                      <a:noFill/>
                    </a:lnR>
                    <a:lnT>
                      <a:noFill/>
                    </a:lnT>
                    <a:lnB>
                      <a:noFill/>
                    </a:lnB>
                  </a:tcPr>
                </a:tc>
                <a:tc>
                  <a:txBody>
                    <a:bodyPr/>
                    <a:lstStyle/>
                    <a:p>
                      <a:r>
                        <a:rPr lang="cs-CZ" sz="800"/>
                        <a:t>28</a:t>
                      </a:r>
                    </a:p>
                  </a:txBody>
                  <a:tcPr marL="42698" marR="42698" marT="21349" marB="21349" anchor="ctr">
                    <a:lnL>
                      <a:noFill/>
                    </a:lnL>
                    <a:lnR>
                      <a:noFill/>
                    </a:lnR>
                    <a:lnT>
                      <a:noFill/>
                    </a:lnT>
                    <a:lnB>
                      <a:noFill/>
                    </a:lnB>
                  </a:tcPr>
                </a:tc>
                <a:tc>
                  <a:txBody>
                    <a:bodyPr/>
                    <a:lstStyle/>
                    <a:p>
                      <a:r>
                        <a:rPr lang="cs-CZ" sz="800"/>
                        <a:t>173</a:t>
                      </a:r>
                    </a:p>
                  </a:txBody>
                  <a:tcPr marL="42698" marR="42698" marT="21349" marB="21349" anchor="ctr">
                    <a:lnL>
                      <a:noFill/>
                    </a:lnL>
                    <a:lnR>
                      <a:noFill/>
                    </a:lnR>
                    <a:lnT>
                      <a:noFill/>
                    </a:lnT>
                    <a:lnB>
                      <a:noFill/>
                    </a:lnB>
                  </a:tcPr>
                </a:tc>
                <a:extLst>
                  <a:ext uri="{0D108BD9-81ED-4DB2-BD59-A6C34878D82A}">
                    <a16:rowId xmlns:a16="http://schemas.microsoft.com/office/drawing/2014/main" val="10005"/>
                  </a:ext>
                </a:extLst>
              </a:tr>
              <a:tr h="172429">
                <a:tc>
                  <a:txBody>
                    <a:bodyPr/>
                    <a:lstStyle/>
                    <a:p>
                      <a:r>
                        <a:rPr lang="cs-CZ" sz="800"/>
                        <a:t>2004</a:t>
                      </a:r>
                    </a:p>
                  </a:txBody>
                  <a:tcPr marL="42698" marR="42698" marT="21349" marB="21349" anchor="ctr">
                    <a:lnL>
                      <a:noFill/>
                    </a:lnL>
                    <a:lnR>
                      <a:noFill/>
                    </a:lnR>
                    <a:lnT>
                      <a:noFill/>
                    </a:lnT>
                    <a:lnB>
                      <a:noFill/>
                    </a:lnB>
                  </a:tcPr>
                </a:tc>
                <a:tc>
                  <a:txBody>
                    <a:bodyPr/>
                    <a:lstStyle/>
                    <a:p>
                      <a:r>
                        <a:rPr lang="cs-CZ" sz="800"/>
                        <a:t>84</a:t>
                      </a:r>
                    </a:p>
                  </a:txBody>
                  <a:tcPr marL="42698" marR="42698" marT="21349" marB="21349" anchor="ctr">
                    <a:lnL>
                      <a:noFill/>
                    </a:lnL>
                    <a:lnR>
                      <a:noFill/>
                    </a:lnR>
                    <a:lnT>
                      <a:noFill/>
                    </a:lnT>
                    <a:lnB>
                      <a:noFill/>
                    </a:lnB>
                  </a:tcPr>
                </a:tc>
                <a:tc>
                  <a:txBody>
                    <a:bodyPr/>
                    <a:lstStyle/>
                    <a:p>
                      <a:r>
                        <a:rPr lang="cs-CZ" sz="800"/>
                        <a:t>71,228</a:t>
                      </a:r>
                    </a:p>
                  </a:txBody>
                  <a:tcPr marL="42698" marR="42698" marT="21349" marB="21349" anchor="ctr">
                    <a:lnL>
                      <a:noFill/>
                    </a:lnL>
                    <a:lnR>
                      <a:noFill/>
                    </a:lnR>
                    <a:lnT>
                      <a:noFill/>
                    </a:lnT>
                    <a:lnB>
                      <a:noFill/>
                    </a:lnB>
                  </a:tcPr>
                </a:tc>
                <a:tc>
                  <a:txBody>
                    <a:bodyPr/>
                    <a:lstStyle/>
                    <a:p>
                      <a:r>
                        <a:rPr lang="cs-CZ" sz="800"/>
                        <a:t>48,042</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18,104</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61</a:t>
                      </a:r>
                    </a:p>
                  </a:txBody>
                  <a:tcPr marL="42698" marR="42698" marT="21349" marB="21349" anchor="ctr">
                    <a:lnL>
                      <a:noFill/>
                    </a:lnL>
                    <a:lnR>
                      <a:noFill/>
                    </a:lnR>
                    <a:lnT>
                      <a:noFill/>
                    </a:lnT>
                    <a:lnB>
                      <a:noFill/>
                    </a:lnB>
                  </a:tcPr>
                </a:tc>
                <a:extLst>
                  <a:ext uri="{0D108BD9-81ED-4DB2-BD59-A6C34878D82A}">
                    <a16:rowId xmlns:a16="http://schemas.microsoft.com/office/drawing/2014/main" val="10006"/>
                  </a:ext>
                </a:extLst>
              </a:tr>
              <a:tr h="172429">
                <a:tc>
                  <a:txBody>
                    <a:bodyPr/>
                    <a:lstStyle/>
                    <a:p>
                      <a:r>
                        <a:rPr lang="cs-CZ" sz="800"/>
                        <a:t>2005</a:t>
                      </a:r>
                    </a:p>
                  </a:txBody>
                  <a:tcPr marL="42698" marR="42698" marT="21349" marB="21349" anchor="ctr">
                    <a:lnL>
                      <a:noFill/>
                    </a:lnL>
                    <a:lnR>
                      <a:noFill/>
                    </a:lnR>
                    <a:lnT>
                      <a:noFill/>
                    </a:lnT>
                    <a:lnB>
                      <a:noFill/>
                    </a:lnB>
                  </a:tcPr>
                </a:tc>
                <a:tc>
                  <a:txBody>
                    <a:bodyPr/>
                    <a:lstStyle/>
                    <a:p>
                      <a:r>
                        <a:rPr lang="cs-CZ" sz="800"/>
                        <a:t>95</a:t>
                      </a:r>
                    </a:p>
                  </a:txBody>
                  <a:tcPr marL="42698" marR="42698" marT="21349" marB="21349" anchor="ctr">
                    <a:lnL>
                      <a:noFill/>
                    </a:lnL>
                    <a:lnR>
                      <a:noFill/>
                    </a:lnR>
                    <a:lnT>
                      <a:noFill/>
                    </a:lnT>
                    <a:lnB>
                      <a:noFill/>
                    </a:lnB>
                  </a:tcPr>
                </a:tc>
                <a:tc>
                  <a:txBody>
                    <a:bodyPr/>
                    <a:lstStyle/>
                    <a:p>
                      <a:r>
                        <a:rPr lang="cs-CZ" sz="800"/>
                        <a:t>57,857</a:t>
                      </a:r>
                    </a:p>
                  </a:txBody>
                  <a:tcPr marL="42698" marR="42698" marT="21349" marB="21349" anchor="ctr">
                    <a:lnL>
                      <a:noFill/>
                    </a:lnL>
                    <a:lnR>
                      <a:noFill/>
                    </a:lnR>
                    <a:lnT>
                      <a:noFill/>
                    </a:lnT>
                    <a:lnB>
                      <a:noFill/>
                    </a:lnB>
                  </a:tcPr>
                </a:tc>
                <a:tc>
                  <a:txBody>
                    <a:bodyPr/>
                    <a:lstStyle/>
                    <a:p>
                      <a:r>
                        <a:rPr lang="cs-CZ" sz="800"/>
                        <a:t>57,464</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17,843</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63</a:t>
                      </a:r>
                    </a:p>
                  </a:txBody>
                  <a:tcPr marL="42698" marR="42698" marT="21349" marB="21349" anchor="ctr">
                    <a:lnL>
                      <a:noFill/>
                    </a:lnL>
                    <a:lnR>
                      <a:noFill/>
                    </a:lnR>
                    <a:lnT>
                      <a:noFill/>
                    </a:lnT>
                    <a:lnB>
                      <a:noFill/>
                    </a:lnB>
                  </a:tcPr>
                </a:tc>
                <a:extLst>
                  <a:ext uri="{0D108BD9-81ED-4DB2-BD59-A6C34878D82A}">
                    <a16:rowId xmlns:a16="http://schemas.microsoft.com/office/drawing/2014/main" val="10007"/>
                  </a:ext>
                </a:extLst>
              </a:tr>
              <a:tr h="172429">
                <a:tc>
                  <a:txBody>
                    <a:bodyPr/>
                    <a:lstStyle/>
                    <a:p>
                      <a:r>
                        <a:rPr lang="cs-CZ" sz="800"/>
                        <a:t>2006</a:t>
                      </a:r>
                    </a:p>
                  </a:txBody>
                  <a:tcPr marL="42698" marR="42698" marT="21349" marB="21349" anchor="ctr">
                    <a:lnL>
                      <a:noFill/>
                    </a:lnL>
                    <a:lnR>
                      <a:noFill/>
                    </a:lnR>
                    <a:lnT>
                      <a:noFill/>
                    </a:lnT>
                    <a:lnB>
                      <a:noFill/>
                    </a:lnB>
                  </a:tcPr>
                </a:tc>
                <a:tc>
                  <a:txBody>
                    <a:bodyPr/>
                    <a:lstStyle/>
                    <a:p>
                      <a:r>
                        <a:rPr lang="cs-CZ" sz="800"/>
                        <a:t>75</a:t>
                      </a:r>
                    </a:p>
                  </a:txBody>
                  <a:tcPr marL="42698" marR="42698" marT="21349" marB="21349" anchor="ctr">
                    <a:lnL>
                      <a:noFill/>
                    </a:lnL>
                    <a:lnR>
                      <a:noFill/>
                    </a:lnR>
                    <a:lnT>
                      <a:noFill/>
                    </a:lnT>
                    <a:lnB>
                      <a:noFill/>
                    </a:lnB>
                  </a:tcPr>
                </a:tc>
                <a:tc>
                  <a:txBody>
                    <a:bodyPr/>
                    <a:lstStyle/>
                    <a:p>
                      <a:r>
                        <a:rPr lang="cs-CZ" sz="800"/>
                        <a:t>70,437</a:t>
                      </a:r>
                    </a:p>
                  </a:txBody>
                  <a:tcPr marL="42698" marR="42698" marT="21349" marB="21349" anchor="ctr">
                    <a:lnL>
                      <a:noFill/>
                    </a:lnL>
                    <a:lnR>
                      <a:noFill/>
                    </a:lnR>
                    <a:lnT>
                      <a:noFill/>
                    </a:lnT>
                    <a:lnB>
                      <a:noFill/>
                    </a:lnB>
                  </a:tcPr>
                </a:tc>
                <a:tc>
                  <a:txBody>
                    <a:bodyPr/>
                    <a:lstStyle/>
                    <a:p>
                      <a:r>
                        <a:rPr lang="cs-CZ" sz="800"/>
                        <a:t>78,390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22,276</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56</a:t>
                      </a:r>
                    </a:p>
                  </a:txBody>
                  <a:tcPr marL="42698" marR="42698" marT="21349" marB="21349" anchor="ctr">
                    <a:lnL>
                      <a:noFill/>
                    </a:lnL>
                    <a:lnR>
                      <a:noFill/>
                    </a:lnR>
                    <a:lnT>
                      <a:noFill/>
                    </a:lnT>
                    <a:lnB>
                      <a:noFill/>
                    </a:lnB>
                  </a:tcPr>
                </a:tc>
                <a:extLst>
                  <a:ext uri="{0D108BD9-81ED-4DB2-BD59-A6C34878D82A}">
                    <a16:rowId xmlns:a16="http://schemas.microsoft.com/office/drawing/2014/main" val="10008"/>
                  </a:ext>
                </a:extLst>
              </a:tr>
              <a:tr h="301751">
                <a:tc>
                  <a:txBody>
                    <a:bodyPr/>
                    <a:lstStyle/>
                    <a:p>
                      <a:r>
                        <a:rPr lang="cs-CZ" sz="800"/>
                        <a:t>2007</a:t>
                      </a:r>
                    </a:p>
                  </a:txBody>
                  <a:tcPr marL="42698" marR="42698" marT="21349" marB="21349" anchor="ctr">
                    <a:lnL>
                      <a:noFill/>
                    </a:lnL>
                    <a:lnR>
                      <a:noFill/>
                    </a:lnR>
                    <a:lnT>
                      <a:noFill/>
                    </a:lnT>
                    <a:lnB>
                      <a:noFill/>
                    </a:lnB>
                  </a:tcPr>
                </a:tc>
                <a:tc>
                  <a:txBody>
                    <a:bodyPr/>
                    <a:lstStyle/>
                    <a:p>
                      <a:r>
                        <a:rPr lang="cs-CZ" sz="800"/>
                        <a:t>43</a:t>
                      </a:r>
                    </a:p>
                  </a:txBody>
                  <a:tcPr marL="42698" marR="42698" marT="21349" marB="21349" anchor="ctr">
                    <a:lnL>
                      <a:noFill/>
                    </a:lnL>
                    <a:lnR>
                      <a:noFill/>
                    </a:lnR>
                    <a:lnT>
                      <a:noFill/>
                    </a:lnT>
                    <a:lnB>
                      <a:noFill/>
                    </a:lnB>
                  </a:tcPr>
                </a:tc>
                <a:tc>
                  <a:txBody>
                    <a:bodyPr/>
                    <a:lstStyle/>
                    <a:p>
                      <a:r>
                        <a:rPr lang="cs-CZ" sz="800"/>
                        <a:t>82,358</a:t>
                      </a:r>
                    </a:p>
                  </a:txBody>
                  <a:tcPr marL="42698" marR="42698" marT="21349" marB="21349" anchor="ctr">
                    <a:lnL>
                      <a:noFill/>
                    </a:lnL>
                    <a:lnR>
                      <a:noFill/>
                    </a:lnR>
                    <a:lnT>
                      <a:noFill/>
                    </a:lnT>
                    <a:lnB>
                      <a:noFill/>
                    </a:lnB>
                  </a:tcPr>
                </a:tc>
                <a:tc>
                  <a:txBody>
                    <a:bodyPr/>
                    <a:lstStyle/>
                    <a:p>
                      <a:r>
                        <a:rPr lang="cs-CZ" sz="800"/>
                        <a:t>115,719</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27,198</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2</a:t>
                      </a:r>
                    </a:p>
                  </a:txBody>
                  <a:tcPr marL="42698" marR="42698" marT="21349" marB="21349" anchor="ctr">
                    <a:lnL>
                      <a:noFill/>
                    </a:lnL>
                    <a:lnR>
                      <a:noFill/>
                    </a:lnR>
                    <a:lnT>
                      <a:noFill/>
                    </a:lnT>
                    <a:lnB>
                      <a:noFill/>
                    </a:lnB>
                  </a:tcPr>
                </a:tc>
                <a:tc>
                  <a:txBody>
                    <a:bodyPr/>
                    <a:lstStyle/>
                    <a:p>
                      <a:r>
                        <a:rPr lang="cs-CZ" sz="800"/>
                        <a:t>35</a:t>
                      </a:r>
                    </a:p>
                  </a:txBody>
                  <a:tcPr marL="42698" marR="42698" marT="21349" marB="21349" anchor="ctr">
                    <a:lnL>
                      <a:noFill/>
                    </a:lnL>
                    <a:lnR>
                      <a:noFill/>
                    </a:lnR>
                    <a:lnT>
                      <a:noFill/>
                    </a:lnT>
                    <a:lnB>
                      <a:noFill/>
                    </a:lnB>
                  </a:tcPr>
                </a:tc>
                <a:extLst>
                  <a:ext uri="{0D108BD9-81ED-4DB2-BD59-A6C34878D82A}">
                    <a16:rowId xmlns:a16="http://schemas.microsoft.com/office/drawing/2014/main" val="10009"/>
                  </a:ext>
                </a:extLst>
              </a:tr>
              <a:tr h="301751">
                <a:tc>
                  <a:txBody>
                    <a:bodyPr/>
                    <a:lstStyle/>
                    <a:p>
                      <a:r>
                        <a:rPr lang="cs-CZ" sz="800"/>
                        <a:t>2008</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106,236</a:t>
                      </a:r>
                    </a:p>
                  </a:txBody>
                  <a:tcPr marL="42698" marR="42698" marT="21349" marB="21349" anchor="ctr">
                    <a:lnL>
                      <a:noFill/>
                    </a:lnL>
                    <a:lnR>
                      <a:noFill/>
                    </a:lnR>
                    <a:lnT>
                      <a:noFill/>
                    </a:lnT>
                    <a:lnB>
                      <a:noFill/>
                    </a:lnB>
                  </a:tcPr>
                </a:tc>
                <a:tc>
                  <a:txBody>
                    <a:bodyPr/>
                    <a:lstStyle/>
                    <a:p>
                      <a:r>
                        <a:rPr lang="cs-CZ" sz="800"/>
                        <a:t>166,393</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35,298</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extLst>
                  <a:ext uri="{0D108BD9-81ED-4DB2-BD59-A6C34878D82A}">
                    <a16:rowId xmlns:a16="http://schemas.microsoft.com/office/drawing/2014/main" val="10010"/>
                  </a:ext>
                </a:extLst>
              </a:tr>
              <a:tr h="301751">
                <a:tc>
                  <a:txBody>
                    <a:bodyPr/>
                    <a:lstStyle/>
                    <a:p>
                      <a:r>
                        <a:rPr lang="cs-CZ" sz="800"/>
                        <a:t>2009</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153,167</a:t>
                      </a:r>
                    </a:p>
                  </a:txBody>
                  <a:tcPr marL="42698" marR="42698" marT="21349" marB="21349" anchor="ctr">
                    <a:lnL>
                      <a:noFill/>
                    </a:lnL>
                    <a:lnR>
                      <a:noFill/>
                    </a:lnR>
                    <a:lnT>
                      <a:noFill/>
                    </a:lnT>
                    <a:lnB>
                      <a:noFill/>
                    </a:lnB>
                  </a:tcPr>
                </a:tc>
                <a:tc>
                  <a:txBody>
                    <a:bodyPr/>
                    <a:lstStyle/>
                    <a:p>
                      <a:r>
                        <a:rPr lang="cs-CZ" sz="800"/>
                        <a:t>190,681</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62,260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extLst>
                  <a:ext uri="{0D108BD9-81ED-4DB2-BD59-A6C34878D82A}">
                    <a16:rowId xmlns:a16="http://schemas.microsoft.com/office/drawing/2014/main" val="10011"/>
                  </a:ext>
                </a:extLst>
              </a:tr>
              <a:tr h="301751">
                <a:tc>
                  <a:txBody>
                    <a:bodyPr/>
                    <a:lstStyle/>
                    <a:p>
                      <a:r>
                        <a:rPr lang="cs-CZ" sz="800"/>
                        <a:t>2010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205,144</a:t>
                      </a:r>
                    </a:p>
                  </a:txBody>
                  <a:tcPr marL="42698" marR="42698" marT="21349" marB="21349" anchor="ctr">
                    <a:lnL>
                      <a:noFill/>
                    </a:lnL>
                    <a:lnR>
                      <a:noFill/>
                    </a:lnR>
                    <a:lnT>
                      <a:noFill/>
                    </a:lnT>
                    <a:lnB>
                      <a:noFill/>
                    </a:lnB>
                  </a:tcPr>
                </a:tc>
                <a:tc>
                  <a:txBody>
                    <a:bodyPr/>
                    <a:lstStyle/>
                    <a:p>
                      <a:r>
                        <a:rPr lang="cs-CZ" sz="800"/>
                        <a:t>209,884</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88,928</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extLst>
                  <a:ext uri="{0D108BD9-81ED-4DB2-BD59-A6C34878D82A}">
                    <a16:rowId xmlns:a16="http://schemas.microsoft.com/office/drawing/2014/main" val="10012"/>
                  </a:ext>
                </a:extLst>
              </a:tr>
              <a:tr h="301751">
                <a:tc>
                  <a:txBody>
                    <a:bodyPr/>
                    <a:lstStyle/>
                    <a:p>
                      <a:r>
                        <a:rPr lang="cs-CZ" sz="800"/>
                        <a:t>2011</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241,549</a:t>
                      </a:r>
                    </a:p>
                  </a:txBody>
                  <a:tcPr marL="42698" marR="42698" marT="21349" marB="21349" anchor="ctr">
                    <a:lnL>
                      <a:noFill/>
                    </a:lnL>
                    <a:lnR>
                      <a:noFill/>
                    </a:lnR>
                    <a:lnT>
                      <a:noFill/>
                    </a:lnT>
                    <a:lnB>
                      <a:noFill/>
                    </a:lnB>
                  </a:tcPr>
                </a:tc>
                <a:tc>
                  <a:txBody>
                    <a:bodyPr/>
                    <a:lstStyle/>
                    <a:p>
                      <a:r>
                        <a:rPr lang="cs-CZ" sz="800" dirty="0"/>
                        <a:t>233,879</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100,006</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extLst>
                  <a:ext uri="{0D108BD9-81ED-4DB2-BD59-A6C34878D82A}">
                    <a16:rowId xmlns:a16="http://schemas.microsoft.com/office/drawing/2014/main" val="10013"/>
                  </a:ext>
                </a:extLst>
              </a:tr>
              <a:tr h="301751">
                <a:tc>
                  <a:txBody>
                    <a:bodyPr/>
                    <a:lstStyle/>
                    <a:p>
                      <a:r>
                        <a:rPr lang="cs-CZ" sz="800"/>
                        <a:t>2012</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dirty="0"/>
                        <a:t>273,736</a:t>
                      </a:r>
                    </a:p>
                  </a:txBody>
                  <a:tcPr marL="42698" marR="42698" marT="21349" marB="21349" anchor="ctr">
                    <a:lnL>
                      <a:noFill/>
                    </a:lnL>
                    <a:lnR>
                      <a:noFill/>
                    </a:lnR>
                    <a:lnT>
                      <a:noFill/>
                    </a:lnT>
                    <a:lnB>
                      <a:noFill/>
                    </a:lnB>
                  </a:tcPr>
                </a:tc>
                <a:tc>
                  <a:txBody>
                    <a:bodyPr/>
                    <a:lstStyle/>
                    <a:p>
                      <a:r>
                        <a:rPr lang="cs-CZ" sz="800" dirty="0"/>
                        <a:t>251,778</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119,878</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extLst>
                  <a:ext uri="{0D108BD9-81ED-4DB2-BD59-A6C34878D82A}">
                    <a16:rowId xmlns:a16="http://schemas.microsoft.com/office/drawing/2014/main" val="10014"/>
                  </a:ext>
                </a:extLst>
              </a:tr>
              <a:tr h="172429">
                <a:tc>
                  <a:txBody>
                    <a:bodyPr/>
                    <a:lstStyle/>
                    <a:p>
                      <a:r>
                        <a:rPr lang="cs-CZ" sz="800"/>
                        <a:t>2013</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97,295</a:t>
                      </a:r>
                    </a:p>
                  </a:txBody>
                  <a:tcPr marL="42698" marR="42698" marT="21349" marB="21349" anchor="ctr">
                    <a:lnL>
                      <a:noFill/>
                    </a:lnL>
                    <a:lnR>
                      <a:noFill/>
                    </a:lnR>
                    <a:lnT>
                      <a:noFill/>
                    </a:lnT>
                    <a:lnB>
                      <a:noFill/>
                    </a:lnB>
                  </a:tcPr>
                </a:tc>
                <a:tc>
                  <a:txBody>
                    <a:bodyPr/>
                    <a:lstStyle/>
                    <a:p>
                      <a:r>
                        <a:rPr lang="cs-CZ" sz="800" dirty="0"/>
                        <a:t>74,409</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dirty="0"/>
                        <a:t>39,544</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a:t>0</a:t>
                      </a:r>
                    </a:p>
                  </a:txBody>
                  <a:tcPr marL="42698" marR="42698" marT="21349" marB="21349" anchor="ctr">
                    <a:lnL>
                      <a:noFill/>
                    </a:lnL>
                    <a:lnR>
                      <a:noFill/>
                    </a:lnR>
                    <a:lnT>
                      <a:noFill/>
                    </a:lnT>
                    <a:lnB>
                      <a:noFill/>
                    </a:lnB>
                  </a:tcPr>
                </a:tc>
                <a:tc>
                  <a:txBody>
                    <a:bodyPr/>
                    <a:lstStyle/>
                    <a:p>
                      <a:r>
                        <a:rPr lang="cs-CZ" sz="800" dirty="0"/>
                        <a:t>0</a:t>
                      </a:r>
                    </a:p>
                  </a:txBody>
                  <a:tcPr marL="42698" marR="42698" marT="21349" marB="21349" anchor="ctr">
                    <a:lnL>
                      <a:noFill/>
                    </a:lnL>
                    <a:lnR>
                      <a:noFill/>
                    </a:lnR>
                    <a:lnT>
                      <a:noFill/>
                    </a:lnT>
                    <a:lnB>
                      <a:noFill/>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3999740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a:p>
        </p:txBody>
      </p:sp>
      <p:sp>
        <p:nvSpPr>
          <p:cNvPr id="3" name="Content Placeholder 2"/>
          <p:cNvSpPr>
            <a:spLocks noGrp="1"/>
          </p:cNvSpPr>
          <p:nvPr>
            <p:ph idx="1"/>
          </p:nvPr>
        </p:nvSpPr>
        <p:spPr/>
        <p:txBody>
          <a:bodyPr/>
          <a:lstStyle/>
          <a:p>
            <a:endParaRPr lang="cs-CZ"/>
          </a:p>
        </p:txBody>
      </p:sp>
      <p:sp>
        <p:nvSpPr>
          <p:cNvPr id="1025" name="Rectangle 1"/>
          <p:cNvSpPr>
            <a:spLocks noChangeArrowheads="1"/>
          </p:cNvSpPr>
          <p:nvPr/>
        </p:nvSpPr>
        <p:spPr bwMode="auto">
          <a:xfrm>
            <a:off x="1524001" y="-271537"/>
            <a:ext cx="2008883" cy="100027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cs-CZ">
                <a:latin typeface="Arial" pitchFamily="34" charset="0"/>
                <a:cs typeface="Arial" pitchFamily="34" charset="0"/>
              </a:rPr>
              <a:t>  </a:t>
            </a:r>
            <a:endParaRPr lang="cs-CZ" sz="29700">
              <a:latin typeface="Arial" pitchFamily="34" charset="0"/>
              <a:cs typeface="Arial" pitchFamily="34" charset="0"/>
            </a:endParaRPr>
          </a:p>
          <a:p>
            <a:pPr eaLnBrk="0" fontAlgn="base" hangingPunct="0">
              <a:spcBef>
                <a:spcPct val="0"/>
              </a:spcBef>
              <a:spcAft>
                <a:spcPct val="0"/>
              </a:spcAft>
            </a:pPr>
            <a:r>
              <a:rPr lang="cs-CZ" sz="1100">
                <a:latin typeface="Calibri" pitchFamily="34" charset="0"/>
                <a:cs typeface="Calibri" pitchFamily="34" charset="0"/>
              </a:rPr>
              <a:t> </a:t>
            </a:r>
            <a:endParaRPr lang="cs-CZ" sz="900">
              <a:latin typeface="Arial" pitchFamily="34" charset="0"/>
              <a:cs typeface="Arial" pitchFamily="34" charset="0"/>
            </a:endParaRPr>
          </a:p>
          <a:p>
            <a:pPr eaLnBrk="0" fontAlgn="base" hangingPunct="0">
              <a:spcBef>
                <a:spcPct val="0"/>
              </a:spcBef>
              <a:spcAft>
                <a:spcPct val="0"/>
              </a:spcAft>
            </a:pPr>
            <a:r>
              <a:rPr lang="cs-CZ" sz="800">
                <a:solidFill>
                  <a:srgbClr val="666666"/>
                </a:solidFill>
                <a:latin typeface="Tahoma" pitchFamily="34" charset="0"/>
                <a:cs typeface="Tahoma" pitchFamily="34" charset="0"/>
              </a:rPr>
              <a:t>Screen clipping taken: 17.4.2012; 21:44</a:t>
            </a:r>
            <a:endParaRPr lang="cs-CZ" sz="900">
              <a:latin typeface="Arial" pitchFamily="34" charset="0"/>
              <a:cs typeface="Arial" pitchFamily="34" charset="0"/>
            </a:endParaRPr>
          </a:p>
          <a:p>
            <a:pPr eaLnBrk="0" fontAlgn="base" hangingPunct="0">
              <a:spcBef>
                <a:spcPct val="0"/>
              </a:spcBef>
              <a:spcAft>
                <a:spcPct val="0"/>
              </a:spcAft>
            </a:pPr>
            <a:r>
              <a:rPr lang="cs-CZ" sz="1100">
                <a:latin typeface="Calibri" pitchFamily="34" charset="0"/>
                <a:cs typeface="Calibri" pitchFamily="34" charset="0"/>
              </a:rPr>
              <a:t> </a:t>
            </a:r>
            <a:endParaRPr lang="cs-CZ" sz="900">
              <a:latin typeface="Arial" pitchFamily="34" charset="0"/>
              <a:cs typeface="Arial" pitchFamily="34" charset="0"/>
            </a:endParaRPr>
          </a:p>
          <a:p>
            <a:pPr eaLnBrk="0" fontAlgn="base" hangingPunct="0">
              <a:spcBef>
                <a:spcPct val="0"/>
              </a:spcBef>
              <a:spcAft>
                <a:spcPct val="0"/>
              </a:spcAft>
            </a:pPr>
            <a:r>
              <a:rPr lang="cs-CZ" sz="1100">
                <a:latin typeface="Calibri" pitchFamily="34" charset="0"/>
                <a:cs typeface="Calibri" pitchFamily="34" charset="0"/>
              </a:rPr>
              <a:t> </a:t>
            </a:r>
            <a:endParaRPr lang="cs-CZ" sz="29700">
              <a:latin typeface="Arial" pitchFamily="34" charset="0"/>
              <a:cs typeface="Arial" pitchFamily="34" charset="0"/>
            </a:endParaRPr>
          </a:p>
        </p:txBody>
      </p:sp>
      <p:pic>
        <p:nvPicPr>
          <p:cNvPr id="1026" name="Picture 2" descr="C:\Users\SIKING~1\AppData\Local\Temp\msohtmlclip1\01\clip_image001.png"/>
          <p:cNvPicPr>
            <a:picLocks noChangeAspect="1" noChangeArrowheads="1"/>
          </p:cNvPicPr>
          <p:nvPr/>
        </p:nvPicPr>
        <p:blipFill>
          <a:blip r:embed="rId2" cstate="print"/>
          <a:srcRect/>
          <a:stretch>
            <a:fillRect/>
          </a:stretch>
        </p:blipFill>
        <p:spPr bwMode="auto">
          <a:xfrm>
            <a:off x="3359696" y="260648"/>
            <a:ext cx="4896544" cy="5674500"/>
          </a:xfrm>
          <a:prstGeom prst="rect">
            <a:avLst/>
          </a:prstGeom>
          <a:noFill/>
        </p:spPr>
      </p:pic>
    </p:spTree>
    <p:extLst>
      <p:ext uri="{BB962C8B-B14F-4D97-AF65-F5344CB8AC3E}">
        <p14:creationId xmlns:p14="http://schemas.microsoft.com/office/powerpoint/2010/main" val="333348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Geographic</a:t>
            </a:r>
            <a:r>
              <a:rPr lang="cs-CZ" dirty="0" smtClean="0"/>
              <a:t> </a:t>
            </a:r>
            <a:r>
              <a:rPr lang="cs-CZ" dirty="0" err="1" smtClean="0"/>
              <a:t>indication</a:t>
            </a:r>
            <a:endParaRPr lang="cs-CZ" dirty="0"/>
          </a:p>
        </p:txBody>
      </p:sp>
      <p:pic>
        <p:nvPicPr>
          <p:cNvPr id="18434" name="Picture 2"/>
          <p:cNvPicPr>
            <a:picLocks noGrp="1" noChangeAspect="1" noChangeArrowheads="1"/>
          </p:cNvPicPr>
          <p:nvPr>
            <p:ph sz="half" idx="1"/>
          </p:nvPr>
        </p:nvPicPr>
        <p:blipFill>
          <a:blip r:embed="rId2" cstate="print"/>
          <a:stretch>
            <a:fillRect/>
          </a:stretch>
        </p:blipFill>
        <p:spPr bwMode="auto">
          <a:xfrm>
            <a:off x="6023992" y="1700808"/>
            <a:ext cx="4038600" cy="4278334"/>
          </a:xfrm>
          <a:prstGeom prst="rect">
            <a:avLst/>
          </a:prstGeom>
          <a:noFill/>
          <a:ln w="9525">
            <a:noFill/>
            <a:miter lim="800000"/>
            <a:headEnd/>
            <a:tailEnd/>
          </a:ln>
        </p:spPr>
      </p:pic>
      <p:sp>
        <p:nvSpPr>
          <p:cNvPr id="8" name="Content Placeholder 7"/>
          <p:cNvSpPr>
            <a:spLocks noGrp="1"/>
          </p:cNvSpPr>
          <p:nvPr>
            <p:ph sz="half" idx="2"/>
          </p:nvPr>
        </p:nvSpPr>
        <p:spPr>
          <a:xfrm>
            <a:off x="1919536" y="1772817"/>
            <a:ext cx="4038600" cy="4525963"/>
          </a:xfrm>
        </p:spPr>
        <p:txBody>
          <a:bodyPr/>
          <a:lstStyle/>
          <a:p>
            <a:endParaRPr lang="cs-CZ" dirty="0" smtClean="0"/>
          </a:p>
          <a:p>
            <a:endParaRPr lang="cs-CZ" dirty="0"/>
          </a:p>
          <a:p>
            <a:endParaRPr lang="cs-CZ" dirty="0" smtClean="0"/>
          </a:p>
          <a:p>
            <a:r>
              <a:rPr lang="cs-CZ" dirty="0" smtClean="0"/>
              <a:t>Žádná</a:t>
            </a:r>
            <a:endParaRPr lang="cs-CZ" dirty="0"/>
          </a:p>
        </p:txBody>
      </p:sp>
    </p:spTree>
    <p:extLst>
      <p:ext uri="{BB962C8B-B14F-4D97-AF65-F5344CB8AC3E}">
        <p14:creationId xmlns:p14="http://schemas.microsoft.com/office/powerpoint/2010/main" val="1758104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cs-CZ"/>
          </a:p>
        </p:txBody>
      </p:sp>
      <p:sp>
        <p:nvSpPr>
          <p:cNvPr id="6" name="Content Placeholder 5"/>
          <p:cNvSpPr>
            <a:spLocks noGrp="1"/>
          </p:cNvSpPr>
          <p:nvPr>
            <p:ph idx="1"/>
          </p:nvPr>
        </p:nvSpPr>
        <p:spPr/>
        <p:txBody>
          <a:bodyPr/>
          <a:lstStyle/>
          <a:p>
            <a:endParaRPr lang="cs-CZ"/>
          </a:p>
        </p:txBody>
      </p:sp>
      <p:pic>
        <p:nvPicPr>
          <p:cNvPr id="19458" name="Picture 2"/>
          <p:cNvPicPr>
            <a:picLocks noChangeAspect="1" noChangeArrowheads="1"/>
          </p:cNvPicPr>
          <p:nvPr/>
        </p:nvPicPr>
        <p:blipFill>
          <a:blip r:embed="rId2" cstate="print"/>
          <a:srcRect/>
          <a:stretch>
            <a:fillRect/>
          </a:stretch>
        </p:blipFill>
        <p:spPr bwMode="auto">
          <a:xfrm>
            <a:off x="2999656" y="273012"/>
            <a:ext cx="6475238" cy="6584988"/>
          </a:xfrm>
          <a:prstGeom prst="rect">
            <a:avLst/>
          </a:prstGeom>
          <a:noFill/>
          <a:ln w="9525">
            <a:noFill/>
            <a:miter lim="800000"/>
            <a:headEnd/>
            <a:tailEnd/>
          </a:ln>
        </p:spPr>
      </p:pic>
    </p:spTree>
    <p:extLst>
      <p:ext uri="{BB962C8B-B14F-4D97-AF65-F5344CB8AC3E}">
        <p14:creationId xmlns:p14="http://schemas.microsoft.com/office/powerpoint/2010/main" val="4032427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err="1" smtClean="0"/>
              <a:t>Rules</a:t>
            </a:r>
            <a:r>
              <a:rPr lang="cs-CZ" dirty="0" smtClean="0"/>
              <a:t> </a:t>
            </a:r>
            <a:r>
              <a:rPr lang="cs-CZ" dirty="0" err="1" smtClean="0"/>
              <a:t>of</a:t>
            </a:r>
            <a:r>
              <a:rPr lang="cs-CZ" dirty="0" smtClean="0"/>
              <a:t> </a:t>
            </a:r>
            <a:r>
              <a:rPr lang="cs-CZ" dirty="0" err="1" smtClean="0"/>
              <a:t>registration</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703987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Registration</a:t>
            </a:r>
            <a:endParaRPr lang="cs-CZ" dirty="0"/>
          </a:p>
        </p:txBody>
      </p:sp>
      <p:sp>
        <p:nvSpPr>
          <p:cNvPr id="3" name="Zástupný symbol pro obsah 2"/>
          <p:cNvSpPr>
            <a:spLocks noGrp="1"/>
          </p:cNvSpPr>
          <p:nvPr>
            <p:ph idx="1"/>
          </p:nvPr>
        </p:nvSpPr>
        <p:spPr/>
        <p:txBody>
          <a:bodyPr/>
          <a:lstStyle/>
          <a:p>
            <a:endParaRPr lang="cs-CZ" dirty="0"/>
          </a:p>
          <a:p>
            <a:r>
              <a:rPr lang="en-US" dirty="0"/>
              <a:t> Domain Names are registered through a Registrar </a:t>
            </a:r>
            <a:endParaRPr lang="cs-CZ" dirty="0" smtClean="0"/>
          </a:p>
          <a:p>
            <a:r>
              <a:rPr lang="cs-CZ" dirty="0" err="1" smtClean="0"/>
              <a:t>Registered</a:t>
            </a:r>
            <a:r>
              <a:rPr lang="cs-CZ" dirty="0" smtClean="0"/>
              <a:t> </a:t>
            </a:r>
            <a:r>
              <a:rPr lang="cs-CZ" dirty="0" err="1" smtClean="0"/>
              <a:t>for</a:t>
            </a:r>
            <a:r>
              <a:rPr lang="cs-CZ" dirty="0" smtClean="0"/>
              <a:t> 1-10 </a:t>
            </a:r>
            <a:r>
              <a:rPr lang="cs-CZ" dirty="0" err="1" smtClean="0"/>
              <a:t>years</a:t>
            </a:r>
            <a:r>
              <a:rPr lang="cs-CZ" dirty="0" smtClean="0"/>
              <a:t> </a:t>
            </a:r>
          </a:p>
          <a:p>
            <a:r>
              <a:rPr lang="cs-CZ" dirty="0" smtClean="0"/>
              <a:t>a</a:t>
            </a:r>
            <a:r>
              <a:rPr lang="en-US" dirty="0" err="1" smtClean="0"/>
              <a:t>pplicant</a:t>
            </a:r>
            <a:r>
              <a:rPr lang="en-US" dirty="0" smtClean="0"/>
              <a:t> </a:t>
            </a:r>
            <a:r>
              <a:rPr lang="cs-CZ" dirty="0" smtClean="0"/>
              <a:t>has to </a:t>
            </a:r>
            <a:r>
              <a:rPr lang="en-US" dirty="0" smtClean="0"/>
              <a:t>agree </a:t>
            </a:r>
            <a:r>
              <a:rPr lang="en-US" dirty="0"/>
              <a:t>with </a:t>
            </a:r>
            <a:endParaRPr lang="cs-CZ" dirty="0" smtClean="0"/>
          </a:p>
          <a:p>
            <a:pPr lvl="1"/>
            <a:r>
              <a:rPr lang="en-US" dirty="0" smtClean="0"/>
              <a:t>Rules </a:t>
            </a:r>
            <a:r>
              <a:rPr lang="en-US" dirty="0"/>
              <a:t>of Registration </a:t>
            </a:r>
            <a:endParaRPr lang="cs-CZ" dirty="0" smtClean="0"/>
          </a:p>
          <a:p>
            <a:pPr lvl="1"/>
            <a:r>
              <a:rPr lang="cs-CZ" dirty="0" smtClean="0"/>
              <a:t>R</a:t>
            </a:r>
            <a:r>
              <a:rPr lang="en-US" dirty="0" err="1" smtClean="0"/>
              <a:t>ules</a:t>
            </a:r>
            <a:r>
              <a:rPr lang="en-US" dirty="0" smtClean="0"/>
              <a:t> </a:t>
            </a:r>
            <a:r>
              <a:rPr lang="en-US" dirty="0"/>
              <a:t>of Alternative Dispute Resolution; </a:t>
            </a:r>
            <a:endParaRPr lang="cs-CZ" dirty="0" smtClean="0"/>
          </a:p>
          <a:p>
            <a:r>
              <a:rPr lang="cs-CZ" dirty="0" err="1" smtClean="0"/>
              <a:t>Renewal</a:t>
            </a:r>
            <a:r>
              <a:rPr lang="cs-CZ" dirty="0" smtClean="0"/>
              <a:t> on </a:t>
            </a:r>
            <a:r>
              <a:rPr lang="cs-CZ" dirty="0" err="1" smtClean="0"/>
              <a:t>request</a:t>
            </a:r>
            <a:endParaRPr lang="cs-CZ" dirty="0"/>
          </a:p>
        </p:txBody>
      </p:sp>
    </p:spTree>
    <p:extLst>
      <p:ext uri="{BB962C8B-B14F-4D97-AF65-F5344CB8AC3E}">
        <p14:creationId xmlns:p14="http://schemas.microsoft.com/office/powerpoint/2010/main" val="2658206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Rules</a:t>
            </a:r>
            <a:r>
              <a:rPr lang="cs-CZ" dirty="0" smtClean="0"/>
              <a:t> </a:t>
            </a:r>
            <a:r>
              <a:rPr lang="cs-CZ" dirty="0" err="1" smtClean="0"/>
              <a:t>for</a:t>
            </a:r>
            <a:r>
              <a:rPr lang="cs-CZ" dirty="0" smtClean="0"/>
              <a:t> a </a:t>
            </a:r>
            <a:r>
              <a:rPr lang="cs-CZ" dirty="0" err="1" smtClean="0"/>
              <a:t>domain</a:t>
            </a:r>
            <a:r>
              <a:rPr lang="cs-CZ" dirty="0" smtClean="0"/>
              <a:t> </a:t>
            </a:r>
            <a:r>
              <a:rPr lang="cs-CZ" dirty="0" err="1" smtClean="0"/>
              <a:t>name</a:t>
            </a:r>
            <a:endParaRPr lang="cs-CZ" dirty="0"/>
          </a:p>
        </p:txBody>
      </p:sp>
      <p:sp>
        <p:nvSpPr>
          <p:cNvPr id="3" name="Zástupný symbol pro obsah 2"/>
          <p:cNvSpPr>
            <a:spLocks noGrp="1"/>
          </p:cNvSpPr>
          <p:nvPr>
            <p:ph idx="1"/>
          </p:nvPr>
        </p:nvSpPr>
        <p:spPr/>
        <p:txBody>
          <a:bodyPr/>
          <a:lstStyle/>
          <a:p>
            <a:r>
              <a:rPr lang="cs-CZ" dirty="0" smtClean="0"/>
              <a:t>O</a:t>
            </a:r>
            <a:r>
              <a:rPr lang="en-US" dirty="0" err="1" smtClean="0"/>
              <a:t>nly</a:t>
            </a:r>
            <a:r>
              <a:rPr lang="en-US" dirty="0" smtClean="0"/>
              <a:t> </a:t>
            </a:r>
            <a:r>
              <a:rPr lang="en-US" dirty="0"/>
              <a:t>characters [a-z,0-9,-]; </a:t>
            </a:r>
          </a:p>
          <a:p>
            <a:r>
              <a:rPr lang="cs-CZ" dirty="0" err="1" smtClean="0"/>
              <a:t>The</a:t>
            </a:r>
            <a:r>
              <a:rPr lang="cs-CZ" dirty="0" smtClean="0"/>
              <a:t> </a:t>
            </a:r>
            <a:r>
              <a:rPr lang="en-US" dirty="0" smtClean="0"/>
              <a:t>maximum </a:t>
            </a:r>
            <a:r>
              <a:rPr lang="en-US" dirty="0"/>
              <a:t>Domain Name Length is </a:t>
            </a:r>
            <a:r>
              <a:rPr lang="en-US" dirty="0" smtClean="0"/>
              <a:t>63 </a:t>
            </a:r>
            <a:r>
              <a:rPr lang="en-US" dirty="0"/>
              <a:t>characters; </a:t>
            </a:r>
          </a:p>
          <a:p>
            <a:r>
              <a:rPr lang="en-US" dirty="0" smtClean="0"/>
              <a:t>must </a:t>
            </a:r>
            <a:r>
              <a:rPr lang="en-US" dirty="0"/>
              <a:t>not begin or end with “-“ character; </a:t>
            </a:r>
          </a:p>
          <a:p>
            <a:r>
              <a:rPr lang="en-US" dirty="0" smtClean="0"/>
              <a:t>must </a:t>
            </a:r>
            <a:r>
              <a:rPr lang="en-US" dirty="0"/>
              <a:t>not contain two characters “-“ in sequence. </a:t>
            </a:r>
            <a:endParaRPr lang="cs-CZ" dirty="0"/>
          </a:p>
        </p:txBody>
      </p:sp>
    </p:spTree>
    <p:extLst>
      <p:ext uri="{BB962C8B-B14F-4D97-AF65-F5344CB8AC3E}">
        <p14:creationId xmlns:p14="http://schemas.microsoft.com/office/powerpoint/2010/main" val="3398738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Terminology</a:t>
            </a:r>
            <a:endParaRPr lang="cs-CZ" dirty="0"/>
          </a:p>
        </p:txBody>
      </p:sp>
      <p:sp>
        <p:nvSpPr>
          <p:cNvPr id="3" name="Zástupný symbol pro obsah 2"/>
          <p:cNvSpPr>
            <a:spLocks noGrp="1"/>
          </p:cNvSpPr>
          <p:nvPr>
            <p:ph idx="1"/>
          </p:nvPr>
        </p:nvSpPr>
        <p:spPr/>
        <p:txBody>
          <a:bodyPr/>
          <a:lstStyle/>
          <a:p>
            <a:r>
              <a:rPr lang="en-US" dirty="0"/>
              <a:t>By registering the Domain Name, the Applicant will become the </a:t>
            </a:r>
            <a:r>
              <a:rPr lang="en-US" b="1" u="sng" dirty="0"/>
              <a:t>Holder</a:t>
            </a:r>
            <a:r>
              <a:rPr lang="en-US" dirty="0"/>
              <a:t> and the Domain Name will be reserved for them for the specified period of time. </a:t>
            </a:r>
            <a:endParaRPr lang="cs-CZ" dirty="0"/>
          </a:p>
        </p:txBody>
      </p:sp>
    </p:spTree>
    <p:extLst>
      <p:ext uri="{BB962C8B-B14F-4D97-AF65-F5344CB8AC3E}">
        <p14:creationId xmlns:p14="http://schemas.microsoft.com/office/powerpoint/2010/main" val="2089833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PRICE</a:t>
            </a:r>
            <a:endParaRPr lang="cs-CZ" dirty="0"/>
          </a:p>
        </p:txBody>
      </p:sp>
      <p:sp>
        <p:nvSpPr>
          <p:cNvPr id="3" name="Zástupný symbol pro obsah 2"/>
          <p:cNvSpPr>
            <a:spLocks noGrp="1"/>
          </p:cNvSpPr>
          <p:nvPr>
            <p:ph idx="1"/>
          </p:nvPr>
        </p:nvSpPr>
        <p:spPr/>
        <p:txBody>
          <a:bodyPr/>
          <a:lstStyle/>
          <a:p>
            <a:r>
              <a:rPr lang="en-US" dirty="0"/>
              <a:t>The price of the services provided by the Registrar to the Holder, including the price for the registration of the Domain Name or other services, is set by an agreement between the Registrar and the Holder.</a:t>
            </a:r>
            <a:endParaRPr lang="cs-CZ" dirty="0"/>
          </a:p>
        </p:txBody>
      </p:sp>
    </p:spTree>
    <p:extLst>
      <p:ext uri="{BB962C8B-B14F-4D97-AF65-F5344CB8AC3E}">
        <p14:creationId xmlns:p14="http://schemas.microsoft.com/office/powerpoint/2010/main" val="3436719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RENEWAL</a:t>
            </a:r>
            <a:endParaRPr lang="cs-CZ" dirty="0"/>
          </a:p>
        </p:txBody>
      </p:sp>
      <p:sp>
        <p:nvSpPr>
          <p:cNvPr id="3" name="Zástupný symbol pro obsah 2"/>
          <p:cNvSpPr>
            <a:spLocks noGrp="1"/>
          </p:cNvSpPr>
          <p:nvPr>
            <p:ph idx="1"/>
          </p:nvPr>
        </p:nvSpPr>
        <p:spPr/>
        <p:txBody>
          <a:bodyPr>
            <a:normAutofit/>
          </a:bodyPr>
          <a:lstStyle/>
          <a:p>
            <a:r>
              <a:rPr lang="en-US" dirty="0"/>
              <a:t>5.1. Domain Name registration may be renewed through the Appointed Registrar. </a:t>
            </a:r>
          </a:p>
          <a:p>
            <a:r>
              <a:rPr lang="en-US" dirty="0"/>
              <a:t>5.2. Domain Name registration may be renewed for whole years, also repeatedly, but for no more than 10 years. </a:t>
            </a:r>
            <a:endParaRPr lang="cs-CZ" dirty="0" smtClean="0"/>
          </a:p>
          <a:p>
            <a:r>
              <a:rPr lang="en-US" dirty="0" smtClean="0"/>
              <a:t>request </a:t>
            </a:r>
            <a:r>
              <a:rPr lang="en-US" dirty="0"/>
              <a:t>for registration renewal at the latest on the Day of </a:t>
            </a:r>
            <a:r>
              <a:rPr lang="en-US" dirty="0" smtClean="0"/>
              <a:t>Expiration</a:t>
            </a:r>
            <a:endParaRPr lang="cs-CZ" dirty="0" smtClean="0"/>
          </a:p>
          <a:p>
            <a:r>
              <a:rPr lang="en-US" dirty="0" smtClean="0"/>
              <a:t>Holder </a:t>
            </a:r>
            <a:r>
              <a:rPr lang="en-US" dirty="0"/>
              <a:t>agreed with the current version of the Rules of </a:t>
            </a:r>
            <a:r>
              <a:rPr lang="en-US" dirty="0" smtClean="0"/>
              <a:t>Registration</a:t>
            </a:r>
            <a:endParaRPr lang="cs-CZ" dirty="0" smtClean="0"/>
          </a:p>
          <a:p>
            <a:r>
              <a:rPr lang="en-US" dirty="0" smtClean="0"/>
              <a:t>CZ.NIC </a:t>
            </a:r>
            <a:r>
              <a:rPr lang="en-US" dirty="0"/>
              <a:t>Association receives the respective price at the same time. </a:t>
            </a:r>
            <a:endParaRPr lang="cs-CZ" dirty="0"/>
          </a:p>
        </p:txBody>
      </p:sp>
    </p:spTree>
    <p:extLst>
      <p:ext uri="{BB962C8B-B14F-4D97-AF65-F5344CB8AC3E}">
        <p14:creationId xmlns:p14="http://schemas.microsoft.com/office/powerpoint/2010/main" val="3030141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err="1" smtClean="0"/>
              <a:t>Plan</a:t>
            </a:r>
            <a:r>
              <a:rPr lang="cs-CZ" dirty="0" smtClean="0"/>
              <a:t>?</a:t>
            </a:r>
            <a:endParaRPr lang="cs-CZ" dirty="0"/>
          </a:p>
        </p:txBody>
      </p:sp>
      <p:sp>
        <p:nvSpPr>
          <p:cNvPr id="7" name="Zástupný symbol pro obsah 6"/>
          <p:cNvSpPr>
            <a:spLocks noGrp="1"/>
          </p:cNvSpPr>
          <p:nvPr>
            <p:ph sz="half" idx="1"/>
          </p:nvPr>
        </p:nvSpPr>
        <p:spPr>
          <a:xfrm>
            <a:off x="1069847" y="2194560"/>
            <a:ext cx="9612007" cy="3977640"/>
          </a:xfrm>
        </p:spPr>
        <p:txBody>
          <a:bodyPr>
            <a:normAutofit/>
          </a:bodyPr>
          <a:lstStyle/>
          <a:p>
            <a:r>
              <a:rPr lang="cs-CZ" dirty="0" smtClean="0"/>
              <a:t>UDRP – </a:t>
            </a:r>
            <a:r>
              <a:rPr lang="cs-CZ" dirty="0" err="1" smtClean="0"/>
              <a:t>some</a:t>
            </a:r>
            <a:r>
              <a:rPr lang="cs-CZ" dirty="0" smtClean="0"/>
              <a:t> </a:t>
            </a:r>
            <a:r>
              <a:rPr lang="cs-CZ" dirty="0" err="1" smtClean="0"/>
              <a:t>aspects</a:t>
            </a:r>
            <a:endParaRPr lang="cs-CZ" dirty="0" smtClean="0"/>
          </a:p>
          <a:p>
            <a:r>
              <a:rPr lang="cs-CZ" dirty="0" smtClean="0"/>
              <a:t>.</a:t>
            </a:r>
            <a:r>
              <a:rPr lang="cs-CZ" dirty="0" err="1" smtClean="0"/>
              <a:t>cz</a:t>
            </a:r>
            <a:r>
              <a:rPr lang="cs-CZ" dirty="0" smtClean="0"/>
              <a:t> </a:t>
            </a:r>
            <a:r>
              <a:rPr lang="cs-CZ" dirty="0" err="1" smtClean="0"/>
              <a:t>domain</a:t>
            </a:r>
            <a:r>
              <a:rPr lang="cs-CZ" dirty="0" smtClean="0"/>
              <a:t> – more in </a:t>
            </a:r>
            <a:r>
              <a:rPr lang="cs-CZ" dirty="0" smtClean="0"/>
              <a:t>detail</a:t>
            </a:r>
            <a:endParaRPr lang="cs-CZ" dirty="0" smtClean="0"/>
          </a:p>
          <a:p>
            <a:r>
              <a:rPr lang="cs-CZ" dirty="0" smtClean="0"/>
              <a:t>.</a:t>
            </a:r>
            <a:r>
              <a:rPr lang="cs-CZ" dirty="0" err="1" smtClean="0"/>
              <a:t>eu</a:t>
            </a:r>
            <a:r>
              <a:rPr lang="cs-CZ" dirty="0" smtClean="0"/>
              <a:t> </a:t>
            </a:r>
            <a:r>
              <a:rPr lang="cs-CZ" dirty="0" err="1" smtClean="0"/>
              <a:t>domain</a:t>
            </a:r>
            <a:r>
              <a:rPr lang="cs-CZ" dirty="0" smtClean="0"/>
              <a:t> – </a:t>
            </a:r>
            <a:r>
              <a:rPr lang="cs-CZ" dirty="0" err="1" smtClean="0"/>
              <a:t>chosen</a:t>
            </a:r>
            <a:r>
              <a:rPr lang="cs-CZ" dirty="0" smtClean="0"/>
              <a:t> </a:t>
            </a:r>
            <a:r>
              <a:rPr lang="cs-CZ" dirty="0" err="1" smtClean="0"/>
              <a:t>aspects</a:t>
            </a:r>
            <a:endParaRPr lang="cs-CZ" dirty="0" smtClean="0"/>
          </a:p>
          <a:p>
            <a:r>
              <a:rPr lang="cs-CZ" dirty="0" err="1" smtClean="0"/>
              <a:t>Comparision</a:t>
            </a:r>
            <a:r>
              <a:rPr lang="cs-CZ" dirty="0" smtClean="0"/>
              <a:t> </a:t>
            </a:r>
            <a:r>
              <a:rPr lang="cs-CZ" dirty="0" err="1" smtClean="0"/>
              <a:t>of</a:t>
            </a:r>
            <a:r>
              <a:rPr lang="cs-CZ" dirty="0" smtClean="0"/>
              <a:t> </a:t>
            </a:r>
            <a:r>
              <a:rPr lang="cs-CZ" dirty="0" err="1" smtClean="0"/>
              <a:t>rules</a:t>
            </a:r>
            <a:r>
              <a:rPr lang="cs-CZ" dirty="0" smtClean="0"/>
              <a:t> and </a:t>
            </a:r>
            <a:r>
              <a:rPr lang="cs-CZ" dirty="0" err="1" smtClean="0"/>
              <a:t>the</a:t>
            </a:r>
            <a:r>
              <a:rPr lang="cs-CZ" dirty="0" smtClean="0"/>
              <a:t> </a:t>
            </a:r>
            <a:r>
              <a:rPr lang="cs-CZ" dirty="0" err="1" smtClean="0"/>
              <a:t>differences</a:t>
            </a:r>
            <a:endParaRPr lang="en-US" dirty="0"/>
          </a:p>
        </p:txBody>
      </p:sp>
    </p:spTree>
    <p:extLst>
      <p:ext uri="{BB962C8B-B14F-4D97-AF65-F5344CB8AC3E}">
        <p14:creationId xmlns:p14="http://schemas.microsoft.com/office/powerpoint/2010/main" val="28283048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Transfers</a:t>
            </a:r>
            <a:endParaRPr lang="cs-CZ" dirty="0"/>
          </a:p>
        </p:txBody>
      </p:sp>
      <p:sp>
        <p:nvSpPr>
          <p:cNvPr id="3" name="Zástupný symbol pro obsah 2"/>
          <p:cNvSpPr>
            <a:spLocks noGrp="1"/>
          </p:cNvSpPr>
          <p:nvPr>
            <p:ph idx="1"/>
          </p:nvPr>
        </p:nvSpPr>
        <p:spPr/>
        <p:txBody>
          <a:bodyPr/>
          <a:lstStyle/>
          <a:p>
            <a:r>
              <a:rPr lang="en-US" dirty="0"/>
              <a:t>upon request submitted through the </a:t>
            </a:r>
            <a:r>
              <a:rPr lang="en-US" dirty="0" smtClean="0"/>
              <a:t>Registrar</a:t>
            </a:r>
            <a:endParaRPr lang="cs-CZ" dirty="0" smtClean="0"/>
          </a:p>
          <a:p>
            <a:r>
              <a:rPr lang="en-US" dirty="0"/>
              <a:t>The Registrar is obliged to acquire the consent of the future Holder to the current version of the Rules of Registration and the Rules of Alternative Dispute Resolution </a:t>
            </a:r>
            <a:endParaRPr lang="cs-CZ" dirty="0" smtClean="0"/>
          </a:p>
          <a:p>
            <a:r>
              <a:rPr lang="en-US" dirty="0"/>
              <a:t>The transfer of the Domain Name does not affect the latter’s Day of Expiration </a:t>
            </a:r>
            <a:endParaRPr lang="cs-CZ" dirty="0" smtClean="0"/>
          </a:p>
          <a:p>
            <a:endParaRPr lang="cs-CZ" dirty="0"/>
          </a:p>
        </p:txBody>
      </p:sp>
    </p:spTree>
    <p:extLst>
      <p:ext uri="{BB962C8B-B14F-4D97-AF65-F5344CB8AC3E}">
        <p14:creationId xmlns:p14="http://schemas.microsoft.com/office/powerpoint/2010/main" val="2832790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Termination</a:t>
            </a:r>
            <a:endParaRPr lang="cs-CZ" dirty="0"/>
          </a:p>
        </p:txBody>
      </p:sp>
      <p:sp>
        <p:nvSpPr>
          <p:cNvPr id="3" name="Zástupný symbol pro obsah 2"/>
          <p:cNvSpPr>
            <a:spLocks noGrp="1"/>
          </p:cNvSpPr>
          <p:nvPr>
            <p:ph idx="1"/>
          </p:nvPr>
        </p:nvSpPr>
        <p:spPr/>
        <p:txBody>
          <a:bodyPr/>
          <a:lstStyle/>
          <a:p>
            <a:r>
              <a:rPr lang="cs-CZ" dirty="0" err="1" smtClean="0"/>
              <a:t>Upon</a:t>
            </a:r>
            <a:r>
              <a:rPr lang="cs-CZ" dirty="0" smtClean="0"/>
              <a:t> </a:t>
            </a:r>
            <a:r>
              <a:rPr lang="cs-CZ" dirty="0" err="1" smtClean="0"/>
              <a:t>request</a:t>
            </a:r>
            <a:r>
              <a:rPr lang="cs-CZ" dirty="0" smtClean="0"/>
              <a:t> (</a:t>
            </a:r>
            <a:r>
              <a:rPr lang="cs-CZ" dirty="0" err="1" smtClean="0"/>
              <a:t>cancellation</a:t>
            </a:r>
            <a:r>
              <a:rPr lang="cs-CZ" dirty="0" smtClean="0"/>
              <a:t>)</a:t>
            </a:r>
          </a:p>
          <a:p>
            <a:r>
              <a:rPr lang="cs-CZ" dirty="0" err="1" smtClean="0"/>
              <a:t>Expiration</a:t>
            </a:r>
            <a:endParaRPr lang="cs-CZ" dirty="0" smtClean="0"/>
          </a:p>
          <a:p>
            <a:pPr lvl="1"/>
            <a:r>
              <a:rPr lang="cs-CZ" dirty="0" err="1" smtClean="0"/>
              <a:t>Protection</a:t>
            </a:r>
            <a:r>
              <a:rPr lang="cs-CZ" dirty="0" smtClean="0"/>
              <a:t> period „60 </a:t>
            </a:r>
            <a:r>
              <a:rPr lang="cs-CZ" dirty="0" err="1" smtClean="0"/>
              <a:t>days</a:t>
            </a:r>
            <a:r>
              <a:rPr lang="cs-CZ" dirty="0" smtClean="0"/>
              <a:t>“</a:t>
            </a:r>
          </a:p>
          <a:p>
            <a:r>
              <a:rPr lang="en-US" dirty="0"/>
              <a:t>the information </a:t>
            </a:r>
            <a:r>
              <a:rPr lang="en-US" dirty="0" smtClean="0"/>
              <a:t>is </a:t>
            </a:r>
            <a:r>
              <a:rPr lang="en-US" dirty="0"/>
              <a:t>untrue, incomplete or misleading </a:t>
            </a:r>
            <a:endParaRPr lang="cs-CZ" dirty="0" smtClean="0"/>
          </a:p>
          <a:p>
            <a:r>
              <a:rPr lang="en-US" dirty="0"/>
              <a:t>endangers the national or international computer </a:t>
            </a:r>
            <a:r>
              <a:rPr lang="en-US" dirty="0" smtClean="0"/>
              <a:t>security </a:t>
            </a:r>
            <a:endParaRPr lang="cs-CZ" dirty="0" smtClean="0"/>
          </a:p>
          <a:p>
            <a:r>
              <a:rPr lang="cs-CZ" dirty="0" err="1" smtClean="0"/>
              <a:t>Violation</a:t>
            </a:r>
            <a:r>
              <a:rPr lang="cs-CZ" dirty="0" smtClean="0"/>
              <a:t> </a:t>
            </a:r>
            <a:r>
              <a:rPr lang="cs-CZ" dirty="0" err="1" smtClean="0"/>
              <a:t>of</a:t>
            </a:r>
            <a:r>
              <a:rPr lang="cs-CZ" dirty="0" smtClean="0"/>
              <a:t> </a:t>
            </a:r>
            <a:r>
              <a:rPr lang="cs-CZ" dirty="0" err="1" smtClean="0"/>
              <a:t>rules</a:t>
            </a:r>
            <a:endParaRPr lang="cs-CZ" dirty="0" smtClean="0"/>
          </a:p>
          <a:p>
            <a:endParaRPr lang="cs-CZ" dirty="0"/>
          </a:p>
        </p:txBody>
      </p:sp>
    </p:spTree>
    <p:extLst>
      <p:ext uri="{BB962C8B-B14F-4D97-AF65-F5344CB8AC3E}">
        <p14:creationId xmlns:p14="http://schemas.microsoft.com/office/powerpoint/2010/main" val="1990051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RIGHTS AND DUTIES OF CZ.NIC </a:t>
            </a:r>
            <a:endParaRPr lang="cs-CZ" dirty="0"/>
          </a:p>
        </p:txBody>
      </p:sp>
      <p:sp>
        <p:nvSpPr>
          <p:cNvPr id="3" name="Zástupný symbol pro obsah 2"/>
          <p:cNvSpPr>
            <a:spLocks noGrp="1"/>
          </p:cNvSpPr>
          <p:nvPr>
            <p:ph idx="1"/>
          </p:nvPr>
        </p:nvSpPr>
        <p:spPr/>
        <p:txBody>
          <a:bodyPr/>
          <a:lstStyle/>
          <a:p>
            <a:r>
              <a:rPr lang="en-US" dirty="0"/>
              <a:t>perform the Domain Name registration and maintain such a registration in compliance with defined conditions </a:t>
            </a:r>
            <a:r>
              <a:rPr lang="cs-CZ" dirty="0" smtClean="0"/>
              <a:t> </a:t>
            </a:r>
          </a:p>
          <a:p>
            <a:r>
              <a:rPr lang="en-US" dirty="0"/>
              <a:t>keep record of a registered Domain Name in the Central Register </a:t>
            </a:r>
            <a:endParaRPr lang="cs-CZ" dirty="0" smtClean="0"/>
          </a:p>
          <a:p>
            <a:r>
              <a:rPr lang="en-US" dirty="0"/>
              <a:t>keep a record of the delegated Domain Name in the CZ zone; </a:t>
            </a:r>
            <a:r>
              <a:rPr lang="en-US" dirty="0" smtClean="0"/>
              <a:t>and</a:t>
            </a:r>
            <a:endParaRPr lang="cs-CZ" dirty="0" smtClean="0"/>
          </a:p>
          <a:p>
            <a:r>
              <a:rPr lang="en-US" dirty="0"/>
              <a:t>make every effort that may be reasonably required to ensure a fault-free and smooth operation of the Central Register and the primary name server</a:t>
            </a:r>
            <a:r>
              <a:rPr lang="en-US" dirty="0" smtClean="0"/>
              <a:t> </a:t>
            </a:r>
            <a:endParaRPr lang="cs-CZ" dirty="0" smtClean="0"/>
          </a:p>
          <a:p>
            <a:endParaRPr lang="cs-CZ" dirty="0"/>
          </a:p>
        </p:txBody>
      </p:sp>
    </p:spTree>
    <p:extLst>
      <p:ext uri="{BB962C8B-B14F-4D97-AF65-F5344CB8AC3E}">
        <p14:creationId xmlns:p14="http://schemas.microsoft.com/office/powerpoint/2010/main" val="2734807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Legal</a:t>
            </a:r>
            <a:r>
              <a:rPr lang="cs-CZ" dirty="0" smtClean="0"/>
              <a:t> </a:t>
            </a:r>
            <a:r>
              <a:rPr lang="cs-CZ" dirty="0" err="1" smtClean="0"/>
              <a:t>solution</a:t>
            </a:r>
            <a:r>
              <a:rPr lang="cs-CZ" dirty="0" smtClean="0"/>
              <a:t> in </a:t>
            </a:r>
            <a:r>
              <a:rPr lang="cs-CZ" dirty="0" err="1" smtClean="0"/>
              <a:t>czechIA</a:t>
            </a:r>
            <a:endParaRPr lang="cs-CZ" dirty="0"/>
          </a:p>
        </p:txBody>
      </p:sp>
      <p:sp>
        <p:nvSpPr>
          <p:cNvPr id="4" name="Zástupný symbol pro text 3"/>
          <p:cNvSpPr>
            <a:spLocks noGrp="1"/>
          </p:cNvSpPr>
          <p:nvPr>
            <p:ph type="body" idx="1"/>
          </p:nvPr>
        </p:nvSpPr>
        <p:spPr/>
        <p:txBody>
          <a:bodyPr/>
          <a:lstStyle/>
          <a:p>
            <a:endParaRPr lang="cs-CZ"/>
          </a:p>
        </p:txBody>
      </p:sp>
    </p:spTree>
    <p:extLst>
      <p:ext uri="{BB962C8B-B14F-4D97-AF65-F5344CB8AC3E}">
        <p14:creationId xmlns:p14="http://schemas.microsoft.com/office/powerpoint/2010/main" val="2659117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err="1" smtClean="0"/>
              <a:t>Three</a:t>
            </a:r>
            <a:r>
              <a:rPr lang="cs-CZ" dirty="0" smtClean="0"/>
              <a:t> </a:t>
            </a:r>
            <a:r>
              <a:rPr lang="cs-CZ" dirty="0" err="1" smtClean="0"/>
              <a:t>alternatives</a:t>
            </a:r>
            <a:endParaRPr lang="cs-CZ" dirty="0"/>
          </a:p>
        </p:txBody>
      </p:sp>
      <p:sp>
        <p:nvSpPr>
          <p:cNvPr id="7" name="Zástupný symbol pro obsah 6"/>
          <p:cNvSpPr>
            <a:spLocks noGrp="1"/>
          </p:cNvSpPr>
          <p:nvPr>
            <p:ph sz="half" idx="1"/>
          </p:nvPr>
        </p:nvSpPr>
        <p:spPr/>
        <p:txBody>
          <a:bodyPr>
            <a:normAutofit fontScale="92500" lnSpcReduction="20000"/>
          </a:bodyPr>
          <a:lstStyle/>
          <a:p>
            <a:r>
              <a:rPr lang="cs-CZ" dirty="0" smtClean="0"/>
              <a:t>Trademark </a:t>
            </a:r>
            <a:r>
              <a:rPr lang="cs-CZ" dirty="0" err="1" smtClean="0"/>
              <a:t>dispute</a:t>
            </a:r>
            <a:endParaRPr lang="cs-CZ" dirty="0" smtClean="0"/>
          </a:p>
          <a:p>
            <a:pPr lvl="1"/>
            <a:r>
              <a:rPr lang="en-US" dirty="0"/>
              <a:t>The trademark owner has the exclusive right to use the trademark in connection with the goods or services for which it is protected.</a:t>
            </a:r>
          </a:p>
          <a:p>
            <a:pPr lvl="1"/>
            <a:r>
              <a:rPr lang="en-US" dirty="0"/>
              <a:t>The owner of the registered </a:t>
            </a:r>
            <a:r>
              <a:rPr lang="en-US" dirty="0" smtClean="0"/>
              <a:t>trademark </a:t>
            </a:r>
            <a:r>
              <a:rPr lang="en-US" dirty="0"/>
              <a:t>shall prove his right by an extract from the register or by a certificate of registration. The trademark owner may use the trademark together with the trademark</a:t>
            </a:r>
            <a:endParaRPr lang="cs-CZ" dirty="0"/>
          </a:p>
        </p:txBody>
      </p:sp>
      <p:sp>
        <p:nvSpPr>
          <p:cNvPr id="8" name="Zástupný symbol pro obsah 7"/>
          <p:cNvSpPr>
            <a:spLocks noGrp="1"/>
          </p:cNvSpPr>
          <p:nvPr>
            <p:ph sz="half" idx="2"/>
          </p:nvPr>
        </p:nvSpPr>
        <p:spPr/>
        <p:txBody>
          <a:bodyPr>
            <a:normAutofit fontScale="92500" lnSpcReduction="20000"/>
          </a:bodyPr>
          <a:lstStyle/>
          <a:p>
            <a:r>
              <a:rPr lang="cs-CZ" dirty="0" smtClean="0"/>
              <a:t>Unfair </a:t>
            </a:r>
            <a:r>
              <a:rPr lang="cs-CZ" dirty="0" err="1" smtClean="0"/>
              <a:t>competition</a:t>
            </a:r>
            <a:endParaRPr lang="cs-CZ" dirty="0" smtClean="0"/>
          </a:p>
          <a:p>
            <a:pPr lvl="1"/>
            <a:r>
              <a:rPr lang="en-US" dirty="0"/>
              <a:t>Whoever gets into competition in contravention of the morality of competition by acting to cause harm to other competitors or customers will commit unfair competition</a:t>
            </a:r>
            <a:r>
              <a:rPr lang="en-US" dirty="0" smtClean="0"/>
              <a:t>.</a:t>
            </a:r>
            <a:endParaRPr lang="cs-CZ" dirty="0" smtClean="0"/>
          </a:p>
          <a:p>
            <a:pPr lvl="1"/>
            <a:endParaRPr lang="cs-CZ" dirty="0"/>
          </a:p>
          <a:p>
            <a:r>
              <a:rPr lang="cs-CZ" dirty="0" err="1" smtClean="0"/>
              <a:t>Personal</a:t>
            </a:r>
            <a:r>
              <a:rPr lang="cs-CZ" dirty="0" smtClean="0"/>
              <a:t> </a:t>
            </a:r>
            <a:r>
              <a:rPr lang="cs-CZ" dirty="0" err="1" smtClean="0"/>
              <a:t>rights</a:t>
            </a:r>
            <a:r>
              <a:rPr lang="cs-CZ" dirty="0" smtClean="0"/>
              <a:t> (</a:t>
            </a:r>
            <a:r>
              <a:rPr lang="cs-CZ" dirty="0" err="1" smtClean="0"/>
              <a:t>company</a:t>
            </a:r>
            <a:r>
              <a:rPr lang="cs-CZ" dirty="0" smtClean="0"/>
              <a:t> </a:t>
            </a:r>
            <a:r>
              <a:rPr lang="cs-CZ" dirty="0" err="1" smtClean="0"/>
              <a:t>name</a:t>
            </a:r>
            <a:r>
              <a:rPr lang="cs-CZ" dirty="0" smtClean="0"/>
              <a:t>)</a:t>
            </a:r>
            <a:endParaRPr lang="cs-CZ" dirty="0"/>
          </a:p>
          <a:p>
            <a:pPr lvl="1"/>
            <a:r>
              <a:rPr lang="en-US" dirty="0"/>
              <a:t>A person whose personality has been affected has the right to request that the unauthorized intervention </a:t>
            </a:r>
            <a:r>
              <a:rPr lang="cs-CZ" dirty="0" err="1" smtClean="0"/>
              <a:t>shall</a:t>
            </a:r>
            <a:r>
              <a:rPr lang="cs-CZ" dirty="0" smtClean="0"/>
              <a:t> </a:t>
            </a:r>
            <a:r>
              <a:rPr lang="cs-CZ" dirty="0" err="1" smtClean="0"/>
              <a:t>be</a:t>
            </a:r>
            <a:r>
              <a:rPr lang="en-US" dirty="0" smtClean="0"/>
              <a:t> </a:t>
            </a:r>
            <a:r>
              <a:rPr lang="en-US" dirty="0"/>
              <a:t>abandoned or its consequence removed</a:t>
            </a:r>
            <a:r>
              <a:rPr lang="en-US" dirty="0" smtClean="0"/>
              <a:t>.</a:t>
            </a:r>
            <a:endParaRPr lang="cs-CZ" dirty="0" smtClean="0"/>
          </a:p>
          <a:p>
            <a:pPr lvl="1"/>
            <a:r>
              <a:rPr lang="en-US" dirty="0"/>
              <a:t>The protection of business name rights belongs to the person who used it for the first time. Whoever has been affected in his / her right to a business name has the same rights as in the protection against unfair competition.</a:t>
            </a:r>
            <a:endParaRPr lang="cs-CZ" dirty="0"/>
          </a:p>
        </p:txBody>
      </p:sp>
    </p:spTree>
    <p:extLst>
      <p:ext uri="{BB962C8B-B14F-4D97-AF65-F5344CB8AC3E}">
        <p14:creationId xmlns:p14="http://schemas.microsoft.com/office/powerpoint/2010/main" val="12274110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Remedies</a:t>
            </a:r>
            <a:r>
              <a:rPr lang="cs-CZ" dirty="0" smtClean="0"/>
              <a:t> Trademark</a:t>
            </a:r>
            <a:endParaRPr lang="cs-CZ" dirty="0"/>
          </a:p>
        </p:txBody>
      </p:sp>
      <p:graphicFrame>
        <p:nvGraphicFramePr>
          <p:cNvPr id="5" name="Zástupný symbol pro obsah 4"/>
          <p:cNvGraphicFramePr>
            <a:graphicFrameLocks noGrp="1"/>
          </p:cNvGraphicFramePr>
          <p:nvPr>
            <p:ph sz="half" idx="1"/>
            <p:extLst>
              <p:ext uri="{D42A27DB-BD31-4B8C-83A1-F6EECF244321}">
                <p14:modId xmlns:p14="http://schemas.microsoft.com/office/powerpoint/2010/main" val="2876154524"/>
              </p:ext>
            </p:extLst>
          </p:nvPr>
        </p:nvGraphicFramePr>
        <p:xfrm>
          <a:off x="1069848" y="2194560"/>
          <a:ext cx="4754880" cy="3977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Zástupný symbol pro obsah 5"/>
          <p:cNvGraphicFramePr>
            <a:graphicFrameLocks noGrp="1"/>
          </p:cNvGraphicFramePr>
          <p:nvPr>
            <p:ph sz="half" idx="2"/>
            <p:extLst>
              <p:ext uri="{D42A27DB-BD31-4B8C-83A1-F6EECF244321}">
                <p14:modId xmlns:p14="http://schemas.microsoft.com/office/powerpoint/2010/main" val="2249508624"/>
              </p:ext>
            </p:extLst>
          </p:nvPr>
        </p:nvGraphicFramePr>
        <p:xfrm>
          <a:off x="6364224" y="2194560"/>
          <a:ext cx="4754880" cy="397764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854431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REMEDIES Unfair </a:t>
            </a:r>
            <a:r>
              <a:rPr lang="cs-CZ" dirty="0" err="1" smtClean="0"/>
              <a:t>competition</a:t>
            </a:r>
            <a:endParaRPr lang="cs-CZ" dirty="0"/>
          </a:p>
        </p:txBody>
      </p:sp>
      <p:sp>
        <p:nvSpPr>
          <p:cNvPr id="3" name="Zástupný symbol pro obsah 2"/>
          <p:cNvSpPr>
            <a:spLocks noGrp="1"/>
          </p:cNvSpPr>
          <p:nvPr>
            <p:ph sz="half" idx="1"/>
          </p:nvPr>
        </p:nvSpPr>
        <p:spPr/>
        <p:txBody>
          <a:bodyPr/>
          <a:lstStyle/>
          <a:p>
            <a:pPr lvl="1"/>
            <a:r>
              <a:rPr lang="en-US" dirty="0"/>
              <a:t>A person whose law has been compromised or violated by unfair competition may require the infringer to refrain from unfair competition or to remove the defective condition.</a:t>
            </a:r>
            <a:endParaRPr lang="cs-CZ" dirty="0"/>
          </a:p>
        </p:txBody>
      </p:sp>
      <p:sp>
        <p:nvSpPr>
          <p:cNvPr id="4" name="Zástupný symbol pro obsah 3"/>
          <p:cNvSpPr>
            <a:spLocks noGrp="1"/>
          </p:cNvSpPr>
          <p:nvPr>
            <p:ph sz="half" idx="2"/>
          </p:nvPr>
        </p:nvSpPr>
        <p:spPr/>
        <p:txBody>
          <a:bodyPr/>
          <a:lstStyle/>
          <a:p>
            <a:pPr lvl="1"/>
            <a:r>
              <a:rPr lang="en-US" dirty="0"/>
              <a:t>Furthermore, </a:t>
            </a:r>
            <a:r>
              <a:rPr lang="cs-CZ" dirty="0" err="1" smtClean="0"/>
              <a:t>the</a:t>
            </a:r>
            <a:r>
              <a:rPr lang="cs-CZ" dirty="0" smtClean="0"/>
              <a:t> person</a:t>
            </a:r>
            <a:r>
              <a:rPr lang="en-US" dirty="0" smtClean="0"/>
              <a:t> </a:t>
            </a:r>
            <a:r>
              <a:rPr lang="en-US" dirty="0"/>
              <a:t>may require:</a:t>
            </a:r>
          </a:p>
          <a:p>
            <a:pPr lvl="1"/>
            <a:r>
              <a:rPr lang="en-US" dirty="0"/>
              <a:t>adequate satisfaction,</a:t>
            </a:r>
          </a:p>
          <a:p>
            <a:pPr lvl="1"/>
            <a:r>
              <a:rPr lang="en-US" dirty="0"/>
              <a:t>damages a</a:t>
            </a:r>
          </a:p>
          <a:p>
            <a:pPr lvl="1"/>
            <a:r>
              <a:rPr lang="en-US" dirty="0"/>
              <a:t>unjust enrichment</a:t>
            </a:r>
            <a:r>
              <a:rPr lang="cs-CZ" dirty="0" smtClean="0"/>
              <a:t>.</a:t>
            </a:r>
            <a:endParaRPr lang="cs-CZ" dirty="0"/>
          </a:p>
        </p:txBody>
      </p:sp>
      <p:sp>
        <p:nvSpPr>
          <p:cNvPr id="5" name="Nadpis 1"/>
          <p:cNvSpPr txBox="1">
            <a:spLocks/>
          </p:cNvSpPr>
          <p:nvPr/>
        </p:nvSpPr>
        <p:spPr>
          <a:xfrm>
            <a:off x="1563069" y="4253068"/>
            <a:ext cx="10058400" cy="16093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cs-CZ" dirty="0" smtClean="0"/>
              <a:t>+ </a:t>
            </a:r>
            <a:r>
              <a:rPr lang="cs-CZ" dirty="0" err="1" smtClean="0"/>
              <a:t>personal</a:t>
            </a:r>
            <a:r>
              <a:rPr lang="cs-CZ" dirty="0" smtClean="0"/>
              <a:t> </a:t>
            </a:r>
            <a:r>
              <a:rPr lang="cs-CZ" dirty="0" err="1" smtClean="0"/>
              <a:t>rights</a:t>
            </a:r>
            <a:r>
              <a:rPr lang="cs-CZ" dirty="0" smtClean="0"/>
              <a:t> (</a:t>
            </a:r>
            <a:r>
              <a:rPr lang="cs-CZ" dirty="0" err="1" smtClean="0"/>
              <a:t>company</a:t>
            </a:r>
            <a:r>
              <a:rPr lang="cs-CZ" dirty="0" smtClean="0"/>
              <a:t> </a:t>
            </a:r>
            <a:r>
              <a:rPr lang="cs-CZ" dirty="0" err="1" smtClean="0"/>
              <a:t>name</a:t>
            </a:r>
            <a:r>
              <a:rPr lang="cs-CZ" dirty="0" smtClean="0"/>
              <a:t>)</a:t>
            </a:r>
            <a:endParaRPr lang="cs-CZ" dirty="0"/>
          </a:p>
        </p:txBody>
      </p:sp>
    </p:spTree>
    <p:extLst>
      <p:ext uri="{BB962C8B-B14F-4D97-AF65-F5344CB8AC3E}">
        <p14:creationId xmlns:p14="http://schemas.microsoft.com/office/powerpoint/2010/main" val="18713104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Important</a:t>
            </a:r>
            <a:r>
              <a:rPr lang="cs-CZ" dirty="0" smtClean="0"/>
              <a:t> Case </a:t>
            </a:r>
            <a:r>
              <a:rPr lang="cs-CZ" dirty="0"/>
              <a:t>23 </a:t>
            </a:r>
            <a:r>
              <a:rPr lang="cs-CZ" dirty="0" err="1"/>
              <a:t>Cdo</a:t>
            </a:r>
            <a:r>
              <a:rPr lang="cs-CZ" dirty="0"/>
              <a:t> 3407/2010 </a:t>
            </a:r>
            <a:r>
              <a:rPr lang="cs-CZ" dirty="0" smtClean="0"/>
              <a:t>- </a:t>
            </a:r>
            <a:r>
              <a:rPr lang="cs-CZ" dirty="0" err="1" smtClean="0"/>
              <a:t>Globtour</a:t>
            </a:r>
            <a:endParaRPr lang="cs-CZ" dirty="0"/>
          </a:p>
        </p:txBody>
      </p:sp>
      <p:sp>
        <p:nvSpPr>
          <p:cNvPr id="3" name="Zástupný symbol pro obsah 2"/>
          <p:cNvSpPr>
            <a:spLocks noGrp="1"/>
          </p:cNvSpPr>
          <p:nvPr>
            <p:ph sz="half" idx="1"/>
          </p:nvPr>
        </p:nvSpPr>
        <p:spPr>
          <a:xfrm>
            <a:off x="1069848" y="2194560"/>
            <a:ext cx="10058400" cy="3977640"/>
          </a:xfrm>
        </p:spPr>
        <p:txBody>
          <a:bodyPr>
            <a:normAutofit fontScale="92500" lnSpcReduction="10000"/>
          </a:bodyPr>
          <a:lstStyle/>
          <a:p>
            <a:r>
              <a:rPr lang="en-US" dirty="0" smtClean="0"/>
              <a:t>Courts </a:t>
            </a:r>
            <a:r>
              <a:rPr lang="en-US" dirty="0"/>
              <a:t>incorrectly confuse declaratory decisions with constitutive decisions (decisions to change domain holders).</a:t>
            </a:r>
          </a:p>
          <a:p>
            <a:r>
              <a:rPr lang="en-US" dirty="0" err="1" smtClean="0"/>
              <a:t>Constituti</a:t>
            </a:r>
            <a:r>
              <a:rPr lang="cs-CZ" dirty="0" smtClean="0"/>
              <a:t>ve </a:t>
            </a:r>
            <a:r>
              <a:rPr lang="cs-CZ" dirty="0" err="1" smtClean="0"/>
              <a:t>desicions</a:t>
            </a:r>
            <a:r>
              <a:rPr lang="en-US" dirty="0" smtClean="0"/>
              <a:t> </a:t>
            </a:r>
            <a:r>
              <a:rPr lang="en-US" dirty="0"/>
              <a:t>are an exception and can only be issued when the law of a court expressly grants the right to establish a legal relationship (rights and obligations) between the parties.</a:t>
            </a:r>
          </a:p>
          <a:p>
            <a:r>
              <a:rPr lang="en-US" dirty="0"/>
              <a:t>If, in the present case, the court had to determine who should be entitled to the domain (whether the plaintiff or the first defendant), the plaintiff would have to bring a court of law claim in accordance with Section 80 (a). c) o., under which an action may be brought in order, in particular, to determine whether or not a legal relationship or right is there, where there is an urgent legal interest</a:t>
            </a:r>
            <a:r>
              <a:rPr lang="en-US" dirty="0" smtClean="0"/>
              <a:t>.</a:t>
            </a:r>
            <a:endParaRPr lang="cs-CZ" dirty="0" smtClean="0"/>
          </a:p>
          <a:p>
            <a:endParaRPr lang="cs-CZ" dirty="0"/>
          </a:p>
          <a:p>
            <a:r>
              <a:rPr lang="cs-CZ" dirty="0" err="1" smtClean="0"/>
              <a:t>What</a:t>
            </a:r>
            <a:r>
              <a:rPr lang="cs-CZ" dirty="0" smtClean="0"/>
              <a:t> </a:t>
            </a:r>
            <a:r>
              <a:rPr lang="cs-CZ" dirty="0" err="1" smtClean="0"/>
              <a:t>it</a:t>
            </a:r>
            <a:r>
              <a:rPr lang="cs-CZ" dirty="0" smtClean="0"/>
              <a:t> </a:t>
            </a:r>
            <a:r>
              <a:rPr lang="cs-CZ" dirty="0" err="1" smtClean="0"/>
              <a:t>means</a:t>
            </a:r>
            <a:r>
              <a:rPr lang="cs-CZ" dirty="0" smtClean="0"/>
              <a:t>? </a:t>
            </a:r>
            <a:r>
              <a:rPr lang="cs-CZ" dirty="0" err="1" smtClean="0"/>
              <a:t>Passive</a:t>
            </a:r>
            <a:r>
              <a:rPr lang="cs-CZ" dirty="0" smtClean="0"/>
              <a:t> </a:t>
            </a:r>
            <a:r>
              <a:rPr lang="cs-CZ" dirty="0" err="1" smtClean="0"/>
              <a:t>or</a:t>
            </a:r>
            <a:r>
              <a:rPr lang="cs-CZ" dirty="0" smtClean="0"/>
              <a:t> </a:t>
            </a:r>
            <a:r>
              <a:rPr lang="cs-CZ" dirty="0" err="1" smtClean="0"/>
              <a:t>active</a:t>
            </a:r>
            <a:r>
              <a:rPr lang="cs-CZ" dirty="0" smtClean="0"/>
              <a:t> </a:t>
            </a:r>
            <a:r>
              <a:rPr lang="cs-CZ" dirty="0" err="1" smtClean="0"/>
              <a:t>legitimation</a:t>
            </a:r>
            <a:r>
              <a:rPr lang="cs-CZ" dirty="0" smtClean="0"/>
              <a:t> </a:t>
            </a:r>
            <a:r>
              <a:rPr lang="cs-CZ" dirty="0" err="1" smtClean="0"/>
              <a:t>of</a:t>
            </a:r>
            <a:r>
              <a:rPr lang="cs-CZ" dirty="0" smtClean="0"/>
              <a:t> CZ.NIC</a:t>
            </a:r>
          </a:p>
          <a:p>
            <a:r>
              <a:rPr lang="cs-CZ" dirty="0" smtClean="0"/>
              <a:t>CZ.NIC </a:t>
            </a:r>
            <a:r>
              <a:rPr lang="cs-CZ" dirty="0" err="1" smtClean="0"/>
              <a:t>nowadays</a:t>
            </a:r>
            <a:r>
              <a:rPr lang="cs-CZ" dirty="0" smtClean="0"/>
              <a:t> </a:t>
            </a:r>
            <a:r>
              <a:rPr lang="cs-CZ" dirty="0" err="1" smtClean="0"/>
              <a:t>follows</a:t>
            </a:r>
            <a:r>
              <a:rPr lang="cs-CZ" dirty="0" smtClean="0"/>
              <a:t> </a:t>
            </a:r>
            <a:r>
              <a:rPr lang="cs-CZ" dirty="0" err="1" smtClean="0"/>
              <a:t>the</a:t>
            </a:r>
            <a:r>
              <a:rPr lang="cs-CZ" dirty="0" smtClean="0"/>
              <a:t> </a:t>
            </a:r>
            <a:r>
              <a:rPr lang="cs-CZ" dirty="0" err="1" smtClean="0"/>
              <a:t>ruling</a:t>
            </a:r>
            <a:r>
              <a:rPr lang="cs-CZ" dirty="0" smtClean="0"/>
              <a:t> </a:t>
            </a:r>
            <a:r>
              <a:rPr lang="cs-CZ" dirty="0" err="1" smtClean="0"/>
              <a:t>of</a:t>
            </a:r>
            <a:r>
              <a:rPr lang="cs-CZ" dirty="0" smtClean="0"/>
              <a:t> </a:t>
            </a:r>
            <a:r>
              <a:rPr lang="cs-CZ" dirty="0" err="1" smtClean="0"/>
              <a:t>the</a:t>
            </a:r>
            <a:r>
              <a:rPr lang="cs-CZ" dirty="0" smtClean="0"/>
              <a:t> </a:t>
            </a:r>
            <a:r>
              <a:rPr lang="cs-CZ" dirty="0" err="1" smtClean="0"/>
              <a:t>court</a:t>
            </a:r>
            <a:r>
              <a:rPr lang="cs-CZ" dirty="0" smtClean="0"/>
              <a:t> on </a:t>
            </a:r>
            <a:r>
              <a:rPr lang="cs-CZ" dirty="0" err="1" smtClean="0"/>
              <a:t>the</a:t>
            </a:r>
            <a:r>
              <a:rPr lang="cs-CZ" dirty="0" smtClean="0"/>
              <a:t> </a:t>
            </a:r>
            <a:r>
              <a:rPr lang="cs-CZ" dirty="0" err="1" smtClean="0"/>
              <a:t>basis</a:t>
            </a:r>
            <a:r>
              <a:rPr lang="cs-CZ" dirty="0" smtClean="0"/>
              <a:t> </a:t>
            </a:r>
            <a:r>
              <a:rPr lang="cs-CZ" dirty="0" err="1" smtClean="0"/>
              <a:t>of</a:t>
            </a:r>
            <a:r>
              <a:rPr lang="cs-CZ" dirty="0" smtClean="0"/>
              <a:t> </a:t>
            </a:r>
            <a:r>
              <a:rPr lang="cs-CZ" dirty="0" err="1" smtClean="0"/>
              <a:t>its</a:t>
            </a:r>
            <a:r>
              <a:rPr lang="cs-CZ" dirty="0" smtClean="0"/>
              <a:t> </a:t>
            </a:r>
            <a:r>
              <a:rPr lang="cs-CZ" dirty="0" err="1" smtClean="0"/>
              <a:t>rules</a:t>
            </a:r>
            <a:r>
              <a:rPr lang="cs-CZ" dirty="0" smtClean="0"/>
              <a:t>.</a:t>
            </a:r>
            <a:endParaRPr lang="cs-CZ" dirty="0"/>
          </a:p>
        </p:txBody>
      </p:sp>
    </p:spTree>
    <p:extLst>
      <p:ext uri="{BB962C8B-B14F-4D97-AF65-F5344CB8AC3E}">
        <p14:creationId xmlns:p14="http://schemas.microsoft.com/office/powerpoint/2010/main" val="1493037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Main</a:t>
            </a:r>
            <a:r>
              <a:rPr lang="cs-CZ" dirty="0" smtClean="0"/>
              <a:t> diference</a:t>
            </a:r>
            <a:endParaRPr lang="cs-CZ" dirty="0"/>
          </a:p>
        </p:txBody>
      </p:sp>
      <p:graphicFrame>
        <p:nvGraphicFramePr>
          <p:cNvPr id="5" name="Zástupný symbol pro obsah 4"/>
          <p:cNvGraphicFramePr>
            <a:graphicFrameLocks noGrp="1"/>
          </p:cNvGraphicFramePr>
          <p:nvPr>
            <p:ph sz="half" idx="1"/>
            <p:extLst>
              <p:ext uri="{D42A27DB-BD31-4B8C-83A1-F6EECF244321}">
                <p14:modId xmlns:p14="http://schemas.microsoft.com/office/powerpoint/2010/main" val="4278111707"/>
              </p:ext>
            </p:extLst>
          </p:nvPr>
        </p:nvGraphicFramePr>
        <p:xfrm>
          <a:off x="1069848" y="2194560"/>
          <a:ext cx="4754880" cy="3977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Zástupný symbol pro obsah 5"/>
          <p:cNvGraphicFramePr>
            <a:graphicFrameLocks noGrp="1"/>
          </p:cNvGraphicFramePr>
          <p:nvPr>
            <p:ph sz="half" idx="2"/>
            <p:extLst>
              <p:ext uri="{D42A27DB-BD31-4B8C-83A1-F6EECF244321}">
                <p14:modId xmlns:p14="http://schemas.microsoft.com/office/powerpoint/2010/main" val="2738886777"/>
              </p:ext>
            </p:extLst>
          </p:nvPr>
        </p:nvGraphicFramePr>
        <p:xfrm>
          <a:off x="6364224" y="2194560"/>
          <a:ext cx="4754880" cy="397764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5572896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err="1" smtClean="0"/>
              <a:t>Dispute</a:t>
            </a:r>
            <a:r>
              <a:rPr lang="cs-CZ" dirty="0" smtClean="0"/>
              <a:t> </a:t>
            </a:r>
            <a:r>
              <a:rPr lang="cs-CZ" dirty="0" err="1" smtClean="0"/>
              <a:t>resolution</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4003237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In </a:t>
            </a:r>
            <a:r>
              <a:rPr lang="cs-CZ" dirty="0" err="1" smtClean="0"/>
              <a:t>general</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1346242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Obligation</a:t>
            </a:r>
            <a:endParaRPr lang="cs-CZ" dirty="0"/>
          </a:p>
        </p:txBody>
      </p:sp>
      <p:sp>
        <p:nvSpPr>
          <p:cNvPr id="3" name="Zástupný symbol pro obsah 2"/>
          <p:cNvSpPr>
            <a:spLocks noGrp="1"/>
          </p:cNvSpPr>
          <p:nvPr>
            <p:ph idx="1"/>
          </p:nvPr>
        </p:nvSpPr>
        <p:spPr/>
        <p:txBody>
          <a:bodyPr/>
          <a:lstStyle/>
          <a:p>
            <a:pPr>
              <a:lnSpc>
                <a:spcPct val="150000"/>
              </a:lnSpc>
            </a:pPr>
            <a:r>
              <a:rPr lang="en-US" dirty="0"/>
              <a:t>The Holder is obliged to make every effort that may reasonably be required from him to achieve an amicable settlement of disputes concerning Domain Names and/or their registrations that might arise between the Holder and other persons. If the litigants do not settle the dispute in an amicable way, they are free to settle their dispute within the scope of valid legal regulations, i.e. through arbitration, municipal courts or dispute resolution under the Rules of Alternative Dispute Resolution.</a:t>
            </a:r>
            <a:endParaRPr lang="cs-CZ" dirty="0"/>
          </a:p>
        </p:txBody>
      </p:sp>
    </p:spTree>
    <p:extLst>
      <p:ext uri="{BB962C8B-B14F-4D97-AF65-F5344CB8AC3E}">
        <p14:creationId xmlns:p14="http://schemas.microsoft.com/office/powerpoint/2010/main" val="3491799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How</a:t>
            </a:r>
            <a:r>
              <a:rPr lang="cs-CZ" dirty="0" smtClean="0"/>
              <a:t> </a:t>
            </a:r>
            <a:r>
              <a:rPr lang="cs-CZ" dirty="0" err="1" smtClean="0"/>
              <a:t>will</a:t>
            </a:r>
            <a:r>
              <a:rPr lang="cs-CZ" dirty="0" smtClean="0"/>
              <a:t> </a:t>
            </a:r>
            <a:r>
              <a:rPr lang="cs-CZ" dirty="0" err="1" smtClean="0"/>
              <a:t>CZ.nic</a:t>
            </a:r>
            <a:r>
              <a:rPr lang="cs-CZ" dirty="0" smtClean="0"/>
              <a:t> </a:t>
            </a:r>
            <a:r>
              <a:rPr lang="cs-CZ" dirty="0" err="1" smtClean="0"/>
              <a:t>behave</a:t>
            </a:r>
            <a:r>
              <a:rPr lang="cs-CZ" dirty="0" smtClean="0"/>
              <a:t>?</a:t>
            </a:r>
            <a:endParaRPr lang="cs-CZ" dirty="0"/>
          </a:p>
        </p:txBody>
      </p:sp>
      <p:sp>
        <p:nvSpPr>
          <p:cNvPr id="3" name="Zástupný symbol pro obsah 2"/>
          <p:cNvSpPr>
            <a:spLocks noGrp="1"/>
          </p:cNvSpPr>
          <p:nvPr>
            <p:ph idx="1"/>
          </p:nvPr>
        </p:nvSpPr>
        <p:spPr/>
        <p:txBody>
          <a:bodyPr>
            <a:normAutofit/>
          </a:bodyPr>
          <a:lstStyle/>
          <a:p>
            <a:r>
              <a:rPr lang="en-US" dirty="0"/>
              <a:t>The CZ.NIC Association will cancel the delegation and/or the registration of a Domain Name, transfer the Domain Name to a different person and suspend the option to transfer the Domain Name to another person if this is stipulated in an executable decision, even if CZ.NIC itself has not been a party to the proceedings in which such a decision was made</a:t>
            </a:r>
            <a:r>
              <a:rPr lang="en-US" dirty="0" smtClean="0"/>
              <a:t>.</a:t>
            </a:r>
            <a:endParaRPr lang="cs-CZ" dirty="0" smtClean="0"/>
          </a:p>
        </p:txBody>
      </p:sp>
    </p:spTree>
    <p:extLst>
      <p:ext uri="{BB962C8B-B14F-4D97-AF65-F5344CB8AC3E}">
        <p14:creationId xmlns:p14="http://schemas.microsoft.com/office/powerpoint/2010/main" val="749000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How</a:t>
            </a:r>
            <a:r>
              <a:rPr lang="cs-CZ" dirty="0" smtClean="0"/>
              <a:t> </a:t>
            </a:r>
            <a:r>
              <a:rPr lang="cs-CZ" dirty="0" err="1" smtClean="0"/>
              <a:t>will</a:t>
            </a:r>
            <a:r>
              <a:rPr lang="cs-CZ" dirty="0" smtClean="0"/>
              <a:t> CZ NIC </a:t>
            </a:r>
            <a:r>
              <a:rPr lang="cs-CZ" dirty="0" err="1" smtClean="0"/>
              <a:t>Behave</a:t>
            </a:r>
            <a:r>
              <a:rPr lang="cs-CZ" dirty="0" smtClean="0"/>
              <a:t>?</a:t>
            </a:r>
            <a:endParaRPr lang="cs-CZ" dirty="0"/>
          </a:p>
        </p:txBody>
      </p:sp>
      <p:sp>
        <p:nvSpPr>
          <p:cNvPr id="3" name="Zástupný symbol pro obsah 2"/>
          <p:cNvSpPr>
            <a:spLocks noGrp="1"/>
          </p:cNvSpPr>
          <p:nvPr>
            <p:ph idx="1"/>
          </p:nvPr>
        </p:nvSpPr>
        <p:spPr/>
        <p:txBody>
          <a:bodyPr/>
          <a:lstStyle/>
          <a:p>
            <a:r>
              <a:rPr lang="en-US" dirty="0"/>
              <a:t>If the decision pursuant to Article </a:t>
            </a:r>
            <a:r>
              <a:rPr lang="en-US" dirty="0" smtClean="0"/>
              <a:t>1</a:t>
            </a:r>
            <a:r>
              <a:rPr lang="cs-CZ" dirty="0" smtClean="0"/>
              <a:t>9</a:t>
            </a:r>
            <a:r>
              <a:rPr lang="en-US" dirty="0" smtClean="0"/>
              <a:t> </a:t>
            </a:r>
            <a:r>
              <a:rPr lang="en-US" dirty="0"/>
              <a:t>stipulates the obligation to cancel the registration of the Domain Name but not the duty to transfer the Domain Name, the CZ.NIC Association will not, for the period of 1 month, permit a repeated registration of the same Domain Name by a person other than the person who requested the cancellation of registration for Holder</a:t>
            </a:r>
            <a:endParaRPr lang="cs-CZ" dirty="0"/>
          </a:p>
          <a:p>
            <a:endParaRPr lang="cs-CZ" dirty="0"/>
          </a:p>
        </p:txBody>
      </p:sp>
    </p:spTree>
    <p:extLst>
      <p:ext uri="{BB962C8B-B14F-4D97-AF65-F5344CB8AC3E}">
        <p14:creationId xmlns:p14="http://schemas.microsoft.com/office/powerpoint/2010/main" val="14512558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change</a:t>
            </a:r>
            <a:endParaRPr lang="cs-CZ" dirty="0"/>
          </a:p>
        </p:txBody>
      </p:sp>
      <p:sp>
        <p:nvSpPr>
          <p:cNvPr id="3" name="Zástupný symbol pro obsah 2"/>
          <p:cNvSpPr>
            <a:spLocks noGrp="1"/>
          </p:cNvSpPr>
          <p:nvPr>
            <p:ph idx="1"/>
          </p:nvPr>
        </p:nvSpPr>
        <p:spPr/>
        <p:txBody>
          <a:bodyPr/>
          <a:lstStyle/>
          <a:p>
            <a:r>
              <a:rPr lang="cs-CZ" b="1" dirty="0"/>
              <a:t>23 </a:t>
            </a:r>
            <a:r>
              <a:rPr lang="cs-CZ" b="1" dirty="0" err="1"/>
              <a:t>Cdo</a:t>
            </a:r>
            <a:r>
              <a:rPr lang="cs-CZ" b="1" dirty="0"/>
              <a:t> </a:t>
            </a:r>
            <a:r>
              <a:rPr lang="cs-CZ" b="1" dirty="0" smtClean="0"/>
              <a:t>3407/2010 (</a:t>
            </a:r>
            <a:r>
              <a:rPr lang="cs-CZ" b="1" dirty="0" err="1" smtClean="0"/>
              <a:t>Globtour</a:t>
            </a:r>
            <a:r>
              <a:rPr lang="cs-CZ" b="1" dirty="0" smtClean="0"/>
              <a:t>)</a:t>
            </a:r>
          </a:p>
          <a:p>
            <a:r>
              <a:rPr lang="cs-CZ" b="1" dirty="0">
                <a:hlinkClick r:id="rId2"/>
              </a:rPr>
              <a:t>23 </a:t>
            </a:r>
            <a:r>
              <a:rPr lang="cs-CZ" b="1" dirty="0" err="1">
                <a:hlinkClick r:id="rId2"/>
              </a:rPr>
              <a:t>Cdo</a:t>
            </a:r>
            <a:r>
              <a:rPr lang="cs-CZ" b="1" dirty="0">
                <a:hlinkClick r:id="rId2"/>
              </a:rPr>
              <a:t> </a:t>
            </a:r>
            <a:r>
              <a:rPr lang="cs-CZ" b="1" dirty="0" smtClean="0">
                <a:hlinkClick r:id="rId2"/>
              </a:rPr>
              <a:t>3895/2011</a:t>
            </a:r>
            <a:r>
              <a:rPr lang="cs-CZ" b="1" dirty="0" smtClean="0"/>
              <a:t> (Suzuki)</a:t>
            </a:r>
            <a:r>
              <a:rPr lang="cs-CZ" dirty="0" smtClean="0"/>
              <a:t> </a:t>
            </a:r>
            <a:endParaRPr lang="cs-CZ" dirty="0"/>
          </a:p>
          <a:p>
            <a:pPr lvl="1"/>
            <a:r>
              <a:rPr lang="cs-CZ" dirty="0" err="1" smtClean="0"/>
              <a:t>It</a:t>
            </a:r>
            <a:r>
              <a:rPr lang="cs-CZ" dirty="0" smtClean="0"/>
              <a:t> </a:t>
            </a:r>
            <a:r>
              <a:rPr lang="cs-CZ" dirty="0" err="1" smtClean="0"/>
              <a:t>was</a:t>
            </a:r>
            <a:r>
              <a:rPr lang="cs-CZ" dirty="0" smtClean="0"/>
              <a:t> </a:t>
            </a:r>
            <a:r>
              <a:rPr lang="cs-CZ" dirty="0" err="1" smtClean="0"/>
              <a:t>arbitration</a:t>
            </a:r>
            <a:r>
              <a:rPr lang="cs-CZ" dirty="0" smtClean="0"/>
              <a:t> in </a:t>
            </a:r>
            <a:r>
              <a:rPr lang="cs-CZ" dirty="0" err="1" smtClean="0"/>
              <a:t>the</a:t>
            </a:r>
            <a:r>
              <a:rPr lang="cs-CZ" dirty="0" smtClean="0"/>
              <a:t> past</a:t>
            </a:r>
          </a:p>
          <a:p>
            <a:pPr lvl="1"/>
            <a:r>
              <a:rPr lang="cs-CZ" dirty="0" err="1" smtClean="0"/>
              <a:t>After</a:t>
            </a:r>
            <a:r>
              <a:rPr lang="cs-CZ" dirty="0" smtClean="0"/>
              <a:t> </a:t>
            </a:r>
            <a:r>
              <a:rPr lang="cs-CZ" dirty="0" err="1" smtClean="0"/>
              <a:t>that</a:t>
            </a:r>
            <a:r>
              <a:rPr lang="cs-CZ" dirty="0" smtClean="0"/>
              <a:t> </a:t>
            </a:r>
            <a:r>
              <a:rPr lang="cs-CZ" dirty="0" err="1" smtClean="0"/>
              <a:t>decision</a:t>
            </a:r>
            <a:r>
              <a:rPr lang="cs-CZ" dirty="0" smtClean="0"/>
              <a:t> </a:t>
            </a:r>
            <a:r>
              <a:rPr lang="cs-CZ" dirty="0" err="1" smtClean="0"/>
              <a:t>it</a:t>
            </a:r>
            <a:r>
              <a:rPr lang="cs-CZ" dirty="0" smtClean="0"/>
              <a:t> </a:t>
            </a:r>
            <a:r>
              <a:rPr lang="cs-CZ" dirty="0" err="1" smtClean="0"/>
              <a:t>is</a:t>
            </a:r>
            <a:r>
              <a:rPr lang="cs-CZ" dirty="0" smtClean="0"/>
              <a:t> </a:t>
            </a:r>
            <a:r>
              <a:rPr lang="cs-CZ" dirty="0" err="1" smtClean="0"/>
              <a:t>contractually</a:t>
            </a:r>
            <a:r>
              <a:rPr lang="cs-CZ" dirty="0" smtClean="0"/>
              <a:t> </a:t>
            </a:r>
            <a:r>
              <a:rPr lang="cs-CZ" dirty="0" err="1" smtClean="0"/>
              <a:t>binding</a:t>
            </a:r>
            <a:r>
              <a:rPr lang="cs-CZ" dirty="0" smtClean="0"/>
              <a:t> </a:t>
            </a:r>
            <a:r>
              <a:rPr lang="cs-CZ" dirty="0" err="1" smtClean="0"/>
              <a:t>out-of-court</a:t>
            </a:r>
            <a:r>
              <a:rPr lang="cs-CZ" dirty="0" smtClean="0"/>
              <a:t> </a:t>
            </a:r>
            <a:r>
              <a:rPr lang="cs-CZ" dirty="0" err="1" smtClean="0"/>
              <a:t>dispute</a:t>
            </a:r>
            <a:r>
              <a:rPr lang="cs-CZ" dirty="0" smtClean="0"/>
              <a:t> </a:t>
            </a:r>
            <a:r>
              <a:rPr lang="cs-CZ" dirty="0" err="1" smtClean="0"/>
              <a:t>resolution</a:t>
            </a:r>
            <a:endParaRPr lang="cs-CZ" dirty="0"/>
          </a:p>
        </p:txBody>
      </p:sp>
    </p:spTree>
    <p:extLst>
      <p:ext uri="{BB962C8B-B14F-4D97-AF65-F5344CB8AC3E}">
        <p14:creationId xmlns:p14="http://schemas.microsoft.com/office/powerpoint/2010/main" val="903964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BETWEEN HOLDER AND CZ.NIC </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err="1" smtClean="0"/>
              <a:t>Before</a:t>
            </a:r>
            <a:endParaRPr lang="cs-CZ" dirty="0" smtClean="0"/>
          </a:p>
          <a:p>
            <a:r>
              <a:rPr lang="cs-CZ" dirty="0" err="1" smtClean="0"/>
              <a:t>The</a:t>
            </a:r>
            <a:r>
              <a:rPr lang="cs-CZ" dirty="0" smtClean="0"/>
              <a:t> </a:t>
            </a:r>
            <a:r>
              <a:rPr lang="en-US" dirty="0" smtClean="0"/>
              <a:t>CZ.NIC </a:t>
            </a:r>
            <a:r>
              <a:rPr lang="en-US" dirty="0"/>
              <a:t>association </a:t>
            </a:r>
            <a:r>
              <a:rPr lang="en-US" b="1" dirty="0"/>
              <a:t>shall accept the jurisdiction of the arbitration court provided that the arbitration will be conducted </a:t>
            </a:r>
            <a:r>
              <a:rPr lang="cs-CZ" b="1" dirty="0" smtClean="0"/>
              <a:t>in HK AK CR </a:t>
            </a:r>
          </a:p>
          <a:p>
            <a:r>
              <a:rPr lang="en-US" dirty="0"/>
              <a:t>Other disputes between the Holder and the CZ.NIC association are subject to the jurisdiction of general courts of the Czech Republic. </a:t>
            </a:r>
            <a:endParaRPr lang="cs-CZ" dirty="0" smtClean="0"/>
          </a:p>
          <a:p>
            <a:pPr marL="0" indent="0">
              <a:buNone/>
            </a:pPr>
            <a:endParaRPr lang="cs-CZ" dirty="0"/>
          </a:p>
          <a:p>
            <a:pPr marL="0" indent="0">
              <a:buNone/>
            </a:pPr>
            <a:r>
              <a:rPr lang="cs-CZ" dirty="0" err="1" smtClean="0"/>
              <a:t>Now</a:t>
            </a:r>
            <a:endParaRPr lang="cs-CZ" dirty="0" smtClean="0"/>
          </a:p>
          <a:p>
            <a:pPr marL="0" indent="0">
              <a:buNone/>
            </a:pPr>
            <a:r>
              <a:rPr lang="en-US" dirty="0"/>
              <a:t>The Holder is obliged to submit to the dispute resolution under the Rules of Alternative Dispute Resolution in relation to all domain names of the Holder listed in the electronic database of the domain names in the .</a:t>
            </a:r>
            <a:r>
              <a:rPr lang="en-US" dirty="0" err="1"/>
              <a:t>cz</a:t>
            </a:r>
            <a:r>
              <a:rPr lang="en-US" dirty="0"/>
              <a:t> </a:t>
            </a:r>
            <a:r>
              <a:rPr lang="en-US" dirty="0" err="1"/>
              <a:t>ccTLD</a:t>
            </a:r>
            <a:r>
              <a:rPr lang="en-US" dirty="0"/>
              <a:t> administered by the CZ.NIC Association, subject to the conditions specified in the Rules of Alternative Dispute Resolution.</a:t>
            </a:r>
            <a:endParaRPr lang="cs-CZ" dirty="0"/>
          </a:p>
        </p:txBody>
      </p:sp>
    </p:spTree>
    <p:extLst>
      <p:ext uri="{BB962C8B-B14F-4D97-AF65-F5344CB8AC3E}">
        <p14:creationId xmlns:p14="http://schemas.microsoft.com/office/powerpoint/2010/main" val="29934464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dirty="0"/>
              <a:t>DISPUTES BETWEEN HOLDER AND THIRD PARTIES </a:t>
            </a:r>
            <a:endParaRPr lang="cs-CZ" dirty="0"/>
          </a:p>
        </p:txBody>
      </p:sp>
      <p:sp>
        <p:nvSpPr>
          <p:cNvPr id="3" name="Zástupný symbol pro obsah 2"/>
          <p:cNvSpPr>
            <a:spLocks noGrp="1"/>
          </p:cNvSpPr>
          <p:nvPr>
            <p:ph idx="1"/>
          </p:nvPr>
        </p:nvSpPr>
        <p:spPr/>
        <p:txBody>
          <a:bodyPr/>
          <a:lstStyle/>
          <a:p>
            <a:endParaRPr lang="cs-CZ" dirty="0"/>
          </a:p>
          <a:p>
            <a:r>
              <a:rPr lang="en-US" dirty="0"/>
              <a:t> The Holder is irrevocably and publicly subject to the authority of the Arbitration Court attached to the Economic Chamber of the Czech Republic and the Agriculture Chamber of the Czech Republic </a:t>
            </a:r>
            <a:endParaRPr lang="cs-CZ" dirty="0"/>
          </a:p>
        </p:txBody>
      </p:sp>
    </p:spTree>
    <p:extLst>
      <p:ext uri="{BB962C8B-B14F-4D97-AF65-F5344CB8AC3E}">
        <p14:creationId xmlns:p14="http://schemas.microsoft.com/office/powerpoint/2010/main" val="36261211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a:p>
            <a:r>
              <a:rPr lang="en-US" dirty="0"/>
              <a:t> The proceedings are initiated by filing a complaint in accordance with the .CZ </a:t>
            </a:r>
            <a:r>
              <a:rPr lang="cs-CZ" dirty="0" err="1" smtClean="0"/>
              <a:t>Rules</a:t>
            </a:r>
            <a:r>
              <a:rPr lang="en-US" dirty="0" smtClean="0"/>
              <a:t>. </a:t>
            </a:r>
            <a:r>
              <a:rPr lang="en-US" dirty="0"/>
              <a:t>The proceedings are conducted in electronic form described in the .CZ </a:t>
            </a:r>
            <a:r>
              <a:rPr lang="cs-CZ" dirty="0" err="1" smtClean="0"/>
              <a:t>Rules</a:t>
            </a:r>
            <a:r>
              <a:rPr lang="en-US" dirty="0" smtClean="0"/>
              <a:t> </a:t>
            </a:r>
            <a:r>
              <a:rPr lang="en-US" dirty="0"/>
              <a:t>using the on-line platform available at domeny.soud.cz; the arbitration proceedings shall be held in Prague, Czech Republic. </a:t>
            </a:r>
            <a:endParaRPr lang="cs-CZ" dirty="0"/>
          </a:p>
        </p:txBody>
      </p:sp>
    </p:spTree>
    <p:extLst>
      <p:ext uri="{BB962C8B-B14F-4D97-AF65-F5344CB8AC3E}">
        <p14:creationId xmlns:p14="http://schemas.microsoft.com/office/powerpoint/2010/main" val="1631080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Arbitration</a:t>
            </a:r>
            <a:endParaRPr lang="cs-CZ" dirty="0"/>
          </a:p>
        </p:txBody>
      </p:sp>
      <p:sp>
        <p:nvSpPr>
          <p:cNvPr id="3" name="Zástupný symbol pro obsah 2"/>
          <p:cNvSpPr>
            <a:spLocks noGrp="1"/>
          </p:cNvSpPr>
          <p:nvPr>
            <p:ph idx="1"/>
          </p:nvPr>
        </p:nvSpPr>
        <p:spPr/>
        <p:txBody>
          <a:bodyPr/>
          <a:lstStyle/>
          <a:p>
            <a:r>
              <a:rPr lang="en-US" dirty="0" smtClean="0"/>
              <a:t> </a:t>
            </a:r>
            <a:r>
              <a:rPr lang="en-US" dirty="0"/>
              <a:t>Rules of Alternative Dispute </a:t>
            </a:r>
            <a:r>
              <a:rPr lang="en-US" dirty="0" smtClean="0"/>
              <a:t>Resolution</a:t>
            </a:r>
            <a:r>
              <a:rPr lang="cs-CZ" dirty="0" smtClean="0"/>
              <a:t> - </a:t>
            </a:r>
            <a:r>
              <a:rPr lang="cs-CZ" dirty="0" err="1" smtClean="0"/>
              <a:t>until</a:t>
            </a:r>
            <a:r>
              <a:rPr lang="cs-CZ" dirty="0" smtClean="0"/>
              <a:t> </a:t>
            </a:r>
            <a:r>
              <a:rPr lang="cs-CZ" dirty="0" smtClean="0"/>
              <a:t>30. </a:t>
            </a:r>
            <a:r>
              <a:rPr lang="cs-CZ" dirty="0" err="1" smtClean="0"/>
              <a:t>March</a:t>
            </a:r>
            <a:r>
              <a:rPr lang="cs-CZ" dirty="0" smtClean="0"/>
              <a:t> 2015 (</a:t>
            </a:r>
            <a:r>
              <a:rPr lang="cs-CZ" dirty="0" err="1" smtClean="0"/>
              <a:t>arbitration</a:t>
            </a:r>
            <a:r>
              <a:rPr lang="cs-CZ" dirty="0" smtClean="0"/>
              <a:t>)</a:t>
            </a:r>
          </a:p>
          <a:p>
            <a:r>
              <a:rPr lang="en-US" dirty="0"/>
              <a:t>RULES OF ALTERNATIVE DISPUTE RESOLUTION </a:t>
            </a:r>
            <a:r>
              <a:rPr lang="cs-CZ" dirty="0" smtClean="0"/>
              <a:t>  1. </a:t>
            </a:r>
            <a:r>
              <a:rPr lang="cs-CZ" dirty="0" err="1" smtClean="0"/>
              <a:t>april</a:t>
            </a:r>
            <a:r>
              <a:rPr lang="cs-CZ" dirty="0" smtClean="0"/>
              <a:t> 2015</a:t>
            </a:r>
          </a:p>
          <a:p>
            <a:endParaRPr lang="cs-CZ" b="1" dirty="0" smtClean="0"/>
          </a:p>
          <a:p>
            <a:r>
              <a:rPr lang="cs-CZ" b="1" dirty="0" err="1" smtClean="0"/>
              <a:t>However</a:t>
            </a:r>
            <a:r>
              <a:rPr lang="cs-CZ" b="1" dirty="0" smtClean="0"/>
              <a:t> </a:t>
            </a:r>
            <a:r>
              <a:rPr lang="cs-CZ" b="1" dirty="0" err="1" smtClean="0"/>
              <a:t>if</a:t>
            </a:r>
            <a:r>
              <a:rPr lang="cs-CZ" b="1" dirty="0" smtClean="0"/>
              <a:t> </a:t>
            </a:r>
            <a:r>
              <a:rPr lang="cs-CZ" b="1" dirty="0" err="1" smtClean="0"/>
              <a:t>the</a:t>
            </a:r>
            <a:r>
              <a:rPr lang="cs-CZ" b="1" dirty="0" smtClean="0"/>
              <a:t> </a:t>
            </a:r>
            <a:r>
              <a:rPr lang="cs-CZ" b="1" dirty="0" err="1" smtClean="0"/>
              <a:t>parties</a:t>
            </a:r>
            <a:r>
              <a:rPr lang="cs-CZ" b="1" dirty="0" smtClean="0"/>
              <a:t> </a:t>
            </a:r>
            <a:r>
              <a:rPr lang="cs-CZ" b="1" dirty="0" err="1" smtClean="0"/>
              <a:t>individually</a:t>
            </a:r>
            <a:r>
              <a:rPr lang="cs-CZ" b="1" dirty="0" smtClean="0"/>
              <a:t> </a:t>
            </a:r>
            <a:r>
              <a:rPr lang="cs-CZ" b="1" dirty="0" err="1" smtClean="0"/>
              <a:t>agree</a:t>
            </a:r>
            <a:r>
              <a:rPr lang="cs-CZ" b="1" dirty="0" smtClean="0"/>
              <a:t>, </a:t>
            </a:r>
            <a:r>
              <a:rPr lang="cs-CZ" b="1" dirty="0" err="1" smtClean="0"/>
              <a:t>they</a:t>
            </a:r>
            <a:r>
              <a:rPr lang="cs-CZ" b="1" dirty="0" smtClean="0"/>
              <a:t> </a:t>
            </a:r>
            <a:r>
              <a:rPr lang="cs-CZ" b="1" dirty="0" err="1" smtClean="0"/>
              <a:t>can</a:t>
            </a:r>
            <a:r>
              <a:rPr lang="cs-CZ" b="1" dirty="0" smtClean="0"/>
              <a:t> </a:t>
            </a:r>
            <a:r>
              <a:rPr lang="cs-CZ" b="1" dirty="0" err="1" smtClean="0"/>
              <a:t>still</a:t>
            </a:r>
            <a:r>
              <a:rPr lang="cs-CZ" b="1" dirty="0" smtClean="0"/>
              <a:t> use </a:t>
            </a:r>
            <a:r>
              <a:rPr lang="cs-CZ" b="1" dirty="0" err="1" smtClean="0"/>
              <a:t>the</a:t>
            </a:r>
            <a:r>
              <a:rPr lang="cs-CZ" b="1" dirty="0" smtClean="0"/>
              <a:t> </a:t>
            </a:r>
            <a:r>
              <a:rPr lang="cs-CZ" b="1" dirty="0" err="1" smtClean="0"/>
              <a:t>arbitration</a:t>
            </a:r>
            <a:r>
              <a:rPr lang="en-US" b="1" dirty="0" smtClean="0"/>
              <a:t/>
            </a:r>
            <a:br>
              <a:rPr lang="en-US" b="1" dirty="0" smtClean="0"/>
            </a:br>
            <a:endParaRPr lang="cs-CZ" dirty="0"/>
          </a:p>
        </p:txBody>
      </p:sp>
    </p:spTree>
    <p:extLst>
      <p:ext uri="{BB962C8B-B14F-4D97-AF65-F5344CB8AC3E}">
        <p14:creationId xmlns:p14="http://schemas.microsoft.com/office/powerpoint/2010/main" val="1040813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Arbitrators</a:t>
            </a:r>
            <a:r>
              <a:rPr lang="cs-CZ" dirty="0" smtClean="0"/>
              <a:t> (</a:t>
            </a:r>
            <a:r>
              <a:rPr lang="cs-CZ" dirty="0" err="1" smtClean="0"/>
              <a:t>Tribunal</a:t>
            </a:r>
            <a:r>
              <a:rPr lang="cs-CZ" dirty="0" smtClean="0"/>
              <a:t>) - FORMER</a:t>
            </a:r>
            <a:endParaRPr lang="cs-CZ" dirty="0"/>
          </a:p>
        </p:txBody>
      </p:sp>
      <p:sp>
        <p:nvSpPr>
          <p:cNvPr id="3" name="Zástupný symbol pro obsah 2"/>
          <p:cNvSpPr>
            <a:spLocks noGrp="1"/>
          </p:cNvSpPr>
          <p:nvPr>
            <p:ph idx="1"/>
          </p:nvPr>
        </p:nvSpPr>
        <p:spPr/>
        <p:txBody>
          <a:bodyPr>
            <a:normAutofit/>
          </a:bodyPr>
          <a:lstStyle/>
          <a:p>
            <a:r>
              <a:rPr lang="en-US" dirty="0" smtClean="0"/>
              <a:t>The disputes shall be decided by the sole Arbitrator appointed by the President of the Arbitration </a:t>
            </a:r>
            <a:r>
              <a:rPr lang="en-US" dirty="0" err="1" smtClean="0"/>
              <a:t>Cour</a:t>
            </a:r>
            <a:r>
              <a:rPr lang="cs-CZ" dirty="0" smtClean="0"/>
              <a:t>t</a:t>
            </a:r>
          </a:p>
          <a:p>
            <a:r>
              <a:rPr lang="cs-CZ" dirty="0" smtClean="0"/>
              <a:t>D</a:t>
            </a:r>
            <a:r>
              <a:rPr lang="en-US" dirty="0" err="1" smtClean="0"/>
              <a:t>ispute</a:t>
            </a:r>
            <a:r>
              <a:rPr lang="en-US" dirty="0" smtClean="0"/>
              <a:t> may be decided by </a:t>
            </a:r>
            <a:r>
              <a:rPr lang="en-US" b="1" dirty="0" smtClean="0"/>
              <a:t>three</a:t>
            </a:r>
            <a:r>
              <a:rPr lang="en-US" dirty="0" smtClean="0"/>
              <a:t> Arbitrators if the Parties agree thereon and if the Party making such proposal pays the increased fee</a:t>
            </a:r>
            <a:endParaRPr lang="cs-CZ" dirty="0" smtClean="0"/>
          </a:p>
          <a:p>
            <a:r>
              <a:rPr lang="en-US" dirty="0" smtClean="0"/>
              <a:t>no personal or economic interests in the </a:t>
            </a:r>
            <a:r>
              <a:rPr lang="en-US" dirty="0" err="1" smtClean="0"/>
              <a:t>the</a:t>
            </a:r>
            <a:r>
              <a:rPr lang="en-US" dirty="0" smtClean="0"/>
              <a:t> dispute</a:t>
            </a:r>
            <a:endParaRPr lang="cs-CZ" dirty="0" smtClean="0"/>
          </a:p>
          <a:p>
            <a:r>
              <a:rPr lang="en-US" dirty="0" smtClean="0"/>
              <a:t>the Parties can also challenge the appointment of an Arbitrator</a:t>
            </a:r>
            <a:endParaRPr lang="cs-CZ" dirty="0"/>
          </a:p>
        </p:txBody>
      </p:sp>
    </p:spTree>
    <p:extLst>
      <p:ext uri="{BB962C8B-B14F-4D97-AF65-F5344CB8AC3E}">
        <p14:creationId xmlns:p14="http://schemas.microsoft.com/office/powerpoint/2010/main" val="17351874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Powers</a:t>
            </a:r>
            <a:r>
              <a:rPr lang="cs-CZ" dirty="0" smtClean="0"/>
              <a:t> </a:t>
            </a:r>
            <a:r>
              <a:rPr lang="cs-CZ" dirty="0" err="1" smtClean="0"/>
              <a:t>of</a:t>
            </a:r>
            <a:r>
              <a:rPr lang="cs-CZ" dirty="0" smtClean="0"/>
              <a:t> </a:t>
            </a:r>
            <a:r>
              <a:rPr lang="cs-CZ" dirty="0" err="1" smtClean="0"/>
              <a:t>tribunal</a:t>
            </a:r>
            <a:r>
              <a:rPr lang="cs-CZ" dirty="0" smtClean="0"/>
              <a:t> (</a:t>
            </a:r>
            <a:r>
              <a:rPr lang="cs-CZ" dirty="0" err="1" smtClean="0"/>
              <a:t>former</a:t>
            </a:r>
            <a:r>
              <a:rPr lang="cs-CZ" dirty="0" smtClean="0"/>
              <a:t>)</a:t>
            </a:r>
            <a:endParaRPr lang="cs-CZ" dirty="0"/>
          </a:p>
        </p:txBody>
      </p:sp>
      <p:sp>
        <p:nvSpPr>
          <p:cNvPr id="3" name="Zástupný symbol pro obsah 2"/>
          <p:cNvSpPr>
            <a:spLocks noGrp="1"/>
          </p:cNvSpPr>
          <p:nvPr>
            <p:ph idx="1"/>
          </p:nvPr>
        </p:nvSpPr>
        <p:spPr/>
        <p:txBody>
          <a:bodyPr/>
          <a:lstStyle/>
          <a:p>
            <a:r>
              <a:rPr lang="en-US" dirty="0" smtClean="0"/>
              <a:t>The Arbitral Tribunal is not obliged, but is permitted, to conduct its own investigations</a:t>
            </a:r>
            <a:endParaRPr lang="cs-CZ" dirty="0" smtClean="0"/>
          </a:p>
          <a:p>
            <a:r>
              <a:rPr lang="en-US" dirty="0" smtClean="0"/>
              <a:t>The Arbitral Tribunal shall ensure that the Proceeding </a:t>
            </a:r>
            <a:r>
              <a:rPr lang="en-US" b="1" dirty="0" smtClean="0"/>
              <a:t>takes place with due expedition</a:t>
            </a:r>
            <a:endParaRPr lang="cs-CZ" b="1" dirty="0" smtClean="0"/>
          </a:p>
          <a:p>
            <a:r>
              <a:rPr lang="en-US" dirty="0" smtClean="0"/>
              <a:t>There shall be no in-person hearings </a:t>
            </a:r>
            <a:endParaRPr lang="cs-CZ" dirty="0" smtClean="0"/>
          </a:p>
          <a:p>
            <a:pPr lvl="1"/>
            <a:r>
              <a:rPr lang="cs-CZ" dirty="0" smtClean="0"/>
              <a:t>(</a:t>
            </a:r>
            <a:r>
              <a:rPr lang="cs-CZ" dirty="0" err="1" smtClean="0"/>
              <a:t>unless</a:t>
            </a:r>
            <a:r>
              <a:rPr lang="cs-CZ" dirty="0" smtClean="0"/>
              <a:t> </a:t>
            </a:r>
            <a:r>
              <a:rPr lang="cs-CZ" dirty="0" err="1" smtClean="0"/>
              <a:t>exceptional</a:t>
            </a:r>
            <a:r>
              <a:rPr lang="cs-CZ" dirty="0" smtClean="0"/>
              <a:t> </a:t>
            </a:r>
            <a:r>
              <a:rPr lang="cs-CZ" dirty="0" err="1" smtClean="0"/>
              <a:t>circumstances</a:t>
            </a:r>
            <a:r>
              <a:rPr lang="cs-CZ" dirty="0" smtClean="0"/>
              <a:t>)</a:t>
            </a:r>
            <a:endParaRPr lang="cs-CZ" b="1" dirty="0"/>
          </a:p>
        </p:txBody>
      </p:sp>
    </p:spTree>
    <p:extLst>
      <p:ext uri="{BB962C8B-B14F-4D97-AF65-F5344CB8AC3E}">
        <p14:creationId xmlns:p14="http://schemas.microsoft.com/office/powerpoint/2010/main" val="1410762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err="1" smtClean="0"/>
              <a:t>Personal</a:t>
            </a:r>
            <a:r>
              <a:rPr lang="cs-CZ" dirty="0" smtClean="0"/>
              <a:t> </a:t>
            </a:r>
            <a:r>
              <a:rPr lang="cs-CZ" dirty="0" err="1" smtClean="0"/>
              <a:t>rights</a:t>
            </a:r>
            <a:r>
              <a:rPr lang="cs-CZ" dirty="0" smtClean="0"/>
              <a:t> – UDRP</a:t>
            </a:r>
            <a:endParaRPr lang="cs-CZ" dirty="0"/>
          </a:p>
        </p:txBody>
      </p:sp>
      <p:sp>
        <p:nvSpPr>
          <p:cNvPr id="7" name="Zástupný symbol pro obsah 6"/>
          <p:cNvSpPr>
            <a:spLocks noGrp="1"/>
          </p:cNvSpPr>
          <p:nvPr>
            <p:ph sz="half" idx="1"/>
          </p:nvPr>
        </p:nvSpPr>
        <p:spPr>
          <a:xfrm>
            <a:off x="1069847" y="2194560"/>
            <a:ext cx="9612007" cy="3977640"/>
          </a:xfrm>
        </p:spPr>
        <p:txBody>
          <a:bodyPr>
            <a:normAutofit lnSpcReduction="10000"/>
          </a:bodyPr>
          <a:lstStyle/>
          <a:p>
            <a:r>
              <a:rPr lang="en-US" dirty="0"/>
              <a:t>1.5.1 Personal names that have been registered as trademarks would provide standing for a complainant to file a UDRP case.</a:t>
            </a:r>
          </a:p>
          <a:p>
            <a:r>
              <a:rPr lang="en-US" dirty="0"/>
              <a:t>1.5.2 The UDRP does not explicitly provide standing for personal names which are not registered or otherwise protected as trademarks. In situations however where a personal name is being used as a trademark-like identifier in trade or commerce, the complainant may be able to establish unregistered or common law rights in that name for purposes of standing to file a UDRP case where the name in question is used in commerce as a distinctive identifier of the complainant’s goods or services.</a:t>
            </a:r>
          </a:p>
          <a:p>
            <a:r>
              <a:rPr lang="en-US" dirty="0"/>
              <a:t>Merely having a famous name (such as a businessperson or cultural leader who has not demonstrated use of their personal name in a trademark/source-identifying sense), or making broad unsupported assertions regarding the use of such name in trade or commerce, would not likely demonstrate unregistered or common law rights for purposes of standing to file a UDRP complaint.</a:t>
            </a:r>
          </a:p>
        </p:txBody>
      </p:sp>
    </p:spTree>
    <p:extLst>
      <p:ext uri="{BB962C8B-B14F-4D97-AF65-F5344CB8AC3E}">
        <p14:creationId xmlns:p14="http://schemas.microsoft.com/office/powerpoint/2010/main" val="37458909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Expenses</a:t>
            </a:r>
            <a:r>
              <a:rPr lang="cs-CZ" dirty="0" smtClean="0"/>
              <a:t> (</a:t>
            </a:r>
            <a:r>
              <a:rPr lang="cs-CZ" dirty="0" err="1" smtClean="0"/>
              <a:t>former</a:t>
            </a:r>
            <a:r>
              <a:rPr lang="cs-CZ" dirty="0" smtClean="0"/>
              <a:t>)</a:t>
            </a:r>
            <a:endParaRPr lang="cs-CZ" dirty="0"/>
          </a:p>
        </p:txBody>
      </p:sp>
      <p:sp>
        <p:nvSpPr>
          <p:cNvPr id="3" name="Zástupný symbol pro obsah 2"/>
          <p:cNvSpPr>
            <a:spLocks noGrp="1"/>
          </p:cNvSpPr>
          <p:nvPr>
            <p:ph idx="1"/>
          </p:nvPr>
        </p:nvSpPr>
        <p:spPr/>
        <p:txBody>
          <a:bodyPr>
            <a:normAutofit/>
          </a:bodyPr>
          <a:lstStyle/>
          <a:p>
            <a:endParaRPr lang="cs-CZ" dirty="0"/>
          </a:p>
          <a:p>
            <a:r>
              <a:rPr lang="en-US" dirty="0"/>
              <a:t> In addition to expenses connected with the payment of fees for the arbitration proceeding, parties in the dispute may also incur legal fees and other possible expenses resulting from participating in the arbitration proceeding. </a:t>
            </a:r>
            <a:endParaRPr lang="cs-CZ" dirty="0" smtClean="0"/>
          </a:p>
          <a:p>
            <a:r>
              <a:rPr lang="en-US" b="1" dirty="0" smtClean="0"/>
              <a:t>The </a:t>
            </a:r>
            <a:r>
              <a:rPr lang="en-US" b="1" dirty="0"/>
              <a:t>winning party </a:t>
            </a:r>
            <a:r>
              <a:rPr lang="cs-CZ" b="1" dirty="0" err="1" smtClean="0"/>
              <a:t>could</a:t>
            </a:r>
            <a:r>
              <a:rPr lang="en-US" b="1" dirty="0" smtClean="0"/>
              <a:t> </a:t>
            </a:r>
            <a:r>
              <a:rPr lang="en-US" b="1" dirty="0"/>
              <a:t>be awarded compensation of these expenses, </a:t>
            </a:r>
            <a:r>
              <a:rPr lang="en-US" dirty="0"/>
              <a:t>and the losing party </a:t>
            </a:r>
            <a:r>
              <a:rPr lang="en-US" dirty="0" smtClean="0"/>
              <a:t>c</a:t>
            </a:r>
            <a:r>
              <a:rPr lang="cs-CZ" dirty="0" err="1" smtClean="0"/>
              <a:t>ould</a:t>
            </a:r>
            <a:r>
              <a:rPr lang="en-US" dirty="0" smtClean="0"/>
              <a:t> </a:t>
            </a:r>
            <a:r>
              <a:rPr lang="en-US" dirty="0"/>
              <a:t>be ordered to pay this compensation to the winning party. </a:t>
            </a:r>
            <a:endParaRPr lang="cs-CZ" dirty="0"/>
          </a:p>
        </p:txBody>
      </p:sp>
    </p:spTree>
    <p:extLst>
      <p:ext uri="{BB962C8B-B14F-4D97-AF65-F5344CB8AC3E}">
        <p14:creationId xmlns:p14="http://schemas.microsoft.com/office/powerpoint/2010/main" val="36586689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Zástupný symbol pro obsah 3"/>
          <p:cNvGraphicFramePr>
            <a:graphicFrameLocks noGrp="1"/>
          </p:cNvGraphicFramePr>
          <p:nvPr>
            <p:ph idx="1"/>
            <p:extLst>
              <p:ext uri="{D42A27DB-BD31-4B8C-83A1-F6EECF244321}">
                <p14:modId xmlns:p14="http://schemas.microsoft.com/office/powerpoint/2010/main" val="1326382152"/>
              </p:ext>
            </p:extLst>
          </p:nvPr>
        </p:nvGraphicFramePr>
        <p:xfrm>
          <a:off x="838200" y="1825625"/>
          <a:ext cx="10515600" cy="492431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54290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69438BC3-E1A8-47E3-AE64-79248930AEC8}"/>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12ACC3BE-0182-413F-B00D-1C2BEDC308B9}"/>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graphicEl>
                                              <a:dgm id="{3921595C-4A52-4A07-9B44-54B6AD2F5E4E}"/>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A3C7D398-EC23-41A0-AFA1-DB22F3B6F0D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707CA1EA-7F50-4D04-9825-00B19EFD8C0F}"/>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8B8D58D2-3698-432C-962E-CDAF4E7100FD}"/>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graphicEl>
                                              <a:dgm id="{92AAC703-AF9B-496C-8AF2-B7998673636C}"/>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945ED973-34B0-4652-B2F1-B9E109AFF2B6}"/>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FDF59745-FDA3-4FCF-8CDF-7FEDC7E5F475}"/>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graphicEl>
                                              <a:dgm id="{AE501154-0F86-450E-857D-BAAA79E0074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nvPr>
        </p:nvGraphicFramePr>
        <p:xfrm>
          <a:off x="838200" y="767751"/>
          <a:ext cx="10515600" cy="54092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29825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obsah 2"/>
          <p:cNvSpPr>
            <a:spLocks noGrp="1"/>
          </p:cNvSpPr>
          <p:nvPr>
            <p:ph idx="1"/>
          </p:nvPr>
        </p:nvSpPr>
        <p:spPr/>
        <p:txBody>
          <a:bodyPr/>
          <a:lstStyle/>
          <a:p>
            <a:r>
              <a:rPr lang="en-US" dirty="0" smtClean="0"/>
              <a:t>the </a:t>
            </a:r>
            <a:r>
              <a:rPr lang="en-US" dirty="0"/>
              <a:t>Holder holds the right to the Protected Designation which is identical with the Domain Name</a:t>
            </a:r>
            <a:r>
              <a:rPr lang="en-US" dirty="0" smtClean="0"/>
              <a:t>,</a:t>
            </a:r>
            <a:endParaRPr lang="cs-CZ" dirty="0" smtClean="0"/>
          </a:p>
          <a:p>
            <a:r>
              <a:rPr lang="en-US" dirty="0" smtClean="0"/>
              <a:t>the </a:t>
            </a:r>
            <a:r>
              <a:rPr lang="en-US" dirty="0"/>
              <a:t>Holder used the Domain Name before being notified of the initiation of the dispute, for fair dealing in connection with the offering of goods or services, or demonstrably made arrangements for such use, </a:t>
            </a:r>
            <a:endParaRPr lang="cs-CZ" dirty="0" smtClean="0"/>
          </a:p>
          <a:p>
            <a:r>
              <a:rPr lang="en-US" dirty="0" smtClean="0"/>
              <a:t>the </a:t>
            </a:r>
            <a:r>
              <a:rPr lang="en-US" dirty="0"/>
              <a:t>Holder is generally known under the Domain Name, even in the event that the Holder does not enjoy the right to the Protected Designation, </a:t>
            </a:r>
            <a:endParaRPr lang="cs-CZ" dirty="0" smtClean="0"/>
          </a:p>
          <a:p>
            <a:r>
              <a:rPr lang="en-US" dirty="0" smtClean="0"/>
              <a:t>the </a:t>
            </a:r>
            <a:r>
              <a:rPr lang="en-US" dirty="0"/>
              <a:t>Holder uses the Domain Name for fair dealing without intending to mislead third parties or to harm the reputation of the Petitioner or its Protected Designation</a:t>
            </a:r>
            <a:endParaRPr lang="cs-CZ" dirty="0"/>
          </a:p>
        </p:txBody>
      </p:sp>
    </p:spTree>
    <p:extLst>
      <p:ext uri="{BB962C8B-B14F-4D97-AF65-F5344CB8AC3E}">
        <p14:creationId xmlns:p14="http://schemas.microsoft.com/office/powerpoint/2010/main" val="18336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obsah 2"/>
          <p:cNvSpPr>
            <a:spLocks noGrp="1"/>
          </p:cNvSpPr>
          <p:nvPr>
            <p:ph idx="1"/>
          </p:nvPr>
        </p:nvSpPr>
        <p:spPr/>
        <p:txBody>
          <a:bodyPr>
            <a:normAutofit/>
          </a:bodyPr>
          <a:lstStyle/>
          <a:p>
            <a:r>
              <a:rPr lang="en-US" dirty="0"/>
              <a:t>the Domain Name was registered or acquired in order to prevent the Petitioner from using such Protected Designation </a:t>
            </a:r>
            <a:r>
              <a:rPr lang="cs-CZ" dirty="0" smtClean="0"/>
              <a:t>:</a:t>
            </a:r>
          </a:p>
          <a:p>
            <a:pPr lvl="1"/>
            <a:r>
              <a:rPr lang="en-US" dirty="0" smtClean="0"/>
              <a:t>(</a:t>
            </a:r>
            <a:r>
              <a:rPr lang="en-US" dirty="0"/>
              <a:t>i) the Holder engaged in such wrongdoing repeatedly; or </a:t>
            </a:r>
            <a:endParaRPr lang="cs-CZ" dirty="0" smtClean="0"/>
          </a:p>
          <a:p>
            <a:pPr lvl="1"/>
            <a:r>
              <a:rPr lang="en-US" dirty="0" smtClean="0"/>
              <a:t>(</a:t>
            </a:r>
            <a:r>
              <a:rPr lang="en-US" dirty="0"/>
              <a:t>ii) the Domain Name was not properly used for at least two years from the date of its registration, </a:t>
            </a:r>
            <a:endParaRPr lang="cs-CZ" dirty="0" smtClean="0"/>
          </a:p>
          <a:p>
            <a:r>
              <a:rPr lang="en-US" dirty="0" smtClean="0"/>
              <a:t> </a:t>
            </a:r>
            <a:r>
              <a:rPr lang="en-US" dirty="0"/>
              <a:t>the Domain Name was registered or acquired primarily with the intention to disrupt the economic activities of the Petitioner</a:t>
            </a:r>
            <a:r>
              <a:rPr lang="en-US" dirty="0" smtClean="0"/>
              <a:t>,</a:t>
            </a:r>
            <a:endParaRPr lang="cs-CZ" dirty="0" smtClean="0"/>
          </a:p>
          <a:p>
            <a:r>
              <a:rPr lang="en-US" dirty="0" smtClean="0"/>
              <a:t> </a:t>
            </a:r>
            <a:r>
              <a:rPr lang="en-US" dirty="0"/>
              <a:t>The Domain Name was intentionally used to direct Internet users to a website or some other online resource for the purpose of achieving profits, by creating a likelihood of confusion with the Protected Designation belonging to the Petitioner</a:t>
            </a:r>
            <a:endParaRPr lang="cs-CZ" dirty="0"/>
          </a:p>
        </p:txBody>
      </p:sp>
    </p:spTree>
    <p:extLst>
      <p:ext uri="{BB962C8B-B14F-4D97-AF65-F5344CB8AC3E}">
        <p14:creationId xmlns:p14="http://schemas.microsoft.com/office/powerpoint/2010/main" val="31248344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Nadpis 1"/>
          <p:cNvSpPr>
            <a:spLocks noGrp="1"/>
          </p:cNvSpPr>
          <p:nvPr>
            <p:ph type="title" idx="4294967295"/>
          </p:nvPr>
        </p:nvSpPr>
        <p:spPr>
          <a:xfrm>
            <a:off x="0" y="365125"/>
            <a:ext cx="10515600" cy="1325563"/>
          </a:xfrm>
        </p:spPr>
        <p:txBody>
          <a:bodyPr/>
          <a:lstStyle/>
          <a:p>
            <a:r>
              <a:rPr lang="cs-CZ"/>
              <a:t>.eu domain</a:t>
            </a:r>
          </a:p>
        </p:txBody>
      </p:sp>
      <p:sp>
        <p:nvSpPr>
          <p:cNvPr id="14338" name="Zástupný symbol pro obsah 2"/>
          <p:cNvSpPr>
            <a:spLocks noGrp="1"/>
          </p:cNvSpPr>
          <p:nvPr>
            <p:ph idx="4294967295"/>
          </p:nvPr>
        </p:nvSpPr>
        <p:spPr>
          <a:xfrm>
            <a:off x="0" y="1825625"/>
            <a:ext cx="10515600" cy="4351338"/>
          </a:xfrm>
        </p:spPr>
        <p:txBody>
          <a:bodyPr/>
          <a:lstStyle/>
          <a:p>
            <a:r>
              <a:rPr lang="cs-CZ" dirty="0" err="1"/>
              <a:t>Established</a:t>
            </a:r>
            <a:r>
              <a:rPr lang="cs-CZ" dirty="0"/>
              <a:t>  „by </a:t>
            </a:r>
            <a:r>
              <a:rPr lang="cs-CZ" dirty="0" err="1"/>
              <a:t>law</a:t>
            </a:r>
            <a:r>
              <a:rPr lang="cs-CZ" dirty="0"/>
              <a:t>“ </a:t>
            </a:r>
          </a:p>
          <a:p>
            <a:pPr lvl="1"/>
            <a:r>
              <a:rPr lang="cs-CZ" dirty="0"/>
              <a:t>733</a:t>
            </a:r>
            <a:r>
              <a:rPr lang="en-US" dirty="0" smtClean="0"/>
              <a:t>/2002/EC</a:t>
            </a:r>
            <a:r>
              <a:rPr lang="cs-CZ" dirty="0" smtClean="0"/>
              <a:t> (4 </a:t>
            </a:r>
            <a:r>
              <a:rPr lang="cs-CZ" dirty="0" err="1" smtClean="0"/>
              <a:t>other</a:t>
            </a:r>
            <a:r>
              <a:rPr lang="cs-CZ" dirty="0" smtClean="0"/>
              <a:t> </a:t>
            </a:r>
            <a:r>
              <a:rPr lang="cs-CZ" dirty="0" err="1" smtClean="0"/>
              <a:t>Regulations</a:t>
            </a:r>
            <a:r>
              <a:rPr lang="cs-CZ" dirty="0" smtClean="0"/>
              <a:t>)</a:t>
            </a:r>
            <a:endParaRPr lang="en-US" dirty="0"/>
          </a:p>
          <a:p>
            <a:r>
              <a:rPr lang="en-US" dirty="0"/>
              <a:t>To accelerate e-commerce </a:t>
            </a:r>
          </a:p>
          <a:p>
            <a:r>
              <a:rPr lang="en-US" dirty="0"/>
              <a:t>Promote common market</a:t>
            </a:r>
          </a:p>
          <a:p>
            <a:r>
              <a:rPr lang="en-US" dirty="0"/>
              <a:t>Accelerate benefits of information society</a:t>
            </a:r>
          </a:p>
          <a:p>
            <a:endParaRPr lang="cs-CZ" dirty="0"/>
          </a:p>
        </p:txBody>
      </p:sp>
      <p:pic>
        <p:nvPicPr>
          <p:cNvPr id="3" name="Obrázek 2"/>
          <p:cNvPicPr>
            <a:picLocks noChangeAspect="1"/>
          </p:cNvPicPr>
          <p:nvPr/>
        </p:nvPicPr>
        <p:blipFill>
          <a:blip r:embed="rId2"/>
          <a:stretch>
            <a:fillRect/>
          </a:stretch>
        </p:blipFill>
        <p:spPr>
          <a:xfrm>
            <a:off x="3980565" y="4001294"/>
            <a:ext cx="7968065" cy="2439605"/>
          </a:xfrm>
          <a:prstGeom prst="rect">
            <a:avLst/>
          </a:prstGeom>
        </p:spPr>
      </p:pic>
    </p:spTree>
    <p:extLst>
      <p:ext uri="{BB962C8B-B14F-4D97-AF65-F5344CB8AC3E}">
        <p14:creationId xmlns:p14="http://schemas.microsoft.com/office/powerpoint/2010/main" val="1168786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title" idx="4294967295"/>
          </p:nvPr>
        </p:nvSpPr>
        <p:spPr>
          <a:xfrm>
            <a:off x="0" y="365125"/>
            <a:ext cx="10515600" cy="1325563"/>
          </a:xfrm>
        </p:spPr>
        <p:txBody>
          <a:bodyPr/>
          <a:lstStyle/>
          <a:p>
            <a:r>
              <a:rPr lang="en-US"/>
              <a:t>Structure of the .eu domain</a:t>
            </a:r>
            <a:endParaRPr lang="cs-CZ"/>
          </a:p>
        </p:txBody>
      </p:sp>
      <p:sp>
        <p:nvSpPr>
          <p:cNvPr id="4" name="Obdélník 3"/>
          <p:cNvSpPr/>
          <p:nvPr/>
        </p:nvSpPr>
        <p:spPr>
          <a:xfrm>
            <a:off x="2326058" y="1643050"/>
            <a:ext cx="7608942" cy="923330"/>
          </a:xfrm>
          <a:prstGeom prst="rect">
            <a:avLst/>
          </a:prstGeom>
          <a:noFill/>
        </p:spPr>
        <p:txBody>
          <a:bodyPr wrap="none">
            <a:spAutoFit/>
          </a:bodyPr>
          <a:lstStyle/>
          <a:p>
            <a:pPr algn="ctr">
              <a:defRPr/>
            </a:pPr>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REGISTRY</a:t>
            </a:r>
            <a:r>
              <a:rPr lang="cs-CZ"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cs-CZ" sz="54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authority</a:t>
            </a:r>
            <a:r>
              <a:rPr lang="cs-CZ"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Obdélník 4"/>
          <p:cNvSpPr/>
          <p:nvPr/>
        </p:nvSpPr>
        <p:spPr>
          <a:xfrm>
            <a:off x="4240942" y="2967335"/>
            <a:ext cx="3710119" cy="923330"/>
          </a:xfrm>
          <a:prstGeom prst="rect">
            <a:avLst/>
          </a:prstGeom>
          <a:noFill/>
        </p:spPr>
        <p:txBody>
          <a:bodyPr wrap="none">
            <a:spAutoFit/>
          </a:bodyPr>
          <a:lstStyle/>
          <a:p>
            <a:pPr algn="ctr">
              <a:defRPr/>
            </a:pPr>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REGISTRARS</a:t>
            </a:r>
            <a:endParaRPr lang="cs-CZ"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Obdélník 5"/>
          <p:cNvSpPr/>
          <p:nvPr/>
        </p:nvSpPr>
        <p:spPr>
          <a:xfrm>
            <a:off x="4935729" y="4786322"/>
            <a:ext cx="2011769" cy="923330"/>
          </a:xfrm>
          <a:prstGeom prst="rect">
            <a:avLst/>
          </a:prstGeom>
          <a:noFill/>
        </p:spPr>
        <p:txBody>
          <a:bodyPr wrap="non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n-US" sz="5400" b="1" dirty="0">
                <a:ln/>
                <a:solidFill>
                  <a:schemeClr val="accent3"/>
                </a:solidFill>
              </a:rPr>
              <a:t>USERS</a:t>
            </a:r>
            <a:endParaRPr lang="cs-CZ" sz="5400" b="1" dirty="0">
              <a:ln/>
              <a:solidFill>
                <a:schemeClr val="accent3"/>
              </a:solidFill>
            </a:endParaRPr>
          </a:p>
        </p:txBody>
      </p:sp>
    </p:spTree>
    <p:extLst>
      <p:ext uri="{BB962C8B-B14F-4D97-AF65-F5344CB8AC3E}">
        <p14:creationId xmlns:p14="http://schemas.microsoft.com/office/powerpoint/2010/main" val="30427072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Nadpis 1"/>
          <p:cNvSpPr>
            <a:spLocks noGrp="1"/>
          </p:cNvSpPr>
          <p:nvPr>
            <p:ph type="title" idx="4294967295"/>
          </p:nvPr>
        </p:nvSpPr>
        <p:spPr>
          <a:xfrm>
            <a:off x="0" y="365125"/>
            <a:ext cx="10515600" cy="1325563"/>
          </a:xfrm>
        </p:spPr>
        <p:txBody>
          <a:bodyPr/>
          <a:lstStyle/>
          <a:p>
            <a:r>
              <a:rPr lang="en-US" dirty="0"/>
              <a:t>REGISTRY </a:t>
            </a:r>
            <a:r>
              <a:rPr lang="en-US" dirty="0" smtClean="0"/>
              <a:t>(</a:t>
            </a:r>
            <a:r>
              <a:rPr lang="cs-CZ" dirty="0" err="1" smtClean="0"/>
              <a:t>Authority</a:t>
            </a:r>
            <a:r>
              <a:rPr lang="en-US" dirty="0" smtClean="0"/>
              <a:t>)</a:t>
            </a:r>
            <a:endParaRPr lang="cs-CZ" dirty="0"/>
          </a:p>
        </p:txBody>
      </p:sp>
      <p:sp>
        <p:nvSpPr>
          <p:cNvPr id="16386" name="Zástupný symbol pro obsah 2"/>
          <p:cNvSpPr>
            <a:spLocks noGrp="1"/>
          </p:cNvSpPr>
          <p:nvPr>
            <p:ph idx="4294967295"/>
          </p:nvPr>
        </p:nvSpPr>
        <p:spPr>
          <a:xfrm>
            <a:off x="0" y="1825625"/>
            <a:ext cx="10515600" cy="4351338"/>
          </a:xfrm>
        </p:spPr>
        <p:txBody>
          <a:bodyPr/>
          <a:lstStyle/>
          <a:p>
            <a:r>
              <a:rPr lang="en-US"/>
              <a:t>Administers the .eu domain</a:t>
            </a:r>
          </a:p>
          <a:p>
            <a:r>
              <a:rPr lang="en-US"/>
              <a:t>EURid </a:t>
            </a:r>
          </a:p>
          <a:p>
            <a:pPr lvl="1"/>
            <a:r>
              <a:rPr lang="en-US"/>
              <a:t>Non profit company</a:t>
            </a:r>
          </a:p>
          <a:p>
            <a:pPr lvl="1"/>
            <a:r>
              <a:rPr lang="en-US"/>
              <a:t>Established under Belgian law</a:t>
            </a:r>
          </a:p>
          <a:p>
            <a:endParaRPr lang="cs-CZ"/>
          </a:p>
        </p:txBody>
      </p:sp>
      <p:pic>
        <p:nvPicPr>
          <p:cNvPr id="2050" name="Picture 2" descr="https://webexpo.net/files/partners/prague2013/products/euri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48014" y="1825625"/>
            <a:ext cx="3764947" cy="3764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66270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title" idx="4294967295"/>
          </p:nvPr>
        </p:nvSpPr>
        <p:spPr>
          <a:xfrm>
            <a:off x="0" y="365125"/>
            <a:ext cx="10515600" cy="1325563"/>
          </a:xfrm>
        </p:spPr>
        <p:txBody>
          <a:bodyPr/>
          <a:lstStyle/>
          <a:p>
            <a:r>
              <a:rPr lang="en-US"/>
              <a:t>Registrars</a:t>
            </a:r>
            <a:endParaRPr lang="cs-CZ"/>
          </a:p>
        </p:txBody>
      </p:sp>
      <p:sp>
        <p:nvSpPr>
          <p:cNvPr id="17410" name="Zástupný symbol pro obsah 2"/>
          <p:cNvSpPr>
            <a:spLocks noGrp="1"/>
          </p:cNvSpPr>
          <p:nvPr>
            <p:ph idx="4294967295"/>
          </p:nvPr>
        </p:nvSpPr>
        <p:spPr>
          <a:xfrm>
            <a:off x="0" y="1825625"/>
            <a:ext cx="10515600" cy="4351338"/>
          </a:xfrm>
        </p:spPr>
        <p:txBody>
          <a:bodyPr/>
          <a:lstStyle/>
          <a:p>
            <a:r>
              <a:rPr lang="en-US" dirty="0"/>
              <a:t>Independent entities</a:t>
            </a:r>
          </a:p>
          <a:p>
            <a:r>
              <a:rPr lang="en-US" dirty="0"/>
              <a:t>Have to be accredited by the registry</a:t>
            </a:r>
          </a:p>
          <a:p>
            <a:r>
              <a:rPr lang="en-US" dirty="0" smtClean="0"/>
              <a:t>Currently </a:t>
            </a:r>
            <a:r>
              <a:rPr lang="cs-CZ" dirty="0" smtClean="0"/>
              <a:t>more </a:t>
            </a:r>
            <a:r>
              <a:rPr lang="cs-CZ" dirty="0" err="1" smtClean="0"/>
              <a:t>than</a:t>
            </a:r>
            <a:r>
              <a:rPr lang="cs-CZ" dirty="0" smtClean="0"/>
              <a:t> 700 </a:t>
            </a:r>
            <a:r>
              <a:rPr lang="en-US" dirty="0" smtClean="0"/>
              <a:t>accredited registrars</a:t>
            </a:r>
            <a:endParaRPr lang="cs-CZ" dirty="0" smtClean="0"/>
          </a:p>
          <a:p>
            <a:r>
              <a:rPr lang="cs-CZ" dirty="0">
                <a:hlinkClick r:id="rId2"/>
              </a:rPr>
              <a:t>https://eurid.eu/en/find-a-registrar/</a:t>
            </a:r>
            <a:endParaRPr lang="cs-CZ" dirty="0"/>
          </a:p>
        </p:txBody>
      </p:sp>
    </p:spTree>
    <p:extLst>
      <p:ext uri="{BB962C8B-B14F-4D97-AF65-F5344CB8AC3E}">
        <p14:creationId xmlns:p14="http://schemas.microsoft.com/office/powerpoint/2010/main" val="289502807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Nadpis 1"/>
          <p:cNvSpPr>
            <a:spLocks noGrp="1"/>
          </p:cNvSpPr>
          <p:nvPr>
            <p:ph type="title" idx="4294967295"/>
          </p:nvPr>
        </p:nvSpPr>
        <p:spPr>
          <a:xfrm>
            <a:off x="0" y="365125"/>
            <a:ext cx="10515600" cy="1325563"/>
          </a:xfrm>
        </p:spPr>
        <p:txBody>
          <a:bodyPr/>
          <a:lstStyle/>
          <a:p>
            <a:r>
              <a:rPr lang="en-US"/>
              <a:t>USERS - Eligibility criteria (Art 3)</a:t>
            </a:r>
            <a:endParaRPr lang="cs-CZ"/>
          </a:p>
        </p:txBody>
      </p:sp>
      <p:sp>
        <p:nvSpPr>
          <p:cNvPr id="3" name="TextovéPole 2"/>
          <p:cNvSpPr txBox="1"/>
          <p:nvPr/>
        </p:nvSpPr>
        <p:spPr>
          <a:xfrm>
            <a:off x="731520" y="2369128"/>
            <a:ext cx="9722966" cy="2062103"/>
          </a:xfrm>
          <a:prstGeom prst="rect">
            <a:avLst/>
          </a:prstGeom>
          <a:noFill/>
        </p:spPr>
        <p:txBody>
          <a:bodyPr wrap="square" rtlCol="0">
            <a:spAutoFit/>
          </a:bodyPr>
          <a:lstStyle/>
          <a:p>
            <a:r>
              <a:rPr lang="en-US" sz="3200" dirty="0"/>
              <a:t>Any person, company or </a:t>
            </a:r>
            <a:r>
              <a:rPr lang="en-US" sz="3200" dirty="0" err="1"/>
              <a:t>organisation</a:t>
            </a:r>
            <a:r>
              <a:rPr lang="en-US" sz="3200" dirty="0"/>
              <a:t> based in the European Union, Iceland, Norway or Liechtenstein can register a domain name under .</a:t>
            </a:r>
            <a:r>
              <a:rPr lang="en-US" sz="3200" dirty="0" err="1"/>
              <a:t>eu</a:t>
            </a:r>
            <a:r>
              <a:rPr lang="en-US" sz="3200" dirty="0"/>
              <a:t> or .</a:t>
            </a:r>
            <a:r>
              <a:rPr lang="en-US" sz="3200" dirty="0" err="1"/>
              <a:t>ею</a:t>
            </a:r>
            <a:r>
              <a:rPr lang="en-US" sz="3200" dirty="0"/>
              <a:t> (Cyrillic script).</a:t>
            </a:r>
            <a:endParaRPr lang="cs-CZ" sz="3200" dirty="0"/>
          </a:p>
        </p:txBody>
      </p:sp>
    </p:spTree>
    <p:extLst>
      <p:ext uri="{BB962C8B-B14F-4D97-AF65-F5344CB8AC3E}">
        <p14:creationId xmlns:p14="http://schemas.microsoft.com/office/powerpoint/2010/main" val="2839601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err="1" smtClean="0"/>
              <a:t>Company</a:t>
            </a:r>
            <a:r>
              <a:rPr lang="cs-CZ" dirty="0" smtClean="0"/>
              <a:t> </a:t>
            </a:r>
            <a:r>
              <a:rPr lang="cs-CZ" dirty="0" err="1" smtClean="0"/>
              <a:t>name</a:t>
            </a:r>
            <a:r>
              <a:rPr lang="cs-CZ" dirty="0" smtClean="0"/>
              <a:t> - UDRP</a:t>
            </a:r>
            <a:endParaRPr lang="cs-CZ" dirty="0"/>
          </a:p>
        </p:txBody>
      </p:sp>
      <p:sp>
        <p:nvSpPr>
          <p:cNvPr id="7" name="Zástupný symbol pro obsah 6"/>
          <p:cNvSpPr>
            <a:spLocks noGrp="1"/>
          </p:cNvSpPr>
          <p:nvPr>
            <p:ph sz="half" idx="1"/>
          </p:nvPr>
        </p:nvSpPr>
        <p:spPr>
          <a:xfrm>
            <a:off x="1069847" y="2194560"/>
            <a:ext cx="9612007" cy="3977640"/>
          </a:xfrm>
        </p:spPr>
        <p:txBody>
          <a:bodyPr>
            <a:normAutofit/>
          </a:bodyPr>
          <a:lstStyle/>
          <a:p>
            <a:r>
              <a:rPr lang="cs-CZ" dirty="0" err="1">
                <a:hlinkClick r:id="rId2"/>
              </a:rPr>
              <a:t>Elan</a:t>
            </a:r>
            <a:r>
              <a:rPr lang="cs-CZ" dirty="0">
                <a:hlinkClick r:id="rId2"/>
              </a:rPr>
              <a:t>, LLC v. Al </a:t>
            </a:r>
            <a:r>
              <a:rPr lang="cs-CZ" dirty="0" err="1">
                <a:hlinkClick r:id="rId2"/>
              </a:rPr>
              <a:t>Perkins</a:t>
            </a:r>
            <a:r>
              <a:rPr lang="cs-CZ" dirty="0"/>
              <a:t>, FA1705001731999 (</a:t>
            </a:r>
            <a:r>
              <a:rPr lang="cs-CZ" dirty="0" err="1"/>
              <a:t>Forum</a:t>
            </a:r>
            <a:r>
              <a:rPr lang="cs-CZ" dirty="0"/>
              <a:t> June 26, 2017) ("</a:t>
            </a:r>
            <a:r>
              <a:rPr lang="cs-CZ" dirty="0" err="1"/>
              <a:t>Elan</a:t>
            </a:r>
            <a:r>
              <a:rPr lang="cs-CZ" dirty="0"/>
              <a:t> Studio" and &lt;elanstudionola.com&gt;), </a:t>
            </a:r>
            <a:r>
              <a:rPr lang="cs-CZ" dirty="0" err="1"/>
              <a:t>or</a:t>
            </a:r>
            <a:r>
              <a:rPr lang="cs-CZ" dirty="0"/>
              <a:t> </a:t>
            </a:r>
            <a:r>
              <a:rPr lang="cs-CZ" dirty="0" err="1"/>
              <a:t>using</a:t>
            </a:r>
            <a:r>
              <a:rPr lang="cs-CZ" dirty="0"/>
              <a:t> </a:t>
            </a:r>
            <a:r>
              <a:rPr lang="cs-CZ" dirty="0" err="1"/>
              <a:t>the</a:t>
            </a:r>
            <a:r>
              <a:rPr lang="cs-CZ" dirty="0"/>
              <a:t> </a:t>
            </a:r>
            <a:r>
              <a:rPr lang="cs-CZ" dirty="0" err="1"/>
              <a:t>first</a:t>
            </a:r>
            <a:r>
              <a:rPr lang="cs-CZ" dirty="0"/>
              <a:t> part </a:t>
            </a:r>
            <a:r>
              <a:rPr lang="cs-CZ" dirty="0" err="1"/>
              <a:t>of</a:t>
            </a:r>
            <a:r>
              <a:rPr lang="cs-CZ" dirty="0"/>
              <a:t> </a:t>
            </a:r>
            <a:r>
              <a:rPr lang="cs-CZ" dirty="0" err="1"/>
              <a:t>its</a:t>
            </a:r>
            <a:r>
              <a:rPr lang="cs-CZ" dirty="0"/>
              <a:t> </a:t>
            </a:r>
            <a:r>
              <a:rPr lang="cs-CZ" dirty="0" err="1"/>
              <a:t>company</a:t>
            </a:r>
            <a:r>
              <a:rPr lang="cs-CZ" dirty="0"/>
              <a:t> </a:t>
            </a:r>
            <a:r>
              <a:rPr lang="cs-CZ" dirty="0" err="1" smtClean="0"/>
              <a:t>name</a:t>
            </a:r>
            <a:endParaRPr lang="cs-CZ" dirty="0" smtClean="0"/>
          </a:p>
          <a:p>
            <a:r>
              <a:rPr lang="cs-CZ" dirty="0" err="1" smtClean="0">
                <a:hlinkClick r:id="rId3"/>
              </a:rPr>
              <a:t>Caldsoft</a:t>
            </a:r>
            <a:r>
              <a:rPr lang="cs-CZ" dirty="0" smtClean="0">
                <a:hlinkClick r:id="rId3"/>
              </a:rPr>
              <a:t> </a:t>
            </a:r>
            <a:r>
              <a:rPr lang="cs-CZ" dirty="0">
                <a:hlinkClick r:id="rId3"/>
              </a:rPr>
              <a:t>Way3D </a:t>
            </a:r>
            <a:r>
              <a:rPr lang="cs-CZ" dirty="0" err="1">
                <a:hlinkClick r:id="rId3"/>
              </a:rPr>
              <a:t>Sistemas</a:t>
            </a:r>
            <a:r>
              <a:rPr lang="cs-CZ" dirty="0">
                <a:hlinkClick r:id="rId3"/>
              </a:rPr>
              <a:t> </a:t>
            </a:r>
            <a:r>
              <a:rPr lang="cs-CZ" dirty="0" err="1">
                <a:hlinkClick r:id="rId3"/>
              </a:rPr>
              <a:t>Eireli</a:t>
            </a:r>
            <a:r>
              <a:rPr lang="cs-CZ" dirty="0">
                <a:hlinkClick r:id="rId3"/>
              </a:rPr>
              <a:t> EPP v. </a:t>
            </a:r>
            <a:r>
              <a:rPr lang="cs-CZ" dirty="0" err="1">
                <a:hlinkClick r:id="rId3"/>
              </a:rPr>
              <a:t>JInsoo</a:t>
            </a:r>
            <a:r>
              <a:rPr lang="cs-CZ" dirty="0">
                <a:hlinkClick r:id="rId3"/>
              </a:rPr>
              <a:t> </a:t>
            </a:r>
            <a:r>
              <a:rPr lang="cs-CZ" dirty="0" err="1">
                <a:hlinkClick r:id="rId3"/>
              </a:rPr>
              <a:t>Yoon</a:t>
            </a:r>
            <a:r>
              <a:rPr lang="cs-CZ" dirty="0"/>
              <a:t>, D2016-2514 (WIPO </a:t>
            </a:r>
            <a:r>
              <a:rPr lang="cs-CZ" dirty="0" err="1"/>
              <a:t>January</a:t>
            </a:r>
            <a:r>
              <a:rPr lang="cs-CZ" dirty="0"/>
              <a:t> 23, 2017) (&lt;caldsoft.com&gt;), </a:t>
            </a:r>
            <a:r>
              <a:rPr lang="cs-CZ" dirty="0" err="1"/>
              <a:t>or</a:t>
            </a:r>
            <a:r>
              <a:rPr lang="cs-CZ" dirty="0"/>
              <a:t> </a:t>
            </a:r>
            <a:r>
              <a:rPr lang="cs-CZ" dirty="0" err="1"/>
              <a:t>visually</a:t>
            </a:r>
            <a:r>
              <a:rPr lang="cs-CZ" dirty="0"/>
              <a:t> </a:t>
            </a:r>
            <a:r>
              <a:rPr lang="cs-CZ" dirty="0" err="1"/>
              <a:t>distinctive</a:t>
            </a:r>
            <a:r>
              <a:rPr lang="cs-CZ" dirty="0"/>
              <a:t> </a:t>
            </a:r>
            <a:r>
              <a:rPr lang="cs-CZ" dirty="0" err="1"/>
              <a:t>spellings</a:t>
            </a:r>
            <a:r>
              <a:rPr lang="cs-CZ" dirty="0"/>
              <a:t> </a:t>
            </a:r>
            <a:r>
              <a:rPr lang="cs-CZ" dirty="0" err="1"/>
              <a:t>of</a:t>
            </a:r>
            <a:r>
              <a:rPr lang="cs-CZ" dirty="0"/>
              <a:t> </a:t>
            </a:r>
            <a:r>
              <a:rPr lang="cs-CZ" dirty="0" err="1" smtClean="0"/>
              <a:t>words</a:t>
            </a:r>
            <a:r>
              <a:rPr lang="cs-CZ" dirty="0"/>
              <a:t> </a:t>
            </a:r>
            <a:endParaRPr lang="cs-CZ" dirty="0" smtClean="0"/>
          </a:p>
          <a:p>
            <a:r>
              <a:rPr lang="cs-CZ" dirty="0" smtClean="0">
                <a:hlinkClick r:id="rId4"/>
              </a:rPr>
              <a:t>Nu </a:t>
            </a:r>
            <a:r>
              <a:rPr lang="cs-CZ" dirty="0">
                <a:hlinkClick r:id="rId4"/>
              </a:rPr>
              <a:t>Mark LLC v. </a:t>
            </a:r>
            <a:r>
              <a:rPr lang="cs-CZ" dirty="0" err="1">
                <a:hlinkClick r:id="rId4"/>
              </a:rPr>
              <a:t>Bui</a:t>
            </a:r>
            <a:r>
              <a:rPr lang="cs-CZ" dirty="0">
                <a:hlinkClick r:id="rId4"/>
              </a:rPr>
              <a:t>, Long</a:t>
            </a:r>
            <a:r>
              <a:rPr lang="cs-CZ" dirty="0"/>
              <a:t>, D2013-1785 (WIPO </a:t>
            </a:r>
            <a:r>
              <a:rPr lang="cs-CZ" dirty="0" err="1"/>
              <a:t>December</a:t>
            </a:r>
            <a:r>
              <a:rPr lang="cs-CZ" dirty="0"/>
              <a:t> 22, 2013) ("Nu Mark" and &lt;numarkcigs.com</a:t>
            </a:r>
            <a:r>
              <a:rPr lang="cs-CZ" dirty="0" smtClean="0"/>
              <a:t>&gt;).</a:t>
            </a:r>
          </a:p>
          <a:p>
            <a:endParaRPr lang="cs-CZ" dirty="0"/>
          </a:p>
          <a:p>
            <a:r>
              <a:rPr lang="cs-CZ" dirty="0" err="1" smtClean="0"/>
              <a:t>NuMark</a:t>
            </a:r>
            <a:r>
              <a:rPr lang="cs-CZ" dirty="0" smtClean="0"/>
              <a:t>: </a:t>
            </a:r>
            <a:r>
              <a:rPr lang="en-US" dirty="0"/>
              <a:t>"</a:t>
            </a:r>
            <a:r>
              <a:rPr lang="en-US" i="1" dirty="0"/>
              <a:t>Complainant's trade name . . . had become a distinctive identifier associated with its business and products on its website and thus demonstrated complainant's unregistered trademark rights</a:t>
            </a:r>
            <a:r>
              <a:rPr lang="en-US" i="1" dirty="0" smtClean="0"/>
              <a:t>.</a:t>
            </a:r>
            <a:r>
              <a:rPr lang="cs-CZ" dirty="0" smtClean="0"/>
              <a:t>“</a:t>
            </a:r>
          </a:p>
          <a:p>
            <a:r>
              <a:rPr lang="cs-CZ" dirty="0" err="1" smtClean="0"/>
              <a:t>It</a:t>
            </a:r>
            <a:r>
              <a:rPr lang="cs-CZ" dirty="0" smtClean="0"/>
              <a:t> </a:t>
            </a:r>
            <a:r>
              <a:rPr lang="cs-CZ" dirty="0" err="1" smtClean="0"/>
              <a:t>is</a:t>
            </a:r>
            <a:r>
              <a:rPr lang="cs-CZ" dirty="0" smtClean="0"/>
              <a:t> </a:t>
            </a:r>
            <a:r>
              <a:rPr lang="cs-CZ" dirty="0" err="1" smtClean="0"/>
              <a:t>however</a:t>
            </a:r>
            <a:r>
              <a:rPr lang="cs-CZ" dirty="0" smtClean="0"/>
              <a:t> </a:t>
            </a:r>
            <a:r>
              <a:rPr lang="cs-CZ" dirty="0" err="1" smtClean="0"/>
              <a:t>always</a:t>
            </a:r>
            <a:r>
              <a:rPr lang="cs-CZ" dirty="0" smtClean="0"/>
              <a:t> </a:t>
            </a:r>
            <a:r>
              <a:rPr lang="cs-CZ" dirty="0" err="1" smtClean="0"/>
              <a:t>better</a:t>
            </a:r>
            <a:r>
              <a:rPr lang="cs-CZ" dirty="0" smtClean="0"/>
              <a:t> to </a:t>
            </a:r>
            <a:r>
              <a:rPr lang="cs-CZ" dirty="0" err="1" smtClean="0"/>
              <a:t>have</a:t>
            </a:r>
            <a:r>
              <a:rPr lang="cs-CZ" dirty="0" smtClean="0"/>
              <a:t> trademark (</a:t>
            </a:r>
            <a:r>
              <a:rPr lang="cs-CZ" dirty="0" err="1" smtClean="0"/>
              <a:t>then</a:t>
            </a:r>
            <a:r>
              <a:rPr lang="cs-CZ" dirty="0" smtClean="0"/>
              <a:t> </a:t>
            </a:r>
            <a:r>
              <a:rPr lang="cs-CZ" dirty="0" err="1" smtClean="0"/>
              <a:t>it</a:t>
            </a:r>
            <a:r>
              <a:rPr lang="cs-CZ" dirty="0" smtClean="0"/>
              <a:t> </a:t>
            </a:r>
            <a:r>
              <a:rPr lang="cs-CZ" dirty="0" err="1" smtClean="0"/>
              <a:t>is</a:t>
            </a:r>
            <a:r>
              <a:rPr lang="cs-CZ" dirty="0" smtClean="0"/>
              <a:t> </a:t>
            </a:r>
            <a:r>
              <a:rPr lang="cs-CZ" dirty="0" err="1" smtClean="0"/>
              <a:t>clear</a:t>
            </a:r>
            <a:r>
              <a:rPr lang="cs-CZ" dirty="0" smtClean="0"/>
              <a:t>)</a:t>
            </a:r>
            <a:endParaRPr lang="en-US" dirty="0"/>
          </a:p>
        </p:txBody>
      </p:sp>
    </p:spTree>
    <p:extLst>
      <p:ext uri="{BB962C8B-B14F-4D97-AF65-F5344CB8AC3E}">
        <p14:creationId xmlns:p14="http://schemas.microsoft.com/office/powerpoint/2010/main" val="22405993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dpis 1"/>
          <p:cNvSpPr>
            <a:spLocks noGrp="1"/>
          </p:cNvSpPr>
          <p:nvPr>
            <p:ph type="title" idx="4294967295"/>
          </p:nvPr>
        </p:nvSpPr>
        <p:spPr>
          <a:xfrm>
            <a:off x="0" y="365125"/>
            <a:ext cx="10515600" cy="1325563"/>
          </a:xfrm>
        </p:spPr>
        <p:txBody>
          <a:bodyPr/>
          <a:lstStyle/>
          <a:p>
            <a:r>
              <a:rPr lang="en-US"/>
              <a:t>Policy rules (</a:t>
            </a:r>
            <a:r>
              <a:rPr lang="cs-CZ"/>
              <a:t>874/2004</a:t>
            </a:r>
            <a:r>
              <a:rPr lang="en-US"/>
              <a:t>)</a:t>
            </a:r>
            <a:endParaRPr lang="cs-CZ"/>
          </a:p>
        </p:txBody>
      </p:sp>
      <p:sp>
        <p:nvSpPr>
          <p:cNvPr id="19458" name="Zástupný symbol pro obsah 2"/>
          <p:cNvSpPr>
            <a:spLocks noGrp="1"/>
          </p:cNvSpPr>
          <p:nvPr>
            <p:ph idx="4294967295"/>
          </p:nvPr>
        </p:nvSpPr>
        <p:spPr>
          <a:xfrm>
            <a:off x="0" y="1825625"/>
            <a:ext cx="10515600" cy="4351338"/>
          </a:xfrm>
        </p:spPr>
        <p:txBody>
          <a:bodyPr/>
          <a:lstStyle/>
          <a:p>
            <a:r>
              <a:rPr lang="en-US"/>
              <a:t>Requirements for domain name applications</a:t>
            </a:r>
          </a:p>
          <a:p>
            <a:r>
              <a:rPr lang="en-US"/>
              <a:t>Requirements for registrars</a:t>
            </a:r>
          </a:p>
          <a:p>
            <a:r>
              <a:rPr lang="en-US"/>
              <a:t>Requirements for registrar accreditation</a:t>
            </a:r>
          </a:p>
          <a:p>
            <a:r>
              <a:rPr lang="en-US"/>
              <a:t>Languages</a:t>
            </a:r>
          </a:p>
          <a:p>
            <a:r>
              <a:rPr lang="en-US"/>
              <a:t>Registration procedures</a:t>
            </a:r>
            <a:endParaRPr lang="cs-CZ"/>
          </a:p>
        </p:txBody>
      </p:sp>
    </p:spTree>
    <p:extLst>
      <p:ext uri="{BB962C8B-B14F-4D97-AF65-F5344CB8AC3E}">
        <p14:creationId xmlns:p14="http://schemas.microsoft.com/office/powerpoint/2010/main" val="10270539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Nadpis 1"/>
          <p:cNvSpPr>
            <a:spLocks noGrp="1"/>
          </p:cNvSpPr>
          <p:nvPr>
            <p:ph type="title" idx="4294967295"/>
          </p:nvPr>
        </p:nvSpPr>
        <p:spPr>
          <a:xfrm>
            <a:off x="0" y="365125"/>
            <a:ext cx="10515600" cy="1325563"/>
          </a:xfrm>
        </p:spPr>
        <p:txBody>
          <a:bodyPr/>
          <a:lstStyle/>
          <a:p>
            <a:r>
              <a:rPr lang="en-US"/>
              <a:t>Language</a:t>
            </a:r>
            <a:endParaRPr lang="cs-CZ"/>
          </a:p>
        </p:txBody>
      </p:sp>
      <p:sp>
        <p:nvSpPr>
          <p:cNvPr id="20482" name="Zástupný symbol pro obsah 2"/>
          <p:cNvSpPr>
            <a:spLocks noGrp="1"/>
          </p:cNvSpPr>
          <p:nvPr>
            <p:ph idx="4294967295"/>
          </p:nvPr>
        </p:nvSpPr>
        <p:spPr>
          <a:xfrm>
            <a:off x="0" y="1825625"/>
            <a:ext cx="10515600" cy="4351338"/>
          </a:xfrm>
        </p:spPr>
        <p:txBody>
          <a:bodyPr/>
          <a:lstStyle/>
          <a:p>
            <a:r>
              <a:rPr lang="en-US"/>
              <a:t>For any communication by the Registry that affects the rights of a party in conjunction with a registration, such as the grant, transfer, cancellation or revocation of a domain, the Registry shall ensure that these communications are possible in all official </a:t>
            </a:r>
            <a:r>
              <a:rPr lang="cs-CZ"/>
              <a:t>languages.</a:t>
            </a:r>
          </a:p>
        </p:txBody>
      </p:sp>
    </p:spTree>
    <p:extLst>
      <p:ext uri="{BB962C8B-B14F-4D97-AF65-F5344CB8AC3E}">
        <p14:creationId xmlns:p14="http://schemas.microsoft.com/office/powerpoint/2010/main" val="23928191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Nadpis 1"/>
          <p:cNvSpPr>
            <a:spLocks noGrp="1"/>
          </p:cNvSpPr>
          <p:nvPr>
            <p:ph type="title" idx="4294967295"/>
          </p:nvPr>
        </p:nvSpPr>
        <p:spPr>
          <a:xfrm>
            <a:off x="0" y="365125"/>
            <a:ext cx="10515600" cy="1325563"/>
          </a:xfrm>
        </p:spPr>
        <p:txBody>
          <a:bodyPr/>
          <a:lstStyle/>
          <a:p>
            <a:r>
              <a:rPr lang="en-US"/>
              <a:t>Protection of rights</a:t>
            </a:r>
            <a:endParaRPr lang="cs-CZ"/>
          </a:p>
        </p:txBody>
      </p:sp>
      <p:graphicFrame>
        <p:nvGraphicFramePr>
          <p:cNvPr id="3" name="Zástupný symbol pro obsah 2"/>
          <p:cNvGraphicFramePr>
            <a:graphicFrameLocks noGrp="1"/>
          </p:cNvGraphicFramePr>
          <p:nvPr>
            <p:ph idx="4294967295"/>
            <p:extLst>
              <p:ext uri="{D42A27DB-BD31-4B8C-83A1-F6EECF244321}">
                <p14:modId xmlns:p14="http://schemas.microsoft.com/office/powerpoint/2010/main" val="2515113462"/>
              </p:ext>
            </p:extLst>
          </p:nvPr>
        </p:nvGraphicFramePr>
        <p:xfrm>
          <a:off x="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92109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1"/>
          <p:cNvSpPr>
            <a:spLocks noGrp="1"/>
          </p:cNvSpPr>
          <p:nvPr>
            <p:ph type="title" idx="4294967295"/>
          </p:nvPr>
        </p:nvSpPr>
        <p:spPr>
          <a:xfrm>
            <a:off x="0" y="365125"/>
            <a:ext cx="10515600" cy="1325563"/>
          </a:xfrm>
        </p:spPr>
        <p:txBody>
          <a:bodyPr/>
          <a:lstStyle/>
          <a:p>
            <a:r>
              <a:rPr lang="en-US"/>
              <a:t>Sunrise periods</a:t>
            </a:r>
            <a:endParaRPr lang="cs-CZ"/>
          </a:p>
        </p:txBody>
      </p:sp>
      <p:sp>
        <p:nvSpPr>
          <p:cNvPr id="23554" name="Zástupný symbol pro obsah 2"/>
          <p:cNvSpPr>
            <a:spLocks noGrp="1"/>
          </p:cNvSpPr>
          <p:nvPr>
            <p:ph idx="4294967295"/>
          </p:nvPr>
        </p:nvSpPr>
        <p:spPr>
          <a:xfrm>
            <a:off x="0" y="1825625"/>
            <a:ext cx="10515600" cy="4351338"/>
          </a:xfrm>
        </p:spPr>
        <p:txBody>
          <a:bodyPr/>
          <a:lstStyle/>
          <a:p>
            <a:r>
              <a:rPr lang="en-US" dirty="0"/>
              <a:t>1</a:t>
            </a:r>
            <a:r>
              <a:rPr lang="en-US" baseline="30000" dirty="0"/>
              <a:t>st</a:t>
            </a:r>
            <a:r>
              <a:rPr lang="en-US" dirty="0"/>
              <a:t> period</a:t>
            </a:r>
          </a:p>
          <a:p>
            <a:pPr lvl="1"/>
            <a:r>
              <a:rPr lang="en-US" dirty="0"/>
              <a:t>o</a:t>
            </a:r>
            <a:r>
              <a:rPr lang="cs-CZ" dirty="0" err="1"/>
              <a:t>nly</a:t>
            </a:r>
            <a:r>
              <a:rPr lang="cs-CZ" dirty="0"/>
              <a:t> </a:t>
            </a:r>
            <a:r>
              <a:rPr lang="cs-CZ" dirty="0" err="1"/>
              <a:t>registered</a:t>
            </a:r>
            <a:r>
              <a:rPr lang="en-US" dirty="0"/>
              <a:t> national and Community trademarks, geographical indications, public authorities</a:t>
            </a:r>
          </a:p>
          <a:p>
            <a:r>
              <a:rPr lang="en-US" dirty="0"/>
              <a:t>2</a:t>
            </a:r>
            <a:r>
              <a:rPr lang="en-US" baseline="30000" dirty="0"/>
              <a:t>nd</a:t>
            </a:r>
            <a:r>
              <a:rPr lang="en-US" dirty="0"/>
              <a:t> period </a:t>
            </a:r>
          </a:p>
          <a:p>
            <a:pPr lvl="1"/>
            <a:r>
              <a:rPr lang="cs-CZ" dirty="0" err="1"/>
              <a:t>names</a:t>
            </a:r>
            <a:r>
              <a:rPr lang="cs-CZ" dirty="0"/>
              <a:t> </a:t>
            </a:r>
            <a:r>
              <a:rPr lang="cs-CZ" dirty="0" err="1"/>
              <a:t>that</a:t>
            </a:r>
            <a:r>
              <a:rPr lang="en-US" dirty="0"/>
              <a:t> can be registered in the first part as well as names based on all </a:t>
            </a:r>
            <a:r>
              <a:rPr lang="cs-CZ" dirty="0" err="1"/>
              <a:t>other</a:t>
            </a:r>
            <a:r>
              <a:rPr lang="cs-CZ" dirty="0"/>
              <a:t> prior </a:t>
            </a:r>
            <a:r>
              <a:rPr lang="cs-CZ" dirty="0" err="1"/>
              <a:t>rights</a:t>
            </a:r>
            <a:endParaRPr lang="en-US" dirty="0"/>
          </a:p>
          <a:p>
            <a:r>
              <a:rPr lang="en-US" dirty="0"/>
              <a:t>3</a:t>
            </a:r>
            <a:r>
              <a:rPr lang="en-US" baseline="30000" dirty="0"/>
              <a:t>rd</a:t>
            </a:r>
            <a:r>
              <a:rPr lang="en-US" dirty="0"/>
              <a:t> period – all other </a:t>
            </a:r>
            <a:r>
              <a:rPr lang="en-US" dirty="0" smtClean="0"/>
              <a:t>users</a:t>
            </a:r>
            <a:endParaRPr lang="cs-CZ" dirty="0" smtClean="0"/>
          </a:p>
          <a:p>
            <a:endParaRPr lang="cs-CZ" dirty="0"/>
          </a:p>
          <a:p>
            <a:r>
              <a:rPr lang="en-US" dirty="0"/>
              <a:t>From 7 December </a:t>
            </a:r>
            <a:r>
              <a:rPr lang="en-US" dirty="0" smtClean="0"/>
              <a:t>2005</a:t>
            </a:r>
            <a:r>
              <a:rPr lang="cs-CZ" dirty="0" smtClean="0"/>
              <a:t> (1st)</a:t>
            </a:r>
            <a:r>
              <a:rPr lang="en-US" dirty="0" smtClean="0"/>
              <a:t>, </a:t>
            </a:r>
            <a:r>
              <a:rPr lang="en-US" dirty="0"/>
              <a:t>but the first four months are reserved for holders of trademarks, public bodies or holders of other “prior rights” </a:t>
            </a:r>
            <a:r>
              <a:rPr lang="en-US" dirty="0" smtClean="0"/>
              <a:t>(</a:t>
            </a:r>
            <a:r>
              <a:rPr lang="cs-CZ" dirty="0" smtClean="0"/>
              <a:t>2nd</a:t>
            </a:r>
            <a:r>
              <a:rPr lang="en-US" dirty="0" smtClean="0"/>
              <a:t>).</a:t>
            </a:r>
            <a:endParaRPr lang="en-US" dirty="0"/>
          </a:p>
          <a:p>
            <a:r>
              <a:rPr lang="en-US" dirty="0"/>
              <a:t>Registration for “everybody” begins on 7 April 2006</a:t>
            </a:r>
            <a:r>
              <a:rPr lang="en-US" dirty="0" smtClean="0"/>
              <a:t>.</a:t>
            </a:r>
            <a:r>
              <a:rPr lang="cs-CZ" dirty="0" smtClean="0"/>
              <a:t> (3rd)</a:t>
            </a:r>
            <a:endParaRPr lang="en-US" dirty="0"/>
          </a:p>
          <a:p>
            <a:endParaRPr lang="cs-CZ" dirty="0"/>
          </a:p>
        </p:txBody>
      </p:sp>
    </p:spTree>
    <p:extLst>
      <p:ext uri="{BB962C8B-B14F-4D97-AF65-F5344CB8AC3E}">
        <p14:creationId xmlns:p14="http://schemas.microsoft.com/office/powerpoint/2010/main" val="6706233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Nadpis 3"/>
          <p:cNvSpPr>
            <a:spLocks noGrp="1"/>
          </p:cNvSpPr>
          <p:nvPr>
            <p:ph type="ctrTitle" idx="4294967295"/>
          </p:nvPr>
        </p:nvSpPr>
        <p:spPr>
          <a:xfrm>
            <a:off x="0" y="2130425"/>
            <a:ext cx="7772400" cy="1470025"/>
          </a:xfrm>
        </p:spPr>
        <p:txBody>
          <a:bodyPr>
            <a:normAutofit fontScale="90000"/>
          </a:bodyPr>
          <a:lstStyle/>
          <a:p>
            <a:r>
              <a:rPr lang="en-US" sz="5400"/>
              <a:t>Alternative dispute resolution</a:t>
            </a:r>
            <a:endParaRPr lang="cs-CZ" sz="5400"/>
          </a:p>
        </p:txBody>
      </p:sp>
    </p:spTree>
    <p:extLst>
      <p:ext uri="{BB962C8B-B14F-4D97-AF65-F5344CB8AC3E}">
        <p14:creationId xmlns:p14="http://schemas.microsoft.com/office/powerpoint/2010/main" val="30715535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Nadpis 1"/>
          <p:cNvSpPr>
            <a:spLocks noGrp="1"/>
          </p:cNvSpPr>
          <p:nvPr>
            <p:ph type="title" idx="4294967295"/>
          </p:nvPr>
        </p:nvSpPr>
        <p:spPr>
          <a:xfrm>
            <a:off x="0" y="365125"/>
            <a:ext cx="10515600" cy="1325563"/>
          </a:xfrm>
        </p:spPr>
        <p:txBody>
          <a:bodyPr/>
          <a:lstStyle/>
          <a:p>
            <a:r>
              <a:rPr lang="en-US"/>
              <a:t>2 POSSIBLE ADR PROCEDURES</a:t>
            </a:r>
            <a:endParaRPr lang="cs-CZ"/>
          </a:p>
        </p:txBody>
      </p:sp>
      <p:graphicFrame>
        <p:nvGraphicFramePr>
          <p:cNvPr id="2" name="Zástupný symbol pro obsah 1"/>
          <p:cNvGraphicFramePr>
            <a:graphicFrameLocks noGrp="1"/>
          </p:cNvGraphicFramePr>
          <p:nvPr>
            <p:ph idx="4294967295"/>
            <p:extLst>
              <p:ext uri="{D42A27DB-BD31-4B8C-83A1-F6EECF244321}">
                <p14:modId xmlns:p14="http://schemas.microsoft.com/office/powerpoint/2010/main" val="1017952180"/>
              </p:ext>
            </p:extLst>
          </p:nvPr>
        </p:nvGraphicFramePr>
        <p:xfrm>
          <a:off x="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4611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Nadpis 1"/>
          <p:cNvSpPr>
            <a:spLocks noGrp="1"/>
          </p:cNvSpPr>
          <p:nvPr>
            <p:ph type="title" idx="4294967295"/>
          </p:nvPr>
        </p:nvSpPr>
        <p:spPr>
          <a:xfrm>
            <a:off x="0" y="365125"/>
            <a:ext cx="10515600" cy="1325563"/>
          </a:xfrm>
        </p:spPr>
        <p:txBody>
          <a:bodyPr/>
          <a:lstStyle/>
          <a:p>
            <a:r>
              <a:rPr lang="en-US"/>
              <a:t>Rightholder vs. User</a:t>
            </a:r>
            <a:endParaRPr lang="cs-CZ"/>
          </a:p>
        </p:txBody>
      </p:sp>
      <p:sp>
        <p:nvSpPr>
          <p:cNvPr id="26626" name="Zástupný symbol pro obsah 2"/>
          <p:cNvSpPr>
            <a:spLocks noGrp="1"/>
          </p:cNvSpPr>
          <p:nvPr>
            <p:ph idx="4294967295"/>
          </p:nvPr>
        </p:nvSpPr>
        <p:spPr>
          <a:xfrm>
            <a:off x="0" y="1825625"/>
            <a:ext cx="10515600" cy="4351338"/>
          </a:xfrm>
        </p:spPr>
        <p:txBody>
          <a:bodyPr/>
          <a:lstStyle/>
          <a:p>
            <a:r>
              <a:rPr lang="cs-CZ"/>
              <a:t>Compulsory</a:t>
            </a:r>
            <a:r>
              <a:rPr lang="en-US"/>
              <a:t> for the holder of a domain name and the Registry.</a:t>
            </a:r>
          </a:p>
          <a:p>
            <a:pPr lvl="1"/>
            <a:r>
              <a:rPr lang="en-US"/>
              <a:t>Not for the Rightholder</a:t>
            </a:r>
          </a:p>
          <a:p>
            <a:r>
              <a:rPr lang="en-US"/>
              <a:t>Question of “speculative or abusive registration”</a:t>
            </a:r>
          </a:p>
          <a:p>
            <a:endParaRPr lang="cs-CZ"/>
          </a:p>
        </p:txBody>
      </p:sp>
    </p:spTree>
    <p:extLst>
      <p:ext uri="{BB962C8B-B14F-4D97-AF65-F5344CB8AC3E}">
        <p14:creationId xmlns:p14="http://schemas.microsoft.com/office/powerpoint/2010/main" val="2534620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1"/>
          <p:cNvSpPr>
            <a:spLocks noGrp="1"/>
          </p:cNvSpPr>
          <p:nvPr>
            <p:ph type="title" idx="4294967295"/>
          </p:nvPr>
        </p:nvSpPr>
        <p:spPr>
          <a:xfrm>
            <a:off x="0" y="365125"/>
            <a:ext cx="10515600" cy="1325563"/>
          </a:xfrm>
        </p:spPr>
        <p:txBody>
          <a:bodyPr/>
          <a:lstStyle/>
          <a:p>
            <a:r>
              <a:rPr lang="en-US" dirty="0"/>
              <a:t>Speculative or abusive </a:t>
            </a:r>
            <a:r>
              <a:rPr lang="en-US" dirty="0" smtClean="0"/>
              <a:t>registration</a:t>
            </a:r>
            <a:r>
              <a:rPr lang="cs-CZ" dirty="0" smtClean="0"/>
              <a:t> </a:t>
            </a:r>
            <a:r>
              <a:rPr lang="cs-CZ" dirty="0" err="1" smtClean="0"/>
              <a:t>Is</a:t>
            </a:r>
            <a:endParaRPr lang="cs-CZ" dirty="0"/>
          </a:p>
        </p:txBody>
      </p:sp>
      <p:graphicFrame>
        <p:nvGraphicFramePr>
          <p:cNvPr id="2" name="Zástupný symbol pro obsah 1"/>
          <p:cNvGraphicFramePr>
            <a:graphicFrameLocks noGrp="1"/>
          </p:cNvGraphicFramePr>
          <p:nvPr>
            <p:ph idx="4294967295"/>
            <p:extLst>
              <p:ext uri="{D42A27DB-BD31-4B8C-83A1-F6EECF244321}">
                <p14:modId xmlns:p14="http://schemas.microsoft.com/office/powerpoint/2010/main" val="1625599872"/>
              </p:ext>
            </p:extLst>
          </p:nvPr>
        </p:nvGraphicFramePr>
        <p:xfrm>
          <a:off x="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768706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Nadpis 1"/>
          <p:cNvSpPr>
            <a:spLocks noGrp="1"/>
          </p:cNvSpPr>
          <p:nvPr>
            <p:ph type="title" idx="4294967295"/>
          </p:nvPr>
        </p:nvSpPr>
        <p:spPr>
          <a:xfrm>
            <a:off x="0" y="365125"/>
            <a:ext cx="10515600" cy="1325563"/>
          </a:xfrm>
        </p:spPr>
        <p:txBody>
          <a:bodyPr/>
          <a:lstStyle/>
          <a:p>
            <a:r>
              <a:rPr lang="en-US"/>
              <a:t>Legitimate interest</a:t>
            </a:r>
            <a:endParaRPr lang="cs-CZ"/>
          </a:p>
        </p:txBody>
      </p:sp>
      <p:sp>
        <p:nvSpPr>
          <p:cNvPr id="3" name="Zástupný symbol pro obsah 2"/>
          <p:cNvSpPr>
            <a:spLocks noGrp="1"/>
          </p:cNvSpPr>
          <p:nvPr>
            <p:ph idx="4294967295"/>
          </p:nvPr>
        </p:nvSpPr>
        <p:spPr>
          <a:xfrm>
            <a:off x="0" y="1825625"/>
            <a:ext cx="10515600" cy="4351338"/>
          </a:xfrm>
        </p:spPr>
        <p:txBody>
          <a:bodyPr>
            <a:normAutofit/>
          </a:bodyPr>
          <a:lstStyle/>
          <a:p>
            <a:pPr>
              <a:lnSpc>
                <a:spcPct val="80000"/>
              </a:lnSpc>
              <a:buFont typeface="Arial" charset="0"/>
              <a:buNone/>
            </a:pPr>
            <a:r>
              <a:rPr lang="en-US" sz="3000"/>
              <a:t>(a) the holder has used the name  for  the offering of goods or services </a:t>
            </a:r>
          </a:p>
          <a:p>
            <a:pPr>
              <a:lnSpc>
                <a:spcPct val="80000"/>
              </a:lnSpc>
              <a:buFont typeface="Arial" charset="0"/>
              <a:buNone/>
            </a:pPr>
            <a:r>
              <a:rPr lang="en-US" sz="3000"/>
              <a:t>(b) the holder has been commonly known by the name, </a:t>
            </a:r>
          </a:p>
          <a:p>
            <a:pPr lvl="1">
              <a:lnSpc>
                <a:spcPct val="80000"/>
              </a:lnSpc>
            </a:pPr>
            <a:r>
              <a:rPr lang="en-US" sz="2600"/>
              <a:t>	even in the absence of a right recognised by law</a:t>
            </a:r>
          </a:p>
          <a:p>
            <a:pPr>
              <a:lnSpc>
                <a:spcPct val="80000"/>
              </a:lnSpc>
              <a:buFont typeface="Arial" charset="0"/>
              <a:buNone/>
            </a:pPr>
            <a:r>
              <a:rPr lang="en-US" sz="3000"/>
              <a:t>(c) the holder is making a legitimate and non-commercial or fair use of the domain name,</a:t>
            </a:r>
          </a:p>
          <a:p>
            <a:pPr lvl="1">
              <a:lnSpc>
                <a:spcPct val="80000"/>
              </a:lnSpc>
            </a:pPr>
            <a:r>
              <a:rPr lang="en-US" sz="2600"/>
              <a:t> without intent to mislead consumers </a:t>
            </a:r>
          </a:p>
          <a:p>
            <a:pPr lvl="1">
              <a:lnSpc>
                <a:spcPct val="80000"/>
              </a:lnSpc>
            </a:pPr>
            <a:r>
              <a:rPr lang="en-US" sz="2600"/>
              <a:t>or harm the reputation of a name on which a right is recognised or established by </a:t>
            </a:r>
            <a:r>
              <a:rPr lang="cs-CZ" sz="2600"/>
              <a:t>national and/or Community law.</a:t>
            </a:r>
            <a:r>
              <a:rPr lang="en-US" sz="2600"/>
              <a:t> </a:t>
            </a:r>
            <a:endParaRPr lang="cs-CZ" sz="2600"/>
          </a:p>
        </p:txBody>
      </p:sp>
    </p:spTree>
    <p:extLst>
      <p:ext uri="{BB962C8B-B14F-4D97-AF65-F5344CB8AC3E}">
        <p14:creationId xmlns:p14="http://schemas.microsoft.com/office/powerpoint/2010/main" val="163434020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Nadpis 1"/>
          <p:cNvSpPr>
            <a:spLocks noGrp="1"/>
          </p:cNvSpPr>
          <p:nvPr>
            <p:ph type="title" idx="4294967295"/>
          </p:nvPr>
        </p:nvSpPr>
        <p:spPr>
          <a:xfrm>
            <a:off x="0" y="365125"/>
            <a:ext cx="10515600" cy="1325563"/>
          </a:xfrm>
        </p:spPr>
        <p:txBody>
          <a:bodyPr/>
          <a:lstStyle/>
          <a:p>
            <a:r>
              <a:rPr lang="en-US"/>
              <a:t>Bad faith</a:t>
            </a:r>
            <a:endParaRPr lang="cs-CZ"/>
          </a:p>
        </p:txBody>
      </p:sp>
      <p:sp>
        <p:nvSpPr>
          <p:cNvPr id="3" name="Zástupný symbol pro obsah 2"/>
          <p:cNvSpPr>
            <a:spLocks noGrp="1"/>
          </p:cNvSpPr>
          <p:nvPr>
            <p:ph idx="4294967295"/>
          </p:nvPr>
        </p:nvSpPr>
        <p:spPr>
          <a:xfrm>
            <a:off x="0" y="1825625"/>
            <a:ext cx="10515600" cy="4351338"/>
          </a:xfrm>
        </p:spPr>
        <p:txBody>
          <a:bodyPr>
            <a:normAutofit/>
          </a:bodyPr>
          <a:lstStyle/>
          <a:p>
            <a:pPr>
              <a:lnSpc>
                <a:spcPct val="80000"/>
              </a:lnSpc>
            </a:pPr>
            <a:r>
              <a:rPr lang="en-US" sz="2000"/>
              <a:t>(a) registered primarily for the purpose of selling, renting, or transferring to the holder of a protected name</a:t>
            </a:r>
          </a:p>
          <a:p>
            <a:pPr>
              <a:lnSpc>
                <a:spcPct val="80000"/>
              </a:lnSpc>
            </a:pPr>
            <a:r>
              <a:rPr lang="en-US" sz="2000"/>
              <a:t> (b) prevent the  holder from reflecting this name in a corresponding </a:t>
            </a:r>
            <a:r>
              <a:rPr lang="cs-CZ" sz="2000"/>
              <a:t>domain name,</a:t>
            </a:r>
            <a:endParaRPr lang="en-US" sz="2000"/>
          </a:p>
          <a:p>
            <a:pPr lvl="1">
              <a:lnSpc>
                <a:spcPct val="80000"/>
              </a:lnSpc>
            </a:pPr>
            <a:r>
              <a:rPr lang="cs-CZ" sz="1800"/>
              <a:t> provided that:</a:t>
            </a:r>
            <a:endParaRPr lang="en-US" sz="1800"/>
          </a:p>
          <a:p>
            <a:pPr>
              <a:lnSpc>
                <a:spcPct val="80000"/>
              </a:lnSpc>
              <a:buFont typeface="Arial" charset="0"/>
              <a:buNone/>
            </a:pPr>
            <a:r>
              <a:rPr lang="en-US" sz="2000"/>
              <a:t>		(i) a pattern of such conduct by the registrant can be </a:t>
            </a:r>
            <a:r>
              <a:rPr lang="cs-CZ" sz="2000"/>
              <a:t>demonstrated;</a:t>
            </a:r>
            <a:endParaRPr lang="en-US" sz="2000"/>
          </a:p>
          <a:p>
            <a:pPr>
              <a:lnSpc>
                <a:spcPct val="80000"/>
              </a:lnSpc>
              <a:buFont typeface="Arial" charset="0"/>
              <a:buNone/>
            </a:pPr>
            <a:r>
              <a:rPr lang="en-US" sz="2000"/>
              <a:t>		(ii) the domain name has not been used in a relevant way for at least two years</a:t>
            </a:r>
          </a:p>
          <a:p>
            <a:pPr>
              <a:lnSpc>
                <a:spcPct val="80000"/>
              </a:lnSpc>
            </a:pPr>
            <a:r>
              <a:rPr lang="en-US" sz="2000"/>
              <a:t>(c) primarily for the purpose of disrupting the professional activities of a competitor; or</a:t>
            </a:r>
          </a:p>
          <a:p>
            <a:pPr>
              <a:lnSpc>
                <a:spcPct val="80000"/>
              </a:lnSpc>
            </a:pPr>
            <a:r>
              <a:rPr lang="en-US" sz="2000"/>
              <a:t>(d) intentionally used to attract Internet users, for commercial gain, by creating a likelihood of confusion</a:t>
            </a:r>
          </a:p>
          <a:p>
            <a:pPr>
              <a:lnSpc>
                <a:spcPct val="80000"/>
              </a:lnSpc>
            </a:pPr>
            <a:r>
              <a:rPr lang="en-US" sz="2000"/>
              <a:t>(e) the domain name registered is a personal name for which no demonstrable link exists</a:t>
            </a:r>
            <a:endParaRPr lang="cs-CZ" sz="2000"/>
          </a:p>
        </p:txBody>
      </p:sp>
    </p:spTree>
    <p:extLst>
      <p:ext uri="{BB962C8B-B14F-4D97-AF65-F5344CB8AC3E}">
        <p14:creationId xmlns:p14="http://schemas.microsoft.com/office/powerpoint/2010/main" val="3133558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smtClean="0"/>
              <a:t>Unfair </a:t>
            </a:r>
            <a:r>
              <a:rPr lang="cs-CZ" dirty="0" err="1" smtClean="0"/>
              <a:t>competition</a:t>
            </a:r>
            <a:r>
              <a:rPr lang="cs-CZ" dirty="0" smtClean="0"/>
              <a:t> - UDRP</a:t>
            </a:r>
            <a:endParaRPr lang="cs-CZ" dirty="0"/>
          </a:p>
        </p:txBody>
      </p:sp>
      <p:sp>
        <p:nvSpPr>
          <p:cNvPr id="7" name="Zástupný symbol pro obsah 6"/>
          <p:cNvSpPr>
            <a:spLocks noGrp="1"/>
          </p:cNvSpPr>
          <p:nvPr>
            <p:ph sz="half" idx="1"/>
          </p:nvPr>
        </p:nvSpPr>
        <p:spPr>
          <a:xfrm>
            <a:off x="1069847" y="2194560"/>
            <a:ext cx="9612007" cy="3977640"/>
          </a:xfrm>
        </p:spPr>
        <p:txBody>
          <a:bodyPr>
            <a:normAutofit/>
          </a:bodyPr>
          <a:lstStyle/>
          <a:p>
            <a:r>
              <a:rPr lang="cs-CZ" dirty="0" smtClean="0"/>
              <a:t>UDRP not </a:t>
            </a:r>
            <a:r>
              <a:rPr lang="cs-CZ" dirty="0" err="1" smtClean="0"/>
              <a:t>dealing</a:t>
            </a:r>
            <a:r>
              <a:rPr lang="cs-CZ" dirty="0" smtClean="0"/>
              <a:t> </a:t>
            </a:r>
            <a:r>
              <a:rPr lang="cs-CZ" dirty="0" err="1" smtClean="0"/>
              <a:t>with</a:t>
            </a:r>
            <a:r>
              <a:rPr lang="cs-CZ" dirty="0" smtClean="0"/>
              <a:t> such a term (</a:t>
            </a:r>
            <a:r>
              <a:rPr lang="cs-CZ" dirty="0" err="1" smtClean="0"/>
              <a:t>it</a:t>
            </a:r>
            <a:r>
              <a:rPr lang="cs-CZ" dirty="0" smtClean="0"/>
              <a:t> </a:t>
            </a:r>
            <a:r>
              <a:rPr lang="cs-CZ" dirty="0" err="1" smtClean="0"/>
              <a:t>is</a:t>
            </a:r>
            <a:r>
              <a:rPr lang="cs-CZ" dirty="0" smtClean="0"/>
              <a:t> </a:t>
            </a:r>
            <a:r>
              <a:rPr lang="cs-CZ" dirty="0" err="1" smtClean="0"/>
              <a:t>always</a:t>
            </a:r>
            <a:r>
              <a:rPr lang="cs-CZ" dirty="0" smtClean="0"/>
              <a:t> </a:t>
            </a:r>
            <a:r>
              <a:rPr lang="cs-CZ" dirty="0" err="1" smtClean="0"/>
              <a:t>hidden</a:t>
            </a:r>
            <a:r>
              <a:rPr lang="cs-CZ" dirty="0" smtClean="0"/>
              <a:t> </a:t>
            </a:r>
            <a:r>
              <a:rPr lang="cs-CZ" dirty="0" err="1" smtClean="0"/>
              <a:t>under</a:t>
            </a:r>
            <a:r>
              <a:rPr lang="cs-CZ" dirty="0" smtClean="0"/>
              <a:t> 3 </a:t>
            </a:r>
            <a:r>
              <a:rPr lang="cs-CZ" dirty="0" err="1" smtClean="0"/>
              <a:t>elements</a:t>
            </a:r>
            <a:r>
              <a:rPr lang="cs-CZ" dirty="0" smtClean="0"/>
              <a:t> but not </a:t>
            </a:r>
            <a:r>
              <a:rPr lang="cs-CZ" dirty="0" err="1" smtClean="0"/>
              <a:t>expressly</a:t>
            </a:r>
            <a:r>
              <a:rPr lang="cs-CZ" dirty="0" smtClean="0"/>
              <a:t> </a:t>
            </a:r>
            <a:r>
              <a:rPr lang="cs-CZ" dirty="0" err="1" smtClean="0"/>
              <a:t>mentioned</a:t>
            </a:r>
            <a:r>
              <a:rPr lang="cs-CZ" dirty="0" smtClean="0"/>
              <a:t>)</a:t>
            </a:r>
          </a:p>
          <a:p>
            <a:endParaRPr lang="cs-CZ" dirty="0"/>
          </a:p>
          <a:p>
            <a:r>
              <a:rPr lang="cs-CZ" dirty="0" smtClean="0"/>
              <a:t>UDRP </a:t>
            </a:r>
            <a:r>
              <a:rPr lang="cs-CZ" dirty="0" err="1" smtClean="0"/>
              <a:t>is</a:t>
            </a:r>
            <a:r>
              <a:rPr lang="cs-CZ" dirty="0" smtClean="0"/>
              <a:t> </a:t>
            </a:r>
            <a:r>
              <a:rPr lang="cs-CZ" dirty="0" err="1" smtClean="0"/>
              <a:t>saying</a:t>
            </a:r>
            <a:r>
              <a:rPr lang="cs-CZ" dirty="0" smtClean="0"/>
              <a:t> </a:t>
            </a:r>
            <a:r>
              <a:rPr lang="cs-CZ" dirty="0" err="1" smtClean="0"/>
              <a:t>it</a:t>
            </a:r>
            <a:r>
              <a:rPr lang="cs-CZ" dirty="0" smtClean="0"/>
              <a:t> </a:t>
            </a:r>
            <a:r>
              <a:rPr lang="cs-CZ" dirty="0" err="1" smtClean="0"/>
              <a:t>is</a:t>
            </a:r>
            <a:r>
              <a:rPr lang="cs-CZ" dirty="0" smtClean="0"/>
              <a:t> </a:t>
            </a:r>
            <a:r>
              <a:rPr lang="cs-CZ" dirty="0" err="1" smtClean="0"/>
              <a:t>subject</a:t>
            </a:r>
            <a:r>
              <a:rPr lang="cs-CZ" dirty="0" smtClean="0"/>
              <a:t> </a:t>
            </a:r>
            <a:r>
              <a:rPr lang="cs-CZ" dirty="0" err="1" smtClean="0"/>
              <a:t>of</a:t>
            </a:r>
            <a:r>
              <a:rPr lang="cs-CZ" dirty="0" smtClean="0"/>
              <a:t> </a:t>
            </a:r>
            <a:r>
              <a:rPr lang="cs-CZ" dirty="0" err="1" smtClean="0"/>
              <a:t>national</a:t>
            </a:r>
            <a:r>
              <a:rPr lang="cs-CZ" dirty="0" smtClean="0"/>
              <a:t> </a:t>
            </a:r>
            <a:r>
              <a:rPr lang="cs-CZ" dirty="0" err="1" smtClean="0"/>
              <a:t>law</a:t>
            </a:r>
            <a:endParaRPr lang="cs-CZ" dirty="0" smtClean="0"/>
          </a:p>
          <a:p>
            <a:pPr lvl="1"/>
            <a:r>
              <a:rPr lang="cs-CZ" dirty="0" smtClean="0"/>
              <a:t>„</a:t>
            </a:r>
            <a:r>
              <a:rPr lang="en-US" i="1" dirty="0"/>
              <a:t>Also noting the availability of trademark-like protection under certain national legal doctrines (e.g., unfair competition or passing-off) and considerations of parity, where acquired distinctiveness/secondary meaning is demonstrated in a particular UDRP case, unregistered rights have been found to support standing to proceed with a UDRP case including where the complainant is based in a civil law jurisdiction. </a:t>
            </a:r>
            <a:r>
              <a:rPr lang="cs-CZ" dirty="0" smtClean="0"/>
              <a:t>“ (WIPO </a:t>
            </a:r>
            <a:r>
              <a:rPr lang="cs-CZ" dirty="0" err="1" smtClean="0"/>
              <a:t>guide</a:t>
            </a:r>
            <a:r>
              <a:rPr lang="cs-CZ" dirty="0" smtClean="0"/>
              <a:t> 3.0)</a:t>
            </a:r>
            <a:endParaRPr lang="en-US" dirty="0"/>
          </a:p>
        </p:txBody>
      </p:sp>
    </p:spTree>
    <p:extLst>
      <p:ext uri="{BB962C8B-B14F-4D97-AF65-F5344CB8AC3E}">
        <p14:creationId xmlns:p14="http://schemas.microsoft.com/office/powerpoint/2010/main" val="2825664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Comparison</a:t>
            </a:r>
            <a:r>
              <a:rPr lang="cs-CZ" dirty="0" smtClean="0"/>
              <a:t> ADR and UDRP</a:t>
            </a:r>
            <a:endParaRPr lang="cs-CZ" dirty="0"/>
          </a:p>
        </p:txBody>
      </p:sp>
      <p:sp>
        <p:nvSpPr>
          <p:cNvPr id="3" name="Zástupný symbol pro text 2"/>
          <p:cNvSpPr>
            <a:spLocks noGrp="1"/>
          </p:cNvSpPr>
          <p:nvPr>
            <p:ph type="body" idx="1"/>
          </p:nvPr>
        </p:nvSpPr>
        <p:spPr/>
        <p:txBody>
          <a:bodyPr/>
          <a:lstStyle/>
          <a:p>
            <a:r>
              <a:rPr lang="cs-CZ" dirty="0" smtClean="0"/>
              <a:t>UDRP</a:t>
            </a:r>
            <a:endParaRPr lang="cs-CZ" dirty="0"/>
          </a:p>
        </p:txBody>
      </p:sp>
      <p:sp>
        <p:nvSpPr>
          <p:cNvPr id="4" name="Zástupný symbol pro obsah 3"/>
          <p:cNvSpPr>
            <a:spLocks noGrp="1"/>
          </p:cNvSpPr>
          <p:nvPr>
            <p:ph sz="half" idx="2"/>
          </p:nvPr>
        </p:nvSpPr>
        <p:spPr/>
        <p:txBody>
          <a:bodyPr/>
          <a:lstStyle/>
          <a:p>
            <a:pPr marL="0" indent="0">
              <a:buNone/>
            </a:pPr>
            <a:r>
              <a:rPr lang="cs-CZ" dirty="0" smtClean="0"/>
              <a:t>1.Confusing </a:t>
            </a:r>
            <a:r>
              <a:rPr lang="cs-CZ" dirty="0" err="1" smtClean="0"/>
              <a:t>similirarity</a:t>
            </a:r>
            <a:endParaRPr lang="cs-CZ" dirty="0" smtClean="0"/>
          </a:p>
          <a:p>
            <a:pPr marL="0" indent="0">
              <a:buNone/>
            </a:pPr>
            <a:r>
              <a:rPr lang="cs-CZ" dirty="0" smtClean="0"/>
              <a:t>2. No </a:t>
            </a:r>
            <a:r>
              <a:rPr lang="cs-CZ" dirty="0" err="1" smtClean="0"/>
              <a:t>legitimate</a:t>
            </a:r>
            <a:r>
              <a:rPr lang="cs-CZ" dirty="0" smtClean="0"/>
              <a:t> </a:t>
            </a:r>
            <a:r>
              <a:rPr lang="cs-CZ" dirty="0" err="1" smtClean="0"/>
              <a:t>interest</a:t>
            </a:r>
            <a:endParaRPr lang="cs-CZ" dirty="0" smtClean="0"/>
          </a:p>
          <a:p>
            <a:pPr marL="0" indent="0">
              <a:buNone/>
            </a:pPr>
            <a:r>
              <a:rPr lang="cs-CZ" dirty="0" smtClean="0"/>
              <a:t>3. </a:t>
            </a:r>
            <a:r>
              <a:rPr lang="cs-CZ" dirty="0" err="1" smtClean="0"/>
              <a:t>Bad</a:t>
            </a:r>
            <a:r>
              <a:rPr lang="cs-CZ" dirty="0" smtClean="0"/>
              <a:t> </a:t>
            </a:r>
            <a:r>
              <a:rPr lang="cs-CZ" dirty="0" err="1" smtClean="0"/>
              <a:t>faith</a:t>
            </a:r>
            <a:endParaRPr lang="cs-CZ" dirty="0" smtClean="0"/>
          </a:p>
          <a:p>
            <a:endParaRPr lang="cs-CZ" dirty="0"/>
          </a:p>
        </p:txBody>
      </p:sp>
      <p:sp>
        <p:nvSpPr>
          <p:cNvPr id="5" name="Zástupný symbol pro text 4"/>
          <p:cNvSpPr>
            <a:spLocks noGrp="1"/>
          </p:cNvSpPr>
          <p:nvPr>
            <p:ph type="body" sz="quarter" idx="3"/>
          </p:nvPr>
        </p:nvSpPr>
        <p:spPr/>
        <p:txBody>
          <a:bodyPr/>
          <a:lstStyle/>
          <a:p>
            <a:r>
              <a:rPr lang="cs-CZ" dirty="0" smtClean="0"/>
              <a:t>ADR</a:t>
            </a:r>
            <a:endParaRPr lang="cs-CZ" dirty="0"/>
          </a:p>
        </p:txBody>
      </p:sp>
      <p:sp>
        <p:nvSpPr>
          <p:cNvPr id="6" name="Zástupný symbol pro obsah 5"/>
          <p:cNvSpPr>
            <a:spLocks noGrp="1"/>
          </p:cNvSpPr>
          <p:nvPr>
            <p:ph sz="quarter" idx="4"/>
          </p:nvPr>
        </p:nvSpPr>
        <p:spPr/>
        <p:txBody>
          <a:bodyPr>
            <a:normAutofit/>
          </a:bodyPr>
          <a:lstStyle/>
          <a:p>
            <a:r>
              <a:rPr lang="cs-CZ" dirty="0" smtClean="0"/>
              <a:t>1. </a:t>
            </a:r>
            <a:r>
              <a:rPr lang="cs-CZ" dirty="0" err="1" smtClean="0"/>
              <a:t>Confusing</a:t>
            </a:r>
            <a:r>
              <a:rPr lang="cs-CZ" dirty="0" smtClean="0"/>
              <a:t> </a:t>
            </a:r>
            <a:r>
              <a:rPr lang="cs-CZ" dirty="0" err="1" smtClean="0"/>
              <a:t>Similarity</a:t>
            </a:r>
            <a:endParaRPr lang="cs-CZ" dirty="0" smtClean="0"/>
          </a:p>
          <a:p>
            <a:r>
              <a:rPr lang="cs-CZ" dirty="0" smtClean="0"/>
              <a:t>2 No </a:t>
            </a:r>
            <a:r>
              <a:rPr lang="cs-CZ" dirty="0" err="1" smtClean="0"/>
              <a:t>legitimate</a:t>
            </a:r>
            <a:r>
              <a:rPr lang="cs-CZ" dirty="0" smtClean="0"/>
              <a:t> </a:t>
            </a:r>
            <a:r>
              <a:rPr lang="cs-CZ" dirty="0" err="1" smtClean="0"/>
              <a:t>interest</a:t>
            </a:r>
            <a:endParaRPr lang="cs-CZ" dirty="0" smtClean="0"/>
          </a:p>
          <a:p>
            <a:endParaRPr lang="cs-CZ" dirty="0"/>
          </a:p>
          <a:p>
            <a:r>
              <a:rPr lang="cs-CZ" dirty="0" err="1" smtClean="0"/>
              <a:t>or</a:t>
            </a:r>
            <a:endParaRPr lang="cs-CZ" dirty="0" smtClean="0"/>
          </a:p>
          <a:p>
            <a:pPr marL="0" indent="0">
              <a:buNone/>
            </a:pPr>
            <a:endParaRPr lang="cs-CZ" dirty="0" smtClean="0"/>
          </a:p>
          <a:p>
            <a:r>
              <a:rPr lang="cs-CZ" dirty="0" smtClean="0"/>
              <a:t>1 </a:t>
            </a:r>
            <a:r>
              <a:rPr lang="cs-CZ" dirty="0" err="1" smtClean="0"/>
              <a:t>Confusing</a:t>
            </a:r>
            <a:r>
              <a:rPr lang="cs-CZ" dirty="0" smtClean="0"/>
              <a:t> </a:t>
            </a:r>
            <a:r>
              <a:rPr lang="cs-CZ" dirty="0" err="1"/>
              <a:t>Similarity</a:t>
            </a:r>
            <a:endParaRPr lang="cs-CZ" dirty="0"/>
          </a:p>
          <a:p>
            <a:r>
              <a:rPr lang="cs-CZ" dirty="0"/>
              <a:t>2 </a:t>
            </a:r>
            <a:r>
              <a:rPr lang="cs-CZ" dirty="0" err="1" smtClean="0"/>
              <a:t>Bad</a:t>
            </a:r>
            <a:r>
              <a:rPr lang="cs-CZ" dirty="0" smtClean="0"/>
              <a:t> </a:t>
            </a:r>
            <a:r>
              <a:rPr lang="cs-CZ" dirty="0" err="1" smtClean="0"/>
              <a:t>Faith</a:t>
            </a:r>
            <a:endParaRPr lang="cs-CZ" dirty="0"/>
          </a:p>
          <a:p>
            <a:pPr marL="0" indent="0">
              <a:buNone/>
            </a:pPr>
            <a:endParaRPr lang="cs-CZ" dirty="0"/>
          </a:p>
        </p:txBody>
      </p:sp>
    </p:spTree>
    <p:extLst>
      <p:ext uri="{BB962C8B-B14F-4D97-AF65-F5344CB8AC3E}">
        <p14:creationId xmlns:p14="http://schemas.microsoft.com/office/powerpoint/2010/main" val="29988784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Nadpis 1"/>
          <p:cNvSpPr>
            <a:spLocks noGrp="1"/>
          </p:cNvSpPr>
          <p:nvPr>
            <p:ph type="title" idx="4294967295"/>
          </p:nvPr>
        </p:nvSpPr>
        <p:spPr>
          <a:xfrm>
            <a:off x="0" y="365125"/>
            <a:ext cx="10515600" cy="1325563"/>
          </a:xfrm>
        </p:spPr>
        <p:txBody>
          <a:bodyPr/>
          <a:lstStyle/>
          <a:p>
            <a:r>
              <a:rPr lang="en-US"/>
              <a:t>LANGUAGE</a:t>
            </a:r>
            <a:endParaRPr lang="cs-CZ"/>
          </a:p>
        </p:txBody>
      </p:sp>
      <p:sp>
        <p:nvSpPr>
          <p:cNvPr id="30722" name="Zástupný symbol pro obsah 2"/>
          <p:cNvSpPr>
            <a:spLocks noGrp="1"/>
          </p:cNvSpPr>
          <p:nvPr>
            <p:ph idx="4294967295"/>
          </p:nvPr>
        </p:nvSpPr>
        <p:spPr>
          <a:xfrm>
            <a:off x="0" y="1825625"/>
            <a:ext cx="10515600" cy="4351338"/>
          </a:xfrm>
        </p:spPr>
        <p:txBody>
          <a:bodyPr/>
          <a:lstStyle/>
          <a:p>
            <a:r>
              <a:rPr lang="en-US"/>
              <a:t>Language of the proceedings is the language of the agreement between the registrar and the user</a:t>
            </a:r>
            <a:endParaRPr lang="cs-CZ"/>
          </a:p>
        </p:txBody>
      </p:sp>
    </p:spTree>
    <p:extLst>
      <p:ext uri="{BB962C8B-B14F-4D97-AF65-F5344CB8AC3E}">
        <p14:creationId xmlns:p14="http://schemas.microsoft.com/office/powerpoint/2010/main" val="1660204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t>
            </a:r>
            <a:r>
              <a:rPr lang="cs-CZ" dirty="0" err="1" smtClean="0"/>
              <a:t>cz</a:t>
            </a:r>
            <a:r>
              <a:rPr lang="cs-CZ" dirty="0" smtClean="0"/>
              <a:t> </a:t>
            </a:r>
            <a:r>
              <a:rPr lang="cs-CZ" dirty="0" err="1" smtClean="0"/>
              <a:t>domain</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634546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Registry/</a:t>
            </a:r>
            <a:r>
              <a:rPr lang="cs-CZ" dirty="0" err="1" smtClean="0"/>
              <a:t>Admin</a:t>
            </a:r>
            <a:endParaRPr lang="cs-CZ" dirty="0"/>
          </a:p>
        </p:txBody>
      </p:sp>
      <p:sp>
        <p:nvSpPr>
          <p:cNvPr id="3" name="Zástupný symbol pro obsah 2"/>
          <p:cNvSpPr>
            <a:spLocks noGrp="1"/>
          </p:cNvSpPr>
          <p:nvPr>
            <p:ph idx="1"/>
          </p:nvPr>
        </p:nvSpPr>
        <p:spPr/>
        <p:txBody>
          <a:bodyPr/>
          <a:lstStyle/>
          <a:p>
            <a:r>
              <a:rPr lang="pl-PL" dirty="0" smtClean="0"/>
              <a:t>CZ.NIC, z. s. p. o., </a:t>
            </a:r>
          </a:p>
          <a:p>
            <a:r>
              <a:rPr lang="en-US" dirty="0" smtClean="0"/>
              <a:t>operation of the domain name registry for the .CZ domain </a:t>
            </a:r>
            <a:endParaRPr lang="cs-CZ" dirty="0" smtClean="0"/>
          </a:p>
          <a:p>
            <a:r>
              <a:rPr lang="en-US" dirty="0" smtClean="0"/>
              <a:t>member of the </a:t>
            </a:r>
            <a:r>
              <a:rPr lang="en-US" dirty="0" err="1" smtClean="0"/>
              <a:t>EURid</a:t>
            </a:r>
            <a:r>
              <a:rPr lang="en-US" dirty="0" smtClean="0"/>
              <a:t> association</a:t>
            </a:r>
            <a:endParaRPr lang="cs-CZ" dirty="0"/>
          </a:p>
        </p:txBody>
      </p:sp>
    </p:spTree>
    <p:extLst>
      <p:ext uri="{BB962C8B-B14F-4D97-AF65-F5344CB8AC3E}">
        <p14:creationId xmlns:p14="http://schemas.microsoft.com/office/powerpoint/2010/main" val="2714789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lvl="0"/>
            <a:r>
              <a:rPr lang="cs-CZ" sz="3600" b="1" dirty="0" err="1">
                <a:latin typeface="Arial" charset="0"/>
              </a:rPr>
              <a:t>Number</a:t>
            </a:r>
            <a:r>
              <a:rPr lang="cs-CZ" sz="3600" b="1" dirty="0">
                <a:latin typeface="Arial" charset="0"/>
              </a:rPr>
              <a:t> </a:t>
            </a:r>
            <a:r>
              <a:rPr lang="cs-CZ" sz="3600" b="1" dirty="0" err="1">
                <a:latin typeface="Arial" charset="0"/>
              </a:rPr>
              <a:t>of</a:t>
            </a:r>
            <a:r>
              <a:rPr lang="cs-CZ" sz="3600" b="1" dirty="0">
                <a:latin typeface="Arial" charset="0"/>
              </a:rPr>
              <a:t> </a:t>
            </a:r>
            <a:r>
              <a:rPr lang="cs-CZ" sz="3600" b="1" dirty="0" err="1">
                <a:latin typeface="Arial" charset="0"/>
              </a:rPr>
              <a:t>domains</a:t>
            </a:r>
            <a:endParaRPr lang="cs-CZ" sz="23900" dirty="0"/>
          </a:p>
        </p:txBody>
      </p:sp>
      <p:graphicFrame>
        <p:nvGraphicFramePr>
          <p:cNvPr id="4" name="Zástupný symbol pro obsah 3"/>
          <p:cNvGraphicFramePr>
            <a:graphicFrameLocks noGrp="1"/>
          </p:cNvGraphicFramePr>
          <p:nvPr>
            <p:ph idx="1"/>
            <p:extLst/>
          </p:nvPr>
        </p:nvGraphicFramePr>
        <p:xfrm>
          <a:off x="2639616" y="1484784"/>
          <a:ext cx="6364636" cy="4758608"/>
        </p:xfrm>
        <a:graphic>
          <a:graphicData uri="http://schemas.openxmlformats.org/drawingml/2006/table">
            <a:tbl>
              <a:tblPr/>
              <a:tblGrid>
                <a:gridCol w="1591159">
                  <a:extLst>
                    <a:ext uri="{9D8B030D-6E8A-4147-A177-3AD203B41FA5}">
                      <a16:colId xmlns:a16="http://schemas.microsoft.com/office/drawing/2014/main" val="20000"/>
                    </a:ext>
                  </a:extLst>
                </a:gridCol>
                <a:gridCol w="1591159">
                  <a:extLst>
                    <a:ext uri="{9D8B030D-6E8A-4147-A177-3AD203B41FA5}">
                      <a16:colId xmlns:a16="http://schemas.microsoft.com/office/drawing/2014/main" val="20001"/>
                    </a:ext>
                  </a:extLst>
                </a:gridCol>
                <a:gridCol w="1591159">
                  <a:extLst>
                    <a:ext uri="{9D8B030D-6E8A-4147-A177-3AD203B41FA5}">
                      <a16:colId xmlns:a16="http://schemas.microsoft.com/office/drawing/2014/main" val="20002"/>
                    </a:ext>
                  </a:extLst>
                </a:gridCol>
                <a:gridCol w="1591159">
                  <a:extLst>
                    <a:ext uri="{9D8B030D-6E8A-4147-A177-3AD203B41FA5}">
                      <a16:colId xmlns:a16="http://schemas.microsoft.com/office/drawing/2014/main" val="20003"/>
                    </a:ext>
                  </a:extLst>
                </a:gridCol>
              </a:tblGrid>
              <a:tr h="282873">
                <a:tc>
                  <a:txBody>
                    <a:bodyPr/>
                    <a:lstStyle/>
                    <a:p>
                      <a:endParaRPr lang="cs-CZ" sz="1400" dirty="0"/>
                    </a:p>
                  </a:txBody>
                  <a:tcPr marL="70718" marR="70718" marT="35359" marB="35359" anchor="ctr">
                    <a:lnL>
                      <a:noFill/>
                    </a:lnL>
                    <a:lnR>
                      <a:noFill/>
                    </a:lnR>
                    <a:lnT>
                      <a:noFill/>
                    </a:lnT>
                    <a:lnB>
                      <a:noFill/>
                    </a:lnB>
                  </a:tcPr>
                </a:tc>
                <a:tc>
                  <a:txBody>
                    <a:bodyPr/>
                    <a:lstStyle/>
                    <a:p>
                      <a:r>
                        <a:rPr lang="cs-CZ" sz="1400"/>
                        <a:t>Domains in total</a:t>
                      </a:r>
                    </a:p>
                  </a:txBody>
                  <a:tcPr marL="70718" marR="70718" marT="35359" marB="35359" anchor="ctr">
                    <a:lnL>
                      <a:noFill/>
                    </a:lnL>
                    <a:lnR>
                      <a:noFill/>
                    </a:lnR>
                    <a:lnT>
                      <a:noFill/>
                    </a:lnT>
                    <a:lnB>
                      <a:noFill/>
                    </a:lnB>
                  </a:tcPr>
                </a:tc>
                <a:tc>
                  <a:txBody>
                    <a:bodyPr/>
                    <a:lstStyle/>
                    <a:p>
                      <a:r>
                        <a:rPr lang="cs-CZ" sz="1400"/>
                        <a:t>Domains in zone</a:t>
                      </a:r>
                    </a:p>
                  </a:txBody>
                  <a:tcPr marL="70718" marR="70718" marT="35359" marB="35359" anchor="ctr">
                    <a:lnL>
                      <a:noFill/>
                    </a:lnL>
                    <a:lnR>
                      <a:noFill/>
                    </a:lnR>
                    <a:lnT>
                      <a:noFill/>
                    </a:lnT>
                    <a:lnB>
                      <a:noFill/>
                    </a:lnB>
                  </a:tcPr>
                </a:tc>
                <a:tc>
                  <a:txBody>
                    <a:bodyPr/>
                    <a:lstStyle/>
                    <a:p>
                      <a:r>
                        <a:rPr lang="cs-CZ" sz="1400"/>
                        <a:t>In protection period</a:t>
                      </a:r>
                    </a:p>
                  </a:txBody>
                  <a:tcPr marL="70718" marR="70718" marT="35359" marB="35359" anchor="ctr">
                    <a:lnL>
                      <a:noFill/>
                    </a:lnL>
                    <a:lnR>
                      <a:noFill/>
                    </a:lnR>
                    <a:lnT>
                      <a:noFill/>
                    </a:lnT>
                    <a:lnB>
                      <a:noFill/>
                    </a:lnB>
                  </a:tcPr>
                </a:tc>
                <a:extLst>
                  <a:ext uri="{0D108BD9-81ED-4DB2-BD59-A6C34878D82A}">
                    <a16:rowId xmlns:a16="http://schemas.microsoft.com/office/drawing/2014/main" val="10000"/>
                  </a:ext>
                </a:extLst>
              </a:tr>
              <a:tr h="282873">
                <a:tc>
                  <a:txBody>
                    <a:bodyPr/>
                    <a:lstStyle/>
                    <a:p>
                      <a:r>
                        <a:rPr lang="cs-CZ" sz="1400"/>
                        <a:t>1999</a:t>
                      </a:r>
                    </a:p>
                  </a:txBody>
                  <a:tcPr marL="70718" marR="70718" marT="35359" marB="35359" anchor="ctr">
                    <a:lnL>
                      <a:noFill/>
                    </a:lnL>
                    <a:lnR>
                      <a:noFill/>
                    </a:lnR>
                    <a:lnT>
                      <a:noFill/>
                    </a:lnT>
                    <a:lnB>
                      <a:noFill/>
                    </a:lnB>
                  </a:tcPr>
                </a:tc>
                <a:tc>
                  <a:txBody>
                    <a:bodyPr/>
                    <a:lstStyle/>
                    <a:p>
                      <a:r>
                        <a:rPr lang="cs-CZ" sz="1400" dirty="0"/>
                        <a:t>48,136</a:t>
                      </a:r>
                    </a:p>
                  </a:txBody>
                  <a:tcPr marL="70718" marR="70718" marT="35359" marB="35359" anchor="ctr">
                    <a:lnL>
                      <a:noFill/>
                    </a:lnL>
                    <a:lnR>
                      <a:noFill/>
                    </a:lnR>
                    <a:lnT>
                      <a:noFill/>
                    </a:lnT>
                    <a:lnB>
                      <a:noFill/>
                    </a:lnB>
                  </a:tcPr>
                </a:tc>
                <a:tc>
                  <a:txBody>
                    <a:bodyPr/>
                    <a:lstStyle/>
                    <a:p>
                      <a:r>
                        <a:rPr lang="cs-CZ" sz="1400"/>
                        <a:t>47,295</a:t>
                      </a:r>
                    </a:p>
                  </a:txBody>
                  <a:tcPr marL="70718" marR="70718" marT="35359" marB="35359" anchor="ctr">
                    <a:lnL>
                      <a:noFill/>
                    </a:lnL>
                    <a:lnR>
                      <a:noFill/>
                    </a:lnR>
                    <a:lnT>
                      <a:noFill/>
                    </a:lnT>
                    <a:lnB>
                      <a:noFill/>
                    </a:lnB>
                  </a:tcPr>
                </a:tc>
                <a:tc>
                  <a:txBody>
                    <a:bodyPr/>
                    <a:lstStyle/>
                    <a:p>
                      <a:r>
                        <a:rPr lang="cs-CZ" sz="1400"/>
                        <a:t>0</a:t>
                      </a:r>
                    </a:p>
                  </a:txBody>
                  <a:tcPr marL="70718" marR="70718" marT="35359" marB="35359" anchor="ctr">
                    <a:lnL>
                      <a:noFill/>
                    </a:lnL>
                    <a:lnR>
                      <a:noFill/>
                    </a:lnR>
                    <a:lnT>
                      <a:noFill/>
                    </a:lnT>
                    <a:lnB>
                      <a:noFill/>
                    </a:lnB>
                  </a:tcPr>
                </a:tc>
                <a:extLst>
                  <a:ext uri="{0D108BD9-81ED-4DB2-BD59-A6C34878D82A}">
                    <a16:rowId xmlns:a16="http://schemas.microsoft.com/office/drawing/2014/main" val="10001"/>
                  </a:ext>
                </a:extLst>
              </a:tr>
              <a:tr h="282873">
                <a:tc>
                  <a:txBody>
                    <a:bodyPr/>
                    <a:lstStyle/>
                    <a:p>
                      <a:r>
                        <a:rPr lang="cs-CZ" sz="1400"/>
                        <a:t>2000</a:t>
                      </a:r>
                    </a:p>
                  </a:txBody>
                  <a:tcPr marL="70718" marR="70718" marT="35359" marB="35359" anchor="ctr">
                    <a:lnL>
                      <a:noFill/>
                    </a:lnL>
                    <a:lnR>
                      <a:noFill/>
                    </a:lnR>
                    <a:lnT>
                      <a:noFill/>
                    </a:lnT>
                    <a:lnB>
                      <a:noFill/>
                    </a:lnB>
                  </a:tcPr>
                </a:tc>
                <a:tc>
                  <a:txBody>
                    <a:bodyPr/>
                    <a:lstStyle/>
                    <a:p>
                      <a:r>
                        <a:rPr lang="cs-CZ" sz="1400"/>
                        <a:t>83,304</a:t>
                      </a:r>
                    </a:p>
                  </a:txBody>
                  <a:tcPr marL="70718" marR="70718" marT="35359" marB="35359" anchor="ctr">
                    <a:lnL>
                      <a:noFill/>
                    </a:lnL>
                    <a:lnR>
                      <a:noFill/>
                    </a:lnR>
                    <a:lnT>
                      <a:noFill/>
                    </a:lnT>
                    <a:lnB>
                      <a:noFill/>
                    </a:lnB>
                  </a:tcPr>
                </a:tc>
                <a:tc>
                  <a:txBody>
                    <a:bodyPr/>
                    <a:lstStyle/>
                    <a:p>
                      <a:r>
                        <a:rPr lang="cs-CZ" sz="1400"/>
                        <a:t>80,704</a:t>
                      </a:r>
                    </a:p>
                  </a:txBody>
                  <a:tcPr marL="70718" marR="70718" marT="35359" marB="35359" anchor="ctr">
                    <a:lnL>
                      <a:noFill/>
                    </a:lnL>
                    <a:lnR>
                      <a:noFill/>
                    </a:lnR>
                    <a:lnT>
                      <a:noFill/>
                    </a:lnT>
                    <a:lnB>
                      <a:noFill/>
                    </a:lnB>
                  </a:tcPr>
                </a:tc>
                <a:tc>
                  <a:txBody>
                    <a:bodyPr/>
                    <a:lstStyle/>
                    <a:p>
                      <a:r>
                        <a:rPr lang="cs-CZ" sz="1400"/>
                        <a:t>0</a:t>
                      </a:r>
                    </a:p>
                  </a:txBody>
                  <a:tcPr marL="70718" marR="70718" marT="35359" marB="35359" anchor="ctr">
                    <a:lnL>
                      <a:noFill/>
                    </a:lnL>
                    <a:lnR>
                      <a:noFill/>
                    </a:lnR>
                    <a:lnT>
                      <a:noFill/>
                    </a:lnT>
                    <a:lnB>
                      <a:noFill/>
                    </a:lnB>
                  </a:tcPr>
                </a:tc>
                <a:extLst>
                  <a:ext uri="{0D108BD9-81ED-4DB2-BD59-A6C34878D82A}">
                    <a16:rowId xmlns:a16="http://schemas.microsoft.com/office/drawing/2014/main" val="10002"/>
                  </a:ext>
                </a:extLst>
              </a:tr>
              <a:tr h="282873">
                <a:tc>
                  <a:txBody>
                    <a:bodyPr/>
                    <a:lstStyle/>
                    <a:p>
                      <a:r>
                        <a:rPr lang="cs-CZ" sz="1400"/>
                        <a:t>2001</a:t>
                      </a:r>
                    </a:p>
                  </a:txBody>
                  <a:tcPr marL="70718" marR="70718" marT="35359" marB="35359" anchor="ctr">
                    <a:lnL>
                      <a:noFill/>
                    </a:lnL>
                    <a:lnR>
                      <a:noFill/>
                    </a:lnR>
                    <a:lnT>
                      <a:noFill/>
                    </a:lnT>
                    <a:lnB>
                      <a:noFill/>
                    </a:lnB>
                  </a:tcPr>
                </a:tc>
                <a:tc>
                  <a:txBody>
                    <a:bodyPr/>
                    <a:lstStyle/>
                    <a:p>
                      <a:r>
                        <a:rPr lang="cs-CZ" sz="1400"/>
                        <a:t>126,293</a:t>
                      </a:r>
                    </a:p>
                  </a:txBody>
                  <a:tcPr marL="70718" marR="70718" marT="35359" marB="35359" anchor="ctr">
                    <a:lnL>
                      <a:noFill/>
                    </a:lnL>
                    <a:lnR>
                      <a:noFill/>
                    </a:lnR>
                    <a:lnT>
                      <a:noFill/>
                    </a:lnT>
                    <a:lnB>
                      <a:noFill/>
                    </a:lnB>
                  </a:tcPr>
                </a:tc>
                <a:tc>
                  <a:txBody>
                    <a:bodyPr/>
                    <a:lstStyle/>
                    <a:p>
                      <a:r>
                        <a:rPr lang="cs-CZ" sz="1400"/>
                        <a:t>117,383</a:t>
                      </a:r>
                    </a:p>
                  </a:txBody>
                  <a:tcPr marL="70718" marR="70718" marT="35359" marB="35359" anchor="ctr">
                    <a:lnL>
                      <a:noFill/>
                    </a:lnL>
                    <a:lnR>
                      <a:noFill/>
                    </a:lnR>
                    <a:lnT>
                      <a:noFill/>
                    </a:lnT>
                    <a:lnB>
                      <a:noFill/>
                    </a:lnB>
                  </a:tcPr>
                </a:tc>
                <a:tc>
                  <a:txBody>
                    <a:bodyPr/>
                    <a:lstStyle/>
                    <a:p>
                      <a:r>
                        <a:rPr lang="cs-CZ" sz="1400"/>
                        <a:t>0</a:t>
                      </a:r>
                    </a:p>
                  </a:txBody>
                  <a:tcPr marL="70718" marR="70718" marT="35359" marB="35359" anchor="ctr">
                    <a:lnL>
                      <a:noFill/>
                    </a:lnL>
                    <a:lnR>
                      <a:noFill/>
                    </a:lnR>
                    <a:lnT>
                      <a:noFill/>
                    </a:lnT>
                    <a:lnB>
                      <a:noFill/>
                    </a:lnB>
                  </a:tcPr>
                </a:tc>
                <a:extLst>
                  <a:ext uri="{0D108BD9-81ED-4DB2-BD59-A6C34878D82A}">
                    <a16:rowId xmlns:a16="http://schemas.microsoft.com/office/drawing/2014/main" val="10003"/>
                  </a:ext>
                </a:extLst>
              </a:tr>
              <a:tr h="282873">
                <a:tc>
                  <a:txBody>
                    <a:bodyPr/>
                    <a:lstStyle/>
                    <a:p>
                      <a:r>
                        <a:rPr lang="cs-CZ" sz="1400"/>
                        <a:t>2002</a:t>
                      </a:r>
                    </a:p>
                  </a:txBody>
                  <a:tcPr marL="70718" marR="70718" marT="35359" marB="35359" anchor="ctr">
                    <a:lnL>
                      <a:noFill/>
                    </a:lnL>
                    <a:lnR>
                      <a:noFill/>
                    </a:lnR>
                    <a:lnT>
                      <a:noFill/>
                    </a:lnT>
                    <a:lnB>
                      <a:noFill/>
                    </a:lnB>
                  </a:tcPr>
                </a:tc>
                <a:tc>
                  <a:txBody>
                    <a:bodyPr/>
                    <a:lstStyle/>
                    <a:p>
                      <a:r>
                        <a:rPr lang="cs-CZ" sz="1400"/>
                        <a:t>171,100</a:t>
                      </a:r>
                    </a:p>
                  </a:txBody>
                  <a:tcPr marL="70718" marR="70718" marT="35359" marB="35359" anchor="ctr">
                    <a:lnL>
                      <a:noFill/>
                    </a:lnL>
                    <a:lnR>
                      <a:noFill/>
                    </a:lnR>
                    <a:lnT>
                      <a:noFill/>
                    </a:lnT>
                    <a:lnB>
                      <a:noFill/>
                    </a:lnB>
                  </a:tcPr>
                </a:tc>
                <a:tc>
                  <a:txBody>
                    <a:bodyPr/>
                    <a:lstStyle/>
                    <a:p>
                      <a:r>
                        <a:rPr lang="cs-CZ" sz="1400"/>
                        <a:t>128,546</a:t>
                      </a:r>
                    </a:p>
                  </a:txBody>
                  <a:tcPr marL="70718" marR="70718" marT="35359" marB="35359" anchor="ctr">
                    <a:lnL>
                      <a:noFill/>
                    </a:lnL>
                    <a:lnR>
                      <a:noFill/>
                    </a:lnR>
                    <a:lnT>
                      <a:noFill/>
                    </a:lnT>
                    <a:lnB>
                      <a:noFill/>
                    </a:lnB>
                  </a:tcPr>
                </a:tc>
                <a:tc>
                  <a:txBody>
                    <a:bodyPr/>
                    <a:lstStyle/>
                    <a:p>
                      <a:r>
                        <a:rPr lang="cs-CZ" sz="1400"/>
                        <a:t>0</a:t>
                      </a:r>
                    </a:p>
                  </a:txBody>
                  <a:tcPr marL="70718" marR="70718" marT="35359" marB="35359" anchor="ctr">
                    <a:lnL>
                      <a:noFill/>
                    </a:lnL>
                    <a:lnR>
                      <a:noFill/>
                    </a:lnR>
                    <a:lnT>
                      <a:noFill/>
                    </a:lnT>
                    <a:lnB>
                      <a:noFill/>
                    </a:lnB>
                  </a:tcPr>
                </a:tc>
                <a:extLst>
                  <a:ext uri="{0D108BD9-81ED-4DB2-BD59-A6C34878D82A}">
                    <a16:rowId xmlns:a16="http://schemas.microsoft.com/office/drawing/2014/main" val="10004"/>
                  </a:ext>
                </a:extLst>
              </a:tr>
              <a:tr h="282873">
                <a:tc>
                  <a:txBody>
                    <a:bodyPr/>
                    <a:lstStyle/>
                    <a:p>
                      <a:r>
                        <a:rPr lang="cs-CZ" sz="1400"/>
                        <a:t>2003</a:t>
                      </a:r>
                    </a:p>
                  </a:txBody>
                  <a:tcPr marL="70718" marR="70718" marT="35359" marB="35359" anchor="ctr">
                    <a:lnL>
                      <a:noFill/>
                    </a:lnL>
                    <a:lnR>
                      <a:noFill/>
                    </a:lnR>
                    <a:lnT>
                      <a:noFill/>
                    </a:lnT>
                    <a:lnB>
                      <a:noFill/>
                    </a:lnB>
                  </a:tcPr>
                </a:tc>
                <a:tc>
                  <a:txBody>
                    <a:bodyPr/>
                    <a:lstStyle/>
                    <a:p>
                      <a:r>
                        <a:rPr lang="cs-CZ" sz="1400"/>
                        <a:t>156,676</a:t>
                      </a:r>
                    </a:p>
                  </a:txBody>
                  <a:tcPr marL="70718" marR="70718" marT="35359" marB="35359" anchor="ctr">
                    <a:lnL>
                      <a:noFill/>
                    </a:lnL>
                    <a:lnR>
                      <a:noFill/>
                    </a:lnR>
                    <a:lnT>
                      <a:noFill/>
                    </a:lnT>
                    <a:lnB>
                      <a:noFill/>
                    </a:lnB>
                  </a:tcPr>
                </a:tc>
                <a:tc>
                  <a:txBody>
                    <a:bodyPr/>
                    <a:lstStyle/>
                    <a:p>
                      <a:r>
                        <a:rPr lang="cs-CZ" sz="1400"/>
                        <a:t>153,518</a:t>
                      </a:r>
                    </a:p>
                  </a:txBody>
                  <a:tcPr marL="70718" marR="70718" marT="35359" marB="35359" anchor="ctr">
                    <a:lnL>
                      <a:noFill/>
                    </a:lnL>
                    <a:lnR>
                      <a:noFill/>
                    </a:lnR>
                    <a:lnT>
                      <a:noFill/>
                    </a:lnT>
                    <a:lnB>
                      <a:noFill/>
                    </a:lnB>
                  </a:tcPr>
                </a:tc>
                <a:tc>
                  <a:txBody>
                    <a:bodyPr/>
                    <a:lstStyle/>
                    <a:p>
                      <a:r>
                        <a:rPr lang="cs-CZ" sz="1400"/>
                        <a:t>0</a:t>
                      </a:r>
                    </a:p>
                  </a:txBody>
                  <a:tcPr marL="70718" marR="70718" marT="35359" marB="35359" anchor="ctr">
                    <a:lnL>
                      <a:noFill/>
                    </a:lnL>
                    <a:lnR>
                      <a:noFill/>
                    </a:lnR>
                    <a:lnT>
                      <a:noFill/>
                    </a:lnT>
                    <a:lnB>
                      <a:noFill/>
                    </a:lnB>
                  </a:tcPr>
                </a:tc>
                <a:extLst>
                  <a:ext uri="{0D108BD9-81ED-4DB2-BD59-A6C34878D82A}">
                    <a16:rowId xmlns:a16="http://schemas.microsoft.com/office/drawing/2014/main" val="10005"/>
                  </a:ext>
                </a:extLst>
              </a:tr>
              <a:tr h="282873">
                <a:tc>
                  <a:txBody>
                    <a:bodyPr/>
                    <a:lstStyle/>
                    <a:p>
                      <a:r>
                        <a:rPr lang="cs-CZ" sz="1400"/>
                        <a:t>2004</a:t>
                      </a:r>
                    </a:p>
                  </a:txBody>
                  <a:tcPr marL="70718" marR="70718" marT="35359" marB="35359" anchor="ctr">
                    <a:lnL>
                      <a:noFill/>
                    </a:lnL>
                    <a:lnR>
                      <a:noFill/>
                    </a:lnR>
                    <a:lnT>
                      <a:noFill/>
                    </a:lnT>
                    <a:lnB>
                      <a:noFill/>
                    </a:lnB>
                  </a:tcPr>
                </a:tc>
                <a:tc>
                  <a:txBody>
                    <a:bodyPr/>
                    <a:lstStyle/>
                    <a:p>
                      <a:r>
                        <a:rPr lang="cs-CZ" sz="1400"/>
                        <a:t>186,469</a:t>
                      </a:r>
                    </a:p>
                  </a:txBody>
                  <a:tcPr marL="70718" marR="70718" marT="35359" marB="35359" anchor="ctr">
                    <a:lnL>
                      <a:noFill/>
                    </a:lnL>
                    <a:lnR>
                      <a:noFill/>
                    </a:lnR>
                    <a:lnT>
                      <a:noFill/>
                    </a:lnT>
                    <a:lnB>
                      <a:noFill/>
                    </a:lnB>
                  </a:tcPr>
                </a:tc>
                <a:tc>
                  <a:txBody>
                    <a:bodyPr/>
                    <a:lstStyle/>
                    <a:p>
                      <a:r>
                        <a:rPr lang="cs-CZ" sz="1400"/>
                        <a:t>183,862</a:t>
                      </a:r>
                    </a:p>
                  </a:txBody>
                  <a:tcPr marL="70718" marR="70718" marT="35359" marB="35359" anchor="ctr">
                    <a:lnL>
                      <a:noFill/>
                    </a:lnL>
                    <a:lnR>
                      <a:noFill/>
                    </a:lnR>
                    <a:lnT>
                      <a:noFill/>
                    </a:lnT>
                    <a:lnB>
                      <a:noFill/>
                    </a:lnB>
                  </a:tcPr>
                </a:tc>
                <a:tc>
                  <a:txBody>
                    <a:bodyPr/>
                    <a:lstStyle/>
                    <a:p>
                      <a:r>
                        <a:rPr lang="cs-CZ" sz="1400"/>
                        <a:t>0</a:t>
                      </a:r>
                    </a:p>
                  </a:txBody>
                  <a:tcPr marL="70718" marR="70718" marT="35359" marB="35359" anchor="ctr">
                    <a:lnL>
                      <a:noFill/>
                    </a:lnL>
                    <a:lnR>
                      <a:noFill/>
                    </a:lnR>
                    <a:lnT>
                      <a:noFill/>
                    </a:lnT>
                    <a:lnB>
                      <a:noFill/>
                    </a:lnB>
                  </a:tcPr>
                </a:tc>
                <a:extLst>
                  <a:ext uri="{0D108BD9-81ED-4DB2-BD59-A6C34878D82A}">
                    <a16:rowId xmlns:a16="http://schemas.microsoft.com/office/drawing/2014/main" val="10006"/>
                  </a:ext>
                </a:extLst>
              </a:tr>
              <a:tr h="282873">
                <a:tc>
                  <a:txBody>
                    <a:bodyPr/>
                    <a:lstStyle/>
                    <a:p>
                      <a:r>
                        <a:rPr lang="cs-CZ" sz="1400"/>
                        <a:t>2005</a:t>
                      </a:r>
                    </a:p>
                  </a:txBody>
                  <a:tcPr marL="70718" marR="70718" marT="35359" marB="35359" anchor="ctr">
                    <a:lnL>
                      <a:noFill/>
                    </a:lnL>
                    <a:lnR>
                      <a:noFill/>
                    </a:lnR>
                    <a:lnT>
                      <a:noFill/>
                    </a:lnT>
                    <a:lnB>
                      <a:noFill/>
                    </a:lnB>
                  </a:tcPr>
                </a:tc>
                <a:tc>
                  <a:txBody>
                    <a:bodyPr/>
                    <a:lstStyle/>
                    <a:p>
                      <a:r>
                        <a:rPr lang="cs-CZ" sz="1400"/>
                        <a:t>226,074</a:t>
                      </a:r>
                    </a:p>
                  </a:txBody>
                  <a:tcPr marL="70718" marR="70718" marT="35359" marB="35359" anchor="ctr">
                    <a:lnL>
                      <a:noFill/>
                    </a:lnL>
                    <a:lnR>
                      <a:noFill/>
                    </a:lnR>
                    <a:lnT>
                      <a:noFill/>
                    </a:lnT>
                    <a:lnB>
                      <a:noFill/>
                    </a:lnB>
                  </a:tcPr>
                </a:tc>
                <a:tc>
                  <a:txBody>
                    <a:bodyPr/>
                    <a:lstStyle/>
                    <a:p>
                      <a:r>
                        <a:rPr lang="cs-CZ" sz="1400" dirty="0"/>
                        <a:t>223,427</a:t>
                      </a:r>
                    </a:p>
                  </a:txBody>
                  <a:tcPr marL="70718" marR="70718" marT="35359" marB="35359" anchor="ctr">
                    <a:lnL>
                      <a:noFill/>
                    </a:lnL>
                    <a:lnR>
                      <a:noFill/>
                    </a:lnR>
                    <a:lnT>
                      <a:noFill/>
                    </a:lnT>
                    <a:lnB>
                      <a:noFill/>
                    </a:lnB>
                  </a:tcPr>
                </a:tc>
                <a:tc>
                  <a:txBody>
                    <a:bodyPr/>
                    <a:lstStyle/>
                    <a:p>
                      <a:r>
                        <a:rPr lang="cs-CZ" sz="1400"/>
                        <a:t>0</a:t>
                      </a:r>
                    </a:p>
                  </a:txBody>
                  <a:tcPr marL="70718" marR="70718" marT="35359" marB="35359" anchor="ctr">
                    <a:lnL>
                      <a:noFill/>
                    </a:lnL>
                    <a:lnR>
                      <a:noFill/>
                    </a:lnR>
                    <a:lnT>
                      <a:noFill/>
                    </a:lnT>
                    <a:lnB>
                      <a:noFill/>
                    </a:lnB>
                  </a:tcPr>
                </a:tc>
                <a:extLst>
                  <a:ext uri="{0D108BD9-81ED-4DB2-BD59-A6C34878D82A}">
                    <a16:rowId xmlns:a16="http://schemas.microsoft.com/office/drawing/2014/main" val="10007"/>
                  </a:ext>
                </a:extLst>
              </a:tr>
              <a:tr h="282873">
                <a:tc>
                  <a:txBody>
                    <a:bodyPr/>
                    <a:lstStyle/>
                    <a:p>
                      <a:r>
                        <a:rPr lang="cs-CZ" sz="1400"/>
                        <a:t>2006</a:t>
                      </a:r>
                    </a:p>
                  </a:txBody>
                  <a:tcPr marL="70718" marR="70718" marT="35359" marB="35359" anchor="ctr">
                    <a:lnL>
                      <a:noFill/>
                    </a:lnL>
                    <a:lnR>
                      <a:noFill/>
                    </a:lnR>
                    <a:lnT>
                      <a:noFill/>
                    </a:lnT>
                    <a:lnB>
                      <a:noFill/>
                    </a:lnB>
                  </a:tcPr>
                </a:tc>
                <a:tc>
                  <a:txBody>
                    <a:bodyPr/>
                    <a:lstStyle/>
                    <a:p>
                      <a:r>
                        <a:rPr lang="cs-CZ" sz="1400" dirty="0"/>
                        <a:t>282,057</a:t>
                      </a:r>
                    </a:p>
                  </a:txBody>
                  <a:tcPr marL="70718" marR="70718" marT="35359" marB="35359" anchor="ctr">
                    <a:lnL>
                      <a:noFill/>
                    </a:lnL>
                    <a:lnR>
                      <a:noFill/>
                    </a:lnR>
                    <a:lnT>
                      <a:noFill/>
                    </a:lnT>
                    <a:lnB>
                      <a:noFill/>
                    </a:lnB>
                  </a:tcPr>
                </a:tc>
                <a:tc>
                  <a:txBody>
                    <a:bodyPr/>
                    <a:lstStyle/>
                    <a:p>
                      <a:r>
                        <a:rPr lang="cs-CZ" sz="1400"/>
                        <a:t>278,348</a:t>
                      </a:r>
                    </a:p>
                  </a:txBody>
                  <a:tcPr marL="70718" marR="70718" marT="35359" marB="35359" anchor="ctr">
                    <a:lnL>
                      <a:noFill/>
                    </a:lnL>
                    <a:lnR>
                      <a:noFill/>
                    </a:lnR>
                    <a:lnT>
                      <a:noFill/>
                    </a:lnT>
                    <a:lnB>
                      <a:noFill/>
                    </a:lnB>
                  </a:tcPr>
                </a:tc>
                <a:tc>
                  <a:txBody>
                    <a:bodyPr/>
                    <a:lstStyle/>
                    <a:p>
                      <a:r>
                        <a:rPr lang="cs-CZ" sz="1400"/>
                        <a:t>0</a:t>
                      </a:r>
                    </a:p>
                  </a:txBody>
                  <a:tcPr marL="70718" marR="70718" marT="35359" marB="35359" anchor="ctr">
                    <a:lnL>
                      <a:noFill/>
                    </a:lnL>
                    <a:lnR>
                      <a:noFill/>
                    </a:lnR>
                    <a:lnT>
                      <a:noFill/>
                    </a:lnT>
                    <a:lnB>
                      <a:noFill/>
                    </a:lnB>
                  </a:tcPr>
                </a:tc>
                <a:extLst>
                  <a:ext uri="{0D108BD9-81ED-4DB2-BD59-A6C34878D82A}">
                    <a16:rowId xmlns:a16="http://schemas.microsoft.com/office/drawing/2014/main" val="10008"/>
                  </a:ext>
                </a:extLst>
              </a:tr>
              <a:tr h="282873">
                <a:tc>
                  <a:txBody>
                    <a:bodyPr/>
                    <a:lstStyle/>
                    <a:p>
                      <a:r>
                        <a:rPr lang="cs-CZ" sz="1400"/>
                        <a:t>2007</a:t>
                      </a:r>
                    </a:p>
                  </a:txBody>
                  <a:tcPr marL="70718" marR="70718" marT="35359" marB="35359" anchor="ctr">
                    <a:lnL>
                      <a:noFill/>
                    </a:lnL>
                    <a:lnR>
                      <a:noFill/>
                    </a:lnR>
                    <a:lnT>
                      <a:noFill/>
                    </a:lnT>
                    <a:lnB>
                      <a:noFill/>
                    </a:lnB>
                  </a:tcPr>
                </a:tc>
                <a:tc>
                  <a:txBody>
                    <a:bodyPr/>
                    <a:lstStyle/>
                    <a:p>
                      <a:r>
                        <a:rPr lang="cs-CZ" sz="1400"/>
                        <a:t>370,480</a:t>
                      </a:r>
                    </a:p>
                  </a:txBody>
                  <a:tcPr marL="70718" marR="70718" marT="35359" marB="35359" anchor="ctr">
                    <a:lnL>
                      <a:noFill/>
                    </a:lnL>
                    <a:lnR>
                      <a:noFill/>
                    </a:lnR>
                    <a:lnT>
                      <a:noFill/>
                    </a:lnT>
                    <a:lnB>
                      <a:noFill/>
                    </a:lnB>
                  </a:tcPr>
                </a:tc>
                <a:tc>
                  <a:txBody>
                    <a:bodyPr/>
                    <a:lstStyle/>
                    <a:p>
                      <a:r>
                        <a:rPr lang="cs-CZ" sz="1400"/>
                        <a:t>366,544</a:t>
                      </a:r>
                    </a:p>
                  </a:txBody>
                  <a:tcPr marL="70718" marR="70718" marT="35359" marB="35359" anchor="ctr">
                    <a:lnL>
                      <a:noFill/>
                    </a:lnL>
                    <a:lnR>
                      <a:noFill/>
                    </a:lnR>
                    <a:lnT>
                      <a:noFill/>
                    </a:lnT>
                    <a:lnB>
                      <a:noFill/>
                    </a:lnB>
                  </a:tcPr>
                </a:tc>
                <a:tc>
                  <a:txBody>
                    <a:bodyPr/>
                    <a:lstStyle/>
                    <a:p>
                      <a:r>
                        <a:rPr lang="cs-CZ" sz="1400"/>
                        <a:t>5,169</a:t>
                      </a:r>
                    </a:p>
                  </a:txBody>
                  <a:tcPr marL="70718" marR="70718" marT="35359" marB="35359" anchor="ctr">
                    <a:lnL>
                      <a:noFill/>
                    </a:lnL>
                    <a:lnR>
                      <a:noFill/>
                    </a:lnR>
                    <a:lnT>
                      <a:noFill/>
                    </a:lnT>
                    <a:lnB>
                      <a:noFill/>
                    </a:lnB>
                  </a:tcPr>
                </a:tc>
                <a:extLst>
                  <a:ext uri="{0D108BD9-81ED-4DB2-BD59-A6C34878D82A}">
                    <a16:rowId xmlns:a16="http://schemas.microsoft.com/office/drawing/2014/main" val="10009"/>
                  </a:ext>
                </a:extLst>
              </a:tr>
              <a:tr h="282873">
                <a:tc>
                  <a:txBody>
                    <a:bodyPr/>
                    <a:lstStyle/>
                    <a:p>
                      <a:r>
                        <a:rPr lang="cs-CZ" sz="1400"/>
                        <a:t>2008</a:t>
                      </a:r>
                    </a:p>
                  </a:txBody>
                  <a:tcPr marL="70718" marR="70718" marT="35359" marB="35359" anchor="ctr">
                    <a:lnL>
                      <a:noFill/>
                    </a:lnL>
                    <a:lnR>
                      <a:noFill/>
                    </a:lnR>
                    <a:lnT>
                      <a:noFill/>
                    </a:lnT>
                    <a:lnB>
                      <a:noFill/>
                    </a:lnB>
                  </a:tcPr>
                </a:tc>
                <a:tc>
                  <a:txBody>
                    <a:bodyPr/>
                    <a:lstStyle/>
                    <a:p>
                      <a:r>
                        <a:rPr lang="cs-CZ" sz="1400"/>
                        <a:t>501,422</a:t>
                      </a:r>
                    </a:p>
                  </a:txBody>
                  <a:tcPr marL="70718" marR="70718" marT="35359" marB="35359" anchor="ctr">
                    <a:lnL>
                      <a:noFill/>
                    </a:lnL>
                    <a:lnR>
                      <a:noFill/>
                    </a:lnR>
                    <a:lnT>
                      <a:noFill/>
                    </a:lnT>
                    <a:lnB>
                      <a:noFill/>
                    </a:lnB>
                  </a:tcPr>
                </a:tc>
                <a:tc>
                  <a:txBody>
                    <a:bodyPr/>
                    <a:lstStyle/>
                    <a:p>
                      <a:r>
                        <a:rPr lang="cs-CZ" sz="1400"/>
                        <a:t>496,655</a:t>
                      </a:r>
                    </a:p>
                  </a:txBody>
                  <a:tcPr marL="70718" marR="70718" marT="35359" marB="35359" anchor="ctr">
                    <a:lnL>
                      <a:noFill/>
                    </a:lnL>
                    <a:lnR>
                      <a:noFill/>
                    </a:lnR>
                    <a:lnT>
                      <a:noFill/>
                    </a:lnT>
                    <a:lnB>
                      <a:noFill/>
                    </a:lnB>
                  </a:tcPr>
                </a:tc>
                <a:tc>
                  <a:txBody>
                    <a:bodyPr/>
                    <a:lstStyle/>
                    <a:p>
                      <a:r>
                        <a:rPr lang="cs-CZ" sz="1400"/>
                        <a:t>8,067</a:t>
                      </a:r>
                    </a:p>
                  </a:txBody>
                  <a:tcPr marL="70718" marR="70718" marT="35359" marB="35359" anchor="ctr">
                    <a:lnL>
                      <a:noFill/>
                    </a:lnL>
                    <a:lnR>
                      <a:noFill/>
                    </a:lnR>
                    <a:lnT>
                      <a:noFill/>
                    </a:lnT>
                    <a:lnB>
                      <a:noFill/>
                    </a:lnB>
                  </a:tcPr>
                </a:tc>
                <a:extLst>
                  <a:ext uri="{0D108BD9-81ED-4DB2-BD59-A6C34878D82A}">
                    <a16:rowId xmlns:a16="http://schemas.microsoft.com/office/drawing/2014/main" val="10010"/>
                  </a:ext>
                </a:extLst>
              </a:tr>
              <a:tr h="282873">
                <a:tc>
                  <a:txBody>
                    <a:bodyPr/>
                    <a:lstStyle/>
                    <a:p>
                      <a:r>
                        <a:rPr lang="cs-CZ" sz="1400"/>
                        <a:t>2009</a:t>
                      </a:r>
                    </a:p>
                  </a:txBody>
                  <a:tcPr marL="70718" marR="70718" marT="35359" marB="35359" anchor="ctr">
                    <a:lnL>
                      <a:noFill/>
                    </a:lnL>
                    <a:lnR>
                      <a:noFill/>
                    </a:lnR>
                    <a:lnT>
                      <a:noFill/>
                    </a:lnT>
                    <a:lnB>
                      <a:noFill/>
                    </a:lnB>
                  </a:tcPr>
                </a:tc>
                <a:tc>
                  <a:txBody>
                    <a:bodyPr/>
                    <a:lstStyle/>
                    <a:p>
                      <a:r>
                        <a:rPr lang="cs-CZ" sz="1400"/>
                        <a:t>629,327</a:t>
                      </a:r>
                    </a:p>
                  </a:txBody>
                  <a:tcPr marL="70718" marR="70718" marT="35359" marB="35359" anchor="ctr">
                    <a:lnL>
                      <a:noFill/>
                    </a:lnL>
                    <a:lnR>
                      <a:noFill/>
                    </a:lnR>
                    <a:lnT>
                      <a:noFill/>
                    </a:lnT>
                    <a:lnB>
                      <a:noFill/>
                    </a:lnB>
                  </a:tcPr>
                </a:tc>
                <a:tc>
                  <a:txBody>
                    <a:bodyPr/>
                    <a:lstStyle/>
                    <a:p>
                      <a:r>
                        <a:rPr lang="cs-CZ" sz="1400"/>
                        <a:t>623,642</a:t>
                      </a:r>
                    </a:p>
                  </a:txBody>
                  <a:tcPr marL="70718" marR="70718" marT="35359" marB="35359" anchor="ctr">
                    <a:lnL>
                      <a:noFill/>
                    </a:lnL>
                    <a:lnR>
                      <a:noFill/>
                    </a:lnR>
                    <a:lnT>
                      <a:noFill/>
                    </a:lnT>
                    <a:lnB>
                      <a:noFill/>
                    </a:lnB>
                  </a:tcPr>
                </a:tc>
                <a:tc>
                  <a:txBody>
                    <a:bodyPr/>
                    <a:lstStyle/>
                    <a:p>
                      <a:r>
                        <a:rPr lang="cs-CZ" sz="1400"/>
                        <a:t>12,946</a:t>
                      </a:r>
                    </a:p>
                  </a:txBody>
                  <a:tcPr marL="70718" marR="70718" marT="35359" marB="35359" anchor="ctr">
                    <a:lnL>
                      <a:noFill/>
                    </a:lnL>
                    <a:lnR>
                      <a:noFill/>
                    </a:lnR>
                    <a:lnT>
                      <a:noFill/>
                    </a:lnT>
                    <a:lnB>
                      <a:noFill/>
                    </a:lnB>
                  </a:tcPr>
                </a:tc>
                <a:extLst>
                  <a:ext uri="{0D108BD9-81ED-4DB2-BD59-A6C34878D82A}">
                    <a16:rowId xmlns:a16="http://schemas.microsoft.com/office/drawing/2014/main" val="10011"/>
                  </a:ext>
                </a:extLst>
              </a:tr>
              <a:tr h="282873">
                <a:tc>
                  <a:txBody>
                    <a:bodyPr/>
                    <a:lstStyle/>
                    <a:p>
                      <a:r>
                        <a:rPr lang="cs-CZ" sz="1400"/>
                        <a:t>2010</a:t>
                      </a:r>
                    </a:p>
                  </a:txBody>
                  <a:tcPr marL="70718" marR="70718" marT="35359" marB="35359" anchor="ctr">
                    <a:lnL>
                      <a:noFill/>
                    </a:lnL>
                    <a:lnR>
                      <a:noFill/>
                    </a:lnR>
                    <a:lnT>
                      <a:noFill/>
                    </a:lnT>
                    <a:lnB>
                      <a:noFill/>
                    </a:lnB>
                  </a:tcPr>
                </a:tc>
                <a:tc>
                  <a:txBody>
                    <a:bodyPr/>
                    <a:lstStyle/>
                    <a:p>
                      <a:r>
                        <a:rPr lang="cs-CZ" sz="1400"/>
                        <a:t>748,801</a:t>
                      </a:r>
                    </a:p>
                  </a:txBody>
                  <a:tcPr marL="70718" marR="70718" marT="35359" marB="35359" anchor="ctr">
                    <a:lnL>
                      <a:noFill/>
                    </a:lnL>
                    <a:lnR>
                      <a:noFill/>
                    </a:lnR>
                    <a:lnT>
                      <a:noFill/>
                    </a:lnT>
                    <a:lnB>
                      <a:noFill/>
                    </a:lnB>
                  </a:tcPr>
                </a:tc>
                <a:tc>
                  <a:txBody>
                    <a:bodyPr/>
                    <a:lstStyle/>
                    <a:p>
                      <a:r>
                        <a:rPr lang="cs-CZ" sz="1400"/>
                        <a:t>741,273</a:t>
                      </a:r>
                    </a:p>
                  </a:txBody>
                  <a:tcPr marL="70718" marR="70718" marT="35359" marB="35359" anchor="ctr">
                    <a:lnL>
                      <a:noFill/>
                    </a:lnL>
                    <a:lnR>
                      <a:noFill/>
                    </a:lnR>
                    <a:lnT>
                      <a:noFill/>
                    </a:lnT>
                    <a:lnB>
                      <a:noFill/>
                    </a:lnB>
                  </a:tcPr>
                </a:tc>
                <a:tc>
                  <a:txBody>
                    <a:bodyPr/>
                    <a:lstStyle/>
                    <a:p>
                      <a:r>
                        <a:rPr lang="cs-CZ" sz="1400"/>
                        <a:t>15,350</a:t>
                      </a:r>
                    </a:p>
                  </a:txBody>
                  <a:tcPr marL="70718" marR="70718" marT="35359" marB="35359" anchor="ctr">
                    <a:lnL>
                      <a:noFill/>
                    </a:lnL>
                    <a:lnR>
                      <a:noFill/>
                    </a:lnR>
                    <a:lnT>
                      <a:noFill/>
                    </a:lnT>
                    <a:lnB>
                      <a:noFill/>
                    </a:lnB>
                  </a:tcPr>
                </a:tc>
                <a:extLst>
                  <a:ext uri="{0D108BD9-81ED-4DB2-BD59-A6C34878D82A}">
                    <a16:rowId xmlns:a16="http://schemas.microsoft.com/office/drawing/2014/main" val="10012"/>
                  </a:ext>
                </a:extLst>
              </a:tr>
              <a:tr h="282873">
                <a:tc>
                  <a:txBody>
                    <a:bodyPr/>
                    <a:lstStyle/>
                    <a:p>
                      <a:r>
                        <a:rPr lang="cs-CZ" sz="1400"/>
                        <a:t>2011</a:t>
                      </a:r>
                    </a:p>
                  </a:txBody>
                  <a:tcPr marL="70718" marR="70718" marT="35359" marB="35359" anchor="ctr">
                    <a:lnL>
                      <a:noFill/>
                    </a:lnL>
                    <a:lnR>
                      <a:noFill/>
                    </a:lnR>
                    <a:lnT>
                      <a:noFill/>
                    </a:lnT>
                    <a:lnB>
                      <a:noFill/>
                    </a:lnB>
                  </a:tcPr>
                </a:tc>
                <a:tc>
                  <a:txBody>
                    <a:bodyPr/>
                    <a:lstStyle/>
                    <a:p>
                      <a:r>
                        <a:rPr lang="cs-CZ" sz="1400" dirty="0"/>
                        <a:t>880,708</a:t>
                      </a:r>
                    </a:p>
                  </a:txBody>
                  <a:tcPr marL="70718" marR="70718" marT="35359" marB="35359" anchor="ctr">
                    <a:lnL>
                      <a:noFill/>
                    </a:lnL>
                    <a:lnR>
                      <a:noFill/>
                    </a:lnR>
                    <a:lnT>
                      <a:noFill/>
                    </a:lnT>
                    <a:lnB>
                      <a:noFill/>
                    </a:lnB>
                  </a:tcPr>
                </a:tc>
                <a:tc>
                  <a:txBody>
                    <a:bodyPr/>
                    <a:lstStyle/>
                    <a:p>
                      <a:r>
                        <a:rPr lang="cs-CZ" sz="1400"/>
                        <a:t>865,687</a:t>
                      </a:r>
                    </a:p>
                  </a:txBody>
                  <a:tcPr marL="70718" marR="70718" marT="35359" marB="35359" anchor="ctr">
                    <a:lnL>
                      <a:noFill/>
                    </a:lnL>
                    <a:lnR>
                      <a:noFill/>
                    </a:lnR>
                    <a:lnT>
                      <a:noFill/>
                    </a:lnT>
                    <a:lnB>
                      <a:noFill/>
                    </a:lnB>
                  </a:tcPr>
                </a:tc>
                <a:tc>
                  <a:txBody>
                    <a:bodyPr/>
                    <a:lstStyle/>
                    <a:p>
                      <a:r>
                        <a:rPr lang="cs-CZ" sz="1400"/>
                        <a:t>25,060</a:t>
                      </a:r>
                    </a:p>
                  </a:txBody>
                  <a:tcPr marL="70718" marR="70718" marT="35359" marB="35359" anchor="ctr">
                    <a:lnL>
                      <a:noFill/>
                    </a:lnL>
                    <a:lnR>
                      <a:noFill/>
                    </a:lnR>
                    <a:lnT>
                      <a:noFill/>
                    </a:lnT>
                    <a:lnB>
                      <a:noFill/>
                    </a:lnB>
                  </a:tcPr>
                </a:tc>
                <a:extLst>
                  <a:ext uri="{0D108BD9-81ED-4DB2-BD59-A6C34878D82A}">
                    <a16:rowId xmlns:a16="http://schemas.microsoft.com/office/drawing/2014/main" val="10013"/>
                  </a:ext>
                </a:extLst>
              </a:tr>
              <a:tr h="282873">
                <a:tc>
                  <a:txBody>
                    <a:bodyPr/>
                    <a:lstStyle/>
                    <a:p>
                      <a:r>
                        <a:rPr lang="cs-CZ" sz="1400"/>
                        <a:t>2012</a:t>
                      </a:r>
                    </a:p>
                  </a:txBody>
                  <a:tcPr marL="70718" marR="70718" marT="35359" marB="35359" anchor="ctr">
                    <a:lnL>
                      <a:noFill/>
                    </a:lnL>
                    <a:lnR>
                      <a:noFill/>
                    </a:lnR>
                    <a:lnT>
                      <a:noFill/>
                    </a:lnT>
                    <a:lnB>
                      <a:noFill/>
                    </a:lnB>
                  </a:tcPr>
                </a:tc>
                <a:tc>
                  <a:txBody>
                    <a:bodyPr/>
                    <a:lstStyle/>
                    <a:p>
                      <a:r>
                        <a:rPr lang="cs-CZ" sz="1400"/>
                        <a:t>1,010,325</a:t>
                      </a:r>
                    </a:p>
                  </a:txBody>
                  <a:tcPr marL="70718" marR="70718" marT="35359" marB="35359" anchor="ctr">
                    <a:lnL>
                      <a:noFill/>
                    </a:lnL>
                    <a:lnR>
                      <a:noFill/>
                    </a:lnR>
                    <a:lnT>
                      <a:noFill/>
                    </a:lnT>
                    <a:lnB>
                      <a:noFill/>
                    </a:lnB>
                  </a:tcPr>
                </a:tc>
                <a:tc>
                  <a:txBody>
                    <a:bodyPr/>
                    <a:lstStyle/>
                    <a:p>
                      <a:r>
                        <a:rPr lang="cs-CZ" sz="1400"/>
                        <a:t>992,370</a:t>
                      </a:r>
                    </a:p>
                  </a:txBody>
                  <a:tcPr marL="70718" marR="70718" marT="35359" marB="35359" anchor="ctr">
                    <a:lnL>
                      <a:noFill/>
                    </a:lnL>
                    <a:lnR>
                      <a:noFill/>
                    </a:lnR>
                    <a:lnT>
                      <a:noFill/>
                    </a:lnT>
                    <a:lnB>
                      <a:noFill/>
                    </a:lnB>
                  </a:tcPr>
                </a:tc>
                <a:tc>
                  <a:txBody>
                    <a:bodyPr/>
                    <a:lstStyle/>
                    <a:p>
                      <a:r>
                        <a:rPr lang="cs-CZ" sz="1400"/>
                        <a:t>30,506</a:t>
                      </a:r>
                    </a:p>
                  </a:txBody>
                  <a:tcPr marL="70718" marR="70718" marT="35359" marB="35359" anchor="ctr">
                    <a:lnL>
                      <a:noFill/>
                    </a:lnL>
                    <a:lnR>
                      <a:noFill/>
                    </a:lnR>
                    <a:lnT>
                      <a:noFill/>
                    </a:lnT>
                    <a:lnB>
                      <a:noFill/>
                    </a:lnB>
                  </a:tcPr>
                </a:tc>
                <a:extLst>
                  <a:ext uri="{0D108BD9-81ED-4DB2-BD59-A6C34878D82A}">
                    <a16:rowId xmlns:a16="http://schemas.microsoft.com/office/drawing/2014/main" val="10014"/>
                  </a:ext>
                </a:extLst>
              </a:tr>
              <a:tr h="282873">
                <a:tc>
                  <a:txBody>
                    <a:bodyPr/>
                    <a:lstStyle/>
                    <a:p>
                      <a:r>
                        <a:rPr lang="cs-CZ" sz="1400"/>
                        <a:t>2013</a:t>
                      </a:r>
                    </a:p>
                  </a:txBody>
                  <a:tcPr marL="70718" marR="70718" marT="35359" marB="35359" anchor="ctr">
                    <a:lnL>
                      <a:noFill/>
                    </a:lnL>
                    <a:lnR>
                      <a:noFill/>
                    </a:lnR>
                    <a:lnT>
                      <a:noFill/>
                    </a:lnT>
                    <a:lnB>
                      <a:noFill/>
                    </a:lnB>
                  </a:tcPr>
                </a:tc>
                <a:tc>
                  <a:txBody>
                    <a:bodyPr/>
                    <a:lstStyle/>
                    <a:p>
                      <a:r>
                        <a:rPr lang="cs-CZ" sz="1400"/>
                        <a:t>1,044,518</a:t>
                      </a:r>
                    </a:p>
                  </a:txBody>
                  <a:tcPr marL="70718" marR="70718" marT="35359" marB="35359" anchor="ctr">
                    <a:lnL>
                      <a:noFill/>
                    </a:lnL>
                    <a:lnR>
                      <a:noFill/>
                    </a:lnR>
                    <a:lnT>
                      <a:noFill/>
                    </a:lnT>
                    <a:lnB>
                      <a:noFill/>
                    </a:lnB>
                  </a:tcPr>
                </a:tc>
                <a:tc>
                  <a:txBody>
                    <a:bodyPr/>
                    <a:lstStyle/>
                    <a:p>
                      <a:r>
                        <a:rPr lang="cs-CZ" sz="1400" dirty="0"/>
                        <a:t>1,023,099</a:t>
                      </a:r>
                    </a:p>
                  </a:txBody>
                  <a:tcPr marL="70718" marR="70718" marT="35359" marB="35359" anchor="ctr">
                    <a:lnL>
                      <a:noFill/>
                    </a:lnL>
                    <a:lnR>
                      <a:noFill/>
                    </a:lnR>
                    <a:lnT>
                      <a:noFill/>
                    </a:lnT>
                    <a:lnB>
                      <a:noFill/>
                    </a:lnB>
                  </a:tcPr>
                </a:tc>
                <a:tc>
                  <a:txBody>
                    <a:bodyPr/>
                    <a:lstStyle/>
                    <a:p>
                      <a:r>
                        <a:rPr lang="cs-CZ" sz="1400" dirty="0"/>
                        <a:t>41,342</a:t>
                      </a:r>
                    </a:p>
                  </a:txBody>
                  <a:tcPr marL="70718" marR="70718" marT="35359" marB="35359" anchor="ctr">
                    <a:lnL>
                      <a:noFill/>
                    </a:lnL>
                    <a:lnR>
                      <a:noFill/>
                    </a:lnR>
                    <a:lnT>
                      <a:noFill/>
                    </a:lnT>
                    <a:lnB>
                      <a:noFill/>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4237413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řevo">
  <a:themeElements>
    <a:clrScheme name="Dřev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Dřevo">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řevo">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Typ dřeva</Template>
  <TotalTime>237</TotalTime>
  <Words>3047</Words>
  <Application>Microsoft Office PowerPoint</Application>
  <PresentationFormat>Širokoúhlá obrazovka</PresentationFormat>
  <Paragraphs>481</Paragraphs>
  <Slides>61</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61</vt:i4>
      </vt:variant>
    </vt:vector>
  </HeadingPairs>
  <TitlesOfParts>
    <vt:vector size="68" baseType="lpstr">
      <vt:lpstr>Arial</vt:lpstr>
      <vt:lpstr>Calibri</vt:lpstr>
      <vt:lpstr>Rockwell</vt:lpstr>
      <vt:lpstr>Rockwell Condensed</vt:lpstr>
      <vt:lpstr>Tahoma</vt:lpstr>
      <vt:lpstr>Wingdings</vt:lpstr>
      <vt:lpstr>Dřevo</vt:lpstr>
      <vt:lpstr>Elements of unfair competition and personal rights, comparison of UDRP and Czech rules</vt:lpstr>
      <vt:lpstr>Plan?</vt:lpstr>
      <vt:lpstr>In general</vt:lpstr>
      <vt:lpstr>Personal rights – UDRP</vt:lpstr>
      <vt:lpstr>Company name - UDRP</vt:lpstr>
      <vt:lpstr>Unfair competition - UDRP</vt:lpstr>
      <vt:lpstr>.cz domain</vt:lpstr>
      <vt:lpstr>Registry/Admin</vt:lpstr>
      <vt:lpstr>Number of domains</vt:lpstr>
      <vt:lpstr>Changes in domains</vt:lpstr>
      <vt:lpstr>Prezentace aplikace PowerPoint</vt:lpstr>
      <vt:lpstr>Geographic indication</vt:lpstr>
      <vt:lpstr>Prezentace aplikace PowerPoint</vt:lpstr>
      <vt:lpstr>Rules of registration</vt:lpstr>
      <vt:lpstr>Registration</vt:lpstr>
      <vt:lpstr>Rules for a domain name</vt:lpstr>
      <vt:lpstr>Terminology</vt:lpstr>
      <vt:lpstr>PRICE</vt:lpstr>
      <vt:lpstr>RENEWAL</vt:lpstr>
      <vt:lpstr>Transfers</vt:lpstr>
      <vt:lpstr>Termination</vt:lpstr>
      <vt:lpstr>RIGHTS AND DUTIES OF CZ.NIC </vt:lpstr>
      <vt:lpstr>Legal solution in czechIA</vt:lpstr>
      <vt:lpstr>Three alternatives</vt:lpstr>
      <vt:lpstr>Remedies Trademark</vt:lpstr>
      <vt:lpstr>REMEDIES Unfair competition</vt:lpstr>
      <vt:lpstr>Important Case 23 Cdo 3407/2010 - Globtour</vt:lpstr>
      <vt:lpstr>Main diference</vt:lpstr>
      <vt:lpstr>Dispute resolution</vt:lpstr>
      <vt:lpstr>Obligation</vt:lpstr>
      <vt:lpstr>How will CZ.nic behave?</vt:lpstr>
      <vt:lpstr>How will CZ NIC Behave?</vt:lpstr>
      <vt:lpstr>The change</vt:lpstr>
      <vt:lpstr>BETWEEN HOLDER AND CZ.NIC </vt:lpstr>
      <vt:lpstr>DISPUTES BETWEEN HOLDER AND THIRD PARTIES </vt:lpstr>
      <vt:lpstr>Prezentace aplikace PowerPoint</vt:lpstr>
      <vt:lpstr>Arbitration</vt:lpstr>
      <vt:lpstr>Arbitrators (Tribunal) - FORMER</vt:lpstr>
      <vt:lpstr>Powers of tribunal (former)</vt:lpstr>
      <vt:lpstr>Expenses (former)</vt:lpstr>
      <vt:lpstr>Prezentace aplikace PowerPoint</vt:lpstr>
      <vt:lpstr>Prezentace aplikace PowerPoint</vt:lpstr>
      <vt:lpstr>Prezentace aplikace PowerPoint</vt:lpstr>
      <vt:lpstr>Prezentace aplikace PowerPoint</vt:lpstr>
      <vt:lpstr>.eu domain</vt:lpstr>
      <vt:lpstr>Structure of the .eu domain</vt:lpstr>
      <vt:lpstr>REGISTRY (Authority)</vt:lpstr>
      <vt:lpstr>Registrars</vt:lpstr>
      <vt:lpstr>USERS - Eligibility criteria (Art 3)</vt:lpstr>
      <vt:lpstr>Policy rules (874/2004)</vt:lpstr>
      <vt:lpstr>Language</vt:lpstr>
      <vt:lpstr>Protection of rights</vt:lpstr>
      <vt:lpstr>Sunrise periods</vt:lpstr>
      <vt:lpstr>Alternative dispute resolution</vt:lpstr>
      <vt:lpstr>2 POSSIBLE ADR PROCEDURES</vt:lpstr>
      <vt:lpstr>Rightholder vs. User</vt:lpstr>
      <vt:lpstr>Speculative or abusive registration Is</vt:lpstr>
      <vt:lpstr>Legitimate interest</vt:lpstr>
      <vt:lpstr>Bad faith</vt:lpstr>
      <vt:lpstr>Comparison ADR and UDRP</vt:lpstr>
      <vt:lpstr>LANGUAGE</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Michal Koščík</dc:creator>
  <cp:lastModifiedBy>Pavel Loutocký</cp:lastModifiedBy>
  <cp:revision>30</cp:revision>
  <dcterms:created xsi:type="dcterms:W3CDTF">2014-04-23T11:11:57Z</dcterms:created>
  <dcterms:modified xsi:type="dcterms:W3CDTF">2019-04-24T08:17:58Z</dcterms:modified>
</cp:coreProperties>
</file>