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80" r:id="rId5"/>
    <p:sldId id="279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6" r:id="rId19"/>
    <p:sldId id="28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Y5OAz4vIA" TargetMode="External"/><Relationship Id="rId2" Type="http://schemas.openxmlformats.org/officeDocument/2006/relationships/hyperlink" Target="https://www.youtube.com/watch?v=O7iGZ9hpPj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brand.com/best-brands/best-global-brands/2018/rank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noProof="0" dirty="0"/>
              <a:t>Marketing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Lawyers</a:t>
            </a:r>
            <a:r>
              <a:rPr lang="cs-CZ" noProof="0" dirty="0"/>
              <a:t> - </a:t>
            </a:r>
            <a:r>
              <a:rPr lang="cs-CZ" noProof="0" dirty="0" err="1"/>
              <a:t>Seminar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Romana Buzková</a:t>
            </a:r>
          </a:p>
          <a:p>
            <a:pPr algn="r"/>
            <a:r>
              <a:rPr lang="cs-CZ" i="1" dirty="0"/>
              <a:t>Romana.Buzkova@law.muni.cz</a:t>
            </a:r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(Czech </a:t>
            </a:r>
            <a:r>
              <a:rPr lang="cs-CZ" dirty="0" err="1"/>
              <a:t>example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story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Find</a:t>
            </a:r>
            <a:r>
              <a:rPr lang="cs-CZ" dirty="0"/>
              <a:t> a (</a:t>
            </a:r>
            <a:r>
              <a:rPr lang="cs-CZ" dirty="0" err="1"/>
              <a:t>successful</a:t>
            </a:r>
            <a:r>
              <a:rPr lang="cs-CZ" dirty="0"/>
              <a:t>)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country.</a:t>
            </a:r>
          </a:p>
          <a:p>
            <a:r>
              <a:rPr lang="cs-CZ" dirty="0" err="1"/>
              <a:t>Prepare</a:t>
            </a:r>
            <a:r>
              <a:rPr lang="cs-CZ" dirty="0"/>
              <a:t>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not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any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Service</a:t>
            </a:r>
            <a:r>
              <a:rPr lang="cs-CZ" dirty="0"/>
              <a:t> marketing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67E094-61A3-4B9C-8C7A-1210F758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ways</a:t>
            </a:r>
            <a:r>
              <a:rPr lang="cs-CZ" dirty="0"/>
              <a:t> to market a </a:t>
            </a:r>
            <a:r>
              <a:rPr lang="cs-CZ" dirty="0" err="1"/>
              <a:t>service</a:t>
            </a:r>
            <a:r>
              <a:rPr lang="cs-CZ" dirty="0"/>
              <a:t> business: </a:t>
            </a:r>
            <a:r>
              <a:rPr lang="cs-CZ" dirty="0">
                <a:hlinkClick r:id="rId2"/>
              </a:rPr>
              <a:t>https://www.youtube.com/watch?v=O7iGZ9hpPjg</a:t>
            </a:r>
            <a:r>
              <a:rPr lang="cs-CZ" dirty="0"/>
              <a:t> </a:t>
            </a:r>
          </a:p>
          <a:p>
            <a:r>
              <a:rPr lang="cs-CZ" dirty="0" err="1"/>
              <a:t>Service</a:t>
            </a:r>
            <a:r>
              <a:rPr lang="cs-CZ" dirty="0"/>
              <a:t> marketing triangle: </a:t>
            </a:r>
            <a:r>
              <a:rPr lang="cs-CZ" dirty="0">
                <a:hlinkClick r:id="rId3"/>
              </a:rPr>
              <a:t>https://www.youtube.com/watch?v=BhY5OAz4vIA</a:t>
            </a:r>
            <a:r>
              <a:rPr lang="cs-CZ" dirty="0"/>
              <a:t>  </a:t>
            </a:r>
          </a:p>
          <a:p>
            <a:r>
              <a:rPr lang="cs-CZ" dirty="0" err="1"/>
              <a:t>Discussion</a:t>
            </a:r>
            <a:r>
              <a:rPr lang="cs-CZ" dirty="0"/>
              <a:t> 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marketing </a:t>
            </a:r>
            <a:r>
              <a:rPr lang="cs-CZ" dirty="0" err="1"/>
              <a:t>strategy</a:t>
            </a:r>
            <a:r>
              <a:rPr lang="cs-CZ" dirty="0"/>
              <a:t> of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US" dirty="0" err="1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matters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by a person </a:t>
            </a:r>
            <a:r>
              <a:rPr lang="cs-CZ" dirty="0" err="1"/>
              <a:t>or</a:t>
            </a:r>
            <a:r>
              <a:rPr lang="cs-CZ" dirty="0"/>
              <a:t> by </a:t>
            </a:r>
            <a:r>
              <a:rPr lang="cs-CZ" dirty="0" err="1"/>
              <a:t>automated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.</a:t>
            </a:r>
          </a:p>
          <a:p>
            <a:r>
              <a:rPr lang="cs-CZ" dirty="0" err="1"/>
              <a:t>Understanding</a:t>
            </a:r>
            <a:r>
              <a:rPr lang="cs-CZ" dirty="0"/>
              <a:t> of </a:t>
            </a:r>
            <a:r>
              <a:rPr lang="cs-CZ" dirty="0" err="1"/>
              <a:t>customers</a:t>
            </a:r>
            <a:r>
              <a:rPr lang="cs-CZ" dirty="0"/>
              <a:t>' </a:t>
            </a:r>
            <a:r>
              <a:rPr lang="cs-CZ" dirty="0" err="1"/>
              <a:t>needs</a:t>
            </a:r>
            <a:r>
              <a:rPr lang="cs-CZ" dirty="0"/>
              <a:t> and </a:t>
            </a:r>
            <a:r>
              <a:rPr lang="cs-CZ" dirty="0" err="1"/>
              <a:t>wishes</a:t>
            </a:r>
            <a:r>
              <a:rPr lang="cs-CZ" dirty="0"/>
              <a:t>.</a:t>
            </a:r>
          </a:p>
          <a:p>
            <a:r>
              <a:rPr lang="cs-CZ" dirty="0"/>
              <a:t>I</a:t>
            </a:r>
            <a:r>
              <a:rPr lang="en-US" dirty="0" err="1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satisfaction</a:t>
            </a:r>
            <a:r>
              <a:rPr lang="cs-CZ" dirty="0"/>
              <a:t> of </a:t>
            </a:r>
            <a:r>
              <a:rPr lang="cs-CZ" dirty="0" err="1"/>
              <a:t>customers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 </a:t>
            </a:r>
            <a:r>
              <a:rPr lang="cs-CZ" dirty="0" err="1"/>
              <a:t>Generates</a:t>
            </a:r>
            <a:r>
              <a:rPr lang="cs-CZ" dirty="0"/>
              <a:t> </a:t>
            </a:r>
            <a:r>
              <a:rPr lang="cs-CZ" dirty="0" err="1"/>
              <a:t>income</a:t>
            </a:r>
            <a:r>
              <a:rPr lang="cs-CZ" dirty="0"/>
              <a:t> and </a:t>
            </a:r>
            <a:r>
              <a:rPr lang="cs-CZ" dirty="0" err="1"/>
              <a:t>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, </a:t>
            </a:r>
            <a:r>
              <a:rPr lang="cs-CZ" dirty="0" err="1"/>
              <a:t>during</a:t>
            </a:r>
            <a:r>
              <a:rPr lang="cs-CZ" dirty="0"/>
              <a:t> and </a:t>
            </a:r>
            <a:r>
              <a:rPr lang="cs-CZ" dirty="0" err="1"/>
              <a:t>aftter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purchase</a:t>
            </a:r>
            <a:endParaRPr lang="cs-CZ" dirty="0"/>
          </a:p>
          <a:p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Providing</a:t>
            </a:r>
            <a:r>
              <a:rPr lang="cs-CZ" dirty="0"/>
              <a:t> s</a:t>
            </a:r>
            <a:r>
              <a:rPr lang="en-US" dirty="0" err="1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cs-CZ" dirty="0" err="1"/>
              <a:t>Payment</a:t>
            </a:r>
            <a:r>
              <a:rPr lang="cs-CZ" dirty="0"/>
              <a:t> </a:t>
            </a:r>
            <a:r>
              <a:rPr lang="cs-CZ" dirty="0" err="1"/>
              <a:t>options</a:t>
            </a:r>
            <a:endParaRPr lang="cs-CZ" dirty="0"/>
          </a:p>
          <a:p>
            <a:pPr lvl="1"/>
            <a:r>
              <a:rPr lang="en-US" dirty="0"/>
              <a:t>Transport and packaging of products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customers</a:t>
            </a:r>
            <a:r>
              <a:rPr lang="cs-CZ" dirty="0"/>
              <a:t>' </a:t>
            </a:r>
            <a:r>
              <a:rPr lang="cs-CZ" dirty="0" err="1"/>
              <a:t>preferences</a:t>
            </a:r>
            <a:endParaRPr lang="cs-CZ" dirty="0"/>
          </a:p>
          <a:p>
            <a:pPr lvl="1"/>
            <a:r>
              <a:rPr lang="cs-CZ" dirty="0" err="1"/>
              <a:t>Maintenance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pPr lvl="1"/>
            <a:r>
              <a:rPr lang="cs-CZ" dirty="0"/>
              <a:t>Free </a:t>
            </a:r>
            <a:r>
              <a:rPr lang="cs-CZ" dirty="0" err="1"/>
              <a:t>phone</a:t>
            </a:r>
            <a:r>
              <a:rPr lang="cs-CZ" dirty="0"/>
              <a:t> </a:t>
            </a:r>
            <a:r>
              <a:rPr lang="cs-CZ" dirty="0" err="1"/>
              <a:t>connection</a:t>
            </a:r>
            <a:endParaRPr lang="cs-CZ" dirty="0"/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cs-CZ" dirty="0" err="1"/>
              <a:t>Others</a:t>
            </a:r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offer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>
                <a:solidFill>
                  <a:schemeClr val="accent2"/>
                </a:solidFill>
              </a:rPr>
              <a:t>Know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your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product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(do not </a:t>
            </a:r>
            <a:r>
              <a:rPr lang="cs-CZ" dirty="0" err="1"/>
              <a:t>leave</a:t>
            </a:r>
            <a:r>
              <a:rPr lang="cs-CZ" dirty="0"/>
              <a:t> a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unanswerened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).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>
                <a:solidFill>
                  <a:schemeClr val="accent2"/>
                </a:solidFill>
              </a:rPr>
              <a:t>Body </a:t>
            </a:r>
            <a:r>
              <a:rPr lang="cs-CZ" dirty="0" err="1">
                <a:solidFill>
                  <a:schemeClr val="accent2"/>
                </a:solidFill>
              </a:rPr>
              <a:t>language</a:t>
            </a:r>
            <a:r>
              <a:rPr lang="cs-CZ" dirty="0">
                <a:solidFill>
                  <a:schemeClr val="accent2"/>
                </a:solidFill>
              </a:rPr>
              <a:t>/</a:t>
            </a:r>
            <a:r>
              <a:rPr lang="cs-CZ" dirty="0" err="1">
                <a:solidFill>
                  <a:schemeClr val="accent2"/>
                </a:solidFill>
              </a:rPr>
              <a:t>communication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(smile, </a:t>
            </a:r>
            <a:r>
              <a:rPr lang="cs-CZ" dirty="0" err="1"/>
              <a:t>keep</a:t>
            </a:r>
            <a:r>
              <a:rPr lang="cs-CZ" dirty="0"/>
              <a:t> and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).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>
                <a:solidFill>
                  <a:schemeClr val="accent2"/>
                </a:solidFill>
              </a:rPr>
              <a:t>Anticipate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customers</a:t>
            </a:r>
            <a:r>
              <a:rPr lang="cs-CZ" dirty="0">
                <a:solidFill>
                  <a:schemeClr val="accent2"/>
                </a:solidFill>
              </a:rPr>
              <a:t>‘ </a:t>
            </a:r>
            <a:r>
              <a:rPr lang="cs-CZ" dirty="0" err="1">
                <a:solidFill>
                  <a:schemeClr val="accent2"/>
                </a:solidFill>
              </a:rPr>
              <a:t>needs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(go </a:t>
            </a:r>
            <a:r>
              <a:rPr lang="cs-CZ" dirty="0" err="1"/>
              <a:t>the</a:t>
            </a:r>
            <a:r>
              <a:rPr lang="cs-CZ" dirty="0"/>
              <a:t>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Tasks</a:t>
            </a:r>
            <a:r>
              <a:rPr lang="cs-CZ" dirty="0"/>
              <a:t> in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any </a:t>
            </a:r>
            <a:r>
              <a:rPr lang="cs-CZ" dirty="0" err="1"/>
              <a:t>kind</a:t>
            </a:r>
            <a:r>
              <a:rPr lang="cs-CZ" dirty="0"/>
              <a:t> of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in </a:t>
            </a:r>
            <a:r>
              <a:rPr lang="cs-CZ" dirty="0" err="1"/>
              <a:t>addition</a:t>
            </a:r>
            <a:r>
              <a:rPr lang="cs-CZ" dirty="0"/>
              <a:t> to standard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  <a:p>
            <a:r>
              <a:rPr lang="cs-CZ" dirty="0"/>
              <a:t>Try to </a:t>
            </a:r>
            <a:r>
              <a:rPr lang="cs-CZ" dirty="0" err="1"/>
              <a:t>find</a:t>
            </a:r>
            <a:r>
              <a:rPr lang="cs-CZ" dirty="0"/>
              <a:t> a </a:t>
            </a:r>
            <a:r>
              <a:rPr lang="cs-CZ" dirty="0" err="1"/>
              <a:t>legal</a:t>
            </a:r>
            <a:r>
              <a:rPr lang="cs-CZ" dirty="0"/>
              <a:t> office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 </a:t>
            </a:r>
            <a:r>
              <a:rPr lang="cs-CZ" dirty="0" err="1"/>
              <a:t>which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(</a:t>
            </a:r>
            <a:r>
              <a:rPr lang="cs-CZ" dirty="0" err="1"/>
              <a:t>accompanying</a:t>
            </a:r>
            <a:r>
              <a:rPr lang="cs-CZ" dirty="0"/>
              <a:t>)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6BD618-E03B-4900-A0A6-99D83F2D9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DC053-8130-4F9C-AD5B-4791BEEF3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58AB97-6ABF-4952-8E2B-236FE142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249084A-9310-4402-9252-53326DBF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" b="7899"/>
          <a:stretch/>
        </p:blipFill>
        <p:spPr>
          <a:xfrm>
            <a:off x="3905250" y="1692275"/>
            <a:ext cx="4381500" cy="4229743"/>
          </a:xfrm>
        </p:spPr>
      </p:pic>
    </p:spTree>
    <p:extLst>
      <p:ext uri="{BB962C8B-B14F-4D97-AF65-F5344CB8AC3E}">
        <p14:creationId xmlns:p14="http://schemas.microsoft.com/office/powerpoint/2010/main" val="410373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Lucie Kaňovská: </a:t>
            </a:r>
            <a:r>
              <a:rPr lang="cs-CZ" dirty="0" err="1"/>
              <a:t>Service</a:t>
            </a:r>
            <a:r>
              <a:rPr lang="cs-CZ" dirty="0"/>
              <a:t> Marketing, 2017 (Brno University of Technology, </a:t>
            </a:r>
            <a:r>
              <a:rPr lang="cs-CZ" dirty="0" err="1"/>
              <a:t>Faculty</a:t>
            </a:r>
            <a:r>
              <a:rPr lang="cs-CZ" dirty="0"/>
              <a:t> of Business and Management)</a:t>
            </a:r>
          </a:p>
          <a:p>
            <a:r>
              <a:rPr lang="cs-CZ" dirty="0">
                <a:hlinkClick r:id="rId2"/>
              </a:rPr>
              <a:t>https://marketbusinessnews.com/financial-glossary/services/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 11 </a:t>
            </a:r>
            <a:r>
              <a:rPr lang="cs-CZ" dirty="0" err="1"/>
              <a:t>March</a:t>
            </a:r>
            <a:r>
              <a:rPr lang="cs-CZ" dirty="0"/>
              <a:t> 2019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  <a:p>
            <a:r>
              <a:rPr lang="cs-CZ" dirty="0" err="1"/>
              <a:t>Successful</a:t>
            </a:r>
            <a:r>
              <a:rPr lang="cs-CZ" dirty="0"/>
              <a:t> </a:t>
            </a:r>
            <a:r>
              <a:rPr lang="cs-CZ" dirty="0" err="1"/>
              <a:t>examples</a:t>
            </a:r>
            <a:endParaRPr lang="cs-CZ" dirty="0"/>
          </a:p>
          <a:p>
            <a:r>
              <a:rPr lang="cs-CZ" dirty="0" err="1"/>
              <a:t>Service</a:t>
            </a:r>
            <a:r>
              <a:rPr lang="cs-CZ" dirty="0"/>
              <a:t> marketing</a:t>
            </a:r>
          </a:p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  <a:p>
            <a:r>
              <a:rPr lang="cs-CZ" dirty="0" err="1"/>
              <a:t>Services</a:t>
            </a:r>
            <a:r>
              <a:rPr lang="cs-CZ" dirty="0"/>
              <a:t> in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service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 err="1"/>
              <a:t>ny</a:t>
            </a:r>
            <a:r>
              <a:rPr lang="en-US" dirty="0"/>
              <a:t>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 </a:t>
            </a:r>
            <a:r>
              <a:rPr lang="cs-CZ" dirty="0"/>
              <a:t>(Kotler 1994).</a:t>
            </a:r>
          </a:p>
          <a:p>
            <a:r>
              <a:rPr lang="cs-CZ" dirty="0" err="1"/>
              <a:t>Service-based</a:t>
            </a:r>
            <a:r>
              <a:rPr lang="cs-CZ" dirty="0"/>
              <a:t> business x </a:t>
            </a:r>
            <a:r>
              <a:rPr lang="cs-CZ" dirty="0" err="1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Service</a:t>
            </a:r>
            <a:r>
              <a:rPr lang="cs-CZ" dirty="0"/>
              <a:t> x </a:t>
            </a:r>
            <a:r>
              <a:rPr lang="cs-CZ" dirty="0" err="1"/>
              <a:t>product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E22378F1-6289-44CB-9022-1A8FF64587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BF7445F7-FDC0-43C7-9FCE-3BCD3699F4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Accounting</a:t>
            </a:r>
            <a:endParaRPr lang="cs-CZ" dirty="0"/>
          </a:p>
          <a:p>
            <a:r>
              <a:rPr lang="cs-CZ" dirty="0" err="1"/>
              <a:t>Advertising</a:t>
            </a:r>
            <a:endParaRPr lang="cs-CZ" dirty="0"/>
          </a:p>
          <a:p>
            <a:r>
              <a:rPr lang="cs-CZ" dirty="0"/>
              <a:t>Banking and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Communications</a:t>
            </a:r>
          </a:p>
          <a:p>
            <a:r>
              <a:rPr lang="cs-CZ" dirty="0" err="1"/>
              <a:t>Consulting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and </a:t>
            </a:r>
            <a:r>
              <a:rPr lang="cs-CZ" dirty="0" err="1"/>
              <a:t>training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/>
              <a:t>Health</a:t>
            </a:r>
            <a:r>
              <a:rPr lang="cs-CZ" dirty="0"/>
              <a:t> care </a:t>
            </a:r>
          </a:p>
          <a:p>
            <a:r>
              <a:rPr lang="cs-CZ" dirty="0"/>
              <a:t>Leasing</a:t>
            </a:r>
          </a:p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 err="1"/>
              <a:t>Maintenance</a:t>
            </a:r>
            <a:r>
              <a:rPr lang="cs-CZ" dirty="0"/>
              <a:t> and </a:t>
            </a:r>
            <a:r>
              <a:rPr lang="cs-CZ" dirty="0" err="1"/>
              <a:t>repair</a:t>
            </a:r>
            <a:endParaRPr lang="cs-CZ" dirty="0"/>
          </a:p>
          <a:p>
            <a:r>
              <a:rPr lang="cs-CZ" dirty="0"/>
              <a:t>Management and catering</a:t>
            </a:r>
          </a:p>
          <a:p>
            <a:r>
              <a:rPr lang="cs-CZ" dirty="0" err="1"/>
              <a:t>Publishing</a:t>
            </a:r>
            <a:endParaRPr lang="cs-CZ" dirty="0"/>
          </a:p>
          <a:p>
            <a:r>
              <a:rPr lang="cs-CZ" dirty="0" err="1"/>
              <a:t>Transportation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Services</a:t>
            </a:r>
            <a:r>
              <a:rPr lang="cs-CZ" dirty="0"/>
              <a:t> play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role in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of business – </a:t>
            </a:r>
            <a:r>
              <a:rPr lang="cs-CZ" dirty="0" err="1"/>
              <a:t>we</a:t>
            </a:r>
            <a:r>
              <a:rPr lang="cs-CZ" dirty="0"/>
              <a:t> live in a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. </a:t>
            </a:r>
          </a:p>
          <a:p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sector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err="1"/>
              <a:t>sector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414000" y="1967826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belong</a:t>
            </a:r>
            <a:r>
              <a:rPr lang="cs-CZ" dirty="0"/>
              <a:t> to top 3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https://www.interbrand.com/best-brands/best-global-brands/2018/ranking/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id="{EE0B629B-79DA-48D7-94E3-46DD045A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71576"/>
            <a:ext cx="2861399" cy="286139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55FACE-CE55-48BC-9AE1-6139F068F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493BB-F755-4E0A-87F3-F9D8D7D18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CF0C3-8F38-4B1A-9EC5-37C40842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any Czech </a:t>
            </a:r>
            <a:r>
              <a:rPr lang="cs-CZ" dirty="0" err="1"/>
              <a:t>companies</a:t>
            </a:r>
            <a:r>
              <a:rPr lang="cs-CZ" dirty="0"/>
              <a:t>/</a:t>
            </a:r>
            <a:r>
              <a:rPr lang="cs-CZ" dirty="0" err="1"/>
              <a:t>brands</a:t>
            </a:r>
            <a:r>
              <a:rPr lang="cs-CZ" dirty="0"/>
              <a:t>?</a:t>
            </a:r>
          </a:p>
        </p:txBody>
      </p:sp>
      <p:pic>
        <p:nvPicPr>
          <p:cNvPr id="29" name="Zástupný obsah 28">
            <a:extLst>
              <a:ext uri="{FF2B5EF4-FFF2-40B4-BE49-F238E27FC236}">
                <a16:creationId xmlns:a16="http://schemas.microsoft.com/office/drawing/2014/main" id="{9253D1CC-DD6F-44A5-9010-58BF870C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>
          <a:xfrm>
            <a:off x="4455525" y="3834644"/>
            <a:ext cx="3341108" cy="2303356"/>
          </a:xfr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832DB3-28CC-41CC-83BD-E2D4D8EF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" y="2267679"/>
            <a:ext cx="4041525" cy="127244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DF529C4-9F81-4A5F-978C-307AE6FA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3" y="3957163"/>
            <a:ext cx="3662867" cy="206299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3CF9503-D1FC-4145-92C3-391DE2481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5" y="1489699"/>
            <a:ext cx="4259712" cy="2633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517383-C058-422C-BF30-DE517B39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4302862"/>
            <a:ext cx="4700955" cy="13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9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210</TotalTime>
  <Words>707</Words>
  <Application>Microsoft Office PowerPoint</Application>
  <PresentationFormat>Širokoúhlá obrazovka</PresentationFormat>
  <Paragraphs>125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Marketing for Lawyers</vt:lpstr>
      <vt:lpstr>Seminar 11 March 2019</vt:lpstr>
      <vt:lpstr>What is a service?</vt:lpstr>
      <vt:lpstr>Service x product</vt:lpstr>
      <vt:lpstr>Some examples of services</vt:lpstr>
      <vt:lpstr>Why is it important?</vt:lpstr>
      <vt:lpstr>Examples</vt:lpstr>
      <vt:lpstr>Best global brands </vt:lpstr>
      <vt:lpstr>Do you know any Czech companies/brands?</vt:lpstr>
      <vt:lpstr>RegioJet (Czech example)</vt:lpstr>
      <vt:lpstr>Share your story </vt:lpstr>
      <vt:lpstr>Service marketing</vt:lpstr>
      <vt:lpstr>Customer service</vt:lpstr>
      <vt:lpstr>Customer service</vt:lpstr>
      <vt:lpstr>Customer service</vt:lpstr>
      <vt:lpstr>Customer service</vt:lpstr>
      <vt:lpstr>Tasks in groups </vt:lpstr>
      <vt:lpstr>Thank you for your attention!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Romana Buzková</cp:lastModifiedBy>
  <cp:revision>116</cp:revision>
  <cp:lastPrinted>1601-01-01T00:00:00Z</cp:lastPrinted>
  <dcterms:created xsi:type="dcterms:W3CDTF">2019-03-10T20:00:05Z</dcterms:created>
  <dcterms:modified xsi:type="dcterms:W3CDTF">2019-03-11T07:19:40Z</dcterms:modified>
</cp:coreProperties>
</file>