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2" r:id="rId3"/>
    <p:sldId id="314" r:id="rId4"/>
    <p:sldId id="315" r:id="rId5"/>
    <p:sldId id="316" r:id="rId6"/>
    <p:sldId id="321" r:id="rId7"/>
    <p:sldId id="318" r:id="rId8"/>
    <p:sldId id="319" r:id="rId9"/>
    <p:sldId id="320" r:id="rId10"/>
    <p:sldId id="323" r:id="rId11"/>
    <p:sldId id="324" r:id="rId12"/>
    <p:sldId id="326" r:id="rId13"/>
    <p:sldId id="325" r:id="rId14"/>
    <p:sldId id="347" r:id="rId15"/>
    <p:sldId id="261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246E4C-C05E-4C1A-BB0D-934F44E9593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F11AEF6-F621-4B75-A7B5-AC17FBF9700A}">
      <dgm:prSet phldrT="[Text]"/>
      <dgm:spPr/>
      <dgm:t>
        <a:bodyPr/>
        <a:lstStyle/>
        <a:p>
          <a:r>
            <a:rPr lang="cs-CZ" dirty="0" smtClean="0"/>
            <a:t>Zákazníci</a:t>
          </a:r>
          <a:endParaRPr lang="cs-CZ" dirty="0"/>
        </a:p>
      </dgm:t>
    </dgm:pt>
    <dgm:pt modelId="{40E173EC-39F5-47C4-AB5B-C0D5C0E2B2B2}" type="parTrans" cxnId="{3DE9A06C-FF6F-4026-A7EF-D751FF5D668D}">
      <dgm:prSet/>
      <dgm:spPr/>
      <dgm:t>
        <a:bodyPr/>
        <a:lstStyle/>
        <a:p>
          <a:endParaRPr lang="cs-CZ"/>
        </a:p>
      </dgm:t>
    </dgm:pt>
    <dgm:pt modelId="{5A9E6059-18E7-4D31-9BCA-264F2DA34472}" type="sibTrans" cxnId="{3DE9A06C-FF6F-4026-A7EF-D751FF5D668D}">
      <dgm:prSet/>
      <dgm:spPr/>
      <dgm:t>
        <a:bodyPr/>
        <a:lstStyle/>
        <a:p>
          <a:endParaRPr lang="cs-CZ"/>
        </a:p>
      </dgm:t>
    </dgm:pt>
    <dgm:pt modelId="{D92DB8EE-B356-491E-BA83-9E2A15AFF5AB}">
      <dgm:prSet phldrT="[Text]"/>
      <dgm:spPr/>
      <dgm:t>
        <a:bodyPr/>
        <a:lstStyle/>
        <a:p>
          <a:r>
            <a:rPr lang="cs-CZ" altLang="cs-CZ" dirty="0" smtClean="0"/>
            <a:t>Jednotlivci, firmy, externí, interní, </a:t>
          </a:r>
          <a:r>
            <a:rPr lang="cs-CZ" altLang="cs-CZ" dirty="0" err="1" smtClean="0"/>
            <a:t>soukr</a:t>
          </a:r>
          <a:r>
            <a:rPr lang="cs-CZ" altLang="cs-CZ" dirty="0" smtClean="0"/>
            <a:t>. sek., veř. sektor</a:t>
          </a:r>
          <a:endParaRPr lang="cs-CZ" dirty="0"/>
        </a:p>
      </dgm:t>
    </dgm:pt>
    <dgm:pt modelId="{5CB8EBD7-48D5-4E9F-BC52-BDFB827F28E0}" type="parTrans" cxnId="{BA3EE689-D2BC-4DF0-81C3-A92CA4741721}">
      <dgm:prSet/>
      <dgm:spPr/>
      <dgm:t>
        <a:bodyPr/>
        <a:lstStyle/>
        <a:p>
          <a:endParaRPr lang="cs-CZ"/>
        </a:p>
      </dgm:t>
    </dgm:pt>
    <dgm:pt modelId="{7C02F1D6-9B62-4896-AB44-330858FA3416}" type="sibTrans" cxnId="{BA3EE689-D2BC-4DF0-81C3-A92CA4741721}">
      <dgm:prSet/>
      <dgm:spPr/>
      <dgm:t>
        <a:bodyPr/>
        <a:lstStyle/>
        <a:p>
          <a:endParaRPr lang="cs-CZ"/>
        </a:p>
      </dgm:t>
    </dgm:pt>
    <dgm:pt modelId="{05F6378B-5EA9-4A2B-B468-7D51B9C19251}">
      <dgm:prSet phldrT="[Text]"/>
      <dgm:spPr/>
      <dgm:t>
        <a:bodyPr/>
        <a:lstStyle/>
        <a:p>
          <a:r>
            <a:rPr lang="cs-CZ" dirty="0" smtClean="0"/>
            <a:t>Zaměstnanci</a:t>
          </a:r>
          <a:endParaRPr lang="cs-CZ" dirty="0"/>
        </a:p>
      </dgm:t>
    </dgm:pt>
    <dgm:pt modelId="{7824864D-E566-47C6-88E5-EB6C52A623C9}" type="parTrans" cxnId="{ABBEC3A8-7552-4900-A932-546B5466DCDD}">
      <dgm:prSet/>
      <dgm:spPr/>
      <dgm:t>
        <a:bodyPr/>
        <a:lstStyle/>
        <a:p>
          <a:endParaRPr lang="cs-CZ"/>
        </a:p>
      </dgm:t>
    </dgm:pt>
    <dgm:pt modelId="{3D142B48-623B-4498-89A7-BE2566916E8D}" type="sibTrans" cxnId="{ABBEC3A8-7552-4900-A932-546B5466DCDD}">
      <dgm:prSet/>
      <dgm:spPr/>
      <dgm:t>
        <a:bodyPr/>
        <a:lstStyle/>
        <a:p>
          <a:endParaRPr lang="cs-CZ"/>
        </a:p>
      </dgm:t>
    </dgm:pt>
    <dgm:pt modelId="{C1AAC620-455A-4836-BE81-84383F973BBC}">
      <dgm:prSet phldrT="[Text]"/>
      <dgm:spPr/>
      <dgm:t>
        <a:bodyPr/>
        <a:lstStyle/>
        <a:p>
          <a:r>
            <a:rPr lang="cs-CZ" altLang="cs-CZ" dirty="0" smtClean="0"/>
            <a:t>Vykonavatelé, manažeři, lídři</a:t>
          </a:r>
          <a:endParaRPr lang="cs-CZ" dirty="0"/>
        </a:p>
      </dgm:t>
    </dgm:pt>
    <dgm:pt modelId="{4FAAFD06-D1F1-4900-8B84-717E985792AD}" type="parTrans" cxnId="{D21D8E86-1CF9-4E58-B15A-89C65DF3D2C5}">
      <dgm:prSet/>
      <dgm:spPr/>
      <dgm:t>
        <a:bodyPr/>
        <a:lstStyle/>
        <a:p>
          <a:endParaRPr lang="cs-CZ"/>
        </a:p>
      </dgm:t>
    </dgm:pt>
    <dgm:pt modelId="{506DBDAE-3B19-4834-87D6-4DDB3FE06924}" type="sibTrans" cxnId="{D21D8E86-1CF9-4E58-B15A-89C65DF3D2C5}">
      <dgm:prSet/>
      <dgm:spPr/>
      <dgm:t>
        <a:bodyPr/>
        <a:lstStyle/>
        <a:p>
          <a:endParaRPr lang="cs-CZ"/>
        </a:p>
      </dgm:t>
    </dgm:pt>
    <dgm:pt modelId="{8CBD5E09-537D-4739-A0D0-970675C39F51}">
      <dgm:prSet phldrT="[Text]"/>
      <dgm:spPr/>
      <dgm:t>
        <a:bodyPr/>
        <a:lstStyle/>
        <a:p>
          <a:r>
            <a:rPr lang="cs-CZ" dirty="0" smtClean="0"/>
            <a:t>Majitelé</a:t>
          </a:r>
          <a:endParaRPr lang="cs-CZ" dirty="0"/>
        </a:p>
      </dgm:t>
    </dgm:pt>
    <dgm:pt modelId="{96B7CD54-E1DA-4AE1-849B-E9FD29A811DF}" type="parTrans" cxnId="{DA3CDA80-13E3-4755-A48B-3C9DD27CF6EE}">
      <dgm:prSet/>
      <dgm:spPr/>
      <dgm:t>
        <a:bodyPr/>
        <a:lstStyle/>
        <a:p>
          <a:endParaRPr lang="cs-CZ"/>
        </a:p>
      </dgm:t>
    </dgm:pt>
    <dgm:pt modelId="{9E32ABD1-AAA6-401D-AEF6-1AFB2CF64C1C}" type="sibTrans" cxnId="{DA3CDA80-13E3-4755-A48B-3C9DD27CF6EE}">
      <dgm:prSet/>
      <dgm:spPr/>
      <dgm:t>
        <a:bodyPr/>
        <a:lstStyle/>
        <a:p>
          <a:endParaRPr lang="cs-CZ"/>
        </a:p>
      </dgm:t>
    </dgm:pt>
    <dgm:pt modelId="{5080226F-7474-4534-A61B-07D179683195}">
      <dgm:prSet phldrT="[Text]"/>
      <dgm:spPr/>
      <dgm:t>
        <a:bodyPr/>
        <a:lstStyle/>
        <a:p>
          <a:r>
            <a:rPr lang="cs-CZ" altLang="cs-CZ" dirty="0" smtClean="0"/>
            <a:t>Firmy, jednotlivci, veř. sektor, investiční fondy</a:t>
          </a:r>
          <a:endParaRPr lang="cs-CZ" dirty="0"/>
        </a:p>
      </dgm:t>
    </dgm:pt>
    <dgm:pt modelId="{54DB165C-0405-4F75-A232-08B0AB04598E}" type="parTrans" cxnId="{77FB7A0A-F2F0-4B5F-8448-4ED113182B39}">
      <dgm:prSet/>
      <dgm:spPr/>
      <dgm:t>
        <a:bodyPr/>
        <a:lstStyle/>
        <a:p>
          <a:endParaRPr lang="cs-CZ"/>
        </a:p>
      </dgm:t>
    </dgm:pt>
    <dgm:pt modelId="{1217444A-59C1-44DD-8450-C1B8B8944770}" type="sibTrans" cxnId="{77FB7A0A-F2F0-4B5F-8448-4ED113182B39}">
      <dgm:prSet/>
      <dgm:spPr/>
      <dgm:t>
        <a:bodyPr/>
        <a:lstStyle/>
        <a:p>
          <a:endParaRPr lang="cs-CZ"/>
        </a:p>
      </dgm:t>
    </dgm:pt>
    <dgm:pt modelId="{1214A806-E06D-40E2-B3AE-8CC0D25E287D}">
      <dgm:prSet phldrT="[Text]"/>
      <dgm:spPr/>
      <dgm:t>
        <a:bodyPr/>
        <a:lstStyle/>
        <a:p>
          <a:r>
            <a:rPr lang="cs-CZ" dirty="0" smtClean="0"/>
            <a:t>Dodavatelé</a:t>
          </a:r>
          <a:endParaRPr lang="cs-CZ" dirty="0"/>
        </a:p>
      </dgm:t>
    </dgm:pt>
    <dgm:pt modelId="{4FB85568-F750-43E6-8AD6-C015F3DF01EC}" type="parTrans" cxnId="{6AA21486-B22A-43CC-A0A0-74EB8D2B4ED4}">
      <dgm:prSet/>
      <dgm:spPr/>
      <dgm:t>
        <a:bodyPr/>
        <a:lstStyle/>
        <a:p>
          <a:endParaRPr lang="cs-CZ"/>
        </a:p>
      </dgm:t>
    </dgm:pt>
    <dgm:pt modelId="{19A16A05-9D2F-43AB-A940-1AC6DBFB4E96}" type="sibTrans" cxnId="{6AA21486-B22A-43CC-A0A0-74EB8D2B4ED4}">
      <dgm:prSet/>
      <dgm:spPr/>
      <dgm:t>
        <a:bodyPr/>
        <a:lstStyle/>
        <a:p>
          <a:endParaRPr lang="cs-CZ"/>
        </a:p>
      </dgm:t>
    </dgm:pt>
    <dgm:pt modelId="{ABFEF890-70E8-4371-81BC-987FA9796AFA}">
      <dgm:prSet phldrT="[Text]"/>
      <dgm:spPr/>
      <dgm:t>
        <a:bodyPr/>
        <a:lstStyle/>
        <a:p>
          <a:r>
            <a:rPr lang="cs-CZ" altLang="cs-CZ" dirty="0" smtClean="0"/>
            <a:t>Firmy, externí, interní</a:t>
          </a:r>
          <a:endParaRPr lang="cs-CZ" dirty="0"/>
        </a:p>
      </dgm:t>
    </dgm:pt>
    <dgm:pt modelId="{A60B6471-BC18-4E16-B739-C94054F301C4}" type="sibTrans" cxnId="{8958B9B4-5873-4875-A29D-4F382AB7D29A}">
      <dgm:prSet/>
      <dgm:spPr/>
      <dgm:t>
        <a:bodyPr/>
        <a:lstStyle/>
        <a:p>
          <a:endParaRPr lang="cs-CZ"/>
        </a:p>
      </dgm:t>
    </dgm:pt>
    <dgm:pt modelId="{4CD66351-06AF-4F12-872E-A77A5BB440CB}" type="parTrans" cxnId="{8958B9B4-5873-4875-A29D-4F382AB7D29A}">
      <dgm:prSet/>
      <dgm:spPr/>
      <dgm:t>
        <a:bodyPr/>
        <a:lstStyle/>
        <a:p>
          <a:endParaRPr lang="cs-CZ"/>
        </a:p>
      </dgm:t>
    </dgm:pt>
    <dgm:pt modelId="{FC85D835-26BD-4476-88DD-7A6FD0BA21DB}" type="pres">
      <dgm:prSet presAssocID="{97246E4C-C05E-4C1A-BB0D-934F44E959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F69E33D-0294-4D69-891B-33CA97476DAF}" type="pres">
      <dgm:prSet presAssocID="{1F11AEF6-F621-4B75-A7B5-AC17FBF9700A}" presName="linNode" presStyleCnt="0"/>
      <dgm:spPr/>
    </dgm:pt>
    <dgm:pt modelId="{2F9DE869-92DC-4FF3-ACB1-004F34847CAC}" type="pres">
      <dgm:prSet presAssocID="{1F11AEF6-F621-4B75-A7B5-AC17FBF9700A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4B600A-730A-4BF2-B15E-B796A63055BB}" type="pres">
      <dgm:prSet presAssocID="{1F11AEF6-F621-4B75-A7B5-AC17FBF9700A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38A21E-9C7A-4A5F-ABEA-19254EA57CBA}" type="pres">
      <dgm:prSet presAssocID="{5A9E6059-18E7-4D31-9BCA-264F2DA34472}" presName="sp" presStyleCnt="0"/>
      <dgm:spPr/>
    </dgm:pt>
    <dgm:pt modelId="{AFA726C9-0910-415F-80A9-90307BCF7AD4}" type="pres">
      <dgm:prSet presAssocID="{05F6378B-5EA9-4A2B-B468-7D51B9C19251}" presName="linNode" presStyleCnt="0"/>
      <dgm:spPr/>
    </dgm:pt>
    <dgm:pt modelId="{BD8C9229-3B66-4044-A41F-B671A19DD8C3}" type="pres">
      <dgm:prSet presAssocID="{05F6378B-5EA9-4A2B-B468-7D51B9C1925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3D7A27-5F09-4E66-854C-680B2F02B061}" type="pres">
      <dgm:prSet presAssocID="{05F6378B-5EA9-4A2B-B468-7D51B9C1925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5153EA-736E-47B2-86AE-AF760D2B1768}" type="pres">
      <dgm:prSet presAssocID="{3D142B48-623B-4498-89A7-BE2566916E8D}" presName="sp" presStyleCnt="0"/>
      <dgm:spPr/>
    </dgm:pt>
    <dgm:pt modelId="{8C020C38-A8BF-47BF-808A-35961FE02F5A}" type="pres">
      <dgm:prSet presAssocID="{8CBD5E09-537D-4739-A0D0-970675C39F51}" presName="linNode" presStyleCnt="0"/>
      <dgm:spPr/>
    </dgm:pt>
    <dgm:pt modelId="{425717AD-EBA6-4F7A-8EED-658C7057008E}" type="pres">
      <dgm:prSet presAssocID="{8CBD5E09-537D-4739-A0D0-970675C39F5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7AD99F-2484-4855-BE19-91DEBEB18EEE}" type="pres">
      <dgm:prSet presAssocID="{8CBD5E09-537D-4739-A0D0-970675C39F5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E3FB8F-7630-4FF7-8159-1D2105D658AD}" type="pres">
      <dgm:prSet presAssocID="{9E32ABD1-AAA6-401D-AEF6-1AFB2CF64C1C}" presName="sp" presStyleCnt="0"/>
      <dgm:spPr/>
    </dgm:pt>
    <dgm:pt modelId="{16E714A5-9D54-4358-9B5D-2020E244ED53}" type="pres">
      <dgm:prSet presAssocID="{1214A806-E06D-40E2-B3AE-8CC0D25E287D}" presName="linNode" presStyleCnt="0"/>
      <dgm:spPr/>
    </dgm:pt>
    <dgm:pt modelId="{47C23237-425C-40E3-91FE-DBCF35189678}" type="pres">
      <dgm:prSet presAssocID="{1214A806-E06D-40E2-B3AE-8CC0D25E287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D24D78-C282-4209-A1E1-F71E35023F80}" type="pres">
      <dgm:prSet presAssocID="{1214A806-E06D-40E2-B3AE-8CC0D25E287D}" presName="descendantText" presStyleLbl="alignAccFollowNode1" presStyleIdx="3" presStyleCnt="4" custLinFactNeighborX="0" custLinFactNeighborY="-35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C6AB73D-0018-4155-B2CE-39216138691A}" type="presOf" srcId="{ABFEF890-70E8-4371-81BC-987FA9796AFA}" destId="{7FD24D78-C282-4209-A1E1-F71E35023F80}" srcOrd="0" destOrd="0" presId="urn:microsoft.com/office/officeart/2005/8/layout/vList5"/>
    <dgm:cxn modelId="{26AFBFF1-7A2A-451C-B66D-C4900B5EE51D}" type="presOf" srcId="{5080226F-7474-4534-A61B-07D179683195}" destId="{787AD99F-2484-4855-BE19-91DEBEB18EEE}" srcOrd="0" destOrd="0" presId="urn:microsoft.com/office/officeart/2005/8/layout/vList5"/>
    <dgm:cxn modelId="{BA3EE689-D2BC-4DF0-81C3-A92CA4741721}" srcId="{1F11AEF6-F621-4B75-A7B5-AC17FBF9700A}" destId="{D92DB8EE-B356-491E-BA83-9E2A15AFF5AB}" srcOrd="0" destOrd="0" parTransId="{5CB8EBD7-48D5-4E9F-BC52-BDFB827F28E0}" sibTransId="{7C02F1D6-9B62-4896-AB44-330858FA3416}"/>
    <dgm:cxn modelId="{6FFE01FD-67C6-4726-9401-ADEBE89E5759}" type="presOf" srcId="{C1AAC620-455A-4836-BE81-84383F973BBC}" destId="{1E3D7A27-5F09-4E66-854C-680B2F02B061}" srcOrd="0" destOrd="0" presId="urn:microsoft.com/office/officeart/2005/8/layout/vList5"/>
    <dgm:cxn modelId="{A3FB9DFD-6047-4D66-A27C-F433A3CC0B40}" type="presOf" srcId="{8CBD5E09-537D-4739-A0D0-970675C39F51}" destId="{425717AD-EBA6-4F7A-8EED-658C7057008E}" srcOrd="0" destOrd="0" presId="urn:microsoft.com/office/officeart/2005/8/layout/vList5"/>
    <dgm:cxn modelId="{540B9753-ECBE-4CAD-94B0-07F411EBA2BF}" type="presOf" srcId="{05F6378B-5EA9-4A2B-B468-7D51B9C19251}" destId="{BD8C9229-3B66-4044-A41F-B671A19DD8C3}" srcOrd="0" destOrd="0" presId="urn:microsoft.com/office/officeart/2005/8/layout/vList5"/>
    <dgm:cxn modelId="{42B3DC91-0853-42C4-B075-0B965A0E4C5E}" type="presOf" srcId="{D92DB8EE-B356-491E-BA83-9E2A15AFF5AB}" destId="{0A4B600A-730A-4BF2-B15E-B796A63055BB}" srcOrd="0" destOrd="0" presId="urn:microsoft.com/office/officeart/2005/8/layout/vList5"/>
    <dgm:cxn modelId="{D21D8E86-1CF9-4E58-B15A-89C65DF3D2C5}" srcId="{05F6378B-5EA9-4A2B-B468-7D51B9C19251}" destId="{C1AAC620-455A-4836-BE81-84383F973BBC}" srcOrd="0" destOrd="0" parTransId="{4FAAFD06-D1F1-4900-8B84-717E985792AD}" sibTransId="{506DBDAE-3B19-4834-87D6-4DDB3FE06924}"/>
    <dgm:cxn modelId="{8958B9B4-5873-4875-A29D-4F382AB7D29A}" srcId="{1214A806-E06D-40E2-B3AE-8CC0D25E287D}" destId="{ABFEF890-70E8-4371-81BC-987FA9796AFA}" srcOrd="0" destOrd="0" parTransId="{4CD66351-06AF-4F12-872E-A77A5BB440CB}" sibTransId="{A60B6471-BC18-4E16-B739-C94054F301C4}"/>
    <dgm:cxn modelId="{F1535963-3B20-4DED-B7CB-2C1FF5EC69BC}" type="presOf" srcId="{1F11AEF6-F621-4B75-A7B5-AC17FBF9700A}" destId="{2F9DE869-92DC-4FF3-ACB1-004F34847CAC}" srcOrd="0" destOrd="0" presId="urn:microsoft.com/office/officeart/2005/8/layout/vList5"/>
    <dgm:cxn modelId="{77FB7A0A-F2F0-4B5F-8448-4ED113182B39}" srcId="{8CBD5E09-537D-4739-A0D0-970675C39F51}" destId="{5080226F-7474-4534-A61B-07D179683195}" srcOrd="0" destOrd="0" parTransId="{54DB165C-0405-4F75-A232-08B0AB04598E}" sibTransId="{1217444A-59C1-44DD-8450-C1B8B8944770}"/>
    <dgm:cxn modelId="{6AA21486-B22A-43CC-A0A0-74EB8D2B4ED4}" srcId="{97246E4C-C05E-4C1A-BB0D-934F44E95931}" destId="{1214A806-E06D-40E2-B3AE-8CC0D25E287D}" srcOrd="3" destOrd="0" parTransId="{4FB85568-F750-43E6-8AD6-C015F3DF01EC}" sibTransId="{19A16A05-9D2F-43AB-A940-1AC6DBFB4E96}"/>
    <dgm:cxn modelId="{B0E6D153-025C-41AA-966D-1B985AA055C2}" type="presOf" srcId="{97246E4C-C05E-4C1A-BB0D-934F44E95931}" destId="{FC85D835-26BD-4476-88DD-7A6FD0BA21DB}" srcOrd="0" destOrd="0" presId="urn:microsoft.com/office/officeart/2005/8/layout/vList5"/>
    <dgm:cxn modelId="{DA3CDA80-13E3-4755-A48B-3C9DD27CF6EE}" srcId="{97246E4C-C05E-4C1A-BB0D-934F44E95931}" destId="{8CBD5E09-537D-4739-A0D0-970675C39F51}" srcOrd="2" destOrd="0" parTransId="{96B7CD54-E1DA-4AE1-849B-E9FD29A811DF}" sibTransId="{9E32ABD1-AAA6-401D-AEF6-1AFB2CF64C1C}"/>
    <dgm:cxn modelId="{3DE9A06C-FF6F-4026-A7EF-D751FF5D668D}" srcId="{97246E4C-C05E-4C1A-BB0D-934F44E95931}" destId="{1F11AEF6-F621-4B75-A7B5-AC17FBF9700A}" srcOrd="0" destOrd="0" parTransId="{40E173EC-39F5-47C4-AB5B-C0D5C0E2B2B2}" sibTransId="{5A9E6059-18E7-4D31-9BCA-264F2DA34472}"/>
    <dgm:cxn modelId="{D1133150-157B-4135-A2C6-BAE2AAECAC0F}" type="presOf" srcId="{1214A806-E06D-40E2-B3AE-8CC0D25E287D}" destId="{47C23237-425C-40E3-91FE-DBCF35189678}" srcOrd="0" destOrd="0" presId="urn:microsoft.com/office/officeart/2005/8/layout/vList5"/>
    <dgm:cxn modelId="{ABBEC3A8-7552-4900-A932-546B5466DCDD}" srcId="{97246E4C-C05E-4C1A-BB0D-934F44E95931}" destId="{05F6378B-5EA9-4A2B-B468-7D51B9C19251}" srcOrd="1" destOrd="0" parTransId="{7824864D-E566-47C6-88E5-EB6C52A623C9}" sibTransId="{3D142B48-623B-4498-89A7-BE2566916E8D}"/>
    <dgm:cxn modelId="{B6996918-6B35-4FBA-A02F-8CA5D77BBB47}" type="presParOf" srcId="{FC85D835-26BD-4476-88DD-7A6FD0BA21DB}" destId="{6F69E33D-0294-4D69-891B-33CA97476DAF}" srcOrd="0" destOrd="0" presId="urn:microsoft.com/office/officeart/2005/8/layout/vList5"/>
    <dgm:cxn modelId="{F6D6B239-0031-491B-88D5-EFE54652A6D3}" type="presParOf" srcId="{6F69E33D-0294-4D69-891B-33CA97476DAF}" destId="{2F9DE869-92DC-4FF3-ACB1-004F34847CAC}" srcOrd="0" destOrd="0" presId="urn:microsoft.com/office/officeart/2005/8/layout/vList5"/>
    <dgm:cxn modelId="{28BB4483-A15D-416E-BCF0-14EB4B58CEBB}" type="presParOf" srcId="{6F69E33D-0294-4D69-891B-33CA97476DAF}" destId="{0A4B600A-730A-4BF2-B15E-B796A63055BB}" srcOrd="1" destOrd="0" presId="urn:microsoft.com/office/officeart/2005/8/layout/vList5"/>
    <dgm:cxn modelId="{74E8492D-AEBB-45BC-AB61-062E9165257E}" type="presParOf" srcId="{FC85D835-26BD-4476-88DD-7A6FD0BA21DB}" destId="{D338A21E-9C7A-4A5F-ABEA-19254EA57CBA}" srcOrd="1" destOrd="0" presId="urn:microsoft.com/office/officeart/2005/8/layout/vList5"/>
    <dgm:cxn modelId="{7E6593B8-A202-4099-B466-4552EEDFECC0}" type="presParOf" srcId="{FC85D835-26BD-4476-88DD-7A6FD0BA21DB}" destId="{AFA726C9-0910-415F-80A9-90307BCF7AD4}" srcOrd="2" destOrd="0" presId="urn:microsoft.com/office/officeart/2005/8/layout/vList5"/>
    <dgm:cxn modelId="{C6373EB9-70F9-465B-A772-48DA51AFD7F9}" type="presParOf" srcId="{AFA726C9-0910-415F-80A9-90307BCF7AD4}" destId="{BD8C9229-3B66-4044-A41F-B671A19DD8C3}" srcOrd="0" destOrd="0" presId="urn:microsoft.com/office/officeart/2005/8/layout/vList5"/>
    <dgm:cxn modelId="{6A639C37-450B-454A-AB4B-B6E974EF3AE6}" type="presParOf" srcId="{AFA726C9-0910-415F-80A9-90307BCF7AD4}" destId="{1E3D7A27-5F09-4E66-854C-680B2F02B061}" srcOrd="1" destOrd="0" presId="urn:microsoft.com/office/officeart/2005/8/layout/vList5"/>
    <dgm:cxn modelId="{9F15CA07-3267-4051-A7B2-DF699EE6491F}" type="presParOf" srcId="{FC85D835-26BD-4476-88DD-7A6FD0BA21DB}" destId="{ED5153EA-736E-47B2-86AE-AF760D2B1768}" srcOrd="3" destOrd="0" presId="urn:microsoft.com/office/officeart/2005/8/layout/vList5"/>
    <dgm:cxn modelId="{41E2A01F-0D8A-45EB-B708-8386EA1A65D2}" type="presParOf" srcId="{FC85D835-26BD-4476-88DD-7A6FD0BA21DB}" destId="{8C020C38-A8BF-47BF-808A-35961FE02F5A}" srcOrd="4" destOrd="0" presId="urn:microsoft.com/office/officeart/2005/8/layout/vList5"/>
    <dgm:cxn modelId="{48DFE3F5-C086-44DC-998C-B0A6BF046D3D}" type="presParOf" srcId="{8C020C38-A8BF-47BF-808A-35961FE02F5A}" destId="{425717AD-EBA6-4F7A-8EED-658C7057008E}" srcOrd="0" destOrd="0" presId="urn:microsoft.com/office/officeart/2005/8/layout/vList5"/>
    <dgm:cxn modelId="{E6FAE410-D7BB-4365-8BFF-72A80A98FC55}" type="presParOf" srcId="{8C020C38-A8BF-47BF-808A-35961FE02F5A}" destId="{787AD99F-2484-4855-BE19-91DEBEB18EEE}" srcOrd="1" destOrd="0" presId="urn:microsoft.com/office/officeart/2005/8/layout/vList5"/>
    <dgm:cxn modelId="{B549A00D-7634-4BDD-9ECE-61DCF1B3F465}" type="presParOf" srcId="{FC85D835-26BD-4476-88DD-7A6FD0BA21DB}" destId="{E8E3FB8F-7630-4FF7-8159-1D2105D658AD}" srcOrd="5" destOrd="0" presId="urn:microsoft.com/office/officeart/2005/8/layout/vList5"/>
    <dgm:cxn modelId="{68B85DCB-8657-4929-B49A-A01A14625F64}" type="presParOf" srcId="{FC85D835-26BD-4476-88DD-7A6FD0BA21DB}" destId="{16E714A5-9D54-4358-9B5D-2020E244ED53}" srcOrd="6" destOrd="0" presId="urn:microsoft.com/office/officeart/2005/8/layout/vList5"/>
    <dgm:cxn modelId="{9ECCF1FD-008F-4A20-871D-9070DFD17AAC}" type="presParOf" srcId="{16E714A5-9D54-4358-9B5D-2020E244ED53}" destId="{47C23237-425C-40E3-91FE-DBCF35189678}" srcOrd="0" destOrd="0" presId="urn:microsoft.com/office/officeart/2005/8/layout/vList5"/>
    <dgm:cxn modelId="{552603AA-4CA5-45C4-A29A-CDE27A9439B6}" type="presParOf" srcId="{16E714A5-9D54-4358-9B5D-2020E244ED53}" destId="{7FD24D78-C282-4209-A1E1-F71E35023F8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23AFD0-711D-4D36-A1C8-F8D199891032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B09CA12C-78C4-41A0-A9DB-662302C468EE}">
      <dgm:prSet phldrT="[Text]"/>
      <dgm:spPr/>
      <dgm:t>
        <a:bodyPr/>
        <a:lstStyle/>
        <a:p>
          <a:r>
            <a:rPr lang="cs-CZ" dirty="0" smtClean="0"/>
            <a:t>Smysl </a:t>
          </a:r>
          <a:br>
            <a:rPr lang="cs-CZ" dirty="0" smtClean="0"/>
          </a:br>
          <a:r>
            <a:rPr lang="cs-CZ" dirty="0" smtClean="0"/>
            <a:t>užitečnost okolí?</a:t>
          </a:r>
          <a:endParaRPr lang="cs-CZ" dirty="0"/>
        </a:p>
      </dgm:t>
    </dgm:pt>
    <dgm:pt modelId="{D78185DF-ADD3-4C87-B649-2C4D33469EF6}" type="parTrans" cxnId="{8DC74760-CFE8-4903-918B-0336EEEB4E35}">
      <dgm:prSet/>
      <dgm:spPr/>
      <dgm:t>
        <a:bodyPr/>
        <a:lstStyle/>
        <a:p>
          <a:endParaRPr lang="cs-CZ"/>
        </a:p>
      </dgm:t>
    </dgm:pt>
    <dgm:pt modelId="{AB135FDD-9CB1-44C8-B0AF-74C75F88D7A1}" type="sibTrans" cxnId="{8DC74760-CFE8-4903-918B-0336EEEB4E35}">
      <dgm:prSet/>
      <dgm:spPr/>
      <dgm:t>
        <a:bodyPr/>
        <a:lstStyle/>
        <a:p>
          <a:endParaRPr lang="cs-CZ"/>
        </a:p>
      </dgm:t>
    </dgm:pt>
    <dgm:pt modelId="{C143301D-CC9D-417A-B825-681B77DB0116}">
      <dgm:prSet phldrT="[Text]"/>
      <dgm:spPr/>
      <dgm:t>
        <a:bodyPr/>
        <a:lstStyle/>
        <a:p>
          <a:r>
            <a:rPr lang="cs-CZ" dirty="0" smtClean="0"/>
            <a:t>Úcta, výlučnost, uznání</a:t>
          </a:r>
          <a:endParaRPr lang="cs-CZ" dirty="0"/>
        </a:p>
      </dgm:t>
    </dgm:pt>
    <dgm:pt modelId="{04DC54D8-F887-450E-9AF4-94F2C6C5050E}" type="parTrans" cxnId="{A5FB2A98-2248-4765-BC4C-8B3B2865DA6C}">
      <dgm:prSet/>
      <dgm:spPr/>
      <dgm:t>
        <a:bodyPr/>
        <a:lstStyle/>
        <a:p>
          <a:endParaRPr lang="cs-CZ"/>
        </a:p>
      </dgm:t>
    </dgm:pt>
    <dgm:pt modelId="{298642EF-20C4-49B0-9FBD-7EF9A84628ED}" type="sibTrans" cxnId="{A5FB2A98-2248-4765-BC4C-8B3B2865DA6C}">
      <dgm:prSet/>
      <dgm:spPr/>
      <dgm:t>
        <a:bodyPr/>
        <a:lstStyle/>
        <a:p>
          <a:endParaRPr lang="cs-CZ"/>
        </a:p>
      </dgm:t>
    </dgm:pt>
    <dgm:pt modelId="{3A6259A9-A0E6-44E3-BA3B-E7A742223C9D}">
      <dgm:prSet phldrT="[Text]"/>
      <dgm:spPr/>
      <dgm:t>
        <a:bodyPr/>
        <a:lstStyle/>
        <a:p>
          <a:r>
            <a:rPr lang="cs-CZ" dirty="0" smtClean="0"/>
            <a:t>Sociální akceptace, příslušnost</a:t>
          </a:r>
          <a:endParaRPr lang="cs-CZ" dirty="0"/>
        </a:p>
      </dgm:t>
    </dgm:pt>
    <dgm:pt modelId="{B14D8E77-25B9-43EE-B105-FDA6EFAF8C8B}" type="parTrans" cxnId="{70AEE024-4BEA-46B0-A256-AA014384D835}">
      <dgm:prSet/>
      <dgm:spPr/>
      <dgm:t>
        <a:bodyPr/>
        <a:lstStyle/>
        <a:p>
          <a:endParaRPr lang="cs-CZ"/>
        </a:p>
      </dgm:t>
    </dgm:pt>
    <dgm:pt modelId="{C6B0EAAC-DF69-4698-ACA6-FD7E0168D645}" type="sibTrans" cxnId="{70AEE024-4BEA-46B0-A256-AA014384D835}">
      <dgm:prSet/>
      <dgm:spPr/>
      <dgm:t>
        <a:bodyPr/>
        <a:lstStyle/>
        <a:p>
          <a:endParaRPr lang="cs-CZ"/>
        </a:p>
      </dgm:t>
    </dgm:pt>
    <dgm:pt modelId="{6648443F-7144-4120-B865-80BFD64FE80C}">
      <dgm:prSet phldrT="[Text]"/>
      <dgm:spPr/>
      <dgm:t>
        <a:bodyPr/>
        <a:lstStyle/>
        <a:p>
          <a:r>
            <a:rPr lang="cs-CZ" dirty="0" smtClean="0"/>
            <a:t>Bezpečí</a:t>
          </a:r>
          <a:endParaRPr lang="cs-CZ" dirty="0"/>
        </a:p>
      </dgm:t>
    </dgm:pt>
    <dgm:pt modelId="{DA0000C2-BE6D-47F1-AB12-CEC2573FEBC2}" type="parTrans" cxnId="{26914414-B7F0-474E-9C8E-751E4516A614}">
      <dgm:prSet/>
      <dgm:spPr/>
      <dgm:t>
        <a:bodyPr/>
        <a:lstStyle/>
        <a:p>
          <a:endParaRPr lang="cs-CZ"/>
        </a:p>
      </dgm:t>
    </dgm:pt>
    <dgm:pt modelId="{E5B63180-29B8-4E08-99A4-C08D3604BBE9}" type="sibTrans" cxnId="{26914414-B7F0-474E-9C8E-751E4516A614}">
      <dgm:prSet/>
      <dgm:spPr/>
      <dgm:t>
        <a:bodyPr/>
        <a:lstStyle/>
        <a:p>
          <a:endParaRPr lang="cs-CZ"/>
        </a:p>
      </dgm:t>
    </dgm:pt>
    <dgm:pt modelId="{5FA1BFB9-C6E3-4183-9CBF-9581AD60B189}">
      <dgm:prSet phldrT="[Text]"/>
      <dgm:spPr/>
      <dgm:t>
        <a:bodyPr/>
        <a:lstStyle/>
        <a:p>
          <a:r>
            <a:rPr lang="cs-CZ" dirty="0" smtClean="0"/>
            <a:t>Přežití – základní biologické potřeby</a:t>
          </a:r>
          <a:endParaRPr lang="cs-CZ" dirty="0"/>
        </a:p>
      </dgm:t>
    </dgm:pt>
    <dgm:pt modelId="{30FACB92-F608-4B8D-98F5-3E0BF063521D}" type="parTrans" cxnId="{9DC09C75-C30F-47E1-9C34-D5632C5696F4}">
      <dgm:prSet/>
      <dgm:spPr/>
      <dgm:t>
        <a:bodyPr/>
        <a:lstStyle/>
        <a:p>
          <a:endParaRPr lang="cs-CZ"/>
        </a:p>
      </dgm:t>
    </dgm:pt>
    <dgm:pt modelId="{DA119BD9-CB92-4F6C-ACA3-BE999B20AB96}" type="sibTrans" cxnId="{9DC09C75-C30F-47E1-9C34-D5632C5696F4}">
      <dgm:prSet/>
      <dgm:spPr/>
      <dgm:t>
        <a:bodyPr/>
        <a:lstStyle/>
        <a:p>
          <a:endParaRPr lang="cs-CZ"/>
        </a:p>
      </dgm:t>
    </dgm:pt>
    <dgm:pt modelId="{EB01E9FC-42A2-49F5-9AE7-1ABA1C2085CB}" type="pres">
      <dgm:prSet presAssocID="{C823AFD0-711D-4D36-A1C8-F8D199891032}" presName="Name0" presStyleCnt="0">
        <dgm:presLayoutVars>
          <dgm:dir/>
          <dgm:animLvl val="lvl"/>
          <dgm:resizeHandles val="exact"/>
        </dgm:presLayoutVars>
      </dgm:prSet>
      <dgm:spPr/>
    </dgm:pt>
    <dgm:pt modelId="{955C9D16-0E19-4D5F-845A-70550EC0513E}" type="pres">
      <dgm:prSet presAssocID="{B09CA12C-78C4-41A0-A9DB-662302C468EE}" presName="Name8" presStyleCnt="0"/>
      <dgm:spPr/>
    </dgm:pt>
    <dgm:pt modelId="{D7773008-C4DC-4AB7-B913-3EF073A52F1F}" type="pres">
      <dgm:prSet presAssocID="{B09CA12C-78C4-41A0-A9DB-662302C468EE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97B25A-A07F-4728-82A2-0CFAE12DB535}" type="pres">
      <dgm:prSet presAssocID="{B09CA12C-78C4-41A0-A9DB-662302C468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4FD0EF-6EBB-4E78-B49E-346BD52C4DE0}" type="pres">
      <dgm:prSet presAssocID="{C143301D-CC9D-417A-B825-681B77DB0116}" presName="Name8" presStyleCnt="0"/>
      <dgm:spPr/>
    </dgm:pt>
    <dgm:pt modelId="{299F8F42-1DD2-4E01-AA5F-96B560DC639F}" type="pres">
      <dgm:prSet presAssocID="{C143301D-CC9D-417A-B825-681B77DB0116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1C09D9-56AC-4B6A-8146-2ED6423206D5}" type="pres">
      <dgm:prSet presAssocID="{C143301D-CC9D-417A-B825-681B77DB011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DD26FC-95A3-469D-80C6-1AFA05FF27AB}" type="pres">
      <dgm:prSet presAssocID="{3A6259A9-A0E6-44E3-BA3B-E7A742223C9D}" presName="Name8" presStyleCnt="0"/>
      <dgm:spPr/>
    </dgm:pt>
    <dgm:pt modelId="{3497D701-0CBF-4F6F-B5DF-2901FAC2EA99}" type="pres">
      <dgm:prSet presAssocID="{3A6259A9-A0E6-44E3-BA3B-E7A742223C9D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CF153F-7D8F-48AA-AC6D-265C0DE54D77}" type="pres">
      <dgm:prSet presAssocID="{3A6259A9-A0E6-44E3-BA3B-E7A742223C9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78B476-7286-4907-89F0-4A6EE4923608}" type="pres">
      <dgm:prSet presAssocID="{6648443F-7144-4120-B865-80BFD64FE80C}" presName="Name8" presStyleCnt="0"/>
      <dgm:spPr/>
    </dgm:pt>
    <dgm:pt modelId="{33432605-4A71-4490-B9D7-B356F3804A4A}" type="pres">
      <dgm:prSet presAssocID="{6648443F-7144-4120-B865-80BFD64FE80C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F93773-0C24-40F9-82AD-6D932D14EA61}" type="pres">
      <dgm:prSet presAssocID="{6648443F-7144-4120-B865-80BFD64FE80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549D76-15F1-4BFB-8674-A545EE8714E0}" type="pres">
      <dgm:prSet presAssocID="{5FA1BFB9-C6E3-4183-9CBF-9581AD60B189}" presName="Name8" presStyleCnt="0"/>
      <dgm:spPr/>
    </dgm:pt>
    <dgm:pt modelId="{9E3E31F3-86C6-4ED0-BCFA-2F16DC68C118}" type="pres">
      <dgm:prSet presAssocID="{5FA1BFB9-C6E3-4183-9CBF-9581AD60B189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000BF4-D90B-41F5-8FD3-6C275FE14BBC}" type="pres">
      <dgm:prSet presAssocID="{5FA1BFB9-C6E3-4183-9CBF-9581AD60B18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DC74760-CFE8-4903-918B-0336EEEB4E35}" srcId="{C823AFD0-711D-4D36-A1C8-F8D199891032}" destId="{B09CA12C-78C4-41A0-A9DB-662302C468EE}" srcOrd="0" destOrd="0" parTransId="{D78185DF-ADD3-4C87-B649-2C4D33469EF6}" sibTransId="{AB135FDD-9CB1-44C8-B0AF-74C75F88D7A1}"/>
    <dgm:cxn modelId="{193F24C8-7829-454C-AEC4-95698519D5A8}" type="presOf" srcId="{C143301D-CC9D-417A-B825-681B77DB0116}" destId="{2D1C09D9-56AC-4B6A-8146-2ED6423206D5}" srcOrd="1" destOrd="0" presId="urn:microsoft.com/office/officeart/2005/8/layout/pyramid1"/>
    <dgm:cxn modelId="{24964444-6BE7-4169-BDCB-BCD5B221CC92}" type="presOf" srcId="{B09CA12C-78C4-41A0-A9DB-662302C468EE}" destId="{7297B25A-A07F-4728-82A2-0CFAE12DB535}" srcOrd="1" destOrd="0" presId="urn:microsoft.com/office/officeart/2005/8/layout/pyramid1"/>
    <dgm:cxn modelId="{27EDFCB6-0479-43BC-BA4A-ACBC2DA7CDF4}" type="presOf" srcId="{3A6259A9-A0E6-44E3-BA3B-E7A742223C9D}" destId="{3497D701-0CBF-4F6F-B5DF-2901FAC2EA99}" srcOrd="0" destOrd="0" presId="urn:microsoft.com/office/officeart/2005/8/layout/pyramid1"/>
    <dgm:cxn modelId="{C8D455B4-414E-4662-9FBD-CF3EDC985314}" type="presOf" srcId="{6648443F-7144-4120-B865-80BFD64FE80C}" destId="{15F93773-0C24-40F9-82AD-6D932D14EA61}" srcOrd="1" destOrd="0" presId="urn:microsoft.com/office/officeart/2005/8/layout/pyramid1"/>
    <dgm:cxn modelId="{48722155-C3D4-460F-86ED-9DEA89B4774B}" type="presOf" srcId="{5FA1BFB9-C6E3-4183-9CBF-9581AD60B189}" destId="{9E3E31F3-86C6-4ED0-BCFA-2F16DC68C118}" srcOrd="0" destOrd="0" presId="urn:microsoft.com/office/officeart/2005/8/layout/pyramid1"/>
    <dgm:cxn modelId="{2FA96AC8-6D91-43BD-A364-9F6E0E28287A}" type="presOf" srcId="{C823AFD0-711D-4D36-A1C8-F8D199891032}" destId="{EB01E9FC-42A2-49F5-9AE7-1ABA1C2085CB}" srcOrd="0" destOrd="0" presId="urn:microsoft.com/office/officeart/2005/8/layout/pyramid1"/>
    <dgm:cxn modelId="{9DC09C75-C30F-47E1-9C34-D5632C5696F4}" srcId="{C823AFD0-711D-4D36-A1C8-F8D199891032}" destId="{5FA1BFB9-C6E3-4183-9CBF-9581AD60B189}" srcOrd="4" destOrd="0" parTransId="{30FACB92-F608-4B8D-98F5-3E0BF063521D}" sibTransId="{DA119BD9-CB92-4F6C-ACA3-BE999B20AB96}"/>
    <dgm:cxn modelId="{A5FB2A98-2248-4765-BC4C-8B3B2865DA6C}" srcId="{C823AFD0-711D-4D36-A1C8-F8D199891032}" destId="{C143301D-CC9D-417A-B825-681B77DB0116}" srcOrd="1" destOrd="0" parTransId="{04DC54D8-F887-450E-9AF4-94F2C6C5050E}" sibTransId="{298642EF-20C4-49B0-9FBD-7EF9A84628ED}"/>
    <dgm:cxn modelId="{26914414-B7F0-474E-9C8E-751E4516A614}" srcId="{C823AFD0-711D-4D36-A1C8-F8D199891032}" destId="{6648443F-7144-4120-B865-80BFD64FE80C}" srcOrd="3" destOrd="0" parTransId="{DA0000C2-BE6D-47F1-AB12-CEC2573FEBC2}" sibTransId="{E5B63180-29B8-4E08-99A4-C08D3604BBE9}"/>
    <dgm:cxn modelId="{F4EBA0FC-42BB-469B-8A11-7B32362B3668}" type="presOf" srcId="{5FA1BFB9-C6E3-4183-9CBF-9581AD60B189}" destId="{4B000BF4-D90B-41F5-8FD3-6C275FE14BBC}" srcOrd="1" destOrd="0" presId="urn:microsoft.com/office/officeart/2005/8/layout/pyramid1"/>
    <dgm:cxn modelId="{B611078C-D52F-469E-B2AF-04685EE86593}" type="presOf" srcId="{6648443F-7144-4120-B865-80BFD64FE80C}" destId="{33432605-4A71-4490-B9D7-B356F3804A4A}" srcOrd="0" destOrd="0" presId="urn:microsoft.com/office/officeart/2005/8/layout/pyramid1"/>
    <dgm:cxn modelId="{70AEE024-4BEA-46B0-A256-AA014384D835}" srcId="{C823AFD0-711D-4D36-A1C8-F8D199891032}" destId="{3A6259A9-A0E6-44E3-BA3B-E7A742223C9D}" srcOrd="2" destOrd="0" parTransId="{B14D8E77-25B9-43EE-B105-FDA6EFAF8C8B}" sibTransId="{C6B0EAAC-DF69-4698-ACA6-FD7E0168D645}"/>
    <dgm:cxn modelId="{11DD919A-78F6-43B8-B664-E711AB292062}" type="presOf" srcId="{B09CA12C-78C4-41A0-A9DB-662302C468EE}" destId="{D7773008-C4DC-4AB7-B913-3EF073A52F1F}" srcOrd="0" destOrd="0" presId="urn:microsoft.com/office/officeart/2005/8/layout/pyramid1"/>
    <dgm:cxn modelId="{357C09BA-E406-4F8E-AE83-BC120A5B774A}" type="presOf" srcId="{3A6259A9-A0E6-44E3-BA3B-E7A742223C9D}" destId="{D9CF153F-7D8F-48AA-AC6D-265C0DE54D77}" srcOrd="1" destOrd="0" presId="urn:microsoft.com/office/officeart/2005/8/layout/pyramid1"/>
    <dgm:cxn modelId="{F55675F7-5646-4EE3-913B-775425F8CD9E}" type="presOf" srcId="{C143301D-CC9D-417A-B825-681B77DB0116}" destId="{299F8F42-1DD2-4E01-AA5F-96B560DC639F}" srcOrd="0" destOrd="0" presId="urn:microsoft.com/office/officeart/2005/8/layout/pyramid1"/>
    <dgm:cxn modelId="{E055B55C-B130-4E59-AB32-686537AADE51}" type="presParOf" srcId="{EB01E9FC-42A2-49F5-9AE7-1ABA1C2085CB}" destId="{955C9D16-0E19-4D5F-845A-70550EC0513E}" srcOrd="0" destOrd="0" presId="urn:microsoft.com/office/officeart/2005/8/layout/pyramid1"/>
    <dgm:cxn modelId="{14736364-4D5C-4891-B1CC-00DA2EEF1C73}" type="presParOf" srcId="{955C9D16-0E19-4D5F-845A-70550EC0513E}" destId="{D7773008-C4DC-4AB7-B913-3EF073A52F1F}" srcOrd="0" destOrd="0" presId="urn:microsoft.com/office/officeart/2005/8/layout/pyramid1"/>
    <dgm:cxn modelId="{2EB1EA2D-62CD-4129-91CB-AFFECE5E7000}" type="presParOf" srcId="{955C9D16-0E19-4D5F-845A-70550EC0513E}" destId="{7297B25A-A07F-4728-82A2-0CFAE12DB535}" srcOrd="1" destOrd="0" presId="urn:microsoft.com/office/officeart/2005/8/layout/pyramid1"/>
    <dgm:cxn modelId="{720C62B2-712A-452D-A89D-3A669707ED17}" type="presParOf" srcId="{EB01E9FC-42A2-49F5-9AE7-1ABA1C2085CB}" destId="{7D4FD0EF-6EBB-4E78-B49E-346BD52C4DE0}" srcOrd="1" destOrd="0" presId="urn:microsoft.com/office/officeart/2005/8/layout/pyramid1"/>
    <dgm:cxn modelId="{3F2CE8FE-872C-44ED-B87B-5C4E3F699825}" type="presParOf" srcId="{7D4FD0EF-6EBB-4E78-B49E-346BD52C4DE0}" destId="{299F8F42-1DD2-4E01-AA5F-96B560DC639F}" srcOrd="0" destOrd="0" presId="urn:microsoft.com/office/officeart/2005/8/layout/pyramid1"/>
    <dgm:cxn modelId="{970642B5-7C8F-442D-A580-6D4504694E0C}" type="presParOf" srcId="{7D4FD0EF-6EBB-4E78-B49E-346BD52C4DE0}" destId="{2D1C09D9-56AC-4B6A-8146-2ED6423206D5}" srcOrd="1" destOrd="0" presId="urn:microsoft.com/office/officeart/2005/8/layout/pyramid1"/>
    <dgm:cxn modelId="{B9C47A16-9527-4FDF-87CE-E501144F41B2}" type="presParOf" srcId="{EB01E9FC-42A2-49F5-9AE7-1ABA1C2085CB}" destId="{21DD26FC-95A3-469D-80C6-1AFA05FF27AB}" srcOrd="2" destOrd="0" presId="urn:microsoft.com/office/officeart/2005/8/layout/pyramid1"/>
    <dgm:cxn modelId="{AED4588D-5828-4AAE-9AE0-B1B1349DCF2D}" type="presParOf" srcId="{21DD26FC-95A3-469D-80C6-1AFA05FF27AB}" destId="{3497D701-0CBF-4F6F-B5DF-2901FAC2EA99}" srcOrd="0" destOrd="0" presId="urn:microsoft.com/office/officeart/2005/8/layout/pyramid1"/>
    <dgm:cxn modelId="{27E6662E-3AAA-4231-81A7-244D92D55210}" type="presParOf" srcId="{21DD26FC-95A3-469D-80C6-1AFA05FF27AB}" destId="{D9CF153F-7D8F-48AA-AC6D-265C0DE54D77}" srcOrd="1" destOrd="0" presId="urn:microsoft.com/office/officeart/2005/8/layout/pyramid1"/>
    <dgm:cxn modelId="{45FB0BFA-2678-4BCC-AC20-4254475E2495}" type="presParOf" srcId="{EB01E9FC-42A2-49F5-9AE7-1ABA1C2085CB}" destId="{AC78B476-7286-4907-89F0-4A6EE4923608}" srcOrd="3" destOrd="0" presId="urn:microsoft.com/office/officeart/2005/8/layout/pyramid1"/>
    <dgm:cxn modelId="{0C406431-2123-4154-A9F2-48EFBA155970}" type="presParOf" srcId="{AC78B476-7286-4907-89F0-4A6EE4923608}" destId="{33432605-4A71-4490-B9D7-B356F3804A4A}" srcOrd="0" destOrd="0" presId="urn:microsoft.com/office/officeart/2005/8/layout/pyramid1"/>
    <dgm:cxn modelId="{841DE2FF-894A-4710-A7B3-9FE3DD951A21}" type="presParOf" srcId="{AC78B476-7286-4907-89F0-4A6EE4923608}" destId="{15F93773-0C24-40F9-82AD-6D932D14EA61}" srcOrd="1" destOrd="0" presId="urn:microsoft.com/office/officeart/2005/8/layout/pyramid1"/>
    <dgm:cxn modelId="{E300A8BA-9AC9-4822-B013-6B3FB062B5B4}" type="presParOf" srcId="{EB01E9FC-42A2-49F5-9AE7-1ABA1C2085CB}" destId="{44549D76-15F1-4BFB-8674-A545EE8714E0}" srcOrd="4" destOrd="0" presId="urn:microsoft.com/office/officeart/2005/8/layout/pyramid1"/>
    <dgm:cxn modelId="{69881185-2D04-4626-908E-EFAF302CCE5D}" type="presParOf" srcId="{44549D76-15F1-4BFB-8674-A545EE8714E0}" destId="{9E3E31F3-86C6-4ED0-BCFA-2F16DC68C118}" srcOrd="0" destOrd="0" presId="urn:microsoft.com/office/officeart/2005/8/layout/pyramid1"/>
    <dgm:cxn modelId="{8FE4AF44-85F9-4D5D-A592-156633A7BDBF}" type="presParOf" srcId="{44549D76-15F1-4BFB-8674-A545EE8714E0}" destId="{4B000BF4-D90B-41F5-8FD3-6C275FE14BB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E679D5-DD38-46C3-920D-3DA3FD71EF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A93E785-09E5-4791-87A6-A0E7D7D9357D}">
      <dgm:prSet phldrT="[Text]"/>
      <dgm:spPr/>
      <dgm:t>
        <a:bodyPr/>
        <a:lstStyle/>
        <a:p>
          <a:r>
            <a:rPr lang="cs-CZ" dirty="0" smtClean="0"/>
            <a:t>Procesy</a:t>
          </a:r>
          <a:endParaRPr lang="cs-CZ" dirty="0"/>
        </a:p>
      </dgm:t>
    </dgm:pt>
    <dgm:pt modelId="{6D827917-A92C-424E-B5EE-8E53E40C188B}" type="parTrans" cxnId="{F08C6456-91ED-4F4A-9674-6CAD4D8EA6C9}">
      <dgm:prSet/>
      <dgm:spPr/>
      <dgm:t>
        <a:bodyPr/>
        <a:lstStyle/>
        <a:p>
          <a:endParaRPr lang="cs-CZ"/>
        </a:p>
      </dgm:t>
    </dgm:pt>
    <dgm:pt modelId="{F49AC93C-C4DD-44E4-A390-6887AA300D60}" type="sibTrans" cxnId="{F08C6456-91ED-4F4A-9674-6CAD4D8EA6C9}">
      <dgm:prSet/>
      <dgm:spPr/>
      <dgm:t>
        <a:bodyPr/>
        <a:lstStyle/>
        <a:p>
          <a:endParaRPr lang="cs-CZ"/>
        </a:p>
      </dgm:t>
    </dgm:pt>
    <dgm:pt modelId="{65A9BA43-0F18-4736-A70E-1BEE2D23615A}">
      <dgm:prSet phldrT="[Text]"/>
      <dgm:spPr/>
      <dgm:t>
        <a:bodyPr/>
        <a:lstStyle/>
        <a:p>
          <a:r>
            <a:rPr lang="cs-CZ" dirty="0" smtClean="0"/>
            <a:t>Cesta od vstupu k výstupu</a:t>
          </a:r>
          <a:endParaRPr lang="cs-CZ" dirty="0"/>
        </a:p>
      </dgm:t>
    </dgm:pt>
    <dgm:pt modelId="{BCD1DA5F-B864-480A-8006-D9361D501F26}" type="parTrans" cxnId="{3E675D06-5C71-4246-9A2D-F0402CA83FE7}">
      <dgm:prSet/>
      <dgm:spPr/>
      <dgm:t>
        <a:bodyPr/>
        <a:lstStyle/>
        <a:p>
          <a:endParaRPr lang="cs-CZ"/>
        </a:p>
      </dgm:t>
    </dgm:pt>
    <dgm:pt modelId="{736C1867-36B6-4F28-97B9-708061A75C0E}" type="sibTrans" cxnId="{3E675D06-5C71-4246-9A2D-F0402CA83FE7}">
      <dgm:prSet/>
      <dgm:spPr/>
      <dgm:t>
        <a:bodyPr/>
        <a:lstStyle/>
        <a:p>
          <a:endParaRPr lang="cs-CZ"/>
        </a:p>
      </dgm:t>
    </dgm:pt>
    <dgm:pt modelId="{A55F969D-05DA-410D-BBEC-BE32FC82A3D6}">
      <dgm:prSet phldrT="[Text]"/>
      <dgm:spPr/>
      <dgm:t>
        <a:bodyPr/>
        <a:lstStyle/>
        <a:p>
          <a:r>
            <a:rPr lang="cs-CZ" dirty="0" smtClean="0"/>
            <a:t>Popsání, porozumění jim</a:t>
          </a:r>
          <a:endParaRPr lang="cs-CZ" dirty="0"/>
        </a:p>
      </dgm:t>
    </dgm:pt>
    <dgm:pt modelId="{EADBFCA2-5032-4B63-B7D4-68A53FB4972C}" type="parTrans" cxnId="{6C0CEA9A-BD1D-4A24-9D50-F03B2917A505}">
      <dgm:prSet/>
      <dgm:spPr/>
      <dgm:t>
        <a:bodyPr/>
        <a:lstStyle/>
        <a:p>
          <a:endParaRPr lang="cs-CZ"/>
        </a:p>
      </dgm:t>
    </dgm:pt>
    <dgm:pt modelId="{4739D41C-3213-46B8-8703-E0553EBE12E5}" type="sibTrans" cxnId="{6C0CEA9A-BD1D-4A24-9D50-F03B2917A505}">
      <dgm:prSet/>
      <dgm:spPr/>
      <dgm:t>
        <a:bodyPr/>
        <a:lstStyle/>
        <a:p>
          <a:endParaRPr lang="cs-CZ"/>
        </a:p>
      </dgm:t>
    </dgm:pt>
    <dgm:pt modelId="{7CE541A1-54FB-43D9-A8D3-095DBD37E867}">
      <dgm:prSet phldrT="[Text]"/>
      <dgm:spPr/>
      <dgm:t>
        <a:bodyPr/>
        <a:lstStyle/>
        <a:p>
          <a:r>
            <a:rPr lang="cs-CZ" dirty="0" smtClean="0"/>
            <a:t>Zdroje</a:t>
          </a:r>
          <a:endParaRPr lang="cs-CZ" dirty="0"/>
        </a:p>
      </dgm:t>
    </dgm:pt>
    <dgm:pt modelId="{97ADF51A-C20C-4753-BF2B-AECD49F7C3BC}" type="parTrans" cxnId="{EEA59702-E44B-4471-89CA-1E8A557869CB}">
      <dgm:prSet/>
      <dgm:spPr/>
      <dgm:t>
        <a:bodyPr/>
        <a:lstStyle/>
        <a:p>
          <a:endParaRPr lang="cs-CZ"/>
        </a:p>
      </dgm:t>
    </dgm:pt>
    <dgm:pt modelId="{648E7D8C-96C1-46B3-B6BE-E131C37CADCE}" type="sibTrans" cxnId="{EEA59702-E44B-4471-89CA-1E8A557869CB}">
      <dgm:prSet/>
      <dgm:spPr/>
      <dgm:t>
        <a:bodyPr/>
        <a:lstStyle/>
        <a:p>
          <a:endParaRPr lang="cs-CZ"/>
        </a:p>
      </dgm:t>
    </dgm:pt>
    <dgm:pt modelId="{3A693F9B-77A7-4F9D-9866-864EA9477047}">
      <dgm:prSet phldrT="[Text]"/>
      <dgm:spPr/>
      <dgm:t>
        <a:bodyPr/>
        <a:lstStyle/>
        <a:p>
          <a:r>
            <a:rPr lang="cs-CZ" dirty="0" smtClean="0"/>
            <a:t>Kapitál, energie, lidská práce</a:t>
          </a:r>
          <a:endParaRPr lang="cs-CZ" dirty="0"/>
        </a:p>
      </dgm:t>
    </dgm:pt>
    <dgm:pt modelId="{145B799A-1EBF-441E-9D01-74C8D88FD21F}" type="parTrans" cxnId="{A5F2A2C9-45A1-4962-B6F8-9DE2A06EFBD9}">
      <dgm:prSet/>
      <dgm:spPr/>
      <dgm:t>
        <a:bodyPr/>
        <a:lstStyle/>
        <a:p>
          <a:endParaRPr lang="cs-CZ"/>
        </a:p>
      </dgm:t>
    </dgm:pt>
    <dgm:pt modelId="{F2F728B6-E38B-445D-AD4B-06517AD67E0C}" type="sibTrans" cxnId="{A5F2A2C9-45A1-4962-B6F8-9DE2A06EFBD9}">
      <dgm:prSet/>
      <dgm:spPr/>
      <dgm:t>
        <a:bodyPr/>
        <a:lstStyle/>
        <a:p>
          <a:endParaRPr lang="cs-CZ"/>
        </a:p>
      </dgm:t>
    </dgm:pt>
    <dgm:pt modelId="{1B3E5C03-3384-4992-8688-91286CFF622C}">
      <dgm:prSet phldrT="[Text]"/>
      <dgm:spPr/>
      <dgm:t>
        <a:bodyPr/>
        <a:lstStyle/>
        <a:p>
          <a:r>
            <a:rPr lang="cs-CZ" dirty="0" smtClean="0"/>
            <a:t>Tvrdé vs. lidské</a:t>
          </a:r>
          <a:endParaRPr lang="cs-CZ" dirty="0"/>
        </a:p>
      </dgm:t>
    </dgm:pt>
    <dgm:pt modelId="{F3424E3A-10FB-4494-8C47-703D47A3D06C}" type="parTrans" cxnId="{4EBC65CE-7029-4ADD-8EC1-B25ECE06C66E}">
      <dgm:prSet/>
      <dgm:spPr/>
      <dgm:t>
        <a:bodyPr/>
        <a:lstStyle/>
        <a:p>
          <a:endParaRPr lang="cs-CZ"/>
        </a:p>
      </dgm:t>
    </dgm:pt>
    <dgm:pt modelId="{04D8F19A-2BCA-45C7-B1EF-B63071D095CA}" type="sibTrans" cxnId="{4EBC65CE-7029-4ADD-8EC1-B25ECE06C66E}">
      <dgm:prSet/>
      <dgm:spPr/>
      <dgm:t>
        <a:bodyPr/>
        <a:lstStyle/>
        <a:p>
          <a:endParaRPr lang="cs-CZ"/>
        </a:p>
      </dgm:t>
    </dgm:pt>
    <dgm:pt modelId="{0E24ECDF-0A49-48E4-AF1C-2814BEFD4406}">
      <dgm:prSet phldrT="[Text]"/>
      <dgm:spPr/>
      <dgm:t>
        <a:bodyPr/>
        <a:lstStyle/>
        <a:p>
          <a:r>
            <a:rPr lang="cs-CZ" dirty="0" smtClean="0"/>
            <a:t>Struktury</a:t>
          </a:r>
          <a:endParaRPr lang="cs-CZ" dirty="0"/>
        </a:p>
      </dgm:t>
    </dgm:pt>
    <dgm:pt modelId="{B1974E6D-27B6-4319-9930-9B1BB24D89FF}" type="parTrans" cxnId="{A6BE43F0-8C71-41F4-9914-D5648733BFCC}">
      <dgm:prSet/>
      <dgm:spPr/>
      <dgm:t>
        <a:bodyPr/>
        <a:lstStyle/>
        <a:p>
          <a:endParaRPr lang="cs-CZ"/>
        </a:p>
      </dgm:t>
    </dgm:pt>
    <dgm:pt modelId="{EAF26E7C-D227-4EFF-92B8-031259AF466C}" type="sibTrans" cxnId="{A6BE43F0-8C71-41F4-9914-D5648733BFCC}">
      <dgm:prSet/>
      <dgm:spPr/>
      <dgm:t>
        <a:bodyPr/>
        <a:lstStyle/>
        <a:p>
          <a:endParaRPr lang="cs-CZ"/>
        </a:p>
      </dgm:t>
    </dgm:pt>
    <dgm:pt modelId="{AEA8BFFF-C7A9-4CBB-BC54-B22DE81D5BC3}">
      <dgm:prSet phldrT="[Text]"/>
      <dgm:spPr/>
      <dgm:t>
        <a:bodyPr/>
        <a:lstStyle/>
        <a:p>
          <a:r>
            <a:rPr lang="cs-CZ" dirty="0" smtClean="0"/>
            <a:t>Struktura, komunikace</a:t>
          </a:r>
          <a:endParaRPr lang="cs-CZ" dirty="0"/>
        </a:p>
      </dgm:t>
    </dgm:pt>
    <dgm:pt modelId="{FA31FE0D-2E40-4080-A0F6-8CCA9F836341}" type="parTrans" cxnId="{97D63E20-05E0-46F3-A9CD-63F68FE4CB96}">
      <dgm:prSet/>
      <dgm:spPr/>
      <dgm:t>
        <a:bodyPr/>
        <a:lstStyle/>
        <a:p>
          <a:endParaRPr lang="cs-CZ"/>
        </a:p>
      </dgm:t>
    </dgm:pt>
    <dgm:pt modelId="{182D9D43-96DE-4A36-8ADA-4F7628402036}" type="sibTrans" cxnId="{97D63E20-05E0-46F3-A9CD-63F68FE4CB96}">
      <dgm:prSet/>
      <dgm:spPr/>
      <dgm:t>
        <a:bodyPr/>
        <a:lstStyle/>
        <a:p>
          <a:endParaRPr lang="cs-CZ"/>
        </a:p>
      </dgm:t>
    </dgm:pt>
    <dgm:pt modelId="{7C4E1FB6-4F3F-4E03-8383-0B34794931A4}">
      <dgm:prSet phldrT="[Text]"/>
      <dgm:spPr/>
      <dgm:t>
        <a:bodyPr/>
        <a:lstStyle/>
        <a:p>
          <a:r>
            <a:rPr lang="cs-CZ" dirty="0" smtClean="0"/>
            <a:t>Odpovědnost, pravomoci</a:t>
          </a:r>
          <a:endParaRPr lang="cs-CZ" dirty="0"/>
        </a:p>
      </dgm:t>
    </dgm:pt>
    <dgm:pt modelId="{58EBB721-73F2-42BF-9471-0EF6E24B613F}" type="parTrans" cxnId="{D0E1AED6-2870-4BB7-BC28-FE69B4F7F89B}">
      <dgm:prSet/>
      <dgm:spPr/>
      <dgm:t>
        <a:bodyPr/>
        <a:lstStyle/>
        <a:p>
          <a:endParaRPr lang="cs-CZ"/>
        </a:p>
      </dgm:t>
    </dgm:pt>
    <dgm:pt modelId="{22B57376-500F-42CA-885D-29DE4A5E822E}" type="sibTrans" cxnId="{D0E1AED6-2870-4BB7-BC28-FE69B4F7F89B}">
      <dgm:prSet/>
      <dgm:spPr/>
      <dgm:t>
        <a:bodyPr/>
        <a:lstStyle/>
        <a:p>
          <a:endParaRPr lang="cs-CZ"/>
        </a:p>
      </dgm:t>
    </dgm:pt>
    <dgm:pt modelId="{019C229E-90F6-4B16-9AF1-7A6868414E79}" type="pres">
      <dgm:prSet presAssocID="{3BE679D5-DD38-46C3-920D-3DA3FD71EF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F09DD5A-E737-4ED5-845D-EF2D1F1329EF}" type="pres">
      <dgm:prSet presAssocID="{6A93E785-09E5-4791-87A6-A0E7D7D9357D}" presName="linNode" presStyleCnt="0"/>
      <dgm:spPr/>
    </dgm:pt>
    <dgm:pt modelId="{7E37A25D-3927-49A1-803B-274C988DF157}" type="pres">
      <dgm:prSet presAssocID="{6A93E785-09E5-4791-87A6-A0E7D7D9357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C12BA-AEBF-42A5-8300-5B050A64AAF4}" type="pres">
      <dgm:prSet presAssocID="{6A93E785-09E5-4791-87A6-A0E7D7D9357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C563E2-3116-497F-BEFC-954F579F02D8}" type="pres">
      <dgm:prSet presAssocID="{F49AC93C-C4DD-44E4-A390-6887AA300D60}" presName="sp" presStyleCnt="0"/>
      <dgm:spPr/>
    </dgm:pt>
    <dgm:pt modelId="{578F2F71-7163-46FB-82A3-A3EEA3E61322}" type="pres">
      <dgm:prSet presAssocID="{7CE541A1-54FB-43D9-A8D3-095DBD37E867}" presName="linNode" presStyleCnt="0"/>
      <dgm:spPr/>
    </dgm:pt>
    <dgm:pt modelId="{557D19BD-A1B8-4E5C-89F8-7B033187D87A}" type="pres">
      <dgm:prSet presAssocID="{7CE541A1-54FB-43D9-A8D3-095DBD37E86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EBEC63-742F-4B21-9770-EF035DBBCAB2}" type="pres">
      <dgm:prSet presAssocID="{7CE541A1-54FB-43D9-A8D3-095DBD37E86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6DBF04-CE26-4A63-B313-9E137EAB87F5}" type="pres">
      <dgm:prSet presAssocID="{648E7D8C-96C1-46B3-B6BE-E131C37CADCE}" presName="sp" presStyleCnt="0"/>
      <dgm:spPr/>
    </dgm:pt>
    <dgm:pt modelId="{66512864-E8F2-470B-9BFA-F547F736D939}" type="pres">
      <dgm:prSet presAssocID="{0E24ECDF-0A49-48E4-AF1C-2814BEFD4406}" presName="linNode" presStyleCnt="0"/>
      <dgm:spPr/>
    </dgm:pt>
    <dgm:pt modelId="{2AA70B64-D501-4687-800F-7D4846879126}" type="pres">
      <dgm:prSet presAssocID="{0E24ECDF-0A49-48E4-AF1C-2814BEFD440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FC2B3E-5B56-496C-A500-7C3755DD3B22}" type="pres">
      <dgm:prSet presAssocID="{0E24ECDF-0A49-48E4-AF1C-2814BEFD440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5F2A2C9-45A1-4962-B6F8-9DE2A06EFBD9}" srcId="{7CE541A1-54FB-43D9-A8D3-095DBD37E867}" destId="{3A693F9B-77A7-4F9D-9866-864EA9477047}" srcOrd="0" destOrd="0" parTransId="{145B799A-1EBF-441E-9D01-74C8D88FD21F}" sibTransId="{F2F728B6-E38B-445D-AD4B-06517AD67E0C}"/>
    <dgm:cxn modelId="{EF605791-6FDB-47D5-965A-A24C37D53F28}" type="presOf" srcId="{6A93E785-09E5-4791-87A6-A0E7D7D9357D}" destId="{7E37A25D-3927-49A1-803B-274C988DF157}" srcOrd="0" destOrd="0" presId="urn:microsoft.com/office/officeart/2005/8/layout/vList5"/>
    <dgm:cxn modelId="{03FE5D74-EB81-4262-8B46-9C32DAFF0595}" type="presOf" srcId="{7C4E1FB6-4F3F-4E03-8383-0B34794931A4}" destId="{74FC2B3E-5B56-496C-A500-7C3755DD3B22}" srcOrd="0" destOrd="1" presId="urn:microsoft.com/office/officeart/2005/8/layout/vList5"/>
    <dgm:cxn modelId="{EEA59702-E44B-4471-89CA-1E8A557869CB}" srcId="{3BE679D5-DD38-46C3-920D-3DA3FD71EFFF}" destId="{7CE541A1-54FB-43D9-A8D3-095DBD37E867}" srcOrd="1" destOrd="0" parTransId="{97ADF51A-C20C-4753-BF2B-AECD49F7C3BC}" sibTransId="{648E7D8C-96C1-46B3-B6BE-E131C37CADCE}"/>
    <dgm:cxn modelId="{DA906EA9-50C5-4390-83D1-9FA1EF16DF10}" type="presOf" srcId="{3A693F9B-77A7-4F9D-9866-864EA9477047}" destId="{BEEBEC63-742F-4B21-9770-EF035DBBCAB2}" srcOrd="0" destOrd="0" presId="urn:microsoft.com/office/officeart/2005/8/layout/vList5"/>
    <dgm:cxn modelId="{6C0CEA9A-BD1D-4A24-9D50-F03B2917A505}" srcId="{6A93E785-09E5-4791-87A6-A0E7D7D9357D}" destId="{A55F969D-05DA-410D-BBEC-BE32FC82A3D6}" srcOrd="1" destOrd="0" parTransId="{EADBFCA2-5032-4B63-B7D4-68A53FB4972C}" sibTransId="{4739D41C-3213-46B8-8703-E0553EBE12E5}"/>
    <dgm:cxn modelId="{3E675D06-5C71-4246-9A2D-F0402CA83FE7}" srcId="{6A93E785-09E5-4791-87A6-A0E7D7D9357D}" destId="{65A9BA43-0F18-4736-A70E-1BEE2D23615A}" srcOrd="0" destOrd="0" parTransId="{BCD1DA5F-B864-480A-8006-D9361D501F26}" sibTransId="{736C1867-36B6-4F28-97B9-708061A75C0E}"/>
    <dgm:cxn modelId="{32265BF4-6EB1-46CE-A762-6D0D0648696E}" type="presOf" srcId="{65A9BA43-0F18-4736-A70E-1BEE2D23615A}" destId="{96BC12BA-AEBF-42A5-8300-5B050A64AAF4}" srcOrd="0" destOrd="0" presId="urn:microsoft.com/office/officeart/2005/8/layout/vList5"/>
    <dgm:cxn modelId="{A6BE43F0-8C71-41F4-9914-D5648733BFCC}" srcId="{3BE679D5-DD38-46C3-920D-3DA3FD71EFFF}" destId="{0E24ECDF-0A49-48E4-AF1C-2814BEFD4406}" srcOrd="2" destOrd="0" parTransId="{B1974E6D-27B6-4319-9930-9B1BB24D89FF}" sibTransId="{EAF26E7C-D227-4EFF-92B8-031259AF466C}"/>
    <dgm:cxn modelId="{836EC369-5599-44C3-8FAB-CA56EECF1768}" type="presOf" srcId="{1B3E5C03-3384-4992-8688-91286CFF622C}" destId="{BEEBEC63-742F-4B21-9770-EF035DBBCAB2}" srcOrd="0" destOrd="1" presId="urn:microsoft.com/office/officeart/2005/8/layout/vList5"/>
    <dgm:cxn modelId="{64D27F39-735C-4423-AEB0-17332B82B76C}" type="presOf" srcId="{AEA8BFFF-C7A9-4CBB-BC54-B22DE81D5BC3}" destId="{74FC2B3E-5B56-496C-A500-7C3755DD3B22}" srcOrd="0" destOrd="0" presId="urn:microsoft.com/office/officeart/2005/8/layout/vList5"/>
    <dgm:cxn modelId="{D0E1AED6-2870-4BB7-BC28-FE69B4F7F89B}" srcId="{0E24ECDF-0A49-48E4-AF1C-2814BEFD4406}" destId="{7C4E1FB6-4F3F-4E03-8383-0B34794931A4}" srcOrd="1" destOrd="0" parTransId="{58EBB721-73F2-42BF-9471-0EF6E24B613F}" sibTransId="{22B57376-500F-42CA-885D-29DE4A5E822E}"/>
    <dgm:cxn modelId="{F08C6456-91ED-4F4A-9674-6CAD4D8EA6C9}" srcId="{3BE679D5-DD38-46C3-920D-3DA3FD71EFFF}" destId="{6A93E785-09E5-4791-87A6-A0E7D7D9357D}" srcOrd="0" destOrd="0" parTransId="{6D827917-A92C-424E-B5EE-8E53E40C188B}" sibTransId="{F49AC93C-C4DD-44E4-A390-6887AA300D60}"/>
    <dgm:cxn modelId="{4EBC65CE-7029-4ADD-8EC1-B25ECE06C66E}" srcId="{7CE541A1-54FB-43D9-A8D3-095DBD37E867}" destId="{1B3E5C03-3384-4992-8688-91286CFF622C}" srcOrd="1" destOrd="0" parTransId="{F3424E3A-10FB-4494-8C47-703D47A3D06C}" sibTransId="{04D8F19A-2BCA-45C7-B1EF-B63071D095CA}"/>
    <dgm:cxn modelId="{7416C23D-F010-4C67-BFCA-5CB364E16C2C}" type="presOf" srcId="{3BE679D5-DD38-46C3-920D-3DA3FD71EFFF}" destId="{019C229E-90F6-4B16-9AF1-7A6868414E79}" srcOrd="0" destOrd="0" presId="urn:microsoft.com/office/officeart/2005/8/layout/vList5"/>
    <dgm:cxn modelId="{AE1F1D07-32F5-488A-AA6D-A44916800ACE}" type="presOf" srcId="{0E24ECDF-0A49-48E4-AF1C-2814BEFD4406}" destId="{2AA70B64-D501-4687-800F-7D4846879126}" srcOrd="0" destOrd="0" presId="urn:microsoft.com/office/officeart/2005/8/layout/vList5"/>
    <dgm:cxn modelId="{97D63E20-05E0-46F3-A9CD-63F68FE4CB96}" srcId="{0E24ECDF-0A49-48E4-AF1C-2814BEFD4406}" destId="{AEA8BFFF-C7A9-4CBB-BC54-B22DE81D5BC3}" srcOrd="0" destOrd="0" parTransId="{FA31FE0D-2E40-4080-A0F6-8CCA9F836341}" sibTransId="{182D9D43-96DE-4A36-8ADA-4F7628402036}"/>
    <dgm:cxn modelId="{EEA63930-32C3-4897-914D-4C37928A9AB4}" type="presOf" srcId="{7CE541A1-54FB-43D9-A8D3-095DBD37E867}" destId="{557D19BD-A1B8-4E5C-89F8-7B033187D87A}" srcOrd="0" destOrd="0" presId="urn:microsoft.com/office/officeart/2005/8/layout/vList5"/>
    <dgm:cxn modelId="{74CBBAFF-0D36-4373-9C20-BF5BB6285881}" type="presOf" srcId="{A55F969D-05DA-410D-BBEC-BE32FC82A3D6}" destId="{96BC12BA-AEBF-42A5-8300-5B050A64AAF4}" srcOrd="0" destOrd="1" presId="urn:microsoft.com/office/officeart/2005/8/layout/vList5"/>
    <dgm:cxn modelId="{4934A9A8-FB20-4185-BF64-A1EB8F3DE60F}" type="presParOf" srcId="{019C229E-90F6-4B16-9AF1-7A6868414E79}" destId="{0F09DD5A-E737-4ED5-845D-EF2D1F1329EF}" srcOrd="0" destOrd="0" presId="urn:microsoft.com/office/officeart/2005/8/layout/vList5"/>
    <dgm:cxn modelId="{F2295D52-3318-4DFA-A27F-66DEDE1A27B6}" type="presParOf" srcId="{0F09DD5A-E737-4ED5-845D-EF2D1F1329EF}" destId="{7E37A25D-3927-49A1-803B-274C988DF157}" srcOrd="0" destOrd="0" presId="urn:microsoft.com/office/officeart/2005/8/layout/vList5"/>
    <dgm:cxn modelId="{6F9D27C6-3181-440A-94DC-076A146F63A1}" type="presParOf" srcId="{0F09DD5A-E737-4ED5-845D-EF2D1F1329EF}" destId="{96BC12BA-AEBF-42A5-8300-5B050A64AAF4}" srcOrd="1" destOrd="0" presId="urn:microsoft.com/office/officeart/2005/8/layout/vList5"/>
    <dgm:cxn modelId="{DE3C9AF1-058B-4F1B-8AE9-12DB984281F3}" type="presParOf" srcId="{019C229E-90F6-4B16-9AF1-7A6868414E79}" destId="{5FC563E2-3116-497F-BEFC-954F579F02D8}" srcOrd="1" destOrd="0" presId="urn:microsoft.com/office/officeart/2005/8/layout/vList5"/>
    <dgm:cxn modelId="{F6CA4C58-186B-4D6F-90B6-0986AC9DF608}" type="presParOf" srcId="{019C229E-90F6-4B16-9AF1-7A6868414E79}" destId="{578F2F71-7163-46FB-82A3-A3EEA3E61322}" srcOrd="2" destOrd="0" presId="urn:microsoft.com/office/officeart/2005/8/layout/vList5"/>
    <dgm:cxn modelId="{A836DF6A-BE05-4D5F-96F4-A6D176914FC6}" type="presParOf" srcId="{578F2F71-7163-46FB-82A3-A3EEA3E61322}" destId="{557D19BD-A1B8-4E5C-89F8-7B033187D87A}" srcOrd="0" destOrd="0" presId="urn:microsoft.com/office/officeart/2005/8/layout/vList5"/>
    <dgm:cxn modelId="{C558C41D-2A02-44D5-87B9-AF1FE4216956}" type="presParOf" srcId="{578F2F71-7163-46FB-82A3-A3EEA3E61322}" destId="{BEEBEC63-742F-4B21-9770-EF035DBBCAB2}" srcOrd="1" destOrd="0" presId="urn:microsoft.com/office/officeart/2005/8/layout/vList5"/>
    <dgm:cxn modelId="{CC59932C-59BD-4CF3-9C2A-5948BBC628E0}" type="presParOf" srcId="{019C229E-90F6-4B16-9AF1-7A6868414E79}" destId="{596DBF04-CE26-4A63-B313-9E137EAB87F5}" srcOrd="3" destOrd="0" presId="urn:microsoft.com/office/officeart/2005/8/layout/vList5"/>
    <dgm:cxn modelId="{97225E10-7DA2-4598-9FEB-A6722E78923D}" type="presParOf" srcId="{019C229E-90F6-4B16-9AF1-7A6868414E79}" destId="{66512864-E8F2-470B-9BFA-F547F736D939}" srcOrd="4" destOrd="0" presId="urn:microsoft.com/office/officeart/2005/8/layout/vList5"/>
    <dgm:cxn modelId="{A26F91C7-31D6-4065-B487-6E04CA4240F9}" type="presParOf" srcId="{66512864-E8F2-470B-9BFA-F547F736D939}" destId="{2AA70B64-D501-4687-800F-7D4846879126}" srcOrd="0" destOrd="0" presId="urn:microsoft.com/office/officeart/2005/8/layout/vList5"/>
    <dgm:cxn modelId="{025D574F-9C38-4B91-9C1D-C7DD9AC163BD}" type="presParOf" srcId="{66512864-E8F2-470B-9BFA-F547F736D939}" destId="{74FC2B3E-5B56-496C-A500-7C3755DD3B2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936FCD-B78E-42C2-8896-7F48C5771C33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73380E9-5759-4024-9159-3540B985DC7B}">
      <dgm:prSet phldrT="[Text]"/>
      <dgm:spPr/>
      <dgm:t>
        <a:bodyPr/>
        <a:lstStyle/>
        <a:p>
          <a:r>
            <a:rPr lang="cs-CZ" dirty="0" smtClean="0"/>
            <a:t>Kultivování vnějšího prostředí</a:t>
          </a:r>
          <a:endParaRPr lang="cs-CZ" dirty="0"/>
        </a:p>
      </dgm:t>
    </dgm:pt>
    <dgm:pt modelId="{228935CD-39D4-4C27-837D-E39255D5A5D3}" type="parTrans" cxnId="{2714E246-6F00-4076-BCBA-E3FDAEE9878A}">
      <dgm:prSet/>
      <dgm:spPr/>
      <dgm:t>
        <a:bodyPr/>
        <a:lstStyle/>
        <a:p>
          <a:endParaRPr lang="cs-CZ"/>
        </a:p>
      </dgm:t>
    </dgm:pt>
    <dgm:pt modelId="{59134162-8359-447F-B2B9-17183863E8E9}" type="sibTrans" cxnId="{2714E246-6F00-4076-BCBA-E3FDAEE9878A}">
      <dgm:prSet/>
      <dgm:spPr/>
      <dgm:t>
        <a:bodyPr/>
        <a:lstStyle/>
        <a:p>
          <a:endParaRPr lang="cs-CZ"/>
        </a:p>
      </dgm:t>
    </dgm:pt>
    <dgm:pt modelId="{BD966BAE-EFB5-43AA-A285-54A3CFEF30B1}">
      <dgm:prSet phldrT="[Text]"/>
      <dgm:spPr/>
      <dgm:t>
        <a:bodyPr/>
        <a:lstStyle/>
        <a:p>
          <a:r>
            <a:rPr lang="cs-CZ" dirty="0" smtClean="0"/>
            <a:t>Prognózování</a:t>
          </a:r>
        </a:p>
        <a:p>
          <a:r>
            <a:rPr lang="cs-CZ" dirty="0" smtClean="0"/>
            <a:t>(analýza potřeb, prognóza poptávky)</a:t>
          </a:r>
          <a:endParaRPr lang="cs-CZ" dirty="0"/>
        </a:p>
      </dgm:t>
    </dgm:pt>
    <dgm:pt modelId="{33DCCA31-A193-4D80-9BB9-D02696E39484}" type="parTrans" cxnId="{FF9E11FE-5C61-467F-97AF-9970315AAC07}">
      <dgm:prSet/>
      <dgm:spPr/>
      <dgm:t>
        <a:bodyPr/>
        <a:lstStyle/>
        <a:p>
          <a:endParaRPr lang="cs-CZ"/>
        </a:p>
      </dgm:t>
    </dgm:pt>
    <dgm:pt modelId="{35CBF2B8-65A1-4394-9E7B-5351FCF9EEA3}" type="sibTrans" cxnId="{FF9E11FE-5C61-467F-97AF-9970315AAC07}">
      <dgm:prSet/>
      <dgm:spPr/>
      <dgm:t>
        <a:bodyPr/>
        <a:lstStyle/>
        <a:p>
          <a:endParaRPr lang="cs-CZ"/>
        </a:p>
      </dgm:t>
    </dgm:pt>
    <dgm:pt modelId="{B3B10324-F58A-4180-AE6E-DBD7905F859A}">
      <dgm:prSet phldrT="[Text]"/>
      <dgm:spPr/>
      <dgm:t>
        <a:bodyPr/>
        <a:lstStyle/>
        <a:p>
          <a:r>
            <a:rPr lang="cs-CZ" dirty="0" smtClean="0"/>
            <a:t>Přizpůsobování</a:t>
          </a:r>
        </a:p>
        <a:p>
          <a:r>
            <a:rPr lang="cs-CZ" dirty="0" smtClean="0"/>
            <a:t>(analýza poptávky)</a:t>
          </a:r>
          <a:endParaRPr lang="cs-CZ" dirty="0"/>
        </a:p>
      </dgm:t>
    </dgm:pt>
    <dgm:pt modelId="{3BFE9236-26C3-498F-9865-61D65A18F4A1}" type="parTrans" cxnId="{40CB0755-D878-4F6C-B266-16DBAA6D2A49}">
      <dgm:prSet/>
      <dgm:spPr/>
      <dgm:t>
        <a:bodyPr/>
        <a:lstStyle/>
        <a:p>
          <a:endParaRPr lang="cs-CZ"/>
        </a:p>
      </dgm:t>
    </dgm:pt>
    <dgm:pt modelId="{EDE9B4D5-7A56-4034-873C-A7F20E8C05B3}" type="sibTrans" cxnId="{40CB0755-D878-4F6C-B266-16DBAA6D2A49}">
      <dgm:prSet/>
      <dgm:spPr/>
      <dgm:t>
        <a:bodyPr/>
        <a:lstStyle/>
        <a:p>
          <a:endParaRPr lang="cs-CZ"/>
        </a:p>
      </dgm:t>
    </dgm:pt>
    <dgm:pt modelId="{E49875FC-9BD3-4799-8ECE-760CCBB75852}">
      <dgm:prSet phldrT="[Text]"/>
      <dgm:spPr/>
      <dgm:t>
        <a:bodyPr/>
        <a:lstStyle/>
        <a:p>
          <a:r>
            <a:rPr lang="cs-CZ" dirty="0" smtClean="0"/>
            <a:t>Ovlivňování potřeb subjektů</a:t>
          </a:r>
          <a:endParaRPr lang="cs-CZ" dirty="0"/>
        </a:p>
      </dgm:t>
    </dgm:pt>
    <dgm:pt modelId="{71D78C11-8470-4A98-86DB-419387807EBD}" type="parTrans" cxnId="{A9FA25FA-83E0-43DB-8AA5-8AB4D3873875}">
      <dgm:prSet/>
      <dgm:spPr/>
      <dgm:t>
        <a:bodyPr/>
        <a:lstStyle/>
        <a:p>
          <a:endParaRPr lang="cs-CZ"/>
        </a:p>
      </dgm:t>
    </dgm:pt>
    <dgm:pt modelId="{AF640008-1E12-4731-87E2-777C02A2F5AA}" type="sibTrans" cxnId="{A9FA25FA-83E0-43DB-8AA5-8AB4D3873875}">
      <dgm:prSet/>
      <dgm:spPr/>
      <dgm:t>
        <a:bodyPr/>
        <a:lstStyle/>
        <a:p>
          <a:endParaRPr lang="cs-CZ"/>
        </a:p>
      </dgm:t>
    </dgm:pt>
    <dgm:pt modelId="{C90BEB4E-4D11-4D67-83FF-C163DC5EBD0D}">
      <dgm:prSet phldrT="[Text]"/>
      <dgm:spPr/>
      <dgm:t>
        <a:bodyPr/>
        <a:lstStyle/>
        <a:p>
          <a:r>
            <a:rPr lang="cs-CZ" dirty="0" smtClean="0"/>
            <a:t>Napodobování </a:t>
          </a:r>
          <a:br>
            <a:rPr lang="cs-CZ" dirty="0" smtClean="0"/>
          </a:br>
          <a:r>
            <a:rPr lang="cs-CZ" dirty="0" smtClean="0"/>
            <a:t>(napodobování nabídky)</a:t>
          </a:r>
          <a:endParaRPr lang="cs-CZ" dirty="0"/>
        </a:p>
      </dgm:t>
    </dgm:pt>
    <dgm:pt modelId="{18A912A9-515A-41CD-8970-829B77C56BD9}" type="parTrans" cxnId="{53602F15-7A9B-4209-9946-CD9A7A9357DF}">
      <dgm:prSet/>
      <dgm:spPr/>
      <dgm:t>
        <a:bodyPr/>
        <a:lstStyle/>
        <a:p>
          <a:endParaRPr lang="cs-CZ"/>
        </a:p>
      </dgm:t>
    </dgm:pt>
    <dgm:pt modelId="{02B68C43-678D-40C7-A7C5-21CC3CFDD26D}" type="sibTrans" cxnId="{53602F15-7A9B-4209-9946-CD9A7A9357DF}">
      <dgm:prSet/>
      <dgm:spPr/>
      <dgm:t>
        <a:bodyPr/>
        <a:lstStyle/>
        <a:p>
          <a:endParaRPr lang="cs-CZ"/>
        </a:p>
      </dgm:t>
    </dgm:pt>
    <dgm:pt modelId="{AAC08BB3-18FA-4454-AC8A-722711D12875}" type="pres">
      <dgm:prSet presAssocID="{F1936FCD-B78E-42C2-8896-7F48C5771C33}" presName="Name0" presStyleCnt="0">
        <dgm:presLayoutVars>
          <dgm:dir/>
          <dgm:animLvl val="lvl"/>
          <dgm:resizeHandles val="exact"/>
        </dgm:presLayoutVars>
      </dgm:prSet>
      <dgm:spPr/>
    </dgm:pt>
    <dgm:pt modelId="{6E03126E-ABCA-4FE7-A797-0FC2E44BED1F}" type="pres">
      <dgm:prSet presAssocID="{973380E9-5759-4024-9159-3540B985DC7B}" presName="Name8" presStyleCnt="0"/>
      <dgm:spPr/>
    </dgm:pt>
    <dgm:pt modelId="{6D319193-0ACE-4ACA-8B67-D89DC996899D}" type="pres">
      <dgm:prSet presAssocID="{973380E9-5759-4024-9159-3540B985DC7B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3B1FC2-2E8B-403F-8B94-C0ADBCD77153}" type="pres">
      <dgm:prSet presAssocID="{973380E9-5759-4024-9159-3540B985DC7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408DE1-AF7D-4EFF-AC12-120A045AD3B2}" type="pres">
      <dgm:prSet presAssocID="{E49875FC-9BD3-4799-8ECE-760CCBB75852}" presName="Name8" presStyleCnt="0"/>
      <dgm:spPr/>
    </dgm:pt>
    <dgm:pt modelId="{D8FD7B4A-DEA8-44A6-9ECC-3BF23CBA63A3}" type="pres">
      <dgm:prSet presAssocID="{E49875FC-9BD3-4799-8ECE-760CCBB75852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A0E012-2162-4C61-B59E-93A6D63E2498}" type="pres">
      <dgm:prSet presAssocID="{E49875FC-9BD3-4799-8ECE-760CCBB7585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A94044-DE10-4A11-87D0-F0F94A4EC87B}" type="pres">
      <dgm:prSet presAssocID="{BD966BAE-EFB5-43AA-A285-54A3CFEF30B1}" presName="Name8" presStyleCnt="0"/>
      <dgm:spPr/>
    </dgm:pt>
    <dgm:pt modelId="{D21D6BE4-A92B-422F-B239-958B8B2D7E96}" type="pres">
      <dgm:prSet presAssocID="{BD966BAE-EFB5-43AA-A285-54A3CFEF30B1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4489ED-EB77-4AE8-BE00-42254AAF706C}" type="pres">
      <dgm:prSet presAssocID="{BD966BAE-EFB5-43AA-A285-54A3CFEF30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37533D-EE93-4799-87DA-51CFC2BAE59D}" type="pres">
      <dgm:prSet presAssocID="{B3B10324-F58A-4180-AE6E-DBD7905F859A}" presName="Name8" presStyleCnt="0"/>
      <dgm:spPr/>
    </dgm:pt>
    <dgm:pt modelId="{C6EB9820-C7D7-46EA-87EA-C6C51D88D5AE}" type="pres">
      <dgm:prSet presAssocID="{B3B10324-F58A-4180-AE6E-DBD7905F859A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CA4A67-C289-4A0E-95D2-2BA020EAD8A9}" type="pres">
      <dgm:prSet presAssocID="{B3B10324-F58A-4180-AE6E-DBD7905F859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1751CF-3211-490F-9C4B-3FA60BB9A936}" type="pres">
      <dgm:prSet presAssocID="{C90BEB4E-4D11-4D67-83FF-C163DC5EBD0D}" presName="Name8" presStyleCnt="0"/>
      <dgm:spPr/>
    </dgm:pt>
    <dgm:pt modelId="{1C63E246-02C0-47D2-BF5F-D5E1455B76DA}" type="pres">
      <dgm:prSet presAssocID="{C90BEB4E-4D11-4D67-83FF-C163DC5EBD0D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2CA319-8125-49EE-B3BF-6C68CEADF9BD}" type="pres">
      <dgm:prSet presAssocID="{C90BEB4E-4D11-4D67-83FF-C163DC5EBD0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5450293-24C6-4A80-8354-8F3DCDEA0632}" type="presOf" srcId="{BD966BAE-EFB5-43AA-A285-54A3CFEF30B1}" destId="{B94489ED-EB77-4AE8-BE00-42254AAF706C}" srcOrd="1" destOrd="0" presId="urn:microsoft.com/office/officeart/2005/8/layout/pyramid1"/>
    <dgm:cxn modelId="{4465C506-96E3-4F19-AB20-B7870CB198E2}" type="presOf" srcId="{BD966BAE-EFB5-43AA-A285-54A3CFEF30B1}" destId="{D21D6BE4-A92B-422F-B239-958B8B2D7E96}" srcOrd="0" destOrd="0" presId="urn:microsoft.com/office/officeart/2005/8/layout/pyramid1"/>
    <dgm:cxn modelId="{7F49475B-72E5-42DE-8E79-50AE7D0E5D31}" type="presOf" srcId="{B3B10324-F58A-4180-AE6E-DBD7905F859A}" destId="{B5CA4A67-C289-4A0E-95D2-2BA020EAD8A9}" srcOrd="1" destOrd="0" presId="urn:microsoft.com/office/officeart/2005/8/layout/pyramid1"/>
    <dgm:cxn modelId="{FF9E11FE-5C61-467F-97AF-9970315AAC07}" srcId="{F1936FCD-B78E-42C2-8896-7F48C5771C33}" destId="{BD966BAE-EFB5-43AA-A285-54A3CFEF30B1}" srcOrd="2" destOrd="0" parTransId="{33DCCA31-A193-4D80-9BB9-D02696E39484}" sibTransId="{35CBF2B8-65A1-4394-9E7B-5351FCF9EEA3}"/>
    <dgm:cxn modelId="{8585DDD4-1EDA-4345-BA3C-C10BB3AE251D}" type="presOf" srcId="{E49875FC-9BD3-4799-8ECE-760CCBB75852}" destId="{D8FD7B4A-DEA8-44A6-9ECC-3BF23CBA63A3}" srcOrd="0" destOrd="0" presId="urn:microsoft.com/office/officeart/2005/8/layout/pyramid1"/>
    <dgm:cxn modelId="{74B182EC-2FC1-41F8-AD28-DDF9C8CC7F14}" type="presOf" srcId="{973380E9-5759-4024-9159-3540B985DC7B}" destId="{373B1FC2-2E8B-403F-8B94-C0ADBCD77153}" srcOrd="1" destOrd="0" presId="urn:microsoft.com/office/officeart/2005/8/layout/pyramid1"/>
    <dgm:cxn modelId="{8AF92E80-A5CA-4A26-B2C1-A9855E3BD2AA}" type="presOf" srcId="{E49875FC-9BD3-4799-8ECE-760CCBB75852}" destId="{6AA0E012-2162-4C61-B59E-93A6D63E2498}" srcOrd="1" destOrd="0" presId="urn:microsoft.com/office/officeart/2005/8/layout/pyramid1"/>
    <dgm:cxn modelId="{53602F15-7A9B-4209-9946-CD9A7A9357DF}" srcId="{F1936FCD-B78E-42C2-8896-7F48C5771C33}" destId="{C90BEB4E-4D11-4D67-83FF-C163DC5EBD0D}" srcOrd="4" destOrd="0" parTransId="{18A912A9-515A-41CD-8970-829B77C56BD9}" sibTransId="{02B68C43-678D-40C7-A7C5-21CC3CFDD26D}"/>
    <dgm:cxn modelId="{4DEA2691-5C97-4426-96DC-8010090E898E}" type="presOf" srcId="{C90BEB4E-4D11-4D67-83FF-C163DC5EBD0D}" destId="{1C63E246-02C0-47D2-BF5F-D5E1455B76DA}" srcOrd="0" destOrd="0" presId="urn:microsoft.com/office/officeart/2005/8/layout/pyramid1"/>
    <dgm:cxn modelId="{1A81F90C-79FC-45EC-8117-DD54C494CD3A}" type="presOf" srcId="{B3B10324-F58A-4180-AE6E-DBD7905F859A}" destId="{C6EB9820-C7D7-46EA-87EA-C6C51D88D5AE}" srcOrd="0" destOrd="0" presId="urn:microsoft.com/office/officeart/2005/8/layout/pyramid1"/>
    <dgm:cxn modelId="{DF4E2D69-2B1E-44F1-BCA4-413A4289C05D}" type="presOf" srcId="{F1936FCD-B78E-42C2-8896-7F48C5771C33}" destId="{AAC08BB3-18FA-4454-AC8A-722711D12875}" srcOrd="0" destOrd="0" presId="urn:microsoft.com/office/officeart/2005/8/layout/pyramid1"/>
    <dgm:cxn modelId="{2714E246-6F00-4076-BCBA-E3FDAEE9878A}" srcId="{F1936FCD-B78E-42C2-8896-7F48C5771C33}" destId="{973380E9-5759-4024-9159-3540B985DC7B}" srcOrd="0" destOrd="0" parTransId="{228935CD-39D4-4C27-837D-E39255D5A5D3}" sibTransId="{59134162-8359-447F-B2B9-17183863E8E9}"/>
    <dgm:cxn modelId="{A9FA25FA-83E0-43DB-8AA5-8AB4D3873875}" srcId="{F1936FCD-B78E-42C2-8896-7F48C5771C33}" destId="{E49875FC-9BD3-4799-8ECE-760CCBB75852}" srcOrd="1" destOrd="0" parTransId="{71D78C11-8470-4A98-86DB-419387807EBD}" sibTransId="{AF640008-1E12-4731-87E2-777C02A2F5AA}"/>
    <dgm:cxn modelId="{40CB0755-D878-4F6C-B266-16DBAA6D2A49}" srcId="{F1936FCD-B78E-42C2-8896-7F48C5771C33}" destId="{B3B10324-F58A-4180-AE6E-DBD7905F859A}" srcOrd="3" destOrd="0" parTransId="{3BFE9236-26C3-498F-9865-61D65A18F4A1}" sibTransId="{EDE9B4D5-7A56-4034-873C-A7F20E8C05B3}"/>
    <dgm:cxn modelId="{264807EB-0539-4693-8BD5-F63F42860E81}" type="presOf" srcId="{C90BEB4E-4D11-4D67-83FF-C163DC5EBD0D}" destId="{542CA319-8125-49EE-B3BF-6C68CEADF9BD}" srcOrd="1" destOrd="0" presId="urn:microsoft.com/office/officeart/2005/8/layout/pyramid1"/>
    <dgm:cxn modelId="{D9584DC5-0013-4122-BC93-35D804D4AD85}" type="presOf" srcId="{973380E9-5759-4024-9159-3540B985DC7B}" destId="{6D319193-0ACE-4ACA-8B67-D89DC996899D}" srcOrd="0" destOrd="0" presId="urn:microsoft.com/office/officeart/2005/8/layout/pyramid1"/>
    <dgm:cxn modelId="{E0C6982D-CB8D-4888-813C-37B3ED211EDD}" type="presParOf" srcId="{AAC08BB3-18FA-4454-AC8A-722711D12875}" destId="{6E03126E-ABCA-4FE7-A797-0FC2E44BED1F}" srcOrd="0" destOrd="0" presId="urn:microsoft.com/office/officeart/2005/8/layout/pyramid1"/>
    <dgm:cxn modelId="{831D09F3-19C6-4B18-B27A-AE816B06D964}" type="presParOf" srcId="{6E03126E-ABCA-4FE7-A797-0FC2E44BED1F}" destId="{6D319193-0ACE-4ACA-8B67-D89DC996899D}" srcOrd="0" destOrd="0" presId="urn:microsoft.com/office/officeart/2005/8/layout/pyramid1"/>
    <dgm:cxn modelId="{CAE46B32-53E0-4ECE-A08B-AFCE82ED9FB7}" type="presParOf" srcId="{6E03126E-ABCA-4FE7-A797-0FC2E44BED1F}" destId="{373B1FC2-2E8B-403F-8B94-C0ADBCD77153}" srcOrd="1" destOrd="0" presId="urn:microsoft.com/office/officeart/2005/8/layout/pyramid1"/>
    <dgm:cxn modelId="{7D01005A-F62B-487A-9FC6-68E8011070B3}" type="presParOf" srcId="{AAC08BB3-18FA-4454-AC8A-722711D12875}" destId="{E9408DE1-AF7D-4EFF-AC12-120A045AD3B2}" srcOrd="1" destOrd="0" presId="urn:microsoft.com/office/officeart/2005/8/layout/pyramid1"/>
    <dgm:cxn modelId="{4584215B-8FF0-4F91-9EA3-27EDCB622470}" type="presParOf" srcId="{E9408DE1-AF7D-4EFF-AC12-120A045AD3B2}" destId="{D8FD7B4A-DEA8-44A6-9ECC-3BF23CBA63A3}" srcOrd="0" destOrd="0" presId="urn:microsoft.com/office/officeart/2005/8/layout/pyramid1"/>
    <dgm:cxn modelId="{97E80D87-0970-4079-B369-57EA0C826835}" type="presParOf" srcId="{E9408DE1-AF7D-4EFF-AC12-120A045AD3B2}" destId="{6AA0E012-2162-4C61-B59E-93A6D63E2498}" srcOrd="1" destOrd="0" presId="urn:microsoft.com/office/officeart/2005/8/layout/pyramid1"/>
    <dgm:cxn modelId="{537773AD-743B-4345-A780-A593A6529EB9}" type="presParOf" srcId="{AAC08BB3-18FA-4454-AC8A-722711D12875}" destId="{21A94044-DE10-4A11-87D0-F0F94A4EC87B}" srcOrd="2" destOrd="0" presId="urn:microsoft.com/office/officeart/2005/8/layout/pyramid1"/>
    <dgm:cxn modelId="{0A7B1A9C-FF94-4B1E-B4AE-0A25CF05197F}" type="presParOf" srcId="{21A94044-DE10-4A11-87D0-F0F94A4EC87B}" destId="{D21D6BE4-A92B-422F-B239-958B8B2D7E96}" srcOrd="0" destOrd="0" presId="urn:microsoft.com/office/officeart/2005/8/layout/pyramid1"/>
    <dgm:cxn modelId="{C39EC106-0A44-4CC4-BEE2-D230439D5677}" type="presParOf" srcId="{21A94044-DE10-4A11-87D0-F0F94A4EC87B}" destId="{B94489ED-EB77-4AE8-BE00-42254AAF706C}" srcOrd="1" destOrd="0" presId="urn:microsoft.com/office/officeart/2005/8/layout/pyramid1"/>
    <dgm:cxn modelId="{29E79F5E-C093-4B85-8B39-9DDA2DD49F65}" type="presParOf" srcId="{AAC08BB3-18FA-4454-AC8A-722711D12875}" destId="{F837533D-EE93-4799-87DA-51CFC2BAE59D}" srcOrd="3" destOrd="0" presId="urn:microsoft.com/office/officeart/2005/8/layout/pyramid1"/>
    <dgm:cxn modelId="{1745C82E-7F97-40CC-8C00-7DA4694A21EE}" type="presParOf" srcId="{F837533D-EE93-4799-87DA-51CFC2BAE59D}" destId="{C6EB9820-C7D7-46EA-87EA-C6C51D88D5AE}" srcOrd="0" destOrd="0" presId="urn:microsoft.com/office/officeart/2005/8/layout/pyramid1"/>
    <dgm:cxn modelId="{8CC1490D-62B4-4CA1-824E-9F3A8ED37785}" type="presParOf" srcId="{F837533D-EE93-4799-87DA-51CFC2BAE59D}" destId="{B5CA4A67-C289-4A0E-95D2-2BA020EAD8A9}" srcOrd="1" destOrd="0" presId="urn:microsoft.com/office/officeart/2005/8/layout/pyramid1"/>
    <dgm:cxn modelId="{A03349BB-A890-47C5-9C17-DEACEA51120E}" type="presParOf" srcId="{AAC08BB3-18FA-4454-AC8A-722711D12875}" destId="{091751CF-3211-490F-9C4B-3FA60BB9A936}" srcOrd="4" destOrd="0" presId="urn:microsoft.com/office/officeart/2005/8/layout/pyramid1"/>
    <dgm:cxn modelId="{B75BDA16-809A-4607-8624-0052737387B8}" type="presParOf" srcId="{091751CF-3211-490F-9C4B-3FA60BB9A936}" destId="{1C63E246-02C0-47D2-BF5F-D5E1455B76DA}" srcOrd="0" destOrd="0" presId="urn:microsoft.com/office/officeart/2005/8/layout/pyramid1"/>
    <dgm:cxn modelId="{35A75437-2495-4E58-94FF-32ADEC4BEB7E}" type="presParOf" srcId="{091751CF-3211-490F-9C4B-3FA60BB9A936}" destId="{542CA319-8125-49EE-B3BF-6C68CEADF9B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4B600A-730A-4BF2-B15E-B796A63055BB}">
      <dsp:nvSpPr>
        <dsp:cNvPr id="0" name=""/>
        <dsp:cNvSpPr/>
      </dsp:nvSpPr>
      <dsp:spPr>
        <a:xfrm rot="5400000">
          <a:off x="4797643" y="-1881702"/>
          <a:ext cx="958469" cy="49664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700" kern="1200" dirty="0" smtClean="0"/>
            <a:t>Jednotlivci, firmy, externí, interní, </a:t>
          </a:r>
          <a:r>
            <a:rPr lang="cs-CZ" altLang="cs-CZ" sz="2700" kern="1200" dirty="0" err="1" smtClean="0"/>
            <a:t>soukr</a:t>
          </a:r>
          <a:r>
            <a:rPr lang="cs-CZ" altLang="cs-CZ" sz="2700" kern="1200" dirty="0" smtClean="0"/>
            <a:t>. sek., veř. sektor</a:t>
          </a:r>
          <a:endParaRPr lang="cs-CZ" sz="2700" kern="1200" dirty="0"/>
        </a:p>
      </dsp:txBody>
      <dsp:txXfrm rot="5400000">
        <a:off x="4797643" y="-1881702"/>
        <a:ext cx="958469" cy="4966474"/>
      </dsp:txXfrm>
    </dsp:sp>
    <dsp:sp modelId="{2F9DE869-92DC-4FF3-ACB1-004F34847CAC}">
      <dsp:nvSpPr>
        <dsp:cNvPr id="0" name=""/>
        <dsp:cNvSpPr/>
      </dsp:nvSpPr>
      <dsp:spPr>
        <a:xfrm>
          <a:off x="0" y="2490"/>
          <a:ext cx="2793641" cy="11980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Zákazníci</a:t>
          </a:r>
          <a:endParaRPr lang="cs-CZ" sz="3300" kern="1200" dirty="0"/>
        </a:p>
      </dsp:txBody>
      <dsp:txXfrm>
        <a:off x="0" y="2490"/>
        <a:ext cx="2793641" cy="1198087"/>
      </dsp:txXfrm>
    </dsp:sp>
    <dsp:sp modelId="{1E3D7A27-5F09-4E66-854C-680B2F02B061}">
      <dsp:nvSpPr>
        <dsp:cNvPr id="0" name=""/>
        <dsp:cNvSpPr/>
      </dsp:nvSpPr>
      <dsp:spPr>
        <a:xfrm rot="5400000">
          <a:off x="4797643" y="-623710"/>
          <a:ext cx="958469" cy="49664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700" kern="1200" dirty="0" smtClean="0"/>
            <a:t>Vykonavatelé, manažeři, lídři</a:t>
          </a:r>
          <a:endParaRPr lang="cs-CZ" sz="2700" kern="1200" dirty="0"/>
        </a:p>
      </dsp:txBody>
      <dsp:txXfrm rot="5400000">
        <a:off x="4797643" y="-623710"/>
        <a:ext cx="958469" cy="4966474"/>
      </dsp:txXfrm>
    </dsp:sp>
    <dsp:sp modelId="{BD8C9229-3B66-4044-A41F-B671A19DD8C3}">
      <dsp:nvSpPr>
        <dsp:cNvPr id="0" name=""/>
        <dsp:cNvSpPr/>
      </dsp:nvSpPr>
      <dsp:spPr>
        <a:xfrm>
          <a:off x="0" y="1260482"/>
          <a:ext cx="2793641" cy="11980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Zaměstnanci</a:t>
          </a:r>
          <a:endParaRPr lang="cs-CZ" sz="3300" kern="1200" dirty="0"/>
        </a:p>
      </dsp:txBody>
      <dsp:txXfrm>
        <a:off x="0" y="1260482"/>
        <a:ext cx="2793641" cy="1198087"/>
      </dsp:txXfrm>
    </dsp:sp>
    <dsp:sp modelId="{787AD99F-2484-4855-BE19-91DEBEB18EEE}">
      <dsp:nvSpPr>
        <dsp:cNvPr id="0" name=""/>
        <dsp:cNvSpPr/>
      </dsp:nvSpPr>
      <dsp:spPr>
        <a:xfrm rot="5400000">
          <a:off x="4797643" y="634281"/>
          <a:ext cx="958469" cy="49664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700" kern="1200" dirty="0" smtClean="0"/>
            <a:t>Firmy, jednotlivci, veř. sektor, investiční fondy</a:t>
          </a:r>
          <a:endParaRPr lang="cs-CZ" sz="2700" kern="1200" dirty="0"/>
        </a:p>
      </dsp:txBody>
      <dsp:txXfrm rot="5400000">
        <a:off x="4797643" y="634281"/>
        <a:ext cx="958469" cy="4966474"/>
      </dsp:txXfrm>
    </dsp:sp>
    <dsp:sp modelId="{425717AD-EBA6-4F7A-8EED-658C7057008E}">
      <dsp:nvSpPr>
        <dsp:cNvPr id="0" name=""/>
        <dsp:cNvSpPr/>
      </dsp:nvSpPr>
      <dsp:spPr>
        <a:xfrm>
          <a:off x="0" y="2518474"/>
          <a:ext cx="2793641" cy="11980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Majitelé</a:t>
          </a:r>
          <a:endParaRPr lang="cs-CZ" sz="3300" kern="1200" dirty="0"/>
        </a:p>
      </dsp:txBody>
      <dsp:txXfrm>
        <a:off x="0" y="2518474"/>
        <a:ext cx="2793641" cy="1198087"/>
      </dsp:txXfrm>
    </dsp:sp>
    <dsp:sp modelId="{7FD24D78-C282-4209-A1E1-F71E35023F80}">
      <dsp:nvSpPr>
        <dsp:cNvPr id="0" name=""/>
        <dsp:cNvSpPr/>
      </dsp:nvSpPr>
      <dsp:spPr>
        <a:xfrm rot="5400000">
          <a:off x="4797643" y="1858678"/>
          <a:ext cx="958469" cy="49664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700" kern="1200" dirty="0" smtClean="0"/>
            <a:t>Firmy, externí, interní</a:t>
          </a:r>
          <a:endParaRPr lang="cs-CZ" sz="2700" kern="1200" dirty="0"/>
        </a:p>
      </dsp:txBody>
      <dsp:txXfrm rot="5400000">
        <a:off x="4797643" y="1858678"/>
        <a:ext cx="958469" cy="4966474"/>
      </dsp:txXfrm>
    </dsp:sp>
    <dsp:sp modelId="{47C23237-425C-40E3-91FE-DBCF35189678}">
      <dsp:nvSpPr>
        <dsp:cNvPr id="0" name=""/>
        <dsp:cNvSpPr/>
      </dsp:nvSpPr>
      <dsp:spPr>
        <a:xfrm>
          <a:off x="0" y="3776466"/>
          <a:ext cx="2793641" cy="11980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Dodavatelé</a:t>
          </a:r>
          <a:endParaRPr lang="cs-CZ" sz="3300" kern="1200" dirty="0"/>
        </a:p>
      </dsp:txBody>
      <dsp:txXfrm>
        <a:off x="0" y="3776466"/>
        <a:ext cx="2793641" cy="119808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773008-C4DC-4AB7-B913-3EF073A52F1F}">
      <dsp:nvSpPr>
        <dsp:cNvPr id="0" name=""/>
        <dsp:cNvSpPr/>
      </dsp:nvSpPr>
      <dsp:spPr>
        <a:xfrm>
          <a:off x="3386937" y="0"/>
          <a:ext cx="1693468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Smysl </a:t>
          </a:r>
          <a:br>
            <a:rPr lang="cs-CZ" sz="2000" kern="1200" dirty="0" smtClean="0"/>
          </a:br>
          <a:r>
            <a:rPr lang="cs-CZ" sz="2000" kern="1200" dirty="0" smtClean="0"/>
            <a:t>užitečnost okolí?</a:t>
          </a:r>
          <a:endParaRPr lang="cs-CZ" sz="2000" kern="1200" dirty="0"/>
        </a:p>
      </dsp:txBody>
      <dsp:txXfrm>
        <a:off x="3386937" y="0"/>
        <a:ext cx="1693468" cy="919886"/>
      </dsp:txXfrm>
    </dsp:sp>
    <dsp:sp modelId="{299F8F42-1DD2-4E01-AA5F-96B560DC639F}">
      <dsp:nvSpPr>
        <dsp:cNvPr id="0" name=""/>
        <dsp:cNvSpPr/>
      </dsp:nvSpPr>
      <dsp:spPr>
        <a:xfrm>
          <a:off x="2540203" y="919886"/>
          <a:ext cx="3386937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Úcta, výlučnost, uznání</a:t>
          </a:r>
          <a:endParaRPr lang="cs-CZ" sz="2000" kern="1200" dirty="0"/>
        </a:p>
      </dsp:txBody>
      <dsp:txXfrm>
        <a:off x="3132917" y="919886"/>
        <a:ext cx="2201509" cy="919886"/>
      </dsp:txXfrm>
    </dsp:sp>
    <dsp:sp modelId="{3497D701-0CBF-4F6F-B5DF-2901FAC2EA99}">
      <dsp:nvSpPr>
        <dsp:cNvPr id="0" name=""/>
        <dsp:cNvSpPr/>
      </dsp:nvSpPr>
      <dsp:spPr>
        <a:xfrm>
          <a:off x="1693468" y="1839773"/>
          <a:ext cx="5080406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Sociální akceptace, příslušnost</a:t>
          </a:r>
          <a:endParaRPr lang="cs-CZ" sz="2000" kern="1200" dirty="0"/>
        </a:p>
      </dsp:txBody>
      <dsp:txXfrm>
        <a:off x="2582539" y="1839773"/>
        <a:ext cx="3302264" cy="919886"/>
      </dsp:txXfrm>
    </dsp:sp>
    <dsp:sp modelId="{33432605-4A71-4490-B9D7-B356F3804A4A}">
      <dsp:nvSpPr>
        <dsp:cNvPr id="0" name=""/>
        <dsp:cNvSpPr/>
      </dsp:nvSpPr>
      <dsp:spPr>
        <a:xfrm>
          <a:off x="846734" y="2759659"/>
          <a:ext cx="6773875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Bezpečí</a:t>
          </a:r>
          <a:endParaRPr lang="cs-CZ" sz="2000" kern="1200" dirty="0"/>
        </a:p>
      </dsp:txBody>
      <dsp:txXfrm>
        <a:off x="2032162" y="2759659"/>
        <a:ext cx="4403018" cy="919886"/>
      </dsp:txXfrm>
    </dsp:sp>
    <dsp:sp modelId="{9E3E31F3-86C6-4ED0-BCFA-2F16DC68C118}">
      <dsp:nvSpPr>
        <dsp:cNvPr id="0" name=""/>
        <dsp:cNvSpPr/>
      </dsp:nvSpPr>
      <dsp:spPr>
        <a:xfrm>
          <a:off x="0" y="3679546"/>
          <a:ext cx="8467344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Přežití – základní biologické potřeby</a:t>
          </a:r>
          <a:endParaRPr lang="cs-CZ" sz="2000" kern="1200" dirty="0"/>
        </a:p>
      </dsp:txBody>
      <dsp:txXfrm>
        <a:off x="1481785" y="3679546"/>
        <a:ext cx="5503773" cy="91988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BC12BA-AEBF-42A5-8300-5B050A64AAF4}">
      <dsp:nvSpPr>
        <dsp:cNvPr id="0" name=""/>
        <dsp:cNvSpPr/>
      </dsp:nvSpPr>
      <dsp:spPr>
        <a:xfrm rot="5400000">
          <a:off x="4403034" y="-1611045"/>
          <a:ext cx="1177147" cy="4697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Cesta od vstupu k výstupu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Popsání, porozumění jim</a:t>
          </a:r>
          <a:endParaRPr lang="cs-CZ" sz="2700" kern="1200" dirty="0"/>
        </a:p>
      </dsp:txBody>
      <dsp:txXfrm rot="5400000">
        <a:off x="4403034" y="-1611045"/>
        <a:ext cx="1177147" cy="4697984"/>
      </dsp:txXfrm>
    </dsp:sp>
    <dsp:sp modelId="{7E37A25D-3927-49A1-803B-274C988DF157}">
      <dsp:nvSpPr>
        <dsp:cNvPr id="0" name=""/>
        <dsp:cNvSpPr/>
      </dsp:nvSpPr>
      <dsp:spPr>
        <a:xfrm>
          <a:off x="0" y="2229"/>
          <a:ext cx="2642616" cy="1471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Procesy</a:t>
          </a:r>
          <a:endParaRPr lang="cs-CZ" sz="4100" kern="1200" dirty="0"/>
        </a:p>
      </dsp:txBody>
      <dsp:txXfrm>
        <a:off x="0" y="2229"/>
        <a:ext cx="2642616" cy="1471433"/>
      </dsp:txXfrm>
    </dsp:sp>
    <dsp:sp modelId="{BEEBEC63-742F-4B21-9770-EF035DBBCAB2}">
      <dsp:nvSpPr>
        <dsp:cNvPr id="0" name=""/>
        <dsp:cNvSpPr/>
      </dsp:nvSpPr>
      <dsp:spPr>
        <a:xfrm rot="5400000">
          <a:off x="4403034" y="-66040"/>
          <a:ext cx="1177147" cy="4697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Kapitál, energie, lidská práce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Tvrdé vs. lidské</a:t>
          </a:r>
          <a:endParaRPr lang="cs-CZ" sz="2700" kern="1200" dirty="0"/>
        </a:p>
      </dsp:txBody>
      <dsp:txXfrm rot="5400000">
        <a:off x="4403034" y="-66040"/>
        <a:ext cx="1177147" cy="4697984"/>
      </dsp:txXfrm>
    </dsp:sp>
    <dsp:sp modelId="{557D19BD-A1B8-4E5C-89F8-7B033187D87A}">
      <dsp:nvSpPr>
        <dsp:cNvPr id="0" name=""/>
        <dsp:cNvSpPr/>
      </dsp:nvSpPr>
      <dsp:spPr>
        <a:xfrm>
          <a:off x="0" y="1547235"/>
          <a:ext cx="2642616" cy="1471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Zdroje</a:t>
          </a:r>
          <a:endParaRPr lang="cs-CZ" sz="4100" kern="1200" dirty="0"/>
        </a:p>
      </dsp:txBody>
      <dsp:txXfrm>
        <a:off x="0" y="1547235"/>
        <a:ext cx="2642616" cy="1471433"/>
      </dsp:txXfrm>
    </dsp:sp>
    <dsp:sp modelId="{74FC2B3E-5B56-496C-A500-7C3755DD3B22}">
      <dsp:nvSpPr>
        <dsp:cNvPr id="0" name=""/>
        <dsp:cNvSpPr/>
      </dsp:nvSpPr>
      <dsp:spPr>
        <a:xfrm rot="5400000">
          <a:off x="4403034" y="1478965"/>
          <a:ext cx="1177147" cy="4697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Struktura, komunikace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Odpovědnost, pravomoci</a:t>
          </a:r>
          <a:endParaRPr lang="cs-CZ" sz="2700" kern="1200" dirty="0"/>
        </a:p>
      </dsp:txBody>
      <dsp:txXfrm rot="5400000">
        <a:off x="4403034" y="1478965"/>
        <a:ext cx="1177147" cy="4697984"/>
      </dsp:txXfrm>
    </dsp:sp>
    <dsp:sp modelId="{2AA70B64-D501-4687-800F-7D4846879126}">
      <dsp:nvSpPr>
        <dsp:cNvPr id="0" name=""/>
        <dsp:cNvSpPr/>
      </dsp:nvSpPr>
      <dsp:spPr>
        <a:xfrm>
          <a:off x="0" y="3092240"/>
          <a:ext cx="2642616" cy="1471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Struktury</a:t>
          </a:r>
          <a:endParaRPr lang="cs-CZ" sz="4100" kern="1200" dirty="0"/>
        </a:p>
      </dsp:txBody>
      <dsp:txXfrm>
        <a:off x="0" y="3092240"/>
        <a:ext cx="2642616" cy="147143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319193-0ACE-4ACA-8B67-D89DC996899D}">
      <dsp:nvSpPr>
        <dsp:cNvPr id="0" name=""/>
        <dsp:cNvSpPr/>
      </dsp:nvSpPr>
      <dsp:spPr>
        <a:xfrm>
          <a:off x="3251199" y="0"/>
          <a:ext cx="16255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Kultivování vnějšího prostředí</a:t>
          </a:r>
          <a:endParaRPr lang="cs-CZ" sz="2100" kern="1200" dirty="0"/>
        </a:p>
      </dsp:txBody>
      <dsp:txXfrm>
        <a:off x="3251199" y="0"/>
        <a:ext cx="1625599" cy="1083733"/>
      </dsp:txXfrm>
    </dsp:sp>
    <dsp:sp modelId="{D8FD7B4A-DEA8-44A6-9ECC-3BF23CBA63A3}">
      <dsp:nvSpPr>
        <dsp:cNvPr id="0" name=""/>
        <dsp:cNvSpPr/>
      </dsp:nvSpPr>
      <dsp:spPr>
        <a:xfrm>
          <a:off x="2438400" y="1083733"/>
          <a:ext cx="32511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Ovlivňování potřeb subjektů</a:t>
          </a:r>
          <a:endParaRPr lang="cs-CZ" sz="2100" kern="1200" dirty="0"/>
        </a:p>
      </dsp:txBody>
      <dsp:txXfrm>
        <a:off x="3007360" y="1083733"/>
        <a:ext cx="2113280" cy="1083733"/>
      </dsp:txXfrm>
    </dsp:sp>
    <dsp:sp modelId="{D21D6BE4-A92B-422F-B239-958B8B2D7E96}">
      <dsp:nvSpPr>
        <dsp:cNvPr id="0" name=""/>
        <dsp:cNvSpPr/>
      </dsp:nvSpPr>
      <dsp:spPr>
        <a:xfrm>
          <a:off x="1625600" y="2167466"/>
          <a:ext cx="48767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Prognózování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(analýza potřeb, prognóza poptávky)</a:t>
          </a:r>
          <a:endParaRPr lang="cs-CZ" sz="2100" kern="1200" dirty="0"/>
        </a:p>
      </dsp:txBody>
      <dsp:txXfrm>
        <a:off x="2479039" y="2167466"/>
        <a:ext cx="3169919" cy="1083733"/>
      </dsp:txXfrm>
    </dsp:sp>
    <dsp:sp modelId="{C6EB9820-C7D7-46EA-87EA-C6C51D88D5AE}">
      <dsp:nvSpPr>
        <dsp:cNvPr id="0" name=""/>
        <dsp:cNvSpPr/>
      </dsp:nvSpPr>
      <dsp:spPr>
        <a:xfrm>
          <a:off x="812800" y="3251200"/>
          <a:ext cx="65023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Přizpůsobování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(analýza poptávky)</a:t>
          </a:r>
          <a:endParaRPr lang="cs-CZ" sz="2100" kern="1200" dirty="0"/>
        </a:p>
      </dsp:txBody>
      <dsp:txXfrm>
        <a:off x="1950719" y="3251200"/>
        <a:ext cx="4226560" cy="1083733"/>
      </dsp:txXfrm>
    </dsp:sp>
    <dsp:sp modelId="{1C63E246-02C0-47D2-BF5F-D5E1455B76DA}">
      <dsp:nvSpPr>
        <dsp:cNvPr id="0" name=""/>
        <dsp:cNvSpPr/>
      </dsp:nvSpPr>
      <dsp:spPr>
        <a:xfrm>
          <a:off x="0" y="4334933"/>
          <a:ext cx="8128000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Napodobování </a:t>
          </a:r>
          <a:br>
            <a:rPr lang="cs-CZ" sz="2100" kern="1200" dirty="0" smtClean="0"/>
          </a:br>
          <a:r>
            <a:rPr lang="cs-CZ" sz="2100" kern="1200" dirty="0" smtClean="0"/>
            <a:t>(napodobování nabídky)</a:t>
          </a:r>
          <a:endParaRPr lang="cs-CZ" sz="2100" kern="1200" dirty="0"/>
        </a:p>
      </dsp:txBody>
      <dsp:txXfrm>
        <a:off x="1422399" y="4334933"/>
        <a:ext cx="5283200" cy="1083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20.03.2020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34934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19641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1964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1964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1964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11220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1964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6534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98354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39013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39013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1964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196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99232" y="655863"/>
            <a:ext cx="8814686" cy="1516818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Management -</a:t>
            </a:r>
            <a:br>
              <a:rPr lang="cs-CZ" dirty="0" smtClean="0"/>
            </a:br>
            <a:r>
              <a:rPr lang="cs-CZ" dirty="0" smtClean="0"/>
              <a:t>řízení obchodních společností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EZP , </a:t>
            </a:r>
            <a:r>
              <a:rPr lang="cs-CZ" sz="3200" dirty="0" smtClean="0"/>
              <a:t>přednáška</a:t>
            </a: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Struktury – plochá pyramida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9752" y="1280160"/>
            <a:ext cx="6958136" cy="392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8247888" y="1280160"/>
            <a:ext cx="35751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Výhody:</a:t>
            </a:r>
          </a:p>
          <a:p>
            <a:pPr>
              <a:buFontTx/>
              <a:buChar char="-"/>
            </a:pPr>
            <a:r>
              <a:rPr lang="cs-CZ" dirty="0" smtClean="0"/>
              <a:t>Menší počet organizačních úrovní, stupňů řízení</a:t>
            </a:r>
          </a:p>
          <a:p>
            <a:pPr>
              <a:buFontTx/>
              <a:buChar char="-"/>
            </a:pPr>
            <a:r>
              <a:rPr lang="cs-CZ" dirty="0" smtClean="0"/>
              <a:t>Účelná decentralizace kompetencí</a:t>
            </a:r>
          </a:p>
          <a:p>
            <a:pPr>
              <a:buFontTx/>
              <a:buChar char="-"/>
            </a:pPr>
            <a:r>
              <a:rPr lang="cs-CZ" dirty="0" smtClean="0"/>
              <a:t>Předpoklady pro širší iniciativu zdola</a:t>
            </a:r>
          </a:p>
          <a:p>
            <a:pPr>
              <a:buFontTx/>
              <a:buChar char="-"/>
            </a:pPr>
            <a:r>
              <a:rPr lang="cs-CZ" dirty="0" smtClean="0"/>
              <a:t>Rychlejší rozhodování</a:t>
            </a:r>
          </a:p>
          <a:p>
            <a:r>
              <a:rPr lang="cs-CZ" b="1" dirty="0" smtClean="0"/>
              <a:t>Nevýhody:</a:t>
            </a:r>
          </a:p>
          <a:p>
            <a:pPr>
              <a:buFontTx/>
              <a:buChar char="-"/>
            </a:pPr>
            <a:r>
              <a:rPr lang="cs-CZ" dirty="0" smtClean="0"/>
              <a:t>Přetěžování vedení</a:t>
            </a:r>
          </a:p>
          <a:p>
            <a:pPr>
              <a:buFontTx/>
              <a:buChar char="-"/>
            </a:pPr>
            <a:r>
              <a:rPr lang="cs-CZ" dirty="0" smtClean="0"/>
              <a:t>Menší možnost neformálního kontaktu vedení</a:t>
            </a:r>
          </a:p>
          <a:p>
            <a:pPr>
              <a:buFontTx/>
              <a:buChar char="-"/>
            </a:pPr>
            <a:r>
              <a:rPr lang="cs-CZ" dirty="0" smtClean="0"/>
              <a:t>Možnost povrchnějšího vnímání problémů jednotlivých středisek vedením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077796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Struktury – strmá pyramida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pPr>
              <a:buNone/>
            </a:pPr>
            <a:endParaRPr lang="cs-CZ" altLang="cs-CZ" sz="3200" dirty="0"/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5939" y="1280160"/>
            <a:ext cx="6572771" cy="405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7958328" y="1280160"/>
            <a:ext cx="42336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Vedení má více času na plánování a rozhodování</a:t>
            </a:r>
          </a:p>
          <a:p>
            <a:pPr>
              <a:buFontTx/>
              <a:buChar char="-"/>
            </a:pPr>
            <a:r>
              <a:rPr lang="cs-CZ" dirty="0" smtClean="0"/>
              <a:t>Vedení může lépe poznávat práci podřízených</a:t>
            </a:r>
          </a:p>
          <a:p>
            <a:pPr>
              <a:buFontTx/>
              <a:buChar char="-"/>
            </a:pPr>
            <a:r>
              <a:rPr lang="cs-CZ" dirty="0" smtClean="0"/>
              <a:t>Účinnější koordinace a kontrola</a:t>
            </a:r>
          </a:p>
          <a:p>
            <a:pPr>
              <a:buFontTx/>
              <a:buChar char="-"/>
            </a:pPr>
            <a:r>
              <a:rPr lang="cs-CZ" dirty="0" smtClean="0"/>
              <a:t>Lepší „obrázek“ fungování celku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Nevýhody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Sklon k detailnímu vedení lidí</a:t>
            </a:r>
          </a:p>
          <a:p>
            <a:pPr>
              <a:buFontTx/>
              <a:buChar char="-"/>
            </a:pPr>
            <a:r>
              <a:rPr lang="cs-CZ" dirty="0" smtClean="0"/>
              <a:t>Přehnaná kontrolní činnost</a:t>
            </a:r>
          </a:p>
          <a:p>
            <a:pPr>
              <a:buFontTx/>
              <a:buChar char="-"/>
            </a:pPr>
            <a:r>
              <a:rPr lang="cs-CZ" dirty="0" smtClean="0"/>
              <a:t>Centralizace v rozhodování</a:t>
            </a:r>
          </a:p>
          <a:p>
            <a:pPr>
              <a:buFontTx/>
              <a:buChar char="-"/>
            </a:pPr>
            <a:r>
              <a:rPr lang="cs-CZ" dirty="0" smtClean="0"/>
              <a:t>Nebezpečí zkreslování informací při velkém stupni úrovní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49384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Stabilita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 smtClean="0"/>
              <a:t>užitečnost a efektivita → rovnovážný stav</a:t>
            </a:r>
          </a:p>
          <a:p>
            <a:r>
              <a:rPr lang="cs-CZ" altLang="cs-CZ" sz="3200" dirty="0" smtClean="0"/>
              <a:t>Lineární řízení vs. cyklické řízení</a:t>
            </a:r>
          </a:p>
          <a:p>
            <a:endParaRPr lang="cs-CZ" altLang="cs-CZ" sz="3200" dirty="0" smtClean="0"/>
          </a:p>
          <a:p>
            <a:r>
              <a:rPr lang="cs-CZ" altLang="cs-CZ" sz="3200" dirty="0" smtClean="0"/>
              <a:t>Cyklické řízení – nejen hlídání nastavených struktur a procesů, ale monitoring a zpětné vazby, identifikace výkyvů a adaptace na změny</a:t>
            </a:r>
          </a:p>
          <a:p>
            <a:endParaRPr lang="cs-CZ" altLang="cs-CZ" sz="3200" dirty="0" smtClean="0"/>
          </a:p>
          <a:p>
            <a:r>
              <a:rPr lang="cs-CZ" altLang="cs-CZ" sz="3200" dirty="0" smtClean="0"/>
              <a:t>Krizový management – v nerovnovážné situaci (např. společnost čelí blížícímu se úpadku</a:t>
            </a:r>
            <a:endParaRPr lang="cs-CZ" altLang="cs-CZ" sz="3200" dirty="0"/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Dynamika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Předvídání vývoje sektoru, potřeb, růst</a:t>
            </a:r>
          </a:p>
          <a:p>
            <a:r>
              <a:rPr lang="cs-CZ" altLang="cs-CZ" sz="3200" dirty="0" smtClean="0"/>
              <a:t>Zapojení teamu, role lídra</a:t>
            </a:r>
          </a:p>
          <a:p>
            <a:endParaRPr lang="cs-CZ" altLang="cs-CZ" sz="3200" dirty="0" smtClean="0"/>
          </a:p>
          <a:p>
            <a:r>
              <a:rPr lang="cs-CZ" altLang="cs-CZ" sz="3200" dirty="0" err="1" smtClean="0"/>
              <a:t>Proaktivní</a:t>
            </a:r>
            <a:r>
              <a:rPr lang="cs-CZ" altLang="cs-CZ" sz="3200" dirty="0" smtClean="0"/>
              <a:t> řízení</a:t>
            </a:r>
          </a:p>
          <a:p>
            <a:pPr lvl="1"/>
            <a:r>
              <a:rPr lang="cs-CZ" altLang="cs-CZ" sz="2800" dirty="0" smtClean="0"/>
              <a:t>Zpětné vazby, monitoring (reaktivní)</a:t>
            </a:r>
          </a:p>
          <a:p>
            <a:pPr lvl="1"/>
            <a:r>
              <a:rPr lang="cs-CZ" altLang="cs-CZ" sz="2800" dirty="0" smtClean="0"/>
              <a:t>Prognózy vývoje, měnící se hodnoty zákazníků</a:t>
            </a:r>
          </a:p>
          <a:p>
            <a:pPr lvl="1"/>
            <a:r>
              <a:rPr lang="cs-CZ" altLang="cs-CZ" sz="2800" dirty="0" smtClean="0"/>
              <a:t>Aktivní ovlivňování vývoje, změny, </a:t>
            </a:r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6705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Dynamika - vnější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  <p:sp>
        <p:nvSpPr>
          <p:cNvPr id="4" name="TextovéPole 3"/>
          <p:cNvSpPr txBox="1"/>
          <p:nvPr/>
        </p:nvSpPr>
        <p:spPr>
          <a:xfrm rot="16200000">
            <a:off x="9809760" y="4353772"/>
            <a:ext cx="4395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Pyramida  uspořádaná dle </a:t>
            </a:r>
            <a:r>
              <a:rPr lang="cs-CZ" dirty="0" err="1" smtClean="0"/>
              <a:t>Plamínka</a:t>
            </a:r>
            <a:r>
              <a:rPr lang="cs-CZ" dirty="0" smtClean="0"/>
              <a:t>, 2008</a:t>
            </a:r>
            <a:endParaRPr lang="cs-CZ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2945384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Otázky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200" dirty="0" smtClean="0"/>
              <a:t>Děkuji za pozornost</a:t>
            </a:r>
            <a:endParaRPr lang="cs-CZ" sz="3200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=""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8"/>
            <a:ext cx="10018713" cy="1213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Část I - Úvodem pár slov k odlišnému pohledu na firmu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688592"/>
            <a:ext cx="10018713" cy="4578096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 smtClean="0"/>
              <a:t>Zaměstnanec</a:t>
            </a:r>
          </a:p>
          <a:p>
            <a:r>
              <a:rPr lang="cs-CZ" altLang="cs-CZ" sz="3200" dirty="0" smtClean="0"/>
              <a:t>OSVČ</a:t>
            </a:r>
          </a:p>
          <a:p>
            <a:r>
              <a:rPr lang="cs-CZ" altLang="cs-CZ" sz="3200" dirty="0" smtClean="0"/>
              <a:t>Firma – majitel jako „zaměstnanec - vykonavatel“</a:t>
            </a:r>
          </a:p>
          <a:p>
            <a:r>
              <a:rPr lang="cs-CZ" altLang="cs-CZ" sz="3200" dirty="0" smtClean="0"/>
              <a:t>Firma – majitel jako manažer</a:t>
            </a:r>
          </a:p>
          <a:p>
            <a:r>
              <a:rPr lang="cs-CZ" altLang="cs-CZ" sz="3200" dirty="0" smtClean="0"/>
              <a:t>Firma - majitel jako pouhý </a:t>
            </a:r>
            <a:r>
              <a:rPr lang="cs-CZ" altLang="cs-CZ" sz="3200" dirty="0" err="1" smtClean="0"/>
              <a:t>shareholder</a:t>
            </a:r>
            <a:r>
              <a:rPr lang="cs-CZ" altLang="cs-CZ" sz="3200" dirty="0" smtClean="0"/>
              <a:t>, popř. leader</a:t>
            </a:r>
          </a:p>
          <a:p>
            <a:r>
              <a:rPr lang="cs-CZ" altLang="cs-CZ" sz="3200" dirty="0" smtClean="0"/>
              <a:t>Firma jako nástroj ke zhodnocování kapitálu</a:t>
            </a:r>
          </a:p>
          <a:p>
            <a:r>
              <a:rPr lang="cs-CZ" altLang="cs-CZ" sz="3200" dirty="0" smtClean="0"/>
              <a:t>Firma jako služba společnosti</a:t>
            </a:r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4222776561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49937"/>
            <a:ext cx="10018713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Čtyři aspekty vitality firmy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14272"/>
            <a:ext cx="10018713" cy="5096256"/>
          </a:xfrm>
        </p:spPr>
        <p:txBody>
          <a:bodyPr anchor="t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altLang="cs-CZ" sz="3200" dirty="0" smtClean="0"/>
              <a:t>Užitečnost</a:t>
            </a:r>
          </a:p>
          <a:p>
            <a:pPr lvl="1"/>
            <a:r>
              <a:rPr lang="cs-CZ" altLang="cs-CZ" sz="2800" dirty="0" smtClean="0"/>
              <a:t>Smysl a užitek pro příjemce vyráběného statku</a:t>
            </a:r>
          </a:p>
          <a:p>
            <a:pPr lvl="1"/>
            <a:r>
              <a:rPr lang="cs-CZ" altLang="cs-CZ" sz="2800" dirty="0" smtClean="0"/>
              <a:t>Skutečně poptávaný statek vs. „plnění snu“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3200" dirty="0" smtClean="0"/>
              <a:t>Efektivita</a:t>
            </a:r>
          </a:p>
          <a:p>
            <a:pPr lvl="1"/>
            <a:r>
              <a:rPr lang="cs-CZ" altLang="cs-CZ" sz="2800" dirty="0" smtClean="0"/>
              <a:t> Procesy, zdroje a struktura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3200" dirty="0" smtClean="0"/>
              <a:t>Stabilita</a:t>
            </a:r>
          </a:p>
          <a:p>
            <a:pPr lvl="1"/>
            <a:r>
              <a:rPr lang="cs-CZ" altLang="cs-CZ" sz="2800" dirty="0" smtClean="0"/>
              <a:t>Kroky ke dlouhodobé stabilitě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3200" dirty="0" smtClean="0"/>
              <a:t>Dynamika</a:t>
            </a:r>
            <a:endParaRPr lang="cs-CZ" altLang="cs-CZ" sz="3200" dirty="0"/>
          </a:p>
          <a:p>
            <a:pPr lvl="1"/>
            <a:r>
              <a:rPr lang="cs-CZ" altLang="cs-CZ" sz="2800" dirty="0" smtClean="0"/>
              <a:t>Rozvoj, inovace, nové trhy</a:t>
            </a:r>
            <a:endParaRPr lang="cs-CZ" alt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304483166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Co firma nabízí? Je po produktu poptávka?</a:t>
            </a:r>
          </a:p>
          <a:p>
            <a:r>
              <a:rPr lang="cs-CZ" altLang="cs-CZ" sz="3200" dirty="0" smtClean="0"/>
              <a:t>Přináší výroba nabízeného produktu hodnotu vlastníkům?</a:t>
            </a:r>
          </a:p>
          <a:p>
            <a:r>
              <a:rPr lang="cs-CZ" altLang="cs-CZ" sz="3200" dirty="0" smtClean="0"/>
              <a:t>Přináší ještě něco dalšího?</a:t>
            </a:r>
          </a:p>
          <a:p>
            <a:endParaRPr lang="cs-CZ" altLang="cs-CZ" sz="3200" dirty="0"/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36187" y="1280160"/>
            <a:ext cx="10018713" cy="5577840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Co firma nabízí? Je po tom poptávka?</a:t>
            </a:r>
          </a:p>
          <a:p>
            <a:r>
              <a:rPr lang="cs-CZ" altLang="cs-CZ" sz="3200" dirty="0" smtClean="0"/>
              <a:t>Přináší výroba nabízeného produktu hodnotu vlastníkům?</a:t>
            </a:r>
          </a:p>
          <a:p>
            <a:r>
              <a:rPr lang="cs-CZ" altLang="cs-CZ" sz="3200" dirty="0" smtClean="0"/>
              <a:t>Přináší ještě něco dalšího?</a:t>
            </a:r>
          </a:p>
          <a:p>
            <a:endParaRPr lang="cs-CZ" altLang="cs-CZ" sz="3200" dirty="0"/>
          </a:p>
          <a:p>
            <a:r>
              <a:rPr lang="cs-CZ" altLang="cs-CZ" sz="3200" dirty="0" smtClean="0"/>
              <a:t>Analýza užitečnosti: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2800" dirty="0" smtClean="0"/>
              <a:t>Subjekty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2800" dirty="0" smtClean="0"/>
              <a:t>Potřeby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2800" dirty="0" smtClean="0"/>
              <a:t>Produkty</a:t>
            </a:r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129638838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 - subjekty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721104" y="1463040"/>
          <a:ext cx="7760116" cy="4977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709632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 - potřeby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Identifikace potřeb subjektů</a:t>
            </a:r>
          </a:p>
          <a:p>
            <a:r>
              <a:rPr lang="cs-CZ" altLang="cs-CZ" sz="3200" dirty="0" err="1" smtClean="0"/>
              <a:t>Maslow</a:t>
            </a:r>
            <a:r>
              <a:rPr lang="cs-CZ" altLang="cs-CZ" sz="3200" dirty="0" smtClean="0"/>
              <a:t> – pyramida potřeb</a:t>
            </a:r>
          </a:p>
          <a:p>
            <a:r>
              <a:rPr lang="cs-CZ" altLang="cs-CZ" sz="3200" dirty="0" smtClean="0"/>
              <a:t>Vnímání poptávky</a:t>
            </a:r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474720" y="1691640"/>
          <a:ext cx="8467344" cy="4599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56260335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 - produkty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Produkty se odvíjejí od potřeb</a:t>
            </a:r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2224" y="2340864"/>
          <a:ext cx="9798084" cy="4395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6028"/>
                <a:gridCol w="3266028"/>
                <a:gridCol w="3266028"/>
              </a:tblGrid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SUBJEKTY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POTŘEBY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PRODUKTY</a:t>
                      </a:r>
                      <a:endParaRPr lang="cs-CZ" dirty="0"/>
                    </a:p>
                  </a:txBody>
                  <a:tcPr/>
                </a:tc>
              </a:tr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MAJITELÉ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</a:t>
                      </a:r>
                      <a:r>
                        <a:rPr lang="cs-CZ" baseline="0" dirty="0" smtClean="0"/>
                        <a:t> prostředky</a:t>
                      </a:r>
                    </a:p>
                    <a:p>
                      <a:r>
                        <a:rPr lang="cs-CZ" baseline="0" dirty="0" smtClean="0"/>
                        <a:t>Jistota, bezpečí</a:t>
                      </a:r>
                    </a:p>
                    <a:p>
                      <a:r>
                        <a:rPr lang="cs-CZ" baseline="0" dirty="0" smtClean="0"/>
                        <a:t>Osobní uspokojení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Ziskovost, návratnost</a:t>
                      </a:r>
                      <a:r>
                        <a:rPr lang="cs-CZ" baseline="0" dirty="0" smtClean="0"/>
                        <a:t> investice</a:t>
                      </a:r>
                    </a:p>
                    <a:p>
                      <a:r>
                        <a:rPr lang="cs-CZ" baseline="0" dirty="0" smtClean="0"/>
                        <a:t>Stabilita</a:t>
                      </a:r>
                    </a:p>
                    <a:p>
                      <a:r>
                        <a:rPr lang="cs-CZ" baseline="0" dirty="0" smtClean="0"/>
                        <a:t>Prestiž, užitečnost</a:t>
                      </a:r>
                      <a:endParaRPr lang="cs-CZ" dirty="0"/>
                    </a:p>
                  </a:txBody>
                  <a:tcPr/>
                </a:tc>
              </a:tr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ZÁKAZNÍCI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Specifické</a:t>
                      </a:r>
                      <a:r>
                        <a:rPr lang="cs-CZ" baseline="0" dirty="0" smtClean="0"/>
                        <a:t> potřeby</a:t>
                      </a:r>
                    </a:p>
                    <a:p>
                      <a:r>
                        <a:rPr lang="cs-CZ" baseline="0" dirty="0" smtClean="0"/>
                        <a:t>Jistota, bezpečí</a:t>
                      </a:r>
                    </a:p>
                    <a:p>
                      <a:r>
                        <a:rPr lang="cs-CZ" baseline="0" dirty="0" smtClean="0"/>
                        <a:t>Výjimečnost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Statky</a:t>
                      </a:r>
                    </a:p>
                    <a:p>
                      <a:r>
                        <a:rPr lang="cs-CZ" dirty="0" smtClean="0"/>
                        <a:t>Záruky, stabilita dodavatele</a:t>
                      </a:r>
                    </a:p>
                    <a:p>
                      <a:r>
                        <a:rPr lang="cs-CZ" dirty="0" smtClean="0"/>
                        <a:t>Značka</a:t>
                      </a:r>
                      <a:r>
                        <a:rPr lang="cs-CZ" baseline="0" dirty="0" smtClean="0"/>
                        <a:t> dodavatele</a:t>
                      </a:r>
                      <a:endParaRPr lang="cs-CZ" dirty="0"/>
                    </a:p>
                  </a:txBody>
                  <a:tcPr/>
                </a:tc>
              </a:tr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ZAMĚSTNANCI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 prostředky</a:t>
                      </a:r>
                    </a:p>
                    <a:p>
                      <a:r>
                        <a:rPr lang="cs-CZ" dirty="0" smtClean="0"/>
                        <a:t>Jistota, bezpečí</a:t>
                      </a:r>
                    </a:p>
                    <a:p>
                      <a:r>
                        <a:rPr lang="cs-CZ" dirty="0" smtClean="0"/>
                        <a:t>Osobní uspokojení, výjimečnost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Mzda</a:t>
                      </a:r>
                    </a:p>
                    <a:p>
                      <a:r>
                        <a:rPr lang="cs-CZ" dirty="0" smtClean="0"/>
                        <a:t>Stabilita zaměstnavatele</a:t>
                      </a:r>
                    </a:p>
                    <a:p>
                      <a:r>
                        <a:rPr lang="cs-CZ" dirty="0" smtClean="0"/>
                        <a:t>Kariéra,</a:t>
                      </a:r>
                      <a:r>
                        <a:rPr lang="cs-CZ" baseline="0" dirty="0" smtClean="0"/>
                        <a:t> růst, prestiž</a:t>
                      </a:r>
                      <a:endParaRPr lang="cs-CZ" dirty="0"/>
                    </a:p>
                  </a:txBody>
                  <a:tcPr/>
                </a:tc>
              </a:tr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DODAVATELÉ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 prostředky</a:t>
                      </a:r>
                    </a:p>
                    <a:p>
                      <a:r>
                        <a:rPr lang="cs-CZ" dirty="0" smtClean="0"/>
                        <a:t>Jistota, bezpečí</a:t>
                      </a:r>
                    </a:p>
                    <a:p>
                      <a:r>
                        <a:rPr lang="cs-CZ" dirty="0" smtClean="0"/>
                        <a:t>Výjimečnost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Platby</a:t>
                      </a:r>
                      <a:r>
                        <a:rPr lang="cs-CZ" baseline="0" dirty="0" smtClean="0"/>
                        <a:t> za odebrané statky</a:t>
                      </a:r>
                    </a:p>
                    <a:p>
                      <a:r>
                        <a:rPr lang="cs-CZ" baseline="0" dirty="0" smtClean="0"/>
                        <a:t>Stabilita odběratele, důvěra</a:t>
                      </a:r>
                    </a:p>
                    <a:p>
                      <a:r>
                        <a:rPr lang="cs-CZ" baseline="0" dirty="0" smtClean="0"/>
                        <a:t>Značka, prestiž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 rot="16200000">
            <a:off x="9809760" y="4353772"/>
            <a:ext cx="4395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uspořádaný dle </a:t>
            </a:r>
            <a:r>
              <a:rPr lang="cs-CZ" dirty="0" err="1" smtClean="0"/>
              <a:t>Plamínka</a:t>
            </a:r>
            <a:r>
              <a:rPr lang="cs-CZ" dirty="0" smtClean="0"/>
              <a:t>, 2008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6260335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Efektivita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Vhodně pořízené zdroje, vhodné procesy, vhodné produkty</a:t>
            </a:r>
          </a:p>
          <a:p>
            <a:endParaRPr lang="cs-CZ" altLang="cs-CZ" sz="3200" dirty="0"/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577336" y="1993392"/>
          <a:ext cx="7340600" cy="4565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57498070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3018</TotalTime>
  <Words>575</Words>
  <Application>Microsoft Office PowerPoint</Application>
  <PresentationFormat>Vlastní</PresentationFormat>
  <Paragraphs>191</Paragraphs>
  <Slides>15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Paralaxa</vt:lpstr>
      <vt:lpstr>Management - řízení obchodních společností</vt:lpstr>
      <vt:lpstr>Část I - Úvodem pár slov k odlišnému pohledu na firmu</vt:lpstr>
      <vt:lpstr>Čtyři aspekty vitality firmy</vt:lpstr>
      <vt:lpstr>Užitečnost</vt:lpstr>
      <vt:lpstr>Užitečnost</vt:lpstr>
      <vt:lpstr>Užitečnost - subjekty</vt:lpstr>
      <vt:lpstr>Užitečnost - potřeby</vt:lpstr>
      <vt:lpstr>Užitečnost - produkty</vt:lpstr>
      <vt:lpstr>Efektivita</vt:lpstr>
      <vt:lpstr>Struktury – plochá pyramida</vt:lpstr>
      <vt:lpstr>Struktury – strmá pyramida</vt:lpstr>
      <vt:lpstr>Stabilita</vt:lpstr>
      <vt:lpstr>Dynamika </vt:lpstr>
      <vt:lpstr>Dynamika - vnější 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218</cp:revision>
  <cp:lastPrinted>2016-12-01T06:58:45Z</cp:lastPrinted>
  <dcterms:created xsi:type="dcterms:W3CDTF">2016-10-17T17:38:14Z</dcterms:created>
  <dcterms:modified xsi:type="dcterms:W3CDTF">2020-03-20T09:54:53Z</dcterms:modified>
</cp:coreProperties>
</file>