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99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72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4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42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15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17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2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80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9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871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45ECB-1D02-4D4F-9301-82AFF0839DBA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F793FAF-4F32-4C0E-849C-46DE1BDE578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84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acktest.e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Rady a tipy na CV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průvodce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14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749101"/>
            <a:ext cx="9603275" cy="1049235"/>
          </a:xfrm>
        </p:spPr>
        <p:txBody>
          <a:bodyPr/>
          <a:lstStyle/>
          <a:p>
            <a:r>
              <a:rPr lang="cs-CZ" b="1" dirty="0" smtClean="0"/>
              <a:t>Fotografie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Nebojte se přidat, personalista Vás bude vnímat osobněji</a:t>
            </a:r>
          </a:p>
          <a:p>
            <a:r>
              <a:rPr lang="cs-CZ" sz="2800" dirty="0" smtClean="0"/>
              <a:t>Profilový portrét vhodný do formálního dokumentu – cestovní pas</a:t>
            </a:r>
          </a:p>
          <a:p>
            <a:r>
              <a:rPr lang="cs-CZ" sz="2800" dirty="0" smtClean="0"/>
              <a:t>Pokud si nevíte rady - profesionálové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777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kontaktní údaje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Minimální </a:t>
            </a:r>
            <a:r>
              <a:rPr lang="cs-CZ" dirty="0"/>
              <a:t>:</a:t>
            </a:r>
            <a:r>
              <a:rPr lang="cs-CZ" dirty="0" smtClean="0"/>
              <a:t> </a:t>
            </a:r>
          </a:p>
          <a:p>
            <a:r>
              <a:rPr lang="cs-CZ" dirty="0" smtClean="0"/>
              <a:t>Jméno, příjmení</a:t>
            </a:r>
          </a:p>
          <a:p>
            <a:r>
              <a:rPr lang="cs-CZ" dirty="0" smtClean="0"/>
              <a:t>Telefonní číslo</a:t>
            </a:r>
          </a:p>
          <a:p>
            <a:r>
              <a:rPr lang="cs-CZ" dirty="0" smtClean="0"/>
              <a:t>Emailový kontakt</a:t>
            </a:r>
          </a:p>
          <a:p>
            <a:r>
              <a:rPr lang="cs-CZ" b="1" dirty="0" smtClean="0"/>
              <a:t>Neuvádějte detaily </a:t>
            </a:r>
            <a:r>
              <a:rPr lang="cs-CZ" dirty="0" smtClean="0"/>
              <a:t>jako rodinný stav, národnost, politická příslušnost nebo osobní údaje osob blízkých – ZP zakazuje personalistovi se na ně ptát</a:t>
            </a:r>
          </a:p>
          <a:p>
            <a:r>
              <a:rPr lang="cs-CZ" b="1" dirty="0" smtClean="0"/>
              <a:t>Nepoužívejte email</a:t>
            </a:r>
            <a:r>
              <a:rPr lang="cs-CZ" dirty="0" smtClean="0"/>
              <a:t>, který má v názvu přezdívky, nereagujte ani z pracovního emailu současného zaměstnavatele, profesionálnější je email s vaším jménem a příjmením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27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Nebojte se věkové diskriminace, uveďte datum narození</a:t>
            </a:r>
          </a:p>
          <a:p>
            <a:r>
              <a:rPr lang="cs-CZ" dirty="0" smtClean="0"/>
              <a:t>Začněte nejvyšším dosaženým stupněm vzdělání, vypište celý název školy, nepište zkratky, uveďte obor, který jste studovali a rok ukončení</a:t>
            </a:r>
          </a:p>
          <a:p>
            <a:r>
              <a:rPr lang="cs-CZ" dirty="0" smtClean="0"/>
              <a:t>Kurzy ,rekvalifikace, školení  - uveďte ty co souvisí s pozicí, uveďte instituci, dobu trvání, čím bylo studium zakončené</a:t>
            </a:r>
          </a:p>
          <a:p>
            <a:r>
              <a:rPr lang="cs-CZ" dirty="0" smtClean="0"/>
              <a:t>Pracovní historie – chronologicky od současnosti do minulosti – název firmy, pracovní pozice, od – do, menší společnosti – přidat předmět podnikání</a:t>
            </a:r>
          </a:p>
          <a:p>
            <a:r>
              <a:rPr lang="cs-CZ" dirty="0" smtClean="0"/>
              <a:t>Popsat stručně pracovní náplň – nepoužívat  interní zkratky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56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máte za sebou více zaměstnání, zaměřte se na poslední tři. </a:t>
            </a:r>
          </a:p>
          <a:p>
            <a:r>
              <a:rPr lang="cs-CZ" dirty="0" smtClean="0"/>
              <a:t>uveďte, které jazyky ovládáte a vyberte si některou z úrovní ( pokud si nejste jisti, můžete si otestovat např. angl. – </a:t>
            </a:r>
            <a:r>
              <a:rPr lang="cs-CZ" dirty="0" smtClean="0">
                <a:hlinkClick r:id="rId2"/>
              </a:rPr>
              <a:t>www.tracktest.eu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Ohodnoťte, na jaké úrovni používáte počítačové a grafické programy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( začátečník, denní uživatel, pokročilý, expert)</a:t>
            </a:r>
          </a:p>
          <a:p>
            <a:r>
              <a:rPr lang="cs-CZ" dirty="0" smtClean="0"/>
              <a:t>Popište svoji osobnost, vystihněte kladné stránky, nikdy neuvádějte ty záporné.</a:t>
            </a:r>
          </a:p>
          <a:p>
            <a:r>
              <a:rPr lang="cs-CZ" dirty="0" smtClean="0"/>
              <a:t>Vlastnosti můžete přidat do motivačního dopisu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94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Hobby a volnočasové aktivity – vypovídají o vašich aktivitách a talentu, uveďte, čemu se věnujete dlouhodobě</a:t>
            </a:r>
          </a:p>
          <a:p>
            <a:r>
              <a:rPr lang="cs-CZ" dirty="0" smtClean="0"/>
              <a:t>Pokud nevlastníte ŘP, neuvádějte to v životopise. Pokud ano, specifikujte skupinu a informaci o najetých km.</a:t>
            </a:r>
          </a:p>
          <a:p>
            <a:r>
              <a:rPr lang="cs-CZ" dirty="0" smtClean="0"/>
              <a:t>Vytisknutý životopis vytiskněte, podepište</a:t>
            </a:r>
          </a:p>
          <a:p>
            <a:r>
              <a:rPr lang="cs-CZ" dirty="0" smtClean="0"/>
              <a:t>Součástí životopisu může být i </a:t>
            </a:r>
            <a:r>
              <a:rPr lang="cs-CZ" dirty="0" err="1" smtClean="0"/>
              <a:t>proklik</a:t>
            </a:r>
            <a:r>
              <a:rPr lang="cs-CZ" dirty="0" smtClean="0"/>
              <a:t> na váš </a:t>
            </a:r>
            <a:r>
              <a:rPr lang="cs-CZ" dirty="0" err="1" smtClean="0"/>
              <a:t>Linkedin</a:t>
            </a:r>
            <a:r>
              <a:rPr lang="cs-CZ" dirty="0" smtClean="0"/>
              <a:t> profil, blog, </a:t>
            </a:r>
          </a:p>
          <a:p>
            <a:r>
              <a:rPr lang="cs-CZ" dirty="0" smtClean="0"/>
              <a:t>Před odesláním zkontrolujte faktickou i grafickou stránku, používejte nejvíce 2 typy písma, neutrální font a přiměřenou velikost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717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uveďte datum a místo. </a:t>
            </a:r>
          </a:p>
          <a:p>
            <a:pPr marL="0" indent="0">
              <a:buNone/>
            </a:pPr>
            <a:r>
              <a:rPr lang="cs-CZ" dirty="0" smtClean="0"/>
              <a:t>DOPORUČENÍ 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NEUVÁDĚJTE LŽIVÉ NEBO ZAVÁDĚJÍCÍ INFORMACE,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 NEPŘECEŇUJTE SE, ALE ANI </a:t>
            </a:r>
            <a:r>
              <a:rPr lang="cs-CZ" b="1" smtClean="0"/>
              <a:t>SE NEPODCEŇUJTE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416111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361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Wingdings</vt:lpstr>
      <vt:lpstr>Gallery</vt:lpstr>
      <vt:lpstr>Rady a tipy na CV</vt:lpstr>
      <vt:lpstr>Fotografie</vt:lpstr>
      <vt:lpstr>Základní kontaktní údaje</vt:lpstr>
      <vt:lpstr>Informace </vt:lpstr>
      <vt:lpstr>II.</vt:lpstr>
      <vt:lpstr>III. </vt:lpstr>
      <vt:lpstr>IV.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 a tipy na CV</dc:title>
  <dc:creator>Andrea_NTB</dc:creator>
  <cp:lastModifiedBy>Windows User</cp:lastModifiedBy>
  <cp:revision>6</cp:revision>
  <dcterms:created xsi:type="dcterms:W3CDTF">2020-03-01T18:09:34Z</dcterms:created>
  <dcterms:modified xsi:type="dcterms:W3CDTF">2020-03-02T13:09:24Z</dcterms:modified>
</cp:coreProperties>
</file>