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1" r:id="rId6"/>
    <p:sldId id="262" r:id="rId7"/>
    <p:sldId id="263" r:id="rId8"/>
    <p:sldId id="285" r:id="rId9"/>
    <p:sldId id="264" r:id="rId10"/>
    <p:sldId id="265" r:id="rId11"/>
    <p:sldId id="266" r:id="rId12"/>
    <p:sldId id="267" r:id="rId13"/>
    <p:sldId id="268" r:id="rId14"/>
    <p:sldId id="269" r:id="rId15"/>
    <p:sldId id="270" r:id="rId16"/>
    <p:sldId id="271" r:id="rId17"/>
  </p:sldIdLst>
  <p:sldSz cx="9144000" cy="6858000" type="screen4x3"/>
  <p:notesSz cx="6858000" cy="9144000"/>
  <p:defaultTextStyle>
    <a:defPPr>
      <a:defRPr lang="sk-S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2" d="100"/>
          <a:sy n="82" d="100"/>
        </p:scale>
        <p:origin x="1474" y="4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4" name="Flowchart: Document 6"/>
          <p:cNvSpPr/>
          <p:nvPr/>
        </p:nvSpPr>
        <p:spPr>
          <a:xfrm rot="10800000">
            <a:off x="1" y="1520731"/>
            <a:ext cx="9144000" cy="3435579"/>
          </a:xfrm>
          <a:custGeom>
            <a:avLst/>
            <a:gdLst>
              <a:gd name="connsiteX0" fmla="*/ 0 w 21600"/>
              <a:gd name="connsiteY0" fmla="*/ 0 h 18805"/>
              <a:gd name="connsiteX1" fmla="*/ 21600 w 21600"/>
              <a:gd name="connsiteY1" fmla="*/ 0 h 18805"/>
              <a:gd name="connsiteX2" fmla="*/ 21600 w 21600"/>
              <a:gd name="connsiteY2" fmla="*/ 17322 h 18805"/>
              <a:gd name="connsiteX3" fmla="*/ 0 w 21600"/>
              <a:gd name="connsiteY3" fmla="*/ 18805 h 18805"/>
              <a:gd name="connsiteX4" fmla="*/ 0 w 21600"/>
              <a:gd name="connsiteY4" fmla="*/ 0 h 18805"/>
              <a:gd name="connsiteX0" fmla="*/ 0 w 21600"/>
              <a:gd name="connsiteY0" fmla="*/ 0 h 18805"/>
              <a:gd name="connsiteX1" fmla="*/ 21600 w 21600"/>
              <a:gd name="connsiteY1" fmla="*/ 0 h 18805"/>
              <a:gd name="connsiteX2" fmla="*/ 21600 w 21600"/>
              <a:gd name="connsiteY2" fmla="*/ 17322 h 18805"/>
              <a:gd name="connsiteX3" fmla="*/ 0 w 21600"/>
              <a:gd name="connsiteY3" fmla="*/ 18805 h 18805"/>
              <a:gd name="connsiteX4" fmla="*/ 0 w 21600"/>
              <a:gd name="connsiteY4" fmla="*/ 0 h 18805"/>
              <a:gd name="connsiteX0" fmla="*/ 0 w 21600"/>
              <a:gd name="connsiteY0" fmla="*/ 0 h 18916"/>
              <a:gd name="connsiteX1" fmla="*/ 21600 w 21600"/>
              <a:gd name="connsiteY1" fmla="*/ 0 h 18916"/>
              <a:gd name="connsiteX2" fmla="*/ 21600 w 21600"/>
              <a:gd name="connsiteY2" fmla="*/ 17322 h 18916"/>
              <a:gd name="connsiteX3" fmla="*/ 0 w 21600"/>
              <a:gd name="connsiteY3" fmla="*/ 18916 h 18916"/>
              <a:gd name="connsiteX4" fmla="*/ 0 w 21600"/>
              <a:gd name="connsiteY4" fmla="*/ 0 h 18916"/>
              <a:gd name="connsiteX0" fmla="*/ 0 w 21600"/>
              <a:gd name="connsiteY0" fmla="*/ 0 h 18916"/>
              <a:gd name="connsiteX1" fmla="*/ 21600 w 21600"/>
              <a:gd name="connsiteY1" fmla="*/ 0 h 18916"/>
              <a:gd name="connsiteX2" fmla="*/ 21600 w 21600"/>
              <a:gd name="connsiteY2" fmla="*/ 17322 h 18916"/>
              <a:gd name="connsiteX3" fmla="*/ 0 w 21600"/>
              <a:gd name="connsiteY3" fmla="*/ 18916 h 18916"/>
              <a:gd name="connsiteX4" fmla="*/ 0 w 21600"/>
              <a:gd name="connsiteY4" fmla="*/ 0 h 18916"/>
              <a:gd name="connsiteX0" fmla="*/ 0 w 21600"/>
              <a:gd name="connsiteY0" fmla="*/ 0 h 18916"/>
              <a:gd name="connsiteX1" fmla="*/ 21600 w 21600"/>
              <a:gd name="connsiteY1" fmla="*/ 0 h 18916"/>
              <a:gd name="connsiteX2" fmla="*/ 21600 w 21600"/>
              <a:gd name="connsiteY2" fmla="*/ 17322 h 18916"/>
              <a:gd name="connsiteX3" fmla="*/ 0 w 21600"/>
              <a:gd name="connsiteY3" fmla="*/ 18916 h 18916"/>
              <a:gd name="connsiteX4" fmla="*/ 0 w 21600"/>
              <a:gd name="connsiteY4" fmla="*/ 0 h 18916"/>
              <a:gd name="connsiteX0" fmla="*/ 0 w 21600"/>
              <a:gd name="connsiteY0" fmla="*/ 0 h 19355"/>
              <a:gd name="connsiteX1" fmla="*/ 21600 w 21600"/>
              <a:gd name="connsiteY1" fmla="*/ 0 h 19355"/>
              <a:gd name="connsiteX2" fmla="*/ 21600 w 21600"/>
              <a:gd name="connsiteY2" fmla="*/ 17322 h 19355"/>
              <a:gd name="connsiteX3" fmla="*/ 0 w 21600"/>
              <a:gd name="connsiteY3" fmla="*/ 19355 h 19355"/>
              <a:gd name="connsiteX4" fmla="*/ 0 w 21600"/>
              <a:gd name="connsiteY4" fmla="*/ 0 h 19355"/>
              <a:gd name="connsiteX0" fmla="*/ 0 w 21600"/>
              <a:gd name="connsiteY0" fmla="*/ 0 h 19355"/>
              <a:gd name="connsiteX1" fmla="*/ 21600 w 21600"/>
              <a:gd name="connsiteY1" fmla="*/ 0 h 19355"/>
              <a:gd name="connsiteX2" fmla="*/ 21600 w 21600"/>
              <a:gd name="connsiteY2" fmla="*/ 17322 h 19355"/>
              <a:gd name="connsiteX3" fmla="*/ 0 w 21600"/>
              <a:gd name="connsiteY3" fmla="*/ 19355 h 19355"/>
              <a:gd name="connsiteX4" fmla="*/ 0 w 21600"/>
              <a:gd name="connsiteY4" fmla="*/ 0 h 19355"/>
              <a:gd name="connsiteX0" fmla="*/ 0 w 21600"/>
              <a:gd name="connsiteY0" fmla="*/ 0 h 19794"/>
              <a:gd name="connsiteX1" fmla="*/ 21600 w 21600"/>
              <a:gd name="connsiteY1" fmla="*/ 0 h 19794"/>
              <a:gd name="connsiteX2" fmla="*/ 21600 w 21600"/>
              <a:gd name="connsiteY2" fmla="*/ 17322 h 19794"/>
              <a:gd name="connsiteX3" fmla="*/ 0 w 21600"/>
              <a:gd name="connsiteY3" fmla="*/ 19794 h 19794"/>
              <a:gd name="connsiteX4" fmla="*/ 0 w 21600"/>
              <a:gd name="connsiteY4" fmla="*/ 0 h 19794"/>
              <a:gd name="connsiteX0" fmla="*/ 0 w 21600"/>
              <a:gd name="connsiteY0" fmla="*/ 0 h 19794"/>
              <a:gd name="connsiteX1" fmla="*/ 21600 w 21600"/>
              <a:gd name="connsiteY1" fmla="*/ 0 h 19794"/>
              <a:gd name="connsiteX2" fmla="*/ 21600 w 21600"/>
              <a:gd name="connsiteY2" fmla="*/ 17322 h 19794"/>
              <a:gd name="connsiteX3" fmla="*/ 0 w 21600"/>
              <a:gd name="connsiteY3" fmla="*/ 19794 h 19794"/>
              <a:gd name="connsiteX4" fmla="*/ 0 w 21600"/>
              <a:gd name="connsiteY4" fmla="*/ 0 h 19794"/>
            </a:gdLst>
            <a:ahLst/>
            <a:cxnLst>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Lst>
            <a:rect l="l" t="t" r="r" b="b"/>
            <a:pathLst>
              <a:path w="21600" h="19794">
                <a:moveTo>
                  <a:pt x="0" y="0"/>
                </a:moveTo>
                <a:lnTo>
                  <a:pt x="21600" y="0"/>
                </a:lnTo>
                <a:lnTo>
                  <a:pt x="21600" y="17322"/>
                </a:lnTo>
                <a:cubicBezTo>
                  <a:pt x="10800" y="17322"/>
                  <a:pt x="7466" y="25350"/>
                  <a:pt x="0" y="19794"/>
                </a:cubicBezTo>
                <a:lnTo>
                  <a:pt x="0" y="0"/>
                </a:lnTo>
                <a:close/>
              </a:path>
            </a:pathLst>
          </a:custGeom>
          <a:gradFill>
            <a:gsLst>
              <a:gs pos="100000">
                <a:schemeClr val="bg2">
                  <a:tint val="28000"/>
                  <a:satMod val="2000000"/>
                  <a:alpha val="30000"/>
                </a:schemeClr>
              </a:gs>
              <a:gs pos="35000">
                <a:schemeClr val="bg2">
                  <a:shade val="100000"/>
                  <a:satMod val="600000"/>
                  <a:alpha val="0"/>
                </a:schemeClr>
              </a:gs>
            </a:gsLst>
            <a:lin ang="5400000" scaled="1"/>
          </a:gradFill>
          <a:ln w="317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0"/>
              </a:spcBef>
              <a:spcAft>
                <a:spcPct val="0"/>
              </a:spcAft>
              <a:defRPr/>
            </a:pPr>
            <a:endParaRPr lang="en-US">
              <a:solidFill>
                <a:prstClr val="white"/>
              </a:solidFill>
            </a:endParaRPr>
          </a:p>
        </p:txBody>
      </p:sp>
      <p:sp>
        <p:nvSpPr>
          <p:cNvPr id="9" name="Title 8"/>
          <p:cNvSpPr>
            <a:spLocks noGrp="1"/>
          </p:cNvSpPr>
          <p:nvPr>
            <p:ph type="ctrTitle"/>
          </p:nvPr>
        </p:nvSpPr>
        <p:spPr>
          <a:xfrm>
            <a:off x="502920" y="2775745"/>
            <a:ext cx="8229600" cy="2167128"/>
          </a:xfrm>
        </p:spPr>
        <p:txBody>
          <a:bodyPr tIns="0" bIns="0" anchor="t"/>
          <a:lstStyle>
            <a:lvl1pPr>
              <a:defRPr sz="5000" cap="all" baseline="0">
                <a:effectLst>
                  <a:outerShdw blurRad="30000" dist="30000" dir="2700000" algn="tl" rotWithShape="0">
                    <a:schemeClr val="bg2">
                      <a:shade val="45000"/>
                      <a:satMod val="150000"/>
                      <a:alpha val="90000"/>
                    </a:schemeClr>
                  </a:outerShdw>
                  <a:reflection blurRad="12000" stA="25000" endPos="49000" dist="5000" dir="5400000" sy="-100000" algn="bl" rotWithShape="0"/>
                </a:effectLst>
              </a:defRPr>
            </a:lvl1pPr>
          </a:lstStyle>
          <a:p>
            <a:r>
              <a:rPr lang="cs-CZ"/>
              <a:t>Kliknutím lze upravit styl.</a:t>
            </a:r>
            <a:endParaRPr lang="en-US" dirty="0"/>
          </a:p>
        </p:txBody>
      </p:sp>
      <p:sp>
        <p:nvSpPr>
          <p:cNvPr id="17" name="Subtitle 16"/>
          <p:cNvSpPr>
            <a:spLocks noGrp="1"/>
          </p:cNvSpPr>
          <p:nvPr>
            <p:ph type="subTitle" idx="1"/>
          </p:nvPr>
        </p:nvSpPr>
        <p:spPr>
          <a:xfrm>
            <a:off x="500064" y="1559720"/>
            <a:ext cx="5105400" cy="1219200"/>
          </a:xfrm>
        </p:spPr>
        <p:txBody>
          <a:bodyPr lIns="0" tIns="0" rIns="0" bIns="0" anchor="b"/>
          <a:lstStyle>
            <a:lvl1pPr marL="0" indent="0" algn="l">
              <a:buNone/>
              <a:defRPr sz="19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cs-CZ"/>
              <a:t>Kliknutím lze upravit styl předlohy.</a:t>
            </a:r>
            <a:endParaRPr lang="en-US" dirty="0"/>
          </a:p>
        </p:txBody>
      </p:sp>
      <p:sp>
        <p:nvSpPr>
          <p:cNvPr id="5" name="Date Placeholder 29"/>
          <p:cNvSpPr>
            <a:spLocks noGrp="1"/>
          </p:cNvSpPr>
          <p:nvPr>
            <p:ph type="dt" sz="half" idx="10"/>
          </p:nvPr>
        </p:nvSpPr>
        <p:spPr/>
        <p:txBody>
          <a:bodyPr/>
          <a:lstStyle>
            <a:lvl1pPr>
              <a:defRPr/>
            </a:lvl1pPr>
          </a:lstStyle>
          <a:p>
            <a:pPr>
              <a:defRPr/>
            </a:pPr>
            <a:fld id="{2CD6FAD2-93F7-4385-8095-AD1080B8B3E7}" type="datetimeFigureOut">
              <a:rPr lang="cs-CZ">
                <a:solidFill>
                  <a:srgbClr val="FFF9E5">
                    <a:shade val="50000"/>
                  </a:srgbClr>
                </a:solidFill>
              </a:rPr>
              <a:pPr>
                <a:defRPr/>
              </a:pPr>
              <a:t>09.05.2021</a:t>
            </a:fld>
            <a:endParaRPr lang="cs-CZ">
              <a:solidFill>
                <a:srgbClr val="FFF9E5">
                  <a:shade val="50000"/>
                </a:srgbClr>
              </a:solidFill>
            </a:endParaRPr>
          </a:p>
        </p:txBody>
      </p:sp>
      <p:sp>
        <p:nvSpPr>
          <p:cNvPr id="6" name="Footer Placeholder 18"/>
          <p:cNvSpPr>
            <a:spLocks noGrp="1"/>
          </p:cNvSpPr>
          <p:nvPr>
            <p:ph type="ftr" sz="quarter" idx="11"/>
          </p:nvPr>
        </p:nvSpPr>
        <p:spPr/>
        <p:txBody>
          <a:bodyPr/>
          <a:lstStyle>
            <a:lvl1pPr>
              <a:defRPr/>
            </a:lvl1pPr>
          </a:lstStyle>
          <a:p>
            <a:pPr>
              <a:defRPr/>
            </a:pPr>
            <a:endParaRPr lang="cs-CZ">
              <a:solidFill>
                <a:srgbClr val="FFF9E5">
                  <a:shade val="50000"/>
                </a:srgbClr>
              </a:solidFill>
            </a:endParaRPr>
          </a:p>
        </p:txBody>
      </p:sp>
      <p:sp>
        <p:nvSpPr>
          <p:cNvPr id="7" name="Slide Number Placeholder 26"/>
          <p:cNvSpPr>
            <a:spLocks noGrp="1"/>
          </p:cNvSpPr>
          <p:nvPr>
            <p:ph type="sldNum" sz="quarter" idx="12"/>
          </p:nvPr>
        </p:nvSpPr>
        <p:spPr/>
        <p:txBody>
          <a:bodyPr/>
          <a:lstStyle>
            <a:lvl1pPr>
              <a:defRPr/>
            </a:lvl1pPr>
          </a:lstStyle>
          <a:p>
            <a:pPr>
              <a:defRPr/>
            </a:pPr>
            <a:fld id="{DF036267-8540-4850-8D36-397141BED6BF}" type="slidenum">
              <a:rPr lang="cs-CZ">
                <a:solidFill>
                  <a:srgbClr val="FFF9E5">
                    <a:shade val="50000"/>
                  </a:srgbClr>
                </a:solidFill>
              </a:rPr>
              <a:pPr>
                <a:defRPr/>
              </a:pPr>
              <a:t>‹#›</a:t>
            </a:fld>
            <a:endParaRPr lang="cs-CZ">
              <a:solidFill>
                <a:srgbClr val="FFF9E5">
                  <a:shade val="50000"/>
                </a:srgbClr>
              </a:solidFill>
            </a:endParaRPr>
          </a:p>
        </p:txBody>
      </p:sp>
    </p:spTree>
    <p:extLst>
      <p:ext uri="{BB962C8B-B14F-4D97-AF65-F5344CB8AC3E}">
        <p14:creationId xmlns:p14="http://schemas.microsoft.com/office/powerpoint/2010/main" val="13755854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a:p>
        </p:txBody>
      </p:sp>
      <p:sp>
        <p:nvSpPr>
          <p:cNvPr id="3" name="Vertical Text Placeholder 2"/>
          <p:cNvSpPr>
            <a:spLocks noGrp="1"/>
          </p:cNvSpPr>
          <p:nvPr>
            <p:ph type="body" orient="vert" idx="1"/>
          </p:nvPr>
        </p:nvSpPr>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4" name="Date Placeholder 9"/>
          <p:cNvSpPr>
            <a:spLocks noGrp="1"/>
          </p:cNvSpPr>
          <p:nvPr>
            <p:ph type="dt" sz="half" idx="10"/>
          </p:nvPr>
        </p:nvSpPr>
        <p:spPr/>
        <p:txBody>
          <a:bodyPr/>
          <a:lstStyle>
            <a:lvl1pPr>
              <a:defRPr/>
            </a:lvl1pPr>
          </a:lstStyle>
          <a:p>
            <a:pPr>
              <a:defRPr/>
            </a:pPr>
            <a:fld id="{0447E00F-9545-4970-A622-D139021FC3F6}" type="datetimeFigureOut">
              <a:rPr lang="cs-CZ">
                <a:solidFill>
                  <a:srgbClr val="FFF9E5">
                    <a:shade val="50000"/>
                  </a:srgbClr>
                </a:solidFill>
              </a:rPr>
              <a:pPr>
                <a:defRPr/>
              </a:pPr>
              <a:t>09.05.2021</a:t>
            </a:fld>
            <a:endParaRPr lang="cs-CZ">
              <a:solidFill>
                <a:srgbClr val="FFF9E5">
                  <a:shade val="50000"/>
                </a:srgbClr>
              </a:solidFill>
            </a:endParaRPr>
          </a:p>
        </p:txBody>
      </p:sp>
      <p:sp>
        <p:nvSpPr>
          <p:cNvPr id="5" name="Footer Placeholder 21"/>
          <p:cNvSpPr>
            <a:spLocks noGrp="1"/>
          </p:cNvSpPr>
          <p:nvPr>
            <p:ph type="ftr" sz="quarter" idx="11"/>
          </p:nvPr>
        </p:nvSpPr>
        <p:spPr/>
        <p:txBody>
          <a:bodyPr/>
          <a:lstStyle>
            <a:lvl1pPr>
              <a:defRPr/>
            </a:lvl1pPr>
          </a:lstStyle>
          <a:p>
            <a:pPr>
              <a:defRPr/>
            </a:pPr>
            <a:endParaRPr lang="cs-CZ">
              <a:solidFill>
                <a:srgbClr val="FFF9E5">
                  <a:shade val="50000"/>
                </a:srgbClr>
              </a:solidFill>
            </a:endParaRPr>
          </a:p>
        </p:txBody>
      </p:sp>
      <p:sp>
        <p:nvSpPr>
          <p:cNvPr id="6" name="Slide Number Placeholder 17"/>
          <p:cNvSpPr>
            <a:spLocks noGrp="1"/>
          </p:cNvSpPr>
          <p:nvPr>
            <p:ph type="sldNum" sz="quarter" idx="12"/>
          </p:nvPr>
        </p:nvSpPr>
        <p:spPr/>
        <p:txBody>
          <a:bodyPr/>
          <a:lstStyle>
            <a:lvl1pPr>
              <a:defRPr/>
            </a:lvl1pPr>
          </a:lstStyle>
          <a:p>
            <a:pPr>
              <a:defRPr/>
            </a:pPr>
            <a:fld id="{75735A95-50D0-4FD8-8C03-56A69C62AEE3}" type="slidenum">
              <a:rPr lang="cs-CZ">
                <a:solidFill>
                  <a:srgbClr val="FFF9E5">
                    <a:shade val="50000"/>
                  </a:srgbClr>
                </a:solidFill>
              </a:rPr>
              <a:pPr>
                <a:defRPr/>
              </a:pPr>
              <a:t>‹#›</a:t>
            </a:fld>
            <a:endParaRPr lang="cs-CZ">
              <a:solidFill>
                <a:srgbClr val="FFF9E5">
                  <a:shade val="50000"/>
                </a:srgbClr>
              </a:solidFill>
            </a:endParaRPr>
          </a:p>
        </p:txBody>
      </p:sp>
    </p:spTree>
    <p:extLst>
      <p:ext uri="{BB962C8B-B14F-4D97-AF65-F5344CB8AC3E}">
        <p14:creationId xmlns:p14="http://schemas.microsoft.com/office/powerpoint/2010/main" val="40971714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cs-CZ"/>
              <a:t>Kliknutím lze upravit styl.</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4" name="Date Placeholder 9"/>
          <p:cNvSpPr>
            <a:spLocks noGrp="1"/>
          </p:cNvSpPr>
          <p:nvPr>
            <p:ph type="dt" sz="half" idx="10"/>
          </p:nvPr>
        </p:nvSpPr>
        <p:spPr/>
        <p:txBody>
          <a:bodyPr/>
          <a:lstStyle>
            <a:lvl1pPr>
              <a:defRPr/>
            </a:lvl1pPr>
          </a:lstStyle>
          <a:p>
            <a:pPr>
              <a:defRPr/>
            </a:pPr>
            <a:fld id="{3BC820C7-984F-49A9-8437-5A24876F3B1E}" type="datetimeFigureOut">
              <a:rPr lang="cs-CZ">
                <a:solidFill>
                  <a:srgbClr val="FFF9E5">
                    <a:shade val="50000"/>
                  </a:srgbClr>
                </a:solidFill>
              </a:rPr>
              <a:pPr>
                <a:defRPr/>
              </a:pPr>
              <a:t>09.05.2021</a:t>
            </a:fld>
            <a:endParaRPr lang="cs-CZ">
              <a:solidFill>
                <a:srgbClr val="FFF9E5">
                  <a:shade val="50000"/>
                </a:srgbClr>
              </a:solidFill>
            </a:endParaRPr>
          </a:p>
        </p:txBody>
      </p:sp>
      <p:sp>
        <p:nvSpPr>
          <p:cNvPr id="5" name="Footer Placeholder 21"/>
          <p:cNvSpPr>
            <a:spLocks noGrp="1"/>
          </p:cNvSpPr>
          <p:nvPr>
            <p:ph type="ftr" sz="quarter" idx="11"/>
          </p:nvPr>
        </p:nvSpPr>
        <p:spPr/>
        <p:txBody>
          <a:bodyPr/>
          <a:lstStyle>
            <a:lvl1pPr>
              <a:defRPr/>
            </a:lvl1pPr>
          </a:lstStyle>
          <a:p>
            <a:pPr>
              <a:defRPr/>
            </a:pPr>
            <a:endParaRPr lang="cs-CZ">
              <a:solidFill>
                <a:srgbClr val="FFF9E5">
                  <a:shade val="50000"/>
                </a:srgbClr>
              </a:solidFill>
            </a:endParaRPr>
          </a:p>
        </p:txBody>
      </p:sp>
      <p:sp>
        <p:nvSpPr>
          <p:cNvPr id="6" name="Slide Number Placeholder 17"/>
          <p:cNvSpPr>
            <a:spLocks noGrp="1"/>
          </p:cNvSpPr>
          <p:nvPr>
            <p:ph type="sldNum" sz="quarter" idx="12"/>
          </p:nvPr>
        </p:nvSpPr>
        <p:spPr/>
        <p:txBody>
          <a:bodyPr/>
          <a:lstStyle>
            <a:lvl1pPr>
              <a:defRPr/>
            </a:lvl1pPr>
          </a:lstStyle>
          <a:p>
            <a:pPr>
              <a:defRPr/>
            </a:pPr>
            <a:fld id="{66B13ACE-0248-45C6-865F-7637B7AFA129}" type="slidenum">
              <a:rPr lang="cs-CZ">
                <a:solidFill>
                  <a:srgbClr val="FFF9E5">
                    <a:shade val="50000"/>
                  </a:srgbClr>
                </a:solidFill>
              </a:rPr>
              <a:pPr>
                <a:defRPr/>
              </a:pPr>
              <a:t>‹#›</a:t>
            </a:fld>
            <a:endParaRPr lang="cs-CZ">
              <a:solidFill>
                <a:srgbClr val="FFF9E5">
                  <a:shade val="50000"/>
                </a:srgbClr>
              </a:solidFill>
            </a:endParaRPr>
          </a:p>
        </p:txBody>
      </p:sp>
    </p:spTree>
    <p:extLst>
      <p:ext uri="{BB962C8B-B14F-4D97-AF65-F5344CB8AC3E}">
        <p14:creationId xmlns:p14="http://schemas.microsoft.com/office/powerpoint/2010/main" val="2404332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Content Placeholder 2"/>
          <p:cNvSpPr>
            <a:spLocks noGrp="1"/>
          </p:cNvSpPr>
          <p:nvPr>
            <p:ph idx="1"/>
          </p:nvPr>
        </p:nvSpPr>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9"/>
          <p:cNvSpPr>
            <a:spLocks noGrp="1"/>
          </p:cNvSpPr>
          <p:nvPr>
            <p:ph type="dt" sz="half" idx="10"/>
          </p:nvPr>
        </p:nvSpPr>
        <p:spPr/>
        <p:txBody>
          <a:bodyPr/>
          <a:lstStyle>
            <a:lvl1pPr>
              <a:defRPr/>
            </a:lvl1pPr>
          </a:lstStyle>
          <a:p>
            <a:pPr>
              <a:defRPr/>
            </a:pPr>
            <a:fld id="{E6EE0E1F-DB86-428F-A90D-0A9255BF88EB}" type="datetimeFigureOut">
              <a:rPr lang="cs-CZ">
                <a:solidFill>
                  <a:srgbClr val="FFF9E5">
                    <a:shade val="50000"/>
                  </a:srgbClr>
                </a:solidFill>
              </a:rPr>
              <a:pPr>
                <a:defRPr/>
              </a:pPr>
              <a:t>09.05.2021</a:t>
            </a:fld>
            <a:endParaRPr lang="cs-CZ">
              <a:solidFill>
                <a:srgbClr val="FFF9E5">
                  <a:shade val="50000"/>
                </a:srgbClr>
              </a:solidFill>
            </a:endParaRPr>
          </a:p>
        </p:txBody>
      </p:sp>
      <p:sp>
        <p:nvSpPr>
          <p:cNvPr id="5" name="Footer Placeholder 21"/>
          <p:cNvSpPr>
            <a:spLocks noGrp="1"/>
          </p:cNvSpPr>
          <p:nvPr>
            <p:ph type="ftr" sz="quarter" idx="11"/>
          </p:nvPr>
        </p:nvSpPr>
        <p:spPr/>
        <p:txBody>
          <a:bodyPr/>
          <a:lstStyle>
            <a:lvl1pPr>
              <a:defRPr/>
            </a:lvl1pPr>
          </a:lstStyle>
          <a:p>
            <a:pPr>
              <a:defRPr/>
            </a:pPr>
            <a:endParaRPr lang="cs-CZ">
              <a:solidFill>
                <a:srgbClr val="FFF9E5">
                  <a:shade val="50000"/>
                </a:srgbClr>
              </a:solidFill>
            </a:endParaRPr>
          </a:p>
        </p:txBody>
      </p:sp>
      <p:sp>
        <p:nvSpPr>
          <p:cNvPr id="6" name="Slide Number Placeholder 17"/>
          <p:cNvSpPr>
            <a:spLocks noGrp="1"/>
          </p:cNvSpPr>
          <p:nvPr>
            <p:ph type="sldNum" sz="quarter" idx="12"/>
          </p:nvPr>
        </p:nvSpPr>
        <p:spPr/>
        <p:txBody>
          <a:bodyPr/>
          <a:lstStyle>
            <a:lvl1pPr>
              <a:defRPr/>
            </a:lvl1pPr>
          </a:lstStyle>
          <a:p>
            <a:pPr>
              <a:defRPr/>
            </a:pPr>
            <a:fld id="{B29EFBAC-3993-4FFA-BC16-162793D4117E}" type="slidenum">
              <a:rPr lang="cs-CZ">
                <a:solidFill>
                  <a:srgbClr val="FFF9E5">
                    <a:shade val="50000"/>
                  </a:srgbClr>
                </a:solidFill>
              </a:rPr>
              <a:pPr>
                <a:defRPr/>
              </a:pPr>
              <a:t>‹#›</a:t>
            </a:fld>
            <a:endParaRPr lang="cs-CZ">
              <a:solidFill>
                <a:srgbClr val="FFF9E5">
                  <a:shade val="50000"/>
                </a:srgbClr>
              </a:solidFill>
            </a:endParaRPr>
          </a:p>
        </p:txBody>
      </p:sp>
    </p:spTree>
    <p:extLst>
      <p:ext uri="{BB962C8B-B14F-4D97-AF65-F5344CB8AC3E}">
        <p14:creationId xmlns:p14="http://schemas.microsoft.com/office/powerpoint/2010/main" val="6558476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Záhlaví části">
    <p:spTree>
      <p:nvGrpSpPr>
        <p:cNvPr id="1" name=""/>
        <p:cNvGrpSpPr/>
        <p:nvPr/>
      </p:nvGrpSpPr>
      <p:grpSpPr>
        <a:xfrm>
          <a:off x="0" y="0"/>
          <a:ext cx="0" cy="0"/>
          <a:chOff x="0" y="0"/>
          <a:chExt cx="0" cy="0"/>
        </a:xfrm>
      </p:grpSpPr>
      <p:sp>
        <p:nvSpPr>
          <p:cNvPr id="2" name="Title 1"/>
          <p:cNvSpPr>
            <a:spLocks noGrp="1"/>
          </p:cNvSpPr>
          <p:nvPr>
            <p:ph type="title"/>
          </p:nvPr>
        </p:nvSpPr>
        <p:spPr>
          <a:xfrm>
            <a:off x="722376" y="990600"/>
            <a:ext cx="7772400" cy="1362456"/>
          </a:xfrm>
        </p:spPr>
        <p:txBody>
          <a:bodyPr>
            <a:noAutofit/>
          </a:bodyPr>
          <a:lstStyle>
            <a:lvl1pPr algn="l">
              <a:buNone/>
              <a:defRPr sz="4800" b="1" cap="none" baseline="0"/>
            </a:lvl1pPr>
          </a:lstStyle>
          <a:p>
            <a:r>
              <a:rPr lang="cs-CZ"/>
              <a:t>Kliknutím lze upravit styl.</a:t>
            </a:r>
            <a:endParaRPr lang="en-US" dirty="0"/>
          </a:p>
        </p:txBody>
      </p:sp>
      <p:sp>
        <p:nvSpPr>
          <p:cNvPr id="3" name="Text Placeholder 2"/>
          <p:cNvSpPr>
            <a:spLocks noGrp="1"/>
          </p:cNvSpPr>
          <p:nvPr>
            <p:ph type="body" idx="1"/>
          </p:nvPr>
        </p:nvSpPr>
        <p:spPr>
          <a:xfrm>
            <a:off x="722313" y="2352677"/>
            <a:ext cx="7772400" cy="1509712"/>
          </a:xfrm>
        </p:spPr>
        <p:txBody>
          <a:bodyPr/>
          <a:lstStyle>
            <a:lvl1pPr>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cs-CZ"/>
              <a:t>Kliknutím lze upravit styly předlohy textu.</a:t>
            </a:r>
          </a:p>
        </p:txBody>
      </p:sp>
      <p:sp>
        <p:nvSpPr>
          <p:cNvPr id="4" name="Date Placeholder 3"/>
          <p:cNvSpPr>
            <a:spLocks noGrp="1"/>
          </p:cNvSpPr>
          <p:nvPr>
            <p:ph type="dt" sz="half" idx="10"/>
          </p:nvPr>
        </p:nvSpPr>
        <p:spPr/>
        <p:txBody>
          <a:bodyPr/>
          <a:lstStyle>
            <a:lvl1pPr>
              <a:defRPr/>
            </a:lvl1pPr>
          </a:lstStyle>
          <a:p>
            <a:pPr>
              <a:defRPr/>
            </a:pPr>
            <a:fld id="{D8816F19-7441-4E2E-B87E-9922107525B0}" type="datetimeFigureOut">
              <a:rPr lang="cs-CZ">
                <a:solidFill>
                  <a:srgbClr val="FFF9E5">
                    <a:shade val="50000"/>
                  </a:srgbClr>
                </a:solidFill>
              </a:rPr>
              <a:pPr>
                <a:defRPr/>
              </a:pPr>
              <a:t>09.05.2021</a:t>
            </a:fld>
            <a:endParaRPr lang="cs-CZ">
              <a:solidFill>
                <a:srgbClr val="FFF9E5">
                  <a:shade val="50000"/>
                </a:srgbClr>
              </a:solidFill>
            </a:endParaRPr>
          </a:p>
        </p:txBody>
      </p:sp>
      <p:sp>
        <p:nvSpPr>
          <p:cNvPr id="5" name="Footer Placeholder 4"/>
          <p:cNvSpPr>
            <a:spLocks noGrp="1"/>
          </p:cNvSpPr>
          <p:nvPr>
            <p:ph type="ftr" sz="quarter" idx="11"/>
          </p:nvPr>
        </p:nvSpPr>
        <p:spPr/>
        <p:txBody>
          <a:bodyPr/>
          <a:lstStyle>
            <a:lvl1pPr>
              <a:defRPr/>
            </a:lvl1pPr>
          </a:lstStyle>
          <a:p>
            <a:pPr>
              <a:defRPr/>
            </a:pPr>
            <a:endParaRPr lang="cs-CZ">
              <a:solidFill>
                <a:srgbClr val="FFF9E5">
                  <a:shade val="50000"/>
                </a:srgbClr>
              </a:solidFill>
            </a:endParaRPr>
          </a:p>
        </p:txBody>
      </p:sp>
      <p:sp>
        <p:nvSpPr>
          <p:cNvPr id="6" name="Slide Number Placeholder 5"/>
          <p:cNvSpPr>
            <a:spLocks noGrp="1"/>
          </p:cNvSpPr>
          <p:nvPr>
            <p:ph type="sldNum" sz="quarter" idx="12"/>
          </p:nvPr>
        </p:nvSpPr>
        <p:spPr/>
        <p:txBody>
          <a:bodyPr/>
          <a:lstStyle>
            <a:lvl1pPr>
              <a:defRPr/>
            </a:lvl1pPr>
          </a:lstStyle>
          <a:p>
            <a:pPr>
              <a:defRPr/>
            </a:pPr>
            <a:fld id="{1BDB261E-764E-4531-99DE-391DC3C791F3}" type="slidenum">
              <a:rPr lang="cs-CZ">
                <a:solidFill>
                  <a:srgbClr val="FFF9E5">
                    <a:shade val="50000"/>
                  </a:srgbClr>
                </a:solidFill>
              </a:rPr>
              <a:pPr>
                <a:defRPr/>
              </a:pPr>
              <a:t>‹#›</a:t>
            </a:fld>
            <a:endParaRPr lang="cs-CZ">
              <a:solidFill>
                <a:srgbClr val="FFF9E5">
                  <a:shade val="50000"/>
                </a:srgbClr>
              </a:solidFill>
            </a:endParaRPr>
          </a:p>
        </p:txBody>
      </p:sp>
    </p:spTree>
    <p:extLst>
      <p:ext uri="{BB962C8B-B14F-4D97-AF65-F5344CB8AC3E}">
        <p14:creationId xmlns:p14="http://schemas.microsoft.com/office/powerpoint/2010/main" val="8030479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1143000"/>
          </a:xfrm>
        </p:spPr>
        <p:txBody>
          <a:bodyPr/>
          <a:lstStyle/>
          <a:p>
            <a:r>
              <a:rPr lang="cs-CZ"/>
              <a:t>Kliknutím lze upravit styl.</a:t>
            </a:r>
            <a:endParaRPr lang="en-US" dirty="0"/>
          </a:p>
        </p:txBody>
      </p:sp>
      <p:sp>
        <p:nvSpPr>
          <p:cNvPr id="3" name="Content Placeholder 2"/>
          <p:cNvSpPr>
            <a:spLocks noGrp="1"/>
          </p:cNvSpPr>
          <p:nvPr>
            <p:ph sz="half" idx="1"/>
          </p:nvPr>
        </p:nvSpPr>
        <p:spPr>
          <a:xfrm>
            <a:off x="457200" y="2199800"/>
            <a:ext cx="4038600" cy="4160520"/>
          </a:xfrm>
        </p:spPr>
        <p:txBody>
          <a:bodyPr/>
          <a:lstStyle>
            <a:lvl1pPr>
              <a:defRPr sz="2800"/>
            </a:lvl1pPr>
            <a:lvl2pPr>
              <a:defRPr sz="2400"/>
            </a:lvl2pPr>
            <a:lvl3pPr>
              <a:defRPr sz="2000"/>
            </a:lvl3pPr>
            <a:lvl4pPr>
              <a:defRPr sz="1800"/>
            </a:lvl4pPr>
            <a:lvl5pPr>
              <a:defRPr sz="1800"/>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Content Placeholder 3"/>
          <p:cNvSpPr>
            <a:spLocks noGrp="1"/>
          </p:cNvSpPr>
          <p:nvPr>
            <p:ph sz="half" idx="2"/>
          </p:nvPr>
        </p:nvSpPr>
        <p:spPr>
          <a:xfrm>
            <a:off x="4648200" y="2199800"/>
            <a:ext cx="4038600" cy="4160520"/>
          </a:xfrm>
        </p:spPr>
        <p:txBody>
          <a:bodyPr/>
          <a:lstStyle>
            <a:lvl1pPr>
              <a:defRPr sz="2800"/>
            </a:lvl1pPr>
            <a:lvl2pPr>
              <a:defRPr sz="2400"/>
            </a:lvl2pPr>
            <a:lvl3pPr>
              <a:defRPr sz="2000"/>
            </a:lvl3pPr>
            <a:lvl4pPr>
              <a:defRPr sz="1800"/>
            </a:lvl4pPr>
            <a:lvl5pPr>
              <a:defRPr sz="1800"/>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Date Placeholder 9"/>
          <p:cNvSpPr>
            <a:spLocks noGrp="1"/>
          </p:cNvSpPr>
          <p:nvPr>
            <p:ph type="dt" sz="half" idx="10"/>
          </p:nvPr>
        </p:nvSpPr>
        <p:spPr/>
        <p:txBody>
          <a:bodyPr/>
          <a:lstStyle>
            <a:lvl1pPr>
              <a:defRPr/>
            </a:lvl1pPr>
          </a:lstStyle>
          <a:p>
            <a:pPr>
              <a:defRPr/>
            </a:pPr>
            <a:fld id="{B8560825-1FB3-4571-B18A-A816A2B88A67}" type="datetimeFigureOut">
              <a:rPr lang="cs-CZ">
                <a:solidFill>
                  <a:srgbClr val="FFF9E5">
                    <a:shade val="50000"/>
                  </a:srgbClr>
                </a:solidFill>
              </a:rPr>
              <a:pPr>
                <a:defRPr/>
              </a:pPr>
              <a:t>09.05.2021</a:t>
            </a:fld>
            <a:endParaRPr lang="cs-CZ">
              <a:solidFill>
                <a:srgbClr val="FFF9E5">
                  <a:shade val="50000"/>
                </a:srgbClr>
              </a:solidFill>
            </a:endParaRPr>
          </a:p>
        </p:txBody>
      </p:sp>
      <p:sp>
        <p:nvSpPr>
          <p:cNvPr id="6" name="Footer Placeholder 21"/>
          <p:cNvSpPr>
            <a:spLocks noGrp="1"/>
          </p:cNvSpPr>
          <p:nvPr>
            <p:ph type="ftr" sz="quarter" idx="11"/>
          </p:nvPr>
        </p:nvSpPr>
        <p:spPr/>
        <p:txBody>
          <a:bodyPr/>
          <a:lstStyle>
            <a:lvl1pPr>
              <a:defRPr/>
            </a:lvl1pPr>
          </a:lstStyle>
          <a:p>
            <a:pPr>
              <a:defRPr/>
            </a:pPr>
            <a:endParaRPr lang="cs-CZ">
              <a:solidFill>
                <a:srgbClr val="FFF9E5">
                  <a:shade val="50000"/>
                </a:srgbClr>
              </a:solidFill>
            </a:endParaRPr>
          </a:p>
        </p:txBody>
      </p:sp>
      <p:sp>
        <p:nvSpPr>
          <p:cNvPr id="7" name="Slide Number Placeholder 17"/>
          <p:cNvSpPr>
            <a:spLocks noGrp="1"/>
          </p:cNvSpPr>
          <p:nvPr>
            <p:ph type="sldNum" sz="quarter" idx="12"/>
          </p:nvPr>
        </p:nvSpPr>
        <p:spPr/>
        <p:txBody>
          <a:bodyPr/>
          <a:lstStyle>
            <a:lvl1pPr>
              <a:defRPr/>
            </a:lvl1pPr>
          </a:lstStyle>
          <a:p>
            <a:pPr>
              <a:defRPr/>
            </a:pPr>
            <a:fld id="{E0A87CC0-3820-4191-A59C-3189A5BC0770}" type="slidenum">
              <a:rPr lang="cs-CZ">
                <a:solidFill>
                  <a:srgbClr val="FFF9E5">
                    <a:shade val="50000"/>
                  </a:srgbClr>
                </a:solidFill>
              </a:rPr>
              <a:pPr>
                <a:defRPr/>
              </a:pPr>
              <a:t>‹#›</a:t>
            </a:fld>
            <a:endParaRPr lang="cs-CZ">
              <a:solidFill>
                <a:srgbClr val="FFF9E5">
                  <a:shade val="50000"/>
                </a:srgbClr>
              </a:solidFill>
            </a:endParaRPr>
          </a:p>
        </p:txBody>
      </p:sp>
    </p:spTree>
    <p:extLst>
      <p:ext uri="{BB962C8B-B14F-4D97-AF65-F5344CB8AC3E}">
        <p14:creationId xmlns:p14="http://schemas.microsoft.com/office/powerpoint/2010/main" val="14357280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1143000"/>
          </a:xfrm>
        </p:spPr>
        <p:txBody>
          <a:bodyPr/>
          <a:lstStyle>
            <a:lvl1pPr>
              <a:defRPr/>
            </a:lvl1pPr>
          </a:lstStyle>
          <a:p>
            <a:r>
              <a:rPr lang="cs-CZ"/>
              <a:t>Kliknutím lze upravit styl.</a:t>
            </a:r>
            <a:endParaRPr lang="en-US" dirty="0"/>
          </a:p>
        </p:txBody>
      </p:sp>
      <p:sp>
        <p:nvSpPr>
          <p:cNvPr id="3" name="Text Placeholder 2"/>
          <p:cNvSpPr>
            <a:spLocks noGrp="1"/>
          </p:cNvSpPr>
          <p:nvPr>
            <p:ph type="body" idx="1"/>
          </p:nvPr>
        </p:nvSpPr>
        <p:spPr>
          <a:xfrm>
            <a:off x="457200" y="2112168"/>
            <a:ext cx="4040188" cy="502920"/>
          </a:xfrm>
        </p:spPr>
        <p:txBody>
          <a:bodyPr anchor="b">
            <a:noAutofit/>
          </a:bodyPr>
          <a:lstStyle>
            <a:lvl1pPr>
              <a:buNone/>
              <a:defRPr sz="2200" b="1">
                <a:effectLst>
                  <a:outerShdw blurRad="38000" dist="38000" dir="2700000" algn="tl" rotWithShape="0">
                    <a:schemeClr val="bg2">
                      <a:shade val="45000"/>
                      <a:satMod val="150000"/>
                      <a:alpha val="90000"/>
                    </a:schemeClr>
                  </a:outerShdw>
                </a:effectLst>
              </a:defRPr>
            </a:lvl1pPr>
            <a:lvl2pPr>
              <a:buNone/>
              <a:defRPr sz="2000" b="1"/>
            </a:lvl2pPr>
            <a:lvl3pPr>
              <a:buNone/>
              <a:defRPr sz="1800" b="1"/>
            </a:lvl3pPr>
            <a:lvl4pPr>
              <a:buNone/>
              <a:defRPr sz="1600" b="1"/>
            </a:lvl4pPr>
            <a:lvl5pPr>
              <a:buNone/>
              <a:defRPr sz="1600" b="1"/>
            </a:lvl5pPr>
          </a:lstStyle>
          <a:p>
            <a:pPr lvl="0"/>
            <a:r>
              <a:rPr lang="cs-CZ"/>
              <a:t>Kliknutím lze upravit styly předlohy textu.</a:t>
            </a:r>
          </a:p>
        </p:txBody>
      </p:sp>
      <p:sp>
        <p:nvSpPr>
          <p:cNvPr id="4" name="Text Placeholder 3"/>
          <p:cNvSpPr>
            <a:spLocks noGrp="1"/>
          </p:cNvSpPr>
          <p:nvPr>
            <p:ph type="body" sz="half" idx="3"/>
          </p:nvPr>
        </p:nvSpPr>
        <p:spPr>
          <a:xfrm>
            <a:off x="4645025" y="2112168"/>
            <a:ext cx="4041775" cy="502920"/>
          </a:xfrm>
        </p:spPr>
        <p:txBody>
          <a:bodyPr anchor="b">
            <a:noAutofit/>
          </a:bodyPr>
          <a:lstStyle>
            <a:lvl1pPr>
              <a:buNone/>
              <a:defRPr sz="2200" b="1">
                <a:effectLst>
                  <a:outerShdw blurRad="30000" dist="30000" dir="2700000" algn="tl" rotWithShape="0">
                    <a:schemeClr val="bg2">
                      <a:shade val="45000"/>
                      <a:satMod val="150000"/>
                      <a:alpha val="90000"/>
                    </a:schemeClr>
                  </a:outerShdw>
                </a:effectLst>
              </a:defRPr>
            </a:lvl1pPr>
            <a:lvl2pPr>
              <a:buNone/>
              <a:defRPr sz="2000" b="1"/>
            </a:lvl2pPr>
            <a:lvl3pPr>
              <a:buNone/>
              <a:defRPr sz="1800" b="1"/>
            </a:lvl3pPr>
            <a:lvl4pPr>
              <a:buNone/>
              <a:defRPr sz="1600" b="1"/>
            </a:lvl4pPr>
            <a:lvl5pPr>
              <a:buNone/>
              <a:defRPr sz="1600" b="1"/>
            </a:lvl5pPr>
          </a:lstStyle>
          <a:p>
            <a:pPr lvl="0"/>
            <a:r>
              <a:rPr lang="cs-CZ"/>
              <a:t>Kliknutím lze upravit styly předlohy textu.</a:t>
            </a:r>
          </a:p>
        </p:txBody>
      </p:sp>
      <p:sp>
        <p:nvSpPr>
          <p:cNvPr id="5" name="Content Placeholder 4"/>
          <p:cNvSpPr>
            <a:spLocks noGrp="1"/>
          </p:cNvSpPr>
          <p:nvPr>
            <p:ph sz="quarter" idx="2"/>
          </p:nvPr>
        </p:nvSpPr>
        <p:spPr>
          <a:xfrm>
            <a:off x="457200" y="2667000"/>
            <a:ext cx="4040188" cy="3657600"/>
          </a:xfrm>
        </p:spPr>
        <p:txBody>
          <a:bodyPr/>
          <a:lstStyle>
            <a:lvl1pPr>
              <a:defRPr sz="2200"/>
            </a:lvl1pPr>
            <a:lvl2pPr>
              <a:defRPr sz="2000"/>
            </a:lvl2pPr>
            <a:lvl3pPr>
              <a:defRPr sz="1800"/>
            </a:lvl3pPr>
            <a:lvl4pPr>
              <a:defRPr sz="1600"/>
            </a:lvl4pPr>
            <a:lvl5pPr>
              <a:defRPr sz="1600"/>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6" name="Content Placeholder 5"/>
          <p:cNvSpPr>
            <a:spLocks noGrp="1"/>
          </p:cNvSpPr>
          <p:nvPr>
            <p:ph sz="quarter" idx="4"/>
          </p:nvPr>
        </p:nvSpPr>
        <p:spPr>
          <a:xfrm>
            <a:off x="4645025" y="2667000"/>
            <a:ext cx="4041775" cy="3657600"/>
          </a:xfrm>
        </p:spPr>
        <p:txBody>
          <a:bodyPr/>
          <a:lstStyle>
            <a:lvl1pPr>
              <a:defRPr sz="2200"/>
            </a:lvl1pPr>
            <a:lvl2pPr>
              <a:defRPr sz="2000"/>
            </a:lvl2pPr>
            <a:lvl3pPr>
              <a:defRPr sz="1800"/>
            </a:lvl3pPr>
            <a:lvl4pPr>
              <a:defRPr sz="1600"/>
            </a:lvl4pPr>
            <a:lvl5pPr>
              <a:defRPr sz="1600"/>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7" name="Date Placeholder 9"/>
          <p:cNvSpPr>
            <a:spLocks noGrp="1"/>
          </p:cNvSpPr>
          <p:nvPr>
            <p:ph type="dt" sz="half" idx="10"/>
          </p:nvPr>
        </p:nvSpPr>
        <p:spPr/>
        <p:txBody>
          <a:bodyPr/>
          <a:lstStyle>
            <a:lvl1pPr>
              <a:defRPr/>
            </a:lvl1pPr>
          </a:lstStyle>
          <a:p>
            <a:pPr>
              <a:defRPr/>
            </a:pPr>
            <a:fld id="{F6FF6C15-2E95-44ED-AB1A-5E9B7FBC700D}" type="datetimeFigureOut">
              <a:rPr lang="cs-CZ">
                <a:solidFill>
                  <a:srgbClr val="FFF9E5">
                    <a:shade val="50000"/>
                  </a:srgbClr>
                </a:solidFill>
              </a:rPr>
              <a:pPr>
                <a:defRPr/>
              </a:pPr>
              <a:t>09.05.2021</a:t>
            </a:fld>
            <a:endParaRPr lang="cs-CZ">
              <a:solidFill>
                <a:srgbClr val="FFF9E5">
                  <a:shade val="50000"/>
                </a:srgbClr>
              </a:solidFill>
            </a:endParaRPr>
          </a:p>
        </p:txBody>
      </p:sp>
      <p:sp>
        <p:nvSpPr>
          <p:cNvPr id="8" name="Footer Placeholder 21"/>
          <p:cNvSpPr>
            <a:spLocks noGrp="1"/>
          </p:cNvSpPr>
          <p:nvPr>
            <p:ph type="ftr" sz="quarter" idx="11"/>
          </p:nvPr>
        </p:nvSpPr>
        <p:spPr/>
        <p:txBody>
          <a:bodyPr/>
          <a:lstStyle>
            <a:lvl1pPr>
              <a:defRPr/>
            </a:lvl1pPr>
          </a:lstStyle>
          <a:p>
            <a:pPr>
              <a:defRPr/>
            </a:pPr>
            <a:endParaRPr lang="cs-CZ">
              <a:solidFill>
                <a:srgbClr val="FFF9E5">
                  <a:shade val="50000"/>
                </a:srgbClr>
              </a:solidFill>
            </a:endParaRPr>
          </a:p>
        </p:txBody>
      </p:sp>
      <p:sp>
        <p:nvSpPr>
          <p:cNvPr id="9" name="Slide Number Placeholder 17"/>
          <p:cNvSpPr>
            <a:spLocks noGrp="1"/>
          </p:cNvSpPr>
          <p:nvPr>
            <p:ph type="sldNum" sz="quarter" idx="12"/>
          </p:nvPr>
        </p:nvSpPr>
        <p:spPr/>
        <p:txBody>
          <a:bodyPr/>
          <a:lstStyle>
            <a:lvl1pPr>
              <a:defRPr/>
            </a:lvl1pPr>
          </a:lstStyle>
          <a:p>
            <a:pPr>
              <a:defRPr/>
            </a:pPr>
            <a:fld id="{67C8B4DE-BCDF-4C74-B22C-DEA276BFDE98}" type="slidenum">
              <a:rPr lang="cs-CZ">
                <a:solidFill>
                  <a:srgbClr val="FFF9E5">
                    <a:shade val="50000"/>
                  </a:srgbClr>
                </a:solidFill>
              </a:rPr>
              <a:pPr>
                <a:defRPr/>
              </a:pPr>
              <a:t>‹#›</a:t>
            </a:fld>
            <a:endParaRPr lang="cs-CZ">
              <a:solidFill>
                <a:srgbClr val="FFF9E5">
                  <a:shade val="50000"/>
                </a:srgbClr>
              </a:solidFill>
            </a:endParaRPr>
          </a:p>
        </p:txBody>
      </p:sp>
    </p:spTree>
    <p:extLst>
      <p:ext uri="{BB962C8B-B14F-4D97-AF65-F5344CB8AC3E}">
        <p14:creationId xmlns:p14="http://schemas.microsoft.com/office/powerpoint/2010/main" val="42276369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1143000"/>
          </a:xfrm>
          <a:effectLst/>
        </p:spPr>
        <p:txBody>
          <a:bodyPr/>
          <a:lstStyle>
            <a:lvl1pPr>
              <a:defRPr sz="4800" cap="none" baseline="0">
                <a:effectLst>
                  <a:outerShdw blurRad="30000" dist="30000" dir="2700000" algn="tl" rotWithShape="0">
                    <a:schemeClr val="bg2">
                      <a:shade val="45000"/>
                      <a:satMod val="150000"/>
                      <a:alpha val="90000"/>
                    </a:schemeClr>
                  </a:outerShdw>
                </a:effectLst>
              </a:defRPr>
            </a:lvl1pPr>
          </a:lstStyle>
          <a:p>
            <a:r>
              <a:rPr lang="cs-CZ"/>
              <a:t>Kliknutím lze upravit styl.</a:t>
            </a:r>
            <a:endParaRPr lang="en-US" dirty="0"/>
          </a:p>
        </p:txBody>
      </p:sp>
      <p:sp>
        <p:nvSpPr>
          <p:cNvPr id="3" name="Date Placeholder 9"/>
          <p:cNvSpPr>
            <a:spLocks noGrp="1"/>
          </p:cNvSpPr>
          <p:nvPr>
            <p:ph type="dt" sz="half" idx="10"/>
          </p:nvPr>
        </p:nvSpPr>
        <p:spPr/>
        <p:txBody>
          <a:bodyPr/>
          <a:lstStyle>
            <a:lvl1pPr>
              <a:defRPr/>
            </a:lvl1pPr>
          </a:lstStyle>
          <a:p>
            <a:pPr>
              <a:defRPr/>
            </a:pPr>
            <a:fld id="{BAC4B644-F65D-4265-91A6-80174FCBB959}" type="datetimeFigureOut">
              <a:rPr lang="cs-CZ">
                <a:solidFill>
                  <a:srgbClr val="FFF9E5">
                    <a:shade val="50000"/>
                  </a:srgbClr>
                </a:solidFill>
              </a:rPr>
              <a:pPr>
                <a:defRPr/>
              </a:pPr>
              <a:t>09.05.2021</a:t>
            </a:fld>
            <a:endParaRPr lang="cs-CZ">
              <a:solidFill>
                <a:srgbClr val="FFF9E5">
                  <a:shade val="50000"/>
                </a:srgbClr>
              </a:solidFill>
            </a:endParaRPr>
          </a:p>
        </p:txBody>
      </p:sp>
      <p:sp>
        <p:nvSpPr>
          <p:cNvPr id="4" name="Footer Placeholder 21"/>
          <p:cNvSpPr>
            <a:spLocks noGrp="1"/>
          </p:cNvSpPr>
          <p:nvPr>
            <p:ph type="ftr" sz="quarter" idx="11"/>
          </p:nvPr>
        </p:nvSpPr>
        <p:spPr/>
        <p:txBody>
          <a:bodyPr/>
          <a:lstStyle>
            <a:lvl1pPr>
              <a:defRPr/>
            </a:lvl1pPr>
          </a:lstStyle>
          <a:p>
            <a:pPr>
              <a:defRPr/>
            </a:pPr>
            <a:endParaRPr lang="cs-CZ">
              <a:solidFill>
                <a:srgbClr val="FFF9E5">
                  <a:shade val="50000"/>
                </a:srgbClr>
              </a:solidFill>
            </a:endParaRPr>
          </a:p>
        </p:txBody>
      </p:sp>
      <p:sp>
        <p:nvSpPr>
          <p:cNvPr id="5" name="Slide Number Placeholder 17"/>
          <p:cNvSpPr>
            <a:spLocks noGrp="1"/>
          </p:cNvSpPr>
          <p:nvPr>
            <p:ph type="sldNum" sz="quarter" idx="12"/>
          </p:nvPr>
        </p:nvSpPr>
        <p:spPr/>
        <p:txBody>
          <a:bodyPr/>
          <a:lstStyle>
            <a:lvl1pPr>
              <a:defRPr/>
            </a:lvl1pPr>
          </a:lstStyle>
          <a:p>
            <a:pPr>
              <a:defRPr/>
            </a:pPr>
            <a:fld id="{01776C9D-BD56-43D0-BFD2-FF5420CE7820}" type="slidenum">
              <a:rPr lang="cs-CZ">
                <a:solidFill>
                  <a:srgbClr val="FFF9E5">
                    <a:shade val="50000"/>
                  </a:srgbClr>
                </a:solidFill>
              </a:rPr>
              <a:pPr>
                <a:defRPr/>
              </a:pPr>
              <a:t>‹#›</a:t>
            </a:fld>
            <a:endParaRPr lang="cs-CZ">
              <a:solidFill>
                <a:srgbClr val="FFF9E5">
                  <a:shade val="50000"/>
                </a:srgbClr>
              </a:solidFill>
            </a:endParaRPr>
          </a:p>
        </p:txBody>
      </p:sp>
    </p:spTree>
    <p:extLst>
      <p:ext uri="{BB962C8B-B14F-4D97-AF65-F5344CB8AC3E}">
        <p14:creationId xmlns:p14="http://schemas.microsoft.com/office/powerpoint/2010/main" val="5626912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fld id="{4DCA9A73-7874-4107-B4BE-8865ABE96144}" type="datetimeFigureOut">
              <a:rPr lang="cs-CZ">
                <a:solidFill>
                  <a:srgbClr val="FFF9E5">
                    <a:shade val="50000"/>
                  </a:srgbClr>
                </a:solidFill>
              </a:rPr>
              <a:pPr>
                <a:defRPr/>
              </a:pPr>
              <a:t>09.05.2021</a:t>
            </a:fld>
            <a:endParaRPr lang="cs-CZ">
              <a:solidFill>
                <a:srgbClr val="FFF9E5">
                  <a:shade val="50000"/>
                </a:srgbClr>
              </a:solidFill>
            </a:endParaRPr>
          </a:p>
        </p:txBody>
      </p:sp>
      <p:sp>
        <p:nvSpPr>
          <p:cNvPr id="3" name="Footer Placeholder 21"/>
          <p:cNvSpPr>
            <a:spLocks noGrp="1"/>
          </p:cNvSpPr>
          <p:nvPr>
            <p:ph type="ftr" sz="quarter" idx="11"/>
          </p:nvPr>
        </p:nvSpPr>
        <p:spPr/>
        <p:txBody>
          <a:bodyPr/>
          <a:lstStyle>
            <a:lvl1pPr>
              <a:defRPr/>
            </a:lvl1pPr>
          </a:lstStyle>
          <a:p>
            <a:pPr>
              <a:defRPr/>
            </a:pPr>
            <a:endParaRPr lang="cs-CZ">
              <a:solidFill>
                <a:srgbClr val="FFF9E5">
                  <a:shade val="50000"/>
                </a:srgbClr>
              </a:solidFill>
            </a:endParaRPr>
          </a:p>
        </p:txBody>
      </p:sp>
      <p:sp>
        <p:nvSpPr>
          <p:cNvPr id="4" name="Slide Number Placeholder 17"/>
          <p:cNvSpPr>
            <a:spLocks noGrp="1"/>
          </p:cNvSpPr>
          <p:nvPr>
            <p:ph type="sldNum" sz="quarter" idx="12"/>
          </p:nvPr>
        </p:nvSpPr>
        <p:spPr/>
        <p:txBody>
          <a:bodyPr/>
          <a:lstStyle>
            <a:lvl1pPr>
              <a:defRPr/>
            </a:lvl1pPr>
          </a:lstStyle>
          <a:p>
            <a:pPr>
              <a:defRPr/>
            </a:pPr>
            <a:fld id="{80348102-4BDC-4DC4-8368-DCE9B6660EAE}" type="slidenum">
              <a:rPr lang="cs-CZ">
                <a:solidFill>
                  <a:srgbClr val="FFF9E5">
                    <a:shade val="50000"/>
                  </a:srgbClr>
                </a:solidFill>
              </a:rPr>
              <a:pPr>
                <a:defRPr/>
              </a:pPr>
              <a:t>‹#›</a:t>
            </a:fld>
            <a:endParaRPr lang="cs-CZ">
              <a:solidFill>
                <a:srgbClr val="FFF9E5">
                  <a:shade val="50000"/>
                </a:srgbClr>
              </a:solidFill>
            </a:endParaRPr>
          </a:p>
        </p:txBody>
      </p:sp>
    </p:spTree>
    <p:extLst>
      <p:ext uri="{BB962C8B-B14F-4D97-AF65-F5344CB8AC3E}">
        <p14:creationId xmlns:p14="http://schemas.microsoft.com/office/powerpoint/2010/main" val="23854351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Obsah s titulkem">
    <p:spTree>
      <p:nvGrpSpPr>
        <p:cNvPr id="1" name=""/>
        <p:cNvGrpSpPr/>
        <p:nvPr/>
      </p:nvGrpSpPr>
      <p:grpSpPr>
        <a:xfrm>
          <a:off x="0" y="0"/>
          <a:ext cx="0" cy="0"/>
          <a:chOff x="0" y="0"/>
          <a:chExt cx="0" cy="0"/>
        </a:xfrm>
      </p:grpSpPr>
      <p:sp>
        <p:nvSpPr>
          <p:cNvPr id="2" name="Title 1"/>
          <p:cNvSpPr>
            <a:spLocks noGrp="1"/>
          </p:cNvSpPr>
          <p:nvPr>
            <p:ph type="title"/>
          </p:nvPr>
        </p:nvSpPr>
        <p:spPr>
          <a:xfrm>
            <a:off x="457200" y="71440"/>
            <a:ext cx="8229600" cy="914400"/>
          </a:xfrm>
        </p:spPr>
        <p:txBody>
          <a:bodyPr tIns="0" bIns="0"/>
          <a:lstStyle>
            <a:lvl1pPr algn="l">
              <a:buNone/>
              <a:defRPr sz="5000" b="1"/>
            </a:lvl1pPr>
          </a:lstStyle>
          <a:p>
            <a:r>
              <a:rPr lang="cs-CZ"/>
              <a:t>Kliknutím lze upravit styl.</a:t>
            </a:r>
            <a:endParaRPr lang="en-US" dirty="0"/>
          </a:p>
        </p:txBody>
      </p:sp>
      <p:sp>
        <p:nvSpPr>
          <p:cNvPr id="3" name="Text Placeholder 2"/>
          <p:cNvSpPr>
            <a:spLocks noGrp="1"/>
          </p:cNvSpPr>
          <p:nvPr>
            <p:ph type="body" idx="2"/>
          </p:nvPr>
        </p:nvSpPr>
        <p:spPr>
          <a:xfrm>
            <a:off x="457200" y="1133856"/>
            <a:ext cx="2590800" cy="5181600"/>
          </a:xfrm>
        </p:spPr>
        <p:txBody>
          <a:bodyPr lIns="45720" rIns="0"/>
          <a:lstStyle>
            <a:lvl1pPr marL="0" indent="0">
              <a:spcBef>
                <a:spcPts val="300"/>
              </a:spcBef>
              <a:buNone/>
              <a:defRPr sz="1800"/>
            </a:lvl1pPr>
            <a:lvl2pPr>
              <a:buNone/>
              <a:defRPr sz="1200"/>
            </a:lvl2pPr>
            <a:lvl3pPr>
              <a:buNone/>
              <a:defRPr sz="1000"/>
            </a:lvl3pPr>
            <a:lvl4pPr>
              <a:buNone/>
              <a:defRPr sz="900"/>
            </a:lvl4pPr>
            <a:lvl5pPr>
              <a:buNone/>
              <a:defRPr sz="900"/>
            </a:lvl5pPr>
          </a:lstStyle>
          <a:p>
            <a:pPr lvl="0"/>
            <a:r>
              <a:rPr lang="cs-CZ"/>
              <a:t>Kliknutím lze upravit styly předlohy textu.</a:t>
            </a:r>
          </a:p>
        </p:txBody>
      </p:sp>
      <p:sp>
        <p:nvSpPr>
          <p:cNvPr id="4" name="Content Placeholder 3"/>
          <p:cNvSpPr>
            <a:spLocks noGrp="1"/>
          </p:cNvSpPr>
          <p:nvPr>
            <p:ph sz="half" idx="1"/>
          </p:nvPr>
        </p:nvSpPr>
        <p:spPr>
          <a:xfrm>
            <a:off x="3429000" y="1133472"/>
            <a:ext cx="5257800" cy="5191128"/>
          </a:xfrm>
        </p:spPr>
        <p:txBody>
          <a:bodyPr/>
          <a:lstStyle>
            <a:lvl1pPr algn="l">
              <a:defRPr sz="3000"/>
            </a:lvl1pPr>
            <a:lvl2pPr algn="l">
              <a:defRPr sz="2800"/>
            </a:lvl2pPr>
            <a:lvl3pPr algn="l">
              <a:defRPr sz="2400"/>
            </a:lvl3pPr>
            <a:lvl4pPr algn="l">
              <a:defRPr sz="2000"/>
            </a:lvl4pPr>
            <a:lvl5pPr algn="l">
              <a:defRPr sz="2000"/>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Date Placeholder 4"/>
          <p:cNvSpPr>
            <a:spLocks noGrp="1"/>
          </p:cNvSpPr>
          <p:nvPr>
            <p:ph type="dt" sz="half" idx="10"/>
          </p:nvPr>
        </p:nvSpPr>
        <p:spPr/>
        <p:txBody>
          <a:bodyPr/>
          <a:lstStyle>
            <a:lvl1pPr>
              <a:defRPr/>
            </a:lvl1pPr>
          </a:lstStyle>
          <a:p>
            <a:pPr>
              <a:defRPr/>
            </a:pPr>
            <a:fld id="{4D747822-8BF7-4ABD-B5C6-FFC6ABA33CC3}" type="datetimeFigureOut">
              <a:rPr lang="cs-CZ">
                <a:solidFill>
                  <a:srgbClr val="FFF9E5">
                    <a:shade val="50000"/>
                  </a:srgbClr>
                </a:solidFill>
              </a:rPr>
              <a:pPr>
                <a:defRPr/>
              </a:pPr>
              <a:t>09.05.2021</a:t>
            </a:fld>
            <a:endParaRPr lang="cs-CZ">
              <a:solidFill>
                <a:srgbClr val="FFF9E5">
                  <a:shade val="50000"/>
                </a:srgbClr>
              </a:solidFill>
            </a:endParaRPr>
          </a:p>
        </p:txBody>
      </p:sp>
      <p:sp>
        <p:nvSpPr>
          <p:cNvPr id="6" name="Footer Placeholder 5"/>
          <p:cNvSpPr>
            <a:spLocks noGrp="1"/>
          </p:cNvSpPr>
          <p:nvPr>
            <p:ph type="ftr" sz="quarter" idx="11"/>
          </p:nvPr>
        </p:nvSpPr>
        <p:spPr/>
        <p:txBody>
          <a:bodyPr/>
          <a:lstStyle>
            <a:lvl1pPr>
              <a:defRPr/>
            </a:lvl1pPr>
          </a:lstStyle>
          <a:p>
            <a:pPr>
              <a:defRPr/>
            </a:pPr>
            <a:endParaRPr lang="cs-CZ">
              <a:solidFill>
                <a:srgbClr val="FFF9E5">
                  <a:shade val="50000"/>
                </a:srgbClr>
              </a:solidFill>
            </a:endParaRPr>
          </a:p>
        </p:txBody>
      </p:sp>
      <p:sp>
        <p:nvSpPr>
          <p:cNvPr id="7" name="Slide Number Placeholder 6"/>
          <p:cNvSpPr>
            <a:spLocks noGrp="1"/>
          </p:cNvSpPr>
          <p:nvPr>
            <p:ph type="sldNum" sz="quarter" idx="12"/>
          </p:nvPr>
        </p:nvSpPr>
        <p:spPr/>
        <p:txBody>
          <a:bodyPr/>
          <a:lstStyle>
            <a:lvl1pPr>
              <a:defRPr/>
            </a:lvl1pPr>
          </a:lstStyle>
          <a:p>
            <a:pPr>
              <a:defRPr/>
            </a:pPr>
            <a:fld id="{BBC3F063-AA7F-45CE-B9EB-9C083522C2D4}" type="slidenum">
              <a:rPr lang="cs-CZ">
                <a:solidFill>
                  <a:srgbClr val="FFF9E5">
                    <a:shade val="50000"/>
                  </a:srgbClr>
                </a:solidFill>
              </a:rPr>
              <a:pPr>
                <a:defRPr/>
              </a:pPr>
              <a:t>‹#›</a:t>
            </a:fld>
            <a:endParaRPr lang="cs-CZ">
              <a:solidFill>
                <a:srgbClr val="FFF9E5">
                  <a:shade val="50000"/>
                </a:srgbClr>
              </a:solidFill>
            </a:endParaRPr>
          </a:p>
        </p:txBody>
      </p:sp>
    </p:spTree>
    <p:extLst>
      <p:ext uri="{BB962C8B-B14F-4D97-AF65-F5344CB8AC3E}">
        <p14:creationId xmlns:p14="http://schemas.microsoft.com/office/powerpoint/2010/main" val="36668030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spTree>
      <p:nvGrpSpPr>
        <p:cNvPr id="1" name=""/>
        <p:cNvGrpSpPr/>
        <p:nvPr/>
      </p:nvGrpSpPr>
      <p:grpSpPr>
        <a:xfrm>
          <a:off x="0" y="0"/>
          <a:ext cx="0" cy="0"/>
          <a:chOff x="0" y="0"/>
          <a:chExt cx="0" cy="0"/>
        </a:xfrm>
      </p:grpSpPr>
      <p:sp>
        <p:nvSpPr>
          <p:cNvPr id="2" name="Title 1"/>
          <p:cNvSpPr>
            <a:spLocks noGrp="1"/>
          </p:cNvSpPr>
          <p:nvPr>
            <p:ph type="title"/>
          </p:nvPr>
        </p:nvSpPr>
        <p:spPr>
          <a:xfrm>
            <a:off x="376240" y="1981200"/>
            <a:ext cx="3429000" cy="522288"/>
          </a:xfrm>
        </p:spPr>
        <p:txBody>
          <a:bodyPr tIns="0" bIns="0"/>
          <a:lstStyle>
            <a:lvl1pPr algn="r">
              <a:buNone/>
              <a:defRPr sz="2000" b="1"/>
            </a:lvl1pPr>
          </a:lstStyle>
          <a:p>
            <a:r>
              <a:rPr lang="cs-CZ"/>
              <a:t>Kliknutím lze upravit styl.</a:t>
            </a:r>
            <a:endParaRPr lang="en-US" dirty="0"/>
          </a:p>
        </p:txBody>
      </p:sp>
      <p:sp>
        <p:nvSpPr>
          <p:cNvPr id="3" name="Picture Placeholder 2"/>
          <p:cNvSpPr>
            <a:spLocks noGrp="1"/>
          </p:cNvSpPr>
          <p:nvPr>
            <p:ph type="pic" idx="1"/>
          </p:nvPr>
        </p:nvSpPr>
        <p:spPr>
          <a:xfrm>
            <a:off x="4093368" y="1066800"/>
            <a:ext cx="4572000" cy="4572000"/>
          </a:xfrm>
          <a:solidFill>
            <a:schemeClr val="bg2">
              <a:shade val="75000"/>
            </a:schemeClr>
          </a:solidFill>
          <a:ln w="60325">
            <a:solidFill>
              <a:srgbClr val="FFFFFF"/>
            </a:solidFill>
            <a:miter lim="800000"/>
          </a:ln>
          <a:effectLst>
            <a:outerShdw blurRad="36195" dist="10000" dir="5400000" algn="tl" rotWithShape="0">
              <a:srgbClr val="000000">
                <a:alpha val="75000"/>
              </a:srgbClr>
            </a:outerShdw>
            <a:reflection stA="21000" endA="500" endPos="10000" dist="20000" dir="5400000" sy="-100000" algn="bl" rotWithShape="0"/>
          </a:effectLst>
        </p:spPr>
        <p:txBody>
          <a:bodyPr>
            <a:normAutofit/>
          </a:bodyPr>
          <a:lstStyle>
            <a:lvl1pPr>
              <a:buNone/>
              <a:defRPr sz="3200"/>
            </a:lvl1pPr>
          </a:lstStyle>
          <a:p>
            <a:pPr lvl="0"/>
            <a:r>
              <a:rPr lang="cs-CZ" noProof="0"/>
              <a:t>Kliknutím na ikonu přidáte obrázek.</a:t>
            </a:r>
            <a:endParaRPr lang="en-US" noProof="0" dirty="0"/>
          </a:p>
        </p:txBody>
      </p:sp>
      <p:sp>
        <p:nvSpPr>
          <p:cNvPr id="4" name="Text Placeholder 3"/>
          <p:cNvSpPr>
            <a:spLocks noGrp="1"/>
          </p:cNvSpPr>
          <p:nvPr>
            <p:ph type="body" sz="half" idx="2"/>
          </p:nvPr>
        </p:nvSpPr>
        <p:spPr>
          <a:xfrm>
            <a:off x="376240" y="2543176"/>
            <a:ext cx="3429000" cy="914400"/>
          </a:xfrm>
        </p:spPr>
        <p:txBody>
          <a:bodyPr lIns="0" tIns="0" rIns="0" bIns="0"/>
          <a:lstStyle>
            <a:lvl1pPr indent="0" algn="r">
              <a:spcBef>
                <a:spcPts val="300"/>
              </a:spcBef>
              <a:buFontTx/>
              <a:buNone/>
              <a:defRPr sz="1400" baseline="0"/>
            </a:lvl1pPr>
            <a:lvl2pPr>
              <a:buFontTx/>
              <a:buNone/>
              <a:defRPr sz="1200"/>
            </a:lvl2pPr>
            <a:lvl3pPr>
              <a:buFontTx/>
              <a:buNone/>
              <a:defRPr sz="1000"/>
            </a:lvl3pPr>
            <a:lvl4pPr>
              <a:buFontTx/>
              <a:buNone/>
              <a:defRPr sz="900"/>
            </a:lvl4pPr>
            <a:lvl5pPr>
              <a:buFontTx/>
              <a:buNone/>
              <a:defRPr sz="900"/>
            </a:lvl5pPr>
          </a:lstStyle>
          <a:p>
            <a:pPr lvl="0"/>
            <a:r>
              <a:rPr lang="cs-CZ"/>
              <a:t>Kliknutím lze upravit styly předlohy textu.</a:t>
            </a:r>
          </a:p>
        </p:txBody>
      </p:sp>
      <p:sp>
        <p:nvSpPr>
          <p:cNvPr id="5" name="Date Placeholder 4"/>
          <p:cNvSpPr>
            <a:spLocks noGrp="1"/>
          </p:cNvSpPr>
          <p:nvPr>
            <p:ph type="dt" sz="half" idx="10"/>
          </p:nvPr>
        </p:nvSpPr>
        <p:spPr/>
        <p:txBody>
          <a:bodyPr/>
          <a:lstStyle>
            <a:lvl1pPr>
              <a:defRPr/>
            </a:lvl1pPr>
          </a:lstStyle>
          <a:p>
            <a:pPr>
              <a:defRPr/>
            </a:pPr>
            <a:fld id="{05747B2E-DC24-4FE3-ABEE-88B4C6664B57}" type="datetimeFigureOut">
              <a:rPr lang="cs-CZ">
                <a:solidFill>
                  <a:srgbClr val="FFF9E5">
                    <a:shade val="50000"/>
                  </a:srgbClr>
                </a:solidFill>
              </a:rPr>
              <a:pPr>
                <a:defRPr/>
              </a:pPr>
              <a:t>09.05.2021</a:t>
            </a:fld>
            <a:endParaRPr lang="cs-CZ">
              <a:solidFill>
                <a:srgbClr val="FFF9E5">
                  <a:shade val="50000"/>
                </a:srgbClr>
              </a:solidFill>
            </a:endParaRPr>
          </a:p>
        </p:txBody>
      </p:sp>
      <p:sp>
        <p:nvSpPr>
          <p:cNvPr id="6" name="Footer Placeholder 5"/>
          <p:cNvSpPr>
            <a:spLocks noGrp="1"/>
          </p:cNvSpPr>
          <p:nvPr>
            <p:ph type="ftr" sz="quarter" idx="11"/>
          </p:nvPr>
        </p:nvSpPr>
        <p:spPr/>
        <p:txBody>
          <a:bodyPr/>
          <a:lstStyle>
            <a:lvl1pPr>
              <a:defRPr/>
            </a:lvl1pPr>
          </a:lstStyle>
          <a:p>
            <a:pPr>
              <a:defRPr/>
            </a:pPr>
            <a:endParaRPr lang="cs-CZ">
              <a:solidFill>
                <a:srgbClr val="FFF9E5">
                  <a:shade val="50000"/>
                </a:srgbClr>
              </a:solidFill>
            </a:endParaRPr>
          </a:p>
        </p:txBody>
      </p:sp>
      <p:sp>
        <p:nvSpPr>
          <p:cNvPr id="7" name="Slide Number Placeholder 6"/>
          <p:cNvSpPr>
            <a:spLocks noGrp="1"/>
          </p:cNvSpPr>
          <p:nvPr>
            <p:ph type="sldNum" sz="quarter" idx="12"/>
          </p:nvPr>
        </p:nvSpPr>
        <p:spPr/>
        <p:txBody>
          <a:bodyPr/>
          <a:lstStyle>
            <a:lvl1pPr>
              <a:defRPr/>
            </a:lvl1pPr>
          </a:lstStyle>
          <a:p>
            <a:pPr>
              <a:defRPr/>
            </a:pPr>
            <a:fld id="{163C7F98-1360-4018-BBD7-D9281D717B72}" type="slidenum">
              <a:rPr lang="cs-CZ">
                <a:solidFill>
                  <a:srgbClr val="FFF9E5">
                    <a:shade val="50000"/>
                  </a:srgbClr>
                </a:solidFill>
              </a:rPr>
              <a:pPr>
                <a:defRPr/>
              </a:pPr>
              <a:t>‹#›</a:t>
            </a:fld>
            <a:endParaRPr lang="cs-CZ">
              <a:solidFill>
                <a:srgbClr val="FFF9E5">
                  <a:shade val="50000"/>
                </a:srgbClr>
              </a:solidFill>
            </a:endParaRPr>
          </a:p>
        </p:txBody>
      </p:sp>
    </p:spTree>
    <p:extLst>
      <p:ext uri="{BB962C8B-B14F-4D97-AF65-F5344CB8AC3E}">
        <p14:creationId xmlns:p14="http://schemas.microsoft.com/office/powerpoint/2010/main" val="38169450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Flowchart: Document 6"/>
          <p:cNvSpPr/>
          <p:nvPr/>
        </p:nvSpPr>
        <p:spPr>
          <a:xfrm rot="10800000">
            <a:off x="1" y="1142899"/>
            <a:ext cx="9144000" cy="5562705"/>
          </a:xfrm>
          <a:custGeom>
            <a:avLst/>
            <a:gdLst>
              <a:gd name="connsiteX0" fmla="*/ 0 w 21600"/>
              <a:gd name="connsiteY0" fmla="*/ 0 h 19378"/>
              <a:gd name="connsiteX1" fmla="*/ 21600 w 21600"/>
              <a:gd name="connsiteY1" fmla="*/ 0 h 19378"/>
              <a:gd name="connsiteX2" fmla="*/ 21600 w 21600"/>
              <a:gd name="connsiteY2" fmla="*/ 17322 h 19378"/>
              <a:gd name="connsiteX3" fmla="*/ 0 w 21600"/>
              <a:gd name="connsiteY3" fmla="*/ 19378 h 19378"/>
              <a:gd name="connsiteX4" fmla="*/ 0 w 21600"/>
              <a:gd name="connsiteY4" fmla="*/ 0 h 19378"/>
              <a:gd name="connsiteX0" fmla="*/ 0 w 21600"/>
              <a:gd name="connsiteY0" fmla="*/ 0 h 19378"/>
              <a:gd name="connsiteX1" fmla="*/ 21600 w 21600"/>
              <a:gd name="connsiteY1" fmla="*/ 0 h 19378"/>
              <a:gd name="connsiteX2" fmla="*/ 21600 w 21600"/>
              <a:gd name="connsiteY2" fmla="*/ 17322 h 19378"/>
              <a:gd name="connsiteX3" fmla="*/ 0 w 21600"/>
              <a:gd name="connsiteY3" fmla="*/ 19378 h 19378"/>
              <a:gd name="connsiteX4" fmla="*/ 0 w 21600"/>
              <a:gd name="connsiteY4" fmla="*/ 0 h 19378"/>
              <a:gd name="connsiteX0" fmla="*/ 0 w 21600"/>
              <a:gd name="connsiteY0" fmla="*/ 0 h 19378"/>
              <a:gd name="connsiteX1" fmla="*/ 21600 w 21600"/>
              <a:gd name="connsiteY1" fmla="*/ 0 h 19378"/>
              <a:gd name="connsiteX2" fmla="*/ 21600 w 21600"/>
              <a:gd name="connsiteY2" fmla="*/ 17322 h 19378"/>
              <a:gd name="connsiteX3" fmla="*/ 0 w 21600"/>
              <a:gd name="connsiteY3" fmla="*/ 19378 h 19378"/>
              <a:gd name="connsiteX4" fmla="*/ 0 w 21600"/>
              <a:gd name="connsiteY4" fmla="*/ 0 h 19378"/>
              <a:gd name="connsiteX0" fmla="*/ 0 w 21600"/>
              <a:gd name="connsiteY0" fmla="*/ 0 h 19974"/>
              <a:gd name="connsiteX1" fmla="*/ 21600 w 21600"/>
              <a:gd name="connsiteY1" fmla="*/ 0 h 19974"/>
              <a:gd name="connsiteX2" fmla="*/ 21600 w 21600"/>
              <a:gd name="connsiteY2" fmla="*/ 17322 h 19974"/>
              <a:gd name="connsiteX3" fmla="*/ 0 w 21600"/>
              <a:gd name="connsiteY3" fmla="*/ 19974 h 19974"/>
              <a:gd name="connsiteX4" fmla="*/ 0 w 21600"/>
              <a:gd name="connsiteY4" fmla="*/ 0 h 19974"/>
              <a:gd name="connsiteX0" fmla="*/ 0 w 21600"/>
              <a:gd name="connsiteY0" fmla="*/ 0 h 19974"/>
              <a:gd name="connsiteX1" fmla="*/ 21600 w 21600"/>
              <a:gd name="connsiteY1" fmla="*/ 0 h 19974"/>
              <a:gd name="connsiteX2" fmla="*/ 21600 w 21600"/>
              <a:gd name="connsiteY2" fmla="*/ 17322 h 19974"/>
              <a:gd name="connsiteX3" fmla="*/ 0 w 21600"/>
              <a:gd name="connsiteY3" fmla="*/ 19974 h 19974"/>
              <a:gd name="connsiteX4" fmla="*/ 0 w 21600"/>
              <a:gd name="connsiteY4" fmla="*/ 0 h 19974"/>
              <a:gd name="connsiteX0" fmla="*/ 0 w 21600"/>
              <a:gd name="connsiteY0" fmla="*/ 0 h 19974"/>
              <a:gd name="connsiteX1" fmla="*/ 21600 w 21600"/>
              <a:gd name="connsiteY1" fmla="*/ 0 h 19974"/>
              <a:gd name="connsiteX2" fmla="*/ 21600 w 21600"/>
              <a:gd name="connsiteY2" fmla="*/ 17322 h 19974"/>
              <a:gd name="connsiteX3" fmla="*/ 0 w 21600"/>
              <a:gd name="connsiteY3" fmla="*/ 19974 h 19974"/>
              <a:gd name="connsiteX4" fmla="*/ 0 w 21600"/>
              <a:gd name="connsiteY4" fmla="*/ 0 h 19974"/>
              <a:gd name="connsiteX0" fmla="*/ 0 w 21600"/>
              <a:gd name="connsiteY0" fmla="*/ 0 h 20252"/>
              <a:gd name="connsiteX1" fmla="*/ 21600 w 21600"/>
              <a:gd name="connsiteY1" fmla="*/ 0 h 20252"/>
              <a:gd name="connsiteX2" fmla="*/ 21600 w 21600"/>
              <a:gd name="connsiteY2" fmla="*/ 17322 h 20252"/>
              <a:gd name="connsiteX3" fmla="*/ 0 w 21600"/>
              <a:gd name="connsiteY3" fmla="*/ 20252 h 20252"/>
              <a:gd name="connsiteX4" fmla="*/ 0 w 21600"/>
              <a:gd name="connsiteY4" fmla="*/ 0 h 20252"/>
              <a:gd name="connsiteX0" fmla="*/ 0 w 21600"/>
              <a:gd name="connsiteY0" fmla="*/ 0 h 20252"/>
              <a:gd name="connsiteX1" fmla="*/ 21600 w 21600"/>
              <a:gd name="connsiteY1" fmla="*/ 0 h 20252"/>
              <a:gd name="connsiteX2" fmla="*/ 21600 w 21600"/>
              <a:gd name="connsiteY2" fmla="*/ 17322 h 20252"/>
              <a:gd name="connsiteX3" fmla="*/ 0 w 21600"/>
              <a:gd name="connsiteY3" fmla="*/ 20252 h 20252"/>
              <a:gd name="connsiteX4" fmla="*/ 0 w 21600"/>
              <a:gd name="connsiteY4" fmla="*/ 0 h 20252"/>
            </a:gdLst>
            <a:ahLst/>
            <a:cxnLst>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Lst>
            <a:rect l="l" t="t" r="r" b="b"/>
            <a:pathLst>
              <a:path w="21600" h="20252">
                <a:moveTo>
                  <a:pt x="0" y="0"/>
                </a:moveTo>
                <a:lnTo>
                  <a:pt x="21600" y="0"/>
                </a:lnTo>
                <a:lnTo>
                  <a:pt x="21600" y="17322"/>
                </a:lnTo>
                <a:cubicBezTo>
                  <a:pt x="10800" y="17322"/>
                  <a:pt x="10056" y="24231"/>
                  <a:pt x="0" y="20252"/>
                </a:cubicBezTo>
                <a:lnTo>
                  <a:pt x="0" y="0"/>
                </a:lnTo>
                <a:close/>
              </a:path>
            </a:pathLst>
          </a:custGeom>
          <a:gradFill>
            <a:gsLst>
              <a:gs pos="100000">
                <a:schemeClr val="bg2">
                  <a:tint val="55000"/>
                  <a:satMod val="1800000"/>
                  <a:alpha val="55000"/>
                </a:schemeClr>
              </a:gs>
              <a:gs pos="65000">
                <a:schemeClr val="bg2">
                  <a:shade val="100000"/>
                  <a:satMod val="600000"/>
                  <a:alpha val="0"/>
                </a:schemeClr>
              </a:gs>
            </a:gsLst>
            <a:lin ang="4800000" scaled="1"/>
          </a:gradFill>
          <a:ln w="317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0"/>
              </a:spcBef>
              <a:spcAft>
                <a:spcPct val="0"/>
              </a:spcAft>
              <a:defRPr/>
            </a:pPr>
            <a:endParaRPr lang="en-US">
              <a:solidFill>
                <a:prstClr val="white"/>
              </a:solidFill>
            </a:endParaRPr>
          </a:p>
        </p:txBody>
      </p:sp>
      <p:sp>
        <p:nvSpPr>
          <p:cNvPr id="8" name="Flowchart: Document 7"/>
          <p:cNvSpPr/>
          <p:nvPr/>
        </p:nvSpPr>
        <p:spPr>
          <a:xfrm rot="10800000">
            <a:off x="1" y="1341133"/>
            <a:ext cx="9144000" cy="4480425"/>
          </a:xfrm>
          <a:custGeom>
            <a:avLst/>
            <a:gdLst>
              <a:gd name="connsiteX0" fmla="*/ 0 w 21600"/>
              <a:gd name="connsiteY0" fmla="*/ 0 h 18944"/>
              <a:gd name="connsiteX1" fmla="*/ 21600 w 21600"/>
              <a:gd name="connsiteY1" fmla="*/ 0 h 18944"/>
              <a:gd name="connsiteX2" fmla="*/ 21600 w 21600"/>
              <a:gd name="connsiteY2" fmla="*/ 17322 h 18944"/>
              <a:gd name="connsiteX3" fmla="*/ 0 w 21600"/>
              <a:gd name="connsiteY3" fmla="*/ 18944 h 18944"/>
              <a:gd name="connsiteX4" fmla="*/ 0 w 21600"/>
              <a:gd name="connsiteY4" fmla="*/ 0 h 18944"/>
              <a:gd name="connsiteX0" fmla="*/ 0 w 21600"/>
              <a:gd name="connsiteY0" fmla="*/ 0 h 18944"/>
              <a:gd name="connsiteX1" fmla="*/ 21600 w 21600"/>
              <a:gd name="connsiteY1" fmla="*/ 0 h 18944"/>
              <a:gd name="connsiteX2" fmla="*/ 21600 w 21600"/>
              <a:gd name="connsiteY2" fmla="*/ 17322 h 18944"/>
              <a:gd name="connsiteX3" fmla="*/ 0 w 21600"/>
              <a:gd name="connsiteY3" fmla="*/ 18944 h 18944"/>
              <a:gd name="connsiteX4" fmla="*/ 0 w 21600"/>
              <a:gd name="connsiteY4" fmla="*/ 0 h 18944"/>
              <a:gd name="connsiteX0" fmla="*/ 0 w 21600"/>
              <a:gd name="connsiteY0" fmla="*/ 0 h 19350"/>
              <a:gd name="connsiteX1" fmla="*/ 21600 w 21600"/>
              <a:gd name="connsiteY1" fmla="*/ 0 h 19350"/>
              <a:gd name="connsiteX2" fmla="*/ 21600 w 21600"/>
              <a:gd name="connsiteY2" fmla="*/ 17322 h 19350"/>
              <a:gd name="connsiteX3" fmla="*/ 0 w 21600"/>
              <a:gd name="connsiteY3" fmla="*/ 19350 h 19350"/>
              <a:gd name="connsiteX4" fmla="*/ 0 w 21600"/>
              <a:gd name="connsiteY4" fmla="*/ 0 h 19350"/>
              <a:gd name="connsiteX0" fmla="*/ 0 w 21600"/>
              <a:gd name="connsiteY0" fmla="*/ 0 h 19350"/>
              <a:gd name="connsiteX1" fmla="*/ 21600 w 21600"/>
              <a:gd name="connsiteY1" fmla="*/ 0 h 19350"/>
              <a:gd name="connsiteX2" fmla="*/ 21600 w 21600"/>
              <a:gd name="connsiteY2" fmla="*/ 17322 h 19350"/>
              <a:gd name="connsiteX3" fmla="*/ 0 w 21600"/>
              <a:gd name="connsiteY3" fmla="*/ 19350 h 19350"/>
              <a:gd name="connsiteX4" fmla="*/ 0 w 21600"/>
              <a:gd name="connsiteY4" fmla="*/ 0 h 19350"/>
              <a:gd name="connsiteX0" fmla="*/ 0 w 21600"/>
              <a:gd name="connsiteY0" fmla="*/ 0 h 19350"/>
              <a:gd name="connsiteX1" fmla="*/ 21600 w 21600"/>
              <a:gd name="connsiteY1" fmla="*/ 0 h 19350"/>
              <a:gd name="connsiteX2" fmla="*/ 21600 w 21600"/>
              <a:gd name="connsiteY2" fmla="*/ 17322 h 19350"/>
              <a:gd name="connsiteX3" fmla="*/ 0 w 21600"/>
              <a:gd name="connsiteY3" fmla="*/ 19350 h 19350"/>
              <a:gd name="connsiteX4" fmla="*/ 0 w 21600"/>
              <a:gd name="connsiteY4" fmla="*/ 0 h 19350"/>
              <a:gd name="connsiteX0" fmla="*/ 0 w 21600"/>
              <a:gd name="connsiteY0" fmla="*/ 0 h 19350"/>
              <a:gd name="connsiteX1" fmla="*/ 21600 w 21600"/>
              <a:gd name="connsiteY1" fmla="*/ 0 h 19350"/>
              <a:gd name="connsiteX2" fmla="*/ 21600 w 21600"/>
              <a:gd name="connsiteY2" fmla="*/ 17322 h 19350"/>
              <a:gd name="connsiteX3" fmla="*/ 0 w 21600"/>
              <a:gd name="connsiteY3" fmla="*/ 19350 h 19350"/>
              <a:gd name="connsiteX4" fmla="*/ 0 w 21600"/>
              <a:gd name="connsiteY4" fmla="*/ 0 h 19350"/>
              <a:gd name="connsiteX0" fmla="*/ 0 w 21600"/>
              <a:gd name="connsiteY0" fmla="*/ 0 h 19691"/>
              <a:gd name="connsiteX1" fmla="*/ 21600 w 21600"/>
              <a:gd name="connsiteY1" fmla="*/ 0 h 19691"/>
              <a:gd name="connsiteX2" fmla="*/ 21600 w 21600"/>
              <a:gd name="connsiteY2" fmla="*/ 17322 h 19691"/>
              <a:gd name="connsiteX3" fmla="*/ 0 w 21600"/>
              <a:gd name="connsiteY3" fmla="*/ 19691 h 19691"/>
              <a:gd name="connsiteX4" fmla="*/ 0 w 21600"/>
              <a:gd name="connsiteY4" fmla="*/ 0 h 19691"/>
              <a:gd name="connsiteX0" fmla="*/ 0 w 21600"/>
              <a:gd name="connsiteY0" fmla="*/ 0 h 19691"/>
              <a:gd name="connsiteX1" fmla="*/ 21600 w 21600"/>
              <a:gd name="connsiteY1" fmla="*/ 0 h 19691"/>
              <a:gd name="connsiteX2" fmla="*/ 21600 w 21600"/>
              <a:gd name="connsiteY2" fmla="*/ 17322 h 19691"/>
              <a:gd name="connsiteX3" fmla="*/ 0 w 21600"/>
              <a:gd name="connsiteY3" fmla="*/ 19691 h 19691"/>
              <a:gd name="connsiteX4" fmla="*/ 0 w 21600"/>
              <a:gd name="connsiteY4" fmla="*/ 0 h 19691"/>
              <a:gd name="connsiteX0" fmla="*/ 0 w 21600"/>
              <a:gd name="connsiteY0" fmla="*/ 0 h 20032"/>
              <a:gd name="connsiteX1" fmla="*/ 21600 w 21600"/>
              <a:gd name="connsiteY1" fmla="*/ 0 h 20032"/>
              <a:gd name="connsiteX2" fmla="*/ 21600 w 21600"/>
              <a:gd name="connsiteY2" fmla="*/ 17322 h 20032"/>
              <a:gd name="connsiteX3" fmla="*/ 0 w 21600"/>
              <a:gd name="connsiteY3" fmla="*/ 20032 h 20032"/>
              <a:gd name="connsiteX4" fmla="*/ 0 w 21600"/>
              <a:gd name="connsiteY4" fmla="*/ 0 h 20032"/>
              <a:gd name="connsiteX0" fmla="*/ 0 w 21600"/>
              <a:gd name="connsiteY0" fmla="*/ 0 h 20032"/>
              <a:gd name="connsiteX1" fmla="*/ 21600 w 21600"/>
              <a:gd name="connsiteY1" fmla="*/ 0 h 20032"/>
              <a:gd name="connsiteX2" fmla="*/ 21600 w 21600"/>
              <a:gd name="connsiteY2" fmla="*/ 17322 h 20032"/>
              <a:gd name="connsiteX3" fmla="*/ 0 w 21600"/>
              <a:gd name="connsiteY3" fmla="*/ 20032 h 20032"/>
              <a:gd name="connsiteX4" fmla="*/ 0 w 21600"/>
              <a:gd name="connsiteY4" fmla="*/ 0 h 20032"/>
              <a:gd name="connsiteX0" fmla="*/ 0 w 21600"/>
              <a:gd name="connsiteY0" fmla="*/ 0 h 20032"/>
              <a:gd name="connsiteX1" fmla="*/ 21600 w 21600"/>
              <a:gd name="connsiteY1" fmla="*/ 0 h 20032"/>
              <a:gd name="connsiteX2" fmla="*/ 21600 w 21600"/>
              <a:gd name="connsiteY2" fmla="*/ 17322 h 20032"/>
              <a:gd name="connsiteX3" fmla="*/ 0 w 21600"/>
              <a:gd name="connsiteY3" fmla="*/ 20032 h 20032"/>
              <a:gd name="connsiteX4" fmla="*/ 0 w 21600"/>
              <a:gd name="connsiteY4" fmla="*/ 0 h 20032"/>
              <a:gd name="connsiteX0" fmla="*/ 0 w 21600"/>
              <a:gd name="connsiteY0" fmla="*/ 0 h 20032"/>
              <a:gd name="connsiteX1" fmla="*/ 21600 w 21600"/>
              <a:gd name="connsiteY1" fmla="*/ 0 h 20032"/>
              <a:gd name="connsiteX2" fmla="*/ 21600 w 21600"/>
              <a:gd name="connsiteY2" fmla="*/ 17322 h 20032"/>
              <a:gd name="connsiteX3" fmla="*/ 0 w 21600"/>
              <a:gd name="connsiteY3" fmla="*/ 20032 h 20032"/>
              <a:gd name="connsiteX4" fmla="*/ 0 w 21600"/>
              <a:gd name="connsiteY4" fmla="*/ 0 h 20032"/>
              <a:gd name="connsiteX0" fmla="*/ 0 w 21600"/>
              <a:gd name="connsiteY0" fmla="*/ 0 h 20032"/>
              <a:gd name="connsiteX1" fmla="*/ 21600 w 21600"/>
              <a:gd name="connsiteY1" fmla="*/ 0 h 20032"/>
              <a:gd name="connsiteX2" fmla="*/ 21600 w 21600"/>
              <a:gd name="connsiteY2" fmla="*/ 17322 h 20032"/>
              <a:gd name="connsiteX3" fmla="*/ 0 w 21600"/>
              <a:gd name="connsiteY3" fmla="*/ 20032 h 20032"/>
              <a:gd name="connsiteX4" fmla="*/ 0 w 21600"/>
              <a:gd name="connsiteY4" fmla="*/ 0 h 20032"/>
            </a:gdLst>
            <a:ahLst/>
            <a:cxnLst>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Lst>
            <a:rect l="l" t="t" r="r" b="b"/>
            <a:pathLst>
              <a:path w="21600" h="20032">
                <a:moveTo>
                  <a:pt x="0" y="0"/>
                </a:moveTo>
                <a:lnTo>
                  <a:pt x="21600" y="0"/>
                </a:lnTo>
                <a:lnTo>
                  <a:pt x="21600" y="17322"/>
                </a:lnTo>
                <a:cubicBezTo>
                  <a:pt x="10800" y="17322"/>
                  <a:pt x="8684" y="24776"/>
                  <a:pt x="0" y="20032"/>
                </a:cubicBezTo>
                <a:lnTo>
                  <a:pt x="0" y="0"/>
                </a:lnTo>
                <a:close/>
              </a:path>
            </a:pathLst>
          </a:custGeom>
          <a:gradFill>
            <a:gsLst>
              <a:gs pos="100000">
                <a:schemeClr val="bg2">
                  <a:tint val="40000"/>
                  <a:satMod val="1900000"/>
                  <a:alpha val="30000"/>
                </a:schemeClr>
              </a:gs>
              <a:gs pos="65000">
                <a:schemeClr val="bg2">
                  <a:shade val="100000"/>
                  <a:satMod val="600000"/>
                  <a:alpha val="0"/>
                </a:schemeClr>
              </a:gs>
            </a:gsLst>
            <a:lin ang="4800000" scaled="1"/>
          </a:gradFill>
          <a:ln w="317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0"/>
              </a:spcBef>
              <a:spcAft>
                <a:spcPct val="0"/>
              </a:spcAft>
              <a:defRPr/>
            </a:pPr>
            <a:endParaRPr lang="en-US">
              <a:solidFill>
                <a:prstClr val="white"/>
              </a:solidFill>
            </a:endParaRPr>
          </a:p>
        </p:txBody>
      </p:sp>
      <p:sp>
        <p:nvSpPr>
          <p:cNvPr id="9" name="Title Placeholder 8"/>
          <p:cNvSpPr>
            <a:spLocks noGrp="1"/>
          </p:cNvSpPr>
          <p:nvPr>
            <p:ph type="title"/>
          </p:nvPr>
        </p:nvSpPr>
        <p:spPr>
          <a:xfrm>
            <a:off x="457200" y="533400"/>
            <a:ext cx="8229600" cy="1524000"/>
          </a:xfrm>
          <a:prstGeom prst="rect">
            <a:avLst/>
          </a:prstGeom>
        </p:spPr>
        <p:txBody>
          <a:bodyPr vert="horz" lIns="0" tIns="9144" rIns="0" bIns="9144" anchor="b">
            <a:normAutofit/>
          </a:bodyPr>
          <a:lstStyle/>
          <a:p>
            <a:r>
              <a:rPr lang="cs-CZ"/>
              <a:t>Kliknutím lze upravit styl.</a:t>
            </a:r>
            <a:endParaRPr lang="en-US" dirty="0"/>
          </a:p>
        </p:txBody>
      </p:sp>
      <p:sp>
        <p:nvSpPr>
          <p:cNvPr id="1033" name="Text Placeholder 29"/>
          <p:cNvSpPr>
            <a:spLocks noGrp="1"/>
          </p:cNvSpPr>
          <p:nvPr>
            <p:ph type="body" idx="1"/>
          </p:nvPr>
        </p:nvSpPr>
        <p:spPr bwMode="auto">
          <a:xfrm>
            <a:off x="457200" y="2179638"/>
            <a:ext cx="8229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10" name="Date Placeholder 9"/>
          <p:cNvSpPr>
            <a:spLocks noGrp="1"/>
          </p:cNvSpPr>
          <p:nvPr>
            <p:ph type="dt" sz="half" idx="2"/>
          </p:nvPr>
        </p:nvSpPr>
        <p:spPr>
          <a:xfrm>
            <a:off x="457200" y="6356350"/>
            <a:ext cx="1981200" cy="365125"/>
          </a:xfrm>
          <a:prstGeom prst="rect">
            <a:avLst/>
          </a:prstGeom>
        </p:spPr>
        <p:txBody>
          <a:bodyPr vert="horz" anchor="b"/>
          <a:lstStyle>
            <a:lvl1pPr algn="ctr">
              <a:defRPr sz="1200" smtClean="0">
                <a:solidFill>
                  <a:schemeClr val="tx2">
                    <a:shade val="50000"/>
                  </a:schemeClr>
                </a:solidFill>
              </a:defRPr>
            </a:lvl1pPr>
          </a:lstStyle>
          <a:p>
            <a:pPr fontAlgn="base">
              <a:spcBef>
                <a:spcPct val="0"/>
              </a:spcBef>
              <a:spcAft>
                <a:spcPct val="0"/>
              </a:spcAft>
              <a:defRPr/>
            </a:pPr>
            <a:fld id="{C224D9FA-B5D7-4E24-87B4-CA48B65353B9}" type="datetimeFigureOut">
              <a:rPr lang="cs-CZ">
                <a:solidFill>
                  <a:srgbClr val="FFF9E5">
                    <a:shade val="50000"/>
                  </a:srgbClr>
                </a:solidFill>
                <a:latin typeface="Trebuchet MS" pitchFamily="34" charset="0"/>
                <a:cs typeface="Arial" charset="0"/>
              </a:rPr>
              <a:pPr fontAlgn="base">
                <a:spcBef>
                  <a:spcPct val="0"/>
                </a:spcBef>
                <a:spcAft>
                  <a:spcPct val="0"/>
                </a:spcAft>
                <a:defRPr/>
              </a:pPr>
              <a:t>09.05.2021</a:t>
            </a:fld>
            <a:endParaRPr lang="cs-CZ">
              <a:solidFill>
                <a:srgbClr val="FFF9E5">
                  <a:shade val="50000"/>
                </a:srgbClr>
              </a:solidFill>
              <a:latin typeface="Trebuchet MS" pitchFamily="34" charset="0"/>
              <a:cs typeface="Arial" charset="0"/>
            </a:endParaRPr>
          </a:p>
        </p:txBody>
      </p:sp>
      <p:sp>
        <p:nvSpPr>
          <p:cNvPr id="22" name="Footer Placeholder 21"/>
          <p:cNvSpPr>
            <a:spLocks noGrp="1"/>
          </p:cNvSpPr>
          <p:nvPr>
            <p:ph type="ftr" sz="quarter" idx="3"/>
          </p:nvPr>
        </p:nvSpPr>
        <p:spPr>
          <a:xfrm>
            <a:off x="2438400" y="6356350"/>
            <a:ext cx="2895600" cy="365125"/>
          </a:xfrm>
          <a:prstGeom prst="rect">
            <a:avLst/>
          </a:prstGeom>
        </p:spPr>
        <p:txBody>
          <a:bodyPr vert="horz" lIns="0" anchor="b"/>
          <a:lstStyle>
            <a:lvl1pPr algn="l">
              <a:defRPr sz="1200">
                <a:solidFill>
                  <a:schemeClr val="tx2">
                    <a:shade val="50000"/>
                  </a:schemeClr>
                </a:solidFill>
              </a:defRPr>
            </a:lvl1pPr>
          </a:lstStyle>
          <a:p>
            <a:pPr fontAlgn="base">
              <a:spcBef>
                <a:spcPct val="0"/>
              </a:spcBef>
              <a:spcAft>
                <a:spcPct val="0"/>
              </a:spcAft>
              <a:defRPr/>
            </a:pPr>
            <a:endParaRPr lang="cs-CZ">
              <a:solidFill>
                <a:srgbClr val="FFF9E5">
                  <a:shade val="50000"/>
                </a:srgbClr>
              </a:solidFill>
              <a:latin typeface="Trebuchet MS" pitchFamily="34" charset="0"/>
              <a:cs typeface="Arial" charset="0"/>
            </a:endParaRPr>
          </a:p>
        </p:txBody>
      </p:sp>
      <p:sp>
        <p:nvSpPr>
          <p:cNvPr id="18" name="Slide Number Placeholder 17"/>
          <p:cNvSpPr>
            <a:spLocks noGrp="1"/>
          </p:cNvSpPr>
          <p:nvPr>
            <p:ph type="sldNum" sz="quarter" idx="4"/>
          </p:nvPr>
        </p:nvSpPr>
        <p:spPr>
          <a:xfrm>
            <a:off x="8153400" y="6356350"/>
            <a:ext cx="533400" cy="365125"/>
          </a:xfrm>
          <a:prstGeom prst="rect">
            <a:avLst/>
          </a:prstGeom>
        </p:spPr>
        <p:txBody>
          <a:bodyPr vert="horz" lIns="91440" rIns="0" anchor="b"/>
          <a:lstStyle>
            <a:lvl1pPr algn="r">
              <a:defRPr sz="1400" smtClean="0">
                <a:solidFill>
                  <a:schemeClr val="tx2">
                    <a:shade val="50000"/>
                  </a:schemeClr>
                </a:solidFill>
              </a:defRPr>
            </a:lvl1pPr>
          </a:lstStyle>
          <a:p>
            <a:pPr fontAlgn="base">
              <a:spcBef>
                <a:spcPct val="0"/>
              </a:spcBef>
              <a:spcAft>
                <a:spcPct val="0"/>
              </a:spcAft>
              <a:defRPr/>
            </a:pPr>
            <a:fld id="{E431B447-014D-4095-9331-5C9C7EB94C61}" type="slidenum">
              <a:rPr lang="cs-CZ">
                <a:solidFill>
                  <a:srgbClr val="FFF9E5">
                    <a:shade val="50000"/>
                  </a:srgbClr>
                </a:solidFill>
                <a:latin typeface="Trebuchet MS" pitchFamily="34" charset="0"/>
                <a:cs typeface="Arial" charset="0"/>
              </a:rPr>
              <a:pPr fontAlgn="base">
                <a:spcBef>
                  <a:spcPct val="0"/>
                </a:spcBef>
                <a:spcAft>
                  <a:spcPct val="0"/>
                </a:spcAft>
                <a:defRPr/>
              </a:pPr>
              <a:t>‹#›</a:t>
            </a:fld>
            <a:endParaRPr lang="cs-CZ">
              <a:solidFill>
                <a:srgbClr val="FFF9E5">
                  <a:shade val="50000"/>
                </a:srgbClr>
              </a:solidFill>
              <a:latin typeface="Trebuchet MS" pitchFamily="34" charset="0"/>
              <a:cs typeface="Arial" charset="0"/>
            </a:endParaRPr>
          </a:p>
        </p:txBody>
      </p:sp>
    </p:spTree>
    <p:extLst>
      <p:ext uri="{BB962C8B-B14F-4D97-AF65-F5344CB8AC3E}">
        <p14:creationId xmlns:p14="http://schemas.microsoft.com/office/powerpoint/2010/main" val="3013178449"/>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fontAlgn="base">
        <a:spcBef>
          <a:spcPct val="0"/>
        </a:spcBef>
        <a:spcAft>
          <a:spcPct val="0"/>
        </a:spcAft>
        <a:defRPr sz="4800" b="1" kern="1200">
          <a:ln w="500">
            <a:solidFill>
              <a:schemeClr val="tx2">
                <a:shade val="20000"/>
                <a:satMod val="350000"/>
              </a:schemeClr>
            </a:solidFill>
          </a:ln>
          <a:solidFill>
            <a:srgbClr val="FFFFD2"/>
          </a:solidFill>
          <a:effectLst>
            <a:outerShdw blurRad="30000" dist="30000" dir="2700000" algn="tl" rotWithShape="0">
              <a:schemeClr val="bg2">
                <a:shade val="45000"/>
                <a:satMod val="150000"/>
                <a:alpha val="90000"/>
              </a:schemeClr>
            </a:outerShdw>
          </a:effectLst>
          <a:latin typeface="+mj-lt"/>
          <a:ea typeface="+mj-ea"/>
          <a:cs typeface="+mj-cs"/>
        </a:defRPr>
      </a:lvl1pPr>
      <a:lvl2pPr algn="l" rtl="0" fontAlgn="base">
        <a:spcBef>
          <a:spcPct val="0"/>
        </a:spcBef>
        <a:spcAft>
          <a:spcPct val="0"/>
        </a:spcAft>
        <a:defRPr sz="4800" b="1">
          <a:solidFill>
            <a:srgbClr val="FFFFD2"/>
          </a:solidFill>
          <a:latin typeface="Corbel" pitchFamily="34" charset="0"/>
        </a:defRPr>
      </a:lvl2pPr>
      <a:lvl3pPr algn="l" rtl="0" fontAlgn="base">
        <a:spcBef>
          <a:spcPct val="0"/>
        </a:spcBef>
        <a:spcAft>
          <a:spcPct val="0"/>
        </a:spcAft>
        <a:defRPr sz="4800" b="1">
          <a:solidFill>
            <a:srgbClr val="FFFFD2"/>
          </a:solidFill>
          <a:latin typeface="Corbel" pitchFamily="34" charset="0"/>
        </a:defRPr>
      </a:lvl3pPr>
      <a:lvl4pPr algn="l" rtl="0" fontAlgn="base">
        <a:spcBef>
          <a:spcPct val="0"/>
        </a:spcBef>
        <a:spcAft>
          <a:spcPct val="0"/>
        </a:spcAft>
        <a:defRPr sz="4800" b="1">
          <a:solidFill>
            <a:srgbClr val="FFFFD2"/>
          </a:solidFill>
          <a:latin typeface="Corbel" pitchFamily="34" charset="0"/>
        </a:defRPr>
      </a:lvl4pPr>
      <a:lvl5pPr algn="l" rtl="0" fontAlgn="base">
        <a:spcBef>
          <a:spcPct val="0"/>
        </a:spcBef>
        <a:spcAft>
          <a:spcPct val="0"/>
        </a:spcAft>
        <a:defRPr sz="4800" b="1">
          <a:solidFill>
            <a:srgbClr val="FFFFD2"/>
          </a:solidFill>
          <a:latin typeface="Corbel" pitchFamily="34" charset="0"/>
        </a:defRPr>
      </a:lvl5pPr>
      <a:lvl6pPr marL="457200" algn="l" rtl="0" fontAlgn="base">
        <a:spcBef>
          <a:spcPct val="0"/>
        </a:spcBef>
        <a:spcAft>
          <a:spcPct val="0"/>
        </a:spcAft>
        <a:defRPr sz="4800" b="1">
          <a:solidFill>
            <a:srgbClr val="FFFFD2"/>
          </a:solidFill>
          <a:latin typeface="Corbel" pitchFamily="34" charset="0"/>
        </a:defRPr>
      </a:lvl6pPr>
      <a:lvl7pPr marL="914400" algn="l" rtl="0" fontAlgn="base">
        <a:spcBef>
          <a:spcPct val="0"/>
        </a:spcBef>
        <a:spcAft>
          <a:spcPct val="0"/>
        </a:spcAft>
        <a:defRPr sz="4800" b="1">
          <a:solidFill>
            <a:srgbClr val="FFFFD2"/>
          </a:solidFill>
          <a:latin typeface="Corbel" pitchFamily="34" charset="0"/>
        </a:defRPr>
      </a:lvl7pPr>
      <a:lvl8pPr marL="1371600" algn="l" rtl="0" fontAlgn="base">
        <a:spcBef>
          <a:spcPct val="0"/>
        </a:spcBef>
        <a:spcAft>
          <a:spcPct val="0"/>
        </a:spcAft>
        <a:defRPr sz="4800" b="1">
          <a:solidFill>
            <a:srgbClr val="FFFFD2"/>
          </a:solidFill>
          <a:latin typeface="Corbel" pitchFamily="34" charset="0"/>
        </a:defRPr>
      </a:lvl8pPr>
      <a:lvl9pPr marL="1828800" algn="l" rtl="0" fontAlgn="base">
        <a:spcBef>
          <a:spcPct val="0"/>
        </a:spcBef>
        <a:spcAft>
          <a:spcPct val="0"/>
        </a:spcAft>
        <a:defRPr sz="4800" b="1">
          <a:solidFill>
            <a:srgbClr val="FFFFD2"/>
          </a:solidFill>
          <a:latin typeface="Corbel" pitchFamily="34" charset="0"/>
        </a:defRPr>
      </a:lvl9pPr>
    </p:titleStyle>
    <p:bodyStyle>
      <a:lvl1pPr marL="319088" indent="-319088" algn="l" rtl="0" fontAlgn="base">
        <a:spcBef>
          <a:spcPct val="20000"/>
        </a:spcBef>
        <a:spcAft>
          <a:spcPct val="0"/>
        </a:spcAft>
        <a:buClr>
          <a:schemeClr val="accent1"/>
        </a:buClr>
        <a:buSzPct val="70000"/>
        <a:buFont typeface="Wingdings 2" pitchFamily="18" charset="2"/>
        <a:buChar char=""/>
        <a:defRPr sz="3000" kern="1200">
          <a:solidFill>
            <a:schemeClr val="tx1"/>
          </a:solidFill>
          <a:latin typeface="+mn-lt"/>
          <a:ea typeface="+mn-ea"/>
          <a:cs typeface="+mn-cs"/>
        </a:defRPr>
      </a:lvl1pPr>
      <a:lvl2pPr marL="630238" indent="-273050" algn="l" rtl="0" fontAlgn="base">
        <a:spcBef>
          <a:spcPct val="20000"/>
        </a:spcBef>
        <a:spcAft>
          <a:spcPct val="0"/>
        </a:spcAft>
        <a:buClr>
          <a:schemeClr val="accent2"/>
        </a:buClr>
        <a:buFont typeface="Wingdings 2" pitchFamily="18" charset="2"/>
        <a:buChar char=""/>
        <a:defRPr sz="2600" kern="1200">
          <a:solidFill>
            <a:schemeClr val="tx1"/>
          </a:solidFill>
          <a:latin typeface="+mn-lt"/>
          <a:ea typeface="+mn-ea"/>
          <a:cs typeface="+mn-cs"/>
        </a:defRPr>
      </a:lvl2pPr>
      <a:lvl3pPr marL="922338" indent="-273050" algn="l" rtl="0" fontAlgn="base">
        <a:spcBef>
          <a:spcPct val="20000"/>
        </a:spcBef>
        <a:spcAft>
          <a:spcPct val="0"/>
        </a:spcAft>
        <a:buClr>
          <a:srgbClr val="FF953E"/>
        </a:buClr>
        <a:buFont typeface="Wingdings 2" pitchFamily="18" charset="2"/>
        <a:buChar char=""/>
        <a:defRPr sz="2400" kern="1200">
          <a:solidFill>
            <a:schemeClr val="tx1"/>
          </a:solidFill>
          <a:latin typeface="+mn-lt"/>
          <a:ea typeface="+mn-ea"/>
          <a:cs typeface="+mn-cs"/>
        </a:defRPr>
      </a:lvl3pPr>
      <a:lvl4pPr marL="1187450" indent="-228600" algn="l" rtl="0" fontAlgn="base">
        <a:spcBef>
          <a:spcPct val="20000"/>
        </a:spcBef>
        <a:spcAft>
          <a:spcPct val="0"/>
        </a:spcAft>
        <a:buClr>
          <a:srgbClr val="F8BD52"/>
        </a:buClr>
        <a:buFont typeface="Wingdings 2" pitchFamily="18" charset="2"/>
        <a:buChar char=""/>
        <a:defRPr sz="2200" kern="1200">
          <a:solidFill>
            <a:schemeClr val="tx1"/>
          </a:solidFill>
          <a:latin typeface="+mn-lt"/>
          <a:ea typeface="+mn-ea"/>
          <a:cs typeface="+mn-cs"/>
        </a:defRPr>
      </a:lvl4pPr>
      <a:lvl5pPr marL="1425575" indent="-228600" algn="l" rtl="0" fontAlgn="base">
        <a:spcBef>
          <a:spcPct val="20000"/>
        </a:spcBef>
        <a:spcAft>
          <a:spcPct val="0"/>
        </a:spcAft>
        <a:buClr>
          <a:srgbClr val="46A6BD"/>
        </a:buClr>
        <a:buFont typeface="Wingdings 2" pitchFamily="18" charset="2"/>
        <a:buChar char=""/>
        <a:defRPr sz="2000" kern="1200">
          <a:solidFill>
            <a:schemeClr val="tx1"/>
          </a:solidFill>
          <a:latin typeface="+mn-lt"/>
          <a:ea typeface="+mn-ea"/>
          <a:cs typeface="+mn-cs"/>
        </a:defRPr>
      </a:lvl5pPr>
      <a:lvl6pPr marL="1673352" indent="-228600" algn="l" rtl="0" eaLnBrk="1" latinLnBrk="0" hangingPunct="1">
        <a:spcBef>
          <a:spcPct val="20000"/>
        </a:spcBef>
        <a:buClr>
          <a:schemeClr val="accent6"/>
        </a:buClr>
        <a:buFont typeface="Wingdings 2"/>
        <a:buChar char=""/>
        <a:defRPr sz="1800" kern="1200">
          <a:solidFill>
            <a:schemeClr val="tx1"/>
          </a:solidFill>
          <a:latin typeface="+mn-lt"/>
          <a:ea typeface="+mn-ea"/>
          <a:cs typeface="+mn-cs"/>
        </a:defRPr>
      </a:lvl6pPr>
      <a:lvl7pPr marL="1911096" indent="-228600" algn="l" rtl="0" eaLnBrk="1" latinLnBrk="0" hangingPunct="1">
        <a:spcBef>
          <a:spcPct val="20000"/>
        </a:spcBef>
        <a:buClr>
          <a:schemeClr val="tx2"/>
        </a:buClr>
        <a:buFont typeface="Wingdings 2"/>
        <a:buChar char=""/>
        <a:defRPr sz="1600" kern="1200">
          <a:solidFill>
            <a:schemeClr val="tx1"/>
          </a:solidFill>
          <a:latin typeface="+mn-lt"/>
          <a:ea typeface="+mn-ea"/>
          <a:cs typeface="+mn-cs"/>
        </a:defRPr>
      </a:lvl7pPr>
      <a:lvl8pPr marL="2121408" indent="-182880" algn="l" rtl="0" eaLnBrk="1" latinLnBrk="0" hangingPunct="1">
        <a:spcBef>
          <a:spcPct val="20000"/>
        </a:spcBef>
        <a:buClr>
          <a:schemeClr val="tx2"/>
        </a:buClr>
        <a:buFont typeface="Wingdings 2"/>
        <a:buChar char=""/>
        <a:defRPr sz="1400" kern="1200">
          <a:solidFill>
            <a:schemeClr val="tx1"/>
          </a:solidFill>
          <a:latin typeface="+mn-lt"/>
          <a:ea typeface="+mn-ea"/>
          <a:cs typeface="+mn-cs"/>
        </a:defRPr>
      </a:lvl8pPr>
      <a:lvl9pPr marL="2322576" indent="-182880" algn="l" rtl="0" eaLnBrk="1" latinLnBrk="0" hangingPunct="1">
        <a:spcBef>
          <a:spcPct val="20000"/>
        </a:spcBef>
        <a:buClr>
          <a:schemeClr val="tx2"/>
        </a:buClr>
        <a:buFont typeface="Wingdings 2"/>
        <a:buChar char=""/>
        <a:defRPr sz="1400" kern="1200">
          <a:solidFill>
            <a:schemeClr val="tx1"/>
          </a:solidFill>
          <a:latin typeface="+mn-lt"/>
          <a:ea typeface="+mn-ea"/>
          <a:cs typeface="+mn-cs"/>
        </a:defRPr>
      </a:lvl9pPr>
    </p:bodyStyle>
    <p:otherStyle>
      <a:lvl1pPr marL="0" algn="l" rtl="0" eaLnBrk="1" hangingPunct="1">
        <a:defRPr kern="1200">
          <a:solidFill>
            <a:schemeClr val="tx1"/>
          </a:solidFill>
          <a:latin typeface="+mn-lt"/>
          <a:ea typeface="+mn-ea"/>
          <a:cs typeface="+mn-cs"/>
        </a:defRPr>
      </a:lvl1pPr>
      <a:lvl2pPr marL="457200" algn="l" rtl="0" eaLnBrk="1" hangingPunct="1">
        <a:defRPr kern="1200">
          <a:solidFill>
            <a:schemeClr val="tx1"/>
          </a:solidFill>
          <a:latin typeface="+mn-lt"/>
          <a:ea typeface="+mn-ea"/>
          <a:cs typeface="+mn-cs"/>
        </a:defRPr>
      </a:lvl2pPr>
      <a:lvl3pPr marL="914400" algn="l" rtl="0" eaLnBrk="1" hangingPunct="1">
        <a:defRPr kern="1200">
          <a:solidFill>
            <a:schemeClr val="tx1"/>
          </a:solidFill>
          <a:latin typeface="+mn-lt"/>
          <a:ea typeface="+mn-ea"/>
          <a:cs typeface="+mn-cs"/>
        </a:defRPr>
      </a:lvl3pPr>
      <a:lvl4pPr marL="1371600" algn="l" rtl="0" eaLnBrk="1" hangingPunct="1">
        <a:defRPr kern="1200">
          <a:solidFill>
            <a:schemeClr val="tx1"/>
          </a:solidFill>
          <a:latin typeface="+mn-lt"/>
          <a:ea typeface="+mn-ea"/>
          <a:cs typeface="+mn-cs"/>
        </a:defRPr>
      </a:lvl4pPr>
      <a:lvl5pPr marL="1828800" algn="l" rtl="0" eaLnBrk="1" hangingPunct="1">
        <a:defRPr kern="1200">
          <a:solidFill>
            <a:schemeClr val="tx1"/>
          </a:solidFill>
          <a:latin typeface="+mn-lt"/>
          <a:ea typeface="+mn-ea"/>
          <a:cs typeface="+mn-cs"/>
        </a:defRPr>
      </a:lvl5pPr>
      <a:lvl6pPr marL="2286000" algn="l" rtl="0" eaLnBrk="1" hangingPunct="1">
        <a:defRPr kern="1200">
          <a:solidFill>
            <a:schemeClr val="tx1"/>
          </a:solidFill>
          <a:latin typeface="+mn-lt"/>
          <a:ea typeface="+mn-ea"/>
          <a:cs typeface="+mn-cs"/>
        </a:defRPr>
      </a:lvl6pPr>
      <a:lvl7pPr marL="2743200" algn="l" rtl="0" eaLnBrk="1" hangingPunct="1">
        <a:defRPr kern="1200">
          <a:solidFill>
            <a:schemeClr val="tx1"/>
          </a:solidFill>
          <a:latin typeface="+mn-lt"/>
          <a:ea typeface="+mn-ea"/>
          <a:cs typeface="+mn-cs"/>
        </a:defRPr>
      </a:lvl7pPr>
      <a:lvl8pPr marL="3200400" algn="l" rtl="0" eaLnBrk="1" hangingPunct="1">
        <a:defRPr kern="1200">
          <a:solidFill>
            <a:schemeClr val="tx1"/>
          </a:solidFill>
          <a:latin typeface="+mn-lt"/>
          <a:ea typeface="+mn-ea"/>
          <a:cs typeface="+mn-cs"/>
        </a:defRPr>
      </a:lvl8pPr>
      <a:lvl9pPr marL="3657600" algn="l" rtl="0" eaLnBrk="1" hangingPunct="1">
        <a:defRPr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683568" y="836712"/>
            <a:ext cx="8229600" cy="3384376"/>
          </a:xfrm>
        </p:spPr>
        <p:txBody>
          <a:bodyPr>
            <a:normAutofit fontScale="90000"/>
          </a:bodyPr>
          <a:lstStyle/>
          <a:p>
            <a:pPr fontAlgn="auto">
              <a:spcAft>
                <a:spcPts val="0"/>
              </a:spcAft>
              <a:defRPr/>
            </a:pPr>
            <a:r>
              <a:rPr lang="cs-CZ" dirty="0">
                <a:solidFill>
                  <a:schemeClr val="tx2">
                    <a:lumMod val="90000"/>
                  </a:schemeClr>
                </a:solidFill>
              </a:rPr>
              <a:t>Rozhodovací praxe Soudního dvora EU</a:t>
            </a:r>
            <a:br>
              <a:rPr lang="cs-CZ" dirty="0">
                <a:solidFill>
                  <a:schemeClr val="tx2">
                    <a:lumMod val="90000"/>
                  </a:schemeClr>
                </a:solidFill>
              </a:rPr>
            </a:br>
            <a:r>
              <a:rPr lang="cs-CZ" dirty="0">
                <a:solidFill>
                  <a:schemeClr val="tx2">
                    <a:lumMod val="90000"/>
                  </a:schemeClr>
                </a:solidFill>
              </a:rPr>
              <a:t>s dopady na trestní právo</a:t>
            </a:r>
            <a:br>
              <a:rPr lang="cs-CZ" dirty="0">
                <a:solidFill>
                  <a:schemeClr val="tx2">
                    <a:lumMod val="90000"/>
                  </a:schemeClr>
                </a:solidFill>
              </a:rPr>
            </a:br>
            <a:endParaRPr lang="cs-CZ" dirty="0">
              <a:solidFill>
                <a:schemeClr val="tx2">
                  <a:lumMod val="90000"/>
                </a:schemeClr>
              </a:solidFill>
            </a:endParaRPr>
          </a:p>
        </p:txBody>
      </p:sp>
      <p:sp>
        <p:nvSpPr>
          <p:cNvPr id="3" name="Podnadpis 2"/>
          <p:cNvSpPr>
            <a:spLocks noGrp="1"/>
          </p:cNvSpPr>
          <p:nvPr>
            <p:ph type="subTitle" idx="1"/>
          </p:nvPr>
        </p:nvSpPr>
        <p:spPr>
          <a:xfrm>
            <a:off x="755576" y="4869160"/>
            <a:ext cx="5328592" cy="1219200"/>
          </a:xfrm>
        </p:spPr>
        <p:txBody>
          <a:bodyPr/>
          <a:lstStyle/>
          <a:p>
            <a:r>
              <a:rPr lang="cs-CZ" sz="2000" dirty="0">
                <a:solidFill>
                  <a:schemeClr val="tx2">
                    <a:lumMod val="90000"/>
                  </a:schemeClr>
                </a:solidFill>
                <a:effectLst>
                  <a:outerShdw blurRad="38100" dist="38100" dir="2700000" algn="tl">
                    <a:srgbClr val="000000">
                      <a:alpha val="43137"/>
                    </a:srgbClr>
                  </a:outerShdw>
                </a:effectLst>
                <a:latin typeface="Bookman Old Style" pitchFamily="18" charset="0"/>
              </a:rPr>
              <a:t>Trestní právo (hmotné a procesní) v evropském prostředí ( 10.5. 2021)</a:t>
            </a:r>
            <a:endParaRPr lang="en-US" sz="2000" dirty="0">
              <a:solidFill>
                <a:schemeClr val="tx2">
                  <a:lumMod val="90000"/>
                </a:schemeClr>
              </a:solidFill>
              <a:effectLst>
                <a:outerShdw blurRad="38100" dist="38100" dir="2700000" algn="tl">
                  <a:srgbClr val="000000">
                    <a:alpha val="43137"/>
                  </a:srgbClr>
                </a:outerShdw>
              </a:effectLst>
              <a:latin typeface="Bookman Old Style" pitchFamily="18" charset="0"/>
            </a:endParaRPr>
          </a:p>
          <a:p>
            <a:endParaRPr lang="cs-CZ" dirty="0">
              <a:solidFill>
                <a:schemeClr val="tx2">
                  <a:lumMod val="90000"/>
                </a:schemeClr>
              </a:solidFill>
              <a:effectLst>
                <a:outerShdw blurRad="38100" dist="38100" dir="2700000" algn="tl">
                  <a:srgbClr val="000000">
                    <a:alpha val="43137"/>
                  </a:srgbClr>
                </a:outerShdw>
              </a:effectLst>
              <a:latin typeface="Bookman Old Style" pitchFamily="18" charset="0"/>
            </a:endParaRPr>
          </a:p>
          <a:p>
            <a:endParaRPr lang="cs-CZ" dirty="0">
              <a:solidFill>
                <a:schemeClr val="tx2">
                  <a:lumMod val="90000"/>
                </a:schemeClr>
              </a:solidFill>
              <a:effectLst>
                <a:outerShdw blurRad="38100" dist="38100" dir="2700000" algn="tl">
                  <a:srgbClr val="000000">
                    <a:alpha val="43137"/>
                  </a:srgbClr>
                </a:outerShdw>
              </a:effectLst>
              <a:latin typeface="Bookman Old Style" pitchFamily="18" charset="0"/>
            </a:endParaRPr>
          </a:p>
          <a:p>
            <a:r>
              <a:rPr lang="cs-CZ" sz="2000" b="1" dirty="0">
                <a:solidFill>
                  <a:schemeClr val="tx2">
                    <a:lumMod val="90000"/>
                  </a:schemeClr>
                </a:solidFill>
                <a:effectLst>
                  <a:outerShdw blurRad="38100" dist="38100" dir="2700000" algn="tl">
                    <a:srgbClr val="000000">
                      <a:alpha val="43137"/>
                    </a:srgbClr>
                  </a:outerShdw>
                </a:effectLst>
                <a:latin typeface="Bookman Old Style" pitchFamily="18" charset="0"/>
              </a:rPr>
              <a:t>Prof. JUDr. Jaroslav </a:t>
            </a:r>
            <a:r>
              <a:rPr lang="cs-CZ" sz="2000" b="1" dirty="0" err="1">
                <a:solidFill>
                  <a:schemeClr val="tx2">
                    <a:lumMod val="90000"/>
                  </a:schemeClr>
                </a:solidFill>
                <a:effectLst>
                  <a:outerShdw blurRad="38100" dist="38100" dir="2700000" algn="tl">
                    <a:srgbClr val="000000">
                      <a:alpha val="43137"/>
                    </a:srgbClr>
                  </a:outerShdw>
                </a:effectLst>
                <a:latin typeface="Bookman Old Style" pitchFamily="18" charset="0"/>
              </a:rPr>
              <a:t>Fenyk</a:t>
            </a:r>
            <a:r>
              <a:rPr lang="cs-CZ" sz="2000" b="1" dirty="0">
                <a:solidFill>
                  <a:schemeClr val="tx2">
                    <a:lumMod val="90000"/>
                  </a:schemeClr>
                </a:solidFill>
                <a:effectLst>
                  <a:outerShdw blurRad="38100" dist="38100" dir="2700000" algn="tl">
                    <a:srgbClr val="000000">
                      <a:alpha val="43137"/>
                    </a:srgbClr>
                  </a:outerShdw>
                </a:effectLst>
                <a:latin typeface="Bookman Old Style" pitchFamily="18" charset="0"/>
              </a:rPr>
              <a:t>, Ph.D., </a:t>
            </a:r>
            <a:r>
              <a:rPr lang="cs-CZ" sz="2000" b="1" dirty="0" err="1">
                <a:solidFill>
                  <a:schemeClr val="tx2">
                    <a:lumMod val="90000"/>
                  </a:schemeClr>
                </a:solidFill>
                <a:effectLst>
                  <a:outerShdw blurRad="38100" dist="38100" dir="2700000" algn="tl">
                    <a:srgbClr val="000000">
                      <a:alpha val="43137"/>
                    </a:srgbClr>
                  </a:outerShdw>
                </a:effectLst>
                <a:latin typeface="Bookman Old Style" pitchFamily="18" charset="0"/>
              </a:rPr>
              <a:t>DSc</a:t>
            </a:r>
            <a:r>
              <a:rPr lang="cs-CZ" sz="2000" b="1" dirty="0">
                <a:solidFill>
                  <a:schemeClr val="tx2">
                    <a:lumMod val="90000"/>
                  </a:schemeClr>
                </a:solidFill>
                <a:effectLst>
                  <a:outerShdw blurRad="38100" dist="38100" dir="2700000" algn="tl">
                    <a:srgbClr val="000000">
                      <a:alpha val="43137"/>
                    </a:srgbClr>
                  </a:outerShdw>
                </a:effectLst>
                <a:latin typeface="Bookman Old Style" pitchFamily="18" charset="0"/>
              </a:rPr>
              <a:t>.</a:t>
            </a:r>
            <a:endParaRPr lang="sk-SK" b="1" dirty="0">
              <a:solidFill>
                <a:schemeClr val="tx2">
                  <a:lumMod val="90000"/>
                </a:schemeClr>
              </a:solidFill>
              <a:effectLst>
                <a:outerShdw blurRad="38100" dist="38100" dir="2700000" algn="tl">
                  <a:srgbClr val="000000">
                    <a:alpha val="43137"/>
                  </a:srgbClr>
                </a:outerShdw>
              </a:effectLst>
              <a:latin typeface="Bookman Old Style" pitchFamily="18" charset="0"/>
            </a:endParaRPr>
          </a:p>
        </p:txBody>
      </p:sp>
    </p:spTree>
    <p:extLst>
      <p:ext uri="{BB962C8B-B14F-4D97-AF65-F5344CB8AC3E}">
        <p14:creationId xmlns:p14="http://schemas.microsoft.com/office/powerpoint/2010/main" val="19205731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4274" name="Rectangle 3"/>
          <p:cNvSpPr>
            <a:spLocks noGrp="1" noChangeArrowheads="1"/>
          </p:cNvSpPr>
          <p:nvPr>
            <p:ph idx="1"/>
          </p:nvPr>
        </p:nvSpPr>
        <p:spPr>
          <a:xfrm>
            <a:off x="539552" y="1628800"/>
            <a:ext cx="7561262" cy="3457575"/>
          </a:xfrm>
        </p:spPr>
        <p:txBody>
          <a:bodyPr/>
          <a:lstStyle/>
          <a:p>
            <a:pPr algn="just">
              <a:buClr>
                <a:schemeClr val="accent3"/>
              </a:buClr>
              <a:buFont typeface="Wingdings" pitchFamily="2" charset="2"/>
              <a:buChar char="Ø"/>
            </a:pPr>
            <a:r>
              <a:rPr lang="cs-CZ" sz="2000" dirty="0">
                <a:latin typeface="Arial" charset="0"/>
                <a:cs typeface="Arial" charset="0"/>
              </a:rPr>
              <a:t>spor o odškodnění za zranění způsobená při násilném přepadení občana UK ve FR. FR MF - odškodné se vyplácelo pouze FR státním občanům, držitelům trvalého pobytu v FR či cizím státním příslušníkům státu, který recipročně poskytuje stejná plnění na základě smlouvy s Francií.  </a:t>
            </a:r>
          </a:p>
          <a:p>
            <a:pPr algn="just">
              <a:buClr>
                <a:schemeClr val="accent3"/>
              </a:buClr>
              <a:buFont typeface="Wingdings" pitchFamily="2" charset="2"/>
              <a:buChar char="Ø"/>
            </a:pPr>
            <a:r>
              <a:rPr lang="cs-CZ" sz="2000" dirty="0">
                <a:latin typeface="Arial" charset="0"/>
                <a:cs typeface="Arial" charset="0"/>
              </a:rPr>
              <a:t>právo na stejné zacházení vyplývá přímo z komunitárního práva a nemůže záviset na existenci reciproční smlouvy</a:t>
            </a:r>
          </a:p>
          <a:p>
            <a:pPr marL="590550" lvl="1" indent="-342900" algn="just">
              <a:buSzPct val="60000"/>
              <a:buFont typeface="Wingdings" pitchFamily="2" charset="2"/>
              <a:buChar char="Ø"/>
            </a:pPr>
            <a:endParaRPr lang="cs-CZ" sz="1500" dirty="0">
              <a:latin typeface="Arial" charset="0"/>
              <a:cs typeface="Arial" charset="0"/>
            </a:endParaRPr>
          </a:p>
          <a:p>
            <a:pPr marL="590550" lvl="1" indent="-342900" algn="just">
              <a:buSzPct val="60000"/>
              <a:buFont typeface="Wingdings" pitchFamily="2" charset="2"/>
              <a:buChar char="Ø"/>
            </a:pPr>
            <a:endParaRPr lang="cs-CZ" sz="1400" dirty="0">
              <a:latin typeface="Arial" charset="0"/>
              <a:cs typeface="Arial" charset="0"/>
            </a:endParaRPr>
          </a:p>
        </p:txBody>
      </p:sp>
      <p:sp>
        <p:nvSpPr>
          <p:cNvPr id="4" name="Rectangle 2"/>
          <p:cNvSpPr txBox="1">
            <a:spLocks noChangeArrowheads="1"/>
          </p:cNvSpPr>
          <p:nvPr/>
        </p:nvSpPr>
        <p:spPr>
          <a:xfrm>
            <a:off x="539552" y="476672"/>
            <a:ext cx="7857256" cy="863600"/>
          </a:xfrm>
          <a:prstGeom prst="rect">
            <a:avLst/>
          </a:prstGeom>
        </p:spPr>
        <p:txBody>
          <a:bodyPr lIns="45720" tIns="0" rIns="45720" bIns="0" anchor="b">
            <a:normAutofit/>
          </a:bodyPr>
          <a:lstStyle>
            <a:lvl1pPr algn="l" rtl="0" fontAlgn="base">
              <a:spcBef>
                <a:spcPct val="0"/>
              </a:spcBef>
              <a:spcAft>
                <a:spcPct val="0"/>
              </a:spcAft>
              <a:defRPr sz="3800" b="1" kern="1200" cap="all">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latin typeface="+mj-lt"/>
                <a:ea typeface="+mj-ea"/>
                <a:cs typeface="+mj-cs"/>
              </a:defRPr>
            </a:lvl1pPr>
            <a:lvl2pPr algn="l" rtl="0" fontAlgn="base">
              <a:spcBef>
                <a:spcPct val="0"/>
              </a:spcBef>
              <a:spcAft>
                <a:spcPct val="0"/>
              </a:spcAft>
              <a:defRPr sz="3800" b="1">
                <a:solidFill>
                  <a:schemeClr val="tx1"/>
                </a:solidFill>
                <a:latin typeface="Trebuchet MS" pitchFamily="34" charset="0"/>
              </a:defRPr>
            </a:lvl2pPr>
            <a:lvl3pPr algn="l" rtl="0" fontAlgn="base">
              <a:spcBef>
                <a:spcPct val="0"/>
              </a:spcBef>
              <a:spcAft>
                <a:spcPct val="0"/>
              </a:spcAft>
              <a:defRPr sz="3800" b="1">
                <a:solidFill>
                  <a:schemeClr val="tx1"/>
                </a:solidFill>
                <a:latin typeface="Trebuchet MS" pitchFamily="34" charset="0"/>
              </a:defRPr>
            </a:lvl3pPr>
            <a:lvl4pPr algn="l" rtl="0" fontAlgn="base">
              <a:spcBef>
                <a:spcPct val="0"/>
              </a:spcBef>
              <a:spcAft>
                <a:spcPct val="0"/>
              </a:spcAft>
              <a:defRPr sz="3800" b="1">
                <a:solidFill>
                  <a:schemeClr val="tx1"/>
                </a:solidFill>
                <a:latin typeface="Trebuchet MS" pitchFamily="34" charset="0"/>
              </a:defRPr>
            </a:lvl4pPr>
            <a:lvl5pPr algn="l" rtl="0" fontAlgn="base">
              <a:spcBef>
                <a:spcPct val="0"/>
              </a:spcBef>
              <a:spcAft>
                <a:spcPct val="0"/>
              </a:spcAft>
              <a:defRPr sz="3800" b="1">
                <a:solidFill>
                  <a:schemeClr val="tx1"/>
                </a:solidFill>
                <a:latin typeface="Trebuchet MS" pitchFamily="34" charset="0"/>
              </a:defRPr>
            </a:lvl5pPr>
            <a:lvl6pPr marL="457200" algn="l" rtl="0" fontAlgn="base">
              <a:spcBef>
                <a:spcPct val="0"/>
              </a:spcBef>
              <a:spcAft>
                <a:spcPct val="0"/>
              </a:spcAft>
              <a:defRPr sz="3800" b="1">
                <a:solidFill>
                  <a:schemeClr val="tx1"/>
                </a:solidFill>
                <a:latin typeface="Trebuchet MS" pitchFamily="34" charset="0"/>
              </a:defRPr>
            </a:lvl6pPr>
            <a:lvl7pPr marL="914400" algn="l" rtl="0" fontAlgn="base">
              <a:spcBef>
                <a:spcPct val="0"/>
              </a:spcBef>
              <a:spcAft>
                <a:spcPct val="0"/>
              </a:spcAft>
              <a:defRPr sz="3800" b="1">
                <a:solidFill>
                  <a:schemeClr val="tx1"/>
                </a:solidFill>
                <a:latin typeface="Trebuchet MS" pitchFamily="34" charset="0"/>
              </a:defRPr>
            </a:lvl7pPr>
            <a:lvl8pPr marL="1371600" algn="l" rtl="0" fontAlgn="base">
              <a:spcBef>
                <a:spcPct val="0"/>
              </a:spcBef>
              <a:spcAft>
                <a:spcPct val="0"/>
              </a:spcAft>
              <a:defRPr sz="3800" b="1">
                <a:solidFill>
                  <a:schemeClr val="tx1"/>
                </a:solidFill>
                <a:latin typeface="Trebuchet MS" pitchFamily="34" charset="0"/>
              </a:defRPr>
            </a:lvl8pPr>
            <a:lvl9pPr marL="1828800" algn="l" rtl="0" fontAlgn="base">
              <a:spcBef>
                <a:spcPct val="0"/>
              </a:spcBef>
              <a:spcAft>
                <a:spcPct val="0"/>
              </a:spcAft>
              <a:defRPr sz="3800" b="1">
                <a:solidFill>
                  <a:schemeClr val="tx1"/>
                </a:solidFill>
                <a:latin typeface="Trebuchet MS" pitchFamily="34" charset="0"/>
              </a:defRPr>
            </a:lvl9pPr>
            <a:extLst/>
          </a:lstStyle>
          <a:p>
            <a:pPr fontAlgn="auto">
              <a:spcAft>
                <a:spcPts val="0"/>
              </a:spcAft>
              <a:defRPr/>
            </a:pPr>
            <a:r>
              <a:rPr lang="cs-CZ" sz="2800" dirty="0">
                <a:ln w="500">
                  <a:solidFill>
                    <a:srgbClr val="FFF9E5">
                      <a:shade val="20000"/>
                      <a:satMod val="120000"/>
                    </a:srgbClr>
                  </a:solidFill>
                </a:ln>
                <a:solidFill>
                  <a:schemeClr val="accent4">
                    <a:lumMod val="40000"/>
                    <a:lumOff val="60000"/>
                  </a:schemeClr>
                </a:solidFill>
                <a:latin typeface="Bookman Old Style" pitchFamily="18" charset="0"/>
              </a:rPr>
              <a:t>Ian William </a:t>
            </a:r>
            <a:r>
              <a:rPr lang="cs-CZ" sz="2800" dirty="0" err="1">
                <a:ln w="500">
                  <a:solidFill>
                    <a:srgbClr val="FFF9E5">
                      <a:shade val="20000"/>
                      <a:satMod val="120000"/>
                    </a:srgbClr>
                  </a:solidFill>
                </a:ln>
                <a:solidFill>
                  <a:schemeClr val="accent4">
                    <a:lumMod val="40000"/>
                    <a:lumOff val="60000"/>
                  </a:schemeClr>
                </a:solidFill>
                <a:latin typeface="Bookman Old Style" pitchFamily="18" charset="0"/>
              </a:rPr>
              <a:t>Cowan</a:t>
            </a:r>
            <a:r>
              <a:rPr lang="cs-CZ" sz="2800" dirty="0">
                <a:ln w="500">
                  <a:solidFill>
                    <a:srgbClr val="FFF9E5">
                      <a:shade val="20000"/>
                      <a:satMod val="120000"/>
                    </a:srgbClr>
                  </a:solidFill>
                </a:ln>
                <a:solidFill>
                  <a:schemeClr val="accent4">
                    <a:lumMod val="40000"/>
                    <a:lumOff val="60000"/>
                  </a:schemeClr>
                </a:solidFill>
                <a:latin typeface="Bookman Old Style" pitchFamily="18" charset="0"/>
              </a:rPr>
              <a:t>, č. 186/87</a:t>
            </a:r>
          </a:p>
        </p:txBody>
      </p:sp>
    </p:spTree>
    <p:extLst>
      <p:ext uri="{BB962C8B-B14F-4D97-AF65-F5344CB8AC3E}">
        <p14:creationId xmlns:p14="http://schemas.microsoft.com/office/powerpoint/2010/main" val="3197056859"/>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ppt_x</p:attrName>
                                        </p:attrNameLst>
                                      </p:cBhvr>
                                      <p:tavLst>
                                        <p:tav tm="0">
                                          <p:val>
                                            <p:strVal val="#ppt_x-.2"/>
                                          </p:val>
                                        </p:tav>
                                        <p:tav tm="100000">
                                          <p:val>
                                            <p:strVal val="#ppt_x"/>
                                          </p:val>
                                        </p:tav>
                                      </p:tavLst>
                                    </p:anim>
                                    <p:anim calcmode="lin" valueType="num">
                                      <p:cBhvr>
                                        <p:cTn id="8" dur="1000" fill="hold"/>
                                        <p:tgtEl>
                                          <p:spTgt spid="4"/>
                                        </p:tgtEl>
                                        <p:attrNameLst>
                                          <p:attrName>ppt_y</p:attrName>
                                        </p:attrNameLst>
                                      </p:cBhvr>
                                      <p:tavLst>
                                        <p:tav tm="0">
                                          <p:val>
                                            <p:strVal val="#ppt_y"/>
                                          </p:val>
                                        </p:tav>
                                        <p:tav tm="100000">
                                          <p:val>
                                            <p:strVal val="#ppt_y"/>
                                          </p:val>
                                        </p:tav>
                                      </p:tavLst>
                                    </p:anim>
                                    <p:animEffect transition="in" filter="wipe(right)" prLst="gradientSize: 0.1">
                                      <p:cBhvr>
                                        <p:cTn id="9"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5298" name="Rectangle 3"/>
          <p:cNvSpPr>
            <a:spLocks noGrp="1" noChangeArrowheads="1"/>
          </p:cNvSpPr>
          <p:nvPr>
            <p:ph idx="1"/>
          </p:nvPr>
        </p:nvSpPr>
        <p:spPr>
          <a:xfrm>
            <a:off x="615541" y="1628800"/>
            <a:ext cx="7561262" cy="5373687"/>
          </a:xfrm>
        </p:spPr>
        <p:txBody>
          <a:bodyPr/>
          <a:lstStyle/>
          <a:p>
            <a:pPr algn="just">
              <a:buClr>
                <a:schemeClr val="accent3"/>
              </a:buClr>
              <a:buFont typeface="Wingdings" pitchFamily="2" charset="2"/>
              <a:buChar char="Ø"/>
            </a:pPr>
            <a:r>
              <a:rPr lang="cs-CZ" sz="2000" dirty="0">
                <a:latin typeface="Arial" charset="0"/>
                <a:cs typeface="Arial" charset="0"/>
              </a:rPr>
              <a:t>občanka IT odsouzená k doživotnímu vyhoštění z území Řecka za drogovou TČ</a:t>
            </a:r>
          </a:p>
          <a:p>
            <a:pPr algn="just">
              <a:buClr>
                <a:schemeClr val="accent3"/>
              </a:buClr>
              <a:buFont typeface="Wingdings" pitchFamily="2" charset="2"/>
              <a:buChar char="Ø"/>
            </a:pPr>
            <a:r>
              <a:rPr lang="cs-CZ" sz="2000" dirty="0">
                <a:latin typeface="Arial" charset="0"/>
                <a:cs typeface="Arial" charset="0"/>
              </a:rPr>
              <a:t>Usvědčení z trestného činu však nezakládá samo o sobě možnost pachatele z území vyhostit. Je třeba dále prokázat ohrožení veřejného pořádku a bezpečnosti. </a:t>
            </a:r>
          </a:p>
          <a:p>
            <a:pPr marL="590550" lvl="1" indent="-342900" algn="just">
              <a:buSzPct val="60000"/>
              <a:buFont typeface="Wingdings" pitchFamily="2" charset="2"/>
              <a:buChar char="Ø"/>
            </a:pPr>
            <a:endParaRPr lang="cs-CZ" sz="1500" dirty="0">
              <a:latin typeface="Arial" charset="0"/>
              <a:cs typeface="Arial" charset="0"/>
            </a:endParaRPr>
          </a:p>
          <a:p>
            <a:pPr marL="590550" lvl="1" indent="-342900" algn="just">
              <a:buSzPct val="60000"/>
              <a:buFont typeface="Wingdings" pitchFamily="2" charset="2"/>
              <a:buChar char="Ø"/>
            </a:pPr>
            <a:endParaRPr lang="cs-CZ" sz="1400" dirty="0">
              <a:latin typeface="Arial" charset="0"/>
              <a:cs typeface="Arial" charset="0"/>
            </a:endParaRPr>
          </a:p>
        </p:txBody>
      </p:sp>
      <p:sp>
        <p:nvSpPr>
          <p:cNvPr id="4" name="Rectangle 2"/>
          <p:cNvSpPr txBox="1">
            <a:spLocks noChangeArrowheads="1"/>
          </p:cNvSpPr>
          <p:nvPr/>
        </p:nvSpPr>
        <p:spPr>
          <a:xfrm>
            <a:off x="467544" y="404664"/>
            <a:ext cx="7857256" cy="863600"/>
          </a:xfrm>
          <a:prstGeom prst="rect">
            <a:avLst/>
          </a:prstGeom>
        </p:spPr>
        <p:txBody>
          <a:bodyPr lIns="45720" tIns="0" rIns="45720" bIns="0" anchor="b">
            <a:normAutofit/>
          </a:bodyPr>
          <a:lstStyle>
            <a:lvl1pPr algn="l" rtl="0" fontAlgn="base">
              <a:spcBef>
                <a:spcPct val="0"/>
              </a:spcBef>
              <a:spcAft>
                <a:spcPct val="0"/>
              </a:spcAft>
              <a:defRPr sz="3800" b="1" kern="1200" cap="all">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latin typeface="+mj-lt"/>
                <a:ea typeface="+mj-ea"/>
                <a:cs typeface="+mj-cs"/>
              </a:defRPr>
            </a:lvl1pPr>
            <a:lvl2pPr algn="l" rtl="0" fontAlgn="base">
              <a:spcBef>
                <a:spcPct val="0"/>
              </a:spcBef>
              <a:spcAft>
                <a:spcPct val="0"/>
              </a:spcAft>
              <a:defRPr sz="3800" b="1">
                <a:solidFill>
                  <a:schemeClr val="tx1"/>
                </a:solidFill>
                <a:latin typeface="Trebuchet MS" pitchFamily="34" charset="0"/>
              </a:defRPr>
            </a:lvl2pPr>
            <a:lvl3pPr algn="l" rtl="0" fontAlgn="base">
              <a:spcBef>
                <a:spcPct val="0"/>
              </a:spcBef>
              <a:spcAft>
                <a:spcPct val="0"/>
              </a:spcAft>
              <a:defRPr sz="3800" b="1">
                <a:solidFill>
                  <a:schemeClr val="tx1"/>
                </a:solidFill>
                <a:latin typeface="Trebuchet MS" pitchFamily="34" charset="0"/>
              </a:defRPr>
            </a:lvl3pPr>
            <a:lvl4pPr algn="l" rtl="0" fontAlgn="base">
              <a:spcBef>
                <a:spcPct val="0"/>
              </a:spcBef>
              <a:spcAft>
                <a:spcPct val="0"/>
              </a:spcAft>
              <a:defRPr sz="3800" b="1">
                <a:solidFill>
                  <a:schemeClr val="tx1"/>
                </a:solidFill>
                <a:latin typeface="Trebuchet MS" pitchFamily="34" charset="0"/>
              </a:defRPr>
            </a:lvl4pPr>
            <a:lvl5pPr algn="l" rtl="0" fontAlgn="base">
              <a:spcBef>
                <a:spcPct val="0"/>
              </a:spcBef>
              <a:spcAft>
                <a:spcPct val="0"/>
              </a:spcAft>
              <a:defRPr sz="3800" b="1">
                <a:solidFill>
                  <a:schemeClr val="tx1"/>
                </a:solidFill>
                <a:latin typeface="Trebuchet MS" pitchFamily="34" charset="0"/>
              </a:defRPr>
            </a:lvl5pPr>
            <a:lvl6pPr marL="457200" algn="l" rtl="0" fontAlgn="base">
              <a:spcBef>
                <a:spcPct val="0"/>
              </a:spcBef>
              <a:spcAft>
                <a:spcPct val="0"/>
              </a:spcAft>
              <a:defRPr sz="3800" b="1">
                <a:solidFill>
                  <a:schemeClr val="tx1"/>
                </a:solidFill>
                <a:latin typeface="Trebuchet MS" pitchFamily="34" charset="0"/>
              </a:defRPr>
            </a:lvl6pPr>
            <a:lvl7pPr marL="914400" algn="l" rtl="0" fontAlgn="base">
              <a:spcBef>
                <a:spcPct val="0"/>
              </a:spcBef>
              <a:spcAft>
                <a:spcPct val="0"/>
              </a:spcAft>
              <a:defRPr sz="3800" b="1">
                <a:solidFill>
                  <a:schemeClr val="tx1"/>
                </a:solidFill>
                <a:latin typeface="Trebuchet MS" pitchFamily="34" charset="0"/>
              </a:defRPr>
            </a:lvl7pPr>
            <a:lvl8pPr marL="1371600" algn="l" rtl="0" fontAlgn="base">
              <a:spcBef>
                <a:spcPct val="0"/>
              </a:spcBef>
              <a:spcAft>
                <a:spcPct val="0"/>
              </a:spcAft>
              <a:defRPr sz="3800" b="1">
                <a:solidFill>
                  <a:schemeClr val="tx1"/>
                </a:solidFill>
                <a:latin typeface="Trebuchet MS" pitchFamily="34" charset="0"/>
              </a:defRPr>
            </a:lvl8pPr>
            <a:lvl9pPr marL="1828800" algn="l" rtl="0" fontAlgn="base">
              <a:spcBef>
                <a:spcPct val="0"/>
              </a:spcBef>
              <a:spcAft>
                <a:spcPct val="0"/>
              </a:spcAft>
              <a:defRPr sz="3800" b="1">
                <a:solidFill>
                  <a:schemeClr val="tx1"/>
                </a:solidFill>
                <a:latin typeface="Trebuchet MS" pitchFamily="34" charset="0"/>
              </a:defRPr>
            </a:lvl9pPr>
            <a:extLst/>
          </a:lstStyle>
          <a:p>
            <a:pPr fontAlgn="auto">
              <a:spcAft>
                <a:spcPts val="0"/>
              </a:spcAft>
              <a:defRPr/>
            </a:pPr>
            <a:r>
              <a:rPr lang="cs-CZ" sz="2800" dirty="0" err="1">
                <a:ln w="500">
                  <a:solidFill>
                    <a:srgbClr val="FFF9E5">
                      <a:shade val="20000"/>
                      <a:satMod val="120000"/>
                    </a:srgbClr>
                  </a:solidFill>
                </a:ln>
                <a:solidFill>
                  <a:schemeClr val="accent4">
                    <a:lumMod val="40000"/>
                    <a:lumOff val="60000"/>
                  </a:schemeClr>
                </a:solidFill>
                <a:latin typeface="Bookman Old Style" pitchFamily="18" charset="0"/>
              </a:rPr>
              <a:t>Donatella</a:t>
            </a:r>
            <a:r>
              <a:rPr lang="cs-CZ" sz="2800" dirty="0">
                <a:ln w="500">
                  <a:solidFill>
                    <a:srgbClr val="FFF9E5">
                      <a:shade val="20000"/>
                      <a:satMod val="120000"/>
                    </a:srgbClr>
                  </a:solidFill>
                </a:ln>
                <a:solidFill>
                  <a:schemeClr val="accent4">
                    <a:lumMod val="40000"/>
                    <a:lumOff val="60000"/>
                  </a:schemeClr>
                </a:solidFill>
                <a:latin typeface="Bookman Old Style" pitchFamily="18" charset="0"/>
              </a:rPr>
              <a:t> </a:t>
            </a:r>
            <a:r>
              <a:rPr lang="cs-CZ" sz="2800" dirty="0" err="1">
                <a:ln w="500">
                  <a:solidFill>
                    <a:srgbClr val="FFF9E5">
                      <a:shade val="20000"/>
                      <a:satMod val="120000"/>
                    </a:srgbClr>
                  </a:solidFill>
                </a:ln>
                <a:solidFill>
                  <a:schemeClr val="accent4">
                    <a:lumMod val="40000"/>
                    <a:lumOff val="60000"/>
                  </a:schemeClr>
                </a:solidFill>
                <a:latin typeface="Bookman Old Style" pitchFamily="18" charset="0"/>
              </a:rPr>
              <a:t>Calfa</a:t>
            </a:r>
            <a:r>
              <a:rPr lang="cs-CZ" sz="2800" dirty="0">
                <a:ln w="500">
                  <a:solidFill>
                    <a:srgbClr val="FFF9E5">
                      <a:shade val="20000"/>
                      <a:satMod val="120000"/>
                    </a:srgbClr>
                  </a:solidFill>
                </a:ln>
                <a:solidFill>
                  <a:schemeClr val="accent4">
                    <a:lumMod val="40000"/>
                    <a:lumOff val="60000"/>
                  </a:schemeClr>
                </a:solidFill>
                <a:latin typeface="Bookman Old Style" pitchFamily="18" charset="0"/>
              </a:rPr>
              <a:t>, č. c-348/96</a:t>
            </a:r>
          </a:p>
        </p:txBody>
      </p:sp>
    </p:spTree>
    <p:extLst>
      <p:ext uri="{BB962C8B-B14F-4D97-AF65-F5344CB8AC3E}">
        <p14:creationId xmlns:p14="http://schemas.microsoft.com/office/powerpoint/2010/main" val="3548626237"/>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ppt_x</p:attrName>
                                        </p:attrNameLst>
                                      </p:cBhvr>
                                      <p:tavLst>
                                        <p:tav tm="0">
                                          <p:val>
                                            <p:strVal val="#ppt_x-.2"/>
                                          </p:val>
                                        </p:tav>
                                        <p:tav tm="100000">
                                          <p:val>
                                            <p:strVal val="#ppt_x"/>
                                          </p:val>
                                        </p:tav>
                                      </p:tavLst>
                                    </p:anim>
                                    <p:anim calcmode="lin" valueType="num">
                                      <p:cBhvr>
                                        <p:cTn id="8" dur="1000" fill="hold"/>
                                        <p:tgtEl>
                                          <p:spTgt spid="4"/>
                                        </p:tgtEl>
                                        <p:attrNameLst>
                                          <p:attrName>ppt_y</p:attrName>
                                        </p:attrNameLst>
                                      </p:cBhvr>
                                      <p:tavLst>
                                        <p:tav tm="0">
                                          <p:val>
                                            <p:strVal val="#ppt_y"/>
                                          </p:val>
                                        </p:tav>
                                        <p:tav tm="100000">
                                          <p:val>
                                            <p:strVal val="#ppt_y"/>
                                          </p:val>
                                        </p:tav>
                                      </p:tavLst>
                                    </p:anim>
                                    <p:animEffect transition="in" filter="wipe(right)" prLst="gradientSize: 0.1">
                                      <p:cBhvr>
                                        <p:cTn id="9"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6322" name="Rectangle 3"/>
          <p:cNvSpPr>
            <a:spLocks noGrp="1" noChangeArrowheads="1"/>
          </p:cNvSpPr>
          <p:nvPr>
            <p:ph idx="1"/>
          </p:nvPr>
        </p:nvSpPr>
        <p:spPr>
          <a:xfrm>
            <a:off x="559702" y="1628800"/>
            <a:ext cx="7837106" cy="5373687"/>
          </a:xfrm>
        </p:spPr>
        <p:txBody>
          <a:bodyPr/>
          <a:lstStyle/>
          <a:p>
            <a:pPr algn="just">
              <a:buClr>
                <a:schemeClr val="accent3"/>
              </a:buClr>
              <a:buFont typeface="Wingdings" pitchFamily="2" charset="2"/>
              <a:buChar char="Ø"/>
            </a:pPr>
            <a:r>
              <a:rPr lang="cs-CZ" sz="2000" dirty="0">
                <a:latin typeface="Arial" charset="0"/>
                <a:cs typeface="Arial" charset="0"/>
              </a:rPr>
              <a:t>občan Turecka, který žil v Nizozemí a provozoval tzv. „</a:t>
            </a:r>
            <a:r>
              <a:rPr lang="cs-CZ" sz="2000" dirty="0" err="1">
                <a:latin typeface="Arial" charset="0"/>
                <a:cs typeface="Arial" charset="0"/>
              </a:rPr>
              <a:t>coffee-shop</a:t>
            </a:r>
            <a:r>
              <a:rPr lang="cs-CZ" sz="2000" dirty="0">
                <a:latin typeface="Arial" charset="0"/>
                <a:cs typeface="Arial" charset="0"/>
              </a:rPr>
              <a:t>“, ve kterém byly kromě kávy nabízeny i omamné látky.</a:t>
            </a:r>
          </a:p>
          <a:p>
            <a:pPr algn="just">
              <a:buClr>
                <a:schemeClr val="accent3"/>
              </a:buClr>
              <a:buFont typeface="Wingdings" pitchFamily="2" charset="2"/>
              <a:buChar char="Ø"/>
            </a:pPr>
            <a:r>
              <a:rPr lang="cs-CZ" sz="2000" dirty="0">
                <a:latin typeface="Arial" charset="0"/>
                <a:cs typeface="Arial" charset="0"/>
              </a:rPr>
              <a:t>v souladu s nizozemským TZ bylo trestní stíhání proti němu zastaveno SZ po zaplacení pokuty.</a:t>
            </a:r>
          </a:p>
          <a:p>
            <a:pPr algn="just">
              <a:buClr>
                <a:schemeClr val="accent3"/>
              </a:buClr>
              <a:buFont typeface="Wingdings" pitchFamily="2" charset="2"/>
              <a:buChar char="Ø"/>
            </a:pPr>
            <a:r>
              <a:rPr lang="cs-CZ" sz="2000" dirty="0">
                <a:latin typeface="Arial" charset="0"/>
                <a:cs typeface="Arial" charset="0"/>
              </a:rPr>
              <a:t>KS v Cáchách v srpnu 1997 zastavil trestní stíhání proto, že podle čl. 54 SPÚ jsou německé orgány vázány pravomocným rozhodnutím nizozemských orgánů o stejném skutku. SZ se odvolal k zemskému soudu v Kolíně, který se obrátil na ESD. </a:t>
            </a:r>
          </a:p>
          <a:p>
            <a:pPr marL="590550" lvl="1" indent="-342900" algn="just">
              <a:buSzPct val="60000"/>
              <a:buFont typeface="Wingdings" pitchFamily="2" charset="2"/>
              <a:buChar char="Ø"/>
            </a:pPr>
            <a:endParaRPr lang="cs-CZ" sz="1500" dirty="0">
              <a:latin typeface="Arial" charset="0"/>
              <a:cs typeface="Arial" charset="0"/>
            </a:endParaRPr>
          </a:p>
          <a:p>
            <a:pPr marL="590550" lvl="1" indent="-342900" algn="just">
              <a:buSzPct val="60000"/>
              <a:buFont typeface="Wingdings" pitchFamily="2" charset="2"/>
              <a:buChar char="Ø"/>
            </a:pPr>
            <a:endParaRPr lang="cs-CZ" sz="1400" dirty="0">
              <a:latin typeface="Arial" charset="0"/>
              <a:cs typeface="Arial" charset="0"/>
            </a:endParaRPr>
          </a:p>
        </p:txBody>
      </p:sp>
      <p:sp>
        <p:nvSpPr>
          <p:cNvPr id="4" name="Rectangle 2"/>
          <p:cNvSpPr txBox="1">
            <a:spLocks noChangeArrowheads="1"/>
          </p:cNvSpPr>
          <p:nvPr/>
        </p:nvSpPr>
        <p:spPr>
          <a:xfrm>
            <a:off x="539552" y="476672"/>
            <a:ext cx="7857256" cy="863600"/>
          </a:xfrm>
          <a:prstGeom prst="rect">
            <a:avLst/>
          </a:prstGeom>
        </p:spPr>
        <p:txBody>
          <a:bodyPr lIns="45720" tIns="0" rIns="45720" bIns="0" anchor="b">
            <a:normAutofit/>
          </a:bodyPr>
          <a:lstStyle>
            <a:lvl1pPr algn="l" rtl="0" fontAlgn="base">
              <a:spcBef>
                <a:spcPct val="0"/>
              </a:spcBef>
              <a:spcAft>
                <a:spcPct val="0"/>
              </a:spcAft>
              <a:defRPr sz="3800" b="1" kern="1200" cap="all">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latin typeface="+mj-lt"/>
                <a:ea typeface="+mj-ea"/>
                <a:cs typeface="+mj-cs"/>
              </a:defRPr>
            </a:lvl1pPr>
            <a:lvl2pPr algn="l" rtl="0" fontAlgn="base">
              <a:spcBef>
                <a:spcPct val="0"/>
              </a:spcBef>
              <a:spcAft>
                <a:spcPct val="0"/>
              </a:spcAft>
              <a:defRPr sz="3800" b="1">
                <a:solidFill>
                  <a:schemeClr val="tx1"/>
                </a:solidFill>
                <a:latin typeface="Trebuchet MS" pitchFamily="34" charset="0"/>
              </a:defRPr>
            </a:lvl2pPr>
            <a:lvl3pPr algn="l" rtl="0" fontAlgn="base">
              <a:spcBef>
                <a:spcPct val="0"/>
              </a:spcBef>
              <a:spcAft>
                <a:spcPct val="0"/>
              </a:spcAft>
              <a:defRPr sz="3800" b="1">
                <a:solidFill>
                  <a:schemeClr val="tx1"/>
                </a:solidFill>
                <a:latin typeface="Trebuchet MS" pitchFamily="34" charset="0"/>
              </a:defRPr>
            </a:lvl3pPr>
            <a:lvl4pPr algn="l" rtl="0" fontAlgn="base">
              <a:spcBef>
                <a:spcPct val="0"/>
              </a:spcBef>
              <a:spcAft>
                <a:spcPct val="0"/>
              </a:spcAft>
              <a:defRPr sz="3800" b="1">
                <a:solidFill>
                  <a:schemeClr val="tx1"/>
                </a:solidFill>
                <a:latin typeface="Trebuchet MS" pitchFamily="34" charset="0"/>
              </a:defRPr>
            </a:lvl4pPr>
            <a:lvl5pPr algn="l" rtl="0" fontAlgn="base">
              <a:spcBef>
                <a:spcPct val="0"/>
              </a:spcBef>
              <a:spcAft>
                <a:spcPct val="0"/>
              </a:spcAft>
              <a:defRPr sz="3800" b="1">
                <a:solidFill>
                  <a:schemeClr val="tx1"/>
                </a:solidFill>
                <a:latin typeface="Trebuchet MS" pitchFamily="34" charset="0"/>
              </a:defRPr>
            </a:lvl5pPr>
            <a:lvl6pPr marL="457200" algn="l" rtl="0" fontAlgn="base">
              <a:spcBef>
                <a:spcPct val="0"/>
              </a:spcBef>
              <a:spcAft>
                <a:spcPct val="0"/>
              </a:spcAft>
              <a:defRPr sz="3800" b="1">
                <a:solidFill>
                  <a:schemeClr val="tx1"/>
                </a:solidFill>
                <a:latin typeface="Trebuchet MS" pitchFamily="34" charset="0"/>
              </a:defRPr>
            </a:lvl6pPr>
            <a:lvl7pPr marL="914400" algn="l" rtl="0" fontAlgn="base">
              <a:spcBef>
                <a:spcPct val="0"/>
              </a:spcBef>
              <a:spcAft>
                <a:spcPct val="0"/>
              </a:spcAft>
              <a:defRPr sz="3800" b="1">
                <a:solidFill>
                  <a:schemeClr val="tx1"/>
                </a:solidFill>
                <a:latin typeface="Trebuchet MS" pitchFamily="34" charset="0"/>
              </a:defRPr>
            </a:lvl7pPr>
            <a:lvl8pPr marL="1371600" algn="l" rtl="0" fontAlgn="base">
              <a:spcBef>
                <a:spcPct val="0"/>
              </a:spcBef>
              <a:spcAft>
                <a:spcPct val="0"/>
              </a:spcAft>
              <a:defRPr sz="3800" b="1">
                <a:solidFill>
                  <a:schemeClr val="tx1"/>
                </a:solidFill>
                <a:latin typeface="Trebuchet MS" pitchFamily="34" charset="0"/>
              </a:defRPr>
            </a:lvl8pPr>
            <a:lvl9pPr marL="1828800" algn="l" rtl="0" fontAlgn="base">
              <a:spcBef>
                <a:spcPct val="0"/>
              </a:spcBef>
              <a:spcAft>
                <a:spcPct val="0"/>
              </a:spcAft>
              <a:defRPr sz="3800" b="1">
                <a:solidFill>
                  <a:schemeClr val="tx1"/>
                </a:solidFill>
                <a:latin typeface="Trebuchet MS" pitchFamily="34" charset="0"/>
              </a:defRPr>
            </a:lvl9pPr>
            <a:extLst/>
          </a:lstStyle>
          <a:p>
            <a:pPr fontAlgn="auto">
              <a:spcAft>
                <a:spcPts val="0"/>
              </a:spcAft>
              <a:defRPr/>
            </a:pPr>
            <a:r>
              <a:rPr lang="cs-CZ" sz="2800" dirty="0" err="1">
                <a:ln w="500">
                  <a:solidFill>
                    <a:srgbClr val="FFF9E5">
                      <a:shade val="20000"/>
                      <a:satMod val="120000"/>
                    </a:srgbClr>
                  </a:solidFill>
                </a:ln>
                <a:solidFill>
                  <a:schemeClr val="accent4">
                    <a:lumMod val="40000"/>
                    <a:lumOff val="60000"/>
                  </a:schemeClr>
                </a:solidFill>
                <a:latin typeface="Bookman Old Style" pitchFamily="18" charset="0"/>
              </a:rPr>
              <a:t>Hüseyin</a:t>
            </a:r>
            <a:r>
              <a:rPr lang="cs-CZ" sz="2800" dirty="0">
                <a:ln w="500">
                  <a:solidFill>
                    <a:srgbClr val="FFF9E5">
                      <a:shade val="20000"/>
                      <a:satMod val="120000"/>
                    </a:srgbClr>
                  </a:solidFill>
                </a:ln>
                <a:solidFill>
                  <a:schemeClr val="accent4">
                    <a:lumMod val="40000"/>
                    <a:lumOff val="60000"/>
                  </a:schemeClr>
                </a:solidFill>
                <a:latin typeface="Bookman Old Style" pitchFamily="18" charset="0"/>
              </a:rPr>
              <a:t> </a:t>
            </a:r>
            <a:r>
              <a:rPr lang="cs-CZ" sz="2800" dirty="0" err="1">
                <a:ln w="500">
                  <a:solidFill>
                    <a:srgbClr val="FFF9E5">
                      <a:shade val="20000"/>
                      <a:satMod val="120000"/>
                    </a:srgbClr>
                  </a:solidFill>
                </a:ln>
                <a:solidFill>
                  <a:schemeClr val="accent4">
                    <a:lumMod val="40000"/>
                    <a:lumOff val="60000"/>
                  </a:schemeClr>
                </a:solidFill>
                <a:latin typeface="Bookman Old Style" pitchFamily="18" charset="0"/>
              </a:rPr>
              <a:t>gözütok</a:t>
            </a:r>
            <a:r>
              <a:rPr lang="cs-CZ" sz="2800" dirty="0">
                <a:ln w="500">
                  <a:solidFill>
                    <a:srgbClr val="FFF9E5">
                      <a:shade val="20000"/>
                      <a:satMod val="120000"/>
                    </a:srgbClr>
                  </a:solidFill>
                </a:ln>
                <a:solidFill>
                  <a:schemeClr val="accent4">
                    <a:lumMod val="40000"/>
                    <a:lumOff val="60000"/>
                  </a:schemeClr>
                </a:solidFill>
                <a:latin typeface="Bookman Old Style" pitchFamily="18" charset="0"/>
              </a:rPr>
              <a:t>, č. C-187/01</a:t>
            </a:r>
          </a:p>
        </p:txBody>
      </p:sp>
    </p:spTree>
    <p:extLst>
      <p:ext uri="{BB962C8B-B14F-4D97-AF65-F5344CB8AC3E}">
        <p14:creationId xmlns:p14="http://schemas.microsoft.com/office/powerpoint/2010/main" val="1838495826"/>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ppt_x</p:attrName>
                                        </p:attrNameLst>
                                      </p:cBhvr>
                                      <p:tavLst>
                                        <p:tav tm="0">
                                          <p:val>
                                            <p:strVal val="#ppt_x-.2"/>
                                          </p:val>
                                        </p:tav>
                                        <p:tav tm="100000">
                                          <p:val>
                                            <p:strVal val="#ppt_x"/>
                                          </p:val>
                                        </p:tav>
                                      </p:tavLst>
                                    </p:anim>
                                    <p:anim calcmode="lin" valueType="num">
                                      <p:cBhvr>
                                        <p:cTn id="8" dur="1000" fill="hold"/>
                                        <p:tgtEl>
                                          <p:spTgt spid="4"/>
                                        </p:tgtEl>
                                        <p:attrNameLst>
                                          <p:attrName>ppt_y</p:attrName>
                                        </p:attrNameLst>
                                      </p:cBhvr>
                                      <p:tavLst>
                                        <p:tav tm="0">
                                          <p:val>
                                            <p:strVal val="#ppt_y"/>
                                          </p:val>
                                        </p:tav>
                                        <p:tav tm="100000">
                                          <p:val>
                                            <p:strVal val="#ppt_y"/>
                                          </p:val>
                                        </p:tav>
                                      </p:tavLst>
                                    </p:anim>
                                    <p:animEffect transition="in" filter="wipe(right)" prLst="gradientSize: 0.1">
                                      <p:cBhvr>
                                        <p:cTn id="9"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7346" name="Rectangle 3"/>
          <p:cNvSpPr>
            <a:spLocks noGrp="1" noChangeArrowheads="1"/>
          </p:cNvSpPr>
          <p:nvPr>
            <p:ph idx="1"/>
          </p:nvPr>
        </p:nvSpPr>
        <p:spPr>
          <a:xfrm>
            <a:off x="687549" y="1484313"/>
            <a:ext cx="7561262" cy="5373687"/>
          </a:xfrm>
        </p:spPr>
        <p:txBody>
          <a:bodyPr/>
          <a:lstStyle/>
          <a:p>
            <a:pPr algn="just">
              <a:buClr>
                <a:schemeClr val="accent3"/>
              </a:buClr>
              <a:buFont typeface="Wingdings" pitchFamily="2" charset="2"/>
              <a:buChar char="Ø"/>
            </a:pPr>
            <a:r>
              <a:rPr lang="cs-CZ" sz="2000" dirty="0">
                <a:latin typeface="Arial" charset="0"/>
                <a:cs typeface="Arial" charset="0"/>
              </a:rPr>
              <a:t>Občan SRN obviněn belgickým SZ pro úmyslné napadení belgické občanky. </a:t>
            </a:r>
          </a:p>
          <a:p>
            <a:pPr algn="just">
              <a:buClr>
                <a:schemeClr val="accent3"/>
              </a:buClr>
              <a:buFont typeface="Wingdings" pitchFamily="2" charset="2"/>
              <a:buChar char="Ø"/>
            </a:pPr>
            <a:r>
              <a:rPr lang="cs-CZ" sz="2000" dirty="0">
                <a:latin typeface="Arial" charset="0"/>
                <a:cs typeface="Arial" charset="0"/>
              </a:rPr>
              <a:t>Pro stejný skutek byl muž stíhán i německým SZ, který mu nabídl mimosoudní vyrovnání spojené s platbou 1 000 DEM. Obviněný toto přijal a trestní stíhání v Německu bylo zastaveno.</a:t>
            </a:r>
          </a:p>
          <a:p>
            <a:pPr algn="just">
              <a:buClr>
                <a:schemeClr val="accent3"/>
              </a:buClr>
              <a:buFont typeface="Wingdings" pitchFamily="2" charset="2"/>
              <a:buChar char="Ø"/>
            </a:pPr>
            <a:r>
              <a:rPr lang="cs-CZ" sz="2000" dirty="0">
                <a:latin typeface="Arial" charset="0"/>
                <a:cs typeface="Arial" charset="0"/>
              </a:rPr>
              <a:t>Otázka BE soudu: lze pravomocné rozhodnutí o zastavení trestního stíhání provedené SZ bez intervence soudu považovat za ekvivalentní „pravomocnému odsouzení“ podle čl. 54 SPÚ?</a:t>
            </a:r>
          </a:p>
          <a:p>
            <a:pPr marL="590550" lvl="1" indent="-342900" algn="just">
              <a:buSzPct val="60000"/>
              <a:buFont typeface="Wingdings" pitchFamily="2" charset="2"/>
              <a:buChar char="Ø"/>
            </a:pPr>
            <a:endParaRPr lang="cs-CZ" sz="1500" dirty="0">
              <a:latin typeface="Arial" charset="0"/>
              <a:cs typeface="Arial" charset="0"/>
            </a:endParaRPr>
          </a:p>
          <a:p>
            <a:pPr marL="590550" lvl="1" indent="-342900" algn="just">
              <a:buSzPct val="60000"/>
              <a:buFont typeface="Wingdings" pitchFamily="2" charset="2"/>
              <a:buChar char="Ø"/>
            </a:pPr>
            <a:endParaRPr lang="cs-CZ" sz="1400" dirty="0">
              <a:latin typeface="Arial" charset="0"/>
              <a:cs typeface="Arial" charset="0"/>
            </a:endParaRPr>
          </a:p>
        </p:txBody>
      </p:sp>
      <p:sp>
        <p:nvSpPr>
          <p:cNvPr id="4" name="Rectangle 2"/>
          <p:cNvSpPr txBox="1">
            <a:spLocks noChangeArrowheads="1"/>
          </p:cNvSpPr>
          <p:nvPr/>
        </p:nvSpPr>
        <p:spPr>
          <a:xfrm>
            <a:off x="539552" y="548680"/>
            <a:ext cx="7857256" cy="863600"/>
          </a:xfrm>
          <a:prstGeom prst="rect">
            <a:avLst/>
          </a:prstGeom>
        </p:spPr>
        <p:txBody>
          <a:bodyPr lIns="45720" tIns="0" rIns="45720" bIns="0" anchor="b">
            <a:normAutofit/>
          </a:bodyPr>
          <a:lstStyle>
            <a:lvl1pPr algn="l" rtl="0" fontAlgn="base">
              <a:spcBef>
                <a:spcPct val="0"/>
              </a:spcBef>
              <a:spcAft>
                <a:spcPct val="0"/>
              </a:spcAft>
              <a:defRPr sz="3800" b="1" kern="1200" cap="all">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latin typeface="+mj-lt"/>
                <a:ea typeface="+mj-ea"/>
                <a:cs typeface="+mj-cs"/>
              </a:defRPr>
            </a:lvl1pPr>
            <a:lvl2pPr algn="l" rtl="0" fontAlgn="base">
              <a:spcBef>
                <a:spcPct val="0"/>
              </a:spcBef>
              <a:spcAft>
                <a:spcPct val="0"/>
              </a:spcAft>
              <a:defRPr sz="3800" b="1">
                <a:solidFill>
                  <a:schemeClr val="tx1"/>
                </a:solidFill>
                <a:latin typeface="Trebuchet MS" pitchFamily="34" charset="0"/>
              </a:defRPr>
            </a:lvl2pPr>
            <a:lvl3pPr algn="l" rtl="0" fontAlgn="base">
              <a:spcBef>
                <a:spcPct val="0"/>
              </a:spcBef>
              <a:spcAft>
                <a:spcPct val="0"/>
              </a:spcAft>
              <a:defRPr sz="3800" b="1">
                <a:solidFill>
                  <a:schemeClr val="tx1"/>
                </a:solidFill>
                <a:latin typeface="Trebuchet MS" pitchFamily="34" charset="0"/>
              </a:defRPr>
            </a:lvl3pPr>
            <a:lvl4pPr algn="l" rtl="0" fontAlgn="base">
              <a:spcBef>
                <a:spcPct val="0"/>
              </a:spcBef>
              <a:spcAft>
                <a:spcPct val="0"/>
              </a:spcAft>
              <a:defRPr sz="3800" b="1">
                <a:solidFill>
                  <a:schemeClr val="tx1"/>
                </a:solidFill>
                <a:latin typeface="Trebuchet MS" pitchFamily="34" charset="0"/>
              </a:defRPr>
            </a:lvl4pPr>
            <a:lvl5pPr algn="l" rtl="0" fontAlgn="base">
              <a:spcBef>
                <a:spcPct val="0"/>
              </a:spcBef>
              <a:spcAft>
                <a:spcPct val="0"/>
              </a:spcAft>
              <a:defRPr sz="3800" b="1">
                <a:solidFill>
                  <a:schemeClr val="tx1"/>
                </a:solidFill>
                <a:latin typeface="Trebuchet MS" pitchFamily="34" charset="0"/>
              </a:defRPr>
            </a:lvl5pPr>
            <a:lvl6pPr marL="457200" algn="l" rtl="0" fontAlgn="base">
              <a:spcBef>
                <a:spcPct val="0"/>
              </a:spcBef>
              <a:spcAft>
                <a:spcPct val="0"/>
              </a:spcAft>
              <a:defRPr sz="3800" b="1">
                <a:solidFill>
                  <a:schemeClr val="tx1"/>
                </a:solidFill>
                <a:latin typeface="Trebuchet MS" pitchFamily="34" charset="0"/>
              </a:defRPr>
            </a:lvl6pPr>
            <a:lvl7pPr marL="914400" algn="l" rtl="0" fontAlgn="base">
              <a:spcBef>
                <a:spcPct val="0"/>
              </a:spcBef>
              <a:spcAft>
                <a:spcPct val="0"/>
              </a:spcAft>
              <a:defRPr sz="3800" b="1">
                <a:solidFill>
                  <a:schemeClr val="tx1"/>
                </a:solidFill>
                <a:latin typeface="Trebuchet MS" pitchFamily="34" charset="0"/>
              </a:defRPr>
            </a:lvl7pPr>
            <a:lvl8pPr marL="1371600" algn="l" rtl="0" fontAlgn="base">
              <a:spcBef>
                <a:spcPct val="0"/>
              </a:spcBef>
              <a:spcAft>
                <a:spcPct val="0"/>
              </a:spcAft>
              <a:defRPr sz="3800" b="1">
                <a:solidFill>
                  <a:schemeClr val="tx1"/>
                </a:solidFill>
                <a:latin typeface="Trebuchet MS" pitchFamily="34" charset="0"/>
              </a:defRPr>
            </a:lvl8pPr>
            <a:lvl9pPr marL="1828800" algn="l" rtl="0" fontAlgn="base">
              <a:spcBef>
                <a:spcPct val="0"/>
              </a:spcBef>
              <a:spcAft>
                <a:spcPct val="0"/>
              </a:spcAft>
              <a:defRPr sz="3800" b="1">
                <a:solidFill>
                  <a:schemeClr val="tx1"/>
                </a:solidFill>
                <a:latin typeface="Trebuchet MS" pitchFamily="34" charset="0"/>
              </a:defRPr>
            </a:lvl9pPr>
            <a:extLst/>
          </a:lstStyle>
          <a:p>
            <a:pPr fontAlgn="auto">
              <a:spcAft>
                <a:spcPts val="0"/>
              </a:spcAft>
              <a:defRPr/>
            </a:pPr>
            <a:r>
              <a:rPr lang="cs-CZ" sz="2800" dirty="0">
                <a:ln w="500">
                  <a:solidFill>
                    <a:srgbClr val="FFF9E5">
                      <a:shade val="20000"/>
                      <a:satMod val="120000"/>
                    </a:srgbClr>
                  </a:solidFill>
                </a:ln>
                <a:solidFill>
                  <a:schemeClr val="accent4">
                    <a:lumMod val="40000"/>
                    <a:lumOff val="60000"/>
                  </a:schemeClr>
                </a:solidFill>
                <a:latin typeface="Bookman Old Style" pitchFamily="18" charset="0"/>
              </a:rPr>
              <a:t>Klaus </a:t>
            </a:r>
            <a:r>
              <a:rPr lang="cs-CZ" sz="2800" dirty="0" err="1">
                <a:ln w="500">
                  <a:solidFill>
                    <a:srgbClr val="FFF9E5">
                      <a:shade val="20000"/>
                      <a:satMod val="120000"/>
                    </a:srgbClr>
                  </a:solidFill>
                </a:ln>
                <a:solidFill>
                  <a:schemeClr val="accent4">
                    <a:lumMod val="40000"/>
                    <a:lumOff val="60000"/>
                  </a:schemeClr>
                </a:solidFill>
                <a:latin typeface="Bookman Old Style" pitchFamily="18" charset="0"/>
              </a:rPr>
              <a:t>Brügge</a:t>
            </a:r>
            <a:r>
              <a:rPr lang="cs-CZ" sz="2800" dirty="0">
                <a:ln w="500">
                  <a:solidFill>
                    <a:srgbClr val="FFF9E5">
                      <a:shade val="20000"/>
                      <a:satMod val="120000"/>
                    </a:srgbClr>
                  </a:solidFill>
                </a:ln>
                <a:solidFill>
                  <a:schemeClr val="accent4">
                    <a:lumMod val="40000"/>
                    <a:lumOff val="60000"/>
                  </a:schemeClr>
                </a:solidFill>
                <a:latin typeface="Bookman Old Style" pitchFamily="18" charset="0"/>
              </a:rPr>
              <a:t>, č. C-385/01</a:t>
            </a:r>
          </a:p>
        </p:txBody>
      </p:sp>
    </p:spTree>
    <p:extLst>
      <p:ext uri="{BB962C8B-B14F-4D97-AF65-F5344CB8AC3E}">
        <p14:creationId xmlns:p14="http://schemas.microsoft.com/office/powerpoint/2010/main" val="1835380422"/>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ppt_x</p:attrName>
                                        </p:attrNameLst>
                                      </p:cBhvr>
                                      <p:tavLst>
                                        <p:tav tm="0">
                                          <p:val>
                                            <p:strVal val="#ppt_x-.2"/>
                                          </p:val>
                                        </p:tav>
                                        <p:tav tm="100000">
                                          <p:val>
                                            <p:strVal val="#ppt_x"/>
                                          </p:val>
                                        </p:tav>
                                      </p:tavLst>
                                    </p:anim>
                                    <p:anim calcmode="lin" valueType="num">
                                      <p:cBhvr>
                                        <p:cTn id="8" dur="1000" fill="hold"/>
                                        <p:tgtEl>
                                          <p:spTgt spid="4"/>
                                        </p:tgtEl>
                                        <p:attrNameLst>
                                          <p:attrName>ppt_y</p:attrName>
                                        </p:attrNameLst>
                                      </p:cBhvr>
                                      <p:tavLst>
                                        <p:tav tm="0">
                                          <p:val>
                                            <p:strVal val="#ppt_y"/>
                                          </p:val>
                                        </p:tav>
                                        <p:tav tm="100000">
                                          <p:val>
                                            <p:strVal val="#ppt_y"/>
                                          </p:val>
                                        </p:tav>
                                      </p:tavLst>
                                    </p:anim>
                                    <p:animEffect transition="in" filter="wipe(right)" prLst="gradientSize: 0.1">
                                      <p:cBhvr>
                                        <p:cTn id="9"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8370" name="Rectangle 3"/>
          <p:cNvSpPr>
            <a:spLocks noGrp="1" noChangeArrowheads="1"/>
          </p:cNvSpPr>
          <p:nvPr>
            <p:ph idx="1"/>
          </p:nvPr>
        </p:nvSpPr>
        <p:spPr>
          <a:xfrm>
            <a:off x="507678" y="981075"/>
            <a:ext cx="8209036" cy="5876925"/>
          </a:xfrm>
        </p:spPr>
        <p:txBody>
          <a:bodyPr/>
          <a:lstStyle/>
          <a:p>
            <a:pPr algn="just">
              <a:buClr>
                <a:schemeClr val="accent3"/>
              </a:buClr>
              <a:buFont typeface="Wingdings" pitchFamily="2" charset="2"/>
              <a:buChar char="Ø"/>
            </a:pPr>
            <a:r>
              <a:rPr lang="cs-CZ" sz="2000" dirty="0">
                <a:latin typeface="Arial" charset="0"/>
                <a:cs typeface="Arial" charset="0"/>
              </a:rPr>
              <a:t>Ve svém rozsudku Soudní dvůr rozhodl, že zásada </a:t>
            </a:r>
            <a:r>
              <a:rPr lang="cs-CZ" sz="2000" i="1" dirty="0">
                <a:latin typeface="Arial" charset="0"/>
                <a:cs typeface="Arial" charset="0"/>
              </a:rPr>
              <a:t>ne bis in idem </a:t>
            </a:r>
            <a:r>
              <a:rPr lang="cs-CZ" sz="2000" dirty="0">
                <a:latin typeface="Arial" charset="0"/>
                <a:cs typeface="Arial" charset="0"/>
              </a:rPr>
              <a:t>stanovená v čl. 54 SPÚ se vztahuje i na případy, kdy je trestní stíhání zastaveno státním zástupcem členského státu poté, co obviněný splnil jisté povinnosti a co zejména zaplatil částku stanovenou státním zástupcem.</a:t>
            </a:r>
          </a:p>
          <a:p>
            <a:pPr algn="just">
              <a:buClr>
                <a:schemeClr val="accent3"/>
              </a:buClr>
              <a:buFont typeface="Wingdings" pitchFamily="2" charset="2"/>
              <a:buChar char="Ø"/>
            </a:pPr>
            <a:r>
              <a:rPr lang="cs-CZ" sz="2000" dirty="0">
                <a:latin typeface="Arial" charset="0"/>
                <a:cs typeface="Arial" charset="0"/>
              </a:rPr>
              <a:t>používáním zásady </a:t>
            </a:r>
            <a:r>
              <a:rPr lang="cs-CZ" sz="2000" i="1" dirty="0">
                <a:latin typeface="Arial" charset="0"/>
                <a:cs typeface="Arial" charset="0"/>
              </a:rPr>
              <a:t>ne bis in idem  </a:t>
            </a:r>
            <a:r>
              <a:rPr lang="cs-CZ" sz="2000" dirty="0">
                <a:latin typeface="Arial" charset="0"/>
                <a:cs typeface="Arial" charset="0"/>
              </a:rPr>
              <a:t>v oblasti  policejní a soudní spolupráce v trestních věcech není dle SPÚ podmíněno harmonizací nebo aproximací trestního práva členských států. </a:t>
            </a:r>
          </a:p>
          <a:p>
            <a:pPr algn="just">
              <a:buClr>
                <a:schemeClr val="accent3"/>
              </a:buClr>
              <a:buFont typeface="Wingdings" pitchFamily="2" charset="2"/>
              <a:buChar char="Ø"/>
            </a:pPr>
            <a:r>
              <a:rPr lang="cs-CZ" sz="2000" dirty="0">
                <a:latin typeface="Arial" charset="0"/>
                <a:cs typeface="Arial" charset="0"/>
              </a:rPr>
              <a:t>V odst. 33 rozsudku Soudní dvůr výslovně uvedl: „Za těchto okolností, ať už je zásada </a:t>
            </a:r>
            <a:r>
              <a:rPr lang="cs-CZ" sz="2000" i="1" dirty="0">
                <a:latin typeface="Arial" charset="0"/>
                <a:cs typeface="Arial" charset="0"/>
              </a:rPr>
              <a:t>ne bis in idem </a:t>
            </a:r>
            <a:r>
              <a:rPr lang="cs-CZ" sz="2000" dirty="0">
                <a:latin typeface="Arial" charset="0"/>
                <a:cs typeface="Arial" charset="0"/>
              </a:rPr>
              <a:t>zakotvená v čl. 54 SPÚ používána na řízení, která vylučují další trestní stíhání (bez ohledu na to, zda je do nich zapojen soud), nebo na soudní rozhodnutí, nezbytným důsledkem je, že členské státy vzájemně důvěřují svým systémům trestního soudnictví a že každý z nich uznává trestní právo účinné v jiném členském státu, i když by byl výsledek při použití vlastního práva jiný.“</a:t>
            </a:r>
          </a:p>
          <a:p>
            <a:pPr algn="just">
              <a:buFont typeface="Wingdings" pitchFamily="2" charset="2"/>
              <a:buChar char="Ø"/>
            </a:pPr>
            <a:endParaRPr lang="cs-CZ" sz="2000" dirty="0">
              <a:latin typeface="Arial" charset="0"/>
              <a:cs typeface="Arial" charset="0"/>
            </a:endParaRPr>
          </a:p>
          <a:p>
            <a:pPr algn="just">
              <a:buFont typeface="Wingdings" pitchFamily="2" charset="2"/>
              <a:buChar char="Ø"/>
            </a:pPr>
            <a:endParaRPr lang="cs-CZ" sz="2000" dirty="0">
              <a:latin typeface="Arial" charset="0"/>
              <a:cs typeface="Arial" charset="0"/>
            </a:endParaRPr>
          </a:p>
          <a:p>
            <a:pPr marL="590550" lvl="1" indent="-342900" algn="just">
              <a:buSzPct val="60000"/>
              <a:buFont typeface="Wingdings" pitchFamily="2" charset="2"/>
              <a:buChar char="Ø"/>
            </a:pPr>
            <a:endParaRPr lang="cs-CZ" sz="1500" dirty="0">
              <a:latin typeface="Arial" charset="0"/>
              <a:cs typeface="Arial" charset="0"/>
            </a:endParaRPr>
          </a:p>
          <a:p>
            <a:pPr marL="590550" lvl="1" indent="-342900" algn="just">
              <a:buSzPct val="60000"/>
              <a:buFont typeface="Wingdings" pitchFamily="2" charset="2"/>
              <a:buChar char="Ø"/>
            </a:pPr>
            <a:endParaRPr lang="cs-CZ" sz="1400" dirty="0">
              <a:latin typeface="Arial" charset="0"/>
              <a:cs typeface="Arial" charset="0"/>
            </a:endParaRPr>
          </a:p>
        </p:txBody>
      </p:sp>
      <p:sp>
        <p:nvSpPr>
          <p:cNvPr id="4" name="Rectangle 2"/>
          <p:cNvSpPr txBox="1">
            <a:spLocks noChangeArrowheads="1"/>
          </p:cNvSpPr>
          <p:nvPr/>
        </p:nvSpPr>
        <p:spPr>
          <a:xfrm>
            <a:off x="683568" y="76958"/>
            <a:ext cx="7857256" cy="863600"/>
          </a:xfrm>
          <a:prstGeom prst="rect">
            <a:avLst/>
          </a:prstGeom>
        </p:spPr>
        <p:txBody>
          <a:bodyPr lIns="45720" tIns="0" rIns="45720" bIns="0" anchor="b">
            <a:normAutofit/>
          </a:bodyPr>
          <a:lstStyle>
            <a:lvl1pPr algn="l" rtl="0" fontAlgn="base">
              <a:spcBef>
                <a:spcPct val="0"/>
              </a:spcBef>
              <a:spcAft>
                <a:spcPct val="0"/>
              </a:spcAft>
              <a:defRPr sz="3800" b="1" kern="1200" cap="all">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latin typeface="+mj-lt"/>
                <a:ea typeface="+mj-ea"/>
                <a:cs typeface="+mj-cs"/>
              </a:defRPr>
            </a:lvl1pPr>
            <a:lvl2pPr algn="l" rtl="0" fontAlgn="base">
              <a:spcBef>
                <a:spcPct val="0"/>
              </a:spcBef>
              <a:spcAft>
                <a:spcPct val="0"/>
              </a:spcAft>
              <a:defRPr sz="3800" b="1">
                <a:solidFill>
                  <a:schemeClr val="tx1"/>
                </a:solidFill>
                <a:latin typeface="Trebuchet MS" pitchFamily="34" charset="0"/>
              </a:defRPr>
            </a:lvl2pPr>
            <a:lvl3pPr algn="l" rtl="0" fontAlgn="base">
              <a:spcBef>
                <a:spcPct val="0"/>
              </a:spcBef>
              <a:spcAft>
                <a:spcPct val="0"/>
              </a:spcAft>
              <a:defRPr sz="3800" b="1">
                <a:solidFill>
                  <a:schemeClr val="tx1"/>
                </a:solidFill>
                <a:latin typeface="Trebuchet MS" pitchFamily="34" charset="0"/>
              </a:defRPr>
            </a:lvl3pPr>
            <a:lvl4pPr algn="l" rtl="0" fontAlgn="base">
              <a:spcBef>
                <a:spcPct val="0"/>
              </a:spcBef>
              <a:spcAft>
                <a:spcPct val="0"/>
              </a:spcAft>
              <a:defRPr sz="3800" b="1">
                <a:solidFill>
                  <a:schemeClr val="tx1"/>
                </a:solidFill>
                <a:latin typeface="Trebuchet MS" pitchFamily="34" charset="0"/>
              </a:defRPr>
            </a:lvl4pPr>
            <a:lvl5pPr algn="l" rtl="0" fontAlgn="base">
              <a:spcBef>
                <a:spcPct val="0"/>
              </a:spcBef>
              <a:spcAft>
                <a:spcPct val="0"/>
              </a:spcAft>
              <a:defRPr sz="3800" b="1">
                <a:solidFill>
                  <a:schemeClr val="tx1"/>
                </a:solidFill>
                <a:latin typeface="Trebuchet MS" pitchFamily="34" charset="0"/>
              </a:defRPr>
            </a:lvl5pPr>
            <a:lvl6pPr marL="457200" algn="l" rtl="0" fontAlgn="base">
              <a:spcBef>
                <a:spcPct val="0"/>
              </a:spcBef>
              <a:spcAft>
                <a:spcPct val="0"/>
              </a:spcAft>
              <a:defRPr sz="3800" b="1">
                <a:solidFill>
                  <a:schemeClr val="tx1"/>
                </a:solidFill>
                <a:latin typeface="Trebuchet MS" pitchFamily="34" charset="0"/>
              </a:defRPr>
            </a:lvl6pPr>
            <a:lvl7pPr marL="914400" algn="l" rtl="0" fontAlgn="base">
              <a:spcBef>
                <a:spcPct val="0"/>
              </a:spcBef>
              <a:spcAft>
                <a:spcPct val="0"/>
              </a:spcAft>
              <a:defRPr sz="3800" b="1">
                <a:solidFill>
                  <a:schemeClr val="tx1"/>
                </a:solidFill>
                <a:latin typeface="Trebuchet MS" pitchFamily="34" charset="0"/>
              </a:defRPr>
            </a:lvl7pPr>
            <a:lvl8pPr marL="1371600" algn="l" rtl="0" fontAlgn="base">
              <a:spcBef>
                <a:spcPct val="0"/>
              </a:spcBef>
              <a:spcAft>
                <a:spcPct val="0"/>
              </a:spcAft>
              <a:defRPr sz="3800" b="1">
                <a:solidFill>
                  <a:schemeClr val="tx1"/>
                </a:solidFill>
                <a:latin typeface="Trebuchet MS" pitchFamily="34" charset="0"/>
              </a:defRPr>
            </a:lvl8pPr>
            <a:lvl9pPr marL="1828800" algn="l" rtl="0" fontAlgn="base">
              <a:spcBef>
                <a:spcPct val="0"/>
              </a:spcBef>
              <a:spcAft>
                <a:spcPct val="0"/>
              </a:spcAft>
              <a:defRPr sz="3800" b="1">
                <a:solidFill>
                  <a:schemeClr val="tx1"/>
                </a:solidFill>
                <a:latin typeface="Trebuchet MS" pitchFamily="34" charset="0"/>
              </a:defRPr>
            </a:lvl9pPr>
            <a:extLst/>
          </a:lstStyle>
          <a:p>
            <a:pPr fontAlgn="auto">
              <a:spcAft>
                <a:spcPts val="0"/>
              </a:spcAft>
              <a:defRPr/>
            </a:pPr>
            <a:r>
              <a:rPr lang="cs-CZ" sz="2800" dirty="0">
                <a:ln w="500">
                  <a:solidFill>
                    <a:srgbClr val="FFF9E5">
                      <a:shade val="20000"/>
                      <a:satMod val="120000"/>
                    </a:srgbClr>
                  </a:solidFill>
                </a:ln>
                <a:solidFill>
                  <a:schemeClr val="accent4">
                    <a:lumMod val="40000"/>
                    <a:lumOff val="60000"/>
                  </a:schemeClr>
                </a:solidFill>
                <a:latin typeface="Bookman Old Style" pitchFamily="18" charset="0"/>
              </a:rPr>
              <a:t>Odpověď ESD</a:t>
            </a:r>
          </a:p>
        </p:txBody>
      </p:sp>
    </p:spTree>
    <p:extLst>
      <p:ext uri="{BB962C8B-B14F-4D97-AF65-F5344CB8AC3E}">
        <p14:creationId xmlns:p14="http://schemas.microsoft.com/office/powerpoint/2010/main" val="2275381159"/>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ppt_x</p:attrName>
                                        </p:attrNameLst>
                                      </p:cBhvr>
                                      <p:tavLst>
                                        <p:tav tm="0">
                                          <p:val>
                                            <p:strVal val="#ppt_x-.2"/>
                                          </p:val>
                                        </p:tav>
                                        <p:tav tm="100000">
                                          <p:val>
                                            <p:strVal val="#ppt_x"/>
                                          </p:val>
                                        </p:tav>
                                      </p:tavLst>
                                    </p:anim>
                                    <p:anim calcmode="lin" valueType="num">
                                      <p:cBhvr>
                                        <p:cTn id="8" dur="1000" fill="hold"/>
                                        <p:tgtEl>
                                          <p:spTgt spid="4"/>
                                        </p:tgtEl>
                                        <p:attrNameLst>
                                          <p:attrName>ppt_y</p:attrName>
                                        </p:attrNameLst>
                                      </p:cBhvr>
                                      <p:tavLst>
                                        <p:tav tm="0">
                                          <p:val>
                                            <p:strVal val="#ppt_y"/>
                                          </p:val>
                                        </p:tav>
                                        <p:tav tm="100000">
                                          <p:val>
                                            <p:strVal val="#ppt_y"/>
                                          </p:val>
                                        </p:tav>
                                      </p:tavLst>
                                    </p:anim>
                                    <p:animEffect transition="in" filter="wipe(right)" prLst="gradientSize: 0.1">
                                      <p:cBhvr>
                                        <p:cTn id="9"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9394" name="Rectangle 3"/>
          <p:cNvSpPr>
            <a:spLocks noGrp="1" noChangeArrowheads="1"/>
          </p:cNvSpPr>
          <p:nvPr>
            <p:ph idx="1"/>
          </p:nvPr>
        </p:nvSpPr>
        <p:spPr>
          <a:xfrm>
            <a:off x="687549" y="1495139"/>
            <a:ext cx="7561262" cy="5373687"/>
          </a:xfrm>
        </p:spPr>
        <p:txBody>
          <a:bodyPr/>
          <a:lstStyle/>
          <a:p>
            <a:pPr algn="just">
              <a:buClr>
                <a:schemeClr val="accent3"/>
              </a:buClr>
              <a:buFont typeface="Wingdings" pitchFamily="2" charset="2"/>
              <a:buChar char="Ø"/>
            </a:pPr>
            <a:r>
              <a:rPr lang="cs-CZ" sz="2000" dirty="0">
                <a:latin typeface="Arial" charset="0"/>
                <a:cs typeface="Arial" charset="0"/>
              </a:rPr>
              <a:t>převážel z Nizozemí do Itálie tvrdé drogy</a:t>
            </a:r>
          </a:p>
          <a:p>
            <a:pPr algn="just">
              <a:buClr>
                <a:schemeClr val="accent3"/>
              </a:buClr>
              <a:buFont typeface="Wingdings" pitchFamily="2" charset="2"/>
              <a:buChar char="Ø"/>
            </a:pPr>
            <a:r>
              <a:rPr lang="cs-CZ" sz="2000" dirty="0">
                <a:latin typeface="Arial" charset="0"/>
                <a:cs typeface="Arial" charset="0"/>
              </a:rPr>
              <a:t>NL zastavilo trestní stíhání, neboť IT vedla stíhání pro tentýž skutek a poté odmítlo poskytnout IT právní pomoc v této věci</a:t>
            </a:r>
          </a:p>
          <a:p>
            <a:pPr algn="just">
              <a:buClr>
                <a:schemeClr val="accent3"/>
              </a:buClr>
              <a:buFont typeface="Wingdings" pitchFamily="2" charset="2"/>
              <a:buChar char="Ø"/>
            </a:pPr>
            <a:r>
              <a:rPr lang="cs-CZ" sz="2000" dirty="0">
                <a:latin typeface="Arial" charset="0"/>
                <a:cs typeface="Arial" charset="0"/>
              </a:rPr>
              <a:t>pokud bylo trestní řízení v jednom státě ukončeno bez rozhodnutí ve věci (uložení jakékoli sankce), pouze z důvodu, že bylo zjištěno, že trestní řízení ve stejné věci již zahájil i jiný stát závazný SPÚ, není toto rozhodnutí o zastavení překážkou věci rozhodnutí ve smyslu čl. 54 SPÚ.</a:t>
            </a:r>
          </a:p>
          <a:p>
            <a:pPr marL="590550" lvl="1" indent="-342900" algn="just">
              <a:buSzPct val="60000"/>
              <a:buFont typeface="Wingdings" pitchFamily="2" charset="2"/>
              <a:buChar char="Ø"/>
            </a:pPr>
            <a:endParaRPr lang="cs-CZ" sz="1500" dirty="0">
              <a:latin typeface="Arial" charset="0"/>
              <a:cs typeface="Arial" charset="0"/>
            </a:endParaRPr>
          </a:p>
          <a:p>
            <a:pPr marL="590550" lvl="1" indent="-342900" algn="just">
              <a:buSzPct val="60000"/>
              <a:buFont typeface="Wingdings" pitchFamily="2" charset="2"/>
              <a:buChar char="Ø"/>
            </a:pPr>
            <a:endParaRPr lang="cs-CZ" sz="1400" dirty="0">
              <a:latin typeface="Arial" charset="0"/>
              <a:cs typeface="Arial" charset="0"/>
            </a:endParaRPr>
          </a:p>
        </p:txBody>
      </p:sp>
      <p:sp>
        <p:nvSpPr>
          <p:cNvPr id="4" name="Rectangle 2"/>
          <p:cNvSpPr txBox="1">
            <a:spLocks noChangeArrowheads="1"/>
          </p:cNvSpPr>
          <p:nvPr/>
        </p:nvSpPr>
        <p:spPr>
          <a:xfrm>
            <a:off x="539552" y="476672"/>
            <a:ext cx="7857256" cy="863600"/>
          </a:xfrm>
          <a:prstGeom prst="rect">
            <a:avLst/>
          </a:prstGeom>
        </p:spPr>
        <p:txBody>
          <a:bodyPr lIns="45720" tIns="0" rIns="45720" bIns="0" anchor="b">
            <a:normAutofit/>
          </a:bodyPr>
          <a:lstStyle>
            <a:lvl1pPr algn="l" rtl="0" fontAlgn="base">
              <a:spcBef>
                <a:spcPct val="0"/>
              </a:spcBef>
              <a:spcAft>
                <a:spcPct val="0"/>
              </a:spcAft>
              <a:defRPr sz="3800" b="1" kern="1200" cap="all">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latin typeface="+mj-lt"/>
                <a:ea typeface="+mj-ea"/>
                <a:cs typeface="+mj-cs"/>
              </a:defRPr>
            </a:lvl1pPr>
            <a:lvl2pPr algn="l" rtl="0" fontAlgn="base">
              <a:spcBef>
                <a:spcPct val="0"/>
              </a:spcBef>
              <a:spcAft>
                <a:spcPct val="0"/>
              </a:spcAft>
              <a:defRPr sz="3800" b="1">
                <a:solidFill>
                  <a:schemeClr val="tx1"/>
                </a:solidFill>
                <a:latin typeface="Trebuchet MS" pitchFamily="34" charset="0"/>
              </a:defRPr>
            </a:lvl2pPr>
            <a:lvl3pPr algn="l" rtl="0" fontAlgn="base">
              <a:spcBef>
                <a:spcPct val="0"/>
              </a:spcBef>
              <a:spcAft>
                <a:spcPct val="0"/>
              </a:spcAft>
              <a:defRPr sz="3800" b="1">
                <a:solidFill>
                  <a:schemeClr val="tx1"/>
                </a:solidFill>
                <a:latin typeface="Trebuchet MS" pitchFamily="34" charset="0"/>
              </a:defRPr>
            </a:lvl3pPr>
            <a:lvl4pPr algn="l" rtl="0" fontAlgn="base">
              <a:spcBef>
                <a:spcPct val="0"/>
              </a:spcBef>
              <a:spcAft>
                <a:spcPct val="0"/>
              </a:spcAft>
              <a:defRPr sz="3800" b="1">
                <a:solidFill>
                  <a:schemeClr val="tx1"/>
                </a:solidFill>
                <a:latin typeface="Trebuchet MS" pitchFamily="34" charset="0"/>
              </a:defRPr>
            </a:lvl4pPr>
            <a:lvl5pPr algn="l" rtl="0" fontAlgn="base">
              <a:spcBef>
                <a:spcPct val="0"/>
              </a:spcBef>
              <a:spcAft>
                <a:spcPct val="0"/>
              </a:spcAft>
              <a:defRPr sz="3800" b="1">
                <a:solidFill>
                  <a:schemeClr val="tx1"/>
                </a:solidFill>
                <a:latin typeface="Trebuchet MS" pitchFamily="34" charset="0"/>
              </a:defRPr>
            </a:lvl5pPr>
            <a:lvl6pPr marL="457200" algn="l" rtl="0" fontAlgn="base">
              <a:spcBef>
                <a:spcPct val="0"/>
              </a:spcBef>
              <a:spcAft>
                <a:spcPct val="0"/>
              </a:spcAft>
              <a:defRPr sz="3800" b="1">
                <a:solidFill>
                  <a:schemeClr val="tx1"/>
                </a:solidFill>
                <a:latin typeface="Trebuchet MS" pitchFamily="34" charset="0"/>
              </a:defRPr>
            </a:lvl6pPr>
            <a:lvl7pPr marL="914400" algn="l" rtl="0" fontAlgn="base">
              <a:spcBef>
                <a:spcPct val="0"/>
              </a:spcBef>
              <a:spcAft>
                <a:spcPct val="0"/>
              </a:spcAft>
              <a:defRPr sz="3800" b="1">
                <a:solidFill>
                  <a:schemeClr val="tx1"/>
                </a:solidFill>
                <a:latin typeface="Trebuchet MS" pitchFamily="34" charset="0"/>
              </a:defRPr>
            </a:lvl7pPr>
            <a:lvl8pPr marL="1371600" algn="l" rtl="0" fontAlgn="base">
              <a:spcBef>
                <a:spcPct val="0"/>
              </a:spcBef>
              <a:spcAft>
                <a:spcPct val="0"/>
              </a:spcAft>
              <a:defRPr sz="3800" b="1">
                <a:solidFill>
                  <a:schemeClr val="tx1"/>
                </a:solidFill>
                <a:latin typeface="Trebuchet MS" pitchFamily="34" charset="0"/>
              </a:defRPr>
            </a:lvl8pPr>
            <a:lvl9pPr marL="1828800" algn="l" rtl="0" fontAlgn="base">
              <a:spcBef>
                <a:spcPct val="0"/>
              </a:spcBef>
              <a:spcAft>
                <a:spcPct val="0"/>
              </a:spcAft>
              <a:defRPr sz="3800" b="1">
                <a:solidFill>
                  <a:schemeClr val="tx1"/>
                </a:solidFill>
                <a:latin typeface="Trebuchet MS" pitchFamily="34" charset="0"/>
              </a:defRPr>
            </a:lvl9pPr>
            <a:extLst/>
          </a:lstStyle>
          <a:p>
            <a:pPr fontAlgn="auto">
              <a:spcAft>
                <a:spcPts val="0"/>
              </a:spcAft>
              <a:defRPr/>
            </a:pPr>
            <a:r>
              <a:rPr lang="cs-CZ" sz="2800" dirty="0">
                <a:ln w="500">
                  <a:solidFill>
                    <a:srgbClr val="FFF9E5">
                      <a:shade val="20000"/>
                      <a:satMod val="120000"/>
                    </a:srgbClr>
                  </a:solidFill>
                </a:ln>
                <a:solidFill>
                  <a:schemeClr val="accent4">
                    <a:lumMod val="40000"/>
                    <a:lumOff val="60000"/>
                  </a:schemeClr>
                </a:solidFill>
                <a:latin typeface="Bookman Old Style" pitchFamily="18" charset="0"/>
              </a:rPr>
              <a:t>Mario </a:t>
            </a:r>
            <a:r>
              <a:rPr lang="cs-CZ" sz="2800" dirty="0" err="1">
                <a:ln w="500">
                  <a:solidFill>
                    <a:srgbClr val="FFF9E5">
                      <a:shade val="20000"/>
                      <a:satMod val="120000"/>
                    </a:srgbClr>
                  </a:solidFill>
                </a:ln>
                <a:solidFill>
                  <a:schemeClr val="accent4">
                    <a:lumMod val="40000"/>
                    <a:lumOff val="60000"/>
                  </a:schemeClr>
                </a:solidFill>
                <a:latin typeface="Bookman Old Style" pitchFamily="18" charset="0"/>
              </a:rPr>
              <a:t>filimeno</a:t>
            </a:r>
            <a:r>
              <a:rPr lang="cs-CZ" sz="2800" dirty="0">
                <a:ln w="500">
                  <a:solidFill>
                    <a:srgbClr val="FFF9E5">
                      <a:shade val="20000"/>
                      <a:satMod val="120000"/>
                    </a:srgbClr>
                  </a:solidFill>
                </a:ln>
                <a:solidFill>
                  <a:schemeClr val="accent4">
                    <a:lumMod val="40000"/>
                    <a:lumOff val="60000"/>
                  </a:schemeClr>
                </a:solidFill>
                <a:latin typeface="Bookman Old Style" pitchFamily="18" charset="0"/>
              </a:rPr>
              <a:t> </a:t>
            </a:r>
            <a:r>
              <a:rPr lang="cs-CZ" sz="2800" dirty="0" err="1">
                <a:ln w="500">
                  <a:solidFill>
                    <a:srgbClr val="FFF9E5">
                      <a:shade val="20000"/>
                      <a:satMod val="120000"/>
                    </a:srgbClr>
                  </a:solidFill>
                </a:ln>
                <a:solidFill>
                  <a:schemeClr val="accent4">
                    <a:lumMod val="40000"/>
                    <a:lumOff val="60000"/>
                  </a:schemeClr>
                </a:solidFill>
                <a:latin typeface="Bookman Old Style" pitchFamily="18" charset="0"/>
              </a:rPr>
              <a:t>miraglia</a:t>
            </a:r>
            <a:r>
              <a:rPr lang="cs-CZ" sz="2800" dirty="0">
                <a:ln w="500">
                  <a:solidFill>
                    <a:srgbClr val="FFF9E5">
                      <a:shade val="20000"/>
                      <a:satMod val="120000"/>
                    </a:srgbClr>
                  </a:solidFill>
                </a:ln>
                <a:solidFill>
                  <a:schemeClr val="accent4">
                    <a:lumMod val="40000"/>
                    <a:lumOff val="60000"/>
                  </a:schemeClr>
                </a:solidFill>
                <a:latin typeface="Bookman Old Style" pitchFamily="18" charset="0"/>
              </a:rPr>
              <a:t>, č. C-469/03</a:t>
            </a:r>
          </a:p>
        </p:txBody>
      </p:sp>
    </p:spTree>
    <p:extLst>
      <p:ext uri="{BB962C8B-B14F-4D97-AF65-F5344CB8AC3E}">
        <p14:creationId xmlns:p14="http://schemas.microsoft.com/office/powerpoint/2010/main" val="3114154536"/>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ppt_x</p:attrName>
                                        </p:attrNameLst>
                                      </p:cBhvr>
                                      <p:tavLst>
                                        <p:tav tm="0">
                                          <p:val>
                                            <p:strVal val="#ppt_x-.2"/>
                                          </p:val>
                                        </p:tav>
                                        <p:tav tm="100000">
                                          <p:val>
                                            <p:strVal val="#ppt_x"/>
                                          </p:val>
                                        </p:tav>
                                      </p:tavLst>
                                    </p:anim>
                                    <p:anim calcmode="lin" valueType="num">
                                      <p:cBhvr>
                                        <p:cTn id="8" dur="1000" fill="hold"/>
                                        <p:tgtEl>
                                          <p:spTgt spid="4"/>
                                        </p:tgtEl>
                                        <p:attrNameLst>
                                          <p:attrName>ppt_y</p:attrName>
                                        </p:attrNameLst>
                                      </p:cBhvr>
                                      <p:tavLst>
                                        <p:tav tm="0">
                                          <p:val>
                                            <p:strVal val="#ppt_y"/>
                                          </p:val>
                                        </p:tav>
                                        <p:tav tm="100000">
                                          <p:val>
                                            <p:strVal val="#ppt_y"/>
                                          </p:val>
                                        </p:tav>
                                      </p:tavLst>
                                    </p:anim>
                                    <p:animEffect transition="in" filter="wipe(right)" prLst="gradientSize: 0.1">
                                      <p:cBhvr>
                                        <p:cTn id="9"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0418" name="Rectangle 3"/>
          <p:cNvSpPr>
            <a:spLocks noGrp="1" noChangeArrowheads="1"/>
          </p:cNvSpPr>
          <p:nvPr>
            <p:ph idx="1"/>
          </p:nvPr>
        </p:nvSpPr>
        <p:spPr>
          <a:xfrm>
            <a:off x="687549" y="1628800"/>
            <a:ext cx="7561262" cy="5373687"/>
          </a:xfrm>
        </p:spPr>
        <p:txBody>
          <a:bodyPr/>
          <a:lstStyle/>
          <a:p>
            <a:pPr algn="just">
              <a:buClr>
                <a:schemeClr val="accent3"/>
              </a:buClr>
              <a:buFont typeface="Wingdings" pitchFamily="2" charset="2"/>
              <a:buChar char="Ø"/>
            </a:pPr>
            <a:r>
              <a:rPr lang="cs-CZ" sz="2000" dirty="0">
                <a:latin typeface="Arial" charset="0"/>
                <a:cs typeface="Arial" charset="0"/>
              </a:rPr>
              <a:t>poprvé Evropský soudní dvůr požádán o výklad rámcového rozhodnutí přijatého na základě článků 31 a 34 odst. 2 písm. b) smlouvy o EU, a to rámcového rozhodnutí 2001/220/JAI Rady ze dne 15. března 2001 týkajícího se statutu obětí v rámci trestních řízení </a:t>
            </a:r>
          </a:p>
          <a:p>
            <a:pPr algn="just">
              <a:buClr>
                <a:schemeClr val="accent3"/>
              </a:buClr>
              <a:buFont typeface="Wingdings" pitchFamily="2" charset="2"/>
              <a:buChar char="Ø"/>
            </a:pPr>
            <a:r>
              <a:rPr lang="cs-CZ" sz="2000" dirty="0">
                <a:latin typeface="Arial" charset="0"/>
                <a:cs typeface="Arial" charset="0"/>
              </a:rPr>
              <a:t>výklad národního práva v souladu s rámcovým rozhodnutím je možný jen do té míry, do jaké činí vnitrostátní právo takový výklad možným. </a:t>
            </a:r>
          </a:p>
          <a:p>
            <a:pPr marL="590550" lvl="1" indent="-342900" algn="just">
              <a:buSzPct val="60000"/>
              <a:buFont typeface="Wingdings" pitchFamily="2" charset="2"/>
              <a:buChar char="Ø"/>
            </a:pPr>
            <a:endParaRPr lang="cs-CZ" sz="1500" dirty="0">
              <a:latin typeface="Arial" charset="0"/>
              <a:cs typeface="Arial" charset="0"/>
            </a:endParaRPr>
          </a:p>
          <a:p>
            <a:pPr marL="590550" lvl="1" indent="-342900" algn="just">
              <a:buSzPct val="60000"/>
              <a:buFont typeface="Wingdings" pitchFamily="2" charset="2"/>
              <a:buChar char="Ø"/>
            </a:pPr>
            <a:endParaRPr lang="cs-CZ" sz="1400" dirty="0">
              <a:latin typeface="Arial" charset="0"/>
              <a:cs typeface="Arial" charset="0"/>
            </a:endParaRPr>
          </a:p>
        </p:txBody>
      </p:sp>
      <p:sp>
        <p:nvSpPr>
          <p:cNvPr id="4" name="Rectangle 2"/>
          <p:cNvSpPr txBox="1">
            <a:spLocks noChangeArrowheads="1"/>
          </p:cNvSpPr>
          <p:nvPr/>
        </p:nvSpPr>
        <p:spPr>
          <a:xfrm>
            <a:off x="539552" y="476672"/>
            <a:ext cx="7857256" cy="863600"/>
          </a:xfrm>
          <a:prstGeom prst="rect">
            <a:avLst/>
          </a:prstGeom>
        </p:spPr>
        <p:txBody>
          <a:bodyPr lIns="45720" tIns="0" rIns="45720" bIns="0" anchor="b">
            <a:normAutofit/>
          </a:bodyPr>
          <a:lstStyle>
            <a:lvl1pPr algn="l" rtl="0" fontAlgn="base">
              <a:spcBef>
                <a:spcPct val="0"/>
              </a:spcBef>
              <a:spcAft>
                <a:spcPct val="0"/>
              </a:spcAft>
              <a:defRPr sz="3800" b="1" kern="1200" cap="all">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latin typeface="+mj-lt"/>
                <a:ea typeface="+mj-ea"/>
                <a:cs typeface="+mj-cs"/>
              </a:defRPr>
            </a:lvl1pPr>
            <a:lvl2pPr algn="l" rtl="0" fontAlgn="base">
              <a:spcBef>
                <a:spcPct val="0"/>
              </a:spcBef>
              <a:spcAft>
                <a:spcPct val="0"/>
              </a:spcAft>
              <a:defRPr sz="3800" b="1">
                <a:solidFill>
                  <a:schemeClr val="tx1"/>
                </a:solidFill>
                <a:latin typeface="Trebuchet MS" pitchFamily="34" charset="0"/>
              </a:defRPr>
            </a:lvl2pPr>
            <a:lvl3pPr algn="l" rtl="0" fontAlgn="base">
              <a:spcBef>
                <a:spcPct val="0"/>
              </a:spcBef>
              <a:spcAft>
                <a:spcPct val="0"/>
              </a:spcAft>
              <a:defRPr sz="3800" b="1">
                <a:solidFill>
                  <a:schemeClr val="tx1"/>
                </a:solidFill>
                <a:latin typeface="Trebuchet MS" pitchFamily="34" charset="0"/>
              </a:defRPr>
            </a:lvl3pPr>
            <a:lvl4pPr algn="l" rtl="0" fontAlgn="base">
              <a:spcBef>
                <a:spcPct val="0"/>
              </a:spcBef>
              <a:spcAft>
                <a:spcPct val="0"/>
              </a:spcAft>
              <a:defRPr sz="3800" b="1">
                <a:solidFill>
                  <a:schemeClr val="tx1"/>
                </a:solidFill>
                <a:latin typeface="Trebuchet MS" pitchFamily="34" charset="0"/>
              </a:defRPr>
            </a:lvl4pPr>
            <a:lvl5pPr algn="l" rtl="0" fontAlgn="base">
              <a:spcBef>
                <a:spcPct val="0"/>
              </a:spcBef>
              <a:spcAft>
                <a:spcPct val="0"/>
              </a:spcAft>
              <a:defRPr sz="3800" b="1">
                <a:solidFill>
                  <a:schemeClr val="tx1"/>
                </a:solidFill>
                <a:latin typeface="Trebuchet MS" pitchFamily="34" charset="0"/>
              </a:defRPr>
            </a:lvl5pPr>
            <a:lvl6pPr marL="457200" algn="l" rtl="0" fontAlgn="base">
              <a:spcBef>
                <a:spcPct val="0"/>
              </a:spcBef>
              <a:spcAft>
                <a:spcPct val="0"/>
              </a:spcAft>
              <a:defRPr sz="3800" b="1">
                <a:solidFill>
                  <a:schemeClr val="tx1"/>
                </a:solidFill>
                <a:latin typeface="Trebuchet MS" pitchFamily="34" charset="0"/>
              </a:defRPr>
            </a:lvl6pPr>
            <a:lvl7pPr marL="914400" algn="l" rtl="0" fontAlgn="base">
              <a:spcBef>
                <a:spcPct val="0"/>
              </a:spcBef>
              <a:spcAft>
                <a:spcPct val="0"/>
              </a:spcAft>
              <a:defRPr sz="3800" b="1">
                <a:solidFill>
                  <a:schemeClr val="tx1"/>
                </a:solidFill>
                <a:latin typeface="Trebuchet MS" pitchFamily="34" charset="0"/>
              </a:defRPr>
            </a:lvl7pPr>
            <a:lvl8pPr marL="1371600" algn="l" rtl="0" fontAlgn="base">
              <a:spcBef>
                <a:spcPct val="0"/>
              </a:spcBef>
              <a:spcAft>
                <a:spcPct val="0"/>
              </a:spcAft>
              <a:defRPr sz="3800" b="1">
                <a:solidFill>
                  <a:schemeClr val="tx1"/>
                </a:solidFill>
                <a:latin typeface="Trebuchet MS" pitchFamily="34" charset="0"/>
              </a:defRPr>
            </a:lvl8pPr>
            <a:lvl9pPr marL="1828800" algn="l" rtl="0" fontAlgn="base">
              <a:spcBef>
                <a:spcPct val="0"/>
              </a:spcBef>
              <a:spcAft>
                <a:spcPct val="0"/>
              </a:spcAft>
              <a:defRPr sz="3800" b="1">
                <a:solidFill>
                  <a:schemeClr val="tx1"/>
                </a:solidFill>
                <a:latin typeface="Trebuchet MS" pitchFamily="34" charset="0"/>
              </a:defRPr>
            </a:lvl9pPr>
            <a:extLst/>
          </a:lstStyle>
          <a:p>
            <a:pPr fontAlgn="auto">
              <a:spcAft>
                <a:spcPts val="0"/>
              </a:spcAft>
              <a:defRPr/>
            </a:pPr>
            <a:r>
              <a:rPr lang="cs-CZ" sz="2800" dirty="0">
                <a:ln w="500">
                  <a:solidFill>
                    <a:srgbClr val="FFF9E5">
                      <a:shade val="20000"/>
                      <a:satMod val="120000"/>
                    </a:srgbClr>
                  </a:solidFill>
                </a:ln>
                <a:solidFill>
                  <a:schemeClr val="accent4">
                    <a:lumMod val="40000"/>
                    <a:lumOff val="60000"/>
                  </a:schemeClr>
                </a:solidFill>
                <a:latin typeface="Bookman Old Style" pitchFamily="18" charset="0"/>
              </a:rPr>
              <a:t>Maria </a:t>
            </a:r>
            <a:r>
              <a:rPr lang="cs-CZ" sz="2800" dirty="0" err="1">
                <a:ln w="500">
                  <a:solidFill>
                    <a:srgbClr val="FFF9E5">
                      <a:shade val="20000"/>
                      <a:satMod val="120000"/>
                    </a:srgbClr>
                  </a:solidFill>
                </a:ln>
                <a:solidFill>
                  <a:schemeClr val="accent4">
                    <a:lumMod val="40000"/>
                    <a:lumOff val="60000"/>
                  </a:schemeClr>
                </a:solidFill>
                <a:latin typeface="Bookman Old Style" pitchFamily="18" charset="0"/>
              </a:rPr>
              <a:t>pupino</a:t>
            </a:r>
            <a:r>
              <a:rPr lang="cs-CZ" sz="2800" dirty="0">
                <a:ln w="500">
                  <a:solidFill>
                    <a:srgbClr val="FFF9E5">
                      <a:shade val="20000"/>
                      <a:satMod val="120000"/>
                    </a:srgbClr>
                  </a:solidFill>
                </a:ln>
                <a:solidFill>
                  <a:schemeClr val="accent4">
                    <a:lumMod val="40000"/>
                    <a:lumOff val="60000"/>
                  </a:schemeClr>
                </a:solidFill>
                <a:latin typeface="Bookman Old Style" pitchFamily="18" charset="0"/>
              </a:rPr>
              <a:t>, č. C-105/03</a:t>
            </a:r>
          </a:p>
        </p:txBody>
      </p:sp>
    </p:spTree>
    <p:extLst>
      <p:ext uri="{BB962C8B-B14F-4D97-AF65-F5344CB8AC3E}">
        <p14:creationId xmlns:p14="http://schemas.microsoft.com/office/powerpoint/2010/main" val="2257757384"/>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ppt_x</p:attrName>
                                        </p:attrNameLst>
                                      </p:cBhvr>
                                      <p:tavLst>
                                        <p:tav tm="0">
                                          <p:val>
                                            <p:strVal val="#ppt_x-.2"/>
                                          </p:val>
                                        </p:tav>
                                        <p:tav tm="100000">
                                          <p:val>
                                            <p:strVal val="#ppt_x"/>
                                          </p:val>
                                        </p:tav>
                                      </p:tavLst>
                                    </p:anim>
                                    <p:anim calcmode="lin" valueType="num">
                                      <p:cBhvr>
                                        <p:cTn id="8" dur="1000" fill="hold"/>
                                        <p:tgtEl>
                                          <p:spTgt spid="4"/>
                                        </p:tgtEl>
                                        <p:attrNameLst>
                                          <p:attrName>ppt_y</p:attrName>
                                        </p:attrNameLst>
                                      </p:cBhvr>
                                      <p:tavLst>
                                        <p:tav tm="0">
                                          <p:val>
                                            <p:strVal val="#ppt_y"/>
                                          </p:val>
                                        </p:tav>
                                        <p:tav tm="100000">
                                          <p:val>
                                            <p:strVal val="#ppt_y"/>
                                          </p:val>
                                        </p:tav>
                                      </p:tavLst>
                                    </p:anim>
                                    <p:animEffect transition="in" filter="wipe(right)" prLst="gradientSize: 0.1">
                                      <p:cBhvr>
                                        <p:cTn id="9"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80579" name="Rectangle 3"/>
          <p:cNvSpPr>
            <a:spLocks noGrp="1" noChangeArrowheads="1"/>
          </p:cNvSpPr>
          <p:nvPr>
            <p:ph idx="1"/>
          </p:nvPr>
        </p:nvSpPr>
        <p:spPr>
          <a:xfrm>
            <a:off x="683568" y="1268413"/>
            <a:ext cx="8137028" cy="5589587"/>
          </a:xfrm>
        </p:spPr>
        <p:txBody>
          <a:bodyPr>
            <a:normAutofit/>
          </a:bodyPr>
          <a:lstStyle/>
          <a:p>
            <a:pPr marL="342900" indent="-342900" algn="just" fontAlgn="auto">
              <a:spcAft>
                <a:spcPts val="0"/>
              </a:spcAft>
              <a:buClr>
                <a:schemeClr val="accent3"/>
              </a:buClr>
              <a:buSzPct val="60000"/>
              <a:buFont typeface="Wingdings" pitchFamily="2" charset="2"/>
              <a:buChar char="Ø"/>
              <a:defRPr/>
            </a:pPr>
            <a:r>
              <a:rPr lang="cs-CZ" sz="2000" dirty="0">
                <a:latin typeface="Arial" pitchFamily="34" charset="0"/>
                <a:cs typeface="Arial" pitchFamily="34" charset="0"/>
              </a:rPr>
              <a:t>Jeden ze základních orgánů EU</a:t>
            </a:r>
          </a:p>
          <a:p>
            <a:pPr marL="342900" indent="-342900" algn="just" fontAlgn="auto">
              <a:spcAft>
                <a:spcPts val="0"/>
              </a:spcAft>
              <a:buClr>
                <a:schemeClr val="accent3"/>
              </a:buClr>
              <a:buSzPct val="60000"/>
              <a:buFont typeface="Wingdings" pitchFamily="2" charset="2"/>
              <a:buChar char="Ø"/>
              <a:defRPr/>
            </a:pPr>
            <a:r>
              <a:rPr lang="cs-CZ" sz="2000" dirty="0">
                <a:latin typeface="Arial" pitchFamily="34" charset="0"/>
                <a:cs typeface="Arial" pitchFamily="34" charset="0"/>
              </a:rPr>
              <a:t>Nejde o trestní soud</a:t>
            </a:r>
          </a:p>
          <a:p>
            <a:pPr marL="342900" indent="-342900" algn="just" fontAlgn="auto">
              <a:spcAft>
                <a:spcPts val="0"/>
              </a:spcAft>
              <a:buClr>
                <a:schemeClr val="accent3"/>
              </a:buClr>
              <a:buSzPct val="60000"/>
              <a:buFont typeface="Wingdings" pitchFamily="2" charset="2"/>
              <a:buChar char="Ø"/>
              <a:defRPr/>
            </a:pPr>
            <a:r>
              <a:rPr lang="cs-CZ" sz="2000" dirty="0">
                <a:latin typeface="Arial" pitchFamily="34" charset="0"/>
                <a:cs typeface="Arial" pitchFamily="34" charset="0"/>
              </a:rPr>
              <a:t>Sídlo: </a:t>
            </a:r>
            <a:r>
              <a:rPr lang="cs-CZ" sz="2000" b="1" dirty="0">
                <a:solidFill>
                  <a:schemeClr val="accent4"/>
                </a:solidFill>
                <a:latin typeface="Arial" pitchFamily="34" charset="0"/>
                <a:cs typeface="Arial" pitchFamily="34" charset="0"/>
              </a:rPr>
              <a:t>Lucemburk</a:t>
            </a:r>
          </a:p>
          <a:p>
            <a:pPr marL="342900" indent="-342900" algn="just" fontAlgn="auto">
              <a:spcAft>
                <a:spcPts val="0"/>
              </a:spcAft>
              <a:buClr>
                <a:schemeClr val="accent3"/>
              </a:buClr>
              <a:buSzPct val="60000"/>
              <a:buFont typeface="Wingdings" pitchFamily="2" charset="2"/>
              <a:buChar char="Ø"/>
              <a:defRPr/>
            </a:pPr>
            <a:r>
              <a:rPr lang="cs-CZ" sz="2000" b="1" dirty="0">
                <a:solidFill>
                  <a:schemeClr val="accent4"/>
                </a:solidFill>
                <a:latin typeface="Arial" pitchFamily="34" charset="0"/>
                <a:cs typeface="Arial" pitchFamily="34" charset="0"/>
              </a:rPr>
              <a:t>Postavení</a:t>
            </a:r>
            <a:r>
              <a:rPr lang="cs-CZ" sz="2000" dirty="0">
                <a:latin typeface="Arial" pitchFamily="34" charset="0"/>
                <a:cs typeface="Arial" pitchFamily="34" charset="0"/>
              </a:rPr>
              <a:t> ESD upraveno:</a:t>
            </a:r>
          </a:p>
          <a:p>
            <a:pPr marL="590550" lvl="1" indent="-342900" algn="just" fontAlgn="auto">
              <a:spcAft>
                <a:spcPts val="0"/>
              </a:spcAft>
              <a:buClr>
                <a:schemeClr val="accent3"/>
              </a:buClr>
              <a:buSzPct val="60000"/>
              <a:buFont typeface="Wingdings" pitchFamily="2" charset="2"/>
              <a:buChar char="Ø"/>
              <a:defRPr/>
            </a:pPr>
            <a:r>
              <a:rPr lang="cs-CZ" sz="1800" dirty="0">
                <a:latin typeface="Arial" pitchFamily="34" charset="0"/>
                <a:cs typeface="Arial" pitchFamily="34" charset="0"/>
              </a:rPr>
              <a:t>V čl. 35 Smlouvy o EU – fakultativní působnost ESD</a:t>
            </a:r>
          </a:p>
          <a:p>
            <a:pPr marL="590550" lvl="1" indent="-342900" algn="just" fontAlgn="auto">
              <a:spcAft>
                <a:spcPts val="0"/>
              </a:spcAft>
              <a:buClr>
                <a:schemeClr val="accent3"/>
              </a:buClr>
              <a:buSzPct val="60000"/>
              <a:buFont typeface="Wingdings" pitchFamily="2" charset="2"/>
              <a:buChar char="Ø"/>
              <a:defRPr/>
            </a:pPr>
            <a:r>
              <a:rPr lang="cs-CZ" sz="1800" dirty="0">
                <a:latin typeface="Arial" pitchFamily="34" charset="0"/>
                <a:cs typeface="Arial" pitchFamily="34" charset="0"/>
              </a:rPr>
              <a:t>V čl. 19 a 251 a násl. Smlouvy o fungování EU – Soudní dvůr se skládá ze Soudního dvora, Tribunálu a specializovaných soudů.  Zajišťuje dodržování práva při výkladu a provádění Smluv. </a:t>
            </a:r>
          </a:p>
          <a:p>
            <a:pPr marL="320040" indent="-320040" fontAlgn="auto">
              <a:spcAft>
                <a:spcPts val="0"/>
              </a:spcAft>
              <a:buClr>
                <a:schemeClr val="accent3"/>
              </a:buClr>
              <a:buFont typeface="Wingdings" pitchFamily="2" charset="2"/>
              <a:buChar char="Ø"/>
              <a:defRPr/>
            </a:pPr>
            <a:r>
              <a:rPr lang="cs-CZ" sz="2000" dirty="0">
                <a:latin typeface="Arial" pitchFamily="34" charset="0"/>
                <a:cs typeface="Arial" pitchFamily="34" charset="0"/>
              </a:rPr>
              <a:t>Jednou jeho funkcí je </a:t>
            </a:r>
            <a:r>
              <a:rPr lang="cs-CZ" sz="2000" b="1" dirty="0">
                <a:solidFill>
                  <a:schemeClr val="accent4"/>
                </a:solidFill>
                <a:latin typeface="Arial" pitchFamily="34" charset="0"/>
                <a:cs typeface="Arial" pitchFamily="34" charset="0"/>
              </a:rPr>
              <a:t>funkce ústavního soudu </a:t>
            </a:r>
            <a:r>
              <a:rPr lang="cs-CZ" sz="2000" dirty="0">
                <a:solidFill>
                  <a:schemeClr val="accent4"/>
                </a:solidFill>
                <a:latin typeface="Arial" pitchFamily="34" charset="0"/>
                <a:cs typeface="Arial" pitchFamily="34" charset="0"/>
              </a:rPr>
              <a:t>ES/EU</a:t>
            </a:r>
            <a:r>
              <a:rPr lang="cs-CZ" sz="2000" dirty="0">
                <a:latin typeface="Arial" pitchFamily="34" charset="0"/>
                <a:cs typeface="Arial" pitchFamily="34" charset="0"/>
              </a:rPr>
              <a:t>, neboť:</a:t>
            </a:r>
          </a:p>
          <a:p>
            <a:pPr marL="630936" lvl="1" indent="-274320" algn="just" fontAlgn="auto">
              <a:spcAft>
                <a:spcPts val="0"/>
              </a:spcAft>
              <a:buClr>
                <a:schemeClr val="accent3"/>
              </a:buClr>
              <a:buFont typeface="Wingdings" pitchFamily="2" charset="2"/>
              <a:buChar char="Ø"/>
              <a:defRPr/>
            </a:pPr>
            <a:r>
              <a:rPr lang="cs-CZ" sz="1800" dirty="0">
                <a:latin typeface="Arial" pitchFamily="34" charset="0"/>
                <a:cs typeface="Arial" pitchFamily="34" charset="0"/>
              </a:rPr>
              <a:t>Interpretuje závazným způsobem principy komunitárního práva, rozhoduje o otázkách vztahů mezi členskými státy a orgány EU,  o kompetenčních sporech v rámci EU, o otázkách souladu komunitárních aktů se základními smlouvami  a s obecnými právními zásadami, o otázkách ochrany základních práv a svobod. </a:t>
            </a:r>
          </a:p>
          <a:p>
            <a:pPr marL="449263" indent="-449263" algn="just" fontAlgn="auto">
              <a:spcAft>
                <a:spcPts val="0"/>
              </a:spcAft>
              <a:buClr>
                <a:schemeClr val="accent3"/>
              </a:buClr>
              <a:buFont typeface="Wingdings" pitchFamily="2" charset="2"/>
              <a:buChar char="Ø"/>
              <a:defRPr/>
            </a:pPr>
            <a:endParaRPr lang="cs-CZ" sz="1700" dirty="0">
              <a:latin typeface="Arial" pitchFamily="34" charset="0"/>
              <a:cs typeface="Arial" pitchFamily="34" charset="0"/>
            </a:endParaRPr>
          </a:p>
        </p:txBody>
      </p:sp>
      <p:sp>
        <p:nvSpPr>
          <p:cNvPr id="4" name="Rectangle 2"/>
          <p:cNvSpPr txBox="1">
            <a:spLocks noChangeArrowheads="1"/>
          </p:cNvSpPr>
          <p:nvPr/>
        </p:nvSpPr>
        <p:spPr>
          <a:xfrm>
            <a:off x="539552" y="286462"/>
            <a:ext cx="7857256" cy="863600"/>
          </a:xfrm>
          <a:prstGeom prst="rect">
            <a:avLst/>
          </a:prstGeom>
        </p:spPr>
        <p:txBody>
          <a:bodyPr lIns="45720" tIns="0" rIns="45720" bIns="0" anchor="b">
            <a:normAutofit/>
          </a:bodyPr>
          <a:lstStyle>
            <a:lvl1pPr algn="l" rtl="0" fontAlgn="base">
              <a:spcBef>
                <a:spcPct val="0"/>
              </a:spcBef>
              <a:spcAft>
                <a:spcPct val="0"/>
              </a:spcAft>
              <a:defRPr sz="3800" b="1" kern="1200" cap="all">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latin typeface="+mj-lt"/>
                <a:ea typeface="+mj-ea"/>
                <a:cs typeface="+mj-cs"/>
              </a:defRPr>
            </a:lvl1pPr>
            <a:lvl2pPr algn="l" rtl="0" fontAlgn="base">
              <a:spcBef>
                <a:spcPct val="0"/>
              </a:spcBef>
              <a:spcAft>
                <a:spcPct val="0"/>
              </a:spcAft>
              <a:defRPr sz="3800" b="1">
                <a:solidFill>
                  <a:schemeClr val="tx1"/>
                </a:solidFill>
                <a:latin typeface="Trebuchet MS" pitchFamily="34" charset="0"/>
              </a:defRPr>
            </a:lvl2pPr>
            <a:lvl3pPr algn="l" rtl="0" fontAlgn="base">
              <a:spcBef>
                <a:spcPct val="0"/>
              </a:spcBef>
              <a:spcAft>
                <a:spcPct val="0"/>
              </a:spcAft>
              <a:defRPr sz="3800" b="1">
                <a:solidFill>
                  <a:schemeClr val="tx1"/>
                </a:solidFill>
                <a:latin typeface="Trebuchet MS" pitchFamily="34" charset="0"/>
              </a:defRPr>
            </a:lvl3pPr>
            <a:lvl4pPr algn="l" rtl="0" fontAlgn="base">
              <a:spcBef>
                <a:spcPct val="0"/>
              </a:spcBef>
              <a:spcAft>
                <a:spcPct val="0"/>
              </a:spcAft>
              <a:defRPr sz="3800" b="1">
                <a:solidFill>
                  <a:schemeClr val="tx1"/>
                </a:solidFill>
                <a:latin typeface="Trebuchet MS" pitchFamily="34" charset="0"/>
              </a:defRPr>
            </a:lvl4pPr>
            <a:lvl5pPr algn="l" rtl="0" fontAlgn="base">
              <a:spcBef>
                <a:spcPct val="0"/>
              </a:spcBef>
              <a:spcAft>
                <a:spcPct val="0"/>
              </a:spcAft>
              <a:defRPr sz="3800" b="1">
                <a:solidFill>
                  <a:schemeClr val="tx1"/>
                </a:solidFill>
                <a:latin typeface="Trebuchet MS" pitchFamily="34" charset="0"/>
              </a:defRPr>
            </a:lvl5pPr>
            <a:lvl6pPr marL="457200" algn="l" rtl="0" fontAlgn="base">
              <a:spcBef>
                <a:spcPct val="0"/>
              </a:spcBef>
              <a:spcAft>
                <a:spcPct val="0"/>
              </a:spcAft>
              <a:defRPr sz="3800" b="1">
                <a:solidFill>
                  <a:schemeClr val="tx1"/>
                </a:solidFill>
                <a:latin typeface="Trebuchet MS" pitchFamily="34" charset="0"/>
              </a:defRPr>
            </a:lvl6pPr>
            <a:lvl7pPr marL="914400" algn="l" rtl="0" fontAlgn="base">
              <a:spcBef>
                <a:spcPct val="0"/>
              </a:spcBef>
              <a:spcAft>
                <a:spcPct val="0"/>
              </a:spcAft>
              <a:defRPr sz="3800" b="1">
                <a:solidFill>
                  <a:schemeClr val="tx1"/>
                </a:solidFill>
                <a:latin typeface="Trebuchet MS" pitchFamily="34" charset="0"/>
              </a:defRPr>
            </a:lvl7pPr>
            <a:lvl8pPr marL="1371600" algn="l" rtl="0" fontAlgn="base">
              <a:spcBef>
                <a:spcPct val="0"/>
              </a:spcBef>
              <a:spcAft>
                <a:spcPct val="0"/>
              </a:spcAft>
              <a:defRPr sz="3800" b="1">
                <a:solidFill>
                  <a:schemeClr val="tx1"/>
                </a:solidFill>
                <a:latin typeface="Trebuchet MS" pitchFamily="34" charset="0"/>
              </a:defRPr>
            </a:lvl8pPr>
            <a:lvl9pPr marL="1828800" algn="l" rtl="0" fontAlgn="base">
              <a:spcBef>
                <a:spcPct val="0"/>
              </a:spcBef>
              <a:spcAft>
                <a:spcPct val="0"/>
              </a:spcAft>
              <a:defRPr sz="3800" b="1">
                <a:solidFill>
                  <a:schemeClr val="tx1"/>
                </a:solidFill>
                <a:latin typeface="Trebuchet MS" pitchFamily="34" charset="0"/>
              </a:defRPr>
            </a:lvl9pPr>
            <a:extLst/>
          </a:lstStyle>
          <a:p>
            <a:pPr fontAlgn="auto">
              <a:spcAft>
                <a:spcPts val="0"/>
              </a:spcAft>
              <a:defRPr/>
            </a:pPr>
            <a:r>
              <a:rPr lang="cs-CZ" sz="2800" dirty="0">
                <a:ln w="500">
                  <a:solidFill>
                    <a:srgbClr val="FFF9E5">
                      <a:shade val="20000"/>
                      <a:satMod val="120000"/>
                    </a:srgbClr>
                  </a:solidFill>
                </a:ln>
                <a:solidFill>
                  <a:schemeClr val="tx2">
                    <a:lumMod val="90000"/>
                  </a:schemeClr>
                </a:solidFill>
                <a:latin typeface="Bookman Old Style" pitchFamily="18" charset="0"/>
              </a:rPr>
              <a:t>soudní dvůr Evropské unie</a:t>
            </a:r>
          </a:p>
        </p:txBody>
      </p:sp>
    </p:spTree>
    <p:extLst>
      <p:ext uri="{BB962C8B-B14F-4D97-AF65-F5344CB8AC3E}">
        <p14:creationId xmlns:p14="http://schemas.microsoft.com/office/powerpoint/2010/main" val="2576972654"/>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ppt_x</p:attrName>
                                        </p:attrNameLst>
                                      </p:cBhvr>
                                      <p:tavLst>
                                        <p:tav tm="0">
                                          <p:val>
                                            <p:strVal val="#ppt_x-.2"/>
                                          </p:val>
                                        </p:tav>
                                        <p:tav tm="100000">
                                          <p:val>
                                            <p:strVal val="#ppt_x"/>
                                          </p:val>
                                        </p:tav>
                                      </p:tavLst>
                                    </p:anim>
                                    <p:anim calcmode="lin" valueType="num">
                                      <p:cBhvr>
                                        <p:cTn id="8" dur="1000" fill="hold"/>
                                        <p:tgtEl>
                                          <p:spTgt spid="4"/>
                                        </p:tgtEl>
                                        <p:attrNameLst>
                                          <p:attrName>ppt_y</p:attrName>
                                        </p:attrNameLst>
                                      </p:cBhvr>
                                      <p:tavLst>
                                        <p:tav tm="0">
                                          <p:val>
                                            <p:strVal val="#ppt_y"/>
                                          </p:val>
                                        </p:tav>
                                        <p:tav tm="100000">
                                          <p:val>
                                            <p:strVal val="#ppt_y"/>
                                          </p:val>
                                        </p:tav>
                                      </p:tavLst>
                                    </p:anim>
                                    <p:animEffect transition="in" filter="wipe(right)" prLst="gradientSize: 0.1">
                                      <p:cBhvr>
                                        <p:cTn id="9"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8130" name="Rectangle 3"/>
          <p:cNvSpPr>
            <a:spLocks noGrp="1" noChangeArrowheads="1"/>
          </p:cNvSpPr>
          <p:nvPr>
            <p:ph idx="1"/>
          </p:nvPr>
        </p:nvSpPr>
        <p:spPr>
          <a:xfrm>
            <a:off x="323528" y="1412776"/>
            <a:ext cx="7561262" cy="5589587"/>
          </a:xfrm>
        </p:spPr>
        <p:txBody>
          <a:bodyPr/>
          <a:lstStyle/>
          <a:p>
            <a:pPr marL="342900" indent="-342900" algn="just">
              <a:buClr>
                <a:schemeClr val="accent3"/>
              </a:buClr>
              <a:buSzPct val="60000"/>
              <a:buFont typeface="Wingdings" pitchFamily="2" charset="2"/>
              <a:buChar char="Ø"/>
            </a:pPr>
            <a:r>
              <a:rPr lang="cs-CZ" sz="2000" b="1" dirty="0">
                <a:solidFill>
                  <a:schemeClr val="accent4">
                    <a:lumMod val="40000"/>
                    <a:lumOff val="60000"/>
                  </a:schemeClr>
                </a:solidFill>
                <a:latin typeface="Arial" charset="0"/>
                <a:cs typeface="Arial" charset="0"/>
              </a:rPr>
              <a:t>Čl. 35 odst. 1 Smlouvy o EU</a:t>
            </a:r>
            <a:r>
              <a:rPr lang="cs-CZ" sz="2000" b="1" dirty="0">
                <a:latin typeface="Arial" charset="0"/>
                <a:cs typeface="Arial" charset="0"/>
              </a:rPr>
              <a:t> </a:t>
            </a:r>
            <a:r>
              <a:rPr lang="cs-CZ" sz="2000" dirty="0">
                <a:latin typeface="Arial" charset="0"/>
                <a:cs typeface="Arial" charset="0"/>
              </a:rPr>
              <a:t>- Pravomoc rozhodovat o </a:t>
            </a:r>
            <a:r>
              <a:rPr lang="cs-CZ" sz="2000" b="1" dirty="0">
                <a:solidFill>
                  <a:schemeClr val="accent4"/>
                </a:solidFill>
                <a:latin typeface="Arial" charset="0"/>
                <a:cs typeface="Arial" charset="0"/>
              </a:rPr>
              <a:t>předběžných otázkách</a:t>
            </a:r>
            <a:r>
              <a:rPr lang="cs-CZ" sz="2000" dirty="0">
                <a:latin typeface="Arial" charset="0"/>
                <a:cs typeface="Arial" charset="0"/>
              </a:rPr>
              <a:t>, týkajících se:</a:t>
            </a:r>
          </a:p>
          <a:p>
            <a:pPr marL="590550" lvl="1" indent="-342900" algn="just">
              <a:buClr>
                <a:schemeClr val="accent3"/>
              </a:buClr>
              <a:buSzPct val="60000"/>
              <a:buFont typeface="Wingdings" pitchFamily="2" charset="2"/>
              <a:buChar char="Ø"/>
            </a:pPr>
            <a:r>
              <a:rPr lang="cs-CZ" sz="1800" dirty="0">
                <a:latin typeface="Arial" charset="0"/>
                <a:cs typeface="Arial" charset="0"/>
              </a:rPr>
              <a:t>platnosti a výkladu rámcových rozhodnutí,</a:t>
            </a:r>
          </a:p>
          <a:p>
            <a:pPr marL="590550" lvl="1" indent="-342900" algn="just">
              <a:buClr>
                <a:schemeClr val="accent3"/>
              </a:buClr>
              <a:buSzPct val="60000"/>
              <a:buFont typeface="Wingdings" pitchFamily="2" charset="2"/>
              <a:buChar char="Ø"/>
            </a:pPr>
            <a:r>
              <a:rPr lang="cs-CZ" sz="1800" dirty="0">
                <a:latin typeface="Arial" charset="0"/>
                <a:cs typeface="Arial" charset="0"/>
              </a:rPr>
              <a:t>platnosti a výkladu rozhodnutí,</a:t>
            </a:r>
          </a:p>
          <a:p>
            <a:pPr marL="590550" lvl="1" indent="-342900" algn="just">
              <a:buClr>
                <a:schemeClr val="accent3"/>
              </a:buClr>
              <a:buSzPct val="60000"/>
              <a:buFont typeface="Wingdings" pitchFamily="2" charset="2"/>
              <a:buChar char="Ø"/>
            </a:pPr>
            <a:r>
              <a:rPr lang="cs-CZ" sz="1800" dirty="0">
                <a:latin typeface="Arial" charset="0"/>
                <a:cs typeface="Arial" charset="0"/>
              </a:rPr>
              <a:t>výkladu úmluv uzavřených podle této smlouvy,</a:t>
            </a:r>
          </a:p>
          <a:p>
            <a:pPr marL="590550" lvl="1" indent="-342900" algn="just">
              <a:buClr>
                <a:schemeClr val="accent3"/>
              </a:buClr>
              <a:buSzPct val="60000"/>
              <a:buFont typeface="Wingdings" pitchFamily="2" charset="2"/>
              <a:buChar char="Ø"/>
            </a:pPr>
            <a:r>
              <a:rPr lang="cs-CZ" sz="1800" dirty="0">
                <a:latin typeface="Arial" charset="0"/>
                <a:cs typeface="Arial" charset="0"/>
              </a:rPr>
              <a:t>platnosti a výkladu opatření k jejich provedení, za podmínky, že členský stát uzná prohlášením učiněným při podpisu Amsterdamské smlouvy nebo kdykoli později pravomoc Soudního dvora rozhodovat o těchto předběžných otázkách.</a:t>
            </a:r>
          </a:p>
          <a:p>
            <a:pPr marL="590550" lvl="1" indent="-342900" algn="just">
              <a:buSzPct val="60000"/>
              <a:buFont typeface="Wingdings" pitchFamily="2" charset="2"/>
              <a:buChar char="Ø"/>
            </a:pPr>
            <a:endParaRPr lang="cs-CZ" sz="1400" dirty="0">
              <a:latin typeface="Arial" charset="0"/>
              <a:cs typeface="Arial" charset="0"/>
            </a:endParaRPr>
          </a:p>
        </p:txBody>
      </p:sp>
      <p:sp>
        <p:nvSpPr>
          <p:cNvPr id="4" name="Rectangle 2"/>
          <p:cNvSpPr txBox="1">
            <a:spLocks noChangeArrowheads="1"/>
          </p:cNvSpPr>
          <p:nvPr/>
        </p:nvSpPr>
        <p:spPr>
          <a:xfrm>
            <a:off x="539552" y="286462"/>
            <a:ext cx="7857256" cy="863600"/>
          </a:xfrm>
          <a:prstGeom prst="rect">
            <a:avLst/>
          </a:prstGeom>
        </p:spPr>
        <p:txBody>
          <a:bodyPr lIns="45720" tIns="0" rIns="45720" bIns="0" anchor="b">
            <a:normAutofit/>
          </a:bodyPr>
          <a:lstStyle>
            <a:lvl1pPr algn="l" rtl="0" fontAlgn="base">
              <a:spcBef>
                <a:spcPct val="0"/>
              </a:spcBef>
              <a:spcAft>
                <a:spcPct val="0"/>
              </a:spcAft>
              <a:defRPr sz="3800" b="1" kern="1200" cap="all">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latin typeface="+mj-lt"/>
                <a:ea typeface="+mj-ea"/>
                <a:cs typeface="+mj-cs"/>
              </a:defRPr>
            </a:lvl1pPr>
            <a:lvl2pPr algn="l" rtl="0" fontAlgn="base">
              <a:spcBef>
                <a:spcPct val="0"/>
              </a:spcBef>
              <a:spcAft>
                <a:spcPct val="0"/>
              </a:spcAft>
              <a:defRPr sz="3800" b="1">
                <a:solidFill>
                  <a:schemeClr val="tx1"/>
                </a:solidFill>
                <a:latin typeface="Trebuchet MS" pitchFamily="34" charset="0"/>
              </a:defRPr>
            </a:lvl2pPr>
            <a:lvl3pPr algn="l" rtl="0" fontAlgn="base">
              <a:spcBef>
                <a:spcPct val="0"/>
              </a:spcBef>
              <a:spcAft>
                <a:spcPct val="0"/>
              </a:spcAft>
              <a:defRPr sz="3800" b="1">
                <a:solidFill>
                  <a:schemeClr val="tx1"/>
                </a:solidFill>
                <a:latin typeface="Trebuchet MS" pitchFamily="34" charset="0"/>
              </a:defRPr>
            </a:lvl3pPr>
            <a:lvl4pPr algn="l" rtl="0" fontAlgn="base">
              <a:spcBef>
                <a:spcPct val="0"/>
              </a:spcBef>
              <a:spcAft>
                <a:spcPct val="0"/>
              </a:spcAft>
              <a:defRPr sz="3800" b="1">
                <a:solidFill>
                  <a:schemeClr val="tx1"/>
                </a:solidFill>
                <a:latin typeface="Trebuchet MS" pitchFamily="34" charset="0"/>
              </a:defRPr>
            </a:lvl4pPr>
            <a:lvl5pPr algn="l" rtl="0" fontAlgn="base">
              <a:spcBef>
                <a:spcPct val="0"/>
              </a:spcBef>
              <a:spcAft>
                <a:spcPct val="0"/>
              </a:spcAft>
              <a:defRPr sz="3800" b="1">
                <a:solidFill>
                  <a:schemeClr val="tx1"/>
                </a:solidFill>
                <a:latin typeface="Trebuchet MS" pitchFamily="34" charset="0"/>
              </a:defRPr>
            </a:lvl5pPr>
            <a:lvl6pPr marL="457200" algn="l" rtl="0" fontAlgn="base">
              <a:spcBef>
                <a:spcPct val="0"/>
              </a:spcBef>
              <a:spcAft>
                <a:spcPct val="0"/>
              </a:spcAft>
              <a:defRPr sz="3800" b="1">
                <a:solidFill>
                  <a:schemeClr val="tx1"/>
                </a:solidFill>
                <a:latin typeface="Trebuchet MS" pitchFamily="34" charset="0"/>
              </a:defRPr>
            </a:lvl6pPr>
            <a:lvl7pPr marL="914400" algn="l" rtl="0" fontAlgn="base">
              <a:spcBef>
                <a:spcPct val="0"/>
              </a:spcBef>
              <a:spcAft>
                <a:spcPct val="0"/>
              </a:spcAft>
              <a:defRPr sz="3800" b="1">
                <a:solidFill>
                  <a:schemeClr val="tx1"/>
                </a:solidFill>
                <a:latin typeface="Trebuchet MS" pitchFamily="34" charset="0"/>
              </a:defRPr>
            </a:lvl7pPr>
            <a:lvl8pPr marL="1371600" algn="l" rtl="0" fontAlgn="base">
              <a:spcBef>
                <a:spcPct val="0"/>
              </a:spcBef>
              <a:spcAft>
                <a:spcPct val="0"/>
              </a:spcAft>
              <a:defRPr sz="3800" b="1">
                <a:solidFill>
                  <a:schemeClr val="tx1"/>
                </a:solidFill>
                <a:latin typeface="Trebuchet MS" pitchFamily="34" charset="0"/>
              </a:defRPr>
            </a:lvl8pPr>
            <a:lvl9pPr marL="1828800" algn="l" rtl="0" fontAlgn="base">
              <a:spcBef>
                <a:spcPct val="0"/>
              </a:spcBef>
              <a:spcAft>
                <a:spcPct val="0"/>
              </a:spcAft>
              <a:defRPr sz="3800" b="1">
                <a:solidFill>
                  <a:schemeClr val="tx1"/>
                </a:solidFill>
                <a:latin typeface="Trebuchet MS" pitchFamily="34" charset="0"/>
              </a:defRPr>
            </a:lvl9pPr>
            <a:extLst/>
          </a:lstStyle>
          <a:p>
            <a:pPr fontAlgn="auto">
              <a:spcAft>
                <a:spcPts val="0"/>
              </a:spcAft>
              <a:defRPr/>
            </a:pPr>
            <a:r>
              <a:rPr lang="cs-CZ" sz="2800" dirty="0">
                <a:ln w="500">
                  <a:solidFill>
                    <a:srgbClr val="FFF9E5">
                      <a:shade val="20000"/>
                      <a:satMod val="120000"/>
                    </a:srgbClr>
                  </a:solidFill>
                </a:ln>
                <a:solidFill>
                  <a:schemeClr val="accent4">
                    <a:lumMod val="40000"/>
                    <a:lumOff val="60000"/>
                  </a:schemeClr>
                </a:solidFill>
                <a:latin typeface="Bookman Old Style" pitchFamily="18" charset="0"/>
              </a:rPr>
              <a:t>soudní dvůr Evropské unie</a:t>
            </a:r>
          </a:p>
        </p:txBody>
      </p:sp>
    </p:spTree>
    <p:extLst>
      <p:ext uri="{BB962C8B-B14F-4D97-AF65-F5344CB8AC3E}">
        <p14:creationId xmlns:p14="http://schemas.microsoft.com/office/powerpoint/2010/main" val="1786033586"/>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ppt_x</p:attrName>
                                        </p:attrNameLst>
                                      </p:cBhvr>
                                      <p:tavLst>
                                        <p:tav tm="0">
                                          <p:val>
                                            <p:strVal val="#ppt_x-.2"/>
                                          </p:val>
                                        </p:tav>
                                        <p:tav tm="100000">
                                          <p:val>
                                            <p:strVal val="#ppt_x"/>
                                          </p:val>
                                        </p:tav>
                                      </p:tavLst>
                                    </p:anim>
                                    <p:anim calcmode="lin" valueType="num">
                                      <p:cBhvr>
                                        <p:cTn id="8" dur="1000" fill="hold"/>
                                        <p:tgtEl>
                                          <p:spTgt spid="4"/>
                                        </p:tgtEl>
                                        <p:attrNameLst>
                                          <p:attrName>ppt_y</p:attrName>
                                        </p:attrNameLst>
                                      </p:cBhvr>
                                      <p:tavLst>
                                        <p:tav tm="0">
                                          <p:val>
                                            <p:strVal val="#ppt_y"/>
                                          </p:val>
                                        </p:tav>
                                        <p:tav tm="100000">
                                          <p:val>
                                            <p:strVal val="#ppt_y"/>
                                          </p:val>
                                        </p:tav>
                                      </p:tavLst>
                                    </p:anim>
                                    <p:animEffect transition="in" filter="wipe(right)" prLst="gradientSize: 0.1">
                                      <p:cBhvr>
                                        <p:cTn id="9"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9154" name="Rectangle 3"/>
          <p:cNvSpPr>
            <a:spLocks noGrp="1" noChangeArrowheads="1"/>
          </p:cNvSpPr>
          <p:nvPr>
            <p:ph idx="1"/>
          </p:nvPr>
        </p:nvSpPr>
        <p:spPr>
          <a:xfrm>
            <a:off x="687549" y="1340768"/>
            <a:ext cx="7561262" cy="5589587"/>
          </a:xfrm>
        </p:spPr>
        <p:txBody>
          <a:bodyPr/>
          <a:lstStyle/>
          <a:p>
            <a:pPr marL="342900" indent="-342900" algn="just">
              <a:buClr>
                <a:schemeClr val="accent3"/>
              </a:buClr>
              <a:buSzPct val="60000"/>
              <a:buFont typeface="Wingdings" pitchFamily="2" charset="2"/>
              <a:buChar char="Ø"/>
            </a:pPr>
            <a:r>
              <a:rPr lang="cs-CZ" sz="2000" b="1" dirty="0">
                <a:solidFill>
                  <a:schemeClr val="accent4">
                    <a:lumMod val="40000"/>
                    <a:lumOff val="60000"/>
                  </a:schemeClr>
                </a:solidFill>
                <a:latin typeface="Arial" charset="0"/>
                <a:cs typeface="Arial" charset="0"/>
              </a:rPr>
              <a:t>Čl. 267 Smlouvy o fungování EU</a:t>
            </a:r>
            <a:endParaRPr lang="cs-CZ" sz="2000" dirty="0">
              <a:solidFill>
                <a:schemeClr val="accent4">
                  <a:lumMod val="40000"/>
                  <a:lumOff val="60000"/>
                </a:schemeClr>
              </a:solidFill>
              <a:latin typeface="Arial" charset="0"/>
              <a:cs typeface="Arial" charset="0"/>
            </a:endParaRPr>
          </a:p>
          <a:p>
            <a:pPr marL="590550" lvl="1" indent="-342900" algn="just">
              <a:buClr>
                <a:schemeClr val="accent3"/>
              </a:buClr>
              <a:buSzPct val="60000"/>
              <a:buFont typeface="Wingdings" pitchFamily="2" charset="2"/>
              <a:buChar char="Ø"/>
            </a:pPr>
            <a:r>
              <a:rPr lang="cs-CZ" sz="1800" dirty="0">
                <a:latin typeface="Arial" charset="0"/>
                <a:cs typeface="Arial" charset="0"/>
              </a:rPr>
              <a:t>Oddíl 5 (čl. 251 a násl. Smlouvy o fungování EU) – podrobnosti fungování ESD</a:t>
            </a:r>
          </a:p>
          <a:p>
            <a:pPr marL="590550" lvl="1" indent="-342900" algn="just">
              <a:buClr>
                <a:schemeClr val="accent3"/>
              </a:buClr>
              <a:buSzPct val="60000"/>
              <a:buFont typeface="Wingdings" pitchFamily="2" charset="2"/>
              <a:buChar char="Ø"/>
            </a:pPr>
            <a:r>
              <a:rPr lang="cs-CZ" sz="1800" dirty="0">
                <a:latin typeface="Arial" charset="0"/>
                <a:cs typeface="Arial" charset="0"/>
              </a:rPr>
              <a:t>Čl. 267 Smlouvy o FEU – ESD má </a:t>
            </a:r>
            <a:r>
              <a:rPr lang="cs-CZ" sz="1800" b="1" dirty="0">
                <a:solidFill>
                  <a:schemeClr val="accent4"/>
                </a:solidFill>
                <a:latin typeface="Arial" charset="0"/>
                <a:cs typeface="Arial" charset="0"/>
              </a:rPr>
              <a:t>pravomoc rozhodovat o předběžných otázkách</a:t>
            </a:r>
            <a:r>
              <a:rPr lang="cs-CZ" sz="1800" dirty="0">
                <a:latin typeface="Arial" charset="0"/>
                <a:cs typeface="Arial" charset="0"/>
              </a:rPr>
              <a:t>, týkajících se:</a:t>
            </a:r>
          </a:p>
          <a:p>
            <a:pPr marL="828675" lvl="2" indent="-342900" algn="just">
              <a:buClr>
                <a:schemeClr val="accent3"/>
              </a:buClr>
              <a:buFont typeface="Wingdings" pitchFamily="2" charset="2"/>
              <a:buChar char="Ø"/>
            </a:pPr>
            <a:r>
              <a:rPr lang="cs-CZ" sz="1800" dirty="0">
                <a:latin typeface="Arial" charset="0"/>
                <a:cs typeface="Arial" charset="0"/>
              </a:rPr>
              <a:t>Výkladu smluv</a:t>
            </a:r>
          </a:p>
          <a:p>
            <a:pPr marL="828675" lvl="2" indent="-342900" algn="just">
              <a:buClr>
                <a:schemeClr val="accent3"/>
              </a:buClr>
              <a:buFont typeface="Wingdings" pitchFamily="2" charset="2"/>
              <a:buChar char="Ø"/>
            </a:pPr>
            <a:r>
              <a:rPr lang="cs-CZ" sz="1800" dirty="0">
                <a:latin typeface="Arial" charset="0"/>
                <a:cs typeface="Arial" charset="0"/>
              </a:rPr>
              <a:t>Platnosti a výkladu aktů přijatých orgány, institucemi nebo jinými subjekty Unie. </a:t>
            </a:r>
          </a:p>
          <a:p>
            <a:pPr marL="590550" lvl="1" indent="-342900" algn="just">
              <a:buSzPct val="60000"/>
              <a:buFont typeface="Wingdings" pitchFamily="2" charset="2"/>
              <a:buChar char="Ø"/>
            </a:pPr>
            <a:endParaRPr lang="cs-CZ" sz="1400" dirty="0">
              <a:latin typeface="Arial" charset="0"/>
              <a:cs typeface="Arial" charset="0"/>
            </a:endParaRPr>
          </a:p>
        </p:txBody>
      </p:sp>
      <p:sp>
        <p:nvSpPr>
          <p:cNvPr id="4" name="Rectangle 2"/>
          <p:cNvSpPr txBox="1">
            <a:spLocks noChangeArrowheads="1"/>
          </p:cNvSpPr>
          <p:nvPr/>
        </p:nvSpPr>
        <p:spPr>
          <a:xfrm>
            <a:off x="539552" y="300110"/>
            <a:ext cx="7857256" cy="863600"/>
          </a:xfrm>
          <a:prstGeom prst="rect">
            <a:avLst/>
          </a:prstGeom>
        </p:spPr>
        <p:txBody>
          <a:bodyPr lIns="45720" tIns="0" rIns="45720" bIns="0" anchor="b">
            <a:normAutofit/>
          </a:bodyPr>
          <a:lstStyle>
            <a:lvl1pPr algn="l" rtl="0" fontAlgn="base">
              <a:spcBef>
                <a:spcPct val="0"/>
              </a:spcBef>
              <a:spcAft>
                <a:spcPct val="0"/>
              </a:spcAft>
              <a:defRPr sz="3800" b="1" kern="1200" cap="all">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latin typeface="+mj-lt"/>
                <a:ea typeface="+mj-ea"/>
                <a:cs typeface="+mj-cs"/>
              </a:defRPr>
            </a:lvl1pPr>
            <a:lvl2pPr algn="l" rtl="0" fontAlgn="base">
              <a:spcBef>
                <a:spcPct val="0"/>
              </a:spcBef>
              <a:spcAft>
                <a:spcPct val="0"/>
              </a:spcAft>
              <a:defRPr sz="3800" b="1">
                <a:solidFill>
                  <a:schemeClr val="tx1"/>
                </a:solidFill>
                <a:latin typeface="Trebuchet MS" pitchFamily="34" charset="0"/>
              </a:defRPr>
            </a:lvl2pPr>
            <a:lvl3pPr algn="l" rtl="0" fontAlgn="base">
              <a:spcBef>
                <a:spcPct val="0"/>
              </a:spcBef>
              <a:spcAft>
                <a:spcPct val="0"/>
              </a:spcAft>
              <a:defRPr sz="3800" b="1">
                <a:solidFill>
                  <a:schemeClr val="tx1"/>
                </a:solidFill>
                <a:latin typeface="Trebuchet MS" pitchFamily="34" charset="0"/>
              </a:defRPr>
            </a:lvl3pPr>
            <a:lvl4pPr algn="l" rtl="0" fontAlgn="base">
              <a:spcBef>
                <a:spcPct val="0"/>
              </a:spcBef>
              <a:spcAft>
                <a:spcPct val="0"/>
              </a:spcAft>
              <a:defRPr sz="3800" b="1">
                <a:solidFill>
                  <a:schemeClr val="tx1"/>
                </a:solidFill>
                <a:latin typeface="Trebuchet MS" pitchFamily="34" charset="0"/>
              </a:defRPr>
            </a:lvl4pPr>
            <a:lvl5pPr algn="l" rtl="0" fontAlgn="base">
              <a:spcBef>
                <a:spcPct val="0"/>
              </a:spcBef>
              <a:spcAft>
                <a:spcPct val="0"/>
              </a:spcAft>
              <a:defRPr sz="3800" b="1">
                <a:solidFill>
                  <a:schemeClr val="tx1"/>
                </a:solidFill>
                <a:latin typeface="Trebuchet MS" pitchFamily="34" charset="0"/>
              </a:defRPr>
            </a:lvl5pPr>
            <a:lvl6pPr marL="457200" algn="l" rtl="0" fontAlgn="base">
              <a:spcBef>
                <a:spcPct val="0"/>
              </a:spcBef>
              <a:spcAft>
                <a:spcPct val="0"/>
              </a:spcAft>
              <a:defRPr sz="3800" b="1">
                <a:solidFill>
                  <a:schemeClr val="tx1"/>
                </a:solidFill>
                <a:latin typeface="Trebuchet MS" pitchFamily="34" charset="0"/>
              </a:defRPr>
            </a:lvl6pPr>
            <a:lvl7pPr marL="914400" algn="l" rtl="0" fontAlgn="base">
              <a:spcBef>
                <a:spcPct val="0"/>
              </a:spcBef>
              <a:spcAft>
                <a:spcPct val="0"/>
              </a:spcAft>
              <a:defRPr sz="3800" b="1">
                <a:solidFill>
                  <a:schemeClr val="tx1"/>
                </a:solidFill>
                <a:latin typeface="Trebuchet MS" pitchFamily="34" charset="0"/>
              </a:defRPr>
            </a:lvl7pPr>
            <a:lvl8pPr marL="1371600" algn="l" rtl="0" fontAlgn="base">
              <a:spcBef>
                <a:spcPct val="0"/>
              </a:spcBef>
              <a:spcAft>
                <a:spcPct val="0"/>
              </a:spcAft>
              <a:defRPr sz="3800" b="1">
                <a:solidFill>
                  <a:schemeClr val="tx1"/>
                </a:solidFill>
                <a:latin typeface="Trebuchet MS" pitchFamily="34" charset="0"/>
              </a:defRPr>
            </a:lvl8pPr>
            <a:lvl9pPr marL="1828800" algn="l" rtl="0" fontAlgn="base">
              <a:spcBef>
                <a:spcPct val="0"/>
              </a:spcBef>
              <a:spcAft>
                <a:spcPct val="0"/>
              </a:spcAft>
              <a:defRPr sz="3800" b="1">
                <a:solidFill>
                  <a:schemeClr val="tx1"/>
                </a:solidFill>
                <a:latin typeface="Trebuchet MS" pitchFamily="34" charset="0"/>
              </a:defRPr>
            </a:lvl9pPr>
            <a:extLst/>
          </a:lstStyle>
          <a:p>
            <a:pPr fontAlgn="auto">
              <a:spcAft>
                <a:spcPts val="0"/>
              </a:spcAft>
              <a:defRPr/>
            </a:pPr>
            <a:r>
              <a:rPr lang="cs-CZ" sz="2800" dirty="0">
                <a:ln w="500">
                  <a:solidFill>
                    <a:srgbClr val="FFF9E5">
                      <a:shade val="20000"/>
                      <a:satMod val="120000"/>
                    </a:srgbClr>
                  </a:solidFill>
                </a:ln>
                <a:solidFill>
                  <a:schemeClr val="accent4">
                    <a:lumMod val="40000"/>
                    <a:lumOff val="60000"/>
                  </a:schemeClr>
                </a:solidFill>
                <a:latin typeface="Bookman Old Style" pitchFamily="18" charset="0"/>
              </a:rPr>
              <a:t>soudní dvůr Evropské unie</a:t>
            </a:r>
          </a:p>
        </p:txBody>
      </p:sp>
    </p:spTree>
    <p:extLst>
      <p:ext uri="{BB962C8B-B14F-4D97-AF65-F5344CB8AC3E}">
        <p14:creationId xmlns:p14="http://schemas.microsoft.com/office/powerpoint/2010/main" val="107496349"/>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ppt_x</p:attrName>
                                        </p:attrNameLst>
                                      </p:cBhvr>
                                      <p:tavLst>
                                        <p:tav tm="0">
                                          <p:val>
                                            <p:strVal val="#ppt_x-.2"/>
                                          </p:val>
                                        </p:tav>
                                        <p:tav tm="100000">
                                          <p:val>
                                            <p:strVal val="#ppt_x"/>
                                          </p:val>
                                        </p:tav>
                                      </p:tavLst>
                                    </p:anim>
                                    <p:anim calcmode="lin" valueType="num">
                                      <p:cBhvr>
                                        <p:cTn id="8" dur="1000" fill="hold"/>
                                        <p:tgtEl>
                                          <p:spTgt spid="4"/>
                                        </p:tgtEl>
                                        <p:attrNameLst>
                                          <p:attrName>ppt_y</p:attrName>
                                        </p:attrNameLst>
                                      </p:cBhvr>
                                      <p:tavLst>
                                        <p:tav tm="0">
                                          <p:val>
                                            <p:strVal val="#ppt_y"/>
                                          </p:val>
                                        </p:tav>
                                        <p:tav tm="100000">
                                          <p:val>
                                            <p:strVal val="#ppt_y"/>
                                          </p:val>
                                        </p:tav>
                                      </p:tavLst>
                                    </p:anim>
                                    <p:animEffect transition="in" filter="wipe(right)" prLst="gradientSize: 0.1">
                                      <p:cBhvr>
                                        <p:cTn id="9"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0178" name="Rectangle 3"/>
          <p:cNvSpPr>
            <a:spLocks noGrp="1" noChangeArrowheads="1"/>
          </p:cNvSpPr>
          <p:nvPr>
            <p:ph idx="1"/>
          </p:nvPr>
        </p:nvSpPr>
        <p:spPr>
          <a:xfrm>
            <a:off x="600646" y="1412776"/>
            <a:ext cx="7561262" cy="5589587"/>
          </a:xfrm>
        </p:spPr>
        <p:txBody>
          <a:bodyPr/>
          <a:lstStyle/>
          <a:p>
            <a:pPr marL="342900" indent="-342900" algn="just">
              <a:buClr>
                <a:schemeClr val="accent3"/>
              </a:buClr>
              <a:buSzPct val="60000"/>
              <a:buFont typeface="Wingdings" pitchFamily="2" charset="2"/>
              <a:buChar char="Ø"/>
            </a:pPr>
            <a:r>
              <a:rPr lang="cs-CZ" sz="2000" b="1" dirty="0">
                <a:solidFill>
                  <a:schemeClr val="accent4">
                    <a:lumMod val="40000"/>
                    <a:lumOff val="60000"/>
                  </a:schemeClr>
                </a:solidFill>
                <a:latin typeface="Arial" charset="0"/>
                <a:cs typeface="Arial" charset="0"/>
              </a:rPr>
              <a:t>Vyvstane-li taková otázka před soudem členského státu</a:t>
            </a:r>
            <a:r>
              <a:rPr lang="cs-CZ" sz="2000" b="1" dirty="0">
                <a:latin typeface="Arial" charset="0"/>
                <a:cs typeface="Arial" charset="0"/>
              </a:rPr>
              <a:t>:</a:t>
            </a:r>
          </a:p>
          <a:p>
            <a:pPr marL="828675" lvl="2" indent="-342900" algn="just">
              <a:buClr>
                <a:schemeClr val="accent3"/>
              </a:buClr>
              <a:buFont typeface="Wingdings" pitchFamily="2" charset="2"/>
              <a:buChar char="Ø"/>
            </a:pPr>
            <a:r>
              <a:rPr lang="cs-CZ" sz="1800" dirty="0">
                <a:latin typeface="Arial" charset="0"/>
                <a:cs typeface="Arial" charset="0"/>
              </a:rPr>
              <a:t>může tento soud, považuje-li rozhodnutí o této otázce za nezbytné k vynesení svého rozsudku, požádat SD o rozhodnutí o této otázce.</a:t>
            </a:r>
          </a:p>
          <a:p>
            <a:pPr marL="828675" lvl="2" indent="-342900" algn="just">
              <a:buClr>
                <a:schemeClr val="accent3"/>
              </a:buClr>
              <a:buFont typeface="Wingdings" pitchFamily="2" charset="2"/>
              <a:buChar char="Ø"/>
            </a:pPr>
            <a:r>
              <a:rPr lang="cs-CZ" sz="1800" dirty="0">
                <a:latin typeface="Arial" charset="0"/>
                <a:cs typeface="Arial" charset="0"/>
              </a:rPr>
              <a:t>jehož rozhodnutí nelze napadnout opravnými prostředky podle vnitrostátního práva, je tento soud povinen obrátit se na SD</a:t>
            </a:r>
          </a:p>
          <a:p>
            <a:pPr marL="828675" lvl="2" indent="-342900" algn="just">
              <a:buClr>
                <a:schemeClr val="accent3"/>
              </a:buClr>
              <a:buFont typeface="Wingdings" pitchFamily="2" charset="2"/>
              <a:buChar char="Ø"/>
            </a:pPr>
            <a:r>
              <a:rPr lang="cs-CZ" sz="1800" dirty="0">
                <a:latin typeface="Arial" charset="0"/>
                <a:cs typeface="Arial" charset="0"/>
              </a:rPr>
              <a:t>při jednání, které se týká osoby ve vazbě, rozhodne Soudní dvůr Evropské unie v co nejkratší lhůtě.</a:t>
            </a:r>
          </a:p>
          <a:p>
            <a:pPr marL="590550" lvl="1" indent="-342900" algn="just">
              <a:buSzPct val="60000"/>
              <a:buFont typeface="Wingdings" pitchFamily="2" charset="2"/>
              <a:buChar char="Ø"/>
            </a:pPr>
            <a:endParaRPr lang="cs-CZ" sz="1500" dirty="0">
              <a:latin typeface="Arial" charset="0"/>
              <a:cs typeface="Arial" charset="0"/>
            </a:endParaRPr>
          </a:p>
          <a:p>
            <a:pPr marL="590550" lvl="1" indent="-342900" algn="just">
              <a:buSzPct val="60000"/>
              <a:buFont typeface="Wingdings" pitchFamily="2" charset="2"/>
              <a:buChar char="Ø"/>
            </a:pPr>
            <a:endParaRPr lang="cs-CZ" sz="1400" dirty="0">
              <a:latin typeface="Arial" charset="0"/>
              <a:cs typeface="Arial" charset="0"/>
            </a:endParaRPr>
          </a:p>
        </p:txBody>
      </p:sp>
      <p:sp>
        <p:nvSpPr>
          <p:cNvPr id="4" name="Rectangle 2"/>
          <p:cNvSpPr txBox="1">
            <a:spLocks noChangeArrowheads="1"/>
          </p:cNvSpPr>
          <p:nvPr/>
        </p:nvSpPr>
        <p:spPr>
          <a:xfrm>
            <a:off x="611560" y="286462"/>
            <a:ext cx="7857256" cy="863600"/>
          </a:xfrm>
          <a:prstGeom prst="rect">
            <a:avLst/>
          </a:prstGeom>
        </p:spPr>
        <p:txBody>
          <a:bodyPr lIns="45720" tIns="0" rIns="45720" bIns="0" anchor="b">
            <a:normAutofit/>
          </a:bodyPr>
          <a:lstStyle>
            <a:lvl1pPr algn="l" rtl="0" fontAlgn="base">
              <a:spcBef>
                <a:spcPct val="0"/>
              </a:spcBef>
              <a:spcAft>
                <a:spcPct val="0"/>
              </a:spcAft>
              <a:defRPr sz="3800" b="1" kern="1200" cap="all">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latin typeface="+mj-lt"/>
                <a:ea typeface="+mj-ea"/>
                <a:cs typeface="+mj-cs"/>
              </a:defRPr>
            </a:lvl1pPr>
            <a:lvl2pPr algn="l" rtl="0" fontAlgn="base">
              <a:spcBef>
                <a:spcPct val="0"/>
              </a:spcBef>
              <a:spcAft>
                <a:spcPct val="0"/>
              </a:spcAft>
              <a:defRPr sz="3800" b="1">
                <a:solidFill>
                  <a:schemeClr val="tx1"/>
                </a:solidFill>
                <a:latin typeface="Trebuchet MS" pitchFamily="34" charset="0"/>
              </a:defRPr>
            </a:lvl2pPr>
            <a:lvl3pPr algn="l" rtl="0" fontAlgn="base">
              <a:spcBef>
                <a:spcPct val="0"/>
              </a:spcBef>
              <a:spcAft>
                <a:spcPct val="0"/>
              </a:spcAft>
              <a:defRPr sz="3800" b="1">
                <a:solidFill>
                  <a:schemeClr val="tx1"/>
                </a:solidFill>
                <a:latin typeface="Trebuchet MS" pitchFamily="34" charset="0"/>
              </a:defRPr>
            </a:lvl3pPr>
            <a:lvl4pPr algn="l" rtl="0" fontAlgn="base">
              <a:spcBef>
                <a:spcPct val="0"/>
              </a:spcBef>
              <a:spcAft>
                <a:spcPct val="0"/>
              </a:spcAft>
              <a:defRPr sz="3800" b="1">
                <a:solidFill>
                  <a:schemeClr val="tx1"/>
                </a:solidFill>
                <a:latin typeface="Trebuchet MS" pitchFamily="34" charset="0"/>
              </a:defRPr>
            </a:lvl4pPr>
            <a:lvl5pPr algn="l" rtl="0" fontAlgn="base">
              <a:spcBef>
                <a:spcPct val="0"/>
              </a:spcBef>
              <a:spcAft>
                <a:spcPct val="0"/>
              </a:spcAft>
              <a:defRPr sz="3800" b="1">
                <a:solidFill>
                  <a:schemeClr val="tx1"/>
                </a:solidFill>
                <a:latin typeface="Trebuchet MS" pitchFamily="34" charset="0"/>
              </a:defRPr>
            </a:lvl5pPr>
            <a:lvl6pPr marL="457200" algn="l" rtl="0" fontAlgn="base">
              <a:spcBef>
                <a:spcPct val="0"/>
              </a:spcBef>
              <a:spcAft>
                <a:spcPct val="0"/>
              </a:spcAft>
              <a:defRPr sz="3800" b="1">
                <a:solidFill>
                  <a:schemeClr val="tx1"/>
                </a:solidFill>
                <a:latin typeface="Trebuchet MS" pitchFamily="34" charset="0"/>
              </a:defRPr>
            </a:lvl6pPr>
            <a:lvl7pPr marL="914400" algn="l" rtl="0" fontAlgn="base">
              <a:spcBef>
                <a:spcPct val="0"/>
              </a:spcBef>
              <a:spcAft>
                <a:spcPct val="0"/>
              </a:spcAft>
              <a:defRPr sz="3800" b="1">
                <a:solidFill>
                  <a:schemeClr val="tx1"/>
                </a:solidFill>
                <a:latin typeface="Trebuchet MS" pitchFamily="34" charset="0"/>
              </a:defRPr>
            </a:lvl7pPr>
            <a:lvl8pPr marL="1371600" algn="l" rtl="0" fontAlgn="base">
              <a:spcBef>
                <a:spcPct val="0"/>
              </a:spcBef>
              <a:spcAft>
                <a:spcPct val="0"/>
              </a:spcAft>
              <a:defRPr sz="3800" b="1">
                <a:solidFill>
                  <a:schemeClr val="tx1"/>
                </a:solidFill>
                <a:latin typeface="Trebuchet MS" pitchFamily="34" charset="0"/>
              </a:defRPr>
            </a:lvl8pPr>
            <a:lvl9pPr marL="1828800" algn="l" rtl="0" fontAlgn="base">
              <a:spcBef>
                <a:spcPct val="0"/>
              </a:spcBef>
              <a:spcAft>
                <a:spcPct val="0"/>
              </a:spcAft>
              <a:defRPr sz="3800" b="1">
                <a:solidFill>
                  <a:schemeClr val="tx1"/>
                </a:solidFill>
                <a:latin typeface="Trebuchet MS" pitchFamily="34" charset="0"/>
              </a:defRPr>
            </a:lvl9pPr>
            <a:extLst/>
          </a:lstStyle>
          <a:p>
            <a:pPr fontAlgn="auto">
              <a:spcAft>
                <a:spcPts val="0"/>
              </a:spcAft>
              <a:defRPr/>
            </a:pPr>
            <a:r>
              <a:rPr lang="cs-CZ" sz="2800" dirty="0">
                <a:ln w="500">
                  <a:solidFill>
                    <a:srgbClr val="FFF9E5">
                      <a:shade val="20000"/>
                      <a:satMod val="120000"/>
                    </a:srgbClr>
                  </a:solidFill>
                </a:ln>
                <a:solidFill>
                  <a:schemeClr val="accent4">
                    <a:lumMod val="40000"/>
                    <a:lumOff val="60000"/>
                  </a:schemeClr>
                </a:solidFill>
                <a:latin typeface="Bookman Old Style" pitchFamily="18" charset="0"/>
              </a:rPr>
              <a:t>soudní dvůr Evropské unie</a:t>
            </a:r>
          </a:p>
        </p:txBody>
      </p:sp>
    </p:spTree>
    <p:extLst>
      <p:ext uri="{BB962C8B-B14F-4D97-AF65-F5344CB8AC3E}">
        <p14:creationId xmlns:p14="http://schemas.microsoft.com/office/powerpoint/2010/main" val="1250586825"/>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ppt_x</p:attrName>
                                        </p:attrNameLst>
                                      </p:cBhvr>
                                      <p:tavLst>
                                        <p:tav tm="0">
                                          <p:val>
                                            <p:strVal val="#ppt_x-.2"/>
                                          </p:val>
                                        </p:tav>
                                        <p:tav tm="100000">
                                          <p:val>
                                            <p:strVal val="#ppt_x"/>
                                          </p:val>
                                        </p:tav>
                                      </p:tavLst>
                                    </p:anim>
                                    <p:anim calcmode="lin" valueType="num">
                                      <p:cBhvr>
                                        <p:cTn id="8" dur="1000" fill="hold"/>
                                        <p:tgtEl>
                                          <p:spTgt spid="4"/>
                                        </p:tgtEl>
                                        <p:attrNameLst>
                                          <p:attrName>ppt_y</p:attrName>
                                        </p:attrNameLst>
                                      </p:cBhvr>
                                      <p:tavLst>
                                        <p:tav tm="0">
                                          <p:val>
                                            <p:strVal val="#ppt_y"/>
                                          </p:val>
                                        </p:tav>
                                        <p:tav tm="100000">
                                          <p:val>
                                            <p:strVal val="#ppt_y"/>
                                          </p:val>
                                        </p:tav>
                                      </p:tavLst>
                                    </p:anim>
                                    <p:animEffect transition="in" filter="wipe(right)" prLst="gradientSize: 0.1">
                                      <p:cBhvr>
                                        <p:cTn id="9"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02" name="Rectangle 3"/>
          <p:cNvSpPr>
            <a:spLocks noGrp="1" noChangeArrowheads="1"/>
          </p:cNvSpPr>
          <p:nvPr>
            <p:ph idx="1"/>
          </p:nvPr>
        </p:nvSpPr>
        <p:spPr>
          <a:xfrm>
            <a:off x="611560" y="1412776"/>
            <a:ext cx="7561262" cy="5589587"/>
          </a:xfrm>
        </p:spPr>
        <p:txBody>
          <a:bodyPr/>
          <a:lstStyle/>
          <a:p>
            <a:pPr marL="342900" indent="-342900" algn="just">
              <a:buClr>
                <a:schemeClr val="accent3"/>
              </a:buClr>
              <a:buSzPct val="60000"/>
              <a:buFont typeface="Wingdings" pitchFamily="2" charset="2"/>
              <a:buChar char="Ø"/>
            </a:pPr>
            <a:r>
              <a:rPr lang="cs-CZ" sz="2000" b="1" dirty="0">
                <a:solidFill>
                  <a:schemeClr val="accent4">
                    <a:lumMod val="40000"/>
                    <a:lumOff val="60000"/>
                  </a:schemeClr>
                </a:solidFill>
                <a:latin typeface="Arial" charset="0"/>
                <a:cs typeface="Arial" charset="0"/>
              </a:rPr>
              <a:t>Čl. 276 Smlouvy o FEU:</a:t>
            </a:r>
          </a:p>
          <a:p>
            <a:pPr marL="590550" lvl="1" indent="-342900" algn="just">
              <a:buClr>
                <a:schemeClr val="accent3"/>
              </a:buClr>
              <a:buSzPct val="60000"/>
              <a:buFont typeface="Wingdings" pitchFamily="2" charset="2"/>
              <a:buChar char="Ø"/>
            </a:pPr>
            <a:r>
              <a:rPr lang="cs-CZ" sz="1800" dirty="0">
                <a:latin typeface="Arial" charset="0"/>
                <a:cs typeface="Arial" charset="0"/>
              </a:rPr>
              <a:t>Při výkonu svých pravomocí týkajících se ustanovení části třetí hlavy V kapitol 4 a 5 o prostoru svobody, bezpečnosti a práva </a:t>
            </a:r>
            <a:r>
              <a:rPr lang="cs-CZ" sz="1800" b="1" dirty="0">
                <a:solidFill>
                  <a:schemeClr val="accent4"/>
                </a:solidFill>
                <a:latin typeface="Arial" charset="0"/>
                <a:cs typeface="Arial" charset="0"/>
              </a:rPr>
              <a:t>nemá Soudní dvůr Evropské unie</a:t>
            </a:r>
            <a:r>
              <a:rPr lang="cs-CZ" sz="1800" dirty="0">
                <a:latin typeface="Arial" charset="0"/>
                <a:cs typeface="Arial" charset="0"/>
              </a:rPr>
              <a:t> pravomoc přezkoumávat platnost nebo </a:t>
            </a:r>
            <a:r>
              <a:rPr lang="cs-CZ" sz="1800" b="1" dirty="0">
                <a:solidFill>
                  <a:schemeClr val="accent4"/>
                </a:solidFill>
                <a:latin typeface="Arial" charset="0"/>
                <a:cs typeface="Arial" charset="0"/>
              </a:rPr>
              <a:t>přiměřenost operací prováděných policií nebo jinými donucovacími orgány členského státu,</a:t>
            </a:r>
            <a:r>
              <a:rPr lang="cs-CZ" sz="1800" dirty="0">
                <a:latin typeface="Arial" charset="0"/>
                <a:cs typeface="Arial" charset="0"/>
              </a:rPr>
              <a:t> ani rozhodovat o výkonu odpovědnosti členských států za udržování veřejného pořádku a ochranu vnitřní bezpečnosti.</a:t>
            </a:r>
          </a:p>
          <a:p>
            <a:pPr marL="590550" lvl="1" indent="-342900" algn="just">
              <a:buSzPct val="60000"/>
              <a:buFont typeface="Wingdings" pitchFamily="2" charset="2"/>
              <a:buChar char="Ø"/>
            </a:pPr>
            <a:endParaRPr lang="cs-CZ" sz="1500" dirty="0">
              <a:latin typeface="Arial" charset="0"/>
              <a:cs typeface="Arial" charset="0"/>
            </a:endParaRPr>
          </a:p>
          <a:p>
            <a:pPr marL="590550" lvl="1" indent="-342900" algn="just">
              <a:buSzPct val="60000"/>
              <a:buFont typeface="Wingdings" pitchFamily="2" charset="2"/>
              <a:buChar char="Ø"/>
            </a:pPr>
            <a:endParaRPr lang="cs-CZ" sz="1400" dirty="0">
              <a:latin typeface="Arial" charset="0"/>
              <a:cs typeface="Arial" charset="0"/>
            </a:endParaRPr>
          </a:p>
        </p:txBody>
      </p:sp>
      <p:sp>
        <p:nvSpPr>
          <p:cNvPr id="4" name="Rectangle 2"/>
          <p:cNvSpPr txBox="1">
            <a:spLocks noChangeArrowheads="1"/>
          </p:cNvSpPr>
          <p:nvPr/>
        </p:nvSpPr>
        <p:spPr>
          <a:xfrm>
            <a:off x="611560" y="252413"/>
            <a:ext cx="7857256" cy="863600"/>
          </a:xfrm>
          <a:prstGeom prst="rect">
            <a:avLst/>
          </a:prstGeom>
        </p:spPr>
        <p:txBody>
          <a:bodyPr lIns="45720" tIns="0" rIns="45720" bIns="0" anchor="b">
            <a:normAutofit/>
          </a:bodyPr>
          <a:lstStyle>
            <a:lvl1pPr algn="l" rtl="0" fontAlgn="base">
              <a:spcBef>
                <a:spcPct val="0"/>
              </a:spcBef>
              <a:spcAft>
                <a:spcPct val="0"/>
              </a:spcAft>
              <a:defRPr sz="3800" b="1" kern="1200" cap="all">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latin typeface="+mj-lt"/>
                <a:ea typeface="+mj-ea"/>
                <a:cs typeface="+mj-cs"/>
              </a:defRPr>
            </a:lvl1pPr>
            <a:lvl2pPr algn="l" rtl="0" fontAlgn="base">
              <a:spcBef>
                <a:spcPct val="0"/>
              </a:spcBef>
              <a:spcAft>
                <a:spcPct val="0"/>
              </a:spcAft>
              <a:defRPr sz="3800" b="1">
                <a:solidFill>
                  <a:schemeClr val="tx1"/>
                </a:solidFill>
                <a:latin typeface="Trebuchet MS" pitchFamily="34" charset="0"/>
              </a:defRPr>
            </a:lvl2pPr>
            <a:lvl3pPr algn="l" rtl="0" fontAlgn="base">
              <a:spcBef>
                <a:spcPct val="0"/>
              </a:spcBef>
              <a:spcAft>
                <a:spcPct val="0"/>
              </a:spcAft>
              <a:defRPr sz="3800" b="1">
                <a:solidFill>
                  <a:schemeClr val="tx1"/>
                </a:solidFill>
                <a:latin typeface="Trebuchet MS" pitchFamily="34" charset="0"/>
              </a:defRPr>
            </a:lvl3pPr>
            <a:lvl4pPr algn="l" rtl="0" fontAlgn="base">
              <a:spcBef>
                <a:spcPct val="0"/>
              </a:spcBef>
              <a:spcAft>
                <a:spcPct val="0"/>
              </a:spcAft>
              <a:defRPr sz="3800" b="1">
                <a:solidFill>
                  <a:schemeClr val="tx1"/>
                </a:solidFill>
                <a:latin typeface="Trebuchet MS" pitchFamily="34" charset="0"/>
              </a:defRPr>
            </a:lvl4pPr>
            <a:lvl5pPr algn="l" rtl="0" fontAlgn="base">
              <a:spcBef>
                <a:spcPct val="0"/>
              </a:spcBef>
              <a:spcAft>
                <a:spcPct val="0"/>
              </a:spcAft>
              <a:defRPr sz="3800" b="1">
                <a:solidFill>
                  <a:schemeClr val="tx1"/>
                </a:solidFill>
                <a:latin typeface="Trebuchet MS" pitchFamily="34" charset="0"/>
              </a:defRPr>
            </a:lvl5pPr>
            <a:lvl6pPr marL="457200" algn="l" rtl="0" fontAlgn="base">
              <a:spcBef>
                <a:spcPct val="0"/>
              </a:spcBef>
              <a:spcAft>
                <a:spcPct val="0"/>
              </a:spcAft>
              <a:defRPr sz="3800" b="1">
                <a:solidFill>
                  <a:schemeClr val="tx1"/>
                </a:solidFill>
                <a:latin typeface="Trebuchet MS" pitchFamily="34" charset="0"/>
              </a:defRPr>
            </a:lvl6pPr>
            <a:lvl7pPr marL="914400" algn="l" rtl="0" fontAlgn="base">
              <a:spcBef>
                <a:spcPct val="0"/>
              </a:spcBef>
              <a:spcAft>
                <a:spcPct val="0"/>
              </a:spcAft>
              <a:defRPr sz="3800" b="1">
                <a:solidFill>
                  <a:schemeClr val="tx1"/>
                </a:solidFill>
                <a:latin typeface="Trebuchet MS" pitchFamily="34" charset="0"/>
              </a:defRPr>
            </a:lvl7pPr>
            <a:lvl8pPr marL="1371600" algn="l" rtl="0" fontAlgn="base">
              <a:spcBef>
                <a:spcPct val="0"/>
              </a:spcBef>
              <a:spcAft>
                <a:spcPct val="0"/>
              </a:spcAft>
              <a:defRPr sz="3800" b="1">
                <a:solidFill>
                  <a:schemeClr val="tx1"/>
                </a:solidFill>
                <a:latin typeface="Trebuchet MS" pitchFamily="34" charset="0"/>
              </a:defRPr>
            </a:lvl8pPr>
            <a:lvl9pPr marL="1828800" algn="l" rtl="0" fontAlgn="base">
              <a:spcBef>
                <a:spcPct val="0"/>
              </a:spcBef>
              <a:spcAft>
                <a:spcPct val="0"/>
              </a:spcAft>
              <a:defRPr sz="3800" b="1">
                <a:solidFill>
                  <a:schemeClr val="tx1"/>
                </a:solidFill>
                <a:latin typeface="Trebuchet MS" pitchFamily="34" charset="0"/>
              </a:defRPr>
            </a:lvl9pPr>
            <a:extLst/>
          </a:lstStyle>
          <a:p>
            <a:pPr fontAlgn="auto">
              <a:spcAft>
                <a:spcPts val="0"/>
              </a:spcAft>
              <a:defRPr/>
            </a:pPr>
            <a:r>
              <a:rPr lang="cs-CZ" sz="2800" dirty="0">
                <a:ln w="500">
                  <a:solidFill>
                    <a:srgbClr val="FFF9E5">
                      <a:shade val="20000"/>
                      <a:satMod val="120000"/>
                    </a:srgbClr>
                  </a:solidFill>
                </a:ln>
                <a:solidFill>
                  <a:schemeClr val="accent4">
                    <a:lumMod val="40000"/>
                    <a:lumOff val="60000"/>
                  </a:schemeClr>
                </a:solidFill>
                <a:latin typeface="Bookman Old Style" pitchFamily="18" charset="0"/>
              </a:rPr>
              <a:t>soudní dvůr Evropské unie</a:t>
            </a:r>
          </a:p>
        </p:txBody>
      </p:sp>
    </p:spTree>
    <p:extLst>
      <p:ext uri="{BB962C8B-B14F-4D97-AF65-F5344CB8AC3E}">
        <p14:creationId xmlns:p14="http://schemas.microsoft.com/office/powerpoint/2010/main" val="950549604"/>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ppt_x</p:attrName>
                                        </p:attrNameLst>
                                      </p:cBhvr>
                                      <p:tavLst>
                                        <p:tav tm="0">
                                          <p:val>
                                            <p:strVal val="#ppt_x-.2"/>
                                          </p:val>
                                        </p:tav>
                                        <p:tav tm="100000">
                                          <p:val>
                                            <p:strVal val="#ppt_x"/>
                                          </p:val>
                                        </p:tav>
                                      </p:tavLst>
                                    </p:anim>
                                    <p:anim calcmode="lin" valueType="num">
                                      <p:cBhvr>
                                        <p:cTn id="8" dur="1000" fill="hold"/>
                                        <p:tgtEl>
                                          <p:spTgt spid="4"/>
                                        </p:tgtEl>
                                        <p:attrNameLst>
                                          <p:attrName>ppt_y</p:attrName>
                                        </p:attrNameLst>
                                      </p:cBhvr>
                                      <p:tavLst>
                                        <p:tav tm="0">
                                          <p:val>
                                            <p:strVal val="#ppt_y"/>
                                          </p:val>
                                        </p:tav>
                                        <p:tav tm="100000">
                                          <p:val>
                                            <p:strVal val="#ppt_y"/>
                                          </p:val>
                                        </p:tav>
                                      </p:tavLst>
                                    </p:anim>
                                    <p:animEffect transition="in" filter="wipe(right)" prLst="gradientSize: 0.1">
                                      <p:cBhvr>
                                        <p:cTn id="9"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2226" name="Rectangle 3"/>
          <p:cNvSpPr>
            <a:spLocks noGrp="1" noChangeArrowheads="1"/>
          </p:cNvSpPr>
          <p:nvPr>
            <p:ph idx="1"/>
          </p:nvPr>
        </p:nvSpPr>
        <p:spPr>
          <a:xfrm>
            <a:off x="687549" y="1484784"/>
            <a:ext cx="7561262" cy="5589587"/>
          </a:xfrm>
        </p:spPr>
        <p:txBody>
          <a:bodyPr/>
          <a:lstStyle/>
          <a:p>
            <a:pPr marL="342900" indent="-342900" algn="just">
              <a:buClr>
                <a:schemeClr val="accent3"/>
              </a:buClr>
              <a:buSzPct val="60000"/>
              <a:buFont typeface="Wingdings" pitchFamily="2" charset="2"/>
              <a:buChar char="Ø"/>
            </a:pPr>
            <a:r>
              <a:rPr lang="cs-CZ" sz="2000" dirty="0">
                <a:latin typeface="Arial" charset="0"/>
                <a:cs typeface="Arial" charset="0"/>
              </a:rPr>
              <a:t>vložen novelou č. 539/2004 Sb.</a:t>
            </a:r>
          </a:p>
          <a:p>
            <a:pPr marL="342900" indent="-342900" algn="just">
              <a:buClr>
                <a:schemeClr val="accent3"/>
              </a:buClr>
              <a:buSzPct val="60000"/>
              <a:buFont typeface="Wingdings" pitchFamily="2" charset="2"/>
              <a:buChar char="Ø"/>
            </a:pPr>
            <a:r>
              <a:rPr lang="cs-CZ" sz="2000" b="1" dirty="0">
                <a:solidFill>
                  <a:schemeClr val="accent4"/>
                </a:solidFill>
                <a:latin typeface="Arial" charset="0"/>
                <a:cs typeface="Arial" charset="0"/>
              </a:rPr>
              <a:t>Na SD EU se může obrátit s předběžnou otázkou jakýkoli trestní soud v České republice. </a:t>
            </a:r>
          </a:p>
          <a:p>
            <a:pPr marL="342900" indent="-342900" algn="just">
              <a:buClr>
                <a:schemeClr val="accent3"/>
              </a:buClr>
              <a:buSzPct val="60000"/>
              <a:buFont typeface="Wingdings" pitchFamily="2" charset="2"/>
              <a:buChar char="Ø"/>
            </a:pPr>
            <a:r>
              <a:rPr lang="cs-CZ" sz="2000" dirty="0">
                <a:latin typeface="Arial" charset="0"/>
                <a:cs typeface="Arial" charset="0"/>
              </a:rPr>
              <a:t>Je třeba vydat </a:t>
            </a:r>
            <a:r>
              <a:rPr lang="cs-CZ" sz="2000" b="1" dirty="0">
                <a:solidFill>
                  <a:schemeClr val="accent4"/>
                </a:solidFill>
                <a:latin typeface="Arial" charset="0"/>
                <a:cs typeface="Arial" charset="0"/>
              </a:rPr>
              <a:t>rozhodnutí o přerušení řízení.</a:t>
            </a:r>
          </a:p>
          <a:p>
            <a:pPr marL="342900" indent="-342900" algn="just">
              <a:buClr>
                <a:schemeClr val="accent3"/>
              </a:buClr>
              <a:buSzPct val="60000"/>
              <a:buFont typeface="Wingdings" pitchFamily="2" charset="2"/>
              <a:buChar char="Ø"/>
            </a:pPr>
            <a:r>
              <a:rPr lang="cs-CZ" sz="2000" dirty="0">
                <a:latin typeface="Arial" charset="0"/>
                <a:cs typeface="Arial" charset="0"/>
              </a:rPr>
              <a:t>Rozhodnutí Soudního dvora o předběžné otázce je pak</a:t>
            </a:r>
            <a:r>
              <a:rPr lang="cs-CZ" sz="2000" b="1" dirty="0">
                <a:latin typeface="Arial" charset="0"/>
                <a:cs typeface="Arial" charset="0"/>
              </a:rPr>
              <a:t> </a:t>
            </a:r>
            <a:r>
              <a:rPr lang="cs-CZ" sz="2000" b="1" dirty="0">
                <a:solidFill>
                  <a:schemeClr val="accent4"/>
                </a:solidFill>
                <a:latin typeface="Arial" charset="0"/>
                <a:cs typeface="Arial" charset="0"/>
              </a:rPr>
              <a:t>závazné </a:t>
            </a:r>
            <a:r>
              <a:rPr lang="cs-CZ" sz="2000" dirty="0">
                <a:latin typeface="Arial" charset="0"/>
                <a:cs typeface="Arial" charset="0"/>
              </a:rPr>
              <a:t>pro všechny orgány činné v trestním řízení. </a:t>
            </a:r>
            <a:endParaRPr lang="cs-CZ" sz="1800" dirty="0">
              <a:latin typeface="Arial" charset="0"/>
              <a:cs typeface="Arial" charset="0"/>
            </a:endParaRPr>
          </a:p>
          <a:p>
            <a:pPr marL="590550" lvl="1" indent="-342900" algn="just">
              <a:buSzPct val="60000"/>
              <a:buFont typeface="Wingdings" pitchFamily="2" charset="2"/>
              <a:buChar char="Ø"/>
            </a:pPr>
            <a:endParaRPr lang="cs-CZ" sz="1500" dirty="0">
              <a:latin typeface="Arial" charset="0"/>
              <a:cs typeface="Arial" charset="0"/>
            </a:endParaRPr>
          </a:p>
          <a:p>
            <a:pPr marL="590550" lvl="1" indent="-342900" algn="just">
              <a:buSzPct val="60000"/>
              <a:buFont typeface="Wingdings" pitchFamily="2" charset="2"/>
              <a:buChar char="Ø"/>
            </a:pPr>
            <a:endParaRPr lang="cs-CZ" sz="1400" dirty="0">
              <a:latin typeface="Arial" charset="0"/>
              <a:cs typeface="Arial" charset="0"/>
            </a:endParaRPr>
          </a:p>
        </p:txBody>
      </p:sp>
      <p:sp>
        <p:nvSpPr>
          <p:cNvPr id="4" name="Rectangle 2"/>
          <p:cNvSpPr txBox="1">
            <a:spLocks noChangeArrowheads="1"/>
          </p:cNvSpPr>
          <p:nvPr/>
        </p:nvSpPr>
        <p:spPr>
          <a:xfrm>
            <a:off x="539552" y="404664"/>
            <a:ext cx="7857256" cy="863600"/>
          </a:xfrm>
          <a:prstGeom prst="rect">
            <a:avLst/>
          </a:prstGeom>
        </p:spPr>
        <p:txBody>
          <a:bodyPr lIns="45720" tIns="0" rIns="45720" bIns="0" anchor="b">
            <a:normAutofit/>
          </a:bodyPr>
          <a:lstStyle>
            <a:lvl1pPr algn="l" rtl="0" fontAlgn="base">
              <a:spcBef>
                <a:spcPct val="0"/>
              </a:spcBef>
              <a:spcAft>
                <a:spcPct val="0"/>
              </a:spcAft>
              <a:defRPr sz="3800" b="1" kern="1200" cap="all">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latin typeface="+mj-lt"/>
                <a:ea typeface="+mj-ea"/>
                <a:cs typeface="+mj-cs"/>
              </a:defRPr>
            </a:lvl1pPr>
            <a:lvl2pPr algn="l" rtl="0" fontAlgn="base">
              <a:spcBef>
                <a:spcPct val="0"/>
              </a:spcBef>
              <a:spcAft>
                <a:spcPct val="0"/>
              </a:spcAft>
              <a:defRPr sz="3800" b="1">
                <a:solidFill>
                  <a:schemeClr val="tx1"/>
                </a:solidFill>
                <a:latin typeface="Trebuchet MS" pitchFamily="34" charset="0"/>
              </a:defRPr>
            </a:lvl2pPr>
            <a:lvl3pPr algn="l" rtl="0" fontAlgn="base">
              <a:spcBef>
                <a:spcPct val="0"/>
              </a:spcBef>
              <a:spcAft>
                <a:spcPct val="0"/>
              </a:spcAft>
              <a:defRPr sz="3800" b="1">
                <a:solidFill>
                  <a:schemeClr val="tx1"/>
                </a:solidFill>
                <a:latin typeface="Trebuchet MS" pitchFamily="34" charset="0"/>
              </a:defRPr>
            </a:lvl3pPr>
            <a:lvl4pPr algn="l" rtl="0" fontAlgn="base">
              <a:spcBef>
                <a:spcPct val="0"/>
              </a:spcBef>
              <a:spcAft>
                <a:spcPct val="0"/>
              </a:spcAft>
              <a:defRPr sz="3800" b="1">
                <a:solidFill>
                  <a:schemeClr val="tx1"/>
                </a:solidFill>
                <a:latin typeface="Trebuchet MS" pitchFamily="34" charset="0"/>
              </a:defRPr>
            </a:lvl4pPr>
            <a:lvl5pPr algn="l" rtl="0" fontAlgn="base">
              <a:spcBef>
                <a:spcPct val="0"/>
              </a:spcBef>
              <a:spcAft>
                <a:spcPct val="0"/>
              </a:spcAft>
              <a:defRPr sz="3800" b="1">
                <a:solidFill>
                  <a:schemeClr val="tx1"/>
                </a:solidFill>
                <a:latin typeface="Trebuchet MS" pitchFamily="34" charset="0"/>
              </a:defRPr>
            </a:lvl5pPr>
            <a:lvl6pPr marL="457200" algn="l" rtl="0" fontAlgn="base">
              <a:spcBef>
                <a:spcPct val="0"/>
              </a:spcBef>
              <a:spcAft>
                <a:spcPct val="0"/>
              </a:spcAft>
              <a:defRPr sz="3800" b="1">
                <a:solidFill>
                  <a:schemeClr val="tx1"/>
                </a:solidFill>
                <a:latin typeface="Trebuchet MS" pitchFamily="34" charset="0"/>
              </a:defRPr>
            </a:lvl6pPr>
            <a:lvl7pPr marL="914400" algn="l" rtl="0" fontAlgn="base">
              <a:spcBef>
                <a:spcPct val="0"/>
              </a:spcBef>
              <a:spcAft>
                <a:spcPct val="0"/>
              </a:spcAft>
              <a:defRPr sz="3800" b="1">
                <a:solidFill>
                  <a:schemeClr val="tx1"/>
                </a:solidFill>
                <a:latin typeface="Trebuchet MS" pitchFamily="34" charset="0"/>
              </a:defRPr>
            </a:lvl7pPr>
            <a:lvl8pPr marL="1371600" algn="l" rtl="0" fontAlgn="base">
              <a:spcBef>
                <a:spcPct val="0"/>
              </a:spcBef>
              <a:spcAft>
                <a:spcPct val="0"/>
              </a:spcAft>
              <a:defRPr sz="3800" b="1">
                <a:solidFill>
                  <a:schemeClr val="tx1"/>
                </a:solidFill>
                <a:latin typeface="Trebuchet MS" pitchFamily="34" charset="0"/>
              </a:defRPr>
            </a:lvl8pPr>
            <a:lvl9pPr marL="1828800" algn="l" rtl="0" fontAlgn="base">
              <a:spcBef>
                <a:spcPct val="0"/>
              </a:spcBef>
              <a:spcAft>
                <a:spcPct val="0"/>
              </a:spcAft>
              <a:defRPr sz="3800" b="1">
                <a:solidFill>
                  <a:schemeClr val="tx1"/>
                </a:solidFill>
                <a:latin typeface="Trebuchet MS" pitchFamily="34" charset="0"/>
              </a:defRPr>
            </a:lvl9pPr>
            <a:extLst/>
          </a:lstStyle>
          <a:p>
            <a:pPr fontAlgn="auto">
              <a:spcAft>
                <a:spcPts val="0"/>
              </a:spcAft>
              <a:defRPr/>
            </a:pPr>
            <a:r>
              <a:rPr lang="cs-CZ" sz="2800" dirty="0">
                <a:ln w="500">
                  <a:solidFill>
                    <a:srgbClr val="FFF9E5">
                      <a:shade val="20000"/>
                      <a:satMod val="120000"/>
                    </a:srgbClr>
                  </a:solidFill>
                </a:ln>
                <a:solidFill>
                  <a:schemeClr val="accent4">
                    <a:lumMod val="40000"/>
                    <a:lumOff val="60000"/>
                  </a:schemeClr>
                </a:solidFill>
                <a:latin typeface="Bookman Old Style" pitchFamily="18" charset="0"/>
              </a:rPr>
              <a:t>§ 9a trestního řádu</a:t>
            </a:r>
          </a:p>
        </p:txBody>
      </p:sp>
    </p:spTree>
    <p:extLst>
      <p:ext uri="{BB962C8B-B14F-4D97-AF65-F5344CB8AC3E}">
        <p14:creationId xmlns:p14="http://schemas.microsoft.com/office/powerpoint/2010/main" val="349930970"/>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ppt_x</p:attrName>
                                        </p:attrNameLst>
                                      </p:cBhvr>
                                      <p:tavLst>
                                        <p:tav tm="0">
                                          <p:val>
                                            <p:strVal val="#ppt_x-.2"/>
                                          </p:val>
                                        </p:tav>
                                        <p:tav tm="100000">
                                          <p:val>
                                            <p:strVal val="#ppt_x"/>
                                          </p:val>
                                        </p:tav>
                                      </p:tavLst>
                                    </p:anim>
                                    <p:anim calcmode="lin" valueType="num">
                                      <p:cBhvr>
                                        <p:cTn id="8" dur="1000" fill="hold"/>
                                        <p:tgtEl>
                                          <p:spTgt spid="4"/>
                                        </p:tgtEl>
                                        <p:attrNameLst>
                                          <p:attrName>ppt_y</p:attrName>
                                        </p:attrNameLst>
                                      </p:cBhvr>
                                      <p:tavLst>
                                        <p:tav tm="0">
                                          <p:val>
                                            <p:strVal val="#ppt_y"/>
                                          </p:val>
                                        </p:tav>
                                        <p:tav tm="100000">
                                          <p:val>
                                            <p:strVal val="#ppt_y"/>
                                          </p:val>
                                        </p:tav>
                                      </p:tavLst>
                                    </p:anim>
                                    <p:animEffect transition="in" filter="wipe(right)" prLst="gradientSize: 0.1">
                                      <p:cBhvr>
                                        <p:cTn id="9"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914400"/>
            <a:ext cx="8229600" cy="3306688"/>
          </a:xfrm>
        </p:spPr>
        <p:txBody>
          <a:bodyPr>
            <a:normAutofit/>
          </a:bodyPr>
          <a:lstStyle/>
          <a:p>
            <a:pPr algn="ctr"/>
            <a:r>
              <a:rPr lang="cs-CZ" dirty="0"/>
              <a:t>Rozhodnutí Soudního dvora Evropské unie v trestních věcech </a:t>
            </a:r>
          </a:p>
        </p:txBody>
      </p:sp>
    </p:spTree>
    <p:extLst>
      <p:ext uri="{BB962C8B-B14F-4D97-AF65-F5344CB8AC3E}">
        <p14:creationId xmlns:p14="http://schemas.microsoft.com/office/powerpoint/2010/main" val="33597611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3250" name="Rectangle 3"/>
          <p:cNvSpPr>
            <a:spLocks noGrp="1" noChangeArrowheads="1"/>
          </p:cNvSpPr>
          <p:nvPr>
            <p:ph idx="1"/>
          </p:nvPr>
        </p:nvSpPr>
        <p:spPr>
          <a:xfrm>
            <a:off x="435670" y="1628800"/>
            <a:ext cx="8065020" cy="5373687"/>
          </a:xfrm>
        </p:spPr>
        <p:txBody>
          <a:bodyPr/>
          <a:lstStyle/>
          <a:p>
            <a:pPr algn="just">
              <a:buClr>
                <a:schemeClr val="accent3"/>
              </a:buClr>
              <a:buFont typeface="Wingdings" pitchFamily="2" charset="2"/>
              <a:buChar char="Ø"/>
            </a:pPr>
            <a:r>
              <a:rPr lang="cs-CZ" sz="2000" dirty="0">
                <a:latin typeface="Arial" charset="0"/>
                <a:cs typeface="Arial" charset="0"/>
              </a:rPr>
              <a:t>Trestní právo hmotné a procesní jsou oblasti, které jsou v kompetenci členských států, avšak komunitární právo vytváří určité meze této kompetenci členských států. Právní předpisy v trestně právní oblasti nesmí být diskriminační vůči osobám, kterým komunitární právo zaručuje právo stejného zacházení a nesmí omezovat základní svobody zaručené komunitárním právem. </a:t>
            </a:r>
          </a:p>
          <a:p>
            <a:pPr marL="590550" lvl="1" indent="-342900" algn="just">
              <a:buSzPct val="60000"/>
              <a:buFont typeface="Wingdings" pitchFamily="2" charset="2"/>
              <a:buChar char="Ø"/>
            </a:pPr>
            <a:endParaRPr lang="cs-CZ" sz="1500" dirty="0">
              <a:latin typeface="Arial" charset="0"/>
              <a:cs typeface="Arial" charset="0"/>
            </a:endParaRPr>
          </a:p>
          <a:p>
            <a:pPr marL="590550" lvl="1" indent="-342900" algn="just">
              <a:buSzPct val="60000"/>
              <a:buFont typeface="Wingdings" pitchFamily="2" charset="2"/>
              <a:buChar char="Ø"/>
            </a:pPr>
            <a:endParaRPr lang="cs-CZ" sz="1400" dirty="0">
              <a:latin typeface="Arial" charset="0"/>
              <a:cs typeface="Arial" charset="0"/>
            </a:endParaRPr>
          </a:p>
        </p:txBody>
      </p:sp>
      <p:sp>
        <p:nvSpPr>
          <p:cNvPr id="4" name="Rectangle 2"/>
          <p:cNvSpPr txBox="1">
            <a:spLocks noChangeArrowheads="1"/>
          </p:cNvSpPr>
          <p:nvPr/>
        </p:nvSpPr>
        <p:spPr>
          <a:xfrm>
            <a:off x="539552" y="404664"/>
            <a:ext cx="7857256" cy="863600"/>
          </a:xfrm>
          <a:prstGeom prst="rect">
            <a:avLst/>
          </a:prstGeom>
        </p:spPr>
        <p:txBody>
          <a:bodyPr lIns="45720" tIns="0" rIns="45720" bIns="0" anchor="b">
            <a:normAutofit/>
          </a:bodyPr>
          <a:lstStyle>
            <a:lvl1pPr algn="l" rtl="0" fontAlgn="base">
              <a:spcBef>
                <a:spcPct val="0"/>
              </a:spcBef>
              <a:spcAft>
                <a:spcPct val="0"/>
              </a:spcAft>
              <a:defRPr sz="3800" b="1" kern="1200" cap="all">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latin typeface="+mj-lt"/>
                <a:ea typeface="+mj-ea"/>
                <a:cs typeface="+mj-cs"/>
              </a:defRPr>
            </a:lvl1pPr>
            <a:lvl2pPr algn="l" rtl="0" fontAlgn="base">
              <a:spcBef>
                <a:spcPct val="0"/>
              </a:spcBef>
              <a:spcAft>
                <a:spcPct val="0"/>
              </a:spcAft>
              <a:defRPr sz="3800" b="1">
                <a:solidFill>
                  <a:schemeClr val="tx1"/>
                </a:solidFill>
                <a:latin typeface="Trebuchet MS" pitchFamily="34" charset="0"/>
              </a:defRPr>
            </a:lvl2pPr>
            <a:lvl3pPr algn="l" rtl="0" fontAlgn="base">
              <a:spcBef>
                <a:spcPct val="0"/>
              </a:spcBef>
              <a:spcAft>
                <a:spcPct val="0"/>
              </a:spcAft>
              <a:defRPr sz="3800" b="1">
                <a:solidFill>
                  <a:schemeClr val="tx1"/>
                </a:solidFill>
                <a:latin typeface="Trebuchet MS" pitchFamily="34" charset="0"/>
              </a:defRPr>
            </a:lvl3pPr>
            <a:lvl4pPr algn="l" rtl="0" fontAlgn="base">
              <a:spcBef>
                <a:spcPct val="0"/>
              </a:spcBef>
              <a:spcAft>
                <a:spcPct val="0"/>
              </a:spcAft>
              <a:defRPr sz="3800" b="1">
                <a:solidFill>
                  <a:schemeClr val="tx1"/>
                </a:solidFill>
                <a:latin typeface="Trebuchet MS" pitchFamily="34" charset="0"/>
              </a:defRPr>
            </a:lvl4pPr>
            <a:lvl5pPr algn="l" rtl="0" fontAlgn="base">
              <a:spcBef>
                <a:spcPct val="0"/>
              </a:spcBef>
              <a:spcAft>
                <a:spcPct val="0"/>
              </a:spcAft>
              <a:defRPr sz="3800" b="1">
                <a:solidFill>
                  <a:schemeClr val="tx1"/>
                </a:solidFill>
                <a:latin typeface="Trebuchet MS" pitchFamily="34" charset="0"/>
              </a:defRPr>
            </a:lvl5pPr>
            <a:lvl6pPr marL="457200" algn="l" rtl="0" fontAlgn="base">
              <a:spcBef>
                <a:spcPct val="0"/>
              </a:spcBef>
              <a:spcAft>
                <a:spcPct val="0"/>
              </a:spcAft>
              <a:defRPr sz="3800" b="1">
                <a:solidFill>
                  <a:schemeClr val="tx1"/>
                </a:solidFill>
                <a:latin typeface="Trebuchet MS" pitchFamily="34" charset="0"/>
              </a:defRPr>
            </a:lvl6pPr>
            <a:lvl7pPr marL="914400" algn="l" rtl="0" fontAlgn="base">
              <a:spcBef>
                <a:spcPct val="0"/>
              </a:spcBef>
              <a:spcAft>
                <a:spcPct val="0"/>
              </a:spcAft>
              <a:defRPr sz="3800" b="1">
                <a:solidFill>
                  <a:schemeClr val="tx1"/>
                </a:solidFill>
                <a:latin typeface="Trebuchet MS" pitchFamily="34" charset="0"/>
              </a:defRPr>
            </a:lvl7pPr>
            <a:lvl8pPr marL="1371600" algn="l" rtl="0" fontAlgn="base">
              <a:spcBef>
                <a:spcPct val="0"/>
              </a:spcBef>
              <a:spcAft>
                <a:spcPct val="0"/>
              </a:spcAft>
              <a:defRPr sz="3800" b="1">
                <a:solidFill>
                  <a:schemeClr val="tx1"/>
                </a:solidFill>
                <a:latin typeface="Trebuchet MS" pitchFamily="34" charset="0"/>
              </a:defRPr>
            </a:lvl8pPr>
            <a:lvl9pPr marL="1828800" algn="l" rtl="0" fontAlgn="base">
              <a:spcBef>
                <a:spcPct val="0"/>
              </a:spcBef>
              <a:spcAft>
                <a:spcPct val="0"/>
              </a:spcAft>
              <a:defRPr sz="3800" b="1">
                <a:solidFill>
                  <a:schemeClr val="tx1"/>
                </a:solidFill>
                <a:latin typeface="Trebuchet MS" pitchFamily="34" charset="0"/>
              </a:defRPr>
            </a:lvl9pPr>
            <a:extLst/>
          </a:lstStyle>
          <a:p>
            <a:pPr fontAlgn="auto">
              <a:spcAft>
                <a:spcPts val="0"/>
              </a:spcAft>
              <a:defRPr/>
            </a:pPr>
            <a:r>
              <a:rPr lang="cs-CZ" sz="2800" dirty="0" err="1">
                <a:ln w="500">
                  <a:solidFill>
                    <a:srgbClr val="FFF9E5">
                      <a:shade val="20000"/>
                      <a:satMod val="120000"/>
                    </a:srgbClr>
                  </a:solidFill>
                </a:ln>
                <a:solidFill>
                  <a:schemeClr val="accent4">
                    <a:lumMod val="40000"/>
                    <a:lumOff val="60000"/>
                  </a:schemeClr>
                </a:solidFill>
                <a:latin typeface="Bookman Old Style" pitchFamily="18" charset="0"/>
              </a:rPr>
              <a:t>Casati</a:t>
            </a:r>
            <a:r>
              <a:rPr lang="cs-CZ" sz="2800" dirty="0">
                <a:ln w="500">
                  <a:solidFill>
                    <a:srgbClr val="FFF9E5">
                      <a:shade val="20000"/>
                      <a:satMod val="120000"/>
                    </a:srgbClr>
                  </a:solidFill>
                </a:ln>
                <a:solidFill>
                  <a:schemeClr val="accent4">
                    <a:lumMod val="40000"/>
                    <a:lumOff val="60000"/>
                  </a:schemeClr>
                </a:solidFill>
                <a:latin typeface="Bookman Old Style" pitchFamily="18" charset="0"/>
              </a:rPr>
              <a:t>, č. 203/80</a:t>
            </a:r>
          </a:p>
        </p:txBody>
      </p:sp>
    </p:spTree>
    <p:extLst>
      <p:ext uri="{BB962C8B-B14F-4D97-AF65-F5344CB8AC3E}">
        <p14:creationId xmlns:p14="http://schemas.microsoft.com/office/powerpoint/2010/main" val="1159453060"/>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ppt_x</p:attrName>
                                        </p:attrNameLst>
                                      </p:cBhvr>
                                      <p:tavLst>
                                        <p:tav tm="0">
                                          <p:val>
                                            <p:strVal val="#ppt_x-.2"/>
                                          </p:val>
                                        </p:tav>
                                        <p:tav tm="100000">
                                          <p:val>
                                            <p:strVal val="#ppt_x"/>
                                          </p:val>
                                        </p:tav>
                                      </p:tavLst>
                                    </p:anim>
                                    <p:anim calcmode="lin" valueType="num">
                                      <p:cBhvr>
                                        <p:cTn id="8" dur="1000" fill="hold"/>
                                        <p:tgtEl>
                                          <p:spTgt spid="4"/>
                                        </p:tgtEl>
                                        <p:attrNameLst>
                                          <p:attrName>ppt_y</p:attrName>
                                        </p:attrNameLst>
                                      </p:cBhvr>
                                      <p:tavLst>
                                        <p:tav tm="0">
                                          <p:val>
                                            <p:strVal val="#ppt_y"/>
                                          </p:val>
                                        </p:tav>
                                        <p:tav tm="100000">
                                          <p:val>
                                            <p:strVal val="#ppt_y"/>
                                          </p:val>
                                        </p:tav>
                                      </p:tavLst>
                                    </p:anim>
                                    <p:animEffect transition="in" filter="wipe(right)" prLst="gradientSize: 0.1">
                                      <p:cBhvr>
                                        <p:cTn id="9"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Deluxe">
  <a:themeElements>
    <a:clrScheme name="Deluxe">
      <a:dk1>
        <a:sysClr val="windowText" lastClr="000000"/>
      </a:dk1>
      <a:lt1>
        <a:sysClr val="window" lastClr="FFFFFF"/>
      </a:lt1>
      <a:dk2>
        <a:srgbClr val="30356E"/>
      </a:dk2>
      <a:lt2>
        <a:srgbClr val="FFF9E5"/>
      </a:lt2>
      <a:accent1>
        <a:srgbClr val="CC4757"/>
      </a:accent1>
      <a:accent2>
        <a:srgbClr val="FF6F61"/>
      </a:accent2>
      <a:accent3>
        <a:srgbClr val="FF953E"/>
      </a:accent3>
      <a:accent4>
        <a:srgbClr val="F8BD52"/>
      </a:accent4>
      <a:accent5>
        <a:srgbClr val="46A6BD"/>
      </a:accent5>
      <a:accent6>
        <a:srgbClr val="5488BC"/>
      </a:accent6>
      <a:hlink>
        <a:srgbClr val="FA7D7A"/>
      </a:hlink>
      <a:folHlink>
        <a:srgbClr val="FFCF3E"/>
      </a:folHlink>
    </a:clrScheme>
    <a:fontScheme name="Deluxe">
      <a:majorFont>
        <a:latin typeface="Corbel"/>
        <a:ea typeface=""/>
        <a:cs typeface=""/>
        <a:font script="Jpan" typeface="HGｺﾞｼｯｸM"/>
        <a:font script="Hang" typeface="HY엽서L"/>
        <a:font script="Hans" typeface="华文新魏"/>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新魏"/>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Deluxe">
      <a:fillStyleLst>
        <a:solidFill>
          <a:schemeClr val="phClr"/>
        </a:solidFill>
        <a:gradFill rotWithShape="1">
          <a:gsLst>
            <a:gs pos="0">
              <a:schemeClr val="phClr">
                <a:tint val="20000"/>
                <a:satMod val="280000"/>
              </a:schemeClr>
            </a:gs>
            <a:gs pos="14000">
              <a:schemeClr val="phClr">
                <a:tint val="37000"/>
                <a:satMod val="250000"/>
              </a:schemeClr>
            </a:gs>
            <a:gs pos="45000">
              <a:schemeClr val="phClr">
                <a:tint val="53000"/>
                <a:satMod val="220000"/>
              </a:schemeClr>
            </a:gs>
            <a:gs pos="65000">
              <a:schemeClr val="phClr">
                <a:tint val="53000"/>
                <a:satMod val="220000"/>
              </a:schemeClr>
            </a:gs>
            <a:gs pos="86000">
              <a:schemeClr val="phClr">
                <a:tint val="42000"/>
                <a:satMod val="240000"/>
              </a:schemeClr>
            </a:gs>
            <a:gs pos="100000">
              <a:schemeClr val="phClr">
                <a:tint val="20000"/>
                <a:satMod val="230000"/>
              </a:schemeClr>
            </a:gs>
          </a:gsLst>
          <a:lin ang="16200000" scaled="1"/>
        </a:gradFill>
        <a:gradFill rotWithShape="1">
          <a:gsLst>
            <a:gs pos="0">
              <a:schemeClr val="phClr">
                <a:shade val="75000"/>
                <a:satMod val="160000"/>
              </a:schemeClr>
            </a:gs>
            <a:gs pos="60000">
              <a:schemeClr val="phClr">
                <a:satMod val="150000"/>
              </a:schemeClr>
            </a:gs>
            <a:gs pos="100000">
              <a:schemeClr val="phClr">
                <a:tint val="75000"/>
                <a:satMod val="200000"/>
              </a:schemeClr>
            </a:gs>
          </a:gsLst>
          <a:lin ang="16200000" scaled="1"/>
        </a:gradFill>
      </a:fillStyleLst>
      <a:lnStyleLst>
        <a:ln w="9525" cap="flat" cmpd="sng" algn="ctr">
          <a:solidFill>
            <a:schemeClr val="phClr">
              <a:satMod val="140000"/>
            </a:schemeClr>
          </a:solidFill>
          <a:prstDash val="solid"/>
        </a:ln>
        <a:ln w="25400" cap="flat" cmpd="sng" algn="ctr">
          <a:solidFill>
            <a:schemeClr val="phClr"/>
          </a:solidFill>
          <a:prstDash val="solid"/>
        </a:ln>
        <a:ln w="31750" cap="flat" cmpd="sng" algn="ctr">
          <a:solidFill>
            <a:schemeClr val="phClr"/>
          </a:solidFill>
          <a:prstDash val="solid"/>
        </a:ln>
      </a:lnStyleLst>
      <a:effectStyleLst>
        <a:effectStyle>
          <a:effectLst>
            <a:outerShdw blurRad="50800" dist="25400" dir="5400000" rotWithShape="0">
              <a:srgbClr val="000000">
                <a:alpha val="43137"/>
              </a:srgbClr>
            </a:outerShdw>
          </a:effectLst>
        </a:effectStyle>
        <a:effectStyle>
          <a:effectLst>
            <a:outerShdw blurRad="50800" dist="25400" dir="5400000" rotWithShape="0">
              <a:srgbClr val="000000">
                <a:alpha val="43137"/>
              </a:srgbClr>
            </a:outerShdw>
          </a:effectLst>
          <a:scene3d>
            <a:camera prst="orthographicFront" fov="0">
              <a:rot lat="0" lon="0" rev="0"/>
            </a:camera>
            <a:lightRig rig="contrasting" dir="t">
              <a:rot lat="0" lon="0" rev="16500000"/>
            </a:lightRig>
          </a:scene3d>
          <a:sp3d prstMaterial="powder">
            <a:bevelT w="152400"/>
            <a:contourClr>
              <a:schemeClr val="phClr"/>
            </a:contourClr>
          </a:sp3d>
        </a:effectStyle>
        <a:effectStyle>
          <a:effectLst>
            <a:reflection blurRad="12700" stA="26000" endPos="28000" dist="38100" dir="5400000" sy="-100000"/>
          </a:effectLst>
          <a:scene3d>
            <a:camera prst="orthographicFront" fov="0">
              <a:rot lat="0" lon="0" rev="0"/>
            </a:camera>
            <a:lightRig rig="contrasting" dir="t">
              <a:rot lat="0" lon="0" rev="16500000"/>
            </a:lightRig>
          </a:scene3d>
          <a:sp3d prstMaterial="powder">
            <a:bevelT w="190500" h="101600"/>
            <a:contourClr>
              <a:schemeClr val="phClr"/>
            </a:contourClr>
          </a:sp3d>
        </a:effectStyle>
      </a:effectStyleLst>
      <a:bgFillStyleLst>
        <a:solidFill>
          <a:schemeClr val="phClr"/>
        </a:solidFill>
        <a:gradFill rotWithShape="1">
          <a:gsLst>
            <a:gs pos="0">
              <a:schemeClr val="phClr">
                <a:tint val="43000"/>
                <a:satMod val="1550000"/>
              </a:schemeClr>
            </a:gs>
            <a:gs pos="1000">
              <a:schemeClr val="phClr">
                <a:tint val="48000"/>
                <a:satMod val="1550000"/>
              </a:schemeClr>
            </a:gs>
            <a:gs pos="90000">
              <a:schemeClr val="phClr">
                <a:shade val="18000"/>
                <a:satMod val="275000"/>
              </a:schemeClr>
            </a:gs>
          </a:gsLst>
          <a:path path="circle">
            <a:fillToRect r="210000" b="300000"/>
          </a:path>
        </a:gradFill>
        <a:gradFill rotWithShape="1">
          <a:gsLst>
            <a:gs pos="5000">
              <a:schemeClr val="phClr">
                <a:tint val="38000"/>
                <a:satMod val="1800000"/>
              </a:schemeClr>
            </a:gs>
            <a:gs pos="5000">
              <a:schemeClr val="phClr">
                <a:tint val="40000"/>
                <a:satMod val="1800000"/>
              </a:schemeClr>
            </a:gs>
            <a:gs pos="90000">
              <a:schemeClr val="phClr">
                <a:shade val="18000"/>
                <a:satMod val="275000"/>
              </a:schemeClr>
            </a:gs>
          </a:gsLst>
          <a:path path="circle">
            <a:fillToRect l="20000" t="30000" r="135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160</TotalTime>
  <Words>1189</Words>
  <Application>Microsoft Office PowerPoint</Application>
  <PresentationFormat>Předvádění na obrazovce (4:3)</PresentationFormat>
  <Paragraphs>69</Paragraphs>
  <Slides>16</Slides>
  <Notes>0</Notes>
  <HiddenSlides>0</HiddenSlides>
  <MMClips>0</MMClips>
  <ScaleCrop>false</ScaleCrop>
  <HeadingPairs>
    <vt:vector size="6" baseType="variant">
      <vt:variant>
        <vt:lpstr>Použitá písma</vt:lpstr>
      </vt:variant>
      <vt:variant>
        <vt:i4>6</vt:i4>
      </vt:variant>
      <vt:variant>
        <vt:lpstr>Motiv</vt:lpstr>
      </vt:variant>
      <vt:variant>
        <vt:i4>1</vt:i4>
      </vt:variant>
      <vt:variant>
        <vt:lpstr>Nadpisy snímků</vt:lpstr>
      </vt:variant>
      <vt:variant>
        <vt:i4>16</vt:i4>
      </vt:variant>
    </vt:vector>
  </HeadingPairs>
  <TitlesOfParts>
    <vt:vector size="23" baseType="lpstr">
      <vt:lpstr>Arial</vt:lpstr>
      <vt:lpstr>Bookman Old Style</vt:lpstr>
      <vt:lpstr>Corbel</vt:lpstr>
      <vt:lpstr>Trebuchet MS</vt:lpstr>
      <vt:lpstr>Wingdings</vt:lpstr>
      <vt:lpstr>Wingdings 2</vt:lpstr>
      <vt:lpstr>Deluxe</vt:lpstr>
      <vt:lpstr>Rozhodovací praxe Soudního dvora EU s dopady na trestní právo </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Rozhodnutí Soudního dvora Evropské unie v trestních věcech </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Uzivatel</dc:creator>
  <cp:lastModifiedBy>Jaroslav</cp:lastModifiedBy>
  <cp:revision>19</cp:revision>
  <dcterms:created xsi:type="dcterms:W3CDTF">2013-02-19T14:04:32Z</dcterms:created>
  <dcterms:modified xsi:type="dcterms:W3CDTF">2021-05-09T14:51:35Z</dcterms:modified>
</cp:coreProperties>
</file>