
<file path=[Content_Types].xml><?xml version="1.0" encoding="utf-8"?>
<Types xmlns="http://schemas.openxmlformats.org/package/2006/content-types">
  <Default Extension="mp3" ContentType="audio/mpeg"/>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3" r:id="rId2"/>
  </p:sldMasterIdLst>
  <p:notesMasterIdLst>
    <p:notesMasterId r:id="rId46"/>
  </p:notesMasterIdLst>
  <p:handoutMasterIdLst>
    <p:handoutMasterId r:id="rId47"/>
  </p:handoutMasterIdLst>
  <p:sldIdLst>
    <p:sldId id="318" r:id="rId3"/>
    <p:sldId id="456" r:id="rId4"/>
    <p:sldId id="431" r:id="rId5"/>
    <p:sldId id="388" r:id="rId6"/>
    <p:sldId id="389" r:id="rId7"/>
    <p:sldId id="390" r:id="rId8"/>
    <p:sldId id="391" r:id="rId9"/>
    <p:sldId id="392" r:id="rId10"/>
    <p:sldId id="393" r:id="rId11"/>
    <p:sldId id="395" r:id="rId12"/>
    <p:sldId id="396" r:id="rId13"/>
    <p:sldId id="398" r:id="rId14"/>
    <p:sldId id="400" r:id="rId15"/>
    <p:sldId id="401" r:id="rId16"/>
    <p:sldId id="402" r:id="rId17"/>
    <p:sldId id="403" r:id="rId18"/>
    <p:sldId id="432" r:id="rId19"/>
    <p:sldId id="433" r:id="rId20"/>
    <p:sldId id="434" r:id="rId21"/>
    <p:sldId id="408" r:id="rId22"/>
    <p:sldId id="409" r:id="rId23"/>
    <p:sldId id="410" r:id="rId24"/>
    <p:sldId id="411" r:id="rId25"/>
    <p:sldId id="412" r:id="rId26"/>
    <p:sldId id="417" r:id="rId27"/>
    <p:sldId id="421" r:id="rId28"/>
    <p:sldId id="435" r:id="rId29"/>
    <p:sldId id="437" r:id="rId30"/>
    <p:sldId id="439" r:id="rId31"/>
    <p:sldId id="440" r:id="rId32"/>
    <p:sldId id="441" r:id="rId33"/>
    <p:sldId id="442" r:id="rId34"/>
    <p:sldId id="443" r:id="rId35"/>
    <p:sldId id="444" r:id="rId36"/>
    <p:sldId id="446" r:id="rId37"/>
    <p:sldId id="447" r:id="rId38"/>
    <p:sldId id="436" r:id="rId39"/>
    <p:sldId id="449" r:id="rId40"/>
    <p:sldId id="451" r:id="rId41"/>
    <p:sldId id="452" r:id="rId42"/>
    <p:sldId id="453" r:id="rId43"/>
    <p:sldId id="454" r:id="rId44"/>
    <p:sldId id="455" r:id="rId45"/>
  </p:sldIdLst>
  <p:sldSz cx="9144000" cy="6858000" type="screen4x3"/>
  <p:notesSz cx="6735763" cy="9866313"/>
  <p:defaultTextStyle>
    <a:defPPr>
      <a:defRPr lang="cs-CZ"/>
    </a:defPPr>
    <a:lvl1pPr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D5BD"/>
    <a:srgbClr val="E7C99D"/>
    <a:srgbClr val="80379B"/>
    <a:srgbClr val="A9AAAE"/>
    <a:srgbClr val="68676C"/>
    <a:srgbClr val="DFE1E2"/>
    <a:srgbClr val="F6F6F7"/>
    <a:srgbClr val="DFE0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50" autoAdjust="0"/>
    <p:restoredTop sz="93883" autoAdjust="0"/>
  </p:normalViewPr>
  <p:slideViewPr>
    <p:cSldViewPr>
      <p:cViewPr varScale="1">
        <p:scale>
          <a:sx n="68" d="100"/>
          <a:sy n="68" d="100"/>
        </p:scale>
        <p:origin x="1216" y="48"/>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8C6F354A-2DE0-45A3-A50E-36FDF9B2A1C5}"/>
              </a:ext>
            </a:extLst>
          </p:cNvPr>
          <p:cNvSpPr>
            <a:spLocks noGrp="1" noChangeArrowheads="1"/>
          </p:cNvSpPr>
          <p:nvPr>
            <p:ph type="hdr" sz="quarter"/>
          </p:nvPr>
        </p:nvSpPr>
        <p:spPr bwMode="auto">
          <a:xfrm>
            <a:off x="0" y="0"/>
            <a:ext cx="2919413"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cs-CZ"/>
          </a:p>
        </p:txBody>
      </p:sp>
      <p:sp>
        <p:nvSpPr>
          <p:cNvPr id="238595" name="Rectangle 3">
            <a:extLst>
              <a:ext uri="{FF2B5EF4-FFF2-40B4-BE49-F238E27FC236}">
                <a16:creationId xmlns:a16="http://schemas.microsoft.com/office/drawing/2014/main" id="{E1433C35-70DF-4EDB-A8CC-29FC2F2F35C9}"/>
              </a:ext>
            </a:extLst>
          </p:cNvPr>
          <p:cNvSpPr>
            <a:spLocks noGrp="1" noChangeArrowheads="1"/>
          </p:cNvSpPr>
          <p:nvPr>
            <p:ph type="dt" sz="quarter" idx="1"/>
          </p:nvPr>
        </p:nvSpPr>
        <p:spPr bwMode="auto">
          <a:xfrm>
            <a:off x="3814763" y="0"/>
            <a:ext cx="2919412"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cs-CZ"/>
          </a:p>
        </p:txBody>
      </p:sp>
      <p:sp>
        <p:nvSpPr>
          <p:cNvPr id="238596" name="Rectangle 4">
            <a:extLst>
              <a:ext uri="{FF2B5EF4-FFF2-40B4-BE49-F238E27FC236}">
                <a16:creationId xmlns:a16="http://schemas.microsoft.com/office/drawing/2014/main" id="{6A15BB43-02F9-4CDE-BD3B-091600DE9F39}"/>
              </a:ext>
            </a:extLst>
          </p:cNvPr>
          <p:cNvSpPr>
            <a:spLocks noGrp="1" noChangeArrowheads="1"/>
          </p:cNvSpPr>
          <p:nvPr>
            <p:ph type="ftr" sz="quarter" idx="2"/>
          </p:nvPr>
        </p:nvSpPr>
        <p:spPr bwMode="auto">
          <a:xfrm>
            <a:off x="0" y="9371013"/>
            <a:ext cx="2919413"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cs-CZ"/>
          </a:p>
        </p:txBody>
      </p:sp>
      <p:sp>
        <p:nvSpPr>
          <p:cNvPr id="238597" name="Rectangle 5">
            <a:extLst>
              <a:ext uri="{FF2B5EF4-FFF2-40B4-BE49-F238E27FC236}">
                <a16:creationId xmlns:a16="http://schemas.microsoft.com/office/drawing/2014/main" id="{BF9EADA7-291F-41C5-A083-E034D2C18848}"/>
              </a:ext>
            </a:extLst>
          </p:cNvPr>
          <p:cNvSpPr>
            <a:spLocks noGrp="1" noChangeArrowheads="1"/>
          </p:cNvSpPr>
          <p:nvPr>
            <p:ph type="sldNum" sz="quarter" idx="3"/>
          </p:nvPr>
        </p:nvSpPr>
        <p:spPr bwMode="auto">
          <a:xfrm>
            <a:off x="3814763" y="9371013"/>
            <a:ext cx="2919412"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2DE6487-8A38-4588-BA07-9EA5B13A2261}"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4850" name="Rectangle 2">
            <a:extLst>
              <a:ext uri="{FF2B5EF4-FFF2-40B4-BE49-F238E27FC236}">
                <a16:creationId xmlns:a16="http://schemas.microsoft.com/office/drawing/2014/main" id="{D1B11AD5-1C42-48D2-81B6-26D55C5D1C89}"/>
              </a:ext>
            </a:extLst>
          </p:cNvPr>
          <p:cNvSpPr>
            <a:spLocks noGrp="1" noChangeArrowheads="1"/>
          </p:cNvSpPr>
          <p:nvPr>
            <p:ph type="hdr" sz="quarter"/>
          </p:nvPr>
        </p:nvSpPr>
        <p:spPr bwMode="auto">
          <a:xfrm>
            <a:off x="0" y="0"/>
            <a:ext cx="2919413"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cs-CZ"/>
          </a:p>
        </p:txBody>
      </p:sp>
      <p:sp>
        <p:nvSpPr>
          <p:cNvPr id="334851" name="Rectangle 3">
            <a:extLst>
              <a:ext uri="{FF2B5EF4-FFF2-40B4-BE49-F238E27FC236}">
                <a16:creationId xmlns:a16="http://schemas.microsoft.com/office/drawing/2014/main" id="{0F4B2298-88A0-4B1B-80DE-B0EA8E820CD9}"/>
              </a:ext>
            </a:extLst>
          </p:cNvPr>
          <p:cNvSpPr>
            <a:spLocks noGrp="1" noChangeArrowheads="1"/>
          </p:cNvSpPr>
          <p:nvPr>
            <p:ph type="dt" idx="1"/>
          </p:nvPr>
        </p:nvSpPr>
        <p:spPr bwMode="auto">
          <a:xfrm>
            <a:off x="3814763" y="0"/>
            <a:ext cx="2919412"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cs-CZ"/>
          </a:p>
        </p:txBody>
      </p:sp>
      <p:sp>
        <p:nvSpPr>
          <p:cNvPr id="25604" name="Rectangle 4">
            <a:extLst>
              <a:ext uri="{FF2B5EF4-FFF2-40B4-BE49-F238E27FC236}">
                <a16:creationId xmlns:a16="http://schemas.microsoft.com/office/drawing/2014/main" id="{B6A04C96-E81D-470A-B913-777D6B9173F7}"/>
              </a:ext>
            </a:extLst>
          </p:cNvPr>
          <p:cNvSpPr>
            <a:spLocks noGrp="1" noRot="1" noChangeAspect="1" noChangeArrowheads="1" noTextEdit="1"/>
          </p:cNvSpPr>
          <p:nvPr>
            <p:ph type="sldImg" idx="2"/>
          </p:nvPr>
        </p:nvSpPr>
        <p:spPr bwMode="auto">
          <a:xfrm>
            <a:off x="901700" y="739775"/>
            <a:ext cx="4932363" cy="37004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4853" name="Rectangle 5">
            <a:extLst>
              <a:ext uri="{FF2B5EF4-FFF2-40B4-BE49-F238E27FC236}">
                <a16:creationId xmlns:a16="http://schemas.microsoft.com/office/drawing/2014/main" id="{BD2B326B-8CB6-4B0E-9B15-8EBE6FA48C0E}"/>
              </a:ext>
            </a:extLst>
          </p:cNvPr>
          <p:cNvSpPr>
            <a:spLocks noGrp="1" noChangeArrowheads="1"/>
          </p:cNvSpPr>
          <p:nvPr>
            <p:ph type="body" sz="quarter" idx="3"/>
          </p:nvPr>
        </p:nvSpPr>
        <p:spPr bwMode="auto">
          <a:xfrm>
            <a:off x="673100" y="4686300"/>
            <a:ext cx="5389563" cy="44402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334854" name="Rectangle 6">
            <a:extLst>
              <a:ext uri="{FF2B5EF4-FFF2-40B4-BE49-F238E27FC236}">
                <a16:creationId xmlns:a16="http://schemas.microsoft.com/office/drawing/2014/main" id="{20A200DC-6EDE-4455-B991-1EC3154DCF8A}"/>
              </a:ext>
            </a:extLst>
          </p:cNvPr>
          <p:cNvSpPr>
            <a:spLocks noGrp="1" noChangeArrowheads="1"/>
          </p:cNvSpPr>
          <p:nvPr>
            <p:ph type="ftr" sz="quarter" idx="4"/>
          </p:nvPr>
        </p:nvSpPr>
        <p:spPr bwMode="auto">
          <a:xfrm>
            <a:off x="0" y="9371013"/>
            <a:ext cx="2919413"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cs-CZ"/>
          </a:p>
        </p:txBody>
      </p:sp>
      <p:sp>
        <p:nvSpPr>
          <p:cNvPr id="334855" name="Rectangle 7">
            <a:extLst>
              <a:ext uri="{FF2B5EF4-FFF2-40B4-BE49-F238E27FC236}">
                <a16:creationId xmlns:a16="http://schemas.microsoft.com/office/drawing/2014/main" id="{7EE3DA55-17BD-4921-9490-F29D7A26A514}"/>
              </a:ext>
            </a:extLst>
          </p:cNvPr>
          <p:cNvSpPr>
            <a:spLocks noGrp="1" noChangeArrowheads="1"/>
          </p:cNvSpPr>
          <p:nvPr>
            <p:ph type="sldNum" sz="quarter" idx="5"/>
          </p:nvPr>
        </p:nvSpPr>
        <p:spPr bwMode="auto">
          <a:xfrm>
            <a:off x="3814763" y="9371013"/>
            <a:ext cx="2919412"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75938B6-AC68-4549-99AF-D74C981629A5}"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obrázek snímku 1">
            <a:extLst>
              <a:ext uri="{FF2B5EF4-FFF2-40B4-BE49-F238E27FC236}">
                <a16:creationId xmlns:a16="http://schemas.microsoft.com/office/drawing/2014/main" id="{7AF9626C-1682-4C3A-90F5-6A50E9F931DD}"/>
              </a:ext>
            </a:extLst>
          </p:cNvPr>
          <p:cNvSpPr>
            <a:spLocks noGrp="1" noRot="1" noChangeAspect="1" noChangeArrowheads="1" noTextEdit="1"/>
          </p:cNvSpPr>
          <p:nvPr>
            <p:ph type="sldImg"/>
          </p:nvPr>
        </p:nvSpPr>
        <p:spPr>
          <a:ln/>
        </p:spPr>
      </p:sp>
      <p:sp>
        <p:nvSpPr>
          <p:cNvPr id="28675" name="Zástupný symbol pro poznámky 2">
            <a:extLst>
              <a:ext uri="{FF2B5EF4-FFF2-40B4-BE49-F238E27FC236}">
                <a16:creationId xmlns:a16="http://schemas.microsoft.com/office/drawing/2014/main" id="{322A728C-BFB3-48D0-8285-E2CCCD4BD8B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28676" name="Zástupný symbol pro číslo snímku 3">
            <a:extLst>
              <a:ext uri="{FF2B5EF4-FFF2-40B4-BE49-F238E27FC236}">
                <a16:creationId xmlns:a16="http://schemas.microsoft.com/office/drawing/2014/main" id="{C81F2129-7AAB-4110-AE3D-950C946F2A7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33D981B2-70D0-4C7A-8F10-CD0EE68A1A6B}" type="slidenum">
              <a:rPr lang="cs-CZ" altLang="cs-CZ" sz="1200" smtClean="0"/>
              <a:pPr/>
              <a:t>1</a:t>
            </a:fld>
            <a:endParaRPr lang="cs-CZ" altLang="cs-CZ"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Zástupný symbol pro obrázek snímku 1">
            <a:extLst>
              <a:ext uri="{FF2B5EF4-FFF2-40B4-BE49-F238E27FC236}">
                <a16:creationId xmlns:a16="http://schemas.microsoft.com/office/drawing/2014/main" id="{4C45324D-C748-429D-997D-3EB2083500F0}"/>
              </a:ext>
            </a:extLst>
          </p:cNvPr>
          <p:cNvSpPr>
            <a:spLocks noGrp="1" noRot="1" noChangeAspect="1" noChangeArrowheads="1" noTextEdit="1"/>
          </p:cNvSpPr>
          <p:nvPr>
            <p:ph type="sldImg"/>
          </p:nvPr>
        </p:nvSpPr>
        <p:spPr>
          <a:ln/>
        </p:spPr>
      </p:sp>
      <p:sp>
        <p:nvSpPr>
          <p:cNvPr id="24579" name="Zástupný symbol pro poznámky 2">
            <a:extLst>
              <a:ext uri="{FF2B5EF4-FFF2-40B4-BE49-F238E27FC236}">
                <a16:creationId xmlns:a16="http://schemas.microsoft.com/office/drawing/2014/main" id="{B67C48AE-324D-4617-BA52-E2B72338C2C1}"/>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defRPr/>
            </a:pPr>
            <a:endParaRPr lang="cs-CZ" altLang="cs-CZ" dirty="0">
              <a:latin typeface="Arial" panose="020B0604020202020204" pitchFamily="34" charset="0"/>
            </a:endParaRPr>
          </a:p>
        </p:txBody>
      </p:sp>
      <p:sp>
        <p:nvSpPr>
          <p:cNvPr id="47108" name="Zástupný symbol pro číslo snímku 3">
            <a:extLst>
              <a:ext uri="{FF2B5EF4-FFF2-40B4-BE49-F238E27FC236}">
                <a16:creationId xmlns:a16="http://schemas.microsoft.com/office/drawing/2014/main" id="{29C0C246-6D71-4C75-8E6C-48938E2948B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0454B18B-BAF0-4AAE-BCCB-74F7365476C8}" type="slidenum">
              <a:rPr lang="cs-CZ" altLang="cs-CZ" sz="1200" smtClean="0"/>
              <a:pPr/>
              <a:t>10</a:t>
            </a:fld>
            <a:endParaRPr lang="cs-CZ" altLang="cs-CZ"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Zástupný symbol pro obrázek snímku 1">
            <a:extLst>
              <a:ext uri="{FF2B5EF4-FFF2-40B4-BE49-F238E27FC236}">
                <a16:creationId xmlns:a16="http://schemas.microsoft.com/office/drawing/2014/main" id="{7A24F29C-82B3-482A-9EC3-FB34EB65A816}"/>
              </a:ext>
            </a:extLst>
          </p:cNvPr>
          <p:cNvSpPr>
            <a:spLocks noGrp="1" noRot="1" noChangeAspect="1" noChangeArrowheads="1" noTextEdit="1"/>
          </p:cNvSpPr>
          <p:nvPr>
            <p:ph type="sldImg"/>
          </p:nvPr>
        </p:nvSpPr>
        <p:spPr>
          <a:ln/>
        </p:spPr>
      </p:sp>
      <p:sp>
        <p:nvSpPr>
          <p:cNvPr id="3" name="Zástupný symbol pro poznámky 2">
            <a:extLst>
              <a:ext uri="{FF2B5EF4-FFF2-40B4-BE49-F238E27FC236}">
                <a16:creationId xmlns:a16="http://schemas.microsoft.com/office/drawing/2014/main" id="{CABE810B-4F57-4569-89F4-0766332E7A59}"/>
              </a:ext>
            </a:extLst>
          </p:cNvPr>
          <p:cNvSpPr>
            <a:spLocks noGrp="1"/>
          </p:cNvSpPr>
          <p:nvPr>
            <p:ph type="body" idx="1"/>
          </p:nvPr>
        </p:nvSpPr>
        <p:spPr/>
        <p:txBody>
          <a:bodyPr/>
          <a:lstStyle/>
          <a:p>
            <a:pPr marL="171450" indent="-171450">
              <a:buFontTx/>
              <a:buChar char="-"/>
              <a:defRPr/>
            </a:pPr>
            <a:endParaRPr lang="cs-CZ" dirty="0"/>
          </a:p>
        </p:txBody>
      </p:sp>
      <p:sp>
        <p:nvSpPr>
          <p:cNvPr id="49156" name="Zástupný symbol pro číslo snímku 3">
            <a:extLst>
              <a:ext uri="{FF2B5EF4-FFF2-40B4-BE49-F238E27FC236}">
                <a16:creationId xmlns:a16="http://schemas.microsoft.com/office/drawing/2014/main" id="{84B45DAB-70AC-47A8-961C-2AC0BB1B64F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963F09BB-3FCF-4147-9AE6-99045BAEAD55}" type="slidenum">
              <a:rPr lang="cs-CZ" altLang="cs-CZ" sz="1200" smtClean="0"/>
              <a:pPr/>
              <a:t>11</a:t>
            </a:fld>
            <a:endParaRPr lang="cs-CZ" altLang="cs-CZ"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ástupný symbol pro obrázek snímku 1">
            <a:extLst>
              <a:ext uri="{FF2B5EF4-FFF2-40B4-BE49-F238E27FC236}">
                <a16:creationId xmlns:a16="http://schemas.microsoft.com/office/drawing/2014/main" id="{8BD079AF-8496-44E1-9A81-D7DD4F62D575}"/>
              </a:ext>
            </a:extLst>
          </p:cNvPr>
          <p:cNvSpPr>
            <a:spLocks noGrp="1" noRot="1" noChangeAspect="1" noChangeArrowheads="1" noTextEdit="1"/>
          </p:cNvSpPr>
          <p:nvPr>
            <p:ph type="sldImg"/>
          </p:nvPr>
        </p:nvSpPr>
        <p:spPr>
          <a:ln/>
        </p:spPr>
      </p:sp>
      <p:sp>
        <p:nvSpPr>
          <p:cNvPr id="51203" name="Zástupný symbol pro poznámky 2">
            <a:extLst>
              <a:ext uri="{FF2B5EF4-FFF2-40B4-BE49-F238E27FC236}">
                <a16:creationId xmlns:a16="http://schemas.microsoft.com/office/drawing/2014/main" id="{1EB752AB-6D27-45CE-895D-564467483FD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i="1" dirty="0">
              <a:latin typeface="Arial" panose="020B0604020202020204" pitchFamily="34" charset="0"/>
            </a:endParaRPr>
          </a:p>
        </p:txBody>
      </p:sp>
      <p:sp>
        <p:nvSpPr>
          <p:cNvPr id="51204" name="Zástupný symbol pro číslo snímku 3">
            <a:extLst>
              <a:ext uri="{FF2B5EF4-FFF2-40B4-BE49-F238E27FC236}">
                <a16:creationId xmlns:a16="http://schemas.microsoft.com/office/drawing/2014/main" id="{7EC8C2C6-A2F4-4477-9087-FFD082A2933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E85B7ED9-FC07-4674-8754-A88FD76E29FA}" type="slidenum">
              <a:rPr lang="cs-CZ" altLang="cs-CZ" sz="1200" smtClean="0"/>
              <a:pPr/>
              <a:t>12</a:t>
            </a:fld>
            <a:endParaRPr lang="cs-CZ" altLang="cs-CZ"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Zástupný symbol pro obrázek snímku 1">
            <a:extLst>
              <a:ext uri="{FF2B5EF4-FFF2-40B4-BE49-F238E27FC236}">
                <a16:creationId xmlns:a16="http://schemas.microsoft.com/office/drawing/2014/main" id="{F4E38F30-9E76-47FB-9935-DF8A4C17FBBD}"/>
              </a:ext>
            </a:extLst>
          </p:cNvPr>
          <p:cNvSpPr>
            <a:spLocks noGrp="1" noRot="1" noChangeAspect="1" noChangeArrowheads="1" noTextEdit="1"/>
          </p:cNvSpPr>
          <p:nvPr>
            <p:ph type="sldImg"/>
          </p:nvPr>
        </p:nvSpPr>
        <p:spPr>
          <a:ln/>
        </p:spPr>
      </p:sp>
      <p:sp>
        <p:nvSpPr>
          <p:cNvPr id="53251" name="Zástupný symbol pro poznámky 2">
            <a:extLst>
              <a:ext uri="{FF2B5EF4-FFF2-40B4-BE49-F238E27FC236}">
                <a16:creationId xmlns:a16="http://schemas.microsoft.com/office/drawing/2014/main" id="{A3D97836-2863-47FC-B0D0-F03010F8A4F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i="1" dirty="0">
              <a:latin typeface="Arial" panose="020B0604020202020204" pitchFamily="34" charset="0"/>
            </a:endParaRPr>
          </a:p>
        </p:txBody>
      </p:sp>
      <p:sp>
        <p:nvSpPr>
          <p:cNvPr id="53252" name="Zástupný symbol pro číslo snímku 3">
            <a:extLst>
              <a:ext uri="{FF2B5EF4-FFF2-40B4-BE49-F238E27FC236}">
                <a16:creationId xmlns:a16="http://schemas.microsoft.com/office/drawing/2014/main" id="{C1F4A40B-8840-4DE3-927E-9E94AB670E3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60344B28-3830-4E5F-B8D3-0C2DC225ACFE}" type="slidenum">
              <a:rPr lang="cs-CZ" altLang="cs-CZ" sz="1200" smtClean="0"/>
              <a:pPr/>
              <a:t>13</a:t>
            </a:fld>
            <a:endParaRPr lang="cs-CZ" altLang="cs-CZ"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ástupný symbol pro obrázek snímku 1">
            <a:extLst>
              <a:ext uri="{FF2B5EF4-FFF2-40B4-BE49-F238E27FC236}">
                <a16:creationId xmlns:a16="http://schemas.microsoft.com/office/drawing/2014/main" id="{C9B87B13-6886-4205-857A-CFF9E4C42408}"/>
              </a:ext>
            </a:extLst>
          </p:cNvPr>
          <p:cNvSpPr>
            <a:spLocks noGrp="1" noRot="1" noChangeAspect="1" noChangeArrowheads="1" noTextEdit="1"/>
          </p:cNvSpPr>
          <p:nvPr>
            <p:ph type="sldImg"/>
          </p:nvPr>
        </p:nvSpPr>
        <p:spPr>
          <a:ln/>
        </p:spPr>
      </p:sp>
      <p:sp>
        <p:nvSpPr>
          <p:cNvPr id="55299" name="Zástupný symbol pro poznámky 2">
            <a:extLst>
              <a:ext uri="{FF2B5EF4-FFF2-40B4-BE49-F238E27FC236}">
                <a16:creationId xmlns:a16="http://schemas.microsoft.com/office/drawing/2014/main" id="{81D3F59A-A894-4093-933F-3ABA1728EA2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i="1" dirty="0">
              <a:latin typeface="Arial" panose="020B0604020202020204" pitchFamily="34" charset="0"/>
            </a:endParaRPr>
          </a:p>
        </p:txBody>
      </p:sp>
      <p:sp>
        <p:nvSpPr>
          <p:cNvPr id="55300" name="Zástupný symbol pro číslo snímku 3">
            <a:extLst>
              <a:ext uri="{FF2B5EF4-FFF2-40B4-BE49-F238E27FC236}">
                <a16:creationId xmlns:a16="http://schemas.microsoft.com/office/drawing/2014/main" id="{4D8FC84A-114D-454D-8A0A-91C506D10CE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83E3003D-D6A0-486F-A0EE-A4CB75D1A113}" type="slidenum">
              <a:rPr lang="cs-CZ" altLang="cs-CZ" sz="1200" smtClean="0"/>
              <a:pPr/>
              <a:t>14</a:t>
            </a:fld>
            <a:endParaRPr lang="cs-CZ" altLang="cs-CZ"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Zástupný symbol pro obrázek snímku 1">
            <a:extLst>
              <a:ext uri="{FF2B5EF4-FFF2-40B4-BE49-F238E27FC236}">
                <a16:creationId xmlns:a16="http://schemas.microsoft.com/office/drawing/2014/main" id="{9DC08241-5039-4339-89BE-C48831AEE379}"/>
              </a:ext>
            </a:extLst>
          </p:cNvPr>
          <p:cNvSpPr>
            <a:spLocks noGrp="1" noRot="1" noChangeAspect="1" noChangeArrowheads="1" noTextEdit="1"/>
          </p:cNvSpPr>
          <p:nvPr>
            <p:ph type="sldImg"/>
          </p:nvPr>
        </p:nvSpPr>
        <p:spPr>
          <a:ln/>
        </p:spPr>
      </p:sp>
      <p:sp>
        <p:nvSpPr>
          <p:cNvPr id="57347" name="Zástupný symbol pro poznámky 2">
            <a:extLst>
              <a:ext uri="{FF2B5EF4-FFF2-40B4-BE49-F238E27FC236}">
                <a16:creationId xmlns:a16="http://schemas.microsoft.com/office/drawing/2014/main" id="{700826C8-0497-4827-AAC9-60ED761FBAB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i="1" dirty="0">
              <a:latin typeface="Arial" panose="020B0604020202020204" pitchFamily="34" charset="0"/>
            </a:endParaRPr>
          </a:p>
        </p:txBody>
      </p:sp>
      <p:sp>
        <p:nvSpPr>
          <p:cNvPr id="57348" name="Zástupný symbol pro číslo snímku 3">
            <a:extLst>
              <a:ext uri="{FF2B5EF4-FFF2-40B4-BE49-F238E27FC236}">
                <a16:creationId xmlns:a16="http://schemas.microsoft.com/office/drawing/2014/main" id="{17510975-3FE5-431C-B0D6-635C165C307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C37BE391-E6FF-45C6-BDAB-FACE9DF267AE}" type="slidenum">
              <a:rPr lang="cs-CZ" altLang="cs-CZ" sz="1200" smtClean="0"/>
              <a:pPr/>
              <a:t>15</a:t>
            </a:fld>
            <a:endParaRPr lang="cs-CZ" altLang="cs-CZ"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Zástupný symbol pro obrázek snímku 1">
            <a:extLst>
              <a:ext uri="{FF2B5EF4-FFF2-40B4-BE49-F238E27FC236}">
                <a16:creationId xmlns:a16="http://schemas.microsoft.com/office/drawing/2014/main" id="{95F0065D-52DE-4B80-95CE-DE7CB5DAB6BA}"/>
              </a:ext>
            </a:extLst>
          </p:cNvPr>
          <p:cNvSpPr>
            <a:spLocks noGrp="1" noRot="1" noChangeAspect="1" noChangeArrowheads="1" noTextEdit="1"/>
          </p:cNvSpPr>
          <p:nvPr>
            <p:ph type="sldImg"/>
          </p:nvPr>
        </p:nvSpPr>
        <p:spPr>
          <a:ln/>
        </p:spPr>
      </p:sp>
      <p:sp>
        <p:nvSpPr>
          <p:cNvPr id="59395" name="Zástupný symbol pro poznámky 2">
            <a:extLst>
              <a:ext uri="{FF2B5EF4-FFF2-40B4-BE49-F238E27FC236}">
                <a16:creationId xmlns:a16="http://schemas.microsoft.com/office/drawing/2014/main" id="{59641293-CF8C-4BEA-BFFC-0A7670AABD2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59396" name="Zástupný symbol pro číslo snímku 3">
            <a:extLst>
              <a:ext uri="{FF2B5EF4-FFF2-40B4-BE49-F238E27FC236}">
                <a16:creationId xmlns:a16="http://schemas.microsoft.com/office/drawing/2014/main" id="{5EE7F9D9-09EC-401F-B0FD-2CC7BE5067B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FE54CE4F-A535-467C-856C-FF7B077EC9F8}" type="slidenum">
              <a:rPr lang="cs-CZ" altLang="cs-CZ" sz="1200" smtClean="0"/>
              <a:pPr/>
              <a:t>16</a:t>
            </a:fld>
            <a:endParaRPr lang="cs-CZ" altLang="cs-CZ"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Zástupný symbol pro obrázek snímku 1">
            <a:extLst>
              <a:ext uri="{FF2B5EF4-FFF2-40B4-BE49-F238E27FC236}">
                <a16:creationId xmlns:a16="http://schemas.microsoft.com/office/drawing/2014/main" id="{B35192ED-212A-416A-9566-7B0D88D2165A}"/>
              </a:ext>
            </a:extLst>
          </p:cNvPr>
          <p:cNvSpPr>
            <a:spLocks noGrp="1" noRot="1" noChangeAspect="1" noChangeArrowheads="1" noTextEdit="1"/>
          </p:cNvSpPr>
          <p:nvPr>
            <p:ph type="sldImg"/>
          </p:nvPr>
        </p:nvSpPr>
        <p:spPr>
          <a:ln/>
        </p:spPr>
      </p:sp>
      <p:sp>
        <p:nvSpPr>
          <p:cNvPr id="61443" name="Zástupný symbol pro poznámky 2">
            <a:extLst>
              <a:ext uri="{FF2B5EF4-FFF2-40B4-BE49-F238E27FC236}">
                <a16:creationId xmlns:a16="http://schemas.microsoft.com/office/drawing/2014/main" id="{CECC3BE0-2BBD-4EDD-AF1F-D00EED6E720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61444" name="Zástupný symbol pro číslo snímku 3">
            <a:extLst>
              <a:ext uri="{FF2B5EF4-FFF2-40B4-BE49-F238E27FC236}">
                <a16:creationId xmlns:a16="http://schemas.microsoft.com/office/drawing/2014/main" id="{7B07FB36-18FE-4368-BA92-2C2E4EF36E5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5F5C266E-F0F0-4B6B-9EC1-B33AA3E0F70D}" type="slidenum">
              <a:rPr lang="cs-CZ" altLang="cs-CZ" sz="1200" smtClean="0"/>
              <a:pPr/>
              <a:t>17</a:t>
            </a:fld>
            <a:endParaRPr lang="cs-CZ" altLang="cs-CZ"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Zástupný symbol pro obrázek snímku 1">
            <a:extLst>
              <a:ext uri="{FF2B5EF4-FFF2-40B4-BE49-F238E27FC236}">
                <a16:creationId xmlns:a16="http://schemas.microsoft.com/office/drawing/2014/main" id="{C2982041-15AC-4409-A460-5A3EC8CCE52A}"/>
              </a:ext>
            </a:extLst>
          </p:cNvPr>
          <p:cNvSpPr>
            <a:spLocks noGrp="1" noRot="1" noChangeAspect="1" noChangeArrowheads="1" noTextEdit="1"/>
          </p:cNvSpPr>
          <p:nvPr>
            <p:ph type="sldImg"/>
          </p:nvPr>
        </p:nvSpPr>
        <p:spPr>
          <a:ln/>
        </p:spPr>
      </p:sp>
      <p:sp>
        <p:nvSpPr>
          <p:cNvPr id="63491" name="Zástupný symbol pro poznámky 2">
            <a:extLst>
              <a:ext uri="{FF2B5EF4-FFF2-40B4-BE49-F238E27FC236}">
                <a16:creationId xmlns:a16="http://schemas.microsoft.com/office/drawing/2014/main" id="{54CC7AC4-A427-411C-BA2A-D12FA2401D8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63492" name="Zástupný symbol pro číslo snímku 3">
            <a:extLst>
              <a:ext uri="{FF2B5EF4-FFF2-40B4-BE49-F238E27FC236}">
                <a16:creationId xmlns:a16="http://schemas.microsoft.com/office/drawing/2014/main" id="{4BE2E7B0-C683-40C2-838B-AA228AFA767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E51F647E-F28A-4938-8CDC-C2B0EEEFC450}" type="slidenum">
              <a:rPr lang="cs-CZ" altLang="cs-CZ" sz="1200" smtClean="0"/>
              <a:pPr/>
              <a:t>18</a:t>
            </a:fld>
            <a:endParaRPr lang="cs-CZ" altLang="cs-CZ"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Zástupný symbol pro obrázek snímku 1">
            <a:extLst>
              <a:ext uri="{FF2B5EF4-FFF2-40B4-BE49-F238E27FC236}">
                <a16:creationId xmlns:a16="http://schemas.microsoft.com/office/drawing/2014/main" id="{F37CCEC0-179D-423E-A40D-4DD2FBAEB249}"/>
              </a:ext>
            </a:extLst>
          </p:cNvPr>
          <p:cNvSpPr>
            <a:spLocks noGrp="1" noRot="1" noChangeAspect="1" noChangeArrowheads="1" noTextEdit="1"/>
          </p:cNvSpPr>
          <p:nvPr>
            <p:ph type="sldImg"/>
          </p:nvPr>
        </p:nvSpPr>
        <p:spPr>
          <a:ln/>
        </p:spPr>
      </p:sp>
      <p:sp>
        <p:nvSpPr>
          <p:cNvPr id="65539" name="Zástupný symbol pro poznámky 2">
            <a:extLst>
              <a:ext uri="{FF2B5EF4-FFF2-40B4-BE49-F238E27FC236}">
                <a16:creationId xmlns:a16="http://schemas.microsoft.com/office/drawing/2014/main" id="{5F62A554-CF74-4384-957B-610D71A023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65540" name="Zástupný symbol pro číslo snímku 3">
            <a:extLst>
              <a:ext uri="{FF2B5EF4-FFF2-40B4-BE49-F238E27FC236}">
                <a16:creationId xmlns:a16="http://schemas.microsoft.com/office/drawing/2014/main" id="{FF5EA9B6-7DA3-4AED-964B-0B10CEB08AE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FE03BABF-F61C-4D90-BFDA-514A4684759E}" type="slidenum">
              <a:rPr lang="cs-CZ" altLang="cs-CZ" sz="1200" smtClean="0"/>
              <a:pPr/>
              <a:t>19</a:t>
            </a:fld>
            <a:endParaRPr lang="cs-CZ" altLang="cs-CZ"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obrázek snímku 1">
            <a:extLst>
              <a:ext uri="{FF2B5EF4-FFF2-40B4-BE49-F238E27FC236}">
                <a16:creationId xmlns:a16="http://schemas.microsoft.com/office/drawing/2014/main" id="{A23251FC-BB9B-481E-ACFE-FBE55E46F504}"/>
              </a:ext>
            </a:extLst>
          </p:cNvPr>
          <p:cNvSpPr>
            <a:spLocks noGrp="1" noRot="1" noChangeAspect="1" noChangeArrowheads="1" noTextEdit="1"/>
          </p:cNvSpPr>
          <p:nvPr>
            <p:ph type="sldImg"/>
          </p:nvPr>
        </p:nvSpPr>
        <p:spPr>
          <a:ln/>
        </p:spPr>
      </p:sp>
      <p:sp>
        <p:nvSpPr>
          <p:cNvPr id="30723" name="Zástupný symbol pro poznámky 2">
            <a:extLst>
              <a:ext uri="{FF2B5EF4-FFF2-40B4-BE49-F238E27FC236}">
                <a16:creationId xmlns:a16="http://schemas.microsoft.com/office/drawing/2014/main" id="{DEA9D278-C9D6-4EFD-ACE3-76E875EE1DD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30724" name="Zástupný symbol pro číslo snímku 3">
            <a:extLst>
              <a:ext uri="{FF2B5EF4-FFF2-40B4-BE49-F238E27FC236}">
                <a16:creationId xmlns:a16="http://schemas.microsoft.com/office/drawing/2014/main" id="{343F4B82-C2A4-47A4-8475-083677D3D2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5B12E995-C37C-4CB0-8586-8DD9752C32D1}" type="slidenum">
              <a:rPr lang="cs-CZ" altLang="cs-CZ" sz="1200" smtClean="0"/>
              <a:pPr/>
              <a:t>2</a:t>
            </a:fld>
            <a:endParaRPr lang="cs-CZ" altLang="cs-CZ"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Zástupný symbol pro obrázek snímku 1">
            <a:extLst>
              <a:ext uri="{FF2B5EF4-FFF2-40B4-BE49-F238E27FC236}">
                <a16:creationId xmlns:a16="http://schemas.microsoft.com/office/drawing/2014/main" id="{D9B7F1C8-7B6E-41BB-BB12-2F26BB1C1239}"/>
              </a:ext>
            </a:extLst>
          </p:cNvPr>
          <p:cNvSpPr>
            <a:spLocks noGrp="1" noRot="1" noChangeAspect="1" noChangeArrowheads="1" noTextEdit="1"/>
          </p:cNvSpPr>
          <p:nvPr>
            <p:ph type="sldImg"/>
          </p:nvPr>
        </p:nvSpPr>
        <p:spPr>
          <a:ln/>
        </p:spPr>
      </p:sp>
      <p:sp>
        <p:nvSpPr>
          <p:cNvPr id="67587" name="Zástupný symbol pro poznámky 2">
            <a:extLst>
              <a:ext uri="{FF2B5EF4-FFF2-40B4-BE49-F238E27FC236}">
                <a16:creationId xmlns:a16="http://schemas.microsoft.com/office/drawing/2014/main" id="{772EBC17-DE3C-4C65-9685-FB5D73335E4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67588" name="Zástupný symbol pro číslo snímku 3">
            <a:extLst>
              <a:ext uri="{FF2B5EF4-FFF2-40B4-BE49-F238E27FC236}">
                <a16:creationId xmlns:a16="http://schemas.microsoft.com/office/drawing/2014/main" id="{9C965ED5-4498-4682-B647-83247CFE845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34C6C001-221C-4F2C-8E8B-46FBC05ECD0F}" type="slidenum">
              <a:rPr lang="cs-CZ" altLang="cs-CZ" sz="1200" smtClean="0"/>
              <a:pPr/>
              <a:t>20</a:t>
            </a:fld>
            <a:endParaRPr lang="cs-CZ" altLang="cs-CZ"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Zástupný symbol pro obrázek snímku 1">
            <a:extLst>
              <a:ext uri="{FF2B5EF4-FFF2-40B4-BE49-F238E27FC236}">
                <a16:creationId xmlns:a16="http://schemas.microsoft.com/office/drawing/2014/main" id="{6A00AB10-5E38-47BF-A255-8B7D7A4D458A}"/>
              </a:ext>
            </a:extLst>
          </p:cNvPr>
          <p:cNvSpPr>
            <a:spLocks noGrp="1" noRot="1" noChangeAspect="1" noChangeArrowheads="1" noTextEdit="1"/>
          </p:cNvSpPr>
          <p:nvPr>
            <p:ph type="sldImg"/>
          </p:nvPr>
        </p:nvSpPr>
        <p:spPr>
          <a:ln/>
        </p:spPr>
      </p:sp>
      <p:sp>
        <p:nvSpPr>
          <p:cNvPr id="69635" name="Zástupný symbol pro poznámky 2">
            <a:extLst>
              <a:ext uri="{FF2B5EF4-FFF2-40B4-BE49-F238E27FC236}">
                <a16:creationId xmlns:a16="http://schemas.microsoft.com/office/drawing/2014/main" id="{A3916834-DE70-40AA-BCF9-53777162A40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69636" name="Zástupný symbol pro číslo snímku 3">
            <a:extLst>
              <a:ext uri="{FF2B5EF4-FFF2-40B4-BE49-F238E27FC236}">
                <a16:creationId xmlns:a16="http://schemas.microsoft.com/office/drawing/2014/main" id="{60DCFB41-E4C0-4320-9E0E-4D08247C2A4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EF763139-741C-47F6-9C05-FC6F3EB83EF6}" type="slidenum">
              <a:rPr lang="cs-CZ" altLang="cs-CZ" sz="1200" smtClean="0"/>
              <a:pPr/>
              <a:t>21</a:t>
            </a:fld>
            <a:endParaRPr lang="cs-CZ" altLang="cs-CZ"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Zástupný symbol pro obrázek snímku 1">
            <a:extLst>
              <a:ext uri="{FF2B5EF4-FFF2-40B4-BE49-F238E27FC236}">
                <a16:creationId xmlns:a16="http://schemas.microsoft.com/office/drawing/2014/main" id="{13E3B78F-50BE-4280-AE74-298772BBAFC2}"/>
              </a:ext>
            </a:extLst>
          </p:cNvPr>
          <p:cNvSpPr>
            <a:spLocks noGrp="1" noRot="1" noChangeAspect="1" noChangeArrowheads="1" noTextEdit="1"/>
          </p:cNvSpPr>
          <p:nvPr>
            <p:ph type="sldImg"/>
          </p:nvPr>
        </p:nvSpPr>
        <p:spPr>
          <a:ln/>
        </p:spPr>
      </p:sp>
      <p:sp>
        <p:nvSpPr>
          <p:cNvPr id="71683" name="Zástupný symbol pro poznámky 2">
            <a:extLst>
              <a:ext uri="{FF2B5EF4-FFF2-40B4-BE49-F238E27FC236}">
                <a16:creationId xmlns:a16="http://schemas.microsoft.com/office/drawing/2014/main" id="{61833CF3-196E-4DE5-A443-7E9B73D5281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71684" name="Zástupný symbol pro číslo snímku 3">
            <a:extLst>
              <a:ext uri="{FF2B5EF4-FFF2-40B4-BE49-F238E27FC236}">
                <a16:creationId xmlns:a16="http://schemas.microsoft.com/office/drawing/2014/main" id="{F58C711F-D8DB-476F-9103-9595842315A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A12EEE79-B3A3-445D-8A46-554C0E007798}" type="slidenum">
              <a:rPr lang="cs-CZ" altLang="cs-CZ" sz="1200" smtClean="0"/>
              <a:pPr/>
              <a:t>22</a:t>
            </a:fld>
            <a:endParaRPr lang="cs-CZ" altLang="cs-CZ"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Zástupný symbol pro obrázek snímku 1">
            <a:extLst>
              <a:ext uri="{FF2B5EF4-FFF2-40B4-BE49-F238E27FC236}">
                <a16:creationId xmlns:a16="http://schemas.microsoft.com/office/drawing/2014/main" id="{CCED117E-9C58-4939-94A1-3F12C44C7878}"/>
              </a:ext>
            </a:extLst>
          </p:cNvPr>
          <p:cNvSpPr>
            <a:spLocks noGrp="1" noRot="1" noChangeAspect="1" noChangeArrowheads="1" noTextEdit="1"/>
          </p:cNvSpPr>
          <p:nvPr>
            <p:ph type="sldImg"/>
          </p:nvPr>
        </p:nvSpPr>
        <p:spPr>
          <a:ln/>
        </p:spPr>
      </p:sp>
      <p:sp>
        <p:nvSpPr>
          <p:cNvPr id="73731" name="Zástupný symbol pro poznámky 2">
            <a:extLst>
              <a:ext uri="{FF2B5EF4-FFF2-40B4-BE49-F238E27FC236}">
                <a16:creationId xmlns:a16="http://schemas.microsoft.com/office/drawing/2014/main" id="{E7543FC8-91A9-4865-B422-813AAD4B6A3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73732" name="Zástupný symbol pro číslo snímku 3">
            <a:extLst>
              <a:ext uri="{FF2B5EF4-FFF2-40B4-BE49-F238E27FC236}">
                <a16:creationId xmlns:a16="http://schemas.microsoft.com/office/drawing/2014/main" id="{BBAA8628-642C-4331-BA9B-5BD17B705BD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4E2F4D23-38C9-4768-A660-705DD6AC2D04}" type="slidenum">
              <a:rPr lang="cs-CZ" altLang="cs-CZ" sz="1200" smtClean="0"/>
              <a:pPr/>
              <a:t>23</a:t>
            </a:fld>
            <a:endParaRPr lang="cs-CZ" altLang="cs-CZ"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Zástupný symbol pro obrázek snímku 1">
            <a:extLst>
              <a:ext uri="{FF2B5EF4-FFF2-40B4-BE49-F238E27FC236}">
                <a16:creationId xmlns:a16="http://schemas.microsoft.com/office/drawing/2014/main" id="{30C7B9D3-C062-42A3-A91D-D9784D1ED034}"/>
              </a:ext>
            </a:extLst>
          </p:cNvPr>
          <p:cNvSpPr>
            <a:spLocks noGrp="1" noRot="1" noChangeAspect="1" noChangeArrowheads="1" noTextEdit="1"/>
          </p:cNvSpPr>
          <p:nvPr>
            <p:ph type="sldImg"/>
          </p:nvPr>
        </p:nvSpPr>
        <p:spPr>
          <a:ln/>
        </p:spPr>
      </p:sp>
      <p:sp>
        <p:nvSpPr>
          <p:cNvPr id="75779" name="Zástupný symbol pro poznámky 2">
            <a:extLst>
              <a:ext uri="{FF2B5EF4-FFF2-40B4-BE49-F238E27FC236}">
                <a16:creationId xmlns:a16="http://schemas.microsoft.com/office/drawing/2014/main" id="{A0EF710F-B134-4697-B96D-E503EE8B104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cs-CZ" altLang="cs-CZ" dirty="0">
              <a:latin typeface="Arial" panose="020B0604020202020204" pitchFamily="34" charset="0"/>
            </a:endParaRPr>
          </a:p>
        </p:txBody>
      </p:sp>
      <p:sp>
        <p:nvSpPr>
          <p:cNvPr id="75780" name="Zástupný symbol pro číslo snímku 3">
            <a:extLst>
              <a:ext uri="{FF2B5EF4-FFF2-40B4-BE49-F238E27FC236}">
                <a16:creationId xmlns:a16="http://schemas.microsoft.com/office/drawing/2014/main" id="{7D7D1054-261A-4A50-A1DA-3018C0AD5A5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B600E911-ABF6-44ED-8029-3DB6B3BC8F4C}" type="slidenum">
              <a:rPr lang="cs-CZ" altLang="cs-CZ" sz="1200" smtClean="0"/>
              <a:pPr/>
              <a:t>24</a:t>
            </a:fld>
            <a:endParaRPr lang="cs-CZ" altLang="cs-CZ"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Zástupný symbol pro obrázek snímku 1">
            <a:extLst>
              <a:ext uri="{FF2B5EF4-FFF2-40B4-BE49-F238E27FC236}">
                <a16:creationId xmlns:a16="http://schemas.microsoft.com/office/drawing/2014/main" id="{D7FED3C0-59C4-41A8-9FD1-9E8A8076FEA3}"/>
              </a:ext>
            </a:extLst>
          </p:cNvPr>
          <p:cNvSpPr>
            <a:spLocks noGrp="1" noRot="1" noChangeAspect="1" noChangeArrowheads="1" noTextEdit="1"/>
          </p:cNvSpPr>
          <p:nvPr>
            <p:ph type="sldImg"/>
          </p:nvPr>
        </p:nvSpPr>
        <p:spPr>
          <a:ln/>
        </p:spPr>
      </p:sp>
      <p:sp>
        <p:nvSpPr>
          <p:cNvPr id="77827" name="Zástupný symbol pro poznámky 2">
            <a:extLst>
              <a:ext uri="{FF2B5EF4-FFF2-40B4-BE49-F238E27FC236}">
                <a16:creationId xmlns:a16="http://schemas.microsoft.com/office/drawing/2014/main" id="{527AE53D-EF1D-42D4-B9E7-540696E13E5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i="1" dirty="0">
              <a:latin typeface="Arial" panose="020B0604020202020204" pitchFamily="34" charset="0"/>
            </a:endParaRPr>
          </a:p>
        </p:txBody>
      </p:sp>
      <p:sp>
        <p:nvSpPr>
          <p:cNvPr id="77828" name="Zástupný symbol pro číslo snímku 3">
            <a:extLst>
              <a:ext uri="{FF2B5EF4-FFF2-40B4-BE49-F238E27FC236}">
                <a16:creationId xmlns:a16="http://schemas.microsoft.com/office/drawing/2014/main" id="{58CD7055-6DD9-4397-A524-885BC91AAB3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30EDB4E8-AC75-4A63-AFE0-32E023878483}" type="slidenum">
              <a:rPr lang="cs-CZ" altLang="cs-CZ" sz="1200" smtClean="0"/>
              <a:pPr/>
              <a:t>25</a:t>
            </a:fld>
            <a:endParaRPr lang="cs-CZ" altLang="cs-CZ"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obrázek snímku 1">
            <a:extLst>
              <a:ext uri="{FF2B5EF4-FFF2-40B4-BE49-F238E27FC236}">
                <a16:creationId xmlns:a16="http://schemas.microsoft.com/office/drawing/2014/main" id="{7D305A10-2627-439D-8B63-030B39EC6683}"/>
              </a:ext>
            </a:extLst>
          </p:cNvPr>
          <p:cNvSpPr>
            <a:spLocks noGrp="1" noRot="1" noChangeAspect="1" noChangeArrowheads="1" noTextEdit="1"/>
          </p:cNvSpPr>
          <p:nvPr>
            <p:ph type="sldImg"/>
          </p:nvPr>
        </p:nvSpPr>
        <p:spPr>
          <a:ln/>
        </p:spPr>
      </p:sp>
      <p:sp>
        <p:nvSpPr>
          <p:cNvPr id="79875" name="Zástupný symbol pro poznámky 2">
            <a:extLst>
              <a:ext uri="{FF2B5EF4-FFF2-40B4-BE49-F238E27FC236}">
                <a16:creationId xmlns:a16="http://schemas.microsoft.com/office/drawing/2014/main" id="{039D5BAA-4776-4503-9BEA-C5D8C18B1E5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79876" name="Zástupný symbol pro číslo snímku 3">
            <a:extLst>
              <a:ext uri="{FF2B5EF4-FFF2-40B4-BE49-F238E27FC236}">
                <a16:creationId xmlns:a16="http://schemas.microsoft.com/office/drawing/2014/main" id="{C3553CB4-D92D-4087-961D-9DD6AD9CC4E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B1BC3C3C-3DF5-4CFC-92F6-C6A92883CE8F}" type="slidenum">
              <a:rPr lang="cs-CZ" altLang="cs-CZ" sz="1200" smtClean="0"/>
              <a:pPr/>
              <a:t>26</a:t>
            </a:fld>
            <a:endParaRPr lang="cs-CZ" altLang="cs-CZ"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Zástupný symbol pro obrázek snímku 1">
            <a:extLst>
              <a:ext uri="{FF2B5EF4-FFF2-40B4-BE49-F238E27FC236}">
                <a16:creationId xmlns:a16="http://schemas.microsoft.com/office/drawing/2014/main" id="{0432B0BB-922A-4227-A286-58C60A7ABA6A}"/>
              </a:ext>
            </a:extLst>
          </p:cNvPr>
          <p:cNvSpPr>
            <a:spLocks noGrp="1" noRot="1" noChangeAspect="1" noChangeArrowheads="1" noTextEdit="1"/>
          </p:cNvSpPr>
          <p:nvPr>
            <p:ph type="sldImg"/>
          </p:nvPr>
        </p:nvSpPr>
        <p:spPr>
          <a:ln/>
        </p:spPr>
      </p:sp>
      <p:sp>
        <p:nvSpPr>
          <p:cNvPr id="81923" name="Zástupný symbol pro poznámky 2">
            <a:extLst>
              <a:ext uri="{FF2B5EF4-FFF2-40B4-BE49-F238E27FC236}">
                <a16:creationId xmlns:a16="http://schemas.microsoft.com/office/drawing/2014/main" id="{832F83A0-F37C-4E2E-ADED-711C668C9A2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81924" name="Zástupný symbol pro číslo snímku 3">
            <a:extLst>
              <a:ext uri="{FF2B5EF4-FFF2-40B4-BE49-F238E27FC236}">
                <a16:creationId xmlns:a16="http://schemas.microsoft.com/office/drawing/2014/main" id="{9F01114B-0A32-4BAA-BACF-3DF7D3C25A8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C426E44B-A1F0-48C1-AD5C-E0EE89104E0B}" type="slidenum">
              <a:rPr lang="cs-CZ" altLang="cs-CZ" sz="1200" smtClean="0"/>
              <a:pPr/>
              <a:t>27</a:t>
            </a:fld>
            <a:endParaRPr lang="cs-CZ" altLang="cs-CZ"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Zástupný symbol pro obrázek snímku 1">
            <a:extLst>
              <a:ext uri="{FF2B5EF4-FFF2-40B4-BE49-F238E27FC236}">
                <a16:creationId xmlns:a16="http://schemas.microsoft.com/office/drawing/2014/main" id="{6A4F2212-8413-490C-BED1-14815517DBCD}"/>
              </a:ext>
            </a:extLst>
          </p:cNvPr>
          <p:cNvSpPr>
            <a:spLocks noGrp="1" noRot="1" noChangeAspect="1" noChangeArrowheads="1" noTextEdit="1"/>
          </p:cNvSpPr>
          <p:nvPr>
            <p:ph type="sldImg"/>
          </p:nvPr>
        </p:nvSpPr>
        <p:spPr>
          <a:ln/>
        </p:spPr>
      </p:sp>
      <p:sp>
        <p:nvSpPr>
          <p:cNvPr id="77827" name="Zástupný symbol pro poznámky 2">
            <a:extLst>
              <a:ext uri="{FF2B5EF4-FFF2-40B4-BE49-F238E27FC236}">
                <a16:creationId xmlns:a16="http://schemas.microsoft.com/office/drawing/2014/main" id="{2524A741-15C6-40D4-8FEF-BAB8BFB6034A}"/>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cs-CZ" altLang="cs-CZ" dirty="0">
              <a:latin typeface="Arial" panose="020B0604020202020204" pitchFamily="34" charset="0"/>
            </a:endParaRPr>
          </a:p>
        </p:txBody>
      </p:sp>
      <p:sp>
        <p:nvSpPr>
          <p:cNvPr id="83972" name="Zástupný symbol pro číslo snímku 3">
            <a:extLst>
              <a:ext uri="{FF2B5EF4-FFF2-40B4-BE49-F238E27FC236}">
                <a16:creationId xmlns:a16="http://schemas.microsoft.com/office/drawing/2014/main" id="{4DB2B5F3-5049-4668-B50C-895F62A25A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1CD88146-C7F9-4B25-B139-1F37A3A61B5E}" type="slidenum">
              <a:rPr lang="cs-CZ" altLang="cs-CZ" sz="1200" smtClean="0"/>
              <a:pPr/>
              <a:t>28</a:t>
            </a:fld>
            <a:endParaRPr lang="cs-CZ" altLang="cs-CZ"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Zástupný symbol pro obrázek snímku 1">
            <a:extLst>
              <a:ext uri="{FF2B5EF4-FFF2-40B4-BE49-F238E27FC236}">
                <a16:creationId xmlns:a16="http://schemas.microsoft.com/office/drawing/2014/main" id="{B2432E88-798C-4DDB-8A78-5F77E819401E}"/>
              </a:ext>
            </a:extLst>
          </p:cNvPr>
          <p:cNvSpPr>
            <a:spLocks noGrp="1" noRot="1" noChangeAspect="1" noChangeArrowheads="1" noTextEdit="1"/>
          </p:cNvSpPr>
          <p:nvPr>
            <p:ph type="sldImg"/>
          </p:nvPr>
        </p:nvSpPr>
        <p:spPr>
          <a:ln/>
        </p:spPr>
      </p:sp>
      <p:sp>
        <p:nvSpPr>
          <p:cNvPr id="86019" name="Zástupný symbol pro poznámky 2">
            <a:extLst>
              <a:ext uri="{FF2B5EF4-FFF2-40B4-BE49-F238E27FC236}">
                <a16:creationId xmlns:a16="http://schemas.microsoft.com/office/drawing/2014/main" id="{70F005AD-A279-406D-88BF-56F958CFF29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86020" name="Zástupný symbol pro číslo snímku 3">
            <a:extLst>
              <a:ext uri="{FF2B5EF4-FFF2-40B4-BE49-F238E27FC236}">
                <a16:creationId xmlns:a16="http://schemas.microsoft.com/office/drawing/2014/main" id="{EF143256-CD3C-4225-BDB2-0EDF198E39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F81EBF7E-BA67-4E4E-AF03-886BBF34DEDB}" type="slidenum">
              <a:rPr lang="cs-CZ" altLang="cs-CZ" sz="1200" smtClean="0"/>
              <a:pPr/>
              <a:t>29</a:t>
            </a:fld>
            <a:endParaRPr lang="cs-CZ" altLang="cs-CZ"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obrázek snímku 1">
            <a:extLst>
              <a:ext uri="{FF2B5EF4-FFF2-40B4-BE49-F238E27FC236}">
                <a16:creationId xmlns:a16="http://schemas.microsoft.com/office/drawing/2014/main" id="{79D0E650-5CF6-49DC-A253-383E1F94BD77}"/>
              </a:ext>
            </a:extLst>
          </p:cNvPr>
          <p:cNvSpPr>
            <a:spLocks noGrp="1" noRot="1" noChangeAspect="1" noChangeArrowheads="1" noTextEdit="1"/>
          </p:cNvSpPr>
          <p:nvPr>
            <p:ph type="sldImg"/>
          </p:nvPr>
        </p:nvSpPr>
        <p:spPr>
          <a:ln/>
        </p:spPr>
      </p:sp>
      <p:sp>
        <p:nvSpPr>
          <p:cNvPr id="32771" name="Zástupný symbol pro poznámky 2">
            <a:extLst>
              <a:ext uri="{FF2B5EF4-FFF2-40B4-BE49-F238E27FC236}">
                <a16:creationId xmlns:a16="http://schemas.microsoft.com/office/drawing/2014/main" id="{7660EDBE-E997-4A02-B317-A3D5BA0FC04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endParaRPr lang="cs-CZ" altLang="cs-CZ">
              <a:latin typeface="Arial" panose="020B0604020202020204" pitchFamily="34" charset="0"/>
            </a:endParaRPr>
          </a:p>
        </p:txBody>
      </p:sp>
      <p:sp>
        <p:nvSpPr>
          <p:cNvPr id="32772" name="Zástupný symbol pro číslo snímku 3">
            <a:extLst>
              <a:ext uri="{FF2B5EF4-FFF2-40B4-BE49-F238E27FC236}">
                <a16:creationId xmlns:a16="http://schemas.microsoft.com/office/drawing/2014/main" id="{FE17E787-5184-4BCD-A15F-43705347426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C23BF03C-004B-4E5F-9A67-27C068695405}" type="slidenum">
              <a:rPr lang="cs-CZ" altLang="cs-CZ" sz="1200" smtClean="0"/>
              <a:pPr/>
              <a:t>3</a:t>
            </a:fld>
            <a:endParaRPr lang="cs-CZ" altLang="cs-CZ"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Zástupný symbol pro obrázek snímku 1">
            <a:extLst>
              <a:ext uri="{FF2B5EF4-FFF2-40B4-BE49-F238E27FC236}">
                <a16:creationId xmlns:a16="http://schemas.microsoft.com/office/drawing/2014/main" id="{D6E58B11-C1C3-435A-8F6E-27825BF1A719}"/>
              </a:ext>
            </a:extLst>
          </p:cNvPr>
          <p:cNvSpPr>
            <a:spLocks noGrp="1" noRot="1" noChangeAspect="1" noChangeArrowheads="1" noTextEdit="1"/>
          </p:cNvSpPr>
          <p:nvPr>
            <p:ph type="sldImg"/>
          </p:nvPr>
        </p:nvSpPr>
        <p:spPr>
          <a:ln/>
        </p:spPr>
      </p:sp>
      <p:sp>
        <p:nvSpPr>
          <p:cNvPr id="3" name="Zástupný symbol pro poznámky 2">
            <a:extLst>
              <a:ext uri="{FF2B5EF4-FFF2-40B4-BE49-F238E27FC236}">
                <a16:creationId xmlns:a16="http://schemas.microsoft.com/office/drawing/2014/main" id="{C66A3B45-5A33-4850-A89C-3F6AE8F45BDC}"/>
              </a:ext>
            </a:extLst>
          </p:cNvPr>
          <p:cNvSpPr>
            <a:spLocks noGrp="1"/>
          </p:cNvSpPr>
          <p:nvPr>
            <p:ph type="body" idx="1"/>
          </p:nvPr>
        </p:nvSpPr>
        <p:spPr/>
        <p:txBody>
          <a:bodyPr/>
          <a:lstStyle/>
          <a:p>
            <a:pPr>
              <a:defRPr/>
            </a:pPr>
            <a:endParaRPr lang="cs-CZ" dirty="0"/>
          </a:p>
        </p:txBody>
      </p:sp>
      <p:sp>
        <p:nvSpPr>
          <p:cNvPr id="88068" name="Zástupný symbol pro číslo snímku 3">
            <a:extLst>
              <a:ext uri="{FF2B5EF4-FFF2-40B4-BE49-F238E27FC236}">
                <a16:creationId xmlns:a16="http://schemas.microsoft.com/office/drawing/2014/main" id="{4F98F749-D9DC-4CFB-B6C6-0EA341946A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8D2E4EAD-9C0E-4AE4-B9CA-737FCB30424D}" type="slidenum">
              <a:rPr lang="cs-CZ" altLang="cs-CZ" sz="1200" smtClean="0"/>
              <a:pPr/>
              <a:t>30</a:t>
            </a:fld>
            <a:endParaRPr lang="cs-CZ" altLang="cs-CZ"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Zástupný symbol pro obrázek snímku 1">
            <a:extLst>
              <a:ext uri="{FF2B5EF4-FFF2-40B4-BE49-F238E27FC236}">
                <a16:creationId xmlns:a16="http://schemas.microsoft.com/office/drawing/2014/main" id="{8965EF02-53DC-4774-A824-9AF500549701}"/>
              </a:ext>
            </a:extLst>
          </p:cNvPr>
          <p:cNvSpPr>
            <a:spLocks noGrp="1" noRot="1" noChangeAspect="1" noChangeArrowheads="1" noTextEdit="1"/>
          </p:cNvSpPr>
          <p:nvPr>
            <p:ph type="sldImg"/>
          </p:nvPr>
        </p:nvSpPr>
        <p:spPr>
          <a:ln/>
        </p:spPr>
      </p:sp>
      <p:sp>
        <p:nvSpPr>
          <p:cNvPr id="3" name="Zástupný symbol pro poznámky 2">
            <a:extLst>
              <a:ext uri="{FF2B5EF4-FFF2-40B4-BE49-F238E27FC236}">
                <a16:creationId xmlns:a16="http://schemas.microsoft.com/office/drawing/2014/main" id="{9229BF74-74F2-4C09-89FB-BE6604FD8DF1}"/>
              </a:ext>
            </a:extLst>
          </p:cNvPr>
          <p:cNvSpPr>
            <a:spLocks noGrp="1"/>
          </p:cNvSpPr>
          <p:nvPr>
            <p:ph type="body" idx="1"/>
          </p:nvPr>
        </p:nvSpPr>
        <p:spPr/>
        <p:txBody>
          <a:bodyPr/>
          <a:lstStyle/>
          <a:p>
            <a:pPr>
              <a:defRPr/>
            </a:pPr>
            <a:endParaRPr lang="cs-CZ" b="1" dirty="0"/>
          </a:p>
        </p:txBody>
      </p:sp>
      <p:sp>
        <p:nvSpPr>
          <p:cNvPr id="90116" name="Zástupný symbol pro číslo snímku 3">
            <a:extLst>
              <a:ext uri="{FF2B5EF4-FFF2-40B4-BE49-F238E27FC236}">
                <a16:creationId xmlns:a16="http://schemas.microsoft.com/office/drawing/2014/main" id="{E81C2EBD-2ACC-4BD3-8B43-27785BA1565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BA9F116E-A919-4102-A772-F7337AB01BBB}" type="slidenum">
              <a:rPr lang="cs-CZ" altLang="cs-CZ" sz="1200" smtClean="0"/>
              <a:pPr/>
              <a:t>31</a:t>
            </a:fld>
            <a:endParaRPr lang="cs-CZ" altLang="cs-CZ"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Zástupný symbol pro obrázek snímku 1">
            <a:extLst>
              <a:ext uri="{FF2B5EF4-FFF2-40B4-BE49-F238E27FC236}">
                <a16:creationId xmlns:a16="http://schemas.microsoft.com/office/drawing/2014/main" id="{1E4F35F3-2173-4567-AE74-93C00F1C8C2D}"/>
              </a:ext>
            </a:extLst>
          </p:cNvPr>
          <p:cNvSpPr>
            <a:spLocks noGrp="1" noRot="1" noChangeAspect="1" noChangeArrowheads="1" noTextEdit="1"/>
          </p:cNvSpPr>
          <p:nvPr>
            <p:ph type="sldImg"/>
          </p:nvPr>
        </p:nvSpPr>
        <p:spPr>
          <a:ln/>
        </p:spPr>
      </p:sp>
      <p:sp>
        <p:nvSpPr>
          <p:cNvPr id="92163" name="Zástupný symbol pro poznámky 2">
            <a:extLst>
              <a:ext uri="{FF2B5EF4-FFF2-40B4-BE49-F238E27FC236}">
                <a16:creationId xmlns:a16="http://schemas.microsoft.com/office/drawing/2014/main" id="{5AA183E2-CBF4-4450-B493-69DF1F7751C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92164" name="Zástupný symbol pro číslo snímku 3">
            <a:extLst>
              <a:ext uri="{FF2B5EF4-FFF2-40B4-BE49-F238E27FC236}">
                <a16:creationId xmlns:a16="http://schemas.microsoft.com/office/drawing/2014/main" id="{F8203C31-D014-4BF6-8D47-E16AC34CDDC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BF8577C-8C28-404E-9E0B-034BABB5AADE}" type="slidenum">
              <a:rPr lang="cs-CZ" altLang="cs-CZ" sz="1200" smtClean="0"/>
              <a:pPr/>
              <a:t>32</a:t>
            </a:fld>
            <a:endParaRPr lang="cs-CZ" altLang="cs-CZ"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Zástupný symbol pro obrázek snímku 1">
            <a:extLst>
              <a:ext uri="{FF2B5EF4-FFF2-40B4-BE49-F238E27FC236}">
                <a16:creationId xmlns:a16="http://schemas.microsoft.com/office/drawing/2014/main" id="{66459E7D-06D3-4752-BE75-0335E2C48962}"/>
              </a:ext>
            </a:extLst>
          </p:cNvPr>
          <p:cNvSpPr>
            <a:spLocks noGrp="1" noRot="1" noChangeAspect="1" noChangeArrowheads="1" noTextEdit="1"/>
          </p:cNvSpPr>
          <p:nvPr>
            <p:ph type="sldImg"/>
          </p:nvPr>
        </p:nvSpPr>
        <p:spPr>
          <a:ln/>
        </p:spPr>
      </p:sp>
      <p:sp>
        <p:nvSpPr>
          <p:cNvPr id="94211" name="Zástupný symbol pro poznámky 2">
            <a:extLst>
              <a:ext uri="{FF2B5EF4-FFF2-40B4-BE49-F238E27FC236}">
                <a16:creationId xmlns:a16="http://schemas.microsoft.com/office/drawing/2014/main" id="{6A170ACB-F669-4D99-A914-CDB0FCEE98F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94212" name="Zástupný symbol pro číslo snímku 3">
            <a:extLst>
              <a:ext uri="{FF2B5EF4-FFF2-40B4-BE49-F238E27FC236}">
                <a16:creationId xmlns:a16="http://schemas.microsoft.com/office/drawing/2014/main" id="{41A97A55-36CF-4717-AD55-A87B26B24D0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872FD71F-CC01-45D7-B48C-E496E1CFBEFF}" type="slidenum">
              <a:rPr lang="cs-CZ" altLang="cs-CZ" sz="1200" smtClean="0"/>
              <a:pPr/>
              <a:t>33</a:t>
            </a:fld>
            <a:endParaRPr lang="cs-CZ" altLang="cs-CZ"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Zástupný symbol pro obrázek snímku 1">
            <a:extLst>
              <a:ext uri="{FF2B5EF4-FFF2-40B4-BE49-F238E27FC236}">
                <a16:creationId xmlns:a16="http://schemas.microsoft.com/office/drawing/2014/main" id="{245FB758-57CD-49CC-8155-63D33A4AD7EE}"/>
              </a:ext>
            </a:extLst>
          </p:cNvPr>
          <p:cNvSpPr>
            <a:spLocks noGrp="1" noRot="1" noChangeAspect="1" noChangeArrowheads="1" noTextEdit="1"/>
          </p:cNvSpPr>
          <p:nvPr>
            <p:ph type="sldImg"/>
          </p:nvPr>
        </p:nvSpPr>
        <p:spPr>
          <a:ln/>
        </p:spPr>
      </p:sp>
      <p:sp>
        <p:nvSpPr>
          <p:cNvPr id="96259" name="Zástupný symbol pro poznámky 2">
            <a:extLst>
              <a:ext uri="{FF2B5EF4-FFF2-40B4-BE49-F238E27FC236}">
                <a16:creationId xmlns:a16="http://schemas.microsoft.com/office/drawing/2014/main" id="{3F69F0DC-DF7A-4AD4-BB6B-EBFD9CAC7CA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96260" name="Zástupný symbol pro číslo snímku 3">
            <a:extLst>
              <a:ext uri="{FF2B5EF4-FFF2-40B4-BE49-F238E27FC236}">
                <a16:creationId xmlns:a16="http://schemas.microsoft.com/office/drawing/2014/main" id="{E655B7A4-A808-46E3-8543-E95A9CF3DA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FD08D997-6A0E-4B0C-BA83-5F4AFE54712F}" type="slidenum">
              <a:rPr lang="cs-CZ" altLang="cs-CZ" sz="1200" smtClean="0"/>
              <a:pPr/>
              <a:t>34</a:t>
            </a:fld>
            <a:endParaRPr lang="cs-CZ" altLang="cs-CZ"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Zástupný symbol pro obrázek snímku 1">
            <a:extLst>
              <a:ext uri="{FF2B5EF4-FFF2-40B4-BE49-F238E27FC236}">
                <a16:creationId xmlns:a16="http://schemas.microsoft.com/office/drawing/2014/main" id="{D192DA16-E264-448D-BFF9-8BA747546ABF}"/>
              </a:ext>
            </a:extLst>
          </p:cNvPr>
          <p:cNvSpPr>
            <a:spLocks noGrp="1" noRot="1" noChangeAspect="1" noChangeArrowheads="1" noTextEdit="1"/>
          </p:cNvSpPr>
          <p:nvPr>
            <p:ph type="sldImg"/>
          </p:nvPr>
        </p:nvSpPr>
        <p:spPr>
          <a:ln/>
        </p:spPr>
      </p:sp>
      <p:sp>
        <p:nvSpPr>
          <p:cNvPr id="98307" name="Zástupný symbol pro poznámky 2">
            <a:extLst>
              <a:ext uri="{FF2B5EF4-FFF2-40B4-BE49-F238E27FC236}">
                <a16:creationId xmlns:a16="http://schemas.microsoft.com/office/drawing/2014/main" id="{E420BB84-1B2E-45FA-9DAE-E7B3FF48412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98308" name="Zástupný symbol pro číslo snímku 3">
            <a:extLst>
              <a:ext uri="{FF2B5EF4-FFF2-40B4-BE49-F238E27FC236}">
                <a16:creationId xmlns:a16="http://schemas.microsoft.com/office/drawing/2014/main" id="{FF0FD2F2-F3C3-4CA2-9A46-2312A86E0CB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57CA4219-96E8-4A13-9023-FF9918B08D69}" type="slidenum">
              <a:rPr lang="cs-CZ" altLang="cs-CZ" sz="1200" smtClean="0"/>
              <a:pPr/>
              <a:t>35</a:t>
            </a:fld>
            <a:endParaRPr lang="cs-CZ" altLang="cs-CZ"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Zástupný symbol pro obrázek snímku 1">
            <a:extLst>
              <a:ext uri="{FF2B5EF4-FFF2-40B4-BE49-F238E27FC236}">
                <a16:creationId xmlns:a16="http://schemas.microsoft.com/office/drawing/2014/main" id="{F319EA02-6576-4BF6-9B54-934C072C444D}"/>
              </a:ext>
            </a:extLst>
          </p:cNvPr>
          <p:cNvSpPr>
            <a:spLocks noGrp="1" noRot="1" noChangeAspect="1" noChangeArrowheads="1" noTextEdit="1"/>
          </p:cNvSpPr>
          <p:nvPr>
            <p:ph type="sldImg"/>
          </p:nvPr>
        </p:nvSpPr>
        <p:spPr>
          <a:ln/>
        </p:spPr>
      </p:sp>
      <p:sp>
        <p:nvSpPr>
          <p:cNvPr id="100355" name="Zástupný symbol pro poznámky 2">
            <a:extLst>
              <a:ext uri="{FF2B5EF4-FFF2-40B4-BE49-F238E27FC236}">
                <a16:creationId xmlns:a16="http://schemas.microsoft.com/office/drawing/2014/main" id="{4B9D3557-B3FF-4FEE-AD00-4E77BBDB8E6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100356" name="Zástupný symbol pro číslo snímku 3">
            <a:extLst>
              <a:ext uri="{FF2B5EF4-FFF2-40B4-BE49-F238E27FC236}">
                <a16:creationId xmlns:a16="http://schemas.microsoft.com/office/drawing/2014/main" id="{0099BFDD-5F6B-4B40-93FA-03670D69697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89C21AF4-382B-4664-B5BC-513B70FBA8CB}" type="slidenum">
              <a:rPr lang="cs-CZ" altLang="cs-CZ" sz="1200" smtClean="0"/>
              <a:pPr/>
              <a:t>36</a:t>
            </a:fld>
            <a:endParaRPr lang="cs-CZ" altLang="cs-CZ"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Zástupný symbol pro obrázek snímku 1">
            <a:extLst>
              <a:ext uri="{FF2B5EF4-FFF2-40B4-BE49-F238E27FC236}">
                <a16:creationId xmlns:a16="http://schemas.microsoft.com/office/drawing/2014/main" id="{573F0603-0A05-443C-9A75-3CE7B948BC2B}"/>
              </a:ext>
            </a:extLst>
          </p:cNvPr>
          <p:cNvSpPr>
            <a:spLocks noGrp="1" noRot="1" noChangeAspect="1" noChangeArrowheads="1" noTextEdit="1"/>
          </p:cNvSpPr>
          <p:nvPr>
            <p:ph type="sldImg"/>
          </p:nvPr>
        </p:nvSpPr>
        <p:spPr>
          <a:ln/>
        </p:spPr>
      </p:sp>
      <p:sp>
        <p:nvSpPr>
          <p:cNvPr id="102403" name="Zástupný symbol pro poznámky 2">
            <a:extLst>
              <a:ext uri="{FF2B5EF4-FFF2-40B4-BE49-F238E27FC236}">
                <a16:creationId xmlns:a16="http://schemas.microsoft.com/office/drawing/2014/main" id="{A28369FB-B1E4-4D27-87D3-F60267FB276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102404" name="Zástupný symbol pro číslo snímku 3">
            <a:extLst>
              <a:ext uri="{FF2B5EF4-FFF2-40B4-BE49-F238E27FC236}">
                <a16:creationId xmlns:a16="http://schemas.microsoft.com/office/drawing/2014/main" id="{08D01A04-B466-4134-95A6-67D8DEA5094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3FE3E606-21FC-468B-ADB3-0CC202CE5198}" type="slidenum">
              <a:rPr lang="cs-CZ" altLang="cs-CZ" sz="1200" smtClean="0"/>
              <a:pPr/>
              <a:t>37</a:t>
            </a:fld>
            <a:endParaRPr lang="cs-CZ" altLang="cs-CZ"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Zástupný symbol pro obrázek snímku 1">
            <a:extLst>
              <a:ext uri="{FF2B5EF4-FFF2-40B4-BE49-F238E27FC236}">
                <a16:creationId xmlns:a16="http://schemas.microsoft.com/office/drawing/2014/main" id="{1497D4D0-B81F-48EB-BEB9-1B95644739A8}"/>
              </a:ext>
            </a:extLst>
          </p:cNvPr>
          <p:cNvSpPr>
            <a:spLocks noGrp="1" noRot="1" noChangeAspect="1" noChangeArrowheads="1" noTextEdit="1"/>
          </p:cNvSpPr>
          <p:nvPr>
            <p:ph type="sldImg"/>
          </p:nvPr>
        </p:nvSpPr>
        <p:spPr>
          <a:ln/>
        </p:spPr>
      </p:sp>
      <p:sp>
        <p:nvSpPr>
          <p:cNvPr id="77827" name="Zástupný symbol pro poznámky 2">
            <a:extLst>
              <a:ext uri="{FF2B5EF4-FFF2-40B4-BE49-F238E27FC236}">
                <a16:creationId xmlns:a16="http://schemas.microsoft.com/office/drawing/2014/main" id="{3B30E796-DAEE-4FD3-AAD1-62199129DC0E}"/>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cs-CZ" altLang="cs-CZ" dirty="0">
              <a:latin typeface="Arial" panose="020B0604020202020204" pitchFamily="34" charset="0"/>
            </a:endParaRPr>
          </a:p>
        </p:txBody>
      </p:sp>
      <p:sp>
        <p:nvSpPr>
          <p:cNvPr id="104452" name="Zástupný symbol pro číslo snímku 3">
            <a:extLst>
              <a:ext uri="{FF2B5EF4-FFF2-40B4-BE49-F238E27FC236}">
                <a16:creationId xmlns:a16="http://schemas.microsoft.com/office/drawing/2014/main" id="{424DD5BD-2886-483B-95F1-A3EAF89420A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C31A8FDD-9D03-42B0-92FA-4251998ADA04}" type="slidenum">
              <a:rPr lang="cs-CZ" altLang="cs-CZ" sz="1200" smtClean="0"/>
              <a:pPr/>
              <a:t>38</a:t>
            </a:fld>
            <a:endParaRPr lang="cs-CZ" altLang="cs-CZ"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Zástupný symbol pro obrázek snímku 1">
            <a:extLst>
              <a:ext uri="{FF2B5EF4-FFF2-40B4-BE49-F238E27FC236}">
                <a16:creationId xmlns:a16="http://schemas.microsoft.com/office/drawing/2014/main" id="{4B83050C-01FD-4021-879D-871B3E7B23F1}"/>
              </a:ext>
            </a:extLst>
          </p:cNvPr>
          <p:cNvSpPr>
            <a:spLocks noGrp="1" noRot="1" noChangeAspect="1" noChangeArrowheads="1" noTextEdit="1"/>
          </p:cNvSpPr>
          <p:nvPr>
            <p:ph type="sldImg"/>
          </p:nvPr>
        </p:nvSpPr>
        <p:spPr>
          <a:ln/>
        </p:spPr>
      </p:sp>
      <p:sp>
        <p:nvSpPr>
          <p:cNvPr id="106499" name="Zástupný symbol pro poznámky 2">
            <a:extLst>
              <a:ext uri="{FF2B5EF4-FFF2-40B4-BE49-F238E27FC236}">
                <a16:creationId xmlns:a16="http://schemas.microsoft.com/office/drawing/2014/main" id="{AD4609FE-CD6C-49EF-8305-BD35603F09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106500" name="Zástupný symbol pro číslo snímku 3">
            <a:extLst>
              <a:ext uri="{FF2B5EF4-FFF2-40B4-BE49-F238E27FC236}">
                <a16:creationId xmlns:a16="http://schemas.microsoft.com/office/drawing/2014/main" id="{2160DA69-6BBB-4CFF-93E6-5734012B49A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9DFEBE4F-0A67-4724-ABC6-116F4012A4F9}" type="slidenum">
              <a:rPr lang="cs-CZ" altLang="cs-CZ" sz="1200" smtClean="0"/>
              <a:pPr/>
              <a:t>39</a:t>
            </a:fld>
            <a:endParaRPr lang="cs-CZ" altLang="cs-CZ"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Zástupný symbol pro obrázek snímku 1">
            <a:extLst>
              <a:ext uri="{FF2B5EF4-FFF2-40B4-BE49-F238E27FC236}">
                <a16:creationId xmlns:a16="http://schemas.microsoft.com/office/drawing/2014/main" id="{5B96D2D8-2072-442F-B88E-A5193279F835}"/>
              </a:ext>
            </a:extLst>
          </p:cNvPr>
          <p:cNvSpPr>
            <a:spLocks noGrp="1" noRot="1" noChangeAspect="1" noChangeArrowheads="1" noTextEdit="1"/>
          </p:cNvSpPr>
          <p:nvPr>
            <p:ph type="sldImg"/>
          </p:nvPr>
        </p:nvSpPr>
        <p:spPr>
          <a:ln/>
        </p:spPr>
      </p:sp>
      <p:sp>
        <p:nvSpPr>
          <p:cNvPr id="34819" name="Zástupný symbol pro poznámky 2">
            <a:extLst>
              <a:ext uri="{FF2B5EF4-FFF2-40B4-BE49-F238E27FC236}">
                <a16:creationId xmlns:a16="http://schemas.microsoft.com/office/drawing/2014/main" id="{205E2D1D-78A4-47BF-8560-71E50DC53D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34820" name="Zástupný symbol pro číslo snímku 3">
            <a:extLst>
              <a:ext uri="{FF2B5EF4-FFF2-40B4-BE49-F238E27FC236}">
                <a16:creationId xmlns:a16="http://schemas.microsoft.com/office/drawing/2014/main" id="{835913EA-A17B-4C7E-B65A-768C56F7C9C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4947A846-3F51-42BE-89CA-0F06B129CAA5}" type="slidenum">
              <a:rPr lang="cs-CZ" altLang="cs-CZ" sz="1200" smtClean="0"/>
              <a:pPr/>
              <a:t>4</a:t>
            </a:fld>
            <a:endParaRPr lang="cs-CZ" altLang="cs-CZ"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Zástupný symbol pro obrázek snímku 1">
            <a:extLst>
              <a:ext uri="{FF2B5EF4-FFF2-40B4-BE49-F238E27FC236}">
                <a16:creationId xmlns:a16="http://schemas.microsoft.com/office/drawing/2014/main" id="{AF12C147-88AA-4847-AE9C-11400A6AA22E}"/>
              </a:ext>
            </a:extLst>
          </p:cNvPr>
          <p:cNvSpPr>
            <a:spLocks noGrp="1" noRot="1" noChangeAspect="1" noChangeArrowheads="1" noTextEdit="1"/>
          </p:cNvSpPr>
          <p:nvPr>
            <p:ph type="sldImg"/>
          </p:nvPr>
        </p:nvSpPr>
        <p:spPr>
          <a:ln/>
        </p:spPr>
      </p:sp>
      <p:sp>
        <p:nvSpPr>
          <p:cNvPr id="108547" name="Zástupný symbol pro poznámky 2">
            <a:extLst>
              <a:ext uri="{FF2B5EF4-FFF2-40B4-BE49-F238E27FC236}">
                <a16:creationId xmlns:a16="http://schemas.microsoft.com/office/drawing/2014/main" id="{9F09B1B7-D079-4BFD-BD45-499A6346BA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a:p>
            <a:endParaRPr lang="cs-CZ" altLang="cs-CZ">
              <a:latin typeface="Arial" panose="020B0604020202020204" pitchFamily="34" charset="0"/>
            </a:endParaRPr>
          </a:p>
        </p:txBody>
      </p:sp>
      <p:sp>
        <p:nvSpPr>
          <p:cNvPr id="108548" name="Zástupný symbol pro číslo snímku 3">
            <a:extLst>
              <a:ext uri="{FF2B5EF4-FFF2-40B4-BE49-F238E27FC236}">
                <a16:creationId xmlns:a16="http://schemas.microsoft.com/office/drawing/2014/main" id="{5D6BC2C8-DFB6-4A7A-AB4E-DB1386568D7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2FAC8A62-4513-40B0-845E-834DBC50BFFD}" type="slidenum">
              <a:rPr lang="cs-CZ" altLang="cs-CZ" sz="1200" smtClean="0"/>
              <a:pPr/>
              <a:t>40</a:t>
            </a:fld>
            <a:endParaRPr lang="cs-CZ" altLang="cs-CZ"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Zástupný symbol pro obrázek snímku 1">
            <a:extLst>
              <a:ext uri="{FF2B5EF4-FFF2-40B4-BE49-F238E27FC236}">
                <a16:creationId xmlns:a16="http://schemas.microsoft.com/office/drawing/2014/main" id="{235AF76A-9837-4503-9F2F-8620847C0263}"/>
              </a:ext>
            </a:extLst>
          </p:cNvPr>
          <p:cNvSpPr>
            <a:spLocks noGrp="1" noRot="1" noChangeAspect="1" noChangeArrowheads="1" noTextEdit="1"/>
          </p:cNvSpPr>
          <p:nvPr>
            <p:ph type="sldImg"/>
          </p:nvPr>
        </p:nvSpPr>
        <p:spPr>
          <a:ln/>
        </p:spPr>
      </p:sp>
      <p:sp>
        <p:nvSpPr>
          <p:cNvPr id="110595" name="Zástupný symbol pro poznámky 2">
            <a:extLst>
              <a:ext uri="{FF2B5EF4-FFF2-40B4-BE49-F238E27FC236}">
                <a16:creationId xmlns:a16="http://schemas.microsoft.com/office/drawing/2014/main" id="{5BACE8B1-7E57-4319-A9EB-6F225564DCF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110596" name="Zástupný symbol pro číslo snímku 3">
            <a:extLst>
              <a:ext uri="{FF2B5EF4-FFF2-40B4-BE49-F238E27FC236}">
                <a16:creationId xmlns:a16="http://schemas.microsoft.com/office/drawing/2014/main" id="{36726B92-CCCF-4D4A-B53A-39D72156830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1911F887-B217-4221-BDCA-2713733388A5}" type="slidenum">
              <a:rPr lang="cs-CZ" altLang="cs-CZ" sz="1200" smtClean="0"/>
              <a:pPr/>
              <a:t>41</a:t>
            </a:fld>
            <a:endParaRPr lang="cs-CZ" altLang="cs-CZ"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Zástupný symbol pro obrázek snímku 1">
            <a:extLst>
              <a:ext uri="{FF2B5EF4-FFF2-40B4-BE49-F238E27FC236}">
                <a16:creationId xmlns:a16="http://schemas.microsoft.com/office/drawing/2014/main" id="{DC70B4D9-0FD3-42C0-9CA3-C8935ECC4396}"/>
              </a:ext>
            </a:extLst>
          </p:cNvPr>
          <p:cNvSpPr>
            <a:spLocks noGrp="1" noRot="1" noChangeAspect="1" noChangeArrowheads="1" noTextEdit="1"/>
          </p:cNvSpPr>
          <p:nvPr>
            <p:ph type="sldImg"/>
          </p:nvPr>
        </p:nvSpPr>
        <p:spPr>
          <a:ln/>
        </p:spPr>
      </p:sp>
      <p:sp>
        <p:nvSpPr>
          <p:cNvPr id="112643" name="Zástupný symbol pro poznámky 2">
            <a:extLst>
              <a:ext uri="{FF2B5EF4-FFF2-40B4-BE49-F238E27FC236}">
                <a16:creationId xmlns:a16="http://schemas.microsoft.com/office/drawing/2014/main" id="{6871DCE8-856A-4790-B0E7-F8DEDA7AC8D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112644" name="Zástupný symbol pro číslo snímku 3">
            <a:extLst>
              <a:ext uri="{FF2B5EF4-FFF2-40B4-BE49-F238E27FC236}">
                <a16:creationId xmlns:a16="http://schemas.microsoft.com/office/drawing/2014/main" id="{F018CE82-CFA8-4F97-83AC-B1FCC1491A9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24420B13-8311-411D-9E20-9816611FB715}" type="slidenum">
              <a:rPr lang="cs-CZ" altLang="cs-CZ" sz="1200" smtClean="0"/>
              <a:pPr/>
              <a:t>42</a:t>
            </a:fld>
            <a:endParaRPr lang="cs-CZ" altLang="cs-CZ"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Zástupný symbol pro obrázek snímku 1">
            <a:extLst>
              <a:ext uri="{FF2B5EF4-FFF2-40B4-BE49-F238E27FC236}">
                <a16:creationId xmlns:a16="http://schemas.microsoft.com/office/drawing/2014/main" id="{E8B2300D-42F1-47D0-8DE9-856EF53475AA}"/>
              </a:ext>
            </a:extLst>
          </p:cNvPr>
          <p:cNvSpPr>
            <a:spLocks noGrp="1" noRot="1" noChangeAspect="1" noChangeArrowheads="1" noTextEdit="1"/>
          </p:cNvSpPr>
          <p:nvPr>
            <p:ph type="sldImg"/>
          </p:nvPr>
        </p:nvSpPr>
        <p:spPr>
          <a:ln/>
        </p:spPr>
      </p:sp>
      <p:sp>
        <p:nvSpPr>
          <p:cNvPr id="114691" name="Zástupný symbol pro poznámky 2">
            <a:extLst>
              <a:ext uri="{FF2B5EF4-FFF2-40B4-BE49-F238E27FC236}">
                <a16:creationId xmlns:a16="http://schemas.microsoft.com/office/drawing/2014/main" id="{74F1C9B0-EA4C-4363-8460-8B26749564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114692" name="Zástupný symbol pro číslo snímku 3">
            <a:extLst>
              <a:ext uri="{FF2B5EF4-FFF2-40B4-BE49-F238E27FC236}">
                <a16:creationId xmlns:a16="http://schemas.microsoft.com/office/drawing/2014/main" id="{ECFCF990-AA77-4084-9BDA-B5817D49CA6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8ADDFA04-6E76-47A9-ABA2-E40D476649E0}" type="slidenum">
              <a:rPr lang="cs-CZ" altLang="cs-CZ" sz="1200" smtClean="0"/>
              <a:pPr/>
              <a:t>43</a:t>
            </a:fld>
            <a:endParaRPr lang="cs-CZ" altLang="cs-CZ"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a:extLst>
              <a:ext uri="{FF2B5EF4-FFF2-40B4-BE49-F238E27FC236}">
                <a16:creationId xmlns:a16="http://schemas.microsoft.com/office/drawing/2014/main" id="{958B25E7-1BF1-4D27-B99F-0B0769E1A247}"/>
              </a:ext>
            </a:extLst>
          </p:cNvPr>
          <p:cNvSpPr>
            <a:spLocks noGrp="1" noRot="1" noChangeAspect="1" noChangeArrowheads="1" noTextEdit="1"/>
          </p:cNvSpPr>
          <p:nvPr>
            <p:ph type="sldImg"/>
          </p:nvPr>
        </p:nvSpPr>
        <p:spPr>
          <a:ln/>
        </p:spPr>
      </p:sp>
      <p:sp>
        <p:nvSpPr>
          <p:cNvPr id="36867" name="Zástupný symbol pro poznámky 2">
            <a:extLst>
              <a:ext uri="{FF2B5EF4-FFF2-40B4-BE49-F238E27FC236}">
                <a16:creationId xmlns:a16="http://schemas.microsoft.com/office/drawing/2014/main" id="{BEEEEF8B-B71B-40C4-96A7-24CBC68F2D5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36868" name="Zástupný symbol pro číslo snímku 3">
            <a:extLst>
              <a:ext uri="{FF2B5EF4-FFF2-40B4-BE49-F238E27FC236}">
                <a16:creationId xmlns:a16="http://schemas.microsoft.com/office/drawing/2014/main" id="{2976F5E0-21BA-4E83-8DE4-4282DA4B232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080A50C-A7B5-4DAC-BF1D-033DA27FE088}" type="slidenum">
              <a:rPr lang="cs-CZ" altLang="cs-CZ" sz="1200" smtClean="0"/>
              <a:pPr/>
              <a:t>5</a:t>
            </a:fld>
            <a:endParaRPr lang="cs-CZ" altLang="cs-CZ"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Zástupný symbol pro obrázek snímku 1">
            <a:extLst>
              <a:ext uri="{FF2B5EF4-FFF2-40B4-BE49-F238E27FC236}">
                <a16:creationId xmlns:a16="http://schemas.microsoft.com/office/drawing/2014/main" id="{5071E0BA-7F41-403E-AA54-91F995092F66}"/>
              </a:ext>
            </a:extLst>
          </p:cNvPr>
          <p:cNvSpPr>
            <a:spLocks noGrp="1" noRot="1" noChangeAspect="1" noChangeArrowheads="1" noTextEdit="1"/>
          </p:cNvSpPr>
          <p:nvPr>
            <p:ph type="sldImg"/>
          </p:nvPr>
        </p:nvSpPr>
        <p:spPr>
          <a:ln/>
        </p:spPr>
      </p:sp>
      <p:sp>
        <p:nvSpPr>
          <p:cNvPr id="38915" name="Zástupný symbol pro poznámky 2">
            <a:extLst>
              <a:ext uri="{FF2B5EF4-FFF2-40B4-BE49-F238E27FC236}">
                <a16:creationId xmlns:a16="http://schemas.microsoft.com/office/drawing/2014/main" id="{CF003062-5266-4A74-8380-CC57001558A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38916" name="Zástupný symbol pro číslo snímku 3">
            <a:extLst>
              <a:ext uri="{FF2B5EF4-FFF2-40B4-BE49-F238E27FC236}">
                <a16:creationId xmlns:a16="http://schemas.microsoft.com/office/drawing/2014/main" id="{2A236334-EBB1-48D9-93B2-17B7BF6FFE8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D88F5EBE-4A06-4D3E-9BAF-B034D5CFB4E8}" type="slidenum">
              <a:rPr lang="cs-CZ" altLang="cs-CZ" sz="1200" smtClean="0"/>
              <a:pPr/>
              <a:t>6</a:t>
            </a:fld>
            <a:endParaRPr lang="cs-CZ" altLang="cs-CZ"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ástupný symbol pro obrázek snímku 1">
            <a:extLst>
              <a:ext uri="{FF2B5EF4-FFF2-40B4-BE49-F238E27FC236}">
                <a16:creationId xmlns:a16="http://schemas.microsoft.com/office/drawing/2014/main" id="{2E231E6C-C337-40E4-B641-D29CDD78D1B8}"/>
              </a:ext>
            </a:extLst>
          </p:cNvPr>
          <p:cNvSpPr>
            <a:spLocks noGrp="1" noRot="1" noChangeAspect="1" noChangeArrowheads="1" noTextEdit="1"/>
          </p:cNvSpPr>
          <p:nvPr>
            <p:ph type="sldImg"/>
          </p:nvPr>
        </p:nvSpPr>
        <p:spPr>
          <a:ln/>
        </p:spPr>
      </p:sp>
      <p:sp>
        <p:nvSpPr>
          <p:cNvPr id="18435" name="Zástupný symbol pro poznámky 2">
            <a:extLst>
              <a:ext uri="{FF2B5EF4-FFF2-40B4-BE49-F238E27FC236}">
                <a16:creationId xmlns:a16="http://schemas.microsoft.com/office/drawing/2014/main" id="{2BD2B6EE-8BBA-485F-BCEF-1CBBE949EF01}"/>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cs-CZ" altLang="cs-CZ" dirty="0">
              <a:latin typeface="Arial" panose="020B0604020202020204" pitchFamily="34" charset="0"/>
            </a:endParaRPr>
          </a:p>
        </p:txBody>
      </p:sp>
      <p:sp>
        <p:nvSpPr>
          <p:cNvPr id="40964" name="Zástupný symbol pro číslo snímku 3">
            <a:extLst>
              <a:ext uri="{FF2B5EF4-FFF2-40B4-BE49-F238E27FC236}">
                <a16:creationId xmlns:a16="http://schemas.microsoft.com/office/drawing/2014/main" id="{536650C2-7475-497B-956B-181B9826A59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4D9793CB-20E1-4ED3-A2D4-58F7614F4874}" type="slidenum">
              <a:rPr lang="cs-CZ" altLang="cs-CZ" sz="1200" smtClean="0"/>
              <a:pPr/>
              <a:t>7</a:t>
            </a:fld>
            <a:endParaRPr lang="cs-CZ" altLang="cs-CZ"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Zástupný symbol pro obrázek snímku 1">
            <a:extLst>
              <a:ext uri="{FF2B5EF4-FFF2-40B4-BE49-F238E27FC236}">
                <a16:creationId xmlns:a16="http://schemas.microsoft.com/office/drawing/2014/main" id="{D21358B2-FC6C-4D9B-A5CA-01779B853A6A}"/>
              </a:ext>
            </a:extLst>
          </p:cNvPr>
          <p:cNvSpPr>
            <a:spLocks noGrp="1" noRot="1" noChangeAspect="1" noChangeArrowheads="1" noTextEdit="1"/>
          </p:cNvSpPr>
          <p:nvPr>
            <p:ph type="sldImg"/>
          </p:nvPr>
        </p:nvSpPr>
        <p:spPr>
          <a:ln/>
        </p:spPr>
      </p:sp>
      <p:sp>
        <p:nvSpPr>
          <p:cNvPr id="43011" name="Zástupný symbol pro poznámky 2">
            <a:extLst>
              <a:ext uri="{FF2B5EF4-FFF2-40B4-BE49-F238E27FC236}">
                <a16:creationId xmlns:a16="http://schemas.microsoft.com/office/drawing/2014/main" id="{2B325792-CED5-4E04-9111-FDE7C18510E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cs-CZ" altLang="cs-CZ" dirty="0">
              <a:latin typeface="Arial" panose="020B0604020202020204" pitchFamily="34" charset="0"/>
            </a:endParaRPr>
          </a:p>
        </p:txBody>
      </p:sp>
      <p:sp>
        <p:nvSpPr>
          <p:cNvPr id="43012" name="Zástupný symbol pro číslo snímku 3">
            <a:extLst>
              <a:ext uri="{FF2B5EF4-FFF2-40B4-BE49-F238E27FC236}">
                <a16:creationId xmlns:a16="http://schemas.microsoft.com/office/drawing/2014/main" id="{13049D05-2A6F-4377-8E6D-BCC004E1352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4B20B127-F050-4419-9F10-0576D566A699}" type="slidenum">
              <a:rPr lang="cs-CZ" altLang="cs-CZ" sz="1200" smtClean="0"/>
              <a:pPr/>
              <a:t>8</a:t>
            </a:fld>
            <a:endParaRPr lang="cs-CZ" altLang="cs-CZ"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Zástupný symbol pro obrázek snímku 1">
            <a:extLst>
              <a:ext uri="{FF2B5EF4-FFF2-40B4-BE49-F238E27FC236}">
                <a16:creationId xmlns:a16="http://schemas.microsoft.com/office/drawing/2014/main" id="{7167A014-3318-4C7E-8D0E-0EC949572856}"/>
              </a:ext>
            </a:extLst>
          </p:cNvPr>
          <p:cNvSpPr>
            <a:spLocks noGrp="1" noRot="1" noChangeAspect="1" noChangeArrowheads="1" noTextEdit="1"/>
          </p:cNvSpPr>
          <p:nvPr>
            <p:ph type="sldImg"/>
          </p:nvPr>
        </p:nvSpPr>
        <p:spPr>
          <a:ln/>
        </p:spPr>
      </p:sp>
      <p:sp>
        <p:nvSpPr>
          <p:cNvPr id="45059" name="Zástupný symbol pro poznámky 2">
            <a:extLst>
              <a:ext uri="{FF2B5EF4-FFF2-40B4-BE49-F238E27FC236}">
                <a16:creationId xmlns:a16="http://schemas.microsoft.com/office/drawing/2014/main" id="{12D1CC6C-11D0-4BA4-B53D-6AB4B86104F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45060" name="Zástupný symbol pro číslo snímku 3">
            <a:extLst>
              <a:ext uri="{FF2B5EF4-FFF2-40B4-BE49-F238E27FC236}">
                <a16:creationId xmlns:a16="http://schemas.microsoft.com/office/drawing/2014/main" id="{7F903975-3084-4133-BF83-911F5BA3F8C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E1CC457F-E550-4FFE-8836-908024A9CF1A}" type="slidenum">
              <a:rPr lang="cs-CZ" altLang="cs-CZ" sz="1200" smtClean="0"/>
              <a:pPr/>
              <a:t>9</a:t>
            </a:fld>
            <a:endParaRPr lang="cs-CZ" altLang="cs-CZ" sz="120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4" name="Rectangle 14">
            <a:extLst>
              <a:ext uri="{FF2B5EF4-FFF2-40B4-BE49-F238E27FC236}">
                <a16:creationId xmlns:a16="http://schemas.microsoft.com/office/drawing/2014/main" id="{CD18A585-3496-4DC8-8BEE-3E035D1A1EAE}"/>
              </a:ext>
            </a:extLst>
          </p:cNvPr>
          <p:cNvSpPr>
            <a:spLocks noChangeArrowheads="1"/>
          </p:cNvSpPr>
          <p:nvPr/>
        </p:nvSpPr>
        <p:spPr bwMode="auto">
          <a:xfrm>
            <a:off x="0" y="-6350"/>
            <a:ext cx="9144000" cy="2536825"/>
          </a:xfrm>
          <a:prstGeom prst="rect">
            <a:avLst/>
          </a:prstGeom>
          <a:solidFill>
            <a:srgbClr val="DFE1E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a:defRPr sz="1600">
                <a:solidFill>
                  <a:schemeClr val="tx1"/>
                </a:solidFill>
                <a:latin typeface="Arial" panose="020B0604020202020204" pitchFamily="34" charset="0"/>
              </a:defRPr>
            </a:lvl1pPr>
            <a:lvl2pPr marL="742950" indent="-285750" algn="r">
              <a:defRPr sz="1600">
                <a:solidFill>
                  <a:schemeClr val="tx1"/>
                </a:solidFill>
                <a:latin typeface="Arial" panose="020B0604020202020204" pitchFamily="34" charset="0"/>
              </a:defRPr>
            </a:lvl2pPr>
            <a:lvl3pPr marL="1143000" indent="-228600" algn="r">
              <a:defRPr sz="1600">
                <a:solidFill>
                  <a:schemeClr val="tx1"/>
                </a:solidFill>
                <a:latin typeface="Arial" panose="020B0604020202020204" pitchFamily="34" charset="0"/>
              </a:defRPr>
            </a:lvl3pPr>
            <a:lvl4pPr marL="1600200" indent="-228600" algn="r">
              <a:defRPr sz="1600">
                <a:solidFill>
                  <a:schemeClr val="tx1"/>
                </a:solidFill>
                <a:latin typeface="Arial" panose="020B0604020202020204" pitchFamily="34" charset="0"/>
              </a:defRPr>
            </a:lvl4pPr>
            <a:lvl5pPr marL="2057400" indent="-228600" algn="r">
              <a:defRPr sz="1600">
                <a:solidFill>
                  <a:schemeClr val="tx1"/>
                </a:solidFill>
                <a:latin typeface="Arial" panose="020B0604020202020204" pitchFamily="34" charset="0"/>
              </a:defRPr>
            </a:lvl5pPr>
            <a:lvl6pPr marL="2514600" indent="-228600" algn="r" eaLnBrk="0" fontAlgn="base" hangingPunct="0">
              <a:spcBef>
                <a:spcPct val="0"/>
              </a:spcBef>
              <a:spcAft>
                <a:spcPct val="0"/>
              </a:spcAft>
              <a:defRPr sz="1600">
                <a:solidFill>
                  <a:schemeClr val="tx1"/>
                </a:solidFill>
                <a:latin typeface="Arial" panose="020B0604020202020204" pitchFamily="34" charset="0"/>
              </a:defRPr>
            </a:lvl6pPr>
            <a:lvl7pPr marL="2971800" indent="-228600" algn="r" eaLnBrk="0" fontAlgn="base" hangingPunct="0">
              <a:spcBef>
                <a:spcPct val="0"/>
              </a:spcBef>
              <a:spcAft>
                <a:spcPct val="0"/>
              </a:spcAft>
              <a:defRPr sz="1600">
                <a:solidFill>
                  <a:schemeClr val="tx1"/>
                </a:solidFill>
                <a:latin typeface="Arial" panose="020B0604020202020204" pitchFamily="34" charset="0"/>
              </a:defRPr>
            </a:lvl7pPr>
            <a:lvl8pPr marL="3429000" indent="-228600" algn="r" eaLnBrk="0" fontAlgn="base" hangingPunct="0">
              <a:spcBef>
                <a:spcPct val="0"/>
              </a:spcBef>
              <a:spcAft>
                <a:spcPct val="0"/>
              </a:spcAft>
              <a:defRPr sz="1600">
                <a:solidFill>
                  <a:schemeClr val="tx1"/>
                </a:solidFill>
                <a:latin typeface="Arial" panose="020B0604020202020204" pitchFamily="34" charset="0"/>
              </a:defRPr>
            </a:lvl8pPr>
            <a:lvl9pPr marL="3886200" indent="-228600" algn="r"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defRPr/>
            </a:pPr>
            <a:endParaRPr lang="cs-CZ" altLang="cs-CZ"/>
          </a:p>
        </p:txBody>
      </p:sp>
      <p:pic>
        <p:nvPicPr>
          <p:cNvPr id="5" name="Picture 21" descr="pruh+znak_PF_13_gray5+fialovy_RGB">
            <a:extLst>
              <a:ext uri="{FF2B5EF4-FFF2-40B4-BE49-F238E27FC236}">
                <a16:creationId xmlns:a16="http://schemas.microsoft.com/office/drawing/2014/main" id="{7919DC64-ECCB-4B1B-89CE-2D5BE6AEC7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526" b="33673"/>
          <a:stretch>
            <a:fillRect/>
          </a:stretch>
        </p:blipFill>
        <p:spPr bwMode="auto">
          <a:xfrm>
            <a:off x="415925" y="-63500"/>
            <a:ext cx="2339975"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6">
            <a:extLst>
              <a:ext uri="{FF2B5EF4-FFF2-40B4-BE49-F238E27FC236}">
                <a16:creationId xmlns:a16="http://schemas.microsoft.com/office/drawing/2014/main" id="{DBA372EE-AF9E-4EC3-80C3-E9EDC83000AF}"/>
              </a:ext>
            </a:extLst>
          </p:cNvPr>
          <p:cNvSpPr>
            <a:spLocks noChangeArrowheads="1"/>
          </p:cNvSpPr>
          <p:nvPr/>
        </p:nvSpPr>
        <p:spPr bwMode="auto">
          <a:xfrm>
            <a:off x="6391275" y="2457450"/>
            <a:ext cx="2752725" cy="115888"/>
          </a:xfrm>
          <a:prstGeom prst="rect">
            <a:avLst/>
          </a:prstGeom>
          <a:solidFill>
            <a:srgbClr val="80379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a:defRPr sz="1600">
                <a:solidFill>
                  <a:schemeClr val="tx1"/>
                </a:solidFill>
                <a:latin typeface="Arial" panose="020B0604020202020204" pitchFamily="34" charset="0"/>
              </a:defRPr>
            </a:lvl1pPr>
            <a:lvl2pPr marL="742950" indent="-285750" algn="r">
              <a:defRPr sz="1600">
                <a:solidFill>
                  <a:schemeClr val="tx1"/>
                </a:solidFill>
                <a:latin typeface="Arial" panose="020B0604020202020204" pitchFamily="34" charset="0"/>
              </a:defRPr>
            </a:lvl2pPr>
            <a:lvl3pPr marL="1143000" indent="-228600" algn="r">
              <a:defRPr sz="1600">
                <a:solidFill>
                  <a:schemeClr val="tx1"/>
                </a:solidFill>
                <a:latin typeface="Arial" panose="020B0604020202020204" pitchFamily="34" charset="0"/>
              </a:defRPr>
            </a:lvl3pPr>
            <a:lvl4pPr marL="1600200" indent="-228600" algn="r">
              <a:defRPr sz="1600">
                <a:solidFill>
                  <a:schemeClr val="tx1"/>
                </a:solidFill>
                <a:latin typeface="Arial" panose="020B0604020202020204" pitchFamily="34" charset="0"/>
              </a:defRPr>
            </a:lvl4pPr>
            <a:lvl5pPr marL="2057400" indent="-228600" algn="r">
              <a:defRPr sz="1600">
                <a:solidFill>
                  <a:schemeClr val="tx1"/>
                </a:solidFill>
                <a:latin typeface="Arial" panose="020B0604020202020204" pitchFamily="34" charset="0"/>
              </a:defRPr>
            </a:lvl5pPr>
            <a:lvl6pPr marL="2514600" indent="-228600" algn="r" eaLnBrk="0" fontAlgn="base" hangingPunct="0">
              <a:spcBef>
                <a:spcPct val="0"/>
              </a:spcBef>
              <a:spcAft>
                <a:spcPct val="0"/>
              </a:spcAft>
              <a:defRPr sz="1600">
                <a:solidFill>
                  <a:schemeClr val="tx1"/>
                </a:solidFill>
                <a:latin typeface="Arial" panose="020B0604020202020204" pitchFamily="34" charset="0"/>
              </a:defRPr>
            </a:lvl6pPr>
            <a:lvl7pPr marL="2971800" indent="-228600" algn="r" eaLnBrk="0" fontAlgn="base" hangingPunct="0">
              <a:spcBef>
                <a:spcPct val="0"/>
              </a:spcBef>
              <a:spcAft>
                <a:spcPct val="0"/>
              </a:spcAft>
              <a:defRPr sz="1600">
                <a:solidFill>
                  <a:schemeClr val="tx1"/>
                </a:solidFill>
                <a:latin typeface="Arial" panose="020B0604020202020204" pitchFamily="34" charset="0"/>
              </a:defRPr>
            </a:lvl7pPr>
            <a:lvl8pPr marL="3429000" indent="-228600" algn="r" eaLnBrk="0" fontAlgn="base" hangingPunct="0">
              <a:spcBef>
                <a:spcPct val="0"/>
              </a:spcBef>
              <a:spcAft>
                <a:spcPct val="0"/>
              </a:spcAft>
              <a:defRPr sz="1600">
                <a:solidFill>
                  <a:schemeClr val="tx1"/>
                </a:solidFill>
                <a:latin typeface="Arial" panose="020B0604020202020204" pitchFamily="34" charset="0"/>
              </a:defRPr>
            </a:lvl8pPr>
            <a:lvl9pPr marL="3886200" indent="-228600" algn="r"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defRPr/>
            </a:pPr>
            <a:endParaRPr lang="cs-CZ" altLang="cs-CZ"/>
          </a:p>
        </p:txBody>
      </p:sp>
      <p:pic>
        <p:nvPicPr>
          <p:cNvPr id="7" name="Picture 27" descr="PF_PPT_en">
            <a:extLst>
              <a:ext uri="{FF2B5EF4-FFF2-40B4-BE49-F238E27FC236}">
                <a16:creationId xmlns:a16="http://schemas.microsoft.com/office/drawing/2014/main" id="{828F43EC-CE60-410F-92C1-FE61490225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431800"/>
            <a:ext cx="538797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8" name="Rectangle 4"/>
          <p:cNvSpPr>
            <a:spLocks noGrp="1" noChangeArrowheads="1"/>
          </p:cNvSpPr>
          <p:nvPr>
            <p:ph type="ctrTitle"/>
          </p:nvPr>
        </p:nvSpPr>
        <p:spPr>
          <a:xfrm>
            <a:off x="2705100" y="3860800"/>
            <a:ext cx="5969000" cy="2376488"/>
          </a:xfrm>
        </p:spPr>
        <p:txBody>
          <a:bodyPr bIns="1080000"/>
          <a:lstStyle>
            <a:lvl1pPr>
              <a:defRPr sz="4600"/>
            </a:lvl1pPr>
          </a:lstStyle>
          <a:p>
            <a:r>
              <a:rPr lang="cs-CZ"/>
              <a:t>Klepnutím lze upravit styl </a:t>
            </a:r>
            <a:br>
              <a:rPr lang="cs-CZ"/>
            </a:br>
            <a:r>
              <a:rPr lang="cs-CZ"/>
              <a:t>předlohy nadpisů.</a:t>
            </a:r>
          </a:p>
        </p:txBody>
      </p:sp>
      <p:sp>
        <p:nvSpPr>
          <p:cNvPr id="251909" name="Rectangle 5"/>
          <p:cNvSpPr>
            <a:spLocks noGrp="1" noChangeArrowheads="1"/>
          </p:cNvSpPr>
          <p:nvPr>
            <p:ph type="subTitle" idx="1"/>
          </p:nvPr>
        </p:nvSpPr>
        <p:spPr>
          <a:xfrm>
            <a:off x="2705100" y="3141663"/>
            <a:ext cx="5969000" cy="647700"/>
          </a:xfrm>
        </p:spPr>
        <p:txBody>
          <a:bodyPr/>
          <a:lstStyle>
            <a:lvl1pPr marL="0" indent="0">
              <a:buFont typeface="Wingdings" pitchFamily="2" charset="2"/>
              <a:buNone/>
              <a:defRPr>
                <a:solidFill>
                  <a:srgbClr val="68676C"/>
                </a:solidFill>
              </a:defRPr>
            </a:lvl1pPr>
          </a:lstStyle>
          <a:p>
            <a:r>
              <a:rPr lang="cs-CZ"/>
              <a:t>Klepnutím lze upravit styl předlohy podnadpisů.</a:t>
            </a:r>
          </a:p>
        </p:txBody>
      </p:sp>
      <p:sp>
        <p:nvSpPr>
          <p:cNvPr id="8" name="Rectangle 6">
            <a:extLst>
              <a:ext uri="{FF2B5EF4-FFF2-40B4-BE49-F238E27FC236}">
                <a16:creationId xmlns:a16="http://schemas.microsoft.com/office/drawing/2014/main" id="{4253BD8D-EF28-40E0-94F4-872C5AB5C46F}"/>
              </a:ext>
            </a:extLst>
          </p:cNvPr>
          <p:cNvSpPr>
            <a:spLocks noGrp="1" noChangeArrowheads="1"/>
          </p:cNvSpPr>
          <p:nvPr>
            <p:ph type="ftr" sz="quarter" idx="10"/>
          </p:nvPr>
        </p:nvSpPr>
        <p:spPr>
          <a:xfrm>
            <a:off x="2705100" y="6442075"/>
            <a:ext cx="4960938" cy="279400"/>
          </a:xfrm>
        </p:spPr>
        <p:txBody>
          <a:bodyPr/>
          <a:lstStyle>
            <a:lvl1pPr>
              <a:defRPr/>
            </a:lvl1pPr>
          </a:lstStyle>
          <a:p>
            <a:pPr>
              <a:defRPr/>
            </a:pPr>
            <a:r>
              <a:rPr lang="cs-CZ"/>
              <a:t>Zápatí prezentace</a:t>
            </a:r>
          </a:p>
        </p:txBody>
      </p:sp>
      <p:sp>
        <p:nvSpPr>
          <p:cNvPr id="9" name="Rectangle 7">
            <a:extLst>
              <a:ext uri="{FF2B5EF4-FFF2-40B4-BE49-F238E27FC236}">
                <a16:creationId xmlns:a16="http://schemas.microsoft.com/office/drawing/2014/main" id="{F8E37DEB-27DA-44BB-B5EA-5EF6539BF4A1}"/>
              </a:ext>
            </a:extLst>
          </p:cNvPr>
          <p:cNvSpPr>
            <a:spLocks noGrp="1" noChangeArrowheads="1"/>
          </p:cNvSpPr>
          <p:nvPr>
            <p:ph type="sldNum" sz="quarter" idx="11"/>
          </p:nvPr>
        </p:nvSpPr>
        <p:spPr>
          <a:xfrm>
            <a:off x="8027988" y="6442075"/>
            <a:ext cx="658812" cy="279400"/>
          </a:xfrm>
        </p:spPr>
        <p:txBody>
          <a:bodyPr/>
          <a:lstStyle>
            <a:lvl1pPr>
              <a:defRPr/>
            </a:lvl1pPr>
          </a:lstStyle>
          <a:p>
            <a:pPr>
              <a:defRPr/>
            </a:pPr>
            <a:fld id="{2E0C3DE0-49D2-4180-81D0-CB31334C8937}" type="slidenum">
              <a:rPr lang="cs-CZ" altLang="cs-CZ"/>
              <a:pPr>
                <a:defRPr/>
              </a:pPr>
              <a:t>‹#›</a:t>
            </a:fld>
            <a:endParaRPr lang="cs-CZ" altLang="cs-CZ"/>
          </a:p>
        </p:txBody>
      </p:sp>
    </p:spTree>
    <p:extLst>
      <p:ext uri="{BB962C8B-B14F-4D97-AF65-F5344CB8AC3E}">
        <p14:creationId xmlns:p14="http://schemas.microsoft.com/office/powerpoint/2010/main" val="934946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76917989-E3E6-4EF5-B7E8-F73A2A7EA950}"/>
              </a:ext>
            </a:extLst>
          </p:cNvPr>
          <p:cNvSpPr>
            <a:spLocks noGrp="1" noChangeArrowheads="1"/>
          </p:cNvSpPr>
          <p:nvPr>
            <p:ph type="ftr" sz="quarter" idx="10"/>
          </p:nvPr>
        </p:nvSpPr>
        <p:spPr/>
        <p:txBody>
          <a:bodyPr/>
          <a:lstStyle>
            <a:lvl1pPr>
              <a:defRPr/>
            </a:lvl1pPr>
          </a:lstStyle>
          <a:p>
            <a:pPr>
              <a:defRPr/>
            </a:pPr>
            <a:r>
              <a:rPr lang="cs-CZ"/>
              <a:t>Zápatí prezentace</a:t>
            </a:r>
          </a:p>
        </p:txBody>
      </p:sp>
      <p:sp>
        <p:nvSpPr>
          <p:cNvPr id="5" name="Rectangle 5">
            <a:extLst>
              <a:ext uri="{FF2B5EF4-FFF2-40B4-BE49-F238E27FC236}">
                <a16:creationId xmlns:a16="http://schemas.microsoft.com/office/drawing/2014/main" id="{EC10CDAA-85DA-4558-9BE8-EDE95DD0763E}"/>
              </a:ext>
            </a:extLst>
          </p:cNvPr>
          <p:cNvSpPr>
            <a:spLocks noGrp="1" noChangeArrowheads="1"/>
          </p:cNvSpPr>
          <p:nvPr>
            <p:ph type="sldNum" sz="quarter" idx="11"/>
          </p:nvPr>
        </p:nvSpPr>
        <p:spPr/>
        <p:txBody>
          <a:bodyPr/>
          <a:lstStyle>
            <a:lvl1pPr>
              <a:defRPr/>
            </a:lvl1pPr>
          </a:lstStyle>
          <a:p>
            <a:pPr>
              <a:defRPr/>
            </a:pPr>
            <a:fld id="{5D45582C-6BD6-419F-82D8-AE918BB6887C}" type="slidenum">
              <a:rPr lang="cs-CZ" altLang="cs-CZ"/>
              <a:pPr>
                <a:defRPr/>
              </a:pPr>
              <a:t>‹#›</a:t>
            </a:fld>
            <a:endParaRPr lang="cs-CZ" altLang="cs-CZ"/>
          </a:p>
        </p:txBody>
      </p:sp>
    </p:spTree>
    <p:extLst>
      <p:ext uri="{BB962C8B-B14F-4D97-AF65-F5344CB8AC3E}">
        <p14:creationId xmlns:p14="http://schemas.microsoft.com/office/powerpoint/2010/main" val="3777625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740525" y="1125538"/>
            <a:ext cx="1946275" cy="5005387"/>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900113" y="1125538"/>
            <a:ext cx="5688012" cy="5005387"/>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77BCAAB8-CDE1-4882-BAB4-B6A96BBFAB90}"/>
              </a:ext>
            </a:extLst>
          </p:cNvPr>
          <p:cNvSpPr>
            <a:spLocks noGrp="1" noChangeArrowheads="1"/>
          </p:cNvSpPr>
          <p:nvPr>
            <p:ph type="ftr" sz="quarter" idx="10"/>
          </p:nvPr>
        </p:nvSpPr>
        <p:spPr/>
        <p:txBody>
          <a:bodyPr/>
          <a:lstStyle>
            <a:lvl1pPr>
              <a:defRPr/>
            </a:lvl1pPr>
          </a:lstStyle>
          <a:p>
            <a:pPr>
              <a:defRPr/>
            </a:pPr>
            <a:r>
              <a:rPr lang="cs-CZ"/>
              <a:t>Zápatí prezentace</a:t>
            </a:r>
          </a:p>
        </p:txBody>
      </p:sp>
      <p:sp>
        <p:nvSpPr>
          <p:cNvPr id="5" name="Rectangle 5">
            <a:extLst>
              <a:ext uri="{FF2B5EF4-FFF2-40B4-BE49-F238E27FC236}">
                <a16:creationId xmlns:a16="http://schemas.microsoft.com/office/drawing/2014/main" id="{480C3AE9-9B57-4F9A-8F79-DDEDAB416B1A}"/>
              </a:ext>
            </a:extLst>
          </p:cNvPr>
          <p:cNvSpPr>
            <a:spLocks noGrp="1" noChangeArrowheads="1"/>
          </p:cNvSpPr>
          <p:nvPr>
            <p:ph type="sldNum" sz="quarter" idx="11"/>
          </p:nvPr>
        </p:nvSpPr>
        <p:spPr/>
        <p:txBody>
          <a:bodyPr/>
          <a:lstStyle>
            <a:lvl1pPr>
              <a:defRPr/>
            </a:lvl1pPr>
          </a:lstStyle>
          <a:p>
            <a:pPr>
              <a:defRPr/>
            </a:pPr>
            <a:fld id="{E7E693BB-CD60-4EB2-82C7-2049F7036ACB}" type="slidenum">
              <a:rPr lang="cs-CZ" altLang="cs-CZ"/>
              <a:pPr>
                <a:defRPr/>
              </a:pPr>
              <a:t>‹#›</a:t>
            </a:fld>
            <a:endParaRPr lang="cs-CZ" altLang="cs-CZ"/>
          </a:p>
        </p:txBody>
      </p:sp>
    </p:spTree>
    <p:extLst>
      <p:ext uri="{BB962C8B-B14F-4D97-AF65-F5344CB8AC3E}">
        <p14:creationId xmlns:p14="http://schemas.microsoft.com/office/powerpoint/2010/main" val="3985397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a:extLst>
              <a:ext uri="{FF2B5EF4-FFF2-40B4-BE49-F238E27FC236}">
                <a16:creationId xmlns:a16="http://schemas.microsoft.com/office/drawing/2014/main" id="{B83D38BA-C636-47C0-8940-B5FA6E57E64D}"/>
              </a:ext>
            </a:extLst>
          </p:cNvPr>
          <p:cNvSpPr>
            <a:spLocks noGrp="1" noChangeArrowheads="1"/>
          </p:cNvSpPr>
          <p:nvPr>
            <p:ph type="ftr" sz="quarter" idx="10"/>
          </p:nvPr>
        </p:nvSpPr>
        <p:spPr/>
        <p:txBody>
          <a:bodyPr/>
          <a:lstStyle>
            <a:lvl1pPr>
              <a:defRPr/>
            </a:lvl1pPr>
          </a:lstStyle>
          <a:p>
            <a:pPr>
              <a:defRPr/>
            </a:pPr>
            <a:r>
              <a:rPr lang="cs-CZ"/>
              <a:t>Zápatí prezentace</a:t>
            </a:r>
          </a:p>
        </p:txBody>
      </p:sp>
    </p:spTree>
    <p:extLst>
      <p:ext uri="{BB962C8B-B14F-4D97-AF65-F5344CB8AC3E}">
        <p14:creationId xmlns:p14="http://schemas.microsoft.com/office/powerpoint/2010/main" val="3537090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a:xfrm>
            <a:off x="457200" y="1600200"/>
            <a:ext cx="82296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501B3612-049E-486D-869D-F8242A487699}"/>
              </a:ext>
            </a:extLst>
          </p:cNvPr>
          <p:cNvSpPr>
            <a:spLocks noGrp="1" noChangeArrowheads="1"/>
          </p:cNvSpPr>
          <p:nvPr>
            <p:ph type="ftr" sz="quarter" idx="10"/>
          </p:nvPr>
        </p:nvSpPr>
        <p:spPr/>
        <p:txBody>
          <a:bodyPr/>
          <a:lstStyle>
            <a:lvl1pPr>
              <a:defRPr/>
            </a:lvl1pPr>
          </a:lstStyle>
          <a:p>
            <a:pPr>
              <a:defRPr/>
            </a:pPr>
            <a:r>
              <a:rPr lang="cs-CZ"/>
              <a:t>Zápatí prezentace</a:t>
            </a:r>
          </a:p>
        </p:txBody>
      </p:sp>
    </p:spTree>
    <p:extLst>
      <p:ext uri="{BB962C8B-B14F-4D97-AF65-F5344CB8AC3E}">
        <p14:creationId xmlns:p14="http://schemas.microsoft.com/office/powerpoint/2010/main" val="4098254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a:extLst>
              <a:ext uri="{FF2B5EF4-FFF2-40B4-BE49-F238E27FC236}">
                <a16:creationId xmlns:a16="http://schemas.microsoft.com/office/drawing/2014/main" id="{867398EF-BBBB-4AAF-972B-AAD763710540}"/>
              </a:ext>
            </a:extLst>
          </p:cNvPr>
          <p:cNvSpPr>
            <a:spLocks noGrp="1" noChangeArrowheads="1"/>
          </p:cNvSpPr>
          <p:nvPr>
            <p:ph type="ftr" sz="quarter" idx="10"/>
          </p:nvPr>
        </p:nvSpPr>
        <p:spPr/>
        <p:txBody>
          <a:bodyPr/>
          <a:lstStyle>
            <a:lvl1pPr>
              <a:defRPr/>
            </a:lvl1pPr>
          </a:lstStyle>
          <a:p>
            <a:pPr>
              <a:defRPr/>
            </a:pPr>
            <a:r>
              <a:rPr lang="cs-CZ"/>
              <a:t>Zápatí prezentace</a:t>
            </a:r>
          </a:p>
        </p:txBody>
      </p:sp>
    </p:spTree>
    <p:extLst>
      <p:ext uri="{BB962C8B-B14F-4D97-AF65-F5344CB8AC3E}">
        <p14:creationId xmlns:p14="http://schemas.microsoft.com/office/powerpoint/2010/main" val="16259139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7173CE35-BC04-4D6B-8B8A-5C2E53ED07B9}"/>
              </a:ext>
            </a:extLst>
          </p:cNvPr>
          <p:cNvSpPr>
            <a:spLocks noGrp="1" noChangeArrowheads="1"/>
          </p:cNvSpPr>
          <p:nvPr>
            <p:ph type="ftr" sz="quarter" idx="10"/>
          </p:nvPr>
        </p:nvSpPr>
        <p:spPr/>
        <p:txBody>
          <a:bodyPr/>
          <a:lstStyle>
            <a:lvl1pPr>
              <a:defRPr/>
            </a:lvl1pPr>
          </a:lstStyle>
          <a:p>
            <a:pPr>
              <a:defRPr/>
            </a:pPr>
            <a:r>
              <a:rPr lang="cs-CZ"/>
              <a:t>Zápatí prezentace</a:t>
            </a:r>
          </a:p>
        </p:txBody>
      </p:sp>
    </p:spTree>
    <p:extLst>
      <p:ext uri="{BB962C8B-B14F-4D97-AF65-F5344CB8AC3E}">
        <p14:creationId xmlns:p14="http://schemas.microsoft.com/office/powerpoint/2010/main" val="2611486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B2EE2CAF-4137-4D42-AF71-375210454575}"/>
              </a:ext>
            </a:extLst>
          </p:cNvPr>
          <p:cNvSpPr>
            <a:spLocks noGrp="1" noChangeArrowheads="1"/>
          </p:cNvSpPr>
          <p:nvPr>
            <p:ph type="ftr" sz="quarter" idx="10"/>
          </p:nvPr>
        </p:nvSpPr>
        <p:spPr/>
        <p:txBody>
          <a:bodyPr/>
          <a:lstStyle>
            <a:lvl1pPr>
              <a:defRPr/>
            </a:lvl1pPr>
          </a:lstStyle>
          <a:p>
            <a:pPr>
              <a:defRPr/>
            </a:pPr>
            <a:r>
              <a:rPr lang="cs-CZ"/>
              <a:t>Zápatí prezentace</a:t>
            </a:r>
          </a:p>
        </p:txBody>
      </p:sp>
    </p:spTree>
    <p:extLst>
      <p:ext uri="{BB962C8B-B14F-4D97-AF65-F5344CB8AC3E}">
        <p14:creationId xmlns:p14="http://schemas.microsoft.com/office/powerpoint/2010/main" val="1845038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a:extLst>
              <a:ext uri="{FF2B5EF4-FFF2-40B4-BE49-F238E27FC236}">
                <a16:creationId xmlns:a16="http://schemas.microsoft.com/office/drawing/2014/main" id="{5B08FB24-E82C-4CE8-9EB7-B492267E174C}"/>
              </a:ext>
            </a:extLst>
          </p:cNvPr>
          <p:cNvSpPr>
            <a:spLocks noGrp="1" noChangeArrowheads="1"/>
          </p:cNvSpPr>
          <p:nvPr>
            <p:ph type="ftr" sz="quarter" idx="10"/>
          </p:nvPr>
        </p:nvSpPr>
        <p:spPr/>
        <p:txBody>
          <a:bodyPr/>
          <a:lstStyle>
            <a:lvl1pPr>
              <a:defRPr/>
            </a:lvl1pPr>
          </a:lstStyle>
          <a:p>
            <a:pPr>
              <a:defRPr/>
            </a:pPr>
            <a:r>
              <a:rPr lang="cs-CZ"/>
              <a:t>Zápatí prezentace</a:t>
            </a:r>
          </a:p>
        </p:txBody>
      </p:sp>
    </p:spTree>
    <p:extLst>
      <p:ext uri="{BB962C8B-B14F-4D97-AF65-F5344CB8AC3E}">
        <p14:creationId xmlns:p14="http://schemas.microsoft.com/office/powerpoint/2010/main" val="1158818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92A630F-463A-4D18-8F8A-84C1D89C43D3}"/>
              </a:ext>
            </a:extLst>
          </p:cNvPr>
          <p:cNvSpPr>
            <a:spLocks noGrp="1" noChangeArrowheads="1"/>
          </p:cNvSpPr>
          <p:nvPr>
            <p:ph type="ftr" sz="quarter" idx="10"/>
          </p:nvPr>
        </p:nvSpPr>
        <p:spPr/>
        <p:txBody>
          <a:bodyPr/>
          <a:lstStyle>
            <a:lvl1pPr>
              <a:defRPr/>
            </a:lvl1pPr>
          </a:lstStyle>
          <a:p>
            <a:pPr>
              <a:defRPr/>
            </a:pPr>
            <a:r>
              <a:rPr lang="cs-CZ"/>
              <a:t>Zápatí prezentace</a:t>
            </a:r>
          </a:p>
        </p:txBody>
      </p:sp>
    </p:spTree>
    <p:extLst>
      <p:ext uri="{BB962C8B-B14F-4D97-AF65-F5344CB8AC3E}">
        <p14:creationId xmlns:p14="http://schemas.microsoft.com/office/powerpoint/2010/main" val="19364146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9B6F9814-655A-4AD0-A0D1-5E45F3200E2E}"/>
              </a:ext>
            </a:extLst>
          </p:cNvPr>
          <p:cNvSpPr>
            <a:spLocks noGrp="1" noChangeArrowheads="1"/>
          </p:cNvSpPr>
          <p:nvPr>
            <p:ph type="ftr" sz="quarter" idx="10"/>
          </p:nvPr>
        </p:nvSpPr>
        <p:spPr/>
        <p:txBody>
          <a:bodyPr/>
          <a:lstStyle>
            <a:lvl1pPr>
              <a:defRPr/>
            </a:lvl1pPr>
          </a:lstStyle>
          <a:p>
            <a:pPr>
              <a:defRPr/>
            </a:pPr>
            <a:r>
              <a:rPr lang="cs-CZ"/>
              <a:t>Zápatí prezentace</a:t>
            </a:r>
          </a:p>
        </p:txBody>
      </p:sp>
    </p:spTree>
    <p:extLst>
      <p:ext uri="{BB962C8B-B14F-4D97-AF65-F5344CB8AC3E}">
        <p14:creationId xmlns:p14="http://schemas.microsoft.com/office/powerpoint/2010/main" val="806516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B2D87356-74FD-4C8B-B774-9FCA83D4D9AF}"/>
              </a:ext>
            </a:extLst>
          </p:cNvPr>
          <p:cNvSpPr>
            <a:spLocks noGrp="1" noChangeArrowheads="1"/>
          </p:cNvSpPr>
          <p:nvPr>
            <p:ph type="ftr" sz="quarter" idx="10"/>
          </p:nvPr>
        </p:nvSpPr>
        <p:spPr/>
        <p:txBody>
          <a:bodyPr/>
          <a:lstStyle>
            <a:lvl1pPr>
              <a:defRPr/>
            </a:lvl1pPr>
          </a:lstStyle>
          <a:p>
            <a:pPr>
              <a:defRPr/>
            </a:pPr>
            <a:r>
              <a:rPr lang="cs-CZ"/>
              <a:t>Zápatí prezentace</a:t>
            </a:r>
          </a:p>
        </p:txBody>
      </p:sp>
      <p:sp>
        <p:nvSpPr>
          <p:cNvPr id="5" name="Rectangle 5">
            <a:extLst>
              <a:ext uri="{FF2B5EF4-FFF2-40B4-BE49-F238E27FC236}">
                <a16:creationId xmlns:a16="http://schemas.microsoft.com/office/drawing/2014/main" id="{87A60BD0-CB1A-4EE1-AFD9-C44BAA69C125}"/>
              </a:ext>
            </a:extLst>
          </p:cNvPr>
          <p:cNvSpPr>
            <a:spLocks noGrp="1" noChangeArrowheads="1"/>
          </p:cNvSpPr>
          <p:nvPr>
            <p:ph type="sldNum" sz="quarter" idx="11"/>
          </p:nvPr>
        </p:nvSpPr>
        <p:spPr/>
        <p:txBody>
          <a:bodyPr/>
          <a:lstStyle>
            <a:lvl1pPr>
              <a:defRPr/>
            </a:lvl1pPr>
          </a:lstStyle>
          <a:p>
            <a:pPr>
              <a:defRPr/>
            </a:pPr>
            <a:fld id="{B722C3B4-81F3-4351-80BB-A8503A3FCB58}" type="slidenum">
              <a:rPr lang="cs-CZ" altLang="cs-CZ"/>
              <a:pPr>
                <a:defRPr/>
              </a:pPr>
              <a:t>‹#›</a:t>
            </a:fld>
            <a:endParaRPr lang="cs-CZ" altLang="cs-CZ"/>
          </a:p>
        </p:txBody>
      </p:sp>
    </p:spTree>
    <p:extLst>
      <p:ext uri="{BB962C8B-B14F-4D97-AF65-F5344CB8AC3E}">
        <p14:creationId xmlns:p14="http://schemas.microsoft.com/office/powerpoint/2010/main" val="585091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1C5AB928-C4AC-4A40-9698-EC0A8D3A2CB2}"/>
              </a:ext>
            </a:extLst>
          </p:cNvPr>
          <p:cNvSpPr>
            <a:spLocks noGrp="1" noChangeArrowheads="1"/>
          </p:cNvSpPr>
          <p:nvPr>
            <p:ph type="ftr" sz="quarter" idx="10"/>
          </p:nvPr>
        </p:nvSpPr>
        <p:spPr/>
        <p:txBody>
          <a:bodyPr/>
          <a:lstStyle>
            <a:lvl1pPr>
              <a:defRPr/>
            </a:lvl1pPr>
          </a:lstStyle>
          <a:p>
            <a:pPr>
              <a:defRPr/>
            </a:pPr>
            <a:r>
              <a:rPr lang="cs-CZ"/>
              <a:t>Zápatí prezentace</a:t>
            </a:r>
          </a:p>
        </p:txBody>
      </p:sp>
    </p:spTree>
    <p:extLst>
      <p:ext uri="{BB962C8B-B14F-4D97-AF65-F5344CB8AC3E}">
        <p14:creationId xmlns:p14="http://schemas.microsoft.com/office/powerpoint/2010/main" val="3915288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a:xfrm>
            <a:off x="457200" y="1600200"/>
            <a:ext cx="8229600" cy="4525963"/>
          </a:xfrm>
          <a:prstGeom prst="rect">
            <a:avLst/>
          </a:prstGeo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2C50F67A-926C-48A6-BE89-BC41B2C94F2C}"/>
              </a:ext>
            </a:extLst>
          </p:cNvPr>
          <p:cNvSpPr>
            <a:spLocks noGrp="1" noChangeArrowheads="1"/>
          </p:cNvSpPr>
          <p:nvPr>
            <p:ph type="ftr" sz="quarter" idx="10"/>
          </p:nvPr>
        </p:nvSpPr>
        <p:spPr/>
        <p:txBody>
          <a:bodyPr/>
          <a:lstStyle>
            <a:lvl1pPr>
              <a:defRPr/>
            </a:lvl1pPr>
          </a:lstStyle>
          <a:p>
            <a:pPr>
              <a:defRPr/>
            </a:pPr>
            <a:r>
              <a:rPr lang="cs-CZ"/>
              <a:t>Zápatí prezentace</a:t>
            </a:r>
          </a:p>
        </p:txBody>
      </p:sp>
    </p:spTree>
    <p:extLst>
      <p:ext uri="{BB962C8B-B14F-4D97-AF65-F5344CB8AC3E}">
        <p14:creationId xmlns:p14="http://schemas.microsoft.com/office/powerpoint/2010/main" val="3208199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1600200"/>
            <a:ext cx="2057400" cy="4852988"/>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1600200"/>
            <a:ext cx="6019800" cy="4852988"/>
          </a:xfrm>
          <a:prstGeom prst="rect">
            <a:avLst/>
          </a:prstGeo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CFA6B1D3-8A43-442B-95D1-54373CDADD70}"/>
              </a:ext>
            </a:extLst>
          </p:cNvPr>
          <p:cNvSpPr>
            <a:spLocks noGrp="1" noChangeArrowheads="1"/>
          </p:cNvSpPr>
          <p:nvPr>
            <p:ph type="ftr" sz="quarter" idx="10"/>
          </p:nvPr>
        </p:nvSpPr>
        <p:spPr/>
        <p:txBody>
          <a:bodyPr/>
          <a:lstStyle>
            <a:lvl1pPr>
              <a:defRPr/>
            </a:lvl1pPr>
          </a:lstStyle>
          <a:p>
            <a:pPr>
              <a:defRPr/>
            </a:pPr>
            <a:r>
              <a:rPr lang="cs-CZ"/>
              <a:t>Zápatí prezentace</a:t>
            </a:r>
          </a:p>
        </p:txBody>
      </p:sp>
    </p:spTree>
    <p:extLst>
      <p:ext uri="{BB962C8B-B14F-4D97-AF65-F5344CB8AC3E}">
        <p14:creationId xmlns:p14="http://schemas.microsoft.com/office/powerpoint/2010/main" val="2886317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a:extLst>
              <a:ext uri="{FF2B5EF4-FFF2-40B4-BE49-F238E27FC236}">
                <a16:creationId xmlns:a16="http://schemas.microsoft.com/office/drawing/2014/main" id="{18E67923-851B-4CFE-8EA5-453B8DC2EE04}"/>
              </a:ext>
            </a:extLst>
          </p:cNvPr>
          <p:cNvSpPr>
            <a:spLocks noGrp="1" noChangeArrowheads="1"/>
          </p:cNvSpPr>
          <p:nvPr>
            <p:ph type="ftr" sz="quarter" idx="10"/>
          </p:nvPr>
        </p:nvSpPr>
        <p:spPr/>
        <p:txBody>
          <a:bodyPr/>
          <a:lstStyle>
            <a:lvl1pPr>
              <a:defRPr/>
            </a:lvl1pPr>
          </a:lstStyle>
          <a:p>
            <a:pPr>
              <a:defRPr/>
            </a:pPr>
            <a:r>
              <a:rPr lang="cs-CZ"/>
              <a:t>Zápatí prezentace</a:t>
            </a:r>
          </a:p>
        </p:txBody>
      </p:sp>
      <p:sp>
        <p:nvSpPr>
          <p:cNvPr id="5" name="Rectangle 5">
            <a:extLst>
              <a:ext uri="{FF2B5EF4-FFF2-40B4-BE49-F238E27FC236}">
                <a16:creationId xmlns:a16="http://schemas.microsoft.com/office/drawing/2014/main" id="{1F9AFA2C-FCBF-4496-B478-E51F5C20EE45}"/>
              </a:ext>
            </a:extLst>
          </p:cNvPr>
          <p:cNvSpPr>
            <a:spLocks noGrp="1" noChangeArrowheads="1"/>
          </p:cNvSpPr>
          <p:nvPr>
            <p:ph type="sldNum" sz="quarter" idx="11"/>
          </p:nvPr>
        </p:nvSpPr>
        <p:spPr/>
        <p:txBody>
          <a:bodyPr/>
          <a:lstStyle>
            <a:lvl1pPr>
              <a:defRPr/>
            </a:lvl1pPr>
          </a:lstStyle>
          <a:p>
            <a:pPr>
              <a:defRPr/>
            </a:pPr>
            <a:fld id="{AB056106-4AD9-45BA-A2DE-FE6DDA2DB85B}" type="slidenum">
              <a:rPr lang="cs-CZ" altLang="cs-CZ"/>
              <a:pPr>
                <a:defRPr/>
              </a:pPr>
              <a:t>‹#›</a:t>
            </a:fld>
            <a:endParaRPr lang="cs-CZ" altLang="cs-CZ"/>
          </a:p>
        </p:txBody>
      </p:sp>
    </p:spTree>
    <p:extLst>
      <p:ext uri="{BB962C8B-B14F-4D97-AF65-F5344CB8AC3E}">
        <p14:creationId xmlns:p14="http://schemas.microsoft.com/office/powerpoint/2010/main" val="3714619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900113" y="1773238"/>
            <a:ext cx="3810000" cy="4357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862513" y="1773238"/>
            <a:ext cx="3810000" cy="4357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4072EFEA-0680-4AB9-813D-CBADB30EA0E0}"/>
              </a:ext>
            </a:extLst>
          </p:cNvPr>
          <p:cNvSpPr>
            <a:spLocks noGrp="1" noChangeArrowheads="1"/>
          </p:cNvSpPr>
          <p:nvPr>
            <p:ph type="ftr" sz="quarter" idx="10"/>
          </p:nvPr>
        </p:nvSpPr>
        <p:spPr/>
        <p:txBody>
          <a:bodyPr/>
          <a:lstStyle>
            <a:lvl1pPr>
              <a:defRPr/>
            </a:lvl1pPr>
          </a:lstStyle>
          <a:p>
            <a:pPr>
              <a:defRPr/>
            </a:pPr>
            <a:r>
              <a:rPr lang="cs-CZ"/>
              <a:t>Zápatí prezentace</a:t>
            </a:r>
          </a:p>
        </p:txBody>
      </p:sp>
      <p:sp>
        <p:nvSpPr>
          <p:cNvPr id="6" name="Rectangle 5">
            <a:extLst>
              <a:ext uri="{FF2B5EF4-FFF2-40B4-BE49-F238E27FC236}">
                <a16:creationId xmlns:a16="http://schemas.microsoft.com/office/drawing/2014/main" id="{21376BC2-0742-4778-B148-37E150D1402D}"/>
              </a:ext>
            </a:extLst>
          </p:cNvPr>
          <p:cNvSpPr>
            <a:spLocks noGrp="1" noChangeArrowheads="1"/>
          </p:cNvSpPr>
          <p:nvPr>
            <p:ph type="sldNum" sz="quarter" idx="11"/>
          </p:nvPr>
        </p:nvSpPr>
        <p:spPr/>
        <p:txBody>
          <a:bodyPr/>
          <a:lstStyle>
            <a:lvl1pPr>
              <a:defRPr/>
            </a:lvl1pPr>
          </a:lstStyle>
          <a:p>
            <a:pPr>
              <a:defRPr/>
            </a:pPr>
            <a:fld id="{E0AF2062-9324-4D78-AC8A-E83EE87E1BD9}" type="slidenum">
              <a:rPr lang="cs-CZ" altLang="cs-CZ"/>
              <a:pPr>
                <a:defRPr/>
              </a:pPr>
              <a:t>‹#›</a:t>
            </a:fld>
            <a:endParaRPr lang="cs-CZ" altLang="cs-CZ"/>
          </a:p>
        </p:txBody>
      </p:sp>
    </p:spTree>
    <p:extLst>
      <p:ext uri="{BB962C8B-B14F-4D97-AF65-F5344CB8AC3E}">
        <p14:creationId xmlns:p14="http://schemas.microsoft.com/office/powerpoint/2010/main" val="3681186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788A458C-921B-4CD8-8820-FCA6880EC412}"/>
              </a:ext>
            </a:extLst>
          </p:cNvPr>
          <p:cNvSpPr>
            <a:spLocks noGrp="1" noChangeArrowheads="1"/>
          </p:cNvSpPr>
          <p:nvPr>
            <p:ph type="ftr" sz="quarter" idx="10"/>
          </p:nvPr>
        </p:nvSpPr>
        <p:spPr/>
        <p:txBody>
          <a:bodyPr/>
          <a:lstStyle>
            <a:lvl1pPr>
              <a:defRPr/>
            </a:lvl1pPr>
          </a:lstStyle>
          <a:p>
            <a:pPr>
              <a:defRPr/>
            </a:pPr>
            <a:r>
              <a:rPr lang="cs-CZ"/>
              <a:t>Zápatí prezentace</a:t>
            </a:r>
          </a:p>
        </p:txBody>
      </p:sp>
      <p:sp>
        <p:nvSpPr>
          <p:cNvPr id="8" name="Rectangle 5">
            <a:extLst>
              <a:ext uri="{FF2B5EF4-FFF2-40B4-BE49-F238E27FC236}">
                <a16:creationId xmlns:a16="http://schemas.microsoft.com/office/drawing/2014/main" id="{708212C8-F021-484A-BB8B-FA8B5533EDC5}"/>
              </a:ext>
            </a:extLst>
          </p:cNvPr>
          <p:cNvSpPr>
            <a:spLocks noGrp="1" noChangeArrowheads="1"/>
          </p:cNvSpPr>
          <p:nvPr>
            <p:ph type="sldNum" sz="quarter" idx="11"/>
          </p:nvPr>
        </p:nvSpPr>
        <p:spPr/>
        <p:txBody>
          <a:bodyPr/>
          <a:lstStyle>
            <a:lvl1pPr>
              <a:defRPr/>
            </a:lvl1pPr>
          </a:lstStyle>
          <a:p>
            <a:pPr>
              <a:defRPr/>
            </a:pPr>
            <a:fld id="{6F6DA2A6-3730-4C04-AA84-580CE549E243}" type="slidenum">
              <a:rPr lang="cs-CZ" altLang="cs-CZ"/>
              <a:pPr>
                <a:defRPr/>
              </a:pPr>
              <a:t>‹#›</a:t>
            </a:fld>
            <a:endParaRPr lang="cs-CZ" altLang="cs-CZ"/>
          </a:p>
        </p:txBody>
      </p:sp>
    </p:spTree>
    <p:extLst>
      <p:ext uri="{BB962C8B-B14F-4D97-AF65-F5344CB8AC3E}">
        <p14:creationId xmlns:p14="http://schemas.microsoft.com/office/powerpoint/2010/main" val="445053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a:extLst>
              <a:ext uri="{FF2B5EF4-FFF2-40B4-BE49-F238E27FC236}">
                <a16:creationId xmlns:a16="http://schemas.microsoft.com/office/drawing/2014/main" id="{ACF61F20-298F-4488-8778-983F3FE7D1F3}"/>
              </a:ext>
            </a:extLst>
          </p:cNvPr>
          <p:cNvSpPr>
            <a:spLocks noGrp="1" noChangeArrowheads="1"/>
          </p:cNvSpPr>
          <p:nvPr>
            <p:ph type="ftr" sz="quarter" idx="10"/>
          </p:nvPr>
        </p:nvSpPr>
        <p:spPr/>
        <p:txBody>
          <a:bodyPr/>
          <a:lstStyle>
            <a:lvl1pPr>
              <a:defRPr/>
            </a:lvl1pPr>
          </a:lstStyle>
          <a:p>
            <a:pPr>
              <a:defRPr/>
            </a:pPr>
            <a:r>
              <a:rPr lang="cs-CZ"/>
              <a:t>Zápatí prezentace</a:t>
            </a:r>
          </a:p>
        </p:txBody>
      </p:sp>
      <p:sp>
        <p:nvSpPr>
          <p:cNvPr id="4" name="Rectangle 5">
            <a:extLst>
              <a:ext uri="{FF2B5EF4-FFF2-40B4-BE49-F238E27FC236}">
                <a16:creationId xmlns:a16="http://schemas.microsoft.com/office/drawing/2014/main" id="{92A5CD60-928E-467F-9857-618E221AECEE}"/>
              </a:ext>
            </a:extLst>
          </p:cNvPr>
          <p:cNvSpPr>
            <a:spLocks noGrp="1" noChangeArrowheads="1"/>
          </p:cNvSpPr>
          <p:nvPr>
            <p:ph type="sldNum" sz="quarter" idx="11"/>
          </p:nvPr>
        </p:nvSpPr>
        <p:spPr/>
        <p:txBody>
          <a:bodyPr/>
          <a:lstStyle>
            <a:lvl1pPr>
              <a:defRPr/>
            </a:lvl1pPr>
          </a:lstStyle>
          <a:p>
            <a:pPr>
              <a:defRPr/>
            </a:pPr>
            <a:fld id="{E0312ACB-DAC5-477B-AB8F-F14B0B8F152D}" type="slidenum">
              <a:rPr lang="cs-CZ" altLang="cs-CZ"/>
              <a:pPr>
                <a:defRPr/>
              </a:pPr>
              <a:t>‹#›</a:t>
            </a:fld>
            <a:endParaRPr lang="cs-CZ" altLang="cs-CZ"/>
          </a:p>
        </p:txBody>
      </p:sp>
    </p:spTree>
    <p:extLst>
      <p:ext uri="{BB962C8B-B14F-4D97-AF65-F5344CB8AC3E}">
        <p14:creationId xmlns:p14="http://schemas.microsoft.com/office/powerpoint/2010/main" val="797505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FD51F18-2A53-4406-8BE7-F46E26208B39}"/>
              </a:ext>
            </a:extLst>
          </p:cNvPr>
          <p:cNvSpPr>
            <a:spLocks noGrp="1" noChangeArrowheads="1"/>
          </p:cNvSpPr>
          <p:nvPr>
            <p:ph type="ftr" sz="quarter" idx="10"/>
          </p:nvPr>
        </p:nvSpPr>
        <p:spPr/>
        <p:txBody>
          <a:bodyPr/>
          <a:lstStyle>
            <a:lvl1pPr>
              <a:defRPr/>
            </a:lvl1pPr>
          </a:lstStyle>
          <a:p>
            <a:pPr>
              <a:defRPr/>
            </a:pPr>
            <a:r>
              <a:rPr lang="cs-CZ"/>
              <a:t>Zápatí prezentace</a:t>
            </a:r>
          </a:p>
        </p:txBody>
      </p:sp>
      <p:sp>
        <p:nvSpPr>
          <p:cNvPr id="3" name="Rectangle 5">
            <a:extLst>
              <a:ext uri="{FF2B5EF4-FFF2-40B4-BE49-F238E27FC236}">
                <a16:creationId xmlns:a16="http://schemas.microsoft.com/office/drawing/2014/main" id="{2E6409FE-1162-4CC8-9985-F11B26FC1207}"/>
              </a:ext>
            </a:extLst>
          </p:cNvPr>
          <p:cNvSpPr>
            <a:spLocks noGrp="1" noChangeArrowheads="1"/>
          </p:cNvSpPr>
          <p:nvPr>
            <p:ph type="sldNum" sz="quarter" idx="11"/>
          </p:nvPr>
        </p:nvSpPr>
        <p:spPr/>
        <p:txBody>
          <a:bodyPr/>
          <a:lstStyle>
            <a:lvl1pPr>
              <a:defRPr/>
            </a:lvl1pPr>
          </a:lstStyle>
          <a:p>
            <a:pPr>
              <a:defRPr/>
            </a:pPr>
            <a:fld id="{D27EB6E1-DDE1-440F-A662-EF5B0A0FE521}" type="slidenum">
              <a:rPr lang="cs-CZ" altLang="cs-CZ"/>
              <a:pPr>
                <a:defRPr/>
              </a:pPr>
              <a:t>‹#›</a:t>
            </a:fld>
            <a:endParaRPr lang="cs-CZ" altLang="cs-CZ"/>
          </a:p>
        </p:txBody>
      </p:sp>
    </p:spTree>
    <p:extLst>
      <p:ext uri="{BB962C8B-B14F-4D97-AF65-F5344CB8AC3E}">
        <p14:creationId xmlns:p14="http://schemas.microsoft.com/office/powerpoint/2010/main" val="1413058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F8980C7F-59BB-4DC9-91F8-DAD40273F1CB}"/>
              </a:ext>
            </a:extLst>
          </p:cNvPr>
          <p:cNvSpPr>
            <a:spLocks noGrp="1" noChangeArrowheads="1"/>
          </p:cNvSpPr>
          <p:nvPr>
            <p:ph type="ftr" sz="quarter" idx="10"/>
          </p:nvPr>
        </p:nvSpPr>
        <p:spPr/>
        <p:txBody>
          <a:bodyPr/>
          <a:lstStyle>
            <a:lvl1pPr>
              <a:defRPr/>
            </a:lvl1pPr>
          </a:lstStyle>
          <a:p>
            <a:pPr>
              <a:defRPr/>
            </a:pPr>
            <a:r>
              <a:rPr lang="cs-CZ"/>
              <a:t>Zápatí prezentace</a:t>
            </a:r>
          </a:p>
        </p:txBody>
      </p:sp>
      <p:sp>
        <p:nvSpPr>
          <p:cNvPr id="6" name="Rectangle 5">
            <a:extLst>
              <a:ext uri="{FF2B5EF4-FFF2-40B4-BE49-F238E27FC236}">
                <a16:creationId xmlns:a16="http://schemas.microsoft.com/office/drawing/2014/main" id="{0E23C9B9-F6C1-44CC-BADE-A669A62551D6}"/>
              </a:ext>
            </a:extLst>
          </p:cNvPr>
          <p:cNvSpPr>
            <a:spLocks noGrp="1" noChangeArrowheads="1"/>
          </p:cNvSpPr>
          <p:nvPr>
            <p:ph type="sldNum" sz="quarter" idx="11"/>
          </p:nvPr>
        </p:nvSpPr>
        <p:spPr/>
        <p:txBody>
          <a:bodyPr/>
          <a:lstStyle>
            <a:lvl1pPr>
              <a:defRPr/>
            </a:lvl1pPr>
          </a:lstStyle>
          <a:p>
            <a:pPr>
              <a:defRPr/>
            </a:pPr>
            <a:fld id="{05AB0911-FBB4-43FE-9F9F-59BD6ED4CB30}" type="slidenum">
              <a:rPr lang="cs-CZ" altLang="cs-CZ"/>
              <a:pPr>
                <a:defRPr/>
              </a:pPr>
              <a:t>‹#›</a:t>
            </a:fld>
            <a:endParaRPr lang="cs-CZ" altLang="cs-CZ"/>
          </a:p>
        </p:txBody>
      </p:sp>
    </p:spTree>
    <p:extLst>
      <p:ext uri="{BB962C8B-B14F-4D97-AF65-F5344CB8AC3E}">
        <p14:creationId xmlns:p14="http://schemas.microsoft.com/office/powerpoint/2010/main" val="3499004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0837D267-18F8-451D-834A-7B5F4D0256C5}"/>
              </a:ext>
            </a:extLst>
          </p:cNvPr>
          <p:cNvSpPr>
            <a:spLocks noGrp="1" noChangeArrowheads="1"/>
          </p:cNvSpPr>
          <p:nvPr>
            <p:ph type="ftr" sz="quarter" idx="10"/>
          </p:nvPr>
        </p:nvSpPr>
        <p:spPr/>
        <p:txBody>
          <a:bodyPr/>
          <a:lstStyle>
            <a:lvl1pPr>
              <a:defRPr/>
            </a:lvl1pPr>
          </a:lstStyle>
          <a:p>
            <a:pPr>
              <a:defRPr/>
            </a:pPr>
            <a:r>
              <a:rPr lang="cs-CZ"/>
              <a:t>Zápatí prezentace</a:t>
            </a:r>
          </a:p>
        </p:txBody>
      </p:sp>
      <p:sp>
        <p:nvSpPr>
          <p:cNvPr id="6" name="Rectangle 5">
            <a:extLst>
              <a:ext uri="{FF2B5EF4-FFF2-40B4-BE49-F238E27FC236}">
                <a16:creationId xmlns:a16="http://schemas.microsoft.com/office/drawing/2014/main" id="{E5E940D0-5598-4C7E-8E6A-FB868B106D96}"/>
              </a:ext>
            </a:extLst>
          </p:cNvPr>
          <p:cNvSpPr>
            <a:spLocks noGrp="1" noChangeArrowheads="1"/>
          </p:cNvSpPr>
          <p:nvPr>
            <p:ph type="sldNum" sz="quarter" idx="11"/>
          </p:nvPr>
        </p:nvSpPr>
        <p:spPr/>
        <p:txBody>
          <a:bodyPr/>
          <a:lstStyle>
            <a:lvl1pPr>
              <a:defRPr/>
            </a:lvl1pPr>
          </a:lstStyle>
          <a:p>
            <a:pPr>
              <a:defRPr/>
            </a:pPr>
            <a:fld id="{FE83E007-54E4-4D2D-8C37-A7732D0C28A6}" type="slidenum">
              <a:rPr lang="cs-CZ" altLang="cs-CZ"/>
              <a:pPr>
                <a:defRPr/>
              </a:pPr>
              <a:t>‹#›</a:t>
            </a:fld>
            <a:endParaRPr lang="cs-CZ" altLang="cs-CZ"/>
          </a:p>
        </p:txBody>
      </p:sp>
    </p:spTree>
    <p:extLst>
      <p:ext uri="{BB962C8B-B14F-4D97-AF65-F5344CB8AC3E}">
        <p14:creationId xmlns:p14="http://schemas.microsoft.com/office/powerpoint/2010/main" val="1541279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6F6F7"/>
        </a:solidFill>
        <a:effectLst/>
      </p:bgPr>
    </p:bg>
    <p:spTree>
      <p:nvGrpSpPr>
        <p:cNvPr id="1" name=""/>
        <p:cNvGrpSpPr/>
        <p:nvPr/>
      </p:nvGrpSpPr>
      <p:grpSpPr>
        <a:xfrm>
          <a:off x="0" y="0"/>
          <a:ext cx="0" cy="0"/>
          <a:chOff x="0" y="0"/>
          <a:chExt cx="0" cy="0"/>
        </a:xfrm>
      </p:grpSpPr>
      <p:sp>
        <p:nvSpPr>
          <p:cNvPr id="1026" name="Rectangle 12">
            <a:extLst>
              <a:ext uri="{FF2B5EF4-FFF2-40B4-BE49-F238E27FC236}">
                <a16:creationId xmlns:a16="http://schemas.microsoft.com/office/drawing/2014/main" id="{F98D25AA-168F-44FB-896A-4EEBCF125181}"/>
              </a:ext>
            </a:extLst>
          </p:cNvPr>
          <p:cNvSpPr>
            <a:spLocks noChangeArrowheads="1"/>
          </p:cNvSpPr>
          <p:nvPr/>
        </p:nvSpPr>
        <p:spPr bwMode="auto">
          <a:xfrm>
            <a:off x="0" y="-6350"/>
            <a:ext cx="9144000" cy="889000"/>
          </a:xfrm>
          <a:prstGeom prst="rect">
            <a:avLst/>
          </a:prstGeom>
          <a:solidFill>
            <a:srgbClr val="DFE1E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a:defRPr sz="1600">
                <a:solidFill>
                  <a:schemeClr val="tx1"/>
                </a:solidFill>
                <a:latin typeface="Arial" panose="020B0604020202020204" pitchFamily="34" charset="0"/>
              </a:defRPr>
            </a:lvl1pPr>
            <a:lvl2pPr marL="742950" indent="-285750" algn="r">
              <a:defRPr sz="1600">
                <a:solidFill>
                  <a:schemeClr val="tx1"/>
                </a:solidFill>
                <a:latin typeface="Arial" panose="020B0604020202020204" pitchFamily="34" charset="0"/>
              </a:defRPr>
            </a:lvl2pPr>
            <a:lvl3pPr marL="1143000" indent="-228600" algn="r">
              <a:defRPr sz="1600">
                <a:solidFill>
                  <a:schemeClr val="tx1"/>
                </a:solidFill>
                <a:latin typeface="Arial" panose="020B0604020202020204" pitchFamily="34" charset="0"/>
              </a:defRPr>
            </a:lvl3pPr>
            <a:lvl4pPr marL="1600200" indent="-228600" algn="r">
              <a:defRPr sz="1600">
                <a:solidFill>
                  <a:schemeClr val="tx1"/>
                </a:solidFill>
                <a:latin typeface="Arial" panose="020B0604020202020204" pitchFamily="34" charset="0"/>
              </a:defRPr>
            </a:lvl4pPr>
            <a:lvl5pPr marL="2057400" indent="-228600" algn="r">
              <a:defRPr sz="1600">
                <a:solidFill>
                  <a:schemeClr val="tx1"/>
                </a:solidFill>
                <a:latin typeface="Arial" panose="020B0604020202020204" pitchFamily="34" charset="0"/>
              </a:defRPr>
            </a:lvl5pPr>
            <a:lvl6pPr marL="2514600" indent="-228600" algn="r" eaLnBrk="0" fontAlgn="base" hangingPunct="0">
              <a:spcBef>
                <a:spcPct val="0"/>
              </a:spcBef>
              <a:spcAft>
                <a:spcPct val="0"/>
              </a:spcAft>
              <a:defRPr sz="1600">
                <a:solidFill>
                  <a:schemeClr val="tx1"/>
                </a:solidFill>
                <a:latin typeface="Arial" panose="020B0604020202020204" pitchFamily="34" charset="0"/>
              </a:defRPr>
            </a:lvl6pPr>
            <a:lvl7pPr marL="2971800" indent="-228600" algn="r" eaLnBrk="0" fontAlgn="base" hangingPunct="0">
              <a:spcBef>
                <a:spcPct val="0"/>
              </a:spcBef>
              <a:spcAft>
                <a:spcPct val="0"/>
              </a:spcAft>
              <a:defRPr sz="1600">
                <a:solidFill>
                  <a:schemeClr val="tx1"/>
                </a:solidFill>
                <a:latin typeface="Arial" panose="020B0604020202020204" pitchFamily="34" charset="0"/>
              </a:defRPr>
            </a:lvl7pPr>
            <a:lvl8pPr marL="3429000" indent="-228600" algn="r" eaLnBrk="0" fontAlgn="base" hangingPunct="0">
              <a:spcBef>
                <a:spcPct val="0"/>
              </a:spcBef>
              <a:spcAft>
                <a:spcPct val="0"/>
              </a:spcAft>
              <a:defRPr sz="1600">
                <a:solidFill>
                  <a:schemeClr val="tx1"/>
                </a:solidFill>
                <a:latin typeface="Arial" panose="020B0604020202020204" pitchFamily="34" charset="0"/>
              </a:defRPr>
            </a:lvl8pPr>
            <a:lvl9pPr marL="3886200" indent="-228600" algn="r"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defRPr/>
            </a:pPr>
            <a:endParaRPr lang="cs-CZ" altLang="cs-CZ"/>
          </a:p>
        </p:txBody>
      </p:sp>
      <p:sp>
        <p:nvSpPr>
          <p:cNvPr id="1027" name="Rectangle 2">
            <a:extLst>
              <a:ext uri="{FF2B5EF4-FFF2-40B4-BE49-F238E27FC236}">
                <a16:creationId xmlns:a16="http://schemas.microsoft.com/office/drawing/2014/main" id="{22142E5F-1957-4991-8FE1-B0A408B16BCF}"/>
              </a:ext>
            </a:extLst>
          </p:cNvPr>
          <p:cNvSpPr>
            <a:spLocks noGrp="1" noChangeArrowheads="1"/>
          </p:cNvSpPr>
          <p:nvPr>
            <p:ph type="title"/>
          </p:nvPr>
        </p:nvSpPr>
        <p:spPr bwMode="auto">
          <a:xfrm>
            <a:off x="914400" y="1125538"/>
            <a:ext cx="77724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a:t>Klepnutím lze upravit styl předlohy nadpisů.</a:t>
            </a:r>
          </a:p>
        </p:txBody>
      </p:sp>
      <p:sp>
        <p:nvSpPr>
          <p:cNvPr id="1028" name="Rectangle 3">
            <a:extLst>
              <a:ext uri="{FF2B5EF4-FFF2-40B4-BE49-F238E27FC236}">
                <a16:creationId xmlns:a16="http://schemas.microsoft.com/office/drawing/2014/main" id="{726B6E77-41D4-482C-A6A1-BF346382B402}"/>
              </a:ext>
            </a:extLst>
          </p:cNvPr>
          <p:cNvSpPr>
            <a:spLocks noGrp="1" noChangeArrowheads="1"/>
          </p:cNvSpPr>
          <p:nvPr>
            <p:ph type="body" idx="1"/>
          </p:nvPr>
        </p:nvSpPr>
        <p:spPr bwMode="auto">
          <a:xfrm>
            <a:off x="900113" y="1773238"/>
            <a:ext cx="7772400"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226308" name="Rectangle 4">
            <a:extLst>
              <a:ext uri="{FF2B5EF4-FFF2-40B4-BE49-F238E27FC236}">
                <a16:creationId xmlns:a16="http://schemas.microsoft.com/office/drawing/2014/main" id="{7BD520AB-66A1-4EE4-A2C7-9DD31CF2CE0E}"/>
              </a:ext>
            </a:extLst>
          </p:cNvPr>
          <p:cNvSpPr>
            <a:spLocks noGrp="1" noChangeArrowheads="1"/>
          </p:cNvSpPr>
          <p:nvPr>
            <p:ph type="ftr" sz="quarter" idx="3"/>
          </p:nvPr>
        </p:nvSpPr>
        <p:spPr bwMode="auto">
          <a:xfrm>
            <a:off x="898525" y="6442075"/>
            <a:ext cx="6837363" cy="26352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eaLnBrk="1" hangingPunct="1">
              <a:defRPr sz="1200">
                <a:solidFill>
                  <a:srgbClr val="777777"/>
                </a:solidFill>
                <a:latin typeface="+mn-lt"/>
              </a:defRPr>
            </a:lvl1pPr>
          </a:lstStyle>
          <a:p>
            <a:pPr>
              <a:defRPr/>
            </a:pPr>
            <a:r>
              <a:rPr lang="cs-CZ"/>
              <a:t>Zápatí prezentace</a:t>
            </a:r>
          </a:p>
        </p:txBody>
      </p:sp>
      <p:sp>
        <p:nvSpPr>
          <p:cNvPr id="226309" name="Rectangle 5">
            <a:extLst>
              <a:ext uri="{FF2B5EF4-FFF2-40B4-BE49-F238E27FC236}">
                <a16:creationId xmlns:a16="http://schemas.microsoft.com/office/drawing/2014/main" id="{CDC570B0-F5EC-42A1-8A55-BF74F68F8548}"/>
              </a:ext>
            </a:extLst>
          </p:cNvPr>
          <p:cNvSpPr>
            <a:spLocks noGrp="1" noChangeArrowheads="1"/>
          </p:cNvSpPr>
          <p:nvPr>
            <p:ph type="sldNum" sz="quarter" idx="4"/>
          </p:nvPr>
        </p:nvSpPr>
        <p:spPr bwMode="auto">
          <a:xfrm>
            <a:off x="8023225" y="6442075"/>
            <a:ext cx="663575" cy="26352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eaLnBrk="1" hangingPunct="1">
              <a:defRPr sz="1200" b="1">
                <a:latin typeface="Trebuchet MS" panose="020B0603020202020204" pitchFamily="34" charset="0"/>
              </a:defRPr>
            </a:lvl1pPr>
          </a:lstStyle>
          <a:p>
            <a:pPr>
              <a:defRPr/>
            </a:pPr>
            <a:fld id="{EDDC446E-FE73-4817-B3F7-D5FBCFE3A603}" type="slidenum">
              <a:rPr lang="cs-CZ" altLang="cs-CZ"/>
              <a:pPr>
                <a:defRPr/>
              </a:pPr>
              <a:t>‹#›</a:t>
            </a:fld>
            <a:endParaRPr lang="cs-CZ" altLang="cs-CZ"/>
          </a:p>
        </p:txBody>
      </p:sp>
      <p:sp>
        <p:nvSpPr>
          <p:cNvPr id="1031" name="Text Box 10">
            <a:extLst>
              <a:ext uri="{FF2B5EF4-FFF2-40B4-BE49-F238E27FC236}">
                <a16:creationId xmlns:a16="http://schemas.microsoft.com/office/drawing/2014/main" id="{7B641047-A89B-4E42-90C6-96B6D5328DE3}"/>
              </a:ext>
            </a:extLst>
          </p:cNvPr>
          <p:cNvSpPr txBox="1">
            <a:spLocks noChangeArrowheads="1"/>
          </p:cNvSpPr>
          <p:nvPr/>
        </p:nvSpPr>
        <p:spPr bwMode="auto">
          <a:xfrm>
            <a:off x="6588125" y="161925"/>
            <a:ext cx="216058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r">
              <a:defRPr sz="1600">
                <a:solidFill>
                  <a:schemeClr val="tx1"/>
                </a:solidFill>
                <a:latin typeface="Arial" panose="020B0604020202020204" pitchFamily="34" charset="0"/>
              </a:defRPr>
            </a:lvl1pPr>
            <a:lvl2pPr marL="742950" indent="-285750" algn="r">
              <a:defRPr sz="1600">
                <a:solidFill>
                  <a:schemeClr val="tx1"/>
                </a:solidFill>
                <a:latin typeface="Arial" panose="020B0604020202020204" pitchFamily="34" charset="0"/>
              </a:defRPr>
            </a:lvl2pPr>
            <a:lvl3pPr marL="1143000" indent="-228600" algn="r">
              <a:defRPr sz="1600">
                <a:solidFill>
                  <a:schemeClr val="tx1"/>
                </a:solidFill>
                <a:latin typeface="Arial" panose="020B0604020202020204" pitchFamily="34" charset="0"/>
              </a:defRPr>
            </a:lvl3pPr>
            <a:lvl4pPr marL="1600200" indent="-228600" algn="r">
              <a:defRPr sz="1600">
                <a:solidFill>
                  <a:schemeClr val="tx1"/>
                </a:solidFill>
                <a:latin typeface="Arial" panose="020B0604020202020204" pitchFamily="34" charset="0"/>
              </a:defRPr>
            </a:lvl4pPr>
            <a:lvl5pPr marL="2057400" indent="-228600" algn="r">
              <a:defRPr sz="1600">
                <a:solidFill>
                  <a:schemeClr val="tx1"/>
                </a:solidFill>
                <a:latin typeface="Arial" panose="020B0604020202020204" pitchFamily="34" charset="0"/>
              </a:defRPr>
            </a:lvl5pPr>
            <a:lvl6pPr marL="2514600" indent="-228600" algn="r" eaLnBrk="0" fontAlgn="base" hangingPunct="0">
              <a:spcBef>
                <a:spcPct val="0"/>
              </a:spcBef>
              <a:spcAft>
                <a:spcPct val="0"/>
              </a:spcAft>
              <a:defRPr sz="1600">
                <a:solidFill>
                  <a:schemeClr val="tx1"/>
                </a:solidFill>
                <a:latin typeface="Arial" panose="020B0604020202020204" pitchFamily="34" charset="0"/>
              </a:defRPr>
            </a:lvl6pPr>
            <a:lvl7pPr marL="2971800" indent="-228600" algn="r" eaLnBrk="0" fontAlgn="base" hangingPunct="0">
              <a:spcBef>
                <a:spcPct val="0"/>
              </a:spcBef>
              <a:spcAft>
                <a:spcPct val="0"/>
              </a:spcAft>
              <a:defRPr sz="1600">
                <a:solidFill>
                  <a:schemeClr val="tx1"/>
                </a:solidFill>
                <a:latin typeface="Arial" panose="020B0604020202020204" pitchFamily="34" charset="0"/>
              </a:defRPr>
            </a:lvl7pPr>
            <a:lvl8pPr marL="3429000" indent="-228600" algn="r" eaLnBrk="0" fontAlgn="base" hangingPunct="0">
              <a:spcBef>
                <a:spcPct val="0"/>
              </a:spcBef>
              <a:spcAft>
                <a:spcPct val="0"/>
              </a:spcAft>
              <a:defRPr sz="1600">
                <a:solidFill>
                  <a:schemeClr val="tx1"/>
                </a:solidFill>
                <a:latin typeface="Arial" panose="020B0604020202020204" pitchFamily="34" charset="0"/>
              </a:defRPr>
            </a:lvl8pPr>
            <a:lvl9pPr marL="3886200" indent="-228600" algn="r"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defRPr/>
            </a:pPr>
            <a:r>
              <a:rPr lang="cs-CZ" altLang="cs-CZ" sz="1400">
                <a:solidFill>
                  <a:srgbClr val="68676C"/>
                </a:solidFill>
                <a:latin typeface="Trebuchet MS" panose="020B0603020202020204" pitchFamily="34" charset="0"/>
              </a:rPr>
              <a:t>www.law.muni.cz</a:t>
            </a:r>
          </a:p>
        </p:txBody>
      </p:sp>
      <p:pic>
        <p:nvPicPr>
          <p:cNvPr id="1032" name="Picture 24" descr="PF_PPT_nahled">
            <a:extLst>
              <a:ext uri="{FF2B5EF4-FFF2-40B4-BE49-F238E27FC236}">
                <a16:creationId xmlns:a16="http://schemas.microsoft.com/office/drawing/2014/main" id="{56582DCF-D7C9-4915-A860-5AE89686E7D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5925" y="-6350"/>
            <a:ext cx="2339975"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Rectangle 25">
            <a:extLst>
              <a:ext uri="{FF2B5EF4-FFF2-40B4-BE49-F238E27FC236}">
                <a16:creationId xmlns:a16="http://schemas.microsoft.com/office/drawing/2014/main" id="{3C780ADD-AD07-4666-84B4-F9132880E259}"/>
              </a:ext>
            </a:extLst>
          </p:cNvPr>
          <p:cNvSpPr>
            <a:spLocks noChangeArrowheads="1"/>
          </p:cNvSpPr>
          <p:nvPr/>
        </p:nvSpPr>
        <p:spPr bwMode="auto">
          <a:xfrm>
            <a:off x="6391275" y="819150"/>
            <a:ext cx="2752725" cy="115888"/>
          </a:xfrm>
          <a:prstGeom prst="rect">
            <a:avLst/>
          </a:prstGeom>
          <a:solidFill>
            <a:srgbClr val="80379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a:defRPr sz="1600">
                <a:solidFill>
                  <a:schemeClr val="tx1"/>
                </a:solidFill>
                <a:latin typeface="Arial" panose="020B0604020202020204" pitchFamily="34" charset="0"/>
              </a:defRPr>
            </a:lvl1pPr>
            <a:lvl2pPr marL="742950" indent="-285750" algn="r">
              <a:defRPr sz="1600">
                <a:solidFill>
                  <a:schemeClr val="tx1"/>
                </a:solidFill>
                <a:latin typeface="Arial" panose="020B0604020202020204" pitchFamily="34" charset="0"/>
              </a:defRPr>
            </a:lvl2pPr>
            <a:lvl3pPr marL="1143000" indent="-228600" algn="r">
              <a:defRPr sz="1600">
                <a:solidFill>
                  <a:schemeClr val="tx1"/>
                </a:solidFill>
                <a:latin typeface="Arial" panose="020B0604020202020204" pitchFamily="34" charset="0"/>
              </a:defRPr>
            </a:lvl3pPr>
            <a:lvl4pPr marL="1600200" indent="-228600" algn="r">
              <a:defRPr sz="1600">
                <a:solidFill>
                  <a:schemeClr val="tx1"/>
                </a:solidFill>
                <a:latin typeface="Arial" panose="020B0604020202020204" pitchFamily="34" charset="0"/>
              </a:defRPr>
            </a:lvl4pPr>
            <a:lvl5pPr marL="2057400" indent="-228600" algn="r">
              <a:defRPr sz="1600">
                <a:solidFill>
                  <a:schemeClr val="tx1"/>
                </a:solidFill>
                <a:latin typeface="Arial" panose="020B0604020202020204" pitchFamily="34" charset="0"/>
              </a:defRPr>
            </a:lvl5pPr>
            <a:lvl6pPr marL="2514600" indent="-228600" algn="r" eaLnBrk="0" fontAlgn="base" hangingPunct="0">
              <a:spcBef>
                <a:spcPct val="0"/>
              </a:spcBef>
              <a:spcAft>
                <a:spcPct val="0"/>
              </a:spcAft>
              <a:defRPr sz="1600">
                <a:solidFill>
                  <a:schemeClr val="tx1"/>
                </a:solidFill>
                <a:latin typeface="Arial" panose="020B0604020202020204" pitchFamily="34" charset="0"/>
              </a:defRPr>
            </a:lvl6pPr>
            <a:lvl7pPr marL="2971800" indent="-228600" algn="r" eaLnBrk="0" fontAlgn="base" hangingPunct="0">
              <a:spcBef>
                <a:spcPct val="0"/>
              </a:spcBef>
              <a:spcAft>
                <a:spcPct val="0"/>
              </a:spcAft>
              <a:defRPr sz="1600">
                <a:solidFill>
                  <a:schemeClr val="tx1"/>
                </a:solidFill>
                <a:latin typeface="Arial" panose="020B0604020202020204" pitchFamily="34" charset="0"/>
              </a:defRPr>
            </a:lvl7pPr>
            <a:lvl8pPr marL="3429000" indent="-228600" algn="r" eaLnBrk="0" fontAlgn="base" hangingPunct="0">
              <a:spcBef>
                <a:spcPct val="0"/>
              </a:spcBef>
              <a:spcAft>
                <a:spcPct val="0"/>
              </a:spcAft>
              <a:defRPr sz="1600">
                <a:solidFill>
                  <a:schemeClr val="tx1"/>
                </a:solidFill>
                <a:latin typeface="Arial" panose="020B0604020202020204" pitchFamily="34" charset="0"/>
              </a:defRPr>
            </a:lvl8pPr>
            <a:lvl9pPr marL="3886200" indent="-228600" algn="r"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defRPr/>
            </a:pPr>
            <a:endParaRPr lang="cs-CZ" altLang="cs-CZ"/>
          </a:p>
        </p:txBody>
      </p:sp>
      <p:pic>
        <p:nvPicPr>
          <p:cNvPr id="1034" name="Picture 28" descr="PF_PPT_en2">
            <a:extLst>
              <a:ext uri="{FF2B5EF4-FFF2-40B4-BE49-F238E27FC236}">
                <a16:creationId xmlns:a16="http://schemas.microsoft.com/office/drawing/2014/main" id="{84561BF3-A92B-462D-A320-DBB8B9EA9B1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05100" y="215900"/>
            <a:ext cx="20224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558" r:id="rId1"/>
    <p:sldLayoutId id="2147484559" r:id="rId2"/>
    <p:sldLayoutId id="2147484560" r:id="rId3"/>
    <p:sldLayoutId id="2147484561" r:id="rId4"/>
    <p:sldLayoutId id="2147484562" r:id="rId5"/>
    <p:sldLayoutId id="2147484563" r:id="rId6"/>
    <p:sldLayoutId id="2147484564" r:id="rId7"/>
    <p:sldLayoutId id="2147484565" r:id="rId8"/>
    <p:sldLayoutId id="2147484566" r:id="rId9"/>
    <p:sldLayoutId id="2147484567" r:id="rId10"/>
    <p:sldLayoutId id="2147484568" r:id="rId11"/>
  </p:sldLayoutIdLst>
  <p:hf hdr="0" dt="0"/>
  <p:txStyles>
    <p:titleStyle>
      <a:lvl1pPr algn="l" rtl="0" eaLnBrk="0" fontAlgn="base" hangingPunct="0">
        <a:spcBef>
          <a:spcPct val="0"/>
        </a:spcBef>
        <a:spcAft>
          <a:spcPct val="0"/>
        </a:spcAft>
        <a:defRPr sz="3200">
          <a:solidFill>
            <a:schemeClr val="tx1"/>
          </a:solidFill>
          <a:latin typeface="+mj-lt"/>
          <a:ea typeface="+mj-ea"/>
          <a:cs typeface="+mj-cs"/>
        </a:defRPr>
      </a:lvl1pPr>
      <a:lvl2pPr algn="l" rtl="0" eaLnBrk="0" fontAlgn="base" hangingPunct="0">
        <a:spcBef>
          <a:spcPct val="0"/>
        </a:spcBef>
        <a:spcAft>
          <a:spcPct val="0"/>
        </a:spcAft>
        <a:defRPr sz="3200">
          <a:solidFill>
            <a:schemeClr val="tx1"/>
          </a:solidFill>
          <a:latin typeface="Trebuchet MS" pitchFamily="34" charset="0"/>
        </a:defRPr>
      </a:lvl2pPr>
      <a:lvl3pPr algn="l" rtl="0" eaLnBrk="0" fontAlgn="base" hangingPunct="0">
        <a:spcBef>
          <a:spcPct val="0"/>
        </a:spcBef>
        <a:spcAft>
          <a:spcPct val="0"/>
        </a:spcAft>
        <a:defRPr sz="3200">
          <a:solidFill>
            <a:schemeClr val="tx1"/>
          </a:solidFill>
          <a:latin typeface="Trebuchet MS" pitchFamily="34" charset="0"/>
        </a:defRPr>
      </a:lvl3pPr>
      <a:lvl4pPr algn="l" rtl="0" eaLnBrk="0" fontAlgn="base" hangingPunct="0">
        <a:spcBef>
          <a:spcPct val="0"/>
        </a:spcBef>
        <a:spcAft>
          <a:spcPct val="0"/>
        </a:spcAft>
        <a:defRPr sz="3200">
          <a:solidFill>
            <a:schemeClr val="tx1"/>
          </a:solidFill>
          <a:latin typeface="Trebuchet MS" pitchFamily="34" charset="0"/>
        </a:defRPr>
      </a:lvl4pPr>
      <a:lvl5pPr algn="l" rtl="0" eaLnBrk="0" fontAlgn="base" hangingPunct="0">
        <a:spcBef>
          <a:spcPct val="0"/>
        </a:spcBef>
        <a:spcAft>
          <a:spcPct val="0"/>
        </a:spcAft>
        <a:defRPr sz="3200">
          <a:solidFill>
            <a:schemeClr val="tx1"/>
          </a:solidFill>
          <a:latin typeface="Trebuchet MS" pitchFamily="34" charset="0"/>
        </a:defRPr>
      </a:lvl5pPr>
      <a:lvl6pPr marL="457200" algn="l" rtl="0" fontAlgn="base">
        <a:spcBef>
          <a:spcPct val="0"/>
        </a:spcBef>
        <a:spcAft>
          <a:spcPct val="0"/>
        </a:spcAft>
        <a:defRPr sz="3200">
          <a:solidFill>
            <a:schemeClr val="tx1"/>
          </a:solidFill>
          <a:latin typeface="Trebuchet MS" pitchFamily="34" charset="0"/>
        </a:defRPr>
      </a:lvl6pPr>
      <a:lvl7pPr marL="914400" algn="l" rtl="0" fontAlgn="base">
        <a:spcBef>
          <a:spcPct val="0"/>
        </a:spcBef>
        <a:spcAft>
          <a:spcPct val="0"/>
        </a:spcAft>
        <a:defRPr sz="3200">
          <a:solidFill>
            <a:schemeClr val="tx1"/>
          </a:solidFill>
          <a:latin typeface="Trebuchet MS" pitchFamily="34" charset="0"/>
        </a:defRPr>
      </a:lvl7pPr>
      <a:lvl8pPr marL="1371600" algn="l" rtl="0" fontAlgn="base">
        <a:spcBef>
          <a:spcPct val="0"/>
        </a:spcBef>
        <a:spcAft>
          <a:spcPct val="0"/>
        </a:spcAft>
        <a:defRPr sz="3200">
          <a:solidFill>
            <a:schemeClr val="tx1"/>
          </a:solidFill>
          <a:latin typeface="Trebuchet MS" pitchFamily="34" charset="0"/>
        </a:defRPr>
      </a:lvl8pPr>
      <a:lvl9pPr marL="1828800" algn="l" rtl="0" fontAlgn="base">
        <a:spcBef>
          <a:spcPct val="0"/>
        </a:spcBef>
        <a:spcAft>
          <a:spcPct val="0"/>
        </a:spcAft>
        <a:defRPr sz="3200">
          <a:solidFill>
            <a:schemeClr val="tx1"/>
          </a:solidFill>
          <a:latin typeface="Trebuchet MS" pitchFamily="34" charset="0"/>
        </a:defRPr>
      </a:lvl9pPr>
    </p:titleStyle>
    <p:bodyStyle>
      <a:lvl1pPr marL="342900" indent="-342900" algn="l" rtl="0" eaLnBrk="0" fontAlgn="base" hangingPunct="0">
        <a:spcBef>
          <a:spcPct val="20000"/>
        </a:spcBef>
        <a:spcAft>
          <a:spcPct val="0"/>
        </a:spcAft>
        <a:buClr>
          <a:srgbClr val="A9AAAE"/>
        </a:buClr>
        <a:buFont typeface="Wingdings" panose="05000000000000000000" pitchFamily="2" charset="2"/>
        <a:buChar char="n"/>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A9AAAE"/>
        </a:buClr>
        <a:buFont typeface="Wingdings" panose="05000000000000000000" pitchFamily="2" charset="2"/>
        <a:buChar char="n"/>
        <a:defRPr sz="2200">
          <a:solidFill>
            <a:schemeClr val="tx1"/>
          </a:solidFill>
          <a:latin typeface="+mn-lt"/>
        </a:defRPr>
      </a:lvl2pPr>
      <a:lvl3pPr marL="1143000" indent="-228600" algn="l" rtl="0" eaLnBrk="0" fontAlgn="base" hangingPunct="0">
        <a:spcBef>
          <a:spcPct val="20000"/>
        </a:spcBef>
        <a:spcAft>
          <a:spcPct val="0"/>
        </a:spcAft>
        <a:buClr>
          <a:srgbClr val="A9AAAE"/>
        </a:buClr>
        <a:buFont typeface="Wingdings" panose="05000000000000000000" pitchFamily="2" charset="2"/>
        <a:buChar char="n"/>
        <a:defRPr sz="2000">
          <a:solidFill>
            <a:schemeClr val="tx1"/>
          </a:solidFill>
          <a:latin typeface="+mn-lt"/>
        </a:defRPr>
      </a:lvl3pPr>
      <a:lvl4pPr marL="1600200" indent="-228600" algn="l" rtl="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rgbClr val="A9AAAE"/>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rgbClr val="A9AAAE"/>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rgbClr val="A9AAAE"/>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rgbClr val="A9AAAE"/>
        </a:buClr>
        <a:buFont typeface="Wingdings" pitchFamily="2" charset="2"/>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6F6F7"/>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CD290BC-99F5-4C0C-9B85-62DC315652A8}"/>
              </a:ext>
            </a:extLst>
          </p:cNvPr>
          <p:cNvSpPr>
            <a:spLocks noChangeArrowheads="1"/>
          </p:cNvSpPr>
          <p:nvPr/>
        </p:nvSpPr>
        <p:spPr bwMode="auto">
          <a:xfrm>
            <a:off x="0" y="-6350"/>
            <a:ext cx="9144000" cy="2536825"/>
          </a:xfrm>
          <a:prstGeom prst="rect">
            <a:avLst/>
          </a:prstGeom>
          <a:solidFill>
            <a:srgbClr val="DFE1E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a:defRPr sz="1600">
                <a:solidFill>
                  <a:schemeClr val="tx1"/>
                </a:solidFill>
                <a:latin typeface="Arial" panose="020B0604020202020204" pitchFamily="34" charset="0"/>
              </a:defRPr>
            </a:lvl1pPr>
            <a:lvl2pPr marL="742950" indent="-285750" algn="r">
              <a:defRPr sz="1600">
                <a:solidFill>
                  <a:schemeClr val="tx1"/>
                </a:solidFill>
                <a:latin typeface="Arial" panose="020B0604020202020204" pitchFamily="34" charset="0"/>
              </a:defRPr>
            </a:lvl2pPr>
            <a:lvl3pPr marL="1143000" indent="-228600" algn="r">
              <a:defRPr sz="1600">
                <a:solidFill>
                  <a:schemeClr val="tx1"/>
                </a:solidFill>
                <a:latin typeface="Arial" panose="020B0604020202020204" pitchFamily="34" charset="0"/>
              </a:defRPr>
            </a:lvl3pPr>
            <a:lvl4pPr marL="1600200" indent="-228600" algn="r">
              <a:defRPr sz="1600">
                <a:solidFill>
                  <a:schemeClr val="tx1"/>
                </a:solidFill>
                <a:latin typeface="Arial" panose="020B0604020202020204" pitchFamily="34" charset="0"/>
              </a:defRPr>
            </a:lvl4pPr>
            <a:lvl5pPr marL="2057400" indent="-228600" algn="r">
              <a:defRPr sz="1600">
                <a:solidFill>
                  <a:schemeClr val="tx1"/>
                </a:solidFill>
                <a:latin typeface="Arial" panose="020B0604020202020204" pitchFamily="34" charset="0"/>
              </a:defRPr>
            </a:lvl5pPr>
            <a:lvl6pPr marL="2514600" indent="-228600" algn="r" eaLnBrk="0" fontAlgn="base" hangingPunct="0">
              <a:spcBef>
                <a:spcPct val="0"/>
              </a:spcBef>
              <a:spcAft>
                <a:spcPct val="0"/>
              </a:spcAft>
              <a:defRPr sz="1600">
                <a:solidFill>
                  <a:schemeClr val="tx1"/>
                </a:solidFill>
                <a:latin typeface="Arial" panose="020B0604020202020204" pitchFamily="34" charset="0"/>
              </a:defRPr>
            </a:lvl6pPr>
            <a:lvl7pPr marL="2971800" indent="-228600" algn="r" eaLnBrk="0" fontAlgn="base" hangingPunct="0">
              <a:spcBef>
                <a:spcPct val="0"/>
              </a:spcBef>
              <a:spcAft>
                <a:spcPct val="0"/>
              </a:spcAft>
              <a:defRPr sz="1600">
                <a:solidFill>
                  <a:schemeClr val="tx1"/>
                </a:solidFill>
                <a:latin typeface="Arial" panose="020B0604020202020204" pitchFamily="34" charset="0"/>
              </a:defRPr>
            </a:lvl7pPr>
            <a:lvl8pPr marL="3429000" indent="-228600" algn="r" eaLnBrk="0" fontAlgn="base" hangingPunct="0">
              <a:spcBef>
                <a:spcPct val="0"/>
              </a:spcBef>
              <a:spcAft>
                <a:spcPct val="0"/>
              </a:spcAft>
              <a:defRPr sz="1600">
                <a:solidFill>
                  <a:schemeClr val="tx1"/>
                </a:solidFill>
                <a:latin typeface="Arial" panose="020B0604020202020204" pitchFamily="34" charset="0"/>
              </a:defRPr>
            </a:lvl8pPr>
            <a:lvl9pPr marL="3886200" indent="-228600" algn="r"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defRPr/>
            </a:pPr>
            <a:endParaRPr lang="cs-CZ" altLang="cs-CZ"/>
          </a:p>
        </p:txBody>
      </p:sp>
      <p:sp>
        <p:nvSpPr>
          <p:cNvPr id="227332" name="Rectangle 4">
            <a:extLst>
              <a:ext uri="{FF2B5EF4-FFF2-40B4-BE49-F238E27FC236}">
                <a16:creationId xmlns:a16="http://schemas.microsoft.com/office/drawing/2014/main" id="{7B0CE380-FB11-48FE-A6C7-914C1F4CDE1F}"/>
              </a:ext>
            </a:extLst>
          </p:cNvPr>
          <p:cNvSpPr>
            <a:spLocks noGrp="1" noChangeArrowheads="1"/>
          </p:cNvSpPr>
          <p:nvPr>
            <p:ph type="ftr" sz="quarter" idx="3"/>
          </p:nvPr>
        </p:nvSpPr>
        <p:spPr bwMode="auto">
          <a:xfrm>
            <a:off x="2705100" y="6442075"/>
            <a:ext cx="4960938" cy="26352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eaLnBrk="1" hangingPunct="1">
              <a:defRPr sz="1200">
                <a:solidFill>
                  <a:srgbClr val="777777"/>
                </a:solidFill>
                <a:latin typeface="+mn-lt"/>
              </a:defRPr>
            </a:lvl1pPr>
          </a:lstStyle>
          <a:p>
            <a:pPr>
              <a:defRPr/>
            </a:pPr>
            <a:r>
              <a:rPr lang="cs-CZ"/>
              <a:t>Zápatí prezentace</a:t>
            </a:r>
          </a:p>
        </p:txBody>
      </p:sp>
      <p:sp>
        <p:nvSpPr>
          <p:cNvPr id="2052" name="Rectangle 11">
            <a:extLst>
              <a:ext uri="{FF2B5EF4-FFF2-40B4-BE49-F238E27FC236}">
                <a16:creationId xmlns:a16="http://schemas.microsoft.com/office/drawing/2014/main" id="{852640ED-007A-4A83-8929-4C61FA034E16}"/>
              </a:ext>
            </a:extLst>
          </p:cNvPr>
          <p:cNvSpPr>
            <a:spLocks noGrp="1" noChangeArrowheads="1"/>
          </p:cNvSpPr>
          <p:nvPr>
            <p:ph type="title"/>
          </p:nvPr>
        </p:nvSpPr>
        <p:spPr bwMode="auto">
          <a:xfrm>
            <a:off x="2705100" y="3141663"/>
            <a:ext cx="596900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0" numCol="1" anchor="t" anchorCtr="0" compatLnSpc="1">
            <a:prstTxWarp prst="textNoShape">
              <a:avLst/>
            </a:prstTxWarp>
          </a:bodyPr>
          <a:lstStyle/>
          <a:p>
            <a:pPr lvl="0"/>
            <a:r>
              <a:rPr lang="cs-CZ" altLang="cs-CZ"/>
              <a:t>Klepnutím lze upravit styl předlohy nadpisů.</a:t>
            </a:r>
          </a:p>
        </p:txBody>
      </p:sp>
      <p:sp>
        <p:nvSpPr>
          <p:cNvPr id="2053" name="Rectangle 22">
            <a:extLst>
              <a:ext uri="{FF2B5EF4-FFF2-40B4-BE49-F238E27FC236}">
                <a16:creationId xmlns:a16="http://schemas.microsoft.com/office/drawing/2014/main" id="{6A5988FA-40E8-4BA8-B6E1-058101A2A19B}"/>
              </a:ext>
            </a:extLst>
          </p:cNvPr>
          <p:cNvSpPr>
            <a:spLocks noChangeArrowheads="1"/>
          </p:cNvSpPr>
          <p:nvPr/>
        </p:nvSpPr>
        <p:spPr bwMode="auto">
          <a:xfrm>
            <a:off x="6391275" y="2457450"/>
            <a:ext cx="2752725" cy="115888"/>
          </a:xfrm>
          <a:prstGeom prst="rect">
            <a:avLst/>
          </a:prstGeom>
          <a:solidFill>
            <a:srgbClr val="80379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a:defRPr sz="1600">
                <a:solidFill>
                  <a:schemeClr val="tx1"/>
                </a:solidFill>
                <a:latin typeface="Arial" panose="020B0604020202020204" pitchFamily="34" charset="0"/>
              </a:defRPr>
            </a:lvl1pPr>
            <a:lvl2pPr marL="742950" indent="-285750" algn="r">
              <a:defRPr sz="1600">
                <a:solidFill>
                  <a:schemeClr val="tx1"/>
                </a:solidFill>
                <a:latin typeface="Arial" panose="020B0604020202020204" pitchFamily="34" charset="0"/>
              </a:defRPr>
            </a:lvl2pPr>
            <a:lvl3pPr marL="1143000" indent="-228600" algn="r">
              <a:defRPr sz="1600">
                <a:solidFill>
                  <a:schemeClr val="tx1"/>
                </a:solidFill>
                <a:latin typeface="Arial" panose="020B0604020202020204" pitchFamily="34" charset="0"/>
              </a:defRPr>
            </a:lvl3pPr>
            <a:lvl4pPr marL="1600200" indent="-228600" algn="r">
              <a:defRPr sz="1600">
                <a:solidFill>
                  <a:schemeClr val="tx1"/>
                </a:solidFill>
                <a:latin typeface="Arial" panose="020B0604020202020204" pitchFamily="34" charset="0"/>
              </a:defRPr>
            </a:lvl4pPr>
            <a:lvl5pPr marL="2057400" indent="-228600" algn="r">
              <a:defRPr sz="1600">
                <a:solidFill>
                  <a:schemeClr val="tx1"/>
                </a:solidFill>
                <a:latin typeface="Arial" panose="020B0604020202020204" pitchFamily="34" charset="0"/>
              </a:defRPr>
            </a:lvl5pPr>
            <a:lvl6pPr marL="2514600" indent="-228600" algn="r" eaLnBrk="0" fontAlgn="base" hangingPunct="0">
              <a:spcBef>
                <a:spcPct val="0"/>
              </a:spcBef>
              <a:spcAft>
                <a:spcPct val="0"/>
              </a:spcAft>
              <a:defRPr sz="1600">
                <a:solidFill>
                  <a:schemeClr val="tx1"/>
                </a:solidFill>
                <a:latin typeface="Arial" panose="020B0604020202020204" pitchFamily="34" charset="0"/>
              </a:defRPr>
            </a:lvl6pPr>
            <a:lvl7pPr marL="2971800" indent="-228600" algn="r" eaLnBrk="0" fontAlgn="base" hangingPunct="0">
              <a:spcBef>
                <a:spcPct val="0"/>
              </a:spcBef>
              <a:spcAft>
                <a:spcPct val="0"/>
              </a:spcAft>
              <a:defRPr sz="1600">
                <a:solidFill>
                  <a:schemeClr val="tx1"/>
                </a:solidFill>
                <a:latin typeface="Arial" panose="020B0604020202020204" pitchFamily="34" charset="0"/>
              </a:defRPr>
            </a:lvl7pPr>
            <a:lvl8pPr marL="3429000" indent="-228600" algn="r" eaLnBrk="0" fontAlgn="base" hangingPunct="0">
              <a:spcBef>
                <a:spcPct val="0"/>
              </a:spcBef>
              <a:spcAft>
                <a:spcPct val="0"/>
              </a:spcAft>
              <a:defRPr sz="1600">
                <a:solidFill>
                  <a:schemeClr val="tx1"/>
                </a:solidFill>
                <a:latin typeface="Arial" panose="020B0604020202020204" pitchFamily="34" charset="0"/>
              </a:defRPr>
            </a:lvl8pPr>
            <a:lvl9pPr marL="3886200" indent="-228600" algn="r"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defRPr/>
            </a:pPr>
            <a:endParaRPr lang="cs-CZ" altLang="cs-CZ"/>
          </a:p>
        </p:txBody>
      </p:sp>
      <p:pic>
        <p:nvPicPr>
          <p:cNvPr id="2054" name="Picture 24" descr="pruh+znak_PF_13_gray5+fialovy_RGB">
            <a:extLst>
              <a:ext uri="{FF2B5EF4-FFF2-40B4-BE49-F238E27FC236}">
                <a16:creationId xmlns:a16="http://schemas.microsoft.com/office/drawing/2014/main" id="{3C77F710-EBC9-4F15-AF5E-53E7F48D347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t="15526" b="33673"/>
          <a:stretch>
            <a:fillRect/>
          </a:stretch>
        </p:blipFill>
        <p:spPr bwMode="auto">
          <a:xfrm>
            <a:off x="415925" y="-63500"/>
            <a:ext cx="2339975"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25" descr="PF_PPT_en">
            <a:extLst>
              <a:ext uri="{FF2B5EF4-FFF2-40B4-BE49-F238E27FC236}">
                <a16:creationId xmlns:a16="http://schemas.microsoft.com/office/drawing/2014/main" id="{A0770CFA-273C-4434-BF97-7AD8B75E379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05100" y="431800"/>
            <a:ext cx="538797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569" r:id="rId1"/>
    <p:sldLayoutId id="2147484570" r:id="rId2"/>
    <p:sldLayoutId id="2147484571" r:id="rId3"/>
    <p:sldLayoutId id="2147484572" r:id="rId4"/>
    <p:sldLayoutId id="2147484573" r:id="rId5"/>
    <p:sldLayoutId id="2147484574" r:id="rId6"/>
    <p:sldLayoutId id="2147484575" r:id="rId7"/>
    <p:sldLayoutId id="2147484576" r:id="rId8"/>
    <p:sldLayoutId id="2147484577" r:id="rId9"/>
    <p:sldLayoutId id="2147484578" r:id="rId10"/>
    <p:sldLayoutId id="2147484579" r:id="rId11"/>
  </p:sldLayoutIdLst>
  <p:hf sldNum="0" hdr="0" dt="0"/>
  <p:txStyles>
    <p:titleStyle>
      <a:lvl1pPr algn="l" rtl="0" eaLnBrk="0" fontAlgn="base" hangingPunct="0">
        <a:spcBef>
          <a:spcPct val="20000"/>
        </a:spcBef>
        <a:spcAft>
          <a:spcPct val="0"/>
        </a:spcAft>
        <a:buClr>
          <a:srgbClr val="7D1E1E"/>
        </a:buClr>
        <a:buSzPct val="90000"/>
        <a:buFont typeface="Wingdings" panose="05000000000000000000" pitchFamily="2" charset="2"/>
        <a:defRPr sz="5200">
          <a:solidFill>
            <a:schemeClr val="tx1"/>
          </a:solidFill>
          <a:latin typeface="+mj-lt"/>
          <a:ea typeface="+mj-ea"/>
          <a:cs typeface="+mj-cs"/>
        </a:defRPr>
      </a:lvl1pPr>
      <a:lvl2pPr algn="l" rtl="0" eaLnBrk="0" fontAlgn="base" hangingPunct="0">
        <a:spcBef>
          <a:spcPct val="20000"/>
        </a:spcBef>
        <a:spcAft>
          <a:spcPct val="0"/>
        </a:spcAft>
        <a:buClr>
          <a:srgbClr val="7D1E1E"/>
        </a:buClr>
        <a:buSzPct val="90000"/>
        <a:buFont typeface="Wingdings" panose="05000000000000000000" pitchFamily="2" charset="2"/>
        <a:defRPr sz="5200">
          <a:solidFill>
            <a:schemeClr val="tx1"/>
          </a:solidFill>
          <a:latin typeface="Trebuchet MS" pitchFamily="34" charset="0"/>
        </a:defRPr>
      </a:lvl2pPr>
      <a:lvl3pPr algn="l" rtl="0" eaLnBrk="0" fontAlgn="base" hangingPunct="0">
        <a:spcBef>
          <a:spcPct val="20000"/>
        </a:spcBef>
        <a:spcAft>
          <a:spcPct val="0"/>
        </a:spcAft>
        <a:buClr>
          <a:srgbClr val="7D1E1E"/>
        </a:buClr>
        <a:buSzPct val="90000"/>
        <a:buFont typeface="Wingdings" panose="05000000000000000000" pitchFamily="2" charset="2"/>
        <a:defRPr sz="5200">
          <a:solidFill>
            <a:schemeClr val="tx1"/>
          </a:solidFill>
          <a:latin typeface="Trebuchet MS" pitchFamily="34" charset="0"/>
        </a:defRPr>
      </a:lvl3pPr>
      <a:lvl4pPr algn="l" rtl="0" eaLnBrk="0" fontAlgn="base" hangingPunct="0">
        <a:spcBef>
          <a:spcPct val="20000"/>
        </a:spcBef>
        <a:spcAft>
          <a:spcPct val="0"/>
        </a:spcAft>
        <a:buClr>
          <a:srgbClr val="7D1E1E"/>
        </a:buClr>
        <a:buSzPct val="90000"/>
        <a:buFont typeface="Wingdings" panose="05000000000000000000" pitchFamily="2" charset="2"/>
        <a:defRPr sz="5200">
          <a:solidFill>
            <a:schemeClr val="tx1"/>
          </a:solidFill>
          <a:latin typeface="Trebuchet MS" pitchFamily="34" charset="0"/>
        </a:defRPr>
      </a:lvl4pPr>
      <a:lvl5pPr algn="l" rtl="0" eaLnBrk="0" fontAlgn="base" hangingPunct="0">
        <a:spcBef>
          <a:spcPct val="20000"/>
        </a:spcBef>
        <a:spcAft>
          <a:spcPct val="0"/>
        </a:spcAft>
        <a:buClr>
          <a:srgbClr val="7D1E1E"/>
        </a:buClr>
        <a:buSzPct val="90000"/>
        <a:buFont typeface="Wingdings" panose="05000000000000000000" pitchFamily="2" charset="2"/>
        <a:defRPr sz="5200">
          <a:solidFill>
            <a:schemeClr val="tx1"/>
          </a:solidFill>
          <a:latin typeface="Trebuchet MS" pitchFamily="34" charset="0"/>
        </a:defRPr>
      </a:lvl5pPr>
      <a:lvl6pPr marL="457200" algn="l" rtl="0" fontAlgn="base">
        <a:spcBef>
          <a:spcPct val="20000"/>
        </a:spcBef>
        <a:spcAft>
          <a:spcPct val="0"/>
        </a:spcAft>
        <a:buClr>
          <a:srgbClr val="7D1E1E"/>
        </a:buClr>
        <a:buSzPct val="90000"/>
        <a:buFont typeface="Wingdings" pitchFamily="2" charset="2"/>
        <a:defRPr sz="5200">
          <a:solidFill>
            <a:schemeClr val="tx1"/>
          </a:solidFill>
          <a:latin typeface="Trebuchet MS" pitchFamily="34" charset="0"/>
        </a:defRPr>
      </a:lvl6pPr>
      <a:lvl7pPr marL="914400" algn="l" rtl="0" fontAlgn="base">
        <a:spcBef>
          <a:spcPct val="20000"/>
        </a:spcBef>
        <a:spcAft>
          <a:spcPct val="0"/>
        </a:spcAft>
        <a:buClr>
          <a:srgbClr val="7D1E1E"/>
        </a:buClr>
        <a:buSzPct val="90000"/>
        <a:buFont typeface="Wingdings" pitchFamily="2" charset="2"/>
        <a:defRPr sz="5200">
          <a:solidFill>
            <a:schemeClr val="tx1"/>
          </a:solidFill>
          <a:latin typeface="Trebuchet MS" pitchFamily="34" charset="0"/>
        </a:defRPr>
      </a:lvl7pPr>
      <a:lvl8pPr marL="1371600" algn="l" rtl="0" fontAlgn="base">
        <a:spcBef>
          <a:spcPct val="20000"/>
        </a:spcBef>
        <a:spcAft>
          <a:spcPct val="0"/>
        </a:spcAft>
        <a:buClr>
          <a:srgbClr val="7D1E1E"/>
        </a:buClr>
        <a:buSzPct val="90000"/>
        <a:buFont typeface="Wingdings" pitchFamily="2" charset="2"/>
        <a:defRPr sz="5200">
          <a:solidFill>
            <a:schemeClr val="tx1"/>
          </a:solidFill>
          <a:latin typeface="Trebuchet MS" pitchFamily="34" charset="0"/>
        </a:defRPr>
      </a:lvl8pPr>
      <a:lvl9pPr marL="1828800" algn="l" rtl="0" fontAlgn="base">
        <a:spcBef>
          <a:spcPct val="20000"/>
        </a:spcBef>
        <a:spcAft>
          <a:spcPct val="0"/>
        </a:spcAft>
        <a:buClr>
          <a:srgbClr val="7D1E1E"/>
        </a:buClr>
        <a:buSzPct val="90000"/>
        <a:buFont typeface="Wingdings" pitchFamily="2" charset="2"/>
        <a:defRPr sz="5200">
          <a:solidFill>
            <a:schemeClr val="tx1"/>
          </a:solidFill>
          <a:latin typeface="Trebuchet MS" pitchFamily="34" charset="0"/>
        </a:defRPr>
      </a:lvl9pPr>
    </p:titleStyle>
    <p:bodyStyle>
      <a:lvl1pPr marL="342900" indent="-342900" algn="l" rtl="0" eaLnBrk="0" fontAlgn="base" hangingPunct="0">
        <a:spcBef>
          <a:spcPct val="20000"/>
        </a:spcBef>
        <a:spcAft>
          <a:spcPct val="0"/>
        </a:spcAft>
        <a:buClr>
          <a:srgbClr val="7D1E1E"/>
        </a:buClr>
        <a:buSzPct val="90000"/>
        <a:buFont typeface="Wingdings" panose="05000000000000000000" pitchFamily="2" charset="2"/>
        <a:defRPr sz="3600" b="1">
          <a:solidFill>
            <a:srgbClr val="7D1E1E"/>
          </a:solidFill>
          <a:latin typeface="+mn-lt"/>
          <a:ea typeface="+mn-ea"/>
          <a:cs typeface="+mn-cs"/>
        </a:defRPr>
      </a:lvl1pPr>
      <a:lvl2pPr marL="827088" indent="-285750" algn="l" rtl="0" eaLnBrk="0" fontAlgn="base" hangingPunct="0">
        <a:spcBef>
          <a:spcPct val="20000"/>
        </a:spcBef>
        <a:spcAft>
          <a:spcPct val="0"/>
        </a:spcAft>
        <a:buClr>
          <a:srgbClr val="7D1E1E"/>
        </a:buClr>
        <a:buSzPct val="75000"/>
        <a:buFont typeface="Wingdings" panose="05000000000000000000" pitchFamily="2" charset="2"/>
        <a:buChar char="n"/>
        <a:defRPr sz="2600">
          <a:solidFill>
            <a:schemeClr val="tx1"/>
          </a:solidFill>
          <a:latin typeface="Arial" charset="0"/>
        </a:defRPr>
      </a:lvl2pPr>
      <a:lvl3pPr marL="1235075" indent="-228600" algn="l" rtl="0" eaLnBrk="0" fontAlgn="base" hangingPunct="0">
        <a:spcBef>
          <a:spcPct val="20000"/>
        </a:spcBef>
        <a:spcAft>
          <a:spcPct val="0"/>
        </a:spcAft>
        <a:buClr>
          <a:srgbClr val="7D1E1E"/>
        </a:buClr>
        <a:buFont typeface="Wingdings" panose="05000000000000000000" pitchFamily="2" charset="2"/>
        <a:buChar char="n"/>
        <a:defRPr sz="2300">
          <a:solidFill>
            <a:schemeClr val="tx1"/>
          </a:solidFill>
          <a:latin typeface="Arial" charset="0"/>
        </a:defRPr>
      </a:lvl3pPr>
      <a:lvl4pPr marL="1643063" indent="-228600" algn="l" rtl="0" eaLnBrk="0" fontAlgn="base" hangingPunct="0">
        <a:spcBef>
          <a:spcPct val="20000"/>
        </a:spcBef>
        <a:spcAft>
          <a:spcPct val="0"/>
        </a:spcAft>
        <a:buClr>
          <a:srgbClr val="7D1E1E"/>
        </a:buClr>
        <a:buFont typeface="Wingdings" panose="05000000000000000000" pitchFamily="2" charset="2"/>
        <a:buChar char="§"/>
        <a:defRPr sz="2000">
          <a:solidFill>
            <a:schemeClr val="tx1"/>
          </a:solidFill>
          <a:latin typeface="Arial" charset="0"/>
        </a:defRPr>
      </a:lvl4pPr>
      <a:lvl5pPr marL="2057400" indent="-228600" algn="l" rtl="0" eaLnBrk="0" fontAlgn="base" hangingPunct="0">
        <a:spcBef>
          <a:spcPct val="20000"/>
        </a:spcBef>
        <a:spcAft>
          <a:spcPct val="0"/>
        </a:spcAft>
        <a:buClr>
          <a:srgbClr val="7D1E1E"/>
        </a:buClr>
        <a:buFont typeface="Wingdings" panose="05000000000000000000" pitchFamily="2" charset="2"/>
        <a:buChar char="§"/>
        <a:defRPr sz="2000">
          <a:solidFill>
            <a:schemeClr val="tx1"/>
          </a:solidFill>
          <a:latin typeface="Arial" charset="0"/>
        </a:defRPr>
      </a:lvl5pPr>
      <a:lvl6pPr marL="2514600" indent="-228600" algn="l" rtl="0" fontAlgn="base">
        <a:spcBef>
          <a:spcPct val="20000"/>
        </a:spcBef>
        <a:spcAft>
          <a:spcPct val="0"/>
        </a:spcAft>
        <a:buClr>
          <a:srgbClr val="7D1E1E"/>
        </a:buClr>
        <a:buFont typeface="Wingdings" pitchFamily="2" charset="2"/>
        <a:buChar char="§"/>
        <a:defRPr sz="2000">
          <a:solidFill>
            <a:schemeClr val="tx1"/>
          </a:solidFill>
          <a:latin typeface="Arial" charset="0"/>
        </a:defRPr>
      </a:lvl6pPr>
      <a:lvl7pPr marL="2971800" indent="-228600" algn="l" rtl="0" fontAlgn="base">
        <a:spcBef>
          <a:spcPct val="20000"/>
        </a:spcBef>
        <a:spcAft>
          <a:spcPct val="0"/>
        </a:spcAft>
        <a:buClr>
          <a:srgbClr val="7D1E1E"/>
        </a:buClr>
        <a:buFont typeface="Wingdings" pitchFamily="2" charset="2"/>
        <a:buChar char="§"/>
        <a:defRPr sz="2000">
          <a:solidFill>
            <a:schemeClr val="tx1"/>
          </a:solidFill>
          <a:latin typeface="Arial" charset="0"/>
        </a:defRPr>
      </a:lvl7pPr>
      <a:lvl8pPr marL="3429000" indent="-228600" algn="l" rtl="0" fontAlgn="base">
        <a:spcBef>
          <a:spcPct val="20000"/>
        </a:spcBef>
        <a:spcAft>
          <a:spcPct val="0"/>
        </a:spcAft>
        <a:buClr>
          <a:srgbClr val="7D1E1E"/>
        </a:buClr>
        <a:buFont typeface="Wingdings" pitchFamily="2" charset="2"/>
        <a:buChar char="§"/>
        <a:defRPr sz="2000">
          <a:solidFill>
            <a:schemeClr val="tx1"/>
          </a:solidFill>
          <a:latin typeface="Arial" charset="0"/>
        </a:defRPr>
      </a:lvl8pPr>
      <a:lvl9pPr marL="3886200" indent="-228600" algn="l" rtl="0" fontAlgn="base">
        <a:spcBef>
          <a:spcPct val="20000"/>
        </a:spcBef>
        <a:spcAft>
          <a:spcPct val="0"/>
        </a:spcAft>
        <a:buClr>
          <a:srgbClr val="7D1E1E"/>
        </a:buClr>
        <a:buFont typeface="Wingdings" pitchFamily="2" charset="2"/>
        <a:buChar char="§"/>
        <a:defRPr sz="2000">
          <a:solidFill>
            <a:schemeClr val="tx1"/>
          </a:solidFill>
          <a:latin typeface="Arial" charset="0"/>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5.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p3"/><Relationship Id="rId1" Type="http://schemas.microsoft.com/office/2007/relationships/media" Target="../media/media27.mp3"/><Relationship Id="rId5" Type="http://schemas.openxmlformats.org/officeDocument/2006/relationships/image" Target="../media/image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p3"/><Relationship Id="rId1" Type="http://schemas.microsoft.com/office/2007/relationships/media" Target="../media/media28.mp3"/><Relationship Id="rId5" Type="http://schemas.openxmlformats.org/officeDocument/2006/relationships/image" Target="../media/image5.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p3"/><Relationship Id="rId1" Type="http://schemas.microsoft.com/office/2007/relationships/media" Target="../media/media29.mp3"/><Relationship Id="rId5" Type="http://schemas.openxmlformats.org/officeDocument/2006/relationships/image" Target="../media/image5.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p3"/><Relationship Id="rId1" Type="http://schemas.microsoft.com/office/2007/relationships/media" Target="../media/media30.mp3"/><Relationship Id="rId5" Type="http://schemas.openxmlformats.org/officeDocument/2006/relationships/image" Target="../media/image5.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5.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5.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5.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5.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5.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5.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5.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Nadpis 1">
            <a:extLst>
              <a:ext uri="{FF2B5EF4-FFF2-40B4-BE49-F238E27FC236}">
                <a16:creationId xmlns:a16="http://schemas.microsoft.com/office/drawing/2014/main" id="{DA799EBE-2E82-4801-8134-9E3C689FD7DD}"/>
              </a:ext>
            </a:extLst>
          </p:cNvPr>
          <p:cNvSpPr>
            <a:spLocks noGrp="1" noChangeArrowheads="1"/>
          </p:cNvSpPr>
          <p:nvPr>
            <p:ph type="ctrTitle"/>
          </p:nvPr>
        </p:nvSpPr>
        <p:spPr>
          <a:xfrm>
            <a:off x="1907704" y="476672"/>
            <a:ext cx="5969000" cy="5184874"/>
          </a:xfrm>
        </p:spPr>
        <p:txBody>
          <a:bodyPr/>
          <a:lstStyle/>
          <a:p>
            <a:pPr algn="ctr" eaLnBrk="1" hangingPunct="1"/>
            <a:r>
              <a:rPr lang="cs-CZ" sz="4000" dirty="0"/>
              <a:t>BM406K </a:t>
            </a:r>
            <a:r>
              <a:rPr lang="cs-CZ" sz="4000" b="1" dirty="0"/>
              <a:t>Vybrané otázky veřejné správy a správního práva I</a:t>
            </a:r>
            <a:br>
              <a:rPr lang="cs-CZ" altLang="cs-CZ" sz="3200" dirty="0"/>
            </a:br>
            <a:br>
              <a:rPr lang="cs-CZ" altLang="cs-CZ" sz="3200" dirty="0"/>
            </a:br>
            <a:r>
              <a:rPr lang="cs-CZ" altLang="cs-CZ" sz="3200" u="sng" dirty="0"/>
              <a:t>1. přednáška</a:t>
            </a:r>
            <a:br>
              <a:rPr lang="cs-CZ" altLang="cs-CZ" sz="3200" dirty="0"/>
            </a:br>
            <a:br>
              <a:rPr lang="cs-CZ" altLang="cs-CZ" sz="3200" dirty="0"/>
            </a:br>
            <a:r>
              <a:rPr lang="cs-CZ" altLang="cs-CZ" sz="3200" b="1" dirty="0"/>
              <a:t>Vnitřní správa</a:t>
            </a:r>
            <a:br>
              <a:rPr lang="cs-CZ" altLang="cs-CZ" sz="3200" b="1" dirty="0"/>
            </a:br>
            <a:r>
              <a:rPr lang="cs-CZ" sz="2800" i="1" dirty="0"/>
              <a:t>se zvláštním zaměřením na matriky, trvalý pobyt, rodná čísla a občanské průkazy</a:t>
            </a:r>
            <a:br>
              <a:rPr lang="cs-CZ" altLang="cs-CZ" sz="3200" b="1" dirty="0"/>
            </a:br>
            <a:endParaRPr lang="cs-CZ" altLang="cs-CZ" sz="3200" b="1" dirty="0"/>
          </a:p>
        </p:txBody>
      </p:sp>
      <p:sp>
        <p:nvSpPr>
          <p:cNvPr id="27651" name="Podnadpis 2">
            <a:extLst>
              <a:ext uri="{FF2B5EF4-FFF2-40B4-BE49-F238E27FC236}">
                <a16:creationId xmlns:a16="http://schemas.microsoft.com/office/drawing/2014/main" id="{209C4B0A-DF3D-4C27-8F60-B5B0C21503D0}"/>
              </a:ext>
            </a:extLst>
          </p:cNvPr>
          <p:cNvSpPr>
            <a:spLocks noGrp="1" noChangeArrowheads="1"/>
          </p:cNvSpPr>
          <p:nvPr>
            <p:ph type="subTitle" idx="1"/>
          </p:nvPr>
        </p:nvSpPr>
        <p:spPr>
          <a:xfrm>
            <a:off x="4139952" y="5757945"/>
            <a:ext cx="5969000" cy="647700"/>
          </a:xfrm>
        </p:spPr>
        <p:txBody>
          <a:bodyPr/>
          <a:lstStyle/>
          <a:p>
            <a:pPr eaLnBrk="1" hangingPunct="1">
              <a:buFont typeface="Arial" panose="020B0604020202020204" pitchFamily="34" charset="0"/>
              <a:buNone/>
            </a:pPr>
            <a:r>
              <a:rPr lang="cs-CZ" altLang="cs-CZ" dirty="0"/>
              <a:t>David Hejč</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498F21AD-2E5F-4D12-9CC7-E71F8ADCE953}"/>
              </a:ext>
            </a:extLst>
          </p:cNvPr>
          <p:cNvSpPr>
            <a:spLocks noGrp="1" noChangeArrowheads="1"/>
          </p:cNvSpPr>
          <p:nvPr>
            <p:ph type="title"/>
          </p:nvPr>
        </p:nvSpPr>
        <p:spPr/>
        <p:txBody>
          <a:bodyPr/>
          <a:lstStyle/>
          <a:p>
            <a:r>
              <a:rPr lang="cs-CZ" altLang="cs-CZ"/>
              <a:t>Struktura</a:t>
            </a:r>
          </a:p>
        </p:txBody>
      </p:sp>
      <p:sp>
        <p:nvSpPr>
          <p:cNvPr id="46083" name="Rectangle 3">
            <a:extLst>
              <a:ext uri="{FF2B5EF4-FFF2-40B4-BE49-F238E27FC236}">
                <a16:creationId xmlns:a16="http://schemas.microsoft.com/office/drawing/2014/main" id="{89973492-617B-41B4-BB27-EB28F6676065}"/>
              </a:ext>
            </a:extLst>
          </p:cNvPr>
          <p:cNvSpPr>
            <a:spLocks noGrp="1" noChangeArrowheads="1"/>
          </p:cNvSpPr>
          <p:nvPr>
            <p:ph type="body" idx="1"/>
          </p:nvPr>
        </p:nvSpPr>
        <p:spPr/>
        <p:txBody>
          <a:bodyPr/>
          <a:lstStyle/>
          <a:p>
            <a:r>
              <a:rPr lang="cs-CZ" altLang="cs-CZ" b="1" u="sng" dirty="0"/>
              <a:t>Knihy</a:t>
            </a:r>
            <a:r>
              <a:rPr lang="cs-CZ" altLang="cs-CZ" dirty="0"/>
              <a:t> – svázané tiskopisy a jmenný rejstřík</a:t>
            </a:r>
          </a:p>
          <a:p>
            <a:r>
              <a:rPr lang="cs-CZ" altLang="cs-CZ" b="1" u="sng" dirty="0"/>
              <a:t>Sbírka listin</a:t>
            </a:r>
            <a:r>
              <a:rPr lang="cs-CZ" altLang="cs-CZ" dirty="0"/>
              <a:t> – listiny (převážně veřejné), které tvoří podklad pro matriční zápis, jeho změnu nebo opravu (př. rozhodnutí soudů nebo správních orgánů)</a:t>
            </a:r>
          </a:p>
          <a:p>
            <a:r>
              <a:rPr lang="cs-CZ" altLang="cs-CZ" dirty="0"/>
              <a:t>- vede se zvlášť pro jednotlivé knihy (rok)</a:t>
            </a:r>
          </a:p>
          <a:p>
            <a:r>
              <a:rPr lang="cs-CZ" altLang="cs-CZ" dirty="0"/>
              <a:t>- zápis se provádí z úřední povinnosti</a:t>
            </a:r>
          </a:p>
        </p:txBody>
      </p:sp>
      <p:pic>
        <p:nvPicPr>
          <p:cNvPr id="2" name="10">
            <a:hlinkClick r:id="" action="ppaction://media"/>
            <a:extLst>
              <a:ext uri="{FF2B5EF4-FFF2-40B4-BE49-F238E27FC236}">
                <a16:creationId xmlns:a16="http://schemas.microsoft.com/office/drawing/2014/main" id="{7DBA6B2F-444C-468F-AD62-CDE0144639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0152" y="607765"/>
            <a:ext cx="1035546" cy="10355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2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2959F20E-88A6-4706-8A68-04CA41EC3E2B}"/>
              </a:ext>
            </a:extLst>
          </p:cNvPr>
          <p:cNvSpPr>
            <a:spLocks noGrp="1" noChangeArrowheads="1"/>
          </p:cNvSpPr>
          <p:nvPr>
            <p:ph type="title"/>
          </p:nvPr>
        </p:nvSpPr>
        <p:spPr/>
        <p:txBody>
          <a:bodyPr/>
          <a:lstStyle/>
          <a:p>
            <a:r>
              <a:rPr lang="cs-CZ" altLang="cs-CZ"/>
              <a:t>Vymezení pojmu</a:t>
            </a:r>
          </a:p>
        </p:txBody>
      </p:sp>
      <p:sp>
        <p:nvSpPr>
          <p:cNvPr id="48131" name="Rectangle 3">
            <a:extLst>
              <a:ext uri="{FF2B5EF4-FFF2-40B4-BE49-F238E27FC236}">
                <a16:creationId xmlns:a16="http://schemas.microsoft.com/office/drawing/2014/main" id="{C34B85AE-1F7B-4F54-803B-1AEEC2323DBA}"/>
              </a:ext>
            </a:extLst>
          </p:cNvPr>
          <p:cNvSpPr>
            <a:spLocks noGrp="1" noChangeArrowheads="1"/>
          </p:cNvSpPr>
          <p:nvPr>
            <p:ph type="body" idx="1"/>
          </p:nvPr>
        </p:nvSpPr>
        <p:spPr/>
        <p:txBody>
          <a:bodyPr/>
          <a:lstStyle/>
          <a:p>
            <a:pPr algn="just"/>
            <a:r>
              <a:rPr lang="cs-CZ" altLang="cs-CZ" sz="2800" u="sng" dirty="0"/>
              <a:t>Matriční doklad</a:t>
            </a:r>
            <a:r>
              <a:rPr lang="cs-CZ" altLang="cs-CZ" sz="2800" dirty="0"/>
              <a:t> – výpis z matriční knihy, který obsahuje údaje nebo potvrzení o údajích zapsaných v matriční knize. Jedná se o veřejnou listinu. </a:t>
            </a:r>
          </a:p>
          <a:p>
            <a:pPr algn="just"/>
            <a:endParaRPr lang="cs-CZ" altLang="cs-CZ" sz="2800" dirty="0"/>
          </a:p>
          <a:p>
            <a:pPr algn="just"/>
            <a:r>
              <a:rPr lang="cs-CZ" altLang="cs-CZ" sz="2800" u="sng" dirty="0"/>
              <a:t>Matriční událost</a:t>
            </a:r>
            <a:r>
              <a:rPr lang="cs-CZ" altLang="cs-CZ" sz="2800" dirty="0"/>
              <a:t> – skutečnosti rozhodné pro matriční zápis (narození, uzavření manželství, registrovaného partnerství, úmrtí, ale také určení otcovství, osvojení apod.)</a:t>
            </a:r>
          </a:p>
          <a:p>
            <a:pPr algn="just"/>
            <a:endParaRPr lang="cs-CZ" altLang="cs-CZ" sz="2800" dirty="0"/>
          </a:p>
          <a:p>
            <a:pPr algn="just"/>
            <a:endParaRPr lang="cs-CZ" altLang="cs-CZ" sz="2800" dirty="0"/>
          </a:p>
        </p:txBody>
      </p:sp>
      <p:pic>
        <p:nvPicPr>
          <p:cNvPr id="2" name="11">
            <a:hlinkClick r:id="" action="ppaction://media"/>
            <a:extLst>
              <a:ext uri="{FF2B5EF4-FFF2-40B4-BE49-F238E27FC236}">
                <a16:creationId xmlns:a16="http://schemas.microsoft.com/office/drawing/2014/main" id="{0ACB3D90-0117-4AD5-BC60-5250A51B99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84168" y="256779"/>
            <a:ext cx="1444228" cy="14442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5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ACC76D37-E077-4771-B7C0-538D9687AC70}"/>
              </a:ext>
            </a:extLst>
          </p:cNvPr>
          <p:cNvSpPr>
            <a:spLocks noGrp="1" noChangeArrowheads="1"/>
          </p:cNvSpPr>
          <p:nvPr>
            <p:ph type="title"/>
          </p:nvPr>
        </p:nvSpPr>
        <p:spPr>
          <a:xfrm>
            <a:off x="908050" y="750888"/>
            <a:ext cx="7772400" cy="503237"/>
          </a:xfrm>
        </p:spPr>
        <p:txBody>
          <a:bodyPr/>
          <a:lstStyle/>
          <a:p>
            <a:r>
              <a:rPr lang="cs-CZ" altLang="cs-CZ"/>
              <a:t>Kniha narození</a:t>
            </a:r>
            <a:br>
              <a:rPr lang="cs-CZ" altLang="cs-CZ"/>
            </a:br>
            <a:endParaRPr lang="cs-CZ" altLang="cs-CZ"/>
          </a:p>
        </p:txBody>
      </p:sp>
      <p:sp>
        <p:nvSpPr>
          <p:cNvPr id="27651" name="Rectangle 3">
            <a:extLst>
              <a:ext uri="{FF2B5EF4-FFF2-40B4-BE49-F238E27FC236}">
                <a16:creationId xmlns:a16="http://schemas.microsoft.com/office/drawing/2014/main" id="{6E4A01C0-8F6D-4215-8C5E-516D0F1F6BB4}"/>
              </a:ext>
            </a:extLst>
          </p:cNvPr>
          <p:cNvSpPr>
            <a:spLocks noGrp="1" noChangeArrowheads="1"/>
          </p:cNvSpPr>
          <p:nvPr>
            <p:ph type="body" idx="1"/>
          </p:nvPr>
        </p:nvSpPr>
        <p:spPr>
          <a:xfrm>
            <a:off x="908050" y="1412875"/>
            <a:ext cx="7772400" cy="4357688"/>
          </a:xfrm>
        </p:spPr>
        <p:txBody>
          <a:bodyPr/>
          <a:lstStyle/>
          <a:p>
            <a:pPr marL="0" indent="0">
              <a:lnSpc>
                <a:spcPct val="80000"/>
              </a:lnSpc>
              <a:buFont typeface="Wingdings" panose="05000000000000000000" pitchFamily="2" charset="2"/>
              <a:buNone/>
              <a:defRPr/>
            </a:pPr>
            <a:r>
              <a:rPr lang="cs-CZ" altLang="cs-CZ" sz="2100" u="sng" dirty="0"/>
              <a:t>Matriční událost:</a:t>
            </a:r>
            <a:r>
              <a:rPr lang="cs-CZ" altLang="cs-CZ" sz="2100" dirty="0"/>
              <a:t> narození FO ( zapisuje se podle místa narození, jinak kde byla nalezena x dopravní prostředek - vyložení )</a:t>
            </a:r>
          </a:p>
          <a:p>
            <a:pPr marL="0" indent="0">
              <a:lnSpc>
                <a:spcPct val="80000"/>
              </a:lnSpc>
              <a:buFont typeface="Wingdings" panose="05000000000000000000" pitchFamily="2" charset="2"/>
              <a:buNone/>
              <a:defRPr/>
            </a:pPr>
            <a:r>
              <a:rPr lang="cs-CZ" altLang="cs-CZ" sz="2100" dirty="0"/>
              <a:t>hlásí </a:t>
            </a:r>
          </a:p>
          <a:p>
            <a:pPr lvl="1">
              <a:lnSpc>
                <a:spcPct val="80000"/>
              </a:lnSpc>
              <a:defRPr/>
            </a:pPr>
            <a:r>
              <a:rPr lang="cs-CZ" altLang="cs-CZ" sz="1900" dirty="0"/>
              <a:t>zdravotnické zařízení (3 pracovní dny)</a:t>
            </a:r>
          </a:p>
          <a:p>
            <a:pPr lvl="1">
              <a:lnSpc>
                <a:spcPct val="80000"/>
              </a:lnSpc>
              <a:defRPr/>
            </a:pPr>
            <a:r>
              <a:rPr lang="cs-CZ" altLang="cs-CZ" sz="2100" dirty="0"/>
              <a:t>lékař (3 dny)</a:t>
            </a:r>
          </a:p>
          <a:p>
            <a:pPr lvl="1">
              <a:lnSpc>
                <a:spcPct val="80000"/>
              </a:lnSpc>
              <a:defRPr/>
            </a:pPr>
            <a:r>
              <a:rPr lang="cs-CZ" altLang="cs-CZ" sz="2100" dirty="0"/>
              <a:t>jeden z rodičů nebo jeho zákonný zástupce či opatrovník (3 dny)</a:t>
            </a:r>
          </a:p>
          <a:p>
            <a:pPr lvl="1">
              <a:lnSpc>
                <a:spcPct val="80000"/>
              </a:lnSpc>
              <a:defRPr/>
            </a:pPr>
            <a:r>
              <a:rPr lang="cs-CZ" altLang="cs-CZ" sz="2100" dirty="0"/>
              <a:t>matka (3 dny od chvíle, kdy je schopna)</a:t>
            </a:r>
          </a:p>
          <a:p>
            <a:pPr lvl="1">
              <a:lnSpc>
                <a:spcPct val="80000"/>
              </a:lnSpc>
              <a:defRPr/>
            </a:pPr>
            <a:r>
              <a:rPr lang="cs-CZ" altLang="cs-CZ" sz="2100" dirty="0"/>
              <a:t>osoba, která se o narození dítěte dozvěděla (3 dny)</a:t>
            </a:r>
          </a:p>
          <a:p>
            <a:pPr marL="0" indent="0">
              <a:lnSpc>
                <a:spcPct val="80000"/>
              </a:lnSpc>
              <a:buFont typeface="Wingdings" panose="05000000000000000000" pitchFamily="2" charset="2"/>
              <a:buNone/>
              <a:defRPr/>
            </a:pPr>
            <a:endParaRPr lang="cs-CZ" altLang="cs-CZ" sz="2100" i="1" dirty="0"/>
          </a:p>
          <a:p>
            <a:pPr marL="0" indent="0">
              <a:lnSpc>
                <a:spcPct val="80000"/>
              </a:lnSpc>
              <a:buFont typeface="Wingdings" panose="05000000000000000000" pitchFamily="2" charset="2"/>
              <a:buNone/>
              <a:defRPr/>
            </a:pPr>
            <a:endParaRPr lang="cs-CZ" altLang="cs-CZ" sz="2100" i="1" dirty="0"/>
          </a:p>
          <a:p>
            <a:pPr marL="0" indent="0">
              <a:lnSpc>
                <a:spcPct val="80000"/>
              </a:lnSpc>
              <a:buFont typeface="Wingdings" panose="05000000000000000000" pitchFamily="2" charset="2"/>
              <a:buNone/>
              <a:defRPr/>
            </a:pPr>
            <a:r>
              <a:rPr lang="cs-CZ" altLang="cs-CZ" sz="2100" i="1" dirty="0"/>
              <a:t>jméno matky se nezapisuje u utajovaných porodů</a:t>
            </a:r>
          </a:p>
          <a:p>
            <a:pPr>
              <a:lnSpc>
                <a:spcPct val="80000"/>
              </a:lnSpc>
              <a:defRPr/>
            </a:pPr>
            <a:endParaRPr lang="cs-CZ" altLang="cs-CZ" sz="2100" dirty="0"/>
          </a:p>
          <a:p>
            <a:pPr marL="0" indent="0">
              <a:lnSpc>
                <a:spcPct val="80000"/>
              </a:lnSpc>
              <a:buFont typeface="Wingdings" panose="05000000000000000000" pitchFamily="2" charset="2"/>
              <a:buNone/>
              <a:defRPr/>
            </a:pPr>
            <a:r>
              <a:rPr lang="cs-CZ" altLang="cs-CZ" sz="2100" u="sng" dirty="0"/>
              <a:t>Matriční doklad</a:t>
            </a:r>
            <a:r>
              <a:rPr lang="cs-CZ" altLang="cs-CZ" sz="2100" dirty="0"/>
              <a:t>: rodný list</a:t>
            </a:r>
          </a:p>
          <a:p>
            <a:pPr>
              <a:lnSpc>
                <a:spcPct val="80000"/>
              </a:lnSpc>
              <a:defRPr/>
            </a:pPr>
            <a:endParaRPr lang="cs-CZ" altLang="cs-CZ" sz="2000" dirty="0"/>
          </a:p>
        </p:txBody>
      </p:sp>
      <p:pic>
        <p:nvPicPr>
          <p:cNvPr id="2" name="12">
            <a:hlinkClick r:id="" action="ppaction://media"/>
            <a:extLst>
              <a:ext uri="{FF2B5EF4-FFF2-40B4-BE49-F238E27FC236}">
                <a16:creationId xmlns:a16="http://schemas.microsoft.com/office/drawing/2014/main" id="{66B9C23E-862E-45E5-8962-92281354EF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6136" y="-53677"/>
            <a:ext cx="1609129" cy="16091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2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882FBAA9-68A2-41F4-9C43-8F569A4BF0D7}"/>
              </a:ext>
            </a:extLst>
          </p:cNvPr>
          <p:cNvSpPr>
            <a:spLocks noGrp="1" noChangeArrowheads="1"/>
          </p:cNvSpPr>
          <p:nvPr>
            <p:ph type="title"/>
          </p:nvPr>
        </p:nvSpPr>
        <p:spPr/>
        <p:txBody>
          <a:bodyPr/>
          <a:lstStyle/>
          <a:p>
            <a:r>
              <a:rPr lang="cs-CZ" altLang="cs-CZ"/>
              <a:t>Kniha manželství</a:t>
            </a:r>
          </a:p>
        </p:txBody>
      </p:sp>
      <p:sp>
        <p:nvSpPr>
          <p:cNvPr id="52227" name="Rectangle 3">
            <a:extLst>
              <a:ext uri="{FF2B5EF4-FFF2-40B4-BE49-F238E27FC236}">
                <a16:creationId xmlns:a16="http://schemas.microsoft.com/office/drawing/2014/main" id="{AE7A2DA3-81E3-43BB-B545-7E9F214315BD}"/>
              </a:ext>
            </a:extLst>
          </p:cNvPr>
          <p:cNvSpPr>
            <a:spLocks noGrp="1" noChangeArrowheads="1"/>
          </p:cNvSpPr>
          <p:nvPr>
            <p:ph type="body" idx="1"/>
          </p:nvPr>
        </p:nvSpPr>
        <p:spPr/>
        <p:txBody>
          <a:bodyPr/>
          <a:lstStyle/>
          <a:p>
            <a:r>
              <a:rPr lang="cs-CZ" altLang="cs-CZ" u="sng" dirty="0"/>
              <a:t>Matriční událost</a:t>
            </a:r>
            <a:r>
              <a:rPr lang="cs-CZ" altLang="cs-CZ" dirty="0"/>
              <a:t>: uzavření manželství</a:t>
            </a:r>
          </a:p>
          <a:p>
            <a:r>
              <a:rPr lang="cs-CZ" altLang="cs-CZ" dirty="0"/>
              <a:t>- zápis se provádí na základě protokolu o uzavření manželství (vyhotovuje matriční úřad (manželé, svědci a oddávající a matrikář nebo církev)</a:t>
            </a:r>
          </a:p>
          <a:p>
            <a:endParaRPr lang="cs-CZ" altLang="cs-CZ" dirty="0"/>
          </a:p>
          <a:p>
            <a:r>
              <a:rPr lang="cs-CZ" altLang="cs-CZ" u="sng" dirty="0"/>
              <a:t>Matriční doklad</a:t>
            </a:r>
            <a:r>
              <a:rPr lang="cs-CZ" altLang="cs-CZ" dirty="0"/>
              <a:t>: oddací list</a:t>
            </a:r>
          </a:p>
        </p:txBody>
      </p:sp>
      <p:pic>
        <p:nvPicPr>
          <p:cNvPr id="2" name="13">
            <a:hlinkClick r:id="" action="ppaction://media"/>
            <a:extLst>
              <a:ext uri="{FF2B5EF4-FFF2-40B4-BE49-F238E27FC236}">
                <a16:creationId xmlns:a16="http://schemas.microsoft.com/office/drawing/2014/main" id="{9BC54A3F-A9A1-4DF2-B7D5-71C025F1B5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16216" y="364133"/>
            <a:ext cx="1264642" cy="12646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7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C95A034E-ABCE-4AD7-A20B-B7FA67935BE3}"/>
              </a:ext>
            </a:extLst>
          </p:cNvPr>
          <p:cNvSpPr>
            <a:spLocks noGrp="1" noChangeArrowheads="1"/>
          </p:cNvSpPr>
          <p:nvPr>
            <p:ph type="title"/>
          </p:nvPr>
        </p:nvSpPr>
        <p:spPr/>
        <p:txBody>
          <a:bodyPr/>
          <a:lstStyle/>
          <a:p>
            <a:r>
              <a:rPr lang="cs-CZ" altLang="cs-CZ" sz="4000"/>
              <a:t>Kniha registrovaného partnerství</a:t>
            </a:r>
            <a:br>
              <a:rPr lang="cs-CZ" altLang="cs-CZ" sz="4000"/>
            </a:br>
            <a:endParaRPr lang="cs-CZ" altLang="cs-CZ" sz="4000"/>
          </a:p>
        </p:txBody>
      </p:sp>
      <p:sp>
        <p:nvSpPr>
          <p:cNvPr id="54275" name="Rectangle 3">
            <a:extLst>
              <a:ext uri="{FF2B5EF4-FFF2-40B4-BE49-F238E27FC236}">
                <a16:creationId xmlns:a16="http://schemas.microsoft.com/office/drawing/2014/main" id="{C4B11104-8E3A-4FAB-82F0-4351E2216A1D}"/>
              </a:ext>
            </a:extLst>
          </p:cNvPr>
          <p:cNvSpPr>
            <a:spLocks noGrp="1" noChangeArrowheads="1"/>
          </p:cNvSpPr>
          <p:nvPr>
            <p:ph type="body" idx="1"/>
          </p:nvPr>
        </p:nvSpPr>
        <p:spPr/>
        <p:txBody>
          <a:bodyPr/>
          <a:lstStyle/>
          <a:p>
            <a:r>
              <a:rPr lang="cs-CZ" altLang="cs-CZ" i="1"/>
              <a:t>Zák. č. 115/2006 Sb.</a:t>
            </a:r>
          </a:p>
          <a:p>
            <a:endParaRPr lang="cs-CZ" altLang="cs-CZ" i="1"/>
          </a:p>
          <a:p>
            <a:r>
              <a:rPr lang="cs-CZ" altLang="cs-CZ" u="sng"/>
              <a:t>Matriční událost:</a:t>
            </a:r>
            <a:r>
              <a:rPr lang="cs-CZ" altLang="cs-CZ"/>
              <a:t> uzavření RP</a:t>
            </a:r>
          </a:p>
          <a:p>
            <a:r>
              <a:rPr lang="cs-CZ" altLang="cs-CZ"/>
              <a:t> - podkladem pro zápis je protokol o prohlášení</a:t>
            </a:r>
          </a:p>
          <a:p>
            <a:endParaRPr lang="cs-CZ" altLang="cs-CZ"/>
          </a:p>
          <a:p>
            <a:r>
              <a:rPr lang="cs-CZ" altLang="cs-CZ" u="sng"/>
              <a:t>Matriční doklad:</a:t>
            </a:r>
            <a:r>
              <a:rPr lang="cs-CZ" altLang="cs-CZ"/>
              <a:t> doklad o partnerství</a:t>
            </a:r>
          </a:p>
        </p:txBody>
      </p:sp>
      <p:pic>
        <p:nvPicPr>
          <p:cNvPr id="2" name="14">
            <a:hlinkClick r:id="" action="ppaction://media"/>
            <a:extLst>
              <a:ext uri="{FF2B5EF4-FFF2-40B4-BE49-F238E27FC236}">
                <a16:creationId xmlns:a16="http://schemas.microsoft.com/office/drawing/2014/main" id="{B767DBC4-4160-4327-8548-BCE018EB6E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45425" y="1628775"/>
            <a:ext cx="1441375" cy="14413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9C85EE2D-5582-433E-860D-B1E405B64448}"/>
              </a:ext>
            </a:extLst>
          </p:cNvPr>
          <p:cNvSpPr>
            <a:spLocks noGrp="1" noChangeArrowheads="1"/>
          </p:cNvSpPr>
          <p:nvPr>
            <p:ph type="title"/>
          </p:nvPr>
        </p:nvSpPr>
        <p:spPr/>
        <p:txBody>
          <a:bodyPr/>
          <a:lstStyle/>
          <a:p>
            <a:r>
              <a:rPr lang="cs-CZ" altLang="cs-CZ"/>
              <a:t>Kniha úmrtí</a:t>
            </a:r>
          </a:p>
        </p:txBody>
      </p:sp>
      <p:sp>
        <p:nvSpPr>
          <p:cNvPr id="21507" name="Rectangle 3">
            <a:extLst>
              <a:ext uri="{FF2B5EF4-FFF2-40B4-BE49-F238E27FC236}">
                <a16:creationId xmlns:a16="http://schemas.microsoft.com/office/drawing/2014/main" id="{D4B64C1E-BC5C-490B-8091-6EBD4F4F8407}"/>
              </a:ext>
            </a:extLst>
          </p:cNvPr>
          <p:cNvSpPr>
            <a:spLocks noGrp="1" noChangeArrowheads="1"/>
          </p:cNvSpPr>
          <p:nvPr>
            <p:ph type="body" idx="1"/>
          </p:nvPr>
        </p:nvSpPr>
        <p:spPr/>
        <p:txBody>
          <a:bodyPr/>
          <a:lstStyle/>
          <a:p>
            <a:pPr marL="0" indent="0">
              <a:lnSpc>
                <a:spcPct val="90000"/>
              </a:lnSpc>
              <a:buFont typeface="Wingdings" panose="05000000000000000000" pitchFamily="2" charset="2"/>
              <a:buNone/>
              <a:defRPr/>
            </a:pPr>
            <a:r>
              <a:rPr lang="cs-CZ" altLang="cs-CZ" u="sng" dirty="0"/>
              <a:t>Matriční událost</a:t>
            </a:r>
            <a:r>
              <a:rPr lang="cs-CZ" altLang="cs-CZ" dirty="0"/>
              <a:t>: úmrtí </a:t>
            </a:r>
            <a:r>
              <a:rPr lang="cs-CZ" altLang="cs-CZ" dirty="0" err="1"/>
              <a:t>FO</a:t>
            </a:r>
            <a:endParaRPr lang="cs-CZ" altLang="cs-CZ" dirty="0"/>
          </a:p>
          <a:p>
            <a:pPr>
              <a:lnSpc>
                <a:spcPct val="90000"/>
              </a:lnSpc>
              <a:defRPr/>
            </a:pPr>
            <a:r>
              <a:rPr lang="cs-CZ" altLang="cs-CZ" dirty="0"/>
              <a:t>podkladem je list o prohlídce mrtvého (vystavuje lékař a úředně tím ověřuje smrt FO, do 3 pracovních dnů má oznamovací povinnost)</a:t>
            </a:r>
          </a:p>
          <a:p>
            <a:pPr>
              <a:lnSpc>
                <a:spcPct val="90000"/>
              </a:lnSpc>
              <a:defRPr/>
            </a:pPr>
            <a:r>
              <a:rPr lang="cs-CZ" altLang="cs-CZ" dirty="0"/>
              <a:t>nebo pravomocného rozhodnutí soudu o prohlášení   fyzické osoby za mrtvou</a:t>
            </a:r>
          </a:p>
          <a:p>
            <a:pPr marL="0" indent="0">
              <a:lnSpc>
                <a:spcPct val="90000"/>
              </a:lnSpc>
              <a:buFont typeface="Wingdings" panose="05000000000000000000" pitchFamily="2" charset="2"/>
              <a:buNone/>
              <a:defRPr/>
            </a:pPr>
            <a:endParaRPr lang="cs-CZ" altLang="cs-CZ" dirty="0"/>
          </a:p>
          <a:p>
            <a:pPr marL="0" indent="0">
              <a:lnSpc>
                <a:spcPct val="90000"/>
              </a:lnSpc>
              <a:buFont typeface="Wingdings" panose="05000000000000000000" pitchFamily="2" charset="2"/>
              <a:buNone/>
              <a:defRPr/>
            </a:pPr>
            <a:r>
              <a:rPr lang="cs-CZ" altLang="cs-CZ" u="sng" dirty="0"/>
              <a:t>Matriční doklad</a:t>
            </a:r>
            <a:r>
              <a:rPr lang="cs-CZ" altLang="cs-CZ" dirty="0"/>
              <a:t>: úmrtní list</a:t>
            </a:r>
          </a:p>
          <a:p>
            <a:pPr>
              <a:lnSpc>
                <a:spcPct val="90000"/>
              </a:lnSpc>
              <a:defRPr/>
            </a:pPr>
            <a:endParaRPr lang="cs-CZ" altLang="cs-CZ" dirty="0"/>
          </a:p>
          <a:p>
            <a:pPr>
              <a:lnSpc>
                <a:spcPct val="90000"/>
              </a:lnSpc>
              <a:defRPr/>
            </a:pPr>
            <a:endParaRPr lang="cs-CZ" altLang="cs-CZ" dirty="0"/>
          </a:p>
        </p:txBody>
      </p:sp>
      <p:pic>
        <p:nvPicPr>
          <p:cNvPr id="2" name="15">
            <a:hlinkClick r:id="" action="ppaction://media"/>
            <a:extLst>
              <a:ext uri="{FF2B5EF4-FFF2-40B4-BE49-F238E27FC236}">
                <a16:creationId xmlns:a16="http://schemas.microsoft.com/office/drawing/2014/main" id="{F7C72755-6ECB-4BFA-BC13-C087999BFF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12160" y="298724"/>
            <a:ext cx="1474514" cy="14745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0E12B1E0-238C-4108-9A9B-E8258196DA5F}"/>
              </a:ext>
            </a:extLst>
          </p:cNvPr>
          <p:cNvSpPr>
            <a:spLocks noGrp="1" noChangeArrowheads="1"/>
          </p:cNvSpPr>
          <p:nvPr>
            <p:ph type="title"/>
          </p:nvPr>
        </p:nvSpPr>
        <p:spPr/>
        <p:txBody>
          <a:bodyPr/>
          <a:lstStyle/>
          <a:p>
            <a:r>
              <a:rPr lang="cs-CZ" altLang="cs-CZ"/>
              <a:t>Organizace</a:t>
            </a:r>
          </a:p>
        </p:txBody>
      </p:sp>
      <p:sp>
        <p:nvSpPr>
          <p:cNvPr id="58371" name="Rectangle 3">
            <a:extLst>
              <a:ext uri="{FF2B5EF4-FFF2-40B4-BE49-F238E27FC236}">
                <a16:creationId xmlns:a16="http://schemas.microsoft.com/office/drawing/2014/main" id="{5A21BD83-0B8E-40C3-99F0-87C3089E86FD}"/>
              </a:ext>
            </a:extLst>
          </p:cNvPr>
          <p:cNvSpPr>
            <a:spLocks noGrp="1" noChangeArrowheads="1"/>
          </p:cNvSpPr>
          <p:nvPr>
            <p:ph type="body" idx="1"/>
          </p:nvPr>
        </p:nvSpPr>
        <p:spPr/>
        <p:txBody>
          <a:bodyPr/>
          <a:lstStyle/>
          <a:p>
            <a:r>
              <a:rPr lang="cs-CZ" altLang="cs-CZ" u="sng" dirty="0"/>
              <a:t>Matriční úřady</a:t>
            </a:r>
            <a:r>
              <a:rPr lang="cs-CZ" altLang="cs-CZ" dirty="0"/>
              <a:t> – obecní úřady pověřené vedením matričních knih a úkony zabezpečované v souvislosti s vedením těchto knih</a:t>
            </a:r>
          </a:p>
          <a:p>
            <a:r>
              <a:rPr lang="cs-CZ" altLang="cs-CZ" dirty="0"/>
              <a:t>Seznam – vyhláška MV 207/2001 Sb. (změny pouze k začátku kal. roku)</a:t>
            </a:r>
          </a:p>
          <a:p>
            <a:r>
              <a:rPr lang="cs-CZ" altLang="cs-CZ" u="sng" dirty="0"/>
              <a:t>Zvláštní matrika – Úřad městské části Brno-střed</a:t>
            </a:r>
            <a:r>
              <a:rPr lang="cs-CZ" altLang="cs-CZ" dirty="0"/>
              <a:t> – matrika, do níž se zapisují matriční události, ke kterým došlo u státních občanů v cizině</a:t>
            </a:r>
          </a:p>
          <a:p>
            <a:r>
              <a:rPr lang="cs-CZ" altLang="cs-CZ" dirty="0"/>
              <a:t>Matrikář – úřední osoba (SO, </a:t>
            </a:r>
            <a:r>
              <a:rPr lang="cs-CZ" altLang="cs-CZ" dirty="0" err="1"/>
              <a:t>zam</a:t>
            </a:r>
            <a:r>
              <a:rPr lang="cs-CZ" altLang="cs-CZ" dirty="0"/>
              <a:t>. obce, zkouška)</a:t>
            </a:r>
            <a:endParaRPr lang="cs-CZ" altLang="cs-CZ" sz="1800" i="1" dirty="0"/>
          </a:p>
        </p:txBody>
      </p:sp>
      <p:pic>
        <p:nvPicPr>
          <p:cNvPr id="2" name="16">
            <a:hlinkClick r:id="" action="ppaction://media"/>
            <a:extLst>
              <a:ext uri="{FF2B5EF4-FFF2-40B4-BE49-F238E27FC236}">
                <a16:creationId xmlns:a16="http://schemas.microsoft.com/office/drawing/2014/main" id="{550FD14F-B59A-41D2-AEBD-3549C886A2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56176" y="332433"/>
            <a:ext cx="1368574" cy="13685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6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Nadpis 1">
            <a:extLst>
              <a:ext uri="{FF2B5EF4-FFF2-40B4-BE49-F238E27FC236}">
                <a16:creationId xmlns:a16="http://schemas.microsoft.com/office/drawing/2014/main" id="{424F4197-29A0-454C-A644-BED3271744E3}"/>
              </a:ext>
            </a:extLst>
          </p:cNvPr>
          <p:cNvSpPr>
            <a:spLocks noGrp="1" noChangeArrowheads="1"/>
          </p:cNvSpPr>
          <p:nvPr>
            <p:ph type="title"/>
          </p:nvPr>
        </p:nvSpPr>
        <p:spPr/>
        <p:txBody>
          <a:bodyPr/>
          <a:lstStyle/>
          <a:p>
            <a:r>
              <a:rPr lang="cs-CZ" altLang="cs-CZ"/>
              <a:t>Jméno</a:t>
            </a:r>
          </a:p>
        </p:txBody>
      </p:sp>
      <p:sp>
        <p:nvSpPr>
          <p:cNvPr id="60419" name="Zástupný symbol pro obsah 2">
            <a:extLst>
              <a:ext uri="{FF2B5EF4-FFF2-40B4-BE49-F238E27FC236}">
                <a16:creationId xmlns:a16="http://schemas.microsoft.com/office/drawing/2014/main" id="{8F1EBA65-762E-4473-8ADC-80B5A74A76B5}"/>
              </a:ext>
            </a:extLst>
          </p:cNvPr>
          <p:cNvSpPr>
            <a:spLocks noGrp="1" noChangeArrowheads="1"/>
          </p:cNvSpPr>
          <p:nvPr>
            <p:ph idx="1"/>
          </p:nvPr>
        </p:nvSpPr>
        <p:spPr/>
        <p:txBody>
          <a:bodyPr/>
          <a:lstStyle/>
          <a:p>
            <a:pPr algn="just"/>
            <a:r>
              <a:rPr lang="cs-CZ" altLang="cs-CZ"/>
              <a:t>FO povinnost užívat v úředním styku jméno, popřípadě jména, která jsou uvedena v rodném listu</a:t>
            </a:r>
          </a:p>
          <a:p>
            <a:pPr algn="just"/>
            <a:r>
              <a:rPr lang="cs-CZ" altLang="cs-CZ"/>
              <a:t>Zapsat lze 2 jména, více jmen jen u dítěte, které spolu s rodiči není občanem ČR</a:t>
            </a:r>
          </a:p>
          <a:p>
            <a:pPr algn="just"/>
            <a:r>
              <a:rPr lang="cs-CZ" altLang="cs-CZ"/>
              <a:t>Pravidla pro zapsání jména do matriční knihy – nelze zapsat jména zkomolená, zdrobnělá a domácká + nejde jméno opačného pohlaví a nelze opakovat jméno sourozence (společní rodiče)</a:t>
            </a:r>
          </a:p>
          <a:p>
            <a:pPr algn="just"/>
            <a:r>
              <a:rPr lang="cs-CZ" altLang="cs-CZ"/>
              <a:t>Jméno/a dítěte se zapíší do matriky podle souhlasného prohlášení rodičů, popřípadě jen jednoho z nich (§ 18 odst. 1)</a:t>
            </a:r>
          </a:p>
          <a:p>
            <a:pPr algn="just"/>
            <a:r>
              <a:rPr lang="cs-CZ" altLang="cs-CZ"/>
              <a:t>Případy, kdy matriční úřad nezapíše do knihy narození jméno/a - § 18 odst. 4</a:t>
            </a:r>
          </a:p>
        </p:txBody>
      </p:sp>
      <p:sp>
        <p:nvSpPr>
          <p:cNvPr id="60420" name="Zástupný symbol pro číslo snímku 4">
            <a:extLst>
              <a:ext uri="{FF2B5EF4-FFF2-40B4-BE49-F238E27FC236}">
                <a16:creationId xmlns:a16="http://schemas.microsoft.com/office/drawing/2014/main" id="{951C4185-6907-4F7F-9EEF-A83CA8469D29}"/>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spcBef>
                <a:spcPct val="0"/>
              </a:spcBef>
              <a:buClrTx/>
              <a:buFontTx/>
              <a:buNone/>
            </a:pPr>
            <a:fld id="{F207CDE0-5DF3-4650-95D3-84C30D3B4FD7}" type="slidenum">
              <a:rPr lang="cs-CZ" altLang="cs-CZ" sz="1200" smtClean="0"/>
              <a:pPr>
                <a:spcBef>
                  <a:spcPct val="0"/>
                </a:spcBef>
                <a:buClrTx/>
                <a:buFontTx/>
                <a:buNone/>
              </a:pPr>
              <a:t>17</a:t>
            </a:fld>
            <a:endParaRPr lang="cs-CZ" altLang="cs-CZ" sz="1200"/>
          </a:p>
        </p:txBody>
      </p:sp>
      <p:pic>
        <p:nvPicPr>
          <p:cNvPr id="2" name="17">
            <a:hlinkClick r:id="" action="ppaction://media"/>
            <a:extLst>
              <a:ext uri="{FF2B5EF4-FFF2-40B4-BE49-F238E27FC236}">
                <a16:creationId xmlns:a16="http://schemas.microsoft.com/office/drawing/2014/main" id="{58270688-1268-47F5-A58F-94260AB4B6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52120" y="168028"/>
            <a:ext cx="1294060" cy="12940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9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Nadpis 1">
            <a:extLst>
              <a:ext uri="{FF2B5EF4-FFF2-40B4-BE49-F238E27FC236}">
                <a16:creationId xmlns:a16="http://schemas.microsoft.com/office/drawing/2014/main" id="{FBA199F0-CB81-4AEE-94A0-30FBAB43D2B6}"/>
              </a:ext>
            </a:extLst>
          </p:cNvPr>
          <p:cNvSpPr>
            <a:spLocks noGrp="1" noChangeArrowheads="1"/>
          </p:cNvSpPr>
          <p:nvPr>
            <p:ph type="title"/>
          </p:nvPr>
        </p:nvSpPr>
        <p:spPr/>
        <p:txBody>
          <a:bodyPr/>
          <a:lstStyle/>
          <a:p>
            <a:r>
              <a:rPr lang="cs-CZ" altLang="cs-CZ"/>
              <a:t>Příjmení</a:t>
            </a:r>
          </a:p>
        </p:txBody>
      </p:sp>
      <p:sp>
        <p:nvSpPr>
          <p:cNvPr id="62467" name="Zástupný symbol pro obsah 2">
            <a:extLst>
              <a:ext uri="{FF2B5EF4-FFF2-40B4-BE49-F238E27FC236}">
                <a16:creationId xmlns:a16="http://schemas.microsoft.com/office/drawing/2014/main" id="{43DDFCCB-CFE2-4031-8AF7-627154235452}"/>
              </a:ext>
            </a:extLst>
          </p:cNvPr>
          <p:cNvSpPr>
            <a:spLocks noGrp="1" noChangeArrowheads="1"/>
          </p:cNvSpPr>
          <p:nvPr>
            <p:ph idx="1"/>
          </p:nvPr>
        </p:nvSpPr>
        <p:spPr/>
        <p:txBody>
          <a:bodyPr/>
          <a:lstStyle/>
          <a:p>
            <a:pPr algn="just"/>
            <a:r>
              <a:rPr lang="cs-CZ" altLang="cs-CZ" sz="2000" dirty="0"/>
              <a:t>FO povinnost užívat v úředním styku příjmení, popřípadě více </a:t>
            </a:r>
            <a:r>
              <a:rPr lang="cs-CZ" altLang="cs-CZ" sz="2000" dirty="0" err="1"/>
              <a:t>příjimení</a:t>
            </a:r>
            <a:r>
              <a:rPr lang="cs-CZ" altLang="cs-CZ" sz="2000" dirty="0"/>
              <a:t>, která jsou uvedena v rodném listu</a:t>
            </a:r>
          </a:p>
          <a:p>
            <a:pPr algn="just"/>
            <a:r>
              <a:rPr lang="cs-CZ" altLang="cs-CZ" sz="2000" dirty="0"/>
              <a:t>Užívat více příjmení může občan např. v případech, kdy došlo k prohlášení při uzavírání manželství, že spolu se společným příjmením bude užívat i své předchozí (na druhém místě), nebo jde o příjmení dítěte, jehož rodiče jsou oprávněni užívat více příjmení</a:t>
            </a:r>
          </a:p>
          <a:p>
            <a:pPr algn="just"/>
            <a:r>
              <a:rPr lang="cs-CZ" altLang="cs-CZ" sz="2000" dirty="0"/>
              <a:t>Pravidla pro zapsání příjmení do matriční knihy</a:t>
            </a:r>
          </a:p>
          <a:p>
            <a:pPr lvl="2" algn="just"/>
            <a:r>
              <a:rPr lang="cs-CZ" altLang="cs-CZ" sz="1600" dirty="0"/>
              <a:t>narozeného manželům (§ 19/1) </a:t>
            </a:r>
          </a:p>
          <a:p>
            <a:pPr lvl="2" algn="just"/>
            <a:r>
              <a:rPr lang="cs-CZ" altLang="cs-CZ" sz="1600" dirty="0"/>
              <a:t>narozeného rodičům, kteří neuzavřeli manželství (§ 19/3)</a:t>
            </a:r>
          </a:p>
          <a:p>
            <a:pPr lvl="2" algn="just"/>
            <a:r>
              <a:rPr lang="cs-CZ" altLang="cs-CZ" sz="1600" dirty="0"/>
              <a:t>dítě, které je počato umělým oplodněním, ženě neprovdané (§ 19/4)</a:t>
            </a:r>
          </a:p>
          <a:p>
            <a:pPr lvl="2" algn="just"/>
            <a:r>
              <a:rPr lang="cs-CZ" altLang="cs-CZ" sz="1600" dirty="0"/>
              <a:t>není-li otec dítěte znám (§ 19/5)</a:t>
            </a:r>
          </a:p>
          <a:p>
            <a:pPr lvl="2" algn="just"/>
            <a:r>
              <a:rPr lang="cs-CZ" altLang="cs-CZ" sz="1600" dirty="0"/>
              <a:t> nelze-li dosáhnout dohody rodičů o příjmení dítěte, příjmení se do knihy narození nezapíše a matriční úřad o tom učiní oznámení soudu (§ 19/6)</a:t>
            </a:r>
          </a:p>
        </p:txBody>
      </p:sp>
      <p:sp>
        <p:nvSpPr>
          <p:cNvPr id="62468" name="Zástupný symbol pro číslo snímku 4">
            <a:extLst>
              <a:ext uri="{FF2B5EF4-FFF2-40B4-BE49-F238E27FC236}">
                <a16:creationId xmlns:a16="http://schemas.microsoft.com/office/drawing/2014/main" id="{E492EC29-A88A-42FB-9ECF-5E628670987E}"/>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spcBef>
                <a:spcPct val="0"/>
              </a:spcBef>
              <a:buClrTx/>
              <a:buFontTx/>
              <a:buNone/>
            </a:pPr>
            <a:fld id="{CA3FACD3-C970-49C5-9BD7-9F1C34283365}" type="slidenum">
              <a:rPr lang="cs-CZ" altLang="cs-CZ" sz="1200" smtClean="0"/>
              <a:pPr>
                <a:spcBef>
                  <a:spcPct val="0"/>
                </a:spcBef>
                <a:buClrTx/>
                <a:buFontTx/>
                <a:buNone/>
              </a:pPr>
              <a:t>18</a:t>
            </a:fld>
            <a:endParaRPr lang="cs-CZ" altLang="cs-CZ" sz="1200"/>
          </a:p>
        </p:txBody>
      </p:sp>
      <p:pic>
        <p:nvPicPr>
          <p:cNvPr id="2" name="18">
            <a:hlinkClick r:id="" action="ppaction://media"/>
            <a:extLst>
              <a:ext uri="{FF2B5EF4-FFF2-40B4-BE49-F238E27FC236}">
                <a16:creationId xmlns:a16="http://schemas.microsoft.com/office/drawing/2014/main" id="{E2F147AF-FBE5-4590-8FB1-D5CC0429BF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84168" y="363463"/>
            <a:ext cx="1235223" cy="12352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Nadpis 1">
            <a:extLst>
              <a:ext uri="{FF2B5EF4-FFF2-40B4-BE49-F238E27FC236}">
                <a16:creationId xmlns:a16="http://schemas.microsoft.com/office/drawing/2014/main" id="{B84B129B-EB24-42AF-B6CA-02A2CA13BE4F}"/>
              </a:ext>
            </a:extLst>
          </p:cNvPr>
          <p:cNvSpPr>
            <a:spLocks noGrp="1" noChangeArrowheads="1"/>
          </p:cNvSpPr>
          <p:nvPr>
            <p:ph type="title"/>
          </p:nvPr>
        </p:nvSpPr>
        <p:spPr/>
        <p:txBody>
          <a:bodyPr/>
          <a:lstStyle/>
          <a:p>
            <a:r>
              <a:rPr lang="cs-CZ" altLang="cs-CZ"/>
              <a:t>Změna jména nebo příjmení</a:t>
            </a:r>
          </a:p>
        </p:txBody>
      </p:sp>
      <p:sp>
        <p:nvSpPr>
          <p:cNvPr id="64515" name="Zástupný symbol pro obsah 2">
            <a:extLst>
              <a:ext uri="{FF2B5EF4-FFF2-40B4-BE49-F238E27FC236}">
                <a16:creationId xmlns:a16="http://schemas.microsoft.com/office/drawing/2014/main" id="{BD36A3F5-E689-444D-AE57-64FB57432403}"/>
              </a:ext>
            </a:extLst>
          </p:cNvPr>
          <p:cNvSpPr>
            <a:spLocks noGrp="1" noChangeArrowheads="1"/>
          </p:cNvSpPr>
          <p:nvPr>
            <p:ph idx="1"/>
          </p:nvPr>
        </p:nvSpPr>
        <p:spPr/>
        <p:txBody>
          <a:bodyPr/>
          <a:lstStyle/>
          <a:p>
            <a:pPr algn="just"/>
            <a:r>
              <a:rPr lang="cs-CZ" altLang="cs-CZ" dirty="0"/>
              <a:t>pouze na základě žádosti FO, popřípadě jejích zákonných zástupců</a:t>
            </a:r>
          </a:p>
          <a:p>
            <a:pPr algn="just"/>
            <a:r>
              <a:rPr lang="cs-CZ" altLang="cs-CZ" dirty="0"/>
              <a:t>změna příjmení se povolí zejména tehdy, jde-li o příjmení hanlivé nebo směšné nebo je-li pro to vážný důvod</a:t>
            </a:r>
          </a:p>
          <a:p>
            <a:pPr algn="just"/>
            <a:r>
              <a:rPr lang="cs-CZ" altLang="cs-CZ" dirty="0"/>
              <a:t>změna jména se nepovolí z důvodů, kdy by měla být v rozporu s pravidly pro zapsání jména do matriční knihy (viz předchozí text – jméno zkomolené…)</a:t>
            </a:r>
          </a:p>
          <a:p>
            <a:pPr algn="just"/>
            <a:r>
              <a:rPr lang="cs-CZ" altLang="cs-CZ" dirty="0"/>
              <a:t>změna jména nebo příjmení se nepovolí, jestliže by změna byla v rozporu s potřebami a zájmy nezletilého.</a:t>
            </a:r>
          </a:p>
        </p:txBody>
      </p:sp>
      <p:sp>
        <p:nvSpPr>
          <p:cNvPr id="64516" name="Zástupný symbol pro číslo snímku 4">
            <a:extLst>
              <a:ext uri="{FF2B5EF4-FFF2-40B4-BE49-F238E27FC236}">
                <a16:creationId xmlns:a16="http://schemas.microsoft.com/office/drawing/2014/main" id="{0D6A05B9-028B-4A99-8F19-095C4B1EB4E2}"/>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spcBef>
                <a:spcPct val="0"/>
              </a:spcBef>
              <a:buClrTx/>
              <a:buFontTx/>
              <a:buNone/>
            </a:pPr>
            <a:fld id="{2979E4EB-BF32-44AC-A72F-C09364CEA79E}" type="slidenum">
              <a:rPr lang="cs-CZ" altLang="cs-CZ" sz="1200" smtClean="0"/>
              <a:pPr>
                <a:spcBef>
                  <a:spcPct val="0"/>
                </a:spcBef>
                <a:buClrTx/>
                <a:buFontTx/>
                <a:buNone/>
              </a:pPr>
              <a:t>19</a:t>
            </a:fld>
            <a:endParaRPr lang="cs-CZ" altLang="cs-CZ" sz="1200"/>
          </a:p>
        </p:txBody>
      </p:sp>
      <p:pic>
        <p:nvPicPr>
          <p:cNvPr id="2" name="19">
            <a:hlinkClick r:id="" action="ppaction://media"/>
            <a:extLst>
              <a:ext uri="{FF2B5EF4-FFF2-40B4-BE49-F238E27FC236}">
                <a16:creationId xmlns:a16="http://schemas.microsoft.com/office/drawing/2014/main" id="{26B3301C-D99E-4523-BC03-D15890E19E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32240" y="252438"/>
            <a:ext cx="1376337" cy="13763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Nadpis 1">
            <a:extLst>
              <a:ext uri="{FF2B5EF4-FFF2-40B4-BE49-F238E27FC236}">
                <a16:creationId xmlns:a16="http://schemas.microsoft.com/office/drawing/2014/main" id="{4F85695F-CD84-4CDD-89B8-A96A09833CE7}"/>
              </a:ext>
            </a:extLst>
          </p:cNvPr>
          <p:cNvSpPr>
            <a:spLocks noGrp="1" noChangeArrowheads="1"/>
          </p:cNvSpPr>
          <p:nvPr>
            <p:ph type="title"/>
          </p:nvPr>
        </p:nvSpPr>
        <p:spPr>
          <a:xfrm>
            <a:off x="3563938" y="912813"/>
            <a:ext cx="7772400" cy="503237"/>
          </a:xfrm>
        </p:spPr>
        <p:txBody>
          <a:bodyPr/>
          <a:lstStyle/>
          <a:p>
            <a:r>
              <a:rPr lang="cs-CZ" altLang="cs-CZ"/>
              <a:t>Otázky:</a:t>
            </a:r>
          </a:p>
        </p:txBody>
      </p:sp>
      <p:sp>
        <p:nvSpPr>
          <p:cNvPr id="29699" name="Zástupný symbol pro obsah 2">
            <a:extLst>
              <a:ext uri="{FF2B5EF4-FFF2-40B4-BE49-F238E27FC236}">
                <a16:creationId xmlns:a16="http://schemas.microsoft.com/office/drawing/2014/main" id="{9EFC8706-4619-4A5A-ACA6-AF9CD6150432}"/>
              </a:ext>
            </a:extLst>
          </p:cNvPr>
          <p:cNvSpPr>
            <a:spLocks noGrp="1" noChangeArrowheads="1"/>
          </p:cNvSpPr>
          <p:nvPr>
            <p:ph idx="1"/>
          </p:nvPr>
        </p:nvSpPr>
        <p:spPr>
          <a:xfrm>
            <a:off x="539552" y="2060848"/>
            <a:ext cx="7772400" cy="4357687"/>
          </a:xfrm>
        </p:spPr>
        <p:txBody>
          <a:bodyPr/>
          <a:lstStyle/>
          <a:p>
            <a:pPr algn="just"/>
            <a:r>
              <a:rPr lang="cs-CZ" altLang="cs-CZ" i="1" dirty="0"/>
              <a:t>Lze vnitřní správu vymezit pozitivně?</a:t>
            </a:r>
          </a:p>
          <a:p>
            <a:pPr algn="just"/>
            <a:r>
              <a:rPr lang="cs-CZ" altLang="cs-CZ" i="1" dirty="0"/>
              <a:t>Jaké jsou nejvýznamnější právní předpisy upravující osobní stav obyvatel?</a:t>
            </a:r>
          </a:p>
          <a:p>
            <a:pPr algn="just"/>
            <a:r>
              <a:rPr lang="cs-CZ" altLang="cs-CZ" i="1" dirty="0"/>
              <a:t>Jaké skutečnosti jsou rozhodné pro matriční zápis?</a:t>
            </a:r>
          </a:p>
          <a:p>
            <a:pPr algn="just"/>
            <a:r>
              <a:rPr lang="cs-CZ" altLang="cs-CZ" i="1" dirty="0"/>
              <a:t>Co se rozumí místem trvalého pobytu a jaké důsledky jsou s ním spojeny?</a:t>
            </a:r>
          </a:p>
          <a:p>
            <a:pPr algn="just"/>
            <a:r>
              <a:rPr lang="cs-CZ" altLang="cs-CZ" i="1" dirty="0"/>
              <a:t>Jaké povinnosti mají držitelé občanského průkazu?</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A14BFC89-0848-4FE9-B8C0-AE0D9982A7D9}"/>
              </a:ext>
            </a:extLst>
          </p:cNvPr>
          <p:cNvSpPr>
            <a:spLocks noGrp="1" noChangeArrowheads="1"/>
          </p:cNvSpPr>
          <p:nvPr>
            <p:ph type="title"/>
          </p:nvPr>
        </p:nvSpPr>
        <p:spPr/>
        <p:txBody>
          <a:bodyPr/>
          <a:lstStyle/>
          <a:p>
            <a:r>
              <a:rPr lang="cs-CZ" altLang="cs-CZ"/>
              <a:t>Evidence obyvatel</a:t>
            </a:r>
          </a:p>
        </p:txBody>
      </p:sp>
      <p:sp>
        <p:nvSpPr>
          <p:cNvPr id="48131" name="Rectangle 3">
            <a:extLst>
              <a:ext uri="{FF2B5EF4-FFF2-40B4-BE49-F238E27FC236}">
                <a16:creationId xmlns:a16="http://schemas.microsoft.com/office/drawing/2014/main" id="{06D22EDC-2759-4C5F-8DC6-AB325436D577}"/>
              </a:ext>
            </a:extLst>
          </p:cNvPr>
          <p:cNvSpPr>
            <a:spLocks noGrp="1" noChangeArrowheads="1"/>
          </p:cNvSpPr>
          <p:nvPr>
            <p:ph type="body" idx="1"/>
          </p:nvPr>
        </p:nvSpPr>
        <p:spPr/>
        <p:txBody>
          <a:bodyPr/>
          <a:lstStyle/>
          <a:p>
            <a:pPr>
              <a:defRPr/>
            </a:pPr>
            <a:r>
              <a:rPr lang="cs-CZ" altLang="cs-CZ" b="1" dirty="0"/>
              <a:t>Zák. č. 133/2000 Sb., o evidenci obyvatel a rodných číslech</a:t>
            </a:r>
          </a:p>
          <a:p>
            <a:pPr marL="0" indent="0">
              <a:buFont typeface="Wingdings" panose="05000000000000000000" pitchFamily="2" charset="2"/>
              <a:buNone/>
              <a:defRPr/>
            </a:pPr>
            <a:endParaRPr lang="cs-CZ" altLang="cs-CZ" b="1" dirty="0"/>
          </a:p>
          <a:p>
            <a:pPr>
              <a:defRPr/>
            </a:pPr>
            <a:r>
              <a:rPr lang="cs-CZ" altLang="cs-CZ" dirty="0"/>
              <a:t>Vyhláška č. 177/2000 Sb., kterou se provádí zák. č. 133/2000 Sb.</a:t>
            </a:r>
          </a:p>
        </p:txBody>
      </p:sp>
      <p:pic>
        <p:nvPicPr>
          <p:cNvPr id="2" name="20">
            <a:hlinkClick r:id="" action="ppaction://media"/>
            <a:extLst>
              <a:ext uri="{FF2B5EF4-FFF2-40B4-BE49-F238E27FC236}">
                <a16:creationId xmlns:a16="http://schemas.microsoft.com/office/drawing/2014/main" id="{965E2539-329A-46B2-B815-CC8EFCFD9F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59897" y="120755"/>
            <a:ext cx="1683990" cy="16839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F44E2C2B-49AD-4773-8171-1631B29582E0}"/>
              </a:ext>
            </a:extLst>
          </p:cNvPr>
          <p:cNvSpPr>
            <a:spLocks noGrp="1" noChangeArrowheads="1"/>
          </p:cNvSpPr>
          <p:nvPr>
            <p:ph type="title"/>
          </p:nvPr>
        </p:nvSpPr>
        <p:spPr/>
        <p:txBody>
          <a:bodyPr/>
          <a:lstStyle/>
          <a:p>
            <a:r>
              <a:rPr lang="cs-CZ" altLang="cs-CZ"/>
              <a:t>Vymezení základních pojmů</a:t>
            </a:r>
          </a:p>
        </p:txBody>
      </p:sp>
      <p:sp>
        <p:nvSpPr>
          <p:cNvPr id="50179" name="Rectangle 3">
            <a:extLst>
              <a:ext uri="{FF2B5EF4-FFF2-40B4-BE49-F238E27FC236}">
                <a16:creationId xmlns:a16="http://schemas.microsoft.com/office/drawing/2014/main" id="{422BED49-B45D-4A63-B767-1DA93D41D84E}"/>
              </a:ext>
            </a:extLst>
          </p:cNvPr>
          <p:cNvSpPr>
            <a:spLocks noGrp="1" noChangeArrowheads="1"/>
          </p:cNvSpPr>
          <p:nvPr>
            <p:ph type="body" idx="1"/>
          </p:nvPr>
        </p:nvSpPr>
        <p:spPr>
          <a:xfrm>
            <a:off x="900113" y="1773238"/>
            <a:ext cx="7772400" cy="4751387"/>
          </a:xfrm>
        </p:spPr>
        <p:txBody>
          <a:bodyPr/>
          <a:lstStyle/>
          <a:p>
            <a:pPr>
              <a:defRPr/>
            </a:pPr>
            <a:r>
              <a:rPr lang="cs-CZ" altLang="cs-CZ" u="sng" dirty="0"/>
              <a:t>Informační systém evidence obyvatelstva</a:t>
            </a:r>
            <a:r>
              <a:rPr lang="cs-CZ" altLang="cs-CZ" dirty="0"/>
              <a:t> – obsahuje údaje o obyvatelstvu, které jsou důležité pro činnost státu a bezprostředně identifikují obyvatele</a:t>
            </a:r>
          </a:p>
          <a:p>
            <a:pPr>
              <a:defRPr/>
            </a:pPr>
            <a:r>
              <a:rPr lang="cs-CZ" altLang="cs-CZ" dirty="0"/>
              <a:t>Provozovatelem je MV</a:t>
            </a:r>
          </a:p>
          <a:p>
            <a:pPr>
              <a:defRPr/>
            </a:pPr>
            <a:r>
              <a:rPr lang="cs-CZ" altLang="cs-CZ" b="1" dirty="0"/>
              <a:t>Obyvatel:</a:t>
            </a:r>
          </a:p>
          <a:p>
            <a:pPr marL="0" indent="0" algn="just">
              <a:buFont typeface="Wingdings" panose="05000000000000000000" pitchFamily="2" charset="2"/>
              <a:buNone/>
              <a:defRPr/>
            </a:pPr>
            <a:r>
              <a:rPr lang="cs-CZ" altLang="cs-CZ" dirty="0"/>
              <a:t>	a) státní občan České republiky</a:t>
            </a:r>
          </a:p>
          <a:p>
            <a:pPr marL="0" indent="0" algn="just">
              <a:buFont typeface="Wingdings" panose="05000000000000000000" pitchFamily="2" charset="2"/>
              <a:buNone/>
              <a:defRPr/>
            </a:pPr>
            <a:r>
              <a:rPr lang="cs-CZ" altLang="cs-CZ" dirty="0"/>
              <a:t>	b) osoba, která pozbyla státní občanství České 	republiky,</a:t>
            </a:r>
          </a:p>
          <a:p>
            <a:pPr marL="0" indent="0" algn="just">
              <a:buFont typeface="Wingdings" panose="05000000000000000000" pitchFamily="2" charset="2"/>
              <a:buNone/>
              <a:defRPr/>
            </a:pPr>
            <a:r>
              <a:rPr lang="cs-CZ" altLang="cs-CZ" dirty="0"/>
              <a:t>	c) cizinci, kteří jsou matkou, otcem, popřípadě 	jiným zákonným zástupcem, manželem, 	registrovaným partnerem nebo dítětem občana</a:t>
            </a:r>
          </a:p>
        </p:txBody>
      </p:sp>
      <p:pic>
        <p:nvPicPr>
          <p:cNvPr id="2" name="21">
            <a:hlinkClick r:id="" action="ppaction://media"/>
            <a:extLst>
              <a:ext uri="{FF2B5EF4-FFF2-40B4-BE49-F238E27FC236}">
                <a16:creationId xmlns:a16="http://schemas.microsoft.com/office/drawing/2014/main" id="{928D8DCF-67C1-4C20-95D8-1634BE8A2D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25592" y="69230"/>
            <a:ext cx="1704008" cy="17040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3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160AD588-3E2F-4BEE-AE14-01304FBAED92}"/>
              </a:ext>
            </a:extLst>
          </p:cNvPr>
          <p:cNvSpPr>
            <a:spLocks noGrp="1" noChangeArrowheads="1"/>
          </p:cNvSpPr>
          <p:nvPr>
            <p:ph type="title"/>
          </p:nvPr>
        </p:nvSpPr>
        <p:spPr/>
        <p:txBody>
          <a:bodyPr/>
          <a:lstStyle/>
          <a:p>
            <a:r>
              <a:rPr lang="cs-CZ" altLang="cs-CZ"/>
              <a:t>Trvalý pobyt</a:t>
            </a:r>
          </a:p>
        </p:txBody>
      </p:sp>
      <p:sp>
        <p:nvSpPr>
          <p:cNvPr id="70659" name="Rectangle 3">
            <a:extLst>
              <a:ext uri="{FF2B5EF4-FFF2-40B4-BE49-F238E27FC236}">
                <a16:creationId xmlns:a16="http://schemas.microsoft.com/office/drawing/2014/main" id="{B0C657E8-1A4E-46C3-8769-E8F13FA0C66D}"/>
              </a:ext>
            </a:extLst>
          </p:cNvPr>
          <p:cNvSpPr>
            <a:spLocks noGrp="1" noChangeArrowheads="1"/>
          </p:cNvSpPr>
          <p:nvPr>
            <p:ph type="body" idx="1"/>
          </p:nvPr>
        </p:nvSpPr>
        <p:spPr/>
        <p:txBody>
          <a:bodyPr/>
          <a:lstStyle/>
          <a:p>
            <a:pPr algn="just"/>
            <a:r>
              <a:rPr lang="cs-CZ" altLang="cs-CZ" sz="2800" i="1" dirty="0"/>
              <a:t>Místem trvalého pobytu se rozumí adresa pobytu občana v České republice, kterou si občan zvolí zpravidla v místě, kde má rodinu, rodiče, byt nebo zaměstnání</a:t>
            </a:r>
            <a:r>
              <a:rPr lang="cs-CZ" altLang="cs-CZ" sz="2800" dirty="0"/>
              <a:t> – </a:t>
            </a:r>
            <a:r>
              <a:rPr lang="cs-CZ" altLang="cs-CZ" sz="2800" i="1" dirty="0"/>
              <a:t>vazba na registr obyvatel </a:t>
            </a:r>
            <a:r>
              <a:rPr lang="cs-CZ" altLang="cs-CZ" sz="2800" dirty="0"/>
              <a:t>(§ 10 odst. 1) – lze jen jedno místo trvalého pobytu</a:t>
            </a:r>
            <a:endParaRPr lang="cs-CZ" altLang="cs-CZ" sz="2800" i="1" dirty="0"/>
          </a:p>
          <a:p>
            <a:pPr lvl="1"/>
            <a:r>
              <a:rPr lang="cs-CZ" altLang="cs-CZ" sz="1800" i="1" dirty="0"/>
              <a:t>ÚS 4/02 Sb. n. svazek č. 28, Nález č. 136, str. 81 (dodává, že zpravidla)</a:t>
            </a:r>
          </a:p>
          <a:p>
            <a:pPr lvl="1"/>
            <a:r>
              <a:rPr lang="cs-CZ" altLang="cs-CZ" sz="2600" dirty="0"/>
              <a:t>volba prováděna svobodně</a:t>
            </a:r>
          </a:p>
          <a:p>
            <a:pPr lvl="1"/>
            <a:r>
              <a:rPr lang="cs-CZ" altLang="cs-CZ" sz="2800" dirty="0"/>
              <a:t>nevznikají žádná práva k objektu ani vlastníku nemovitosti (např. právo nemovitost obývat)</a:t>
            </a:r>
          </a:p>
        </p:txBody>
      </p:sp>
      <p:pic>
        <p:nvPicPr>
          <p:cNvPr id="2" name="22">
            <a:hlinkClick r:id="" action="ppaction://media"/>
            <a:extLst>
              <a:ext uri="{FF2B5EF4-FFF2-40B4-BE49-F238E27FC236}">
                <a16:creationId xmlns:a16="http://schemas.microsoft.com/office/drawing/2014/main" id="{CE58E635-A09A-42B1-84F7-A1FC7263E9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6136" y="259607"/>
            <a:ext cx="1441400" cy="1441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8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7ECEFEB4-B9D5-4836-8FE6-2119940FD888}"/>
              </a:ext>
            </a:extLst>
          </p:cNvPr>
          <p:cNvSpPr>
            <a:spLocks noGrp="1" noChangeArrowheads="1"/>
          </p:cNvSpPr>
          <p:nvPr>
            <p:ph type="title"/>
          </p:nvPr>
        </p:nvSpPr>
        <p:spPr/>
        <p:txBody>
          <a:bodyPr/>
          <a:lstStyle/>
          <a:p>
            <a:r>
              <a:rPr lang="cs-CZ" altLang="cs-CZ"/>
              <a:t>Trvalý pobyt</a:t>
            </a:r>
          </a:p>
        </p:txBody>
      </p:sp>
      <p:sp>
        <p:nvSpPr>
          <p:cNvPr id="54275" name="Rectangle 3">
            <a:extLst>
              <a:ext uri="{FF2B5EF4-FFF2-40B4-BE49-F238E27FC236}">
                <a16:creationId xmlns:a16="http://schemas.microsoft.com/office/drawing/2014/main" id="{8F778FC2-A67B-4257-B861-C6EF0E323620}"/>
              </a:ext>
            </a:extLst>
          </p:cNvPr>
          <p:cNvSpPr>
            <a:spLocks noGrp="1" noChangeArrowheads="1"/>
          </p:cNvSpPr>
          <p:nvPr>
            <p:ph type="body" idx="1"/>
          </p:nvPr>
        </p:nvSpPr>
        <p:spPr/>
        <p:txBody>
          <a:bodyPr/>
          <a:lstStyle/>
          <a:p>
            <a:pPr>
              <a:defRPr/>
            </a:pPr>
            <a:r>
              <a:rPr lang="cs-CZ" altLang="cs-CZ" dirty="0"/>
              <a:t>č. j. 2 As 64/2005-108  NSS rozšířený senát</a:t>
            </a:r>
          </a:p>
          <a:p>
            <a:pPr marL="0" indent="0">
              <a:buFont typeface="Wingdings" panose="05000000000000000000" pitchFamily="2" charset="2"/>
              <a:buNone/>
              <a:defRPr/>
            </a:pPr>
            <a:endParaRPr lang="cs-CZ" altLang="cs-CZ" dirty="0"/>
          </a:p>
          <a:p>
            <a:pPr marL="0" indent="0" algn="just">
              <a:buFont typeface="Wingdings" panose="05000000000000000000" pitchFamily="2" charset="2"/>
              <a:buNone/>
              <a:defRPr/>
            </a:pPr>
            <a:r>
              <a:rPr lang="cs-CZ" altLang="cs-CZ" sz="1800" i="1" dirty="0"/>
              <a:t>„rozhodnutí ohlašovny nemá soukromoprávní důsledky,  nikdo se pouze na základě zaevidování, nezaevidování či zrušení údaje o místu trvalého pobytu nemůže domáhat vydání objektu bydlení, užívacího práva v něm, či naopak jeho vyklizení</a:t>
            </a:r>
            <a:r>
              <a:rPr lang="cs-CZ" altLang="cs-CZ" sz="1600" i="1" dirty="0"/>
              <a:t>“ </a:t>
            </a:r>
          </a:p>
          <a:p>
            <a:pPr marL="0" indent="0">
              <a:buFont typeface="Wingdings" panose="05000000000000000000" pitchFamily="2" charset="2"/>
              <a:buNone/>
              <a:defRPr/>
            </a:pPr>
            <a:endParaRPr lang="cs-CZ" altLang="cs-CZ" sz="1600" i="1" dirty="0"/>
          </a:p>
          <a:p>
            <a:pPr marL="0" indent="0" algn="just">
              <a:buFont typeface="Wingdings" panose="05000000000000000000" pitchFamily="2" charset="2"/>
              <a:buNone/>
              <a:defRPr/>
            </a:pPr>
            <a:r>
              <a:rPr lang="cs-CZ" altLang="cs-CZ" sz="1800" i="1" dirty="0"/>
              <a:t>„nedílnou součástí práva na zvolení místa trvalého pobytu je také právo na to, aby na zvolené adrese místa trvalého pobytu nebyly evidovány osoby, které pro to nesplňují nebo přestaly splňovat zákonné podmínky.“</a:t>
            </a:r>
          </a:p>
          <a:p>
            <a:pPr marL="0" indent="0" algn="just">
              <a:buFont typeface="Wingdings" panose="05000000000000000000" pitchFamily="2" charset="2"/>
              <a:buNone/>
              <a:defRPr/>
            </a:pPr>
            <a:endParaRPr lang="cs-CZ" altLang="cs-CZ" sz="1800" i="1" dirty="0"/>
          </a:p>
          <a:p>
            <a:pPr>
              <a:defRPr/>
            </a:pPr>
            <a:r>
              <a:rPr lang="cs-CZ" altLang="cs-CZ" sz="1800" dirty="0"/>
              <a:t>možnost žaloby podle § 65 </a:t>
            </a:r>
            <a:r>
              <a:rPr lang="cs-CZ" altLang="cs-CZ" sz="1800" dirty="0" err="1"/>
              <a:t>s.ř.s</a:t>
            </a:r>
            <a:r>
              <a:rPr lang="cs-CZ" altLang="cs-CZ" sz="1800" dirty="0"/>
              <a:t>.</a:t>
            </a:r>
          </a:p>
        </p:txBody>
      </p:sp>
      <p:pic>
        <p:nvPicPr>
          <p:cNvPr id="2" name="23">
            <a:hlinkClick r:id="" action="ppaction://media"/>
            <a:extLst>
              <a:ext uri="{FF2B5EF4-FFF2-40B4-BE49-F238E27FC236}">
                <a16:creationId xmlns:a16="http://schemas.microsoft.com/office/drawing/2014/main" id="{603CA90F-4407-451A-9165-361631158C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88224" y="265932"/>
            <a:ext cx="1507306" cy="15073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5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402860D0-703D-4EC5-BA57-9066F0B185A2}"/>
              </a:ext>
            </a:extLst>
          </p:cNvPr>
          <p:cNvSpPr>
            <a:spLocks noGrp="1" noChangeArrowheads="1"/>
          </p:cNvSpPr>
          <p:nvPr>
            <p:ph type="title"/>
          </p:nvPr>
        </p:nvSpPr>
        <p:spPr/>
        <p:txBody>
          <a:bodyPr/>
          <a:lstStyle/>
          <a:p>
            <a:r>
              <a:rPr lang="cs-CZ" altLang="cs-CZ"/>
              <a:t>Trvalý pobyt</a:t>
            </a:r>
          </a:p>
        </p:txBody>
      </p:sp>
      <p:sp>
        <p:nvSpPr>
          <p:cNvPr id="56323" name="Rectangle 3">
            <a:extLst>
              <a:ext uri="{FF2B5EF4-FFF2-40B4-BE49-F238E27FC236}">
                <a16:creationId xmlns:a16="http://schemas.microsoft.com/office/drawing/2014/main" id="{5B576080-9E52-434E-A919-6BA1687CAD1C}"/>
              </a:ext>
            </a:extLst>
          </p:cNvPr>
          <p:cNvSpPr>
            <a:spLocks noGrp="1" noChangeArrowheads="1"/>
          </p:cNvSpPr>
          <p:nvPr>
            <p:ph type="body" idx="1"/>
          </p:nvPr>
        </p:nvSpPr>
        <p:spPr/>
        <p:txBody>
          <a:bodyPr/>
          <a:lstStyle/>
          <a:p>
            <a:pPr algn="just">
              <a:defRPr/>
            </a:pPr>
            <a:r>
              <a:rPr lang="cs-CZ" altLang="cs-CZ" dirty="0"/>
              <a:t>s místem trvalého pobytu je spojena řada důsledků jak pro ohlašovatele, tak i případně pro vlastníka objektu, v němž je místo trvalého pobytu evidováno; tyto důsledky jsou stanoveny jinými právními předpisy</a:t>
            </a:r>
          </a:p>
          <a:p>
            <a:pPr marL="0" indent="0">
              <a:buFont typeface="Wingdings" panose="05000000000000000000" pitchFamily="2" charset="2"/>
              <a:buNone/>
              <a:defRPr/>
            </a:pPr>
            <a:r>
              <a:rPr lang="cs-CZ" altLang="cs-CZ" dirty="0"/>
              <a:t>např.:</a:t>
            </a:r>
          </a:p>
          <a:p>
            <a:pPr lvl="1">
              <a:defRPr/>
            </a:pPr>
            <a:r>
              <a:rPr lang="cs-CZ" altLang="cs-CZ" dirty="0"/>
              <a:t>volební právo a místní referendum</a:t>
            </a:r>
          </a:p>
          <a:p>
            <a:pPr lvl="1">
              <a:defRPr/>
            </a:pPr>
            <a:r>
              <a:rPr lang="cs-CZ" altLang="cs-CZ" dirty="0"/>
              <a:t>místní příslušnost</a:t>
            </a:r>
          </a:p>
          <a:p>
            <a:pPr lvl="1">
              <a:defRPr/>
            </a:pPr>
            <a:r>
              <a:rPr lang="cs-CZ" altLang="cs-CZ" dirty="0"/>
              <a:t>doručování </a:t>
            </a:r>
            <a:r>
              <a:rPr lang="cs-CZ" altLang="cs-CZ" sz="1800" i="1" dirty="0"/>
              <a:t>(vedle TP lze do CEO zapsat i údaj o adrese, na kterou mají být doručovány písemnosti </a:t>
            </a:r>
            <a:r>
              <a:rPr lang="cs-CZ" altLang="cs-CZ" dirty="0"/>
              <a:t>)</a:t>
            </a:r>
          </a:p>
        </p:txBody>
      </p:sp>
      <p:pic>
        <p:nvPicPr>
          <p:cNvPr id="2" name="24">
            <a:hlinkClick r:id="" action="ppaction://media"/>
            <a:extLst>
              <a:ext uri="{FF2B5EF4-FFF2-40B4-BE49-F238E27FC236}">
                <a16:creationId xmlns:a16="http://schemas.microsoft.com/office/drawing/2014/main" id="{0157A6D2-7A44-49E3-80B9-2834ACFF38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88224" y="212329"/>
            <a:ext cx="1416446" cy="14164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1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BC706AE0-EA2F-44BF-950F-2A7936A995C1}"/>
              </a:ext>
            </a:extLst>
          </p:cNvPr>
          <p:cNvSpPr>
            <a:spLocks noGrp="1" noChangeArrowheads="1"/>
          </p:cNvSpPr>
          <p:nvPr>
            <p:ph type="title"/>
          </p:nvPr>
        </p:nvSpPr>
        <p:spPr>
          <a:xfrm>
            <a:off x="900113" y="333375"/>
            <a:ext cx="7772400" cy="503238"/>
          </a:xfrm>
        </p:spPr>
        <p:txBody>
          <a:bodyPr/>
          <a:lstStyle/>
          <a:p>
            <a:r>
              <a:rPr lang="cs-CZ" altLang="cs-CZ"/>
              <a:t>Rodné číslo – vymezení pojmu</a:t>
            </a:r>
          </a:p>
        </p:txBody>
      </p:sp>
      <p:sp>
        <p:nvSpPr>
          <p:cNvPr id="82947" name="Rectangle 3">
            <a:extLst>
              <a:ext uri="{FF2B5EF4-FFF2-40B4-BE49-F238E27FC236}">
                <a16:creationId xmlns:a16="http://schemas.microsoft.com/office/drawing/2014/main" id="{6CCC1CCA-E8AB-42C1-949D-111C2BA7AEB6}"/>
              </a:ext>
            </a:extLst>
          </p:cNvPr>
          <p:cNvSpPr>
            <a:spLocks noGrp="1" noChangeArrowheads="1"/>
          </p:cNvSpPr>
          <p:nvPr>
            <p:ph type="body" idx="1"/>
          </p:nvPr>
        </p:nvSpPr>
        <p:spPr>
          <a:xfrm>
            <a:off x="896938" y="584200"/>
            <a:ext cx="7772400" cy="5294313"/>
          </a:xfrm>
        </p:spPr>
        <p:txBody>
          <a:bodyPr/>
          <a:lstStyle/>
          <a:p>
            <a:pPr>
              <a:defRPr/>
            </a:pPr>
            <a:endParaRPr lang="cs-CZ" altLang="cs-CZ" dirty="0"/>
          </a:p>
          <a:p>
            <a:pPr>
              <a:defRPr/>
            </a:pPr>
            <a:r>
              <a:rPr lang="cs-CZ" altLang="cs-CZ" dirty="0"/>
              <a:t>Identifikátor FO (III. ÚS 673/02) – evidenční a identifikační charakter</a:t>
            </a:r>
          </a:p>
          <a:p>
            <a:pPr>
              <a:defRPr/>
            </a:pPr>
            <a:endParaRPr lang="cs-CZ" altLang="cs-CZ" dirty="0"/>
          </a:p>
          <a:p>
            <a:pPr>
              <a:defRPr/>
            </a:pPr>
            <a:r>
              <a:rPr lang="cs-CZ" altLang="cs-CZ" dirty="0"/>
              <a:t>10 </a:t>
            </a:r>
            <a:r>
              <a:rPr lang="cs-CZ" altLang="cs-CZ" dirty="0" err="1"/>
              <a:t>místné</a:t>
            </a:r>
            <a:r>
              <a:rPr lang="cs-CZ" altLang="cs-CZ" dirty="0"/>
              <a:t> číslo dělitelné 11 beze zbytku</a:t>
            </a:r>
          </a:p>
          <a:p>
            <a:pPr marL="0" indent="0">
              <a:buFont typeface="Wingdings" panose="05000000000000000000" pitchFamily="2" charset="2"/>
              <a:buNone/>
              <a:defRPr/>
            </a:pPr>
            <a:endParaRPr lang="cs-CZ" altLang="cs-CZ" dirty="0"/>
          </a:p>
          <a:p>
            <a:pPr lvl="1">
              <a:lnSpc>
                <a:spcPct val="90000"/>
              </a:lnSpc>
              <a:defRPr/>
            </a:pPr>
            <a:r>
              <a:rPr lang="cs-CZ" altLang="cs-CZ" u="sng" dirty="0"/>
              <a:t>První dvojčíslí</a:t>
            </a:r>
            <a:r>
              <a:rPr lang="cs-CZ" altLang="cs-CZ" dirty="0"/>
              <a:t> – poslední dvě čísla roku narození</a:t>
            </a:r>
          </a:p>
          <a:p>
            <a:pPr>
              <a:lnSpc>
                <a:spcPct val="90000"/>
              </a:lnSpc>
              <a:defRPr/>
            </a:pPr>
            <a:endParaRPr lang="cs-CZ" altLang="cs-CZ" dirty="0"/>
          </a:p>
          <a:p>
            <a:pPr lvl="1">
              <a:lnSpc>
                <a:spcPct val="90000"/>
              </a:lnSpc>
              <a:defRPr/>
            </a:pPr>
            <a:r>
              <a:rPr lang="cs-CZ" altLang="cs-CZ" u="sng" dirty="0"/>
              <a:t>Druhé dvojčíslí</a:t>
            </a:r>
            <a:r>
              <a:rPr lang="cs-CZ" altLang="cs-CZ" dirty="0"/>
              <a:t> – měsíc narození (u žen zvýšeno o 50)</a:t>
            </a:r>
          </a:p>
          <a:p>
            <a:pPr marL="457200" lvl="1" indent="0">
              <a:lnSpc>
                <a:spcPct val="90000"/>
              </a:lnSpc>
              <a:buFont typeface="Wingdings" panose="05000000000000000000" pitchFamily="2" charset="2"/>
              <a:buNone/>
              <a:defRPr/>
            </a:pPr>
            <a:endParaRPr lang="cs-CZ" altLang="cs-CZ" dirty="0"/>
          </a:p>
          <a:p>
            <a:pPr lvl="1">
              <a:lnSpc>
                <a:spcPct val="90000"/>
              </a:lnSpc>
              <a:defRPr/>
            </a:pPr>
            <a:r>
              <a:rPr lang="cs-CZ" altLang="cs-CZ" u="sng" dirty="0"/>
              <a:t>Třetí dvojčíslí</a:t>
            </a:r>
            <a:r>
              <a:rPr lang="cs-CZ" altLang="cs-CZ" dirty="0"/>
              <a:t> – den narození</a:t>
            </a:r>
          </a:p>
          <a:p>
            <a:pPr>
              <a:lnSpc>
                <a:spcPct val="90000"/>
              </a:lnSpc>
              <a:defRPr/>
            </a:pPr>
            <a:endParaRPr lang="cs-CZ" altLang="cs-CZ" dirty="0"/>
          </a:p>
          <a:p>
            <a:pPr lvl="1">
              <a:lnSpc>
                <a:spcPct val="90000"/>
              </a:lnSpc>
              <a:defRPr/>
            </a:pPr>
            <a:r>
              <a:rPr lang="cs-CZ" altLang="cs-CZ" dirty="0"/>
              <a:t>Koncovka – čtyřmístná – rozlišení obyvatel narozených ve stejný den</a:t>
            </a:r>
          </a:p>
          <a:p>
            <a:pPr marL="0" indent="0">
              <a:buFont typeface="Wingdings" panose="05000000000000000000" pitchFamily="2" charset="2"/>
              <a:buNone/>
              <a:defRPr/>
            </a:pPr>
            <a:endParaRPr lang="cs-CZ" altLang="cs-CZ" dirty="0"/>
          </a:p>
        </p:txBody>
      </p:sp>
      <p:pic>
        <p:nvPicPr>
          <p:cNvPr id="2" name="25">
            <a:hlinkClick r:id="" action="ppaction://media"/>
            <a:extLst>
              <a:ext uri="{FF2B5EF4-FFF2-40B4-BE49-F238E27FC236}">
                <a16:creationId xmlns:a16="http://schemas.microsoft.com/office/drawing/2014/main" id="{875E9724-FF4F-4119-A3DA-37D47FAAF3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21277" y="36216"/>
            <a:ext cx="1445220" cy="14452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1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0" name="Rectangle 3">
            <a:extLst>
              <a:ext uri="{FF2B5EF4-FFF2-40B4-BE49-F238E27FC236}">
                <a16:creationId xmlns:a16="http://schemas.microsoft.com/office/drawing/2014/main" id="{8CC46F7A-39CF-4B7F-8566-F7A48156A5AD}"/>
              </a:ext>
            </a:extLst>
          </p:cNvPr>
          <p:cNvSpPr>
            <a:spLocks noGrp="1" noChangeArrowheads="1"/>
          </p:cNvSpPr>
          <p:nvPr>
            <p:ph type="body" idx="1"/>
          </p:nvPr>
        </p:nvSpPr>
        <p:spPr>
          <a:xfrm>
            <a:off x="717550" y="1989138"/>
            <a:ext cx="7772400" cy="4357687"/>
          </a:xfrm>
        </p:spPr>
        <p:txBody>
          <a:bodyPr/>
          <a:lstStyle/>
          <a:p>
            <a:pPr marL="0" indent="0">
              <a:lnSpc>
                <a:spcPct val="90000"/>
              </a:lnSpc>
              <a:buFont typeface="Wingdings" panose="05000000000000000000" pitchFamily="2" charset="2"/>
              <a:buNone/>
            </a:pPr>
            <a:r>
              <a:rPr lang="cs-CZ" altLang="cs-CZ"/>
              <a:t>Ministerstvo předává rodná čísla výdejovým místům:</a:t>
            </a:r>
          </a:p>
          <a:p>
            <a:pPr marL="0" indent="0">
              <a:lnSpc>
                <a:spcPct val="90000"/>
              </a:lnSpc>
              <a:buFont typeface="Wingdings" panose="05000000000000000000" pitchFamily="2" charset="2"/>
              <a:buNone/>
            </a:pPr>
            <a:endParaRPr lang="cs-CZ" altLang="cs-CZ"/>
          </a:p>
          <a:p>
            <a:pPr marL="0" indent="0">
              <a:lnSpc>
                <a:spcPct val="90000"/>
              </a:lnSpc>
              <a:buFont typeface="Wingdings" panose="05000000000000000000" pitchFamily="2" charset="2"/>
              <a:buNone/>
            </a:pPr>
            <a:r>
              <a:rPr lang="cs-CZ" altLang="cs-CZ"/>
              <a:t>1. matriční úřad (přiděluje rodná čísla fyzickým osobám narozeným na území České republiky)</a:t>
            </a:r>
          </a:p>
          <a:p>
            <a:pPr marL="0" indent="0">
              <a:lnSpc>
                <a:spcPct val="90000"/>
              </a:lnSpc>
              <a:buFont typeface="Wingdings" panose="05000000000000000000" pitchFamily="2" charset="2"/>
              <a:buNone/>
            </a:pPr>
            <a:endParaRPr lang="cs-CZ" altLang="cs-CZ"/>
          </a:p>
          <a:p>
            <a:pPr marL="0" indent="0">
              <a:lnSpc>
                <a:spcPct val="90000"/>
              </a:lnSpc>
              <a:buFont typeface="Wingdings" panose="05000000000000000000" pitchFamily="2" charset="2"/>
              <a:buNone/>
            </a:pPr>
            <a:r>
              <a:rPr lang="cs-CZ" altLang="cs-CZ"/>
              <a:t>2.  zvláštní matrika (přiděluje rodná čísla občanům narozeným v zahraničí)</a:t>
            </a:r>
          </a:p>
          <a:p>
            <a:pPr marL="0" indent="0">
              <a:lnSpc>
                <a:spcPct val="90000"/>
              </a:lnSpc>
              <a:buFont typeface="Wingdings" panose="05000000000000000000" pitchFamily="2" charset="2"/>
              <a:buNone/>
            </a:pPr>
            <a:endParaRPr lang="cs-CZ" altLang="cs-CZ"/>
          </a:p>
          <a:p>
            <a:pPr marL="0" indent="0">
              <a:lnSpc>
                <a:spcPct val="90000"/>
              </a:lnSpc>
              <a:buFont typeface="Wingdings" panose="05000000000000000000" pitchFamily="2" charset="2"/>
              <a:buNone/>
            </a:pPr>
            <a:r>
              <a:rPr lang="cs-CZ" altLang="cs-CZ"/>
              <a:t>3. ministerstvo  (např. mezinárodní ochrana)</a:t>
            </a:r>
          </a:p>
        </p:txBody>
      </p:sp>
      <p:sp>
        <p:nvSpPr>
          <p:cNvPr id="78851" name="Obdélník 1">
            <a:extLst>
              <a:ext uri="{FF2B5EF4-FFF2-40B4-BE49-F238E27FC236}">
                <a16:creationId xmlns:a16="http://schemas.microsoft.com/office/drawing/2014/main" id="{02E48889-5124-41FF-9491-D4E7B8597F8F}"/>
              </a:ext>
            </a:extLst>
          </p:cNvPr>
          <p:cNvSpPr>
            <a:spLocks noChangeArrowheads="1"/>
          </p:cNvSpPr>
          <p:nvPr/>
        </p:nvSpPr>
        <p:spPr bwMode="auto">
          <a:xfrm>
            <a:off x="684213" y="620713"/>
            <a:ext cx="6551612"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spcBef>
                <a:spcPct val="0"/>
              </a:spcBef>
              <a:buClrTx/>
              <a:buFontTx/>
              <a:buNone/>
            </a:pPr>
            <a:r>
              <a:rPr lang="cs-CZ" altLang="cs-CZ">
                <a:latin typeface="Arial" panose="020B0604020202020204" pitchFamily="34" charset="0"/>
              </a:rPr>
              <a:t>Centrální registr – tvorba, přidělování a ověřování – vede MV</a:t>
            </a:r>
          </a:p>
          <a:p>
            <a:pPr>
              <a:spcBef>
                <a:spcPct val="0"/>
              </a:spcBef>
              <a:buClrTx/>
              <a:buFont typeface="Wingdings" panose="05000000000000000000" pitchFamily="2" charset="2"/>
              <a:buNone/>
            </a:pPr>
            <a:endParaRPr lang="cs-CZ" altLang="cs-CZ" sz="2000">
              <a:latin typeface="Arial" panose="020B0604020202020204" pitchFamily="34" charset="0"/>
            </a:endParaRPr>
          </a:p>
        </p:txBody>
      </p:sp>
      <p:pic>
        <p:nvPicPr>
          <p:cNvPr id="2" name="27">
            <a:hlinkClick r:id="" action="ppaction://media"/>
            <a:extLst>
              <a:ext uri="{FF2B5EF4-FFF2-40B4-BE49-F238E27FC236}">
                <a16:creationId xmlns:a16="http://schemas.microsoft.com/office/drawing/2014/main" id="{724F0E73-AB4A-4F44-A20F-4A39E0CA5E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35825" y="505968"/>
            <a:ext cx="1138237" cy="11382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0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FA1CB9D9-032D-4FE3-9EF9-2784D9F7CF5F}"/>
              </a:ext>
            </a:extLst>
          </p:cNvPr>
          <p:cNvSpPr>
            <a:spLocks noGrp="1" noChangeArrowheads="1"/>
          </p:cNvSpPr>
          <p:nvPr>
            <p:ph type="title"/>
          </p:nvPr>
        </p:nvSpPr>
        <p:spPr/>
        <p:txBody>
          <a:bodyPr/>
          <a:lstStyle/>
          <a:p>
            <a:r>
              <a:rPr lang="cs-CZ" altLang="cs-CZ"/>
              <a:t>Občanské průkazy</a:t>
            </a:r>
          </a:p>
        </p:txBody>
      </p:sp>
      <p:sp>
        <p:nvSpPr>
          <p:cNvPr id="84995" name="Rectangle 3">
            <a:extLst>
              <a:ext uri="{FF2B5EF4-FFF2-40B4-BE49-F238E27FC236}">
                <a16:creationId xmlns:a16="http://schemas.microsoft.com/office/drawing/2014/main" id="{7C638EFF-A80D-40FF-BC87-FAFC091ADC4D}"/>
              </a:ext>
            </a:extLst>
          </p:cNvPr>
          <p:cNvSpPr>
            <a:spLocks noGrp="1" noChangeArrowheads="1"/>
          </p:cNvSpPr>
          <p:nvPr>
            <p:ph type="body" idx="1"/>
          </p:nvPr>
        </p:nvSpPr>
        <p:spPr/>
        <p:txBody>
          <a:bodyPr/>
          <a:lstStyle/>
          <a:p>
            <a:pPr>
              <a:defRPr/>
            </a:pPr>
            <a:r>
              <a:rPr lang="cs-CZ" altLang="cs-CZ" b="1" dirty="0"/>
              <a:t>Zák. </a:t>
            </a:r>
            <a:r>
              <a:rPr lang="pl-PL" altLang="cs-CZ" b="1" dirty="0"/>
              <a:t>328/1999 Sb., o </a:t>
            </a:r>
            <a:r>
              <a:rPr lang="pl-PL" altLang="cs-CZ" b="1" dirty="0" err="1"/>
              <a:t>občanských</a:t>
            </a:r>
            <a:r>
              <a:rPr lang="pl-PL" altLang="cs-CZ" b="1" dirty="0"/>
              <a:t> </a:t>
            </a:r>
            <a:r>
              <a:rPr lang="pl-PL" altLang="cs-CZ" b="1" dirty="0" err="1"/>
              <a:t>průkazech</a:t>
            </a:r>
            <a:endParaRPr lang="pl-PL" altLang="cs-CZ" b="1" dirty="0"/>
          </a:p>
          <a:p>
            <a:pPr marL="0" indent="0">
              <a:buFont typeface="Wingdings" panose="05000000000000000000" pitchFamily="2" charset="2"/>
              <a:buNone/>
              <a:defRPr/>
            </a:pPr>
            <a:endParaRPr lang="cs-CZ" altLang="cs-CZ" b="1" dirty="0"/>
          </a:p>
          <a:p>
            <a:pPr>
              <a:defRPr/>
            </a:pPr>
            <a:r>
              <a:rPr lang="cs-CZ" altLang="cs-CZ" dirty="0"/>
              <a:t>Vyhláška č. 400/2011 Sb., kterou se provádí zákon o občanských průkazech a zákon o cestovních dokladech</a:t>
            </a:r>
          </a:p>
        </p:txBody>
      </p:sp>
      <p:pic>
        <p:nvPicPr>
          <p:cNvPr id="3" name="27b">
            <a:hlinkClick r:id="" action="ppaction://media"/>
            <a:extLst>
              <a:ext uri="{FF2B5EF4-FFF2-40B4-BE49-F238E27FC236}">
                <a16:creationId xmlns:a16="http://schemas.microsoft.com/office/drawing/2014/main" id="{D4037CA7-5D7B-49C1-9FB2-046C4D0500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60232" y="118070"/>
            <a:ext cx="1690191" cy="16901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6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AE8B1ADD-FC06-4862-8CC4-94A99CA5B7F6}"/>
              </a:ext>
            </a:extLst>
          </p:cNvPr>
          <p:cNvSpPr>
            <a:spLocks noGrp="1" noChangeArrowheads="1"/>
          </p:cNvSpPr>
          <p:nvPr>
            <p:ph type="title"/>
          </p:nvPr>
        </p:nvSpPr>
        <p:spPr/>
        <p:txBody>
          <a:bodyPr/>
          <a:lstStyle/>
          <a:p>
            <a:r>
              <a:rPr lang="cs-CZ" altLang="cs-CZ"/>
              <a:t>Vymezení základních pojmů</a:t>
            </a:r>
          </a:p>
        </p:txBody>
      </p:sp>
      <p:sp>
        <p:nvSpPr>
          <p:cNvPr id="82947" name="Rectangle 3">
            <a:extLst>
              <a:ext uri="{FF2B5EF4-FFF2-40B4-BE49-F238E27FC236}">
                <a16:creationId xmlns:a16="http://schemas.microsoft.com/office/drawing/2014/main" id="{93309B4D-19B7-4C49-9C8C-4DAB190EEE61}"/>
              </a:ext>
            </a:extLst>
          </p:cNvPr>
          <p:cNvSpPr>
            <a:spLocks noGrp="1" noChangeArrowheads="1"/>
          </p:cNvSpPr>
          <p:nvPr>
            <p:ph type="body" idx="1"/>
          </p:nvPr>
        </p:nvSpPr>
        <p:spPr/>
        <p:txBody>
          <a:bodyPr/>
          <a:lstStyle/>
          <a:p>
            <a:r>
              <a:rPr lang="cs-CZ" altLang="cs-CZ" dirty="0"/>
              <a:t>Občanský průkaz – veřejná listina, kterou občan prokazuje své jméno, příjmení, podobu a státní občanství ČR + další údaje v občanském průkazu zapsané</a:t>
            </a:r>
          </a:p>
          <a:p>
            <a:r>
              <a:rPr lang="cs-CZ" altLang="cs-CZ" dirty="0"/>
              <a:t>Povinnost mít OP – každý občan starší 15 let X povinnost jej nosit stále u sebe, nicméně riziko nesplnění povinnosti prokázat totožnost na výzvu policisty (§ 63 zákona o policii – k tomu viz dále)</a:t>
            </a:r>
          </a:p>
          <a:p>
            <a:r>
              <a:rPr lang="cs-CZ" altLang="cs-CZ" dirty="0"/>
              <a:t>Údaje, které občanský průkaz obsahuje viz § 3 odst. 2</a:t>
            </a:r>
          </a:p>
        </p:txBody>
      </p:sp>
      <p:pic>
        <p:nvPicPr>
          <p:cNvPr id="2" name="28">
            <a:hlinkClick r:id="" action="ppaction://media"/>
            <a:extLst>
              <a:ext uri="{FF2B5EF4-FFF2-40B4-BE49-F238E27FC236}">
                <a16:creationId xmlns:a16="http://schemas.microsoft.com/office/drawing/2014/main" id="{D090C17E-09FB-4EC3-9019-662C858BE3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29177" y="241681"/>
            <a:ext cx="1200423" cy="12004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7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DF2EF50D-5FE4-4222-B922-AC703FBFE1EF}"/>
              </a:ext>
            </a:extLst>
          </p:cNvPr>
          <p:cNvSpPr>
            <a:spLocks noGrp="1" noChangeArrowheads="1"/>
          </p:cNvSpPr>
          <p:nvPr>
            <p:ph type="title"/>
          </p:nvPr>
        </p:nvSpPr>
        <p:spPr/>
        <p:txBody>
          <a:bodyPr/>
          <a:lstStyle/>
          <a:p>
            <a:r>
              <a:rPr lang="cs-CZ" altLang="cs-CZ"/>
              <a:t>Typy občanského průkazu</a:t>
            </a:r>
          </a:p>
        </p:txBody>
      </p:sp>
      <p:sp>
        <p:nvSpPr>
          <p:cNvPr id="45059" name="Rectangle 3">
            <a:extLst>
              <a:ext uri="{FF2B5EF4-FFF2-40B4-BE49-F238E27FC236}">
                <a16:creationId xmlns:a16="http://schemas.microsoft.com/office/drawing/2014/main" id="{4CFE478F-310E-4973-B4B2-857133A438C6}"/>
              </a:ext>
            </a:extLst>
          </p:cNvPr>
          <p:cNvSpPr>
            <a:spLocks noGrp="1" noChangeArrowheads="1"/>
          </p:cNvSpPr>
          <p:nvPr>
            <p:ph type="body" idx="1"/>
          </p:nvPr>
        </p:nvSpPr>
        <p:spPr/>
        <p:txBody>
          <a:bodyPr/>
          <a:lstStyle/>
          <a:p>
            <a:pPr>
              <a:defRPr/>
            </a:pPr>
            <a:endParaRPr lang="cs-CZ" altLang="cs-CZ" dirty="0"/>
          </a:p>
          <a:p>
            <a:pPr>
              <a:defRPr/>
            </a:pPr>
            <a:r>
              <a:rPr lang="cs-CZ" altLang="cs-CZ" dirty="0"/>
              <a:t>občanský průkaz se strojově čitelnými údaji a kontaktním elektronickým čipem</a:t>
            </a:r>
          </a:p>
          <a:p>
            <a:pPr>
              <a:defRPr/>
            </a:pPr>
            <a:endParaRPr lang="cs-CZ" altLang="cs-CZ" dirty="0"/>
          </a:p>
          <a:p>
            <a:pPr marL="0" indent="0">
              <a:buFont typeface="Wingdings" panose="05000000000000000000" pitchFamily="2" charset="2"/>
              <a:buNone/>
              <a:defRPr/>
            </a:pPr>
            <a:endParaRPr lang="cs-CZ" altLang="cs-CZ" dirty="0"/>
          </a:p>
          <a:p>
            <a:pPr algn="just">
              <a:defRPr/>
            </a:pPr>
            <a:r>
              <a:rPr lang="cs-CZ" altLang="cs-CZ" dirty="0"/>
              <a:t>občanský průkaz bez shora uvedených údajů – vydávají se s omezenou platností na 1 až 6 měsíců za specifických okolností</a:t>
            </a:r>
          </a:p>
          <a:p>
            <a:pPr>
              <a:defRPr/>
            </a:pPr>
            <a:endParaRPr lang="cs-CZ" altLang="cs-CZ" dirty="0"/>
          </a:p>
        </p:txBody>
      </p:sp>
      <p:pic>
        <p:nvPicPr>
          <p:cNvPr id="2" name="29">
            <a:hlinkClick r:id="" action="ppaction://media"/>
            <a:extLst>
              <a:ext uri="{FF2B5EF4-FFF2-40B4-BE49-F238E27FC236}">
                <a16:creationId xmlns:a16="http://schemas.microsoft.com/office/drawing/2014/main" id="{CE6ECB58-9DEF-4DEF-A446-5ADECACF06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59575" y="288926"/>
            <a:ext cx="1484312" cy="14843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3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DE42C780-A914-4554-B8A3-4034F8EFA141}"/>
              </a:ext>
            </a:extLst>
          </p:cNvPr>
          <p:cNvSpPr>
            <a:spLocks noGrp="1" noChangeArrowheads="1"/>
          </p:cNvSpPr>
          <p:nvPr>
            <p:ph type="title"/>
          </p:nvPr>
        </p:nvSpPr>
        <p:spPr/>
        <p:txBody>
          <a:bodyPr/>
          <a:lstStyle/>
          <a:p>
            <a:r>
              <a:rPr lang="cs-CZ" altLang="cs-CZ"/>
              <a:t>Vnitřní správa</a:t>
            </a:r>
          </a:p>
        </p:txBody>
      </p:sp>
      <p:sp>
        <p:nvSpPr>
          <p:cNvPr id="5123" name="Rectangle 3">
            <a:extLst>
              <a:ext uri="{FF2B5EF4-FFF2-40B4-BE49-F238E27FC236}">
                <a16:creationId xmlns:a16="http://schemas.microsoft.com/office/drawing/2014/main" id="{7A69C7A9-8613-437F-8A17-3CCED0889874}"/>
              </a:ext>
            </a:extLst>
          </p:cNvPr>
          <p:cNvSpPr>
            <a:spLocks noGrp="1" noChangeArrowheads="1"/>
          </p:cNvSpPr>
          <p:nvPr>
            <p:ph type="body" idx="1"/>
          </p:nvPr>
        </p:nvSpPr>
        <p:spPr>
          <a:xfrm>
            <a:off x="904875" y="1844675"/>
            <a:ext cx="7772400" cy="4357688"/>
          </a:xfrm>
        </p:spPr>
        <p:txBody>
          <a:bodyPr/>
          <a:lstStyle/>
          <a:p>
            <a:pPr>
              <a:defRPr/>
            </a:pPr>
            <a:endParaRPr lang="cs-CZ" altLang="cs-CZ" dirty="0"/>
          </a:p>
          <a:p>
            <a:pPr>
              <a:defRPr/>
            </a:pPr>
            <a:r>
              <a:rPr lang="cs-CZ" altLang="cs-CZ" dirty="0"/>
              <a:t>tradiční odvětví veřejné správy – původně širší oblast</a:t>
            </a:r>
          </a:p>
          <a:p>
            <a:pPr marL="0" indent="0">
              <a:buFont typeface="Wingdings" panose="05000000000000000000" pitchFamily="2" charset="2"/>
              <a:buNone/>
              <a:defRPr/>
            </a:pPr>
            <a:endParaRPr lang="cs-CZ" altLang="cs-CZ" dirty="0"/>
          </a:p>
          <a:p>
            <a:pPr>
              <a:defRPr/>
            </a:pPr>
            <a:r>
              <a:rPr lang="cs-CZ" altLang="cs-CZ" dirty="0"/>
              <a:t>postupně se vydělovala nová speciální odvětví</a:t>
            </a:r>
          </a:p>
          <a:p>
            <a:pPr marL="0" indent="0">
              <a:buFont typeface="Wingdings" panose="05000000000000000000" pitchFamily="2" charset="2"/>
              <a:buNone/>
              <a:defRPr/>
            </a:pPr>
            <a:endParaRPr lang="cs-CZ" altLang="cs-CZ" dirty="0"/>
          </a:p>
          <a:p>
            <a:pPr>
              <a:defRPr/>
            </a:pPr>
            <a:r>
              <a:rPr lang="cs-CZ" altLang="cs-CZ" dirty="0"/>
              <a:t>negativní vymezení vnitřní správy</a:t>
            </a:r>
          </a:p>
          <a:p>
            <a:pPr lvl="1">
              <a:defRPr/>
            </a:pPr>
            <a:r>
              <a:rPr lang="cs-CZ" altLang="cs-CZ" i="1" dirty="0">
                <a:latin typeface="Arial" panose="020B0604020202020204" pitchFamily="34" charset="0"/>
              </a:rPr>
              <a:t>záležitosti nespadající do jiných specializovaných odvětví veřejné správy</a:t>
            </a:r>
          </a:p>
          <a:p>
            <a:pPr lvl="1">
              <a:defRPr/>
            </a:pPr>
            <a:endParaRPr lang="cs-CZ" altLang="cs-CZ" dirty="0"/>
          </a:p>
          <a:p>
            <a:pPr>
              <a:defRPr/>
            </a:pPr>
            <a:r>
              <a:rPr lang="cs-CZ" altLang="cs-CZ" dirty="0"/>
              <a:t>pozitivní vymezení vnitřní správy z hlediska obsahu</a:t>
            </a:r>
          </a:p>
          <a:p>
            <a:pPr lvl="1">
              <a:defRPr/>
            </a:pPr>
            <a:r>
              <a:rPr lang="cs-CZ" altLang="cs-CZ" i="1" dirty="0">
                <a:latin typeface="Arial" panose="020B0604020202020204" pitchFamily="34" charset="0"/>
              </a:rPr>
              <a:t>podle skupin společenských vztahu upravených normami správního práva (k tomu viz další snímky)</a:t>
            </a:r>
            <a:endParaRPr lang="cs-CZ" altLang="cs-CZ" i="1" dirty="0"/>
          </a:p>
        </p:txBody>
      </p:sp>
      <p:pic>
        <p:nvPicPr>
          <p:cNvPr id="2" name="3 snímek">
            <a:hlinkClick r:id="" action="ppaction://media"/>
            <a:extLst>
              <a:ext uri="{FF2B5EF4-FFF2-40B4-BE49-F238E27FC236}">
                <a16:creationId xmlns:a16="http://schemas.microsoft.com/office/drawing/2014/main" id="{A29A65E0-1B88-4358-B9C8-BD47396826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12160" y="427335"/>
            <a:ext cx="1201440" cy="12014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6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Nadpis 1">
            <a:extLst>
              <a:ext uri="{FF2B5EF4-FFF2-40B4-BE49-F238E27FC236}">
                <a16:creationId xmlns:a16="http://schemas.microsoft.com/office/drawing/2014/main" id="{16B7B6F3-370C-4CE6-8396-61E66032D447}"/>
              </a:ext>
            </a:extLst>
          </p:cNvPr>
          <p:cNvSpPr>
            <a:spLocks noGrp="1" noChangeArrowheads="1"/>
          </p:cNvSpPr>
          <p:nvPr>
            <p:ph type="title"/>
          </p:nvPr>
        </p:nvSpPr>
        <p:spPr/>
        <p:txBody>
          <a:bodyPr/>
          <a:lstStyle/>
          <a:p>
            <a:r>
              <a:rPr lang="cs-CZ" altLang="cs-CZ"/>
              <a:t>Doba platnosti občanského průkazu</a:t>
            </a:r>
            <a:br>
              <a:rPr lang="cs-CZ" altLang="cs-CZ"/>
            </a:br>
            <a:endParaRPr lang="cs-CZ" altLang="cs-CZ"/>
          </a:p>
        </p:txBody>
      </p:sp>
      <p:sp>
        <p:nvSpPr>
          <p:cNvPr id="87043" name="Zástupný symbol pro obsah 2">
            <a:extLst>
              <a:ext uri="{FF2B5EF4-FFF2-40B4-BE49-F238E27FC236}">
                <a16:creationId xmlns:a16="http://schemas.microsoft.com/office/drawing/2014/main" id="{C1272D7B-C734-4059-9831-051A9A23E365}"/>
              </a:ext>
            </a:extLst>
          </p:cNvPr>
          <p:cNvSpPr>
            <a:spLocks noGrp="1" noChangeArrowheads="1"/>
          </p:cNvSpPr>
          <p:nvPr>
            <p:ph idx="1"/>
          </p:nvPr>
        </p:nvSpPr>
        <p:spPr/>
        <p:txBody>
          <a:bodyPr/>
          <a:lstStyle/>
          <a:p>
            <a:endParaRPr lang="cs-CZ" altLang="cs-CZ" dirty="0"/>
          </a:p>
          <a:p>
            <a:r>
              <a:rPr lang="cs-CZ" altLang="cs-CZ" dirty="0"/>
              <a:t>doba platnosti 10 let; 5 let vydaný občanu mladšímu 15 let); 35 let vydaný občanu staršímu 70 let</a:t>
            </a:r>
          </a:p>
          <a:p>
            <a:endParaRPr lang="cs-CZ" altLang="cs-CZ" dirty="0"/>
          </a:p>
          <a:p>
            <a:endParaRPr lang="cs-CZ" altLang="cs-CZ" dirty="0"/>
          </a:p>
          <a:p>
            <a:r>
              <a:rPr lang="cs-CZ" altLang="cs-CZ" dirty="0"/>
              <a:t>skončení platnosti občanského průkazu – viz § 11</a:t>
            </a:r>
          </a:p>
        </p:txBody>
      </p:sp>
      <p:sp>
        <p:nvSpPr>
          <p:cNvPr id="87044" name="Zástupný symbol pro číslo snímku 4">
            <a:extLst>
              <a:ext uri="{FF2B5EF4-FFF2-40B4-BE49-F238E27FC236}">
                <a16:creationId xmlns:a16="http://schemas.microsoft.com/office/drawing/2014/main" id="{2AE2EB01-5244-497A-9828-F8EE068B268B}"/>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spcBef>
                <a:spcPct val="0"/>
              </a:spcBef>
              <a:buClrTx/>
              <a:buFontTx/>
              <a:buNone/>
            </a:pPr>
            <a:fld id="{59CBEC2E-A541-4292-8F38-9E2C64B48F85}" type="slidenum">
              <a:rPr lang="cs-CZ" altLang="cs-CZ" sz="1200" smtClean="0"/>
              <a:pPr>
                <a:spcBef>
                  <a:spcPct val="0"/>
                </a:spcBef>
                <a:buClrTx/>
                <a:buFontTx/>
                <a:buNone/>
              </a:pPr>
              <a:t>30</a:t>
            </a:fld>
            <a:endParaRPr lang="cs-CZ" altLang="cs-CZ" sz="1200"/>
          </a:p>
        </p:txBody>
      </p:sp>
      <p:pic>
        <p:nvPicPr>
          <p:cNvPr id="2" name="30">
            <a:hlinkClick r:id="" action="ppaction://media"/>
            <a:extLst>
              <a:ext uri="{FF2B5EF4-FFF2-40B4-BE49-F238E27FC236}">
                <a16:creationId xmlns:a16="http://schemas.microsoft.com/office/drawing/2014/main" id="{073834F9-1829-4C5E-A67A-8C3A87B85A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78353" y="83494"/>
            <a:ext cx="1689744" cy="16897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0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90" name="Nadpis 1">
            <a:extLst>
              <a:ext uri="{FF2B5EF4-FFF2-40B4-BE49-F238E27FC236}">
                <a16:creationId xmlns:a16="http://schemas.microsoft.com/office/drawing/2014/main" id="{50CAD605-A780-463A-B626-836BAF6AA6BF}"/>
              </a:ext>
            </a:extLst>
          </p:cNvPr>
          <p:cNvSpPr>
            <a:spLocks noGrp="1" noChangeArrowheads="1"/>
          </p:cNvSpPr>
          <p:nvPr>
            <p:ph type="title"/>
          </p:nvPr>
        </p:nvSpPr>
        <p:spPr/>
        <p:txBody>
          <a:bodyPr/>
          <a:lstStyle/>
          <a:p>
            <a:r>
              <a:rPr lang="cs-CZ" altLang="cs-CZ"/>
              <a:t>Vydání občanského průkazu</a:t>
            </a:r>
            <a:br>
              <a:rPr lang="cs-CZ" altLang="cs-CZ"/>
            </a:br>
            <a:endParaRPr lang="cs-CZ" altLang="cs-CZ"/>
          </a:p>
        </p:txBody>
      </p:sp>
      <p:sp>
        <p:nvSpPr>
          <p:cNvPr id="89091" name="Zástupný symbol pro obsah 2">
            <a:extLst>
              <a:ext uri="{FF2B5EF4-FFF2-40B4-BE49-F238E27FC236}">
                <a16:creationId xmlns:a16="http://schemas.microsoft.com/office/drawing/2014/main" id="{B93D4FD3-0CA9-4C8C-8A76-963B3AAEFF80}"/>
              </a:ext>
            </a:extLst>
          </p:cNvPr>
          <p:cNvSpPr>
            <a:spLocks noGrp="1" noChangeArrowheads="1"/>
          </p:cNvSpPr>
          <p:nvPr>
            <p:ph idx="1"/>
          </p:nvPr>
        </p:nvSpPr>
        <p:spPr/>
        <p:txBody>
          <a:bodyPr/>
          <a:lstStyle/>
          <a:p>
            <a:endParaRPr lang="cs-CZ" altLang="cs-CZ" dirty="0"/>
          </a:p>
          <a:p>
            <a:pPr algn="just"/>
            <a:r>
              <a:rPr lang="cs-CZ" altLang="cs-CZ" dirty="0"/>
              <a:t>žádost u kteréhokoliv obecního úřadu obce s rozšířenou působností</a:t>
            </a:r>
          </a:p>
          <a:p>
            <a:pPr algn="just"/>
            <a:endParaRPr lang="cs-CZ" altLang="cs-CZ" dirty="0"/>
          </a:p>
          <a:p>
            <a:pPr algn="just"/>
            <a:r>
              <a:rPr lang="cs-CZ" altLang="cs-CZ" dirty="0"/>
              <a:t>vydání prvního OP (předkládá se rodný list) X nového OP (předkládá se dosavadní OP)</a:t>
            </a:r>
          </a:p>
          <a:p>
            <a:pPr algn="just"/>
            <a:endParaRPr lang="cs-CZ" altLang="cs-CZ" dirty="0"/>
          </a:p>
          <a:p>
            <a:pPr algn="just"/>
            <a:r>
              <a:rPr lang="cs-CZ" altLang="cs-CZ" dirty="0"/>
              <a:t>Lhůty pro vyřízení ( 30 dnů/ 15 dnů)</a:t>
            </a:r>
          </a:p>
        </p:txBody>
      </p:sp>
      <p:sp>
        <p:nvSpPr>
          <p:cNvPr id="89092" name="Zástupný symbol pro číslo snímku 4">
            <a:extLst>
              <a:ext uri="{FF2B5EF4-FFF2-40B4-BE49-F238E27FC236}">
                <a16:creationId xmlns:a16="http://schemas.microsoft.com/office/drawing/2014/main" id="{A6BA4716-8299-4401-8CF3-47047B5A826F}"/>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spcBef>
                <a:spcPct val="0"/>
              </a:spcBef>
              <a:buClrTx/>
              <a:buFontTx/>
              <a:buNone/>
            </a:pPr>
            <a:fld id="{5D98725F-3284-496C-9E62-9BA1DF259FC7}" type="slidenum">
              <a:rPr lang="cs-CZ" altLang="cs-CZ" sz="1200" smtClean="0"/>
              <a:pPr>
                <a:spcBef>
                  <a:spcPct val="0"/>
                </a:spcBef>
                <a:buClrTx/>
                <a:buFontTx/>
                <a:buNone/>
              </a:pPr>
              <a:t>31</a:t>
            </a:fld>
            <a:endParaRPr lang="cs-CZ" altLang="cs-CZ" sz="1200"/>
          </a:p>
        </p:txBody>
      </p:sp>
      <p:pic>
        <p:nvPicPr>
          <p:cNvPr id="2" name="31">
            <a:hlinkClick r:id="" action="ppaction://media"/>
            <a:extLst>
              <a:ext uri="{FF2B5EF4-FFF2-40B4-BE49-F238E27FC236}">
                <a16:creationId xmlns:a16="http://schemas.microsoft.com/office/drawing/2014/main" id="{968B9567-F955-4209-803E-529C1D3FCA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14900" y="620688"/>
            <a:ext cx="1314700" cy="13147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7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8" name="Nadpis 1">
            <a:extLst>
              <a:ext uri="{FF2B5EF4-FFF2-40B4-BE49-F238E27FC236}">
                <a16:creationId xmlns:a16="http://schemas.microsoft.com/office/drawing/2014/main" id="{EA0D0308-34C8-4C8E-A4BC-019453EA699A}"/>
              </a:ext>
            </a:extLst>
          </p:cNvPr>
          <p:cNvSpPr>
            <a:spLocks noGrp="1" noChangeArrowheads="1"/>
          </p:cNvSpPr>
          <p:nvPr>
            <p:ph type="title"/>
          </p:nvPr>
        </p:nvSpPr>
        <p:spPr/>
        <p:txBody>
          <a:bodyPr/>
          <a:lstStyle/>
          <a:p>
            <a:r>
              <a:rPr lang="cs-CZ" altLang="cs-CZ"/>
              <a:t>Dispozice s občanskými průkazy</a:t>
            </a:r>
          </a:p>
        </p:txBody>
      </p:sp>
      <p:sp>
        <p:nvSpPr>
          <p:cNvPr id="91139" name="Zástupný symbol pro obsah 2">
            <a:extLst>
              <a:ext uri="{FF2B5EF4-FFF2-40B4-BE49-F238E27FC236}">
                <a16:creationId xmlns:a16="http://schemas.microsoft.com/office/drawing/2014/main" id="{518C0190-104D-42C7-8FF1-C9B98F6DD501}"/>
              </a:ext>
            </a:extLst>
          </p:cNvPr>
          <p:cNvSpPr>
            <a:spLocks noGrp="1" noChangeArrowheads="1"/>
          </p:cNvSpPr>
          <p:nvPr>
            <p:ph idx="1"/>
          </p:nvPr>
        </p:nvSpPr>
        <p:spPr/>
        <p:txBody>
          <a:bodyPr/>
          <a:lstStyle/>
          <a:p>
            <a:r>
              <a:rPr lang="cs-CZ" altLang="cs-CZ" dirty="0"/>
              <a:t>je zakázáno:</a:t>
            </a:r>
          </a:p>
          <a:p>
            <a:pPr lvl="1" algn="just"/>
            <a:r>
              <a:rPr lang="cs-CZ" altLang="cs-CZ" dirty="0"/>
              <a:t>občanský průkaz přijímat jako zástavu a odebírat jej při vstupu do objektů nebo na pozemky.</a:t>
            </a:r>
          </a:p>
          <a:p>
            <a:pPr lvl="1" algn="just"/>
            <a:r>
              <a:rPr lang="cs-CZ" altLang="cs-CZ" dirty="0"/>
              <a:t>pořizovat jakýmikoliv prostředky kopie občanského průkazu bez prokazatelného souhlasu občana, kterému byl občanský průkaz vydán, pokud zvláštní zákon nebo mezinárodní smlouva, kterou je Česká republika vázána, nestanoví jinak.</a:t>
            </a:r>
          </a:p>
          <a:p>
            <a:pPr lvl="1" algn="just"/>
            <a:r>
              <a:rPr lang="cs-CZ" altLang="cs-CZ" dirty="0"/>
              <a:t>shromažďovat, ukládat, upravovat nebo pozměňovat, předávat, šířit, zveřejňovat, uchovávat, kombinovat, blokovat nebo likvidovat strojově čitelné údaje vedené v občanském průkazu, popřípadě v kontaktním elektronickém čipu, pokud tento zákon nebo zvláštní právní předpis nestanoví jinak.</a:t>
            </a:r>
          </a:p>
        </p:txBody>
      </p:sp>
      <p:sp>
        <p:nvSpPr>
          <p:cNvPr id="91140" name="Zástupný symbol pro číslo snímku 4">
            <a:extLst>
              <a:ext uri="{FF2B5EF4-FFF2-40B4-BE49-F238E27FC236}">
                <a16:creationId xmlns:a16="http://schemas.microsoft.com/office/drawing/2014/main" id="{B1A64999-E03D-4FAF-B881-43FE78AEC840}"/>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spcBef>
                <a:spcPct val="0"/>
              </a:spcBef>
              <a:buClrTx/>
              <a:buFontTx/>
              <a:buNone/>
            </a:pPr>
            <a:fld id="{1E0A31CE-291F-4554-A71E-B72920780809}" type="slidenum">
              <a:rPr lang="cs-CZ" altLang="cs-CZ" sz="1200" smtClean="0"/>
              <a:pPr>
                <a:spcBef>
                  <a:spcPct val="0"/>
                </a:spcBef>
                <a:buClrTx/>
                <a:buFontTx/>
                <a:buNone/>
              </a:pPr>
              <a:t>32</a:t>
            </a:fld>
            <a:endParaRPr lang="cs-CZ" altLang="cs-CZ" sz="1200"/>
          </a:p>
        </p:txBody>
      </p:sp>
      <p:pic>
        <p:nvPicPr>
          <p:cNvPr id="2" name="32">
            <a:hlinkClick r:id="" action="ppaction://media"/>
            <a:extLst>
              <a:ext uri="{FF2B5EF4-FFF2-40B4-BE49-F238E27FC236}">
                <a16:creationId xmlns:a16="http://schemas.microsoft.com/office/drawing/2014/main" id="{7790896E-C396-4D11-B39F-AB6E0402F7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92280" y="299517"/>
            <a:ext cx="1473721" cy="14737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5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6" name="Nadpis 1">
            <a:extLst>
              <a:ext uri="{FF2B5EF4-FFF2-40B4-BE49-F238E27FC236}">
                <a16:creationId xmlns:a16="http://schemas.microsoft.com/office/drawing/2014/main" id="{5C9574B4-D40A-4F12-A8F8-10CCDD0B4C90}"/>
              </a:ext>
            </a:extLst>
          </p:cNvPr>
          <p:cNvSpPr>
            <a:spLocks noGrp="1" noChangeArrowheads="1"/>
          </p:cNvSpPr>
          <p:nvPr>
            <p:ph type="title"/>
          </p:nvPr>
        </p:nvSpPr>
        <p:spPr/>
        <p:txBody>
          <a:bodyPr/>
          <a:lstStyle/>
          <a:p>
            <a:r>
              <a:rPr lang="cs-CZ" altLang="cs-CZ"/>
              <a:t>Dispozice s občanskými průkazy</a:t>
            </a:r>
          </a:p>
        </p:txBody>
      </p:sp>
      <p:sp>
        <p:nvSpPr>
          <p:cNvPr id="93187" name="Zástupný symbol pro obsah 2">
            <a:extLst>
              <a:ext uri="{FF2B5EF4-FFF2-40B4-BE49-F238E27FC236}">
                <a16:creationId xmlns:a16="http://schemas.microsoft.com/office/drawing/2014/main" id="{E879E9B2-F189-4AD3-81E8-696CD40332EC}"/>
              </a:ext>
            </a:extLst>
          </p:cNvPr>
          <p:cNvSpPr>
            <a:spLocks noGrp="1" noChangeArrowheads="1"/>
          </p:cNvSpPr>
          <p:nvPr>
            <p:ph idx="1"/>
          </p:nvPr>
        </p:nvSpPr>
        <p:spPr/>
        <p:txBody>
          <a:bodyPr/>
          <a:lstStyle/>
          <a:p>
            <a:r>
              <a:rPr lang="cs-CZ" altLang="cs-CZ" dirty="0"/>
              <a:t>Povinnosti občanů:</a:t>
            </a:r>
          </a:p>
          <a:p>
            <a:pPr lvl="1" algn="just"/>
            <a:r>
              <a:rPr lang="cs-CZ" altLang="cs-CZ" dirty="0"/>
              <a:t>s přihlédnutím ke všem okolnostem a poměrům chránit občanský průkaz před poškozením, zničením, ztrátou, odcizením nebo zneužitím,</a:t>
            </a:r>
          </a:p>
          <a:p>
            <a:pPr lvl="1" algn="just"/>
            <a:r>
              <a:rPr lang="cs-CZ" altLang="cs-CZ" dirty="0"/>
              <a:t>ohlásit neprodleně kterémukoliv obecnímu úřadu obce s rozšířenou působností nebo matričnímu úřadu, že nastaly skutečnosti uvedené v předchozí odrážce; v případě odcizení občanského průkazu je možno ohlásit tuto skutečnost též policii,</a:t>
            </a:r>
          </a:p>
          <a:p>
            <a:pPr lvl="1" algn="just"/>
            <a:r>
              <a:rPr lang="cs-CZ" altLang="cs-CZ" dirty="0"/>
              <a:t>v zahraničí ohlásit neprodleně ztrátu, odcizení nebo zničení občanského průkazu nebo jeho nález nejbližšímu zastupitelskému úřadu,</a:t>
            </a:r>
          </a:p>
          <a:p>
            <a:pPr lvl="1" algn="just"/>
            <a:r>
              <a:rPr lang="cs-CZ" altLang="cs-CZ" dirty="0"/>
              <a:t>včas požádat o vydání občanského průkazu – více viz § 14</a:t>
            </a:r>
          </a:p>
          <a:p>
            <a:pPr lvl="1" algn="just"/>
            <a:endParaRPr lang="cs-CZ" altLang="cs-CZ" dirty="0"/>
          </a:p>
        </p:txBody>
      </p:sp>
      <p:sp>
        <p:nvSpPr>
          <p:cNvPr id="93188" name="Zástupný symbol pro číslo snímku 4">
            <a:extLst>
              <a:ext uri="{FF2B5EF4-FFF2-40B4-BE49-F238E27FC236}">
                <a16:creationId xmlns:a16="http://schemas.microsoft.com/office/drawing/2014/main" id="{6D54CEF5-F8E5-44CE-B453-692823212D22}"/>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spcBef>
                <a:spcPct val="0"/>
              </a:spcBef>
              <a:buClrTx/>
              <a:buFontTx/>
              <a:buNone/>
            </a:pPr>
            <a:fld id="{5ED191CC-B95B-48F1-B875-0D2924265514}" type="slidenum">
              <a:rPr lang="cs-CZ" altLang="cs-CZ" sz="1200" smtClean="0"/>
              <a:pPr>
                <a:spcBef>
                  <a:spcPct val="0"/>
                </a:spcBef>
                <a:buClrTx/>
                <a:buFontTx/>
                <a:buNone/>
              </a:pPr>
              <a:t>33</a:t>
            </a:fld>
            <a:endParaRPr lang="cs-CZ" altLang="cs-CZ" sz="1200"/>
          </a:p>
        </p:txBody>
      </p:sp>
      <p:pic>
        <p:nvPicPr>
          <p:cNvPr id="2" name="33">
            <a:hlinkClick r:id="" action="ppaction://media"/>
            <a:extLst>
              <a:ext uri="{FF2B5EF4-FFF2-40B4-BE49-F238E27FC236}">
                <a16:creationId xmlns:a16="http://schemas.microsoft.com/office/drawing/2014/main" id="{1EA938B2-72AE-4AD9-9DF6-BB3BF2746B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29239" y="331552"/>
            <a:ext cx="1587971" cy="15879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9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30" name="Zástupný symbol pro obsah 2">
            <a:extLst>
              <a:ext uri="{FF2B5EF4-FFF2-40B4-BE49-F238E27FC236}">
                <a16:creationId xmlns:a16="http://schemas.microsoft.com/office/drawing/2014/main" id="{4602E98A-912B-4439-9AA6-0E46A97BF7FB}"/>
              </a:ext>
            </a:extLst>
          </p:cNvPr>
          <p:cNvSpPr>
            <a:spLocks noGrp="1"/>
          </p:cNvSpPr>
          <p:nvPr>
            <p:ph idx="1"/>
          </p:nvPr>
        </p:nvSpPr>
        <p:spPr/>
        <p:txBody>
          <a:bodyPr/>
          <a:lstStyle/>
          <a:p>
            <a:pPr algn="just">
              <a:defRPr/>
            </a:pPr>
            <a:r>
              <a:rPr lang="cs-CZ" altLang="cs-CZ" dirty="0"/>
              <a:t>Porušení zákonem taxativně vymezených povinností občany je přestupkem podle § 16a odst. 1, za které lze uložit pokutu do 10.000 Kč/15.000 Kč/100.000 Kč (neoprávněně zpracovává strojově čitelné údaje vedené v občanském průkazu, nebo v kontaktním elektronickém čipu)</a:t>
            </a:r>
          </a:p>
          <a:p>
            <a:pPr marL="0" indent="0" algn="just">
              <a:buFont typeface="Wingdings" panose="05000000000000000000" pitchFamily="2" charset="2"/>
              <a:buNone/>
              <a:defRPr/>
            </a:pPr>
            <a:endParaRPr lang="cs-CZ" altLang="cs-CZ" dirty="0"/>
          </a:p>
          <a:p>
            <a:pPr algn="just">
              <a:defRPr/>
            </a:pPr>
            <a:r>
              <a:rPr lang="cs-CZ" altLang="cs-CZ" dirty="0"/>
              <a:t>Přestupky právnických osob a podnikajících fyzických osob (- neoprávněně zapisuje údaje do kontaktního elektronického čipu - </a:t>
            </a:r>
            <a:r>
              <a:rPr lang="pl-PL" altLang="cs-CZ" dirty="0"/>
              <a:t>pokuta do 1 000 000 </a:t>
            </a:r>
            <a:r>
              <a:rPr lang="pl-PL" altLang="cs-CZ" dirty="0" err="1"/>
              <a:t>Kč</a:t>
            </a:r>
            <a:r>
              <a:rPr lang="pl-PL" altLang="cs-CZ" dirty="0"/>
              <a:t>.</a:t>
            </a:r>
            <a:endParaRPr lang="cs-CZ" altLang="cs-CZ" dirty="0"/>
          </a:p>
        </p:txBody>
      </p:sp>
      <p:sp>
        <p:nvSpPr>
          <p:cNvPr id="95235" name="Zástupný symbol pro číslo snímku 4">
            <a:extLst>
              <a:ext uri="{FF2B5EF4-FFF2-40B4-BE49-F238E27FC236}">
                <a16:creationId xmlns:a16="http://schemas.microsoft.com/office/drawing/2014/main" id="{84DCF13A-E96C-4FCA-B765-FFAB5F02378C}"/>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spcBef>
                <a:spcPct val="0"/>
              </a:spcBef>
              <a:buClrTx/>
              <a:buFontTx/>
              <a:buNone/>
            </a:pPr>
            <a:fld id="{FC239281-62C4-48CD-B1FD-CBA605F151EA}" type="slidenum">
              <a:rPr lang="cs-CZ" altLang="cs-CZ" sz="1200" smtClean="0"/>
              <a:pPr>
                <a:spcBef>
                  <a:spcPct val="0"/>
                </a:spcBef>
                <a:buClrTx/>
                <a:buFontTx/>
                <a:buNone/>
              </a:pPr>
              <a:t>34</a:t>
            </a:fld>
            <a:endParaRPr lang="cs-CZ" altLang="cs-CZ" sz="1200"/>
          </a:p>
        </p:txBody>
      </p:sp>
      <p:sp>
        <p:nvSpPr>
          <p:cNvPr id="95236" name="Nadpis 1">
            <a:extLst>
              <a:ext uri="{FF2B5EF4-FFF2-40B4-BE49-F238E27FC236}">
                <a16:creationId xmlns:a16="http://schemas.microsoft.com/office/drawing/2014/main" id="{2F8734EC-DB42-4DD0-93F2-F193ACCC2CFB}"/>
              </a:ext>
            </a:extLst>
          </p:cNvPr>
          <p:cNvSpPr>
            <a:spLocks noGrp="1" noChangeArrowheads="1"/>
          </p:cNvSpPr>
          <p:nvPr>
            <p:ph type="title"/>
          </p:nvPr>
        </p:nvSpPr>
        <p:spPr/>
        <p:txBody>
          <a:bodyPr/>
          <a:lstStyle/>
          <a:p>
            <a:r>
              <a:rPr lang="cs-CZ" altLang="cs-CZ"/>
              <a:t>Správní trestání</a:t>
            </a:r>
          </a:p>
        </p:txBody>
      </p:sp>
      <p:pic>
        <p:nvPicPr>
          <p:cNvPr id="2" name="34">
            <a:hlinkClick r:id="" action="ppaction://media"/>
            <a:extLst>
              <a:ext uri="{FF2B5EF4-FFF2-40B4-BE49-F238E27FC236}">
                <a16:creationId xmlns:a16="http://schemas.microsoft.com/office/drawing/2014/main" id="{88B41C46-F578-4408-8F17-BAE62F44A4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84168" y="510381"/>
            <a:ext cx="1190625" cy="11906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2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Nadpis 1">
            <a:extLst>
              <a:ext uri="{FF2B5EF4-FFF2-40B4-BE49-F238E27FC236}">
                <a16:creationId xmlns:a16="http://schemas.microsoft.com/office/drawing/2014/main" id="{35B9D404-3E32-4C3F-A257-C59560145796}"/>
              </a:ext>
            </a:extLst>
          </p:cNvPr>
          <p:cNvSpPr>
            <a:spLocks noGrp="1" noChangeArrowheads="1"/>
          </p:cNvSpPr>
          <p:nvPr>
            <p:ph type="title"/>
          </p:nvPr>
        </p:nvSpPr>
        <p:spPr/>
        <p:txBody>
          <a:bodyPr/>
          <a:lstStyle/>
          <a:p>
            <a:r>
              <a:rPr lang="cs-CZ" altLang="cs-CZ"/>
              <a:t>Prokázání totožnosti</a:t>
            </a:r>
          </a:p>
        </p:txBody>
      </p:sp>
      <p:sp>
        <p:nvSpPr>
          <p:cNvPr id="97283" name="Zástupný symbol pro obsah 2">
            <a:extLst>
              <a:ext uri="{FF2B5EF4-FFF2-40B4-BE49-F238E27FC236}">
                <a16:creationId xmlns:a16="http://schemas.microsoft.com/office/drawing/2014/main" id="{ECDCD760-C21D-4D04-93A9-34EA8CCDA9B3}"/>
              </a:ext>
            </a:extLst>
          </p:cNvPr>
          <p:cNvSpPr>
            <a:spLocks noGrp="1" noChangeArrowheads="1"/>
          </p:cNvSpPr>
          <p:nvPr>
            <p:ph idx="1"/>
          </p:nvPr>
        </p:nvSpPr>
        <p:spPr/>
        <p:txBody>
          <a:bodyPr/>
          <a:lstStyle/>
          <a:p>
            <a:r>
              <a:rPr lang="cs-CZ" altLang="cs-CZ" dirty="0"/>
              <a:t>Oprávnění požadovat prokázání totožnosti podle § 63 zákona o policii (srov. § 12 zákona o obecní policii)</a:t>
            </a:r>
          </a:p>
          <a:p>
            <a:r>
              <a:rPr lang="cs-CZ" altLang="cs-CZ" b="1" dirty="0"/>
              <a:t>Prokázáním totožnosti</a:t>
            </a:r>
            <a:r>
              <a:rPr lang="cs-CZ" altLang="cs-CZ" dirty="0"/>
              <a:t> se rozumí prokázání jména, popřípadě jmen, příjmení, data narození a v případě potřeby také adresy místa trvalého pobytu, adresy místa pobytu nebo adresy bydliště v zahraničí, rodného čísla a státní příslušnosti. Rozsah a způsob zjišťování osobních údajů musí být přiměřené účelu zjišťování totožnosti (§ 63 odst. 1 </a:t>
            </a:r>
            <a:r>
              <a:rPr lang="cs-CZ" altLang="cs-CZ" dirty="0" err="1"/>
              <a:t>ZoP</a:t>
            </a:r>
            <a:r>
              <a:rPr lang="cs-CZ" altLang="cs-CZ" dirty="0"/>
              <a:t>) =) lze prokázat i jinými doklady či způsoby, než je OP.</a:t>
            </a:r>
          </a:p>
          <a:p>
            <a:r>
              <a:rPr lang="cs-CZ" altLang="cs-CZ" dirty="0"/>
              <a:t>K tomu viz rozsudek NSS ze dne </a:t>
            </a:r>
            <a:r>
              <a:rPr lang="pt-BR" altLang="cs-CZ" dirty="0"/>
              <a:t>28. 1. 2016, </a:t>
            </a:r>
            <a:r>
              <a:rPr lang="pt-BR" altLang="cs-CZ" dirty="0" err="1"/>
              <a:t>čj</a:t>
            </a:r>
            <a:r>
              <a:rPr lang="pt-BR" altLang="cs-CZ" dirty="0"/>
              <a:t>. </a:t>
            </a:r>
            <a:r>
              <a:rPr lang="cs-CZ" altLang="cs-CZ" dirty="0"/>
              <a:t>      </a:t>
            </a:r>
            <a:r>
              <a:rPr lang="pt-BR" altLang="cs-CZ" dirty="0"/>
              <a:t>10 As 236/2015-36</a:t>
            </a:r>
            <a:endParaRPr lang="cs-CZ" altLang="cs-CZ" dirty="0"/>
          </a:p>
          <a:p>
            <a:endParaRPr lang="cs-CZ" altLang="cs-CZ" dirty="0"/>
          </a:p>
        </p:txBody>
      </p:sp>
      <p:sp>
        <p:nvSpPr>
          <p:cNvPr id="4" name="Zástupný symbol pro zápatí 3">
            <a:extLst>
              <a:ext uri="{FF2B5EF4-FFF2-40B4-BE49-F238E27FC236}">
                <a16:creationId xmlns:a16="http://schemas.microsoft.com/office/drawing/2014/main" id="{B3F013DE-F2B0-425F-BDAA-3B043E7BE7B4}"/>
              </a:ext>
            </a:extLst>
          </p:cNvPr>
          <p:cNvSpPr>
            <a:spLocks noGrp="1"/>
          </p:cNvSpPr>
          <p:nvPr>
            <p:ph type="ftr" sz="quarter" idx="10"/>
          </p:nvPr>
        </p:nvSpPr>
        <p:spPr/>
        <p:txBody>
          <a:bodyPr/>
          <a:lstStyle/>
          <a:p>
            <a:pPr>
              <a:defRPr/>
            </a:pPr>
            <a:r>
              <a:rPr lang="cs-CZ"/>
              <a:t>Zápatí prezentace</a:t>
            </a:r>
          </a:p>
        </p:txBody>
      </p:sp>
      <p:sp>
        <p:nvSpPr>
          <p:cNvPr id="97285" name="Zástupný symbol pro číslo snímku 4">
            <a:extLst>
              <a:ext uri="{FF2B5EF4-FFF2-40B4-BE49-F238E27FC236}">
                <a16:creationId xmlns:a16="http://schemas.microsoft.com/office/drawing/2014/main" id="{43A4D374-82AF-422A-9236-699311DB88D5}"/>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spcBef>
                <a:spcPct val="0"/>
              </a:spcBef>
              <a:buClrTx/>
              <a:buFontTx/>
              <a:buNone/>
            </a:pPr>
            <a:fld id="{01FE770C-1498-42CF-B062-E45E207943B7}" type="slidenum">
              <a:rPr lang="cs-CZ" altLang="cs-CZ" sz="1200" smtClean="0"/>
              <a:pPr>
                <a:spcBef>
                  <a:spcPct val="0"/>
                </a:spcBef>
                <a:buClrTx/>
                <a:buFontTx/>
                <a:buNone/>
              </a:pPr>
              <a:t>35</a:t>
            </a:fld>
            <a:endParaRPr lang="cs-CZ" altLang="cs-CZ" sz="1200"/>
          </a:p>
        </p:txBody>
      </p:sp>
      <p:pic>
        <p:nvPicPr>
          <p:cNvPr id="2" name="35">
            <a:hlinkClick r:id="" action="ppaction://media"/>
            <a:extLst>
              <a:ext uri="{FF2B5EF4-FFF2-40B4-BE49-F238E27FC236}">
                <a16:creationId xmlns:a16="http://schemas.microsoft.com/office/drawing/2014/main" id="{B77A7856-8712-4829-970B-B9A70E4BF1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27010" y="176983"/>
            <a:ext cx="1524024" cy="15240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8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30" name="Nadpis 1">
            <a:extLst>
              <a:ext uri="{FF2B5EF4-FFF2-40B4-BE49-F238E27FC236}">
                <a16:creationId xmlns:a16="http://schemas.microsoft.com/office/drawing/2014/main" id="{83973C8F-EA5C-4DBC-9EDD-BEAD69E058B5}"/>
              </a:ext>
            </a:extLst>
          </p:cNvPr>
          <p:cNvSpPr>
            <a:spLocks noGrp="1" noChangeArrowheads="1"/>
          </p:cNvSpPr>
          <p:nvPr>
            <p:ph type="title"/>
          </p:nvPr>
        </p:nvSpPr>
        <p:spPr/>
        <p:txBody>
          <a:bodyPr/>
          <a:lstStyle/>
          <a:p>
            <a:r>
              <a:rPr lang="cs-CZ" altLang="cs-CZ"/>
              <a:t>Prokázání totožnosti</a:t>
            </a:r>
          </a:p>
        </p:txBody>
      </p:sp>
      <p:sp>
        <p:nvSpPr>
          <p:cNvPr id="3" name="Zástupný symbol pro obsah 2">
            <a:extLst>
              <a:ext uri="{FF2B5EF4-FFF2-40B4-BE49-F238E27FC236}">
                <a16:creationId xmlns:a16="http://schemas.microsoft.com/office/drawing/2014/main" id="{E7EFF0B3-ACAC-405D-BD22-226A6BA853FF}"/>
              </a:ext>
            </a:extLst>
          </p:cNvPr>
          <p:cNvSpPr>
            <a:spLocks noGrp="1"/>
          </p:cNvSpPr>
          <p:nvPr>
            <p:ph idx="1"/>
          </p:nvPr>
        </p:nvSpPr>
        <p:spPr>
          <a:xfrm>
            <a:off x="903288" y="1643063"/>
            <a:ext cx="7772400" cy="4357687"/>
          </a:xfrm>
        </p:spPr>
        <p:txBody>
          <a:bodyPr/>
          <a:lstStyle/>
          <a:p>
            <a:pPr>
              <a:defRPr/>
            </a:pPr>
            <a:r>
              <a:rPr lang="cs-CZ" dirty="0"/>
              <a:t>§ 63 (2) Policista je oprávněn vyzvat k prokázání totožnosti osobu:</a:t>
            </a:r>
          </a:p>
          <a:p>
            <a:pPr marL="0" indent="0" algn="just">
              <a:buFont typeface="Wingdings" panose="05000000000000000000" pitchFamily="2" charset="2"/>
              <a:buNone/>
              <a:defRPr/>
            </a:pPr>
            <a:r>
              <a:rPr lang="cs-CZ" dirty="0"/>
              <a:t>a) podezřelou ze spáchání trestného činu nebo správního deliktu,</a:t>
            </a:r>
          </a:p>
          <a:p>
            <a:pPr marL="0" indent="0" algn="just">
              <a:buFont typeface="Wingdings" panose="05000000000000000000" pitchFamily="2" charset="2"/>
              <a:buNone/>
              <a:defRPr/>
            </a:pPr>
            <a:r>
              <a:rPr lang="cs-CZ" dirty="0"/>
              <a:t>b) zdržující se v prostoru, o kterém lze důvodně předpokládat, že se v něm zdržují cizinci bez povolení opravňujícího k pobytu na území České republiky,</a:t>
            </a:r>
          </a:p>
          <a:p>
            <a:pPr marL="0" indent="0" algn="just">
              <a:buFont typeface="Wingdings" panose="05000000000000000000" pitchFamily="2" charset="2"/>
              <a:buNone/>
              <a:defRPr/>
            </a:pPr>
            <a:r>
              <a:rPr lang="cs-CZ" dirty="0"/>
              <a:t>…</a:t>
            </a:r>
          </a:p>
          <a:p>
            <a:pPr marL="0" indent="0" algn="just">
              <a:buFont typeface="Wingdings" panose="05000000000000000000" pitchFamily="2" charset="2"/>
              <a:buNone/>
              <a:defRPr/>
            </a:pPr>
            <a:r>
              <a:rPr lang="cs-CZ" dirty="0"/>
              <a:t>e) odpovídající popisu hledané nebo pohřešované osoby,</a:t>
            </a:r>
          </a:p>
          <a:p>
            <a:pPr marL="0" indent="0" algn="just">
              <a:buFont typeface="Wingdings" panose="05000000000000000000" pitchFamily="2" charset="2"/>
              <a:buNone/>
              <a:defRPr/>
            </a:pPr>
            <a:r>
              <a:rPr lang="cs-CZ" dirty="0"/>
              <a:t>f) vstupující do policií chráněného objektu nebo prostoru anebo do místa, kam je policistou zakázán vstup, nebo z tohoto objektu, prostoru anebo místa vycházející….</a:t>
            </a:r>
          </a:p>
          <a:p>
            <a:pPr marL="0" indent="0">
              <a:buFont typeface="Wingdings" panose="05000000000000000000" pitchFamily="2" charset="2"/>
              <a:buNone/>
              <a:defRPr/>
            </a:pPr>
            <a:endParaRPr lang="cs-CZ" dirty="0"/>
          </a:p>
        </p:txBody>
      </p:sp>
      <p:sp>
        <p:nvSpPr>
          <p:cNvPr id="99332" name="Zástupný symbol pro číslo snímku 4">
            <a:extLst>
              <a:ext uri="{FF2B5EF4-FFF2-40B4-BE49-F238E27FC236}">
                <a16:creationId xmlns:a16="http://schemas.microsoft.com/office/drawing/2014/main" id="{AC4D9256-239F-4DF7-992D-ADCF8E272D19}"/>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spcBef>
                <a:spcPct val="0"/>
              </a:spcBef>
              <a:buClrTx/>
              <a:buFontTx/>
              <a:buNone/>
            </a:pPr>
            <a:fld id="{8C9ECE27-BF7D-4681-81F9-4DCDA46C35DD}" type="slidenum">
              <a:rPr lang="cs-CZ" altLang="cs-CZ" sz="1200" smtClean="0"/>
              <a:pPr>
                <a:spcBef>
                  <a:spcPct val="0"/>
                </a:spcBef>
                <a:buClrTx/>
                <a:buFontTx/>
                <a:buNone/>
              </a:pPr>
              <a:t>36</a:t>
            </a:fld>
            <a:endParaRPr lang="cs-CZ" altLang="cs-CZ" sz="12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C581E699-055B-4CC3-829D-C7896314D190}"/>
              </a:ext>
            </a:extLst>
          </p:cNvPr>
          <p:cNvSpPr>
            <a:spLocks noGrp="1" noChangeArrowheads="1"/>
          </p:cNvSpPr>
          <p:nvPr>
            <p:ph type="title"/>
          </p:nvPr>
        </p:nvSpPr>
        <p:spPr/>
        <p:txBody>
          <a:bodyPr/>
          <a:lstStyle/>
          <a:p>
            <a:r>
              <a:rPr lang="cs-CZ" altLang="cs-CZ"/>
              <a:t>Cestovní doklady</a:t>
            </a:r>
          </a:p>
        </p:txBody>
      </p:sp>
      <p:sp>
        <p:nvSpPr>
          <p:cNvPr id="107523" name="Rectangle 3">
            <a:extLst>
              <a:ext uri="{FF2B5EF4-FFF2-40B4-BE49-F238E27FC236}">
                <a16:creationId xmlns:a16="http://schemas.microsoft.com/office/drawing/2014/main" id="{2E74544C-7309-495C-9C61-21C2F5A59AE9}"/>
              </a:ext>
            </a:extLst>
          </p:cNvPr>
          <p:cNvSpPr>
            <a:spLocks noGrp="1" noChangeArrowheads="1"/>
          </p:cNvSpPr>
          <p:nvPr>
            <p:ph type="body" idx="1"/>
          </p:nvPr>
        </p:nvSpPr>
        <p:spPr/>
        <p:txBody>
          <a:bodyPr/>
          <a:lstStyle/>
          <a:p>
            <a:pPr>
              <a:defRPr/>
            </a:pPr>
            <a:r>
              <a:rPr lang="cs-CZ" altLang="cs-CZ" b="1" dirty="0"/>
              <a:t>Zák. č. 329/1999 Sb., o cestovních dokladech</a:t>
            </a:r>
          </a:p>
          <a:p>
            <a:pPr marL="0" indent="0">
              <a:buFont typeface="Wingdings" panose="05000000000000000000" pitchFamily="2" charset="2"/>
              <a:buNone/>
              <a:defRPr/>
            </a:pPr>
            <a:endParaRPr lang="cs-CZ" altLang="cs-CZ" b="1" dirty="0"/>
          </a:p>
          <a:p>
            <a:pPr>
              <a:defRPr/>
            </a:pPr>
            <a:r>
              <a:rPr lang="cs-CZ" altLang="cs-CZ" dirty="0"/>
              <a:t>Vyhláška č. 400/2011 Sb., kterou se provádí zákon o občanských průkazech a zákon o cestovních dokladech</a:t>
            </a:r>
          </a:p>
        </p:txBody>
      </p:sp>
      <p:pic>
        <p:nvPicPr>
          <p:cNvPr id="2" name="37">
            <a:hlinkClick r:id="" action="ppaction://media"/>
            <a:extLst>
              <a:ext uri="{FF2B5EF4-FFF2-40B4-BE49-F238E27FC236}">
                <a16:creationId xmlns:a16="http://schemas.microsoft.com/office/drawing/2014/main" id="{CFA1DF6A-B1AD-48A9-AFF6-D3FB792635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80112" y="414487"/>
            <a:ext cx="1214288" cy="12142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62C8415C-37B1-4148-9CF8-9BB21BE7806F}"/>
              </a:ext>
            </a:extLst>
          </p:cNvPr>
          <p:cNvSpPr>
            <a:spLocks noGrp="1" noChangeArrowheads="1"/>
          </p:cNvSpPr>
          <p:nvPr>
            <p:ph type="title"/>
          </p:nvPr>
        </p:nvSpPr>
        <p:spPr/>
        <p:txBody>
          <a:bodyPr/>
          <a:lstStyle/>
          <a:p>
            <a:r>
              <a:rPr lang="cs-CZ" altLang="cs-CZ"/>
              <a:t>Vymezení základních pojmů</a:t>
            </a:r>
          </a:p>
        </p:txBody>
      </p:sp>
      <p:sp>
        <p:nvSpPr>
          <p:cNvPr id="76803" name="Rectangle 3">
            <a:extLst>
              <a:ext uri="{FF2B5EF4-FFF2-40B4-BE49-F238E27FC236}">
                <a16:creationId xmlns:a16="http://schemas.microsoft.com/office/drawing/2014/main" id="{D1D4AF52-2B95-4E62-A4B6-8D560F278738}"/>
              </a:ext>
            </a:extLst>
          </p:cNvPr>
          <p:cNvSpPr>
            <a:spLocks noGrp="1" noChangeArrowheads="1"/>
          </p:cNvSpPr>
          <p:nvPr>
            <p:ph type="body" idx="1"/>
          </p:nvPr>
        </p:nvSpPr>
        <p:spPr/>
        <p:txBody>
          <a:bodyPr/>
          <a:lstStyle/>
          <a:p>
            <a:pPr>
              <a:defRPr/>
            </a:pPr>
            <a:r>
              <a:rPr lang="cs-CZ" altLang="cs-CZ" dirty="0"/>
              <a:t>Cestovní doklad – veřejná listina, opravňující občana k překračování státních hranic České republiky přes hraniční přechod, nestanoví-li jinak mezinárodní smlouva, jíž je Česká republika vázána</a:t>
            </a:r>
          </a:p>
          <a:p>
            <a:pPr marL="0" indent="0">
              <a:buFont typeface="Wingdings" panose="05000000000000000000" pitchFamily="2" charset="2"/>
              <a:buNone/>
              <a:defRPr/>
            </a:pPr>
            <a:endParaRPr lang="cs-CZ" altLang="cs-CZ" dirty="0"/>
          </a:p>
          <a:p>
            <a:pPr algn="just">
              <a:defRPr/>
            </a:pPr>
            <a:r>
              <a:rPr lang="cs-CZ" altLang="cs-CZ" dirty="0"/>
              <a:t>Cestovním dokladem občan prokazuje své jméno, popřípadě jména, příjmení, rodné číslo, podobu, státní občanství České republiky a další údaje zapsané nebo zpracované v cestovním dokladu</a:t>
            </a:r>
          </a:p>
        </p:txBody>
      </p:sp>
      <p:pic>
        <p:nvPicPr>
          <p:cNvPr id="2" name="38">
            <a:hlinkClick r:id="" action="ppaction://media"/>
            <a:extLst>
              <a:ext uri="{FF2B5EF4-FFF2-40B4-BE49-F238E27FC236}">
                <a16:creationId xmlns:a16="http://schemas.microsoft.com/office/drawing/2014/main" id="{A5CDEB6A-FD53-403E-9D7B-A17EE3D308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48264" y="437319"/>
            <a:ext cx="1087511" cy="10875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C88866E6-E620-40C5-8A7B-18DB443C0A1C}"/>
              </a:ext>
            </a:extLst>
          </p:cNvPr>
          <p:cNvSpPr>
            <a:spLocks noGrp="1" noChangeArrowheads="1"/>
          </p:cNvSpPr>
          <p:nvPr>
            <p:ph type="title"/>
          </p:nvPr>
        </p:nvSpPr>
        <p:spPr/>
        <p:txBody>
          <a:bodyPr/>
          <a:lstStyle/>
          <a:p>
            <a:r>
              <a:rPr lang="cs-CZ" altLang="cs-CZ"/>
              <a:t>Druhy cestovních dokladů</a:t>
            </a:r>
          </a:p>
        </p:txBody>
      </p:sp>
      <p:sp>
        <p:nvSpPr>
          <p:cNvPr id="45059" name="Rectangle 3">
            <a:extLst>
              <a:ext uri="{FF2B5EF4-FFF2-40B4-BE49-F238E27FC236}">
                <a16:creationId xmlns:a16="http://schemas.microsoft.com/office/drawing/2014/main" id="{3732BB3A-BCE2-4661-8781-100061F029FF}"/>
              </a:ext>
            </a:extLst>
          </p:cNvPr>
          <p:cNvSpPr>
            <a:spLocks noGrp="1" noChangeArrowheads="1"/>
          </p:cNvSpPr>
          <p:nvPr>
            <p:ph type="body" idx="1"/>
          </p:nvPr>
        </p:nvSpPr>
        <p:spPr/>
        <p:txBody>
          <a:bodyPr/>
          <a:lstStyle/>
          <a:p>
            <a:pPr>
              <a:defRPr/>
            </a:pPr>
            <a:r>
              <a:rPr lang="cs-CZ" altLang="cs-CZ" dirty="0"/>
              <a:t>Zákon o cestovních dokladech upravuje více druhů cestovních dokladů, které lze použít k cestování do zahraničí:</a:t>
            </a:r>
          </a:p>
          <a:p>
            <a:pPr marL="0" indent="0">
              <a:buFont typeface="Wingdings" panose="05000000000000000000" pitchFamily="2" charset="2"/>
              <a:buNone/>
              <a:defRPr/>
            </a:pPr>
            <a:endParaRPr lang="cs-CZ" altLang="cs-CZ" dirty="0"/>
          </a:p>
          <a:p>
            <a:pPr lvl="1">
              <a:defRPr/>
            </a:pPr>
            <a:r>
              <a:rPr lang="cs-CZ" altLang="cs-CZ" dirty="0"/>
              <a:t>Cestovní pas – základní a univerzální</a:t>
            </a:r>
          </a:p>
          <a:p>
            <a:pPr marL="457200" lvl="1" indent="0">
              <a:buFont typeface="Wingdings" panose="05000000000000000000" pitchFamily="2" charset="2"/>
              <a:buNone/>
              <a:defRPr/>
            </a:pPr>
            <a:endParaRPr lang="cs-CZ" altLang="cs-CZ" dirty="0"/>
          </a:p>
          <a:p>
            <a:pPr lvl="1">
              <a:defRPr/>
            </a:pPr>
            <a:r>
              <a:rPr lang="cs-CZ" altLang="cs-CZ" dirty="0"/>
              <a:t>Diplomatický pas – omezenému okruhu osob</a:t>
            </a:r>
          </a:p>
          <a:p>
            <a:pPr marL="457200" lvl="1" indent="0">
              <a:buFont typeface="Wingdings" panose="05000000000000000000" pitchFamily="2" charset="2"/>
              <a:buNone/>
              <a:defRPr/>
            </a:pPr>
            <a:endParaRPr lang="cs-CZ" altLang="cs-CZ" dirty="0"/>
          </a:p>
          <a:p>
            <a:pPr lvl="1">
              <a:defRPr/>
            </a:pPr>
            <a:r>
              <a:rPr lang="cs-CZ" altLang="cs-CZ" dirty="0"/>
              <a:t>Služební pas – určený ke služební cestě do zahraničí</a:t>
            </a:r>
          </a:p>
          <a:p>
            <a:pPr marL="457200" lvl="1" indent="0">
              <a:buFont typeface="Wingdings" panose="05000000000000000000" pitchFamily="2" charset="2"/>
              <a:buNone/>
              <a:defRPr/>
            </a:pPr>
            <a:endParaRPr lang="cs-CZ" altLang="cs-CZ" dirty="0"/>
          </a:p>
          <a:p>
            <a:pPr lvl="1">
              <a:defRPr/>
            </a:pPr>
            <a:r>
              <a:rPr lang="cs-CZ" altLang="cs-CZ" dirty="0"/>
              <a:t>Cestovní průkaz – vydáván s územní a časovou platností omezenou účelem cesty (platnost nejvýše 6 měsíců)</a:t>
            </a:r>
          </a:p>
          <a:p>
            <a:pPr>
              <a:defRPr/>
            </a:pPr>
            <a:endParaRPr lang="cs-CZ" altLang="cs-CZ" dirty="0"/>
          </a:p>
        </p:txBody>
      </p:sp>
      <p:pic>
        <p:nvPicPr>
          <p:cNvPr id="2" name="39">
            <a:hlinkClick r:id="" action="ppaction://media"/>
            <a:extLst>
              <a:ext uri="{FF2B5EF4-FFF2-40B4-BE49-F238E27FC236}">
                <a16:creationId xmlns:a16="http://schemas.microsoft.com/office/drawing/2014/main" id="{40B963DC-2598-4811-866D-F9C20ED9F7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04248" y="346320"/>
            <a:ext cx="1215157" cy="12151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14A1364C-6873-4294-A58C-8C171304B69D}"/>
              </a:ext>
            </a:extLst>
          </p:cNvPr>
          <p:cNvSpPr>
            <a:spLocks noGrp="1" noChangeArrowheads="1"/>
          </p:cNvSpPr>
          <p:nvPr>
            <p:ph type="title"/>
          </p:nvPr>
        </p:nvSpPr>
        <p:spPr/>
        <p:txBody>
          <a:bodyPr/>
          <a:lstStyle/>
          <a:p>
            <a:r>
              <a:rPr lang="cs-CZ" altLang="cs-CZ"/>
              <a:t>Vnitřní správa</a:t>
            </a:r>
          </a:p>
        </p:txBody>
      </p:sp>
      <p:sp>
        <p:nvSpPr>
          <p:cNvPr id="11267" name="Rectangle 3">
            <a:extLst>
              <a:ext uri="{FF2B5EF4-FFF2-40B4-BE49-F238E27FC236}">
                <a16:creationId xmlns:a16="http://schemas.microsoft.com/office/drawing/2014/main" id="{7035737C-E394-4CEE-89BF-EEF4E9C04866}"/>
              </a:ext>
            </a:extLst>
          </p:cNvPr>
          <p:cNvSpPr>
            <a:spLocks noGrp="1" noChangeArrowheads="1"/>
          </p:cNvSpPr>
          <p:nvPr>
            <p:ph type="body" idx="1"/>
          </p:nvPr>
        </p:nvSpPr>
        <p:spPr/>
        <p:txBody>
          <a:bodyPr/>
          <a:lstStyle/>
          <a:p>
            <a:pPr marL="0" indent="0">
              <a:buFont typeface="Wingdings" panose="05000000000000000000" pitchFamily="2" charset="2"/>
              <a:buNone/>
              <a:defRPr/>
            </a:pPr>
            <a:r>
              <a:rPr lang="cs-CZ" altLang="cs-CZ" u="sng" dirty="0"/>
              <a:t>1. Zabezpečení osobního stavu obyvatelstva</a:t>
            </a:r>
          </a:p>
          <a:p>
            <a:pPr>
              <a:defRPr/>
            </a:pPr>
            <a:r>
              <a:rPr lang="cs-CZ" altLang="cs-CZ" dirty="0"/>
              <a:t>Matriky, jméno a příjmení</a:t>
            </a:r>
          </a:p>
          <a:p>
            <a:pPr>
              <a:defRPr/>
            </a:pPr>
            <a:r>
              <a:rPr lang="cs-CZ" altLang="cs-CZ" dirty="0"/>
              <a:t>Evidence obyvatel</a:t>
            </a:r>
          </a:p>
          <a:p>
            <a:pPr>
              <a:defRPr/>
            </a:pPr>
            <a:r>
              <a:rPr lang="cs-CZ" altLang="cs-CZ" dirty="0"/>
              <a:t>Občanské průkazy a cestovní doklady (zák. č. 328/1999 Sb., zák. č. 329/1999 Sb.)</a:t>
            </a:r>
          </a:p>
          <a:p>
            <a:pPr>
              <a:defRPr/>
            </a:pPr>
            <a:r>
              <a:rPr lang="cs-CZ" altLang="cs-CZ" dirty="0"/>
              <a:t>Cizinecké právo </a:t>
            </a:r>
          </a:p>
          <a:p>
            <a:pPr>
              <a:defRPr/>
            </a:pPr>
            <a:r>
              <a:rPr lang="cs-CZ" altLang="cs-CZ" dirty="0"/>
              <a:t>Státní občanství (</a:t>
            </a:r>
            <a:r>
              <a:rPr lang="cs-CZ" altLang="cs-CZ" dirty="0" err="1"/>
              <a:t>zák.č</a:t>
            </a:r>
            <a:r>
              <a:rPr lang="cs-CZ" altLang="cs-CZ" dirty="0"/>
              <a:t>. 186/2013 Sb., o státním občanství)</a:t>
            </a:r>
          </a:p>
          <a:p>
            <a:pPr>
              <a:defRPr/>
            </a:pPr>
            <a:endParaRPr lang="cs-CZ" altLang="cs-CZ" dirty="0"/>
          </a:p>
        </p:txBody>
      </p:sp>
      <p:pic>
        <p:nvPicPr>
          <p:cNvPr id="3" name="4 a 5">
            <a:hlinkClick r:id="" action="ppaction://media"/>
            <a:extLst>
              <a:ext uri="{FF2B5EF4-FFF2-40B4-BE49-F238E27FC236}">
                <a16:creationId xmlns:a16="http://schemas.microsoft.com/office/drawing/2014/main" id="{249259C4-D687-4BCD-98A1-BD73FEE2E2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0152" y="659346"/>
            <a:ext cx="932383" cy="9323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2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7522" name="Nadpis 1">
            <a:extLst>
              <a:ext uri="{FF2B5EF4-FFF2-40B4-BE49-F238E27FC236}">
                <a16:creationId xmlns:a16="http://schemas.microsoft.com/office/drawing/2014/main" id="{34AF11F3-192F-4E6D-B45F-CCD13C20B78B}"/>
              </a:ext>
            </a:extLst>
          </p:cNvPr>
          <p:cNvSpPr>
            <a:spLocks noGrp="1" noChangeArrowheads="1"/>
          </p:cNvSpPr>
          <p:nvPr>
            <p:ph type="title"/>
          </p:nvPr>
        </p:nvSpPr>
        <p:spPr/>
        <p:txBody>
          <a:bodyPr/>
          <a:lstStyle/>
          <a:p>
            <a:r>
              <a:rPr lang="cs-CZ" altLang="cs-CZ"/>
              <a:t>Cestovní pas</a:t>
            </a:r>
          </a:p>
        </p:txBody>
      </p:sp>
      <p:sp>
        <p:nvSpPr>
          <p:cNvPr id="107523" name="Zástupný symbol pro obsah 2">
            <a:extLst>
              <a:ext uri="{FF2B5EF4-FFF2-40B4-BE49-F238E27FC236}">
                <a16:creationId xmlns:a16="http://schemas.microsoft.com/office/drawing/2014/main" id="{30AB4EC5-A081-4DF0-976D-1AA517F8DD44}"/>
              </a:ext>
            </a:extLst>
          </p:cNvPr>
          <p:cNvSpPr>
            <a:spLocks noGrp="1" noChangeArrowheads="1"/>
          </p:cNvSpPr>
          <p:nvPr>
            <p:ph idx="1"/>
          </p:nvPr>
        </p:nvSpPr>
        <p:spPr/>
        <p:txBody>
          <a:bodyPr/>
          <a:lstStyle/>
          <a:p>
            <a:r>
              <a:rPr lang="cs-CZ" altLang="cs-CZ" b="1" dirty="0"/>
              <a:t>Žádost o vydání cestovního pasu se podává </a:t>
            </a:r>
            <a:r>
              <a:rPr lang="cs-CZ" altLang="cs-CZ" dirty="0"/>
              <a:t>u kteréhokoliv obecního úřadu obce s rozšířenou působností, </a:t>
            </a:r>
          </a:p>
          <a:p>
            <a:r>
              <a:rPr lang="cs-CZ" altLang="cs-CZ" b="1" dirty="0"/>
              <a:t>v zahranič</a:t>
            </a:r>
            <a:r>
              <a:rPr lang="cs-CZ" altLang="cs-CZ" dirty="0"/>
              <a:t>í u zastupitelského úřadu České republiky s výjimkou konzulárního úřadu vedeného honorárním konzulárním úředníkem</a:t>
            </a:r>
          </a:p>
          <a:p>
            <a:r>
              <a:rPr lang="cs-CZ" altLang="cs-CZ" dirty="0"/>
              <a:t>O vydání cestovního pasu může požádat:</a:t>
            </a:r>
          </a:p>
          <a:p>
            <a:r>
              <a:rPr lang="cs-CZ" altLang="cs-CZ" dirty="0"/>
              <a:t>občan starší 15 let, ale do doby zletilosti, tj. do 18 let, musí k žádosti přiložit písemný souhlas zákonného zástupce s jeho ověřeným podpisem.</a:t>
            </a:r>
          </a:p>
          <a:p>
            <a:r>
              <a:rPr lang="cs-CZ" altLang="cs-CZ" dirty="0"/>
              <a:t>zákonný zástupce za občana mladšího 15 let</a:t>
            </a:r>
          </a:p>
        </p:txBody>
      </p:sp>
      <p:sp>
        <p:nvSpPr>
          <p:cNvPr id="107524" name="Zástupný symbol pro číslo snímku 4">
            <a:extLst>
              <a:ext uri="{FF2B5EF4-FFF2-40B4-BE49-F238E27FC236}">
                <a16:creationId xmlns:a16="http://schemas.microsoft.com/office/drawing/2014/main" id="{36EA7F75-7892-4F69-A642-5AA0D2FA01E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spcBef>
                <a:spcPct val="0"/>
              </a:spcBef>
              <a:buClrTx/>
              <a:buFontTx/>
              <a:buNone/>
            </a:pPr>
            <a:fld id="{16C15E39-0642-433D-A42B-0A09B8BC1E1A}" type="slidenum">
              <a:rPr lang="cs-CZ" altLang="cs-CZ" sz="1200" smtClean="0"/>
              <a:pPr>
                <a:spcBef>
                  <a:spcPct val="0"/>
                </a:spcBef>
                <a:buClrTx/>
                <a:buFontTx/>
                <a:buNone/>
              </a:pPr>
              <a:t>40</a:t>
            </a:fld>
            <a:endParaRPr lang="cs-CZ" altLang="cs-CZ" sz="1200"/>
          </a:p>
        </p:txBody>
      </p:sp>
      <p:pic>
        <p:nvPicPr>
          <p:cNvPr id="2" name="40">
            <a:hlinkClick r:id="" action="ppaction://media"/>
            <a:extLst>
              <a:ext uri="{FF2B5EF4-FFF2-40B4-BE49-F238E27FC236}">
                <a16:creationId xmlns:a16="http://schemas.microsoft.com/office/drawing/2014/main" id="{292AD5A6-C2C2-4226-9629-578F341F0B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88224" y="427695"/>
            <a:ext cx="1106760" cy="11067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1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9570" name="Nadpis 1">
            <a:extLst>
              <a:ext uri="{FF2B5EF4-FFF2-40B4-BE49-F238E27FC236}">
                <a16:creationId xmlns:a16="http://schemas.microsoft.com/office/drawing/2014/main" id="{596D237E-220A-421A-9BBA-671F44E364AA}"/>
              </a:ext>
            </a:extLst>
          </p:cNvPr>
          <p:cNvSpPr>
            <a:spLocks noGrp="1" noChangeArrowheads="1"/>
          </p:cNvSpPr>
          <p:nvPr>
            <p:ph type="title"/>
          </p:nvPr>
        </p:nvSpPr>
        <p:spPr/>
        <p:txBody>
          <a:bodyPr/>
          <a:lstStyle/>
          <a:p>
            <a:r>
              <a:rPr lang="cs-CZ" altLang="cs-CZ"/>
              <a:t>Dispozice s cestovními doklady</a:t>
            </a:r>
          </a:p>
        </p:txBody>
      </p:sp>
      <p:sp>
        <p:nvSpPr>
          <p:cNvPr id="109571" name="Zástupný symbol pro obsah 2">
            <a:extLst>
              <a:ext uri="{FF2B5EF4-FFF2-40B4-BE49-F238E27FC236}">
                <a16:creationId xmlns:a16="http://schemas.microsoft.com/office/drawing/2014/main" id="{0D839DC9-CF18-491D-A29F-9DE1F83D58ED}"/>
              </a:ext>
            </a:extLst>
          </p:cNvPr>
          <p:cNvSpPr>
            <a:spLocks noGrp="1" noChangeArrowheads="1"/>
          </p:cNvSpPr>
          <p:nvPr>
            <p:ph idx="1"/>
          </p:nvPr>
        </p:nvSpPr>
        <p:spPr/>
        <p:txBody>
          <a:bodyPr/>
          <a:lstStyle/>
          <a:p>
            <a:r>
              <a:rPr lang="cs-CZ" altLang="cs-CZ"/>
              <a:t>je zakázáno:</a:t>
            </a:r>
          </a:p>
          <a:p>
            <a:pPr lvl="1" algn="just"/>
            <a:r>
              <a:rPr lang="cs-CZ" altLang="cs-CZ"/>
              <a:t>občanský průkaz přijímat jako zástavu a odebírat jej při vstupu do objektů nebo na pozemky</a:t>
            </a:r>
          </a:p>
          <a:p>
            <a:pPr lvl="1" algn="just"/>
            <a:r>
              <a:rPr lang="cs-CZ" altLang="cs-CZ"/>
              <a:t>pořizovat jakýmikoliv prostředky kopie cestovního dokladu bez souhlasu občana, kterému byl cestovní doklad vydán, pokud zvláštní zákon nebo mezinárodní smlouva nestanoví jinak</a:t>
            </a:r>
          </a:p>
          <a:p>
            <a:pPr lvl="1" algn="just"/>
            <a:r>
              <a:rPr lang="cs-CZ" altLang="cs-CZ"/>
              <a:t>údaje zpracované v nosiči dat s biometrickými údaji nelze zpracovávat jiným způsobem, než jaký stanoví zákon</a:t>
            </a:r>
          </a:p>
        </p:txBody>
      </p:sp>
      <p:sp>
        <p:nvSpPr>
          <p:cNvPr id="109572" name="Zástupný symbol pro číslo snímku 4">
            <a:extLst>
              <a:ext uri="{FF2B5EF4-FFF2-40B4-BE49-F238E27FC236}">
                <a16:creationId xmlns:a16="http://schemas.microsoft.com/office/drawing/2014/main" id="{92A6C855-DF3F-4326-9A81-8E854097F885}"/>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spcBef>
                <a:spcPct val="0"/>
              </a:spcBef>
              <a:buClrTx/>
              <a:buFontTx/>
              <a:buNone/>
            </a:pPr>
            <a:fld id="{A7F91ED9-6FDC-449A-BA37-D40DC846C766}" type="slidenum">
              <a:rPr lang="cs-CZ" altLang="cs-CZ" sz="1200" smtClean="0"/>
              <a:pPr>
                <a:spcBef>
                  <a:spcPct val="0"/>
                </a:spcBef>
                <a:buClrTx/>
                <a:buFontTx/>
                <a:buNone/>
              </a:pPr>
              <a:t>41</a:t>
            </a:fld>
            <a:endParaRPr lang="cs-CZ" altLang="cs-CZ" sz="1200"/>
          </a:p>
        </p:txBody>
      </p:sp>
      <p:pic>
        <p:nvPicPr>
          <p:cNvPr id="2" name="41">
            <a:hlinkClick r:id="" action="ppaction://media"/>
            <a:extLst>
              <a:ext uri="{FF2B5EF4-FFF2-40B4-BE49-F238E27FC236}">
                <a16:creationId xmlns:a16="http://schemas.microsoft.com/office/drawing/2014/main" id="{F816DAB9-9A40-4882-ABC3-174AF9FDFE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92280" y="146795"/>
            <a:ext cx="1470868" cy="14708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8" name="Nadpis 1">
            <a:extLst>
              <a:ext uri="{FF2B5EF4-FFF2-40B4-BE49-F238E27FC236}">
                <a16:creationId xmlns:a16="http://schemas.microsoft.com/office/drawing/2014/main" id="{2ED78BDF-41CB-4562-9E70-A84B1251048F}"/>
              </a:ext>
            </a:extLst>
          </p:cNvPr>
          <p:cNvSpPr>
            <a:spLocks noGrp="1" noChangeArrowheads="1"/>
          </p:cNvSpPr>
          <p:nvPr>
            <p:ph type="title"/>
          </p:nvPr>
        </p:nvSpPr>
        <p:spPr/>
        <p:txBody>
          <a:bodyPr/>
          <a:lstStyle/>
          <a:p>
            <a:r>
              <a:rPr lang="cs-CZ" altLang="cs-CZ"/>
              <a:t>Dispozice s cestovními doklady</a:t>
            </a:r>
          </a:p>
        </p:txBody>
      </p:sp>
      <p:sp>
        <p:nvSpPr>
          <p:cNvPr id="3" name="Zástupný symbol pro obsah 2">
            <a:extLst>
              <a:ext uri="{FF2B5EF4-FFF2-40B4-BE49-F238E27FC236}">
                <a16:creationId xmlns:a16="http://schemas.microsoft.com/office/drawing/2014/main" id="{BC9F7052-8756-4EDB-8B7E-47C8F52D1F16}"/>
              </a:ext>
            </a:extLst>
          </p:cNvPr>
          <p:cNvSpPr>
            <a:spLocks noGrp="1"/>
          </p:cNvSpPr>
          <p:nvPr>
            <p:ph idx="1"/>
          </p:nvPr>
        </p:nvSpPr>
        <p:spPr/>
        <p:txBody>
          <a:bodyPr/>
          <a:lstStyle/>
          <a:p>
            <a:pPr>
              <a:defRPr/>
            </a:pPr>
            <a:r>
              <a:rPr lang="cs-CZ" dirty="0"/>
              <a:t>Povinnosti držitelů:</a:t>
            </a:r>
          </a:p>
          <a:p>
            <a:pPr lvl="1" algn="just">
              <a:defRPr/>
            </a:pPr>
            <a:r>
              <a:rPr lang="cs-CZ" dirty="0"/>
              <a:t>s přihlédnutím ke všem okolnostem a poměrům chránit cestovní doklad před ztrátou, odcizením, poškozením nebo zneužitím</a:t>
            </a:r>
          </a:p>
          <a:p>
            <a:pPr lvl="1" algn="just">
              <a:defRPr/>
            </a:pPr>
            <a:r>
              <a:rPr lang="cs-CZ" dirty="0"/>
              <a:t> odevzdat bez zbytečného odkladu neplatný cestovní doklad nebo cestovní doklad, který je zaplněn záznamy, orgánu příslušnému k jeho vydání, matričnímu úřadu, zastupitelskému úřadu anebo neprodleně na vyžádání orgánům policie. </a:t>
            </a:r>
          </a:p>
          <a:p>
            <a:pPr marL="457200" lvl="1" indent="0" algn="just">
              <a:buFont typeface="Wingdings" panose="05000000000000000000" pitchFamily="2" charset="2"/>
              <a:buNone/>
              <a:defRPr/>
            </a:pPr>
            <a:endParaRPr lang="cs-CZ"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6" name="Nadpis 1">
            <a:extLst>
              <a:ext uri="{FF2B5EF4-FFF2-40B4-BE49-F238E27FC236}">
                <a16:creationId xmlns:a16="http://schemas.microsoft.com/office/drawing/2014/main" id="{4FD3BADA-2E16-4C6D-A785-76EA7F4A92C3}"/>
              </a:ext>
            </a:extLst>
          </p:cNvPr>
          <p:cNvSpPr>
            <a:spLocks noGrp="1" noChangeArrowheads="1"/>
          </p:cNvSpPr>
          <p:nvPr>
            <p:ph type="title"/>
          </p:nvPr>
        </p:nvSpPr>
        <p:spPr/>
        <p:txBody>
          <a:bodyPr/>
          <a:lstStyle/>
          <a:p>
            <a:r>
              <a:rPr lang="cs-CZ" altLang="cs-CZ"/>
              <a:t>Dispozice s cestovními doklady</a:t>
            </a:r>
          </a:p>
        </p:txBody>
      </p:sp>
      <p:sp>
        <p:nvSpPr>
          <p:cNvPr id="113667" name="Zástupný symbol pro obsah 2">
            <a:extLst>
              <a:ext uri="{FF2B5EF4-FFF2-40B4-BE49-F238E27FC236}">
                <a16:creationId xmlns:a16="http://schemas.microsoft.com/office/drawing/2014/main" id="{0C0A1DB9-5EFC-468C-882A-644212D4B93B}"/>
              </a:ext>
            </a:extLst>
          </p:cNvPr>
          <p:cNvSpPr>
            <a:spLocks noGrp="1" noChangeArrowheads="1"/>
          </p:cNvSpPr>
          <p:nvPr>
            <p:ph idx="1"/>
          </p:nvPr>
        </p:nvSpPr>
        <p:spPr/>
        <p:txBody>
          <a:bodyPr/>
          <a:lstStyle/>
          <a:p>
            <a:pPr lvl="1" algn="just"/>
            <a:r>
              <a:rPr lang="cs-CZ" altLang="cs-CZ"/>
              <a:t>Držitel je povinen ohlásit neprodleně ztrátu, odcizení, zničení cestovního dokladu anebo jeho nález orgánu příslušnému k jeho vydání, popřípadě kterémukoliv obecnímu úřadu obce s rozšířenou působností, matričnímu úřadu nebo nejbližšímu útvaru policie. </a:t>
            </a:r>
          </a:p>
          <a:p>
            <a:pPr lvl="1" algn="just"/>
            <a:r>
              <a:rPr lang="cs-CZ" altLang="cs-CZ"/>
              <a:t>Držitel je v zahraničí povinen ohlásit neprodleně ztrátu, odcizení, zničení cestovního dokladu nebo jeho nález nejbližšímu zastupitelskému úřadu, nestanoví-li jinak mezinárodní smlouva</a:t>
            </a:r>
          </a:p>
          <a:p>
            <a:pPr lvl="1" algn="just"/>
            <a:r>
              <a:rPr lang="cs-CZ" altLang="cs-CZ"/>
              <a:t>Porušení povinností je přestupkem – viz § 34a zákona o cestovních dokladech</a:t>
            </a:r>
          </a:p>
        </p:txBody>
      </p:sp>
      <p:sp>
        <p:nvSpPr>
          <p:cNvPr id="113668" name="Zástupný symbol pro číslo snímku 4">
            <a:extLst>
              <a:ext uri="{FF2B5EF4-FFF2-40B4-BE49-F238E27FC236}">
                <a16:creationId xmlns:a16="http://schemas.microsoft.com/office/drawing/2014/main" id="{99EE5766-0CDA-43CA-A138-15CCEBB15BA0}"/>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spcBef>
                <a:spcPct val="0"/>
              </a:spcBef>
              <a:buClrTx/>
              <a:buFontTx/>
              <a:buNone/>
            </a:pPr>
            <a:fld id="{8387C8D8-62BE-407E-88F6-6007F07A653A}" type="slidenum">
              <a:rPr lang="cs-CZ" altLang="cs-CZ" sz="1200" smtClean="0"/>
              <a:pPr>
                <a:spcBef>
                  <a:spcPct val="0"/>
                </a:spcBef>
                <a:buClrTx/>
                <a:buFontTx/>
                <a:buNone/>
              </a:pPr>
              <a:t>43</a:t>
            </a:fld>
            <a:endParaRPr lang="cs-CZ" altLang="cs-CZ" sz="12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B91CC744-2A9D-4BAA-9721-B37E0440F336}"/>
              </a:ext>
            </a:extLst>
          </p:cNvPr>
          <p:cNvSpPr>
            <a:spLocks noGrp="1" noChangeArrowheads="1"/>
          </p:cNvSpPr>
          <p:nvPr>
            <p:ph type="title"/>
          </p:nvPr>
        </p:nvSpPr>
        <p:spPr/>
        <p:txBody>
          <a:bodyPr/>
          <a:lstStyle/>
          <a:p>
            <a:r>
              <a:rPr lang="cs-CZ" altLang="cs-CZ"/>
              <a:t>Vnitřní správa</a:t>
            </a:r>
          </a:p>
        </p:txBody>
      </p:sp>
      <p:sp>
        <p:nvSpPr>
          <p:cNvPr id="35843" name="Rectangle 3">
            <a:extLst>
              <a:ext uri="{FF2B5EF4-FFF2-40B4-BE49-F238E27FC236}">
                <a16:creationId xmlns:a16="http://schemas.microsoft.com/office/drawing/2014/main" id="{5D031E88-7F13-4959-813F-855F54E84270}"/>
              </a:ext>
            </a:extLst>
          </p:cNvPr>
          <p:cNvSpPr>
            <a:spLocks noGrp="1" noChangeArrowheads="1"/>
          </p:cNvSpPr>
          <p:nvPr>
            <p:ph type="body" idx="1"/>
          </p:nvPr>
        </p:nvSpPr>
        <p:spPr/>
        <p:txBody>
          <a:bodyPr/>
          <a:lstStyle/>
          <a:p>
            <a:pPr marL="0" indent="0">
              <a:buFont typeface="Wingdings" panose="05000000000000000000" pitchFamily="2" charset="2"/>
              <a:buNone/>
            </a:pPr>
            <a:r>
              <a:rPr lang="cs-CZ" altLang="cs-CZ"/>
              <a:t>2. </a:t>
            </a:r>
            <a:r>
              <a:rPr lang="cs-CZ" altLang="cs-CZ" u="sng"/>
              <a:t>Právo shromažďovací a sdružovací</a:t>
            </a:r>
          </a:p>
          <a:p>
            <a:pPr marL="0" indent="0">
              <a:buFont typeface="Wingdings" panose="05000000000000000000" pitchFamily="2" charset="2"/>
              <a:buNone/>
            </a:pPr>
            <a:r>
              <a:rPr lang="cs-CZ" altLang="cs-CZ"/>
              <a:t>(zák. č. 84/1990 Sb….)</a:t>
            </a:r>
          </a:p>
          <a:p>
            <a:pPr marL="0" indent="0">
              <a:buFont typeface="Wingdings" panose="05000000000000000000" pitchFamily="2" charset="2"/>
              <a:buNone/>
            </a:pPr>
            <a:endParaRPr lang="cs-CZ" altLang="cs-CZ"/>
          </a:p>
          <a:p>
            <a:pPr marL="0" indent="0">
              <a:buFont typeface="Wingdings" panose="05000000000000000000" pitchFamily="2" charset="2"/>
              <a:buNone/>
            </a:pPr>
            <a:r>
              <a:rPr lang="cs-CZ" altLang="cs-CZ"/>
              <a:t>3. </a:t>
            </a:r>
            <a:r>
              <a:rPr lang="cs-CZ" altLang="cs-CZ" u="sng"/>
              <a:t>Archivnictví, spisová služba, vidimace a legalizace</a:t>
            </a:r>
          </a:p>
          <a:p>
            <a:pPr marL="0" indent="0">
              <a:buFont typeface="Wingdings" panose="05000000000000000000" pitchFamily="2" charset="2"/>
              <a:buNone/>
            </a:pPr>
            <a:r>
              <a:rPr lang="cs-CZ" altLang="cs-CZ"/>
              <a:t>(zák. 499/2004 Sb.)</a:t>
            </a:r>
          </a:p>
          <a:p>
            <a:pPr marL="0" indent="0">
              <a:buFont typeface="Wingdings" panose="05000000000000000000" pitchFamily="2" charset="2"/>
              <a:buNone/>
            </a:pPr>
            <a:endParaRPr lang="cs-CZ" altLang="cs-CZ"/>
          </a:p>
          <a:p>
            <a:pPr marL="0" indent="0">
              <a:buFont typeface="Wingdings" panose="05000000000000000000" pitchFamily="2" charset="2"/>
              <a:buNone/>
            </a:pPr>
            <a:r>
              <a:rPr lang="cs-CZ" altLang="cs-CZ"/>
              <a:t>4. </a:t>
            </a:r>
            <a:r>
              <a:rPr lang="cs-CZ" altLang="cs-CZ" u="sng"/>
              <a:t>Územní členění státu, státní symboly a sčítání lidu</a:t>
            </a:r>
          </a:p>
          <a:p>
            <a:pPr marL="0" indent="0">
              <a:buFont typeface="Wingdings" panose="05000000000000000000" pitchFamily="2" charset="2"/>
              <a:buNone/>
            </a:pPr>
            <a:r>
              <a:rPr lang="cs-CZ" altLang="cs-CZ"/>
              <a:t>(zák. č. 36/1960 Sb., zák. č. 3/1993 Sb.)</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1026">
            <a:extLst>
              <a:ext uri="{FF2B5EF4-FFF2-40B4-BE49-F238E27FC236}">
                <a16:creationId xmlns:a16="http://schemas.microsoft.com/office/drawing/2014/main" id="{C7C31A02-2CE6-489E-B59A-AB28C640B212}"/>
              </a:ext>
            </a:extLst>
          </p:cNvPr>
          <p:cNvSpPr>
            <a:spLocks noGrp="1" noChangeArrowheads="1"/>
          </p:cNvSpPr>
          <p:nvPr>
            <p:ph type="title"/>
          </p:nvPr>
        </p:nvSpPr>
        <p:spPr/>
        <p:txBody>
          <a:bodyPr/>
          <a:lstStyle/>
          <a:p>
            <a:r>
              <a:rPr lang="cs-CZ" altLang="cs-CZ"/>
              <a:t>Organizace vnitřní správy</a:t>
            </a:r>
          </a:p>
        </p:txBody>
      </p:sp>
      <p:sp>
        <p:nvSpPr>
          <p:cNvPr id="37891" name="Rectangle 1027">
            <a:extLst>
              <a:ext uri="{FF2B5EF4-FFF2-40B4-BE49-F238E27FC236}">
                <a16:creationId xmlns:a16="http://schemas.microsoft.com/office/drawing/2014/main" id="{4C01167B-26AC-4520-BD56-D73559DC721D}"/>
              </a:ext>
            </a:extLst>
          </p:cNvPr>
          <p:cNvSpPr>
            <a:spLocks noGrp="1" noChangeArrowheads="1"/>
          </p:cNvSpPr>
          <p:nvPr>
            <p:ph type="body" idx="1"/>
          </p:nvPr>
        </p:nvSpPr>
        <p:spPr/>
        <p:txBody>
          <a:bodyPr/>
          <a:lstStyle/>
          <a:p>
            <a:r>
              <a:rPr lang="cs-CZ" altLang="cs-CZ" dirty="0"/>
              <a:t>Ministerstvo vnitra ( zák. č. 2/1969 Sb.)</a:t>
            </a:r>
          </a:p>
          <a:p>
            <a:r>
              <a:rPr lang="cs-CZ" altLang="cs-CZ" dirty="0"/>
              <a:t>Kraje – krajské úřady</a:t>
            </a:r>
          </a:p>
          <a:p>
            <a:r>
              <a:rPr lang="cs-CZ" altLang="cs-CZ" dirty="0"/>
              <a:t>Obce </a:t>
            </a:r>
          </a:p>
          <a:p>
            <a:pPr lvl="2"/>
            <a:r>
              <a:rPr lang="cs-CZ" altLang="cs-CZ" dirty="0"/>
              <a:t>obecní úřady obcí s rozšířenou působností</a:t>
            </a:r>
          </a:p>
          <a:p>
            <a:pPr lvl="2"/>
            <a:r>
              <a:rPr lang="cs-CZ" altLang="cs-CZ" dirty="0"/>
              <a:t>pověřené obecní úřady</a:t>
            </a:r>
          </a:p>
          <a:p>
            <a:pPr lvl="2"/>
            <a:r>
              <a:rPr lang="cs-CZ" altLang="cs-CZ" dirty="0"/>
              <a:t>obecní úřady</a:t>
            </a:r>
          </a:p>
          <a:p>
            <a:r>
              <a:rPr lang="cs-CZ" altLang="cs-CZ" dirty="0"/>
              <a:t>Celní správa, Policie České republiky apod.</a:t>
            </a:r>
          </a:p>
          <a:p>
            <a:endParaRPr lang="cs-CZ" altLang="cs-CZ" dirty="0"/>
          </a:p>
          <a:p>
            <a:r>
              <a:rPr lang="cs-CZ" altLang="cs-CZ" sz="1800" i="1" dirty="0"/>
              <a:t>Nález Pl. ÚS 39/10 – evidence obyvatel není samostatnou působností</a:t>
            </a:r>
          </a:p>
        </p:txBody>
      </p:sp>
      <p:pic>
        <p:nvPicPr>
          <p:cNvPr id="3" name="6">
            <a:hlinkClick r:id="" action="ppaction://media"/>
            <a:extLst>
              <a:ext uri="{FF2B5EF4-FFF2-40B4-BE49-F238E27FC236}">
                <a16:creationId xmlns:a16="http://schemas.microsoft.com/office/drawing/2014/main" id="{0D32AF96-FCA7-429D-9F80-882C87BDEE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88224" y="347291"/>
            <a:ext cx="1281484" cy="12814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6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91EFED1B-F8D7-4E96-BA4A-B73D09896AFA}"/>
              </a:ext>
            </a:extLst>
          </p:cNvPr>
          <p:cNvSpPr>
            <a:spLocks noGrp="1" noChangeArrowheads="1"/>
          </p:cNvSpPr>
          <p:nvPr>
            <p:ph type="title"/>
          </p:nvPr>
        </p:nvSpPr>
        <p:spPr/>
        <p:txBody>
          <a:bodyPr/>
          <a:lstStyle/>
          <a:p>
            <a:r>
              <a:rPr lang="cs-CZ" altLang="cs-CZ"/>
              <a:t>Matriky</a:t>
            </a:r>
          </a:p>
        </p:txBody>
      </p:sp>
      <p:sp>
        <p:nvSpPr>
          <p:cNvPr id="39939" name="Rectangle 3">
            <a:extLst>
              <a:ext uri="{FF2B5EF4-FFF2-40B4-BE49-F238E27FC236}">
                <a16:creationId xmlns:a16="http://schemas.microsoft.com/office/drawing/2014/main" id="{E6F2FE0A-25E0-41B0-9E19-E0E09B918C52}"/>
              </a:ext>
            </a:extLst>
          </p:cNvPr>
          <p:cNvSpPr>
            <a:spLocks noGrp="1" noChangeArrowheads="1"/>
          </p:cNvSpPr>
          <p:nvPr>
            <p:ph type="body" idx="1"/>
          </p:nvPr>
        </p:nvSpPr>
        <p:spPr/>
        <p:txBody>
          <a:bodyPr/>
          <a:lstStyle/>
          <a:p>
            <a:pPr>
              <a:lnSpc>
                <a:spcPct val="90000"/>
              </a:lnSpc>
              <a:defRPr/>
            </a:pPr>
            <a:r>
              <a:rPr lang="cs-CZ" altLang="cs-CZ" u="sng" dirty="0"/>
              <a:t>Zák. č. 301/2000 Sb., o matrikách, jménu a příjmení</a:t>
            </a:r>
          </a:p>
          <a:p>
            <a:pPr marL="0" indent="0">
              <a:lnSpc>
                <a:spcPct val="90000"/>
              </a:lnSpc>
              <a:buFont typeface="Wingdings" panose="05000000000000000000" pitchFamily="2" charset="2"/>
              <a:buNone/>
              <a:defRPr/>
            </a:pPr>
            <a:endParaRPr lang="cs-CZ" altLang="cs-CZ" u="sng" dirty="0"/>
          </a:p>
          <a:p>
            <a:pPr>
              <a:lnSpc>
                <a:spcPct val="90000"/>
              </a:lnSpc>
              <a:defRPr/>
            </a:pPr>
            <a:r>
              <a:rPr lang="cs-CZ" altLang="cs-CZ" dirty="0"/>
              <a:t>Vyhláška MV č. 207/2001 Sb., kterou se provádí </a:t>
            </a:r>
            <a:r>
              <a:rPr lang="cs-CZ" altLang="cs-CZ" dirty="0" err="1"/>
              <a:t>zák.č</a:t>
            </a:r>
            <a:r>
              <a:rPr lang="cs-CZ" altLang="cs-CZ" dirty="0"/>
              <a:t>. 301/2000 Sb.</a:t>
            </a:r>
          </a:p>
          <a:p>
            <a:pPr marL="0" indent="0">
              <a:lnSpc>
                <a:spcPct val="90000"/>
              </a:lnSpc>
              <a:buFont typeface="Wingdings" panose="05000000000000000000" pitchFamily="2" charset="2"/>
              <a:buNone/>
              <a:defRPr/>
            </a:pPr>
            <a:endParaRPr lang="cs-CZ" altLang="cs-CZ" dirty="0"/>
          </a:p>
          <a:p>
            <a:pPr>
              <a:lnSpc>
                <a:spcPct val="90000"/>
              </a:lnSpc>
              <a:defRPr/>
            </a:pPr>
            <a:r>
              <a:rPr lang="cs-CZ" altLang="cs-CZ" dirty="0"/>
              <a:t>Zák. č. 500/2004 Sb., správní řád</a:t>
            </a:r>
          </a:p>
        </p:txBody>
      </p:sp>
      <p:pic>
        <p:nvPicPr>
          <p:cNvPr id="2" name="7">
            <a:hlinkClick r:id="" action="ppaction://media"/>
            <a:extLst>
              <a:ext uri="{FF2B5EF4-FFF2-40B4-BE49-F238E27FC236}">
                <a16:creationId xmlns:a16="http://schemas.microsoft.com/office/drawing/2014/main" id="{F3803F1C-54D0-423A-8CF0-82DD98F514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0152" y="195089"/>
            <a:ext cx="1433686" cy="14336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3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ACB71DA9-6441-4A65-82C4-5F187C0F4B8F}"/>
              </a:ext>
            </a:extLst>
          </p:cNvPr>
          <p:cNvSpPr>
            <a:spLocks noGrp="1" noChangeArrowheads="1"/>
          </p:cNvSpPr>
          <p:nvPr>
            <p:ph type="title"/>
          </p:nvPr>
        </p:nvSpPr>
        <p:spPr/>
        <p:txBody>
          <a:bodyPr/>
          <a:lstStyle/>
          <a:p>
            <a:r>
              <a:rPr lang="cs-CZ" altLang="cs-CZ"/>
              <a:t>Vymezení pojmu matrika</a:t>
            </a:r>
          </a:p>
        </p:txBody>
      </p:sp>
      <p:sp>
        <p:nvSpPr>
          <p:cNvPr id="41987" name="Rectangle 3">
            <a:extLst>
              <a:ext uri="{FF2B5EF4-FFF2-40B4-BE49-F238E27FC236}">
                <a16:creationId xmlns:a16="http://schemas.microsoft.com/office/drawing/2014/main" id="{41096775-DAA5-4788-BC8A-A812148854F5}"/>
              </a:ext>
            </a:extLst>
          </p:cNvPr>
          <p:cNvSpPr>
            <a:spLocks noGrp="1" noChangeArrowheads="1"/>
          </p:cNvSpPr>
          <p:nvPr>
            <p:ph type="body" idx="1"/>
          </p:nvPr>
        </p:nvSpPr>
        <p:spPr/>
        <p:txBody>
          <a:bodyPr/>
          <a:lstStyle/>
          <a:p>
            <a:pPr algn="just"/>
            <a:endParaRPr lang="cs-CZ" altLang="cs-CZ" dirty="0"/>
          </a:p>
          <a:p>
            <a:pPr algn="just"/>
            <a:r>
              <a:rPr lang="cs-CZ" altLang="cs-CZ" i="1" dirty="0"/>
              <a:t>Z lat. matrix – kmen</a:t>
            </a:r>
          </a:p>
          <a:p>
            <a:pPr algn="just"/>
            <a:r>
              <a:rPr lang="cs-CZ" altLang="cs-CZ" i="1" dirty="0"/>
              <a:t>Původně církevní matriky (farnosti) x Josef II. –veřejné listiny</a:t>
            </a:r>
          </a:p>
          <a:p>
            <a:pPr algn="just"/>
            <a:r>
              <a:rPr lang="cs-CZ" altLang="cs-CZ" dirty="0"/>
              <a:t>Matrika je </a:t>
            </a:r>
            <a:r>
              <a:rPr lang="cs-CZ" altLang="cs-CZ" u="sng" dirty="0"/>
              <a:t>státní evidence</a:t>
            </a:r>
            <a:r>
              <a:rPr lang="cs-CZ" altLang="cs-CZ" dirty="0"/>
              <a:t> narození, uzavření manželství, registrovaných partnerství a úmrtí FO na území ČR (občanů i cizinců), a státních občanů v cizině + uzavření manželství cizinci v cizině, byl-li život snoubence přímo ohrožen (§ 667 odst. 1 OZ)</a:t>
            </a:r>
          </a:p>
        </p:txBody>
      </p:sp>
      <p:pic>
        <p:nvPicPr>
          <p:cNvPr id="2" name="8">
            <a:hlinkClick r:id="" action="ppaction://media"/>
            <a:extLst>
              <a:ext uri="{FF2B5EF4-FFF2-40B4-BE49-F238E27FC236}">
                <a16:creationId xmlns:a16="http://schemas.microsoft.com/office/drawing/2014/main" id="{68BF42C8-220E-417E-85E4-8BBBCC75A3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00192" y="288801"/>
            <a:ext cx="1339974" cy="13399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4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56991835-EBC1-4732-AAD1-90E2D510A44C}"/>
              </a:ext>
            </a:extLst>
          </p:cNvPr>
          <p:cNvSpPr>
            <a:spLocks noGrp="1" noChangeArrowheads="1"/>
          </p:cNvSpPr>
          <p:nvPr>
            <p:ph type="title"/>
          </p:nvPr>
        </p:nvSpPr>
        <p:spPr/>
        <p:txBody>
          <a:bodyPr/>
          <a:lstStyle/>
          <a:p>
            <a:r>
              <a:rPr lang="cs-CZ" altLang="cs-CZ"/>
              <a:t>Vymezení pojmu</a:t>
            </a:r>
          </a:p>
        </p:txBody>
      </p:sp>
      <p:sp>
        <p:nvSpPr>
          <p:cNvPr id="44035" name="Rectangle 3">
            <a:extLst>
              <a:ext uri="{FF2B5EF4-FFF2-40B4-BE49-F238E27FC236}">
                <a16:creationId xmlns:a16="http://schemas.microsoft.com/office/drawing/2014/main" id="{8D1F995C-BF4B-4E2B-926C-74FE3B89D604}"/>
              </a:ext>
            </a:extLst>
          </p:cNvPr>
          <p:cNvSpPr>
            <a:spLocks noGrp="1" noChangeArrowheads="1"/>
          </p:cNvSpPr>
          <p:nvPr>
            <p:ph type="body" idx="1"/>
          </p:nvPr>
        </p:nvSpPr>
        <p:spPr/>
        <p:txBody>
          <a:bodyPr/>
          <a:lstStyle/>
          <a:p>
            <a:endParaRPr lang="cs-CZ" altLang="cs-CZ" dirty="0"/>
          </a:p>
          <a:p>
            <a:pPr>
              <a:buFont typeface="Wingdings" panose="05000000000000000000" pitchFamily="2" charset="2"/>
              <a:buNone/>
            </a:pPr>
            <a:r>
              <a:rPr lang="cs-CZ" altLang="cs-CZ" b="1" u="sng" dirty="0"/>
              <a:t>Druhy</a:t>
            </a:r>
          </a:p>
          <a:p>
            <a:pPr>
              <a:buFont typeface="Wingdings" panose="05000000000000000000" pitchFamily="2" charset="2"/>
              <a:buNone/>
            </a:pPr>
            <a:endParaRPr lang="cs-CZ" altLang="cs-CZ" b="1" u="sng" dirty="0"/>
          </a:p>
          <a:p>
            <a:r>
              <a:rPr lang="cs-CZ" altLang="cs-CZ" dirty="0"/>
              <a:t>Matrika narození</a:t>
            </a:r>
          </a:p>
          <a:p>
            <a:r>
              <a:rPr lang="cs-CZ" altLang="cs-CZ" dirty="0"/>
              <a:t>Matrika manželství</a:t>
            </a:r>
          </a:p>
          <a:p>
            <a:r>
              <a:rPr lang="cs-CZ" altLang="cs-CZ" dirty="0"/>
              <a:t>Matrika registrovaného partnerství</a:t>
            </a:r>
          </a:p>
          <a:p>
            <a:r>
              <a:rPr lang="cs-CZ" altLang="cs-CZ" dirty="0"/>
              <a:t>Matrika úmrtí</a:t>
            </a:r>
          </a:p>
          <a:p>
            <a:endParaRPr lang="cs-CZ" altLang="cs-CZ" dirty="0"/>
          </a:p>
          <a:p>
            <a:endParaRPr lang="cs-CZ" altLang="cs-CZ" dirty="0"/>
          </a:p>
        </p:txBody>
      </p:sp>
      <p:pic>
        <p:nvPicPr>
          <p:cNvPr id="2" name="9">
            <a:hlinkClick r:id="" action="ppaction://media"/>
            <a:extLst>
              <a:ext uri="{FF2B5EF4-FFF2-40B4-BE49-F238E27FC236}">
                <a16:creationId xmlns:a16="http://schemas.microsoft.com/office/drawing/2014/main" id="{A3B456E9-3F55-4FB1-B4A7-5E8A5A046F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56176" y="629357"/>
            <a:ext cx="1141288" cy="11412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PF_PPT_prezentace">
  <a:themeElements>
    <a:clrScheme name="PF_PPT_prezentace 13">
      <a:dk1>
        <a:srgbClr val="000000"/>
      </a:dk1>
      <a:lt1>
        <a:srgbClr val="FFEEBB"/>
      </a:lt1>
      <a:dk2>
        <a:srgbClr val="330033"/>
      </a:dk2>
      <a:lt2>
        <a:srgbClr val="330033"/>
      </a:lt2>
      <a:accent1>
        <a:srgbClr val="8C3500"/>
      </a:accent1>
      <a:accent2>
        <a:srgbClr val="FF0000"/>
      </a:accent2>
      <a:accent3>
        <a:srgbClr val="FFF5DA"/>
      </a:accent3>
      <a:accent4>
        <a:srgbClr val="000000"/>
      </a:accent4>
      <a:accent5>
        <a:srgbClr val="C5AEAA"/>
      </a:accent5>
      <a:accent6>
        <a:srgbClr val="E70000"/>
      </a:accent6>
      <a:hlink>
        <a:srgbClr val="000000"/>
      </a:hlink>
      <a:folHlink>
        <a:srgbClr val="8C3500"/>
      </a:folHlink>
    </a:clrScheme>
    <a:fontScheme name="PF_PPT_prezentace">
      <a:majorFont>
        <a:latin typeface="Trebuchet MS"/>
        <a:ea typeface=""/>
        <a:cs typeface=""/>
      </a:majorFont>
      <a:minorFont>
        <a:latin typeface="Trebuchet MS"/>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600" b="0" i="0" u="none" strike="noStrike" cap="none" normalizeH="0" baseline="0" smtClean="0">
            <a:ln>
              <a:noFill/>
            </a:ln>
            <a:solidFill>
              <a:schemeClr val="tx1"/>
            </a:solidFill>
            <a:effectLst/>
            <a:latin typeface="Arial" charset="0"/>
          </a:defRPr>
        </a:defPPr>
      </a:lstStyle>
    </a:lnDef>
  </a:objectDefaults>
  <a:extraClrSchemeLst>
    <a:extraClrScheme>
      <a:clrScheme name="PF_PPT_prezentace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PF_PPT_prezentace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PF_PPT_prezentace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PF_PPT_prezentace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PF_PPT_prezentace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PF_PPT_prezentace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PF_PPT_prezentace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PF_PPT_prezentace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PF_PPT_prezentace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PF_PPT_prezentace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
      <a:clrScheme name="PF_PPT_prezentace 11">
        <a:dk1>
          <a:srgbClr val="000000"/>
        </a:dk1>
        <a:lt1>
          <a:srgbClr val="FFEEBB"/>
        </a:lt1>
        <a:dk2>
          <a:srgbClr val="330033"/>
        </a:dk2>
        <a:lt2>
          <a:srgbClr val="330033"/>
        </a:lt2>
        <a:accent1>
          <a:srgbClr val="8C3500"/>
        </a:accent1>
        <a:accent2>
          <a:srgbClr val="FF0000"/>
        </a:accent2>
        <a:accent3>
          <a:srgbClr val="FFF5DA"/>
        </a:accent3>
        <a:accent4>
          <a:srgbClr val="000000"/>
        </a:accent4>
        <a:accent5>
          <a:srgbClr val="C5AEA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PF_PPT_prezentace 12">
        <a:dk1>
          <a:srgbClr val="000000"/>
        </a:dk1>
        <a:lt1>
          <a:srgbClr val="FFEEBB"/>
        </a:lt1>
        <a:dk2>
          <a:srgbClr val="330033"/>
        </a:dk2>
        <a:lt2>
          <a:srgbClr val="330033"/>
        </a:lt2>
        <a:accent1>
          <a:srgbClr val="8C3500"/>
        </a:accent1>
        <a:accent2>
          <a:srgbClr val="FF0000"/>
        </a:accent2>
        <a:accent3>
          <a:srgbClr val="FFF5DA"/>
        </a:accent3>
        <a:accent4>
          <a:srgbClr val="000000"/>
        </a:accent4>
        <a:accent5>
          <a:srgbClr val="C5AEAA"/>
        </a:accent5>
        <a:accent6>
          <a:srgbClr val="E70000"/>
        </a:accent6>
        <a:hlink>
          <a:srgbClr val="990033"/>
        </a:hlink>
        <a:folHlink>
          <a:srgbClr val="8C3500"/>
        </a:folHlink>
      </a:clrScheme>
      <a:clrMap bg1="lt1" tx1="dk1" bg2="lt2" tx2="dk2" accent1="accent1" accent2="accent2" accent3="accent3" accent4="accent4" accent5="accent5" accent6="accent6" hlink="hlink" folHlink="folHlink"/>
    </a:extraClrScheme>
    <a:extraClrScheme>
      <a:clrScheme name="PF_PPT_prezentace 13">
        <a:dk1>
          <a:srgbClr val="000000"/>
        </a:dk1>
        <a:lt1>
          <a:srgbClr val="FFEEBB"/>
        </a:lt1>
        <a:dk2>
          <a:srgbClr val="330033"/>
        </a:dk2>
        <a:lt2>
          <a:srgbClr val="330033"/>
        </a:lt2>
        <a:accent1>
          <a:srgbClr val="8C3500"/>
        </a:accent1>
        <a:accent2>
          <a:srgbClr val="FF0000"/>
        </a:accent2>
        <a:accent3>
          <a:srgbClr val="FFF5DA"/>
        </a:accent3>
        <a:accent4>
          <a:srgbClr val="000000"/>
        </a:accent4>
        <a:accent5>
          <a:srgbClr val="C5AEAA"/>
        </a:accent5>
        <a:accent6>
          <a:srgbClr val="E70000"/>
        </a:accent6>
        <a:hlink>
          <a:srgbClr val="000000"/>
        </a:hlink>
        <a:folHlink>
          <a:srgbClr val="8C35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ÉŽOVÁ TITL">
  <a:themeElements>
    <a:clrScheme name="BÉŽOVÁ TITL 13">
      <a:dk1>
        <a:srgbClr val="000000"/>
      </a:dk1>
      <a:lt1>
        <a:srgbClr val="FFEEBB"/>
      </a:lt1>
      <a:dk2>
        <a:srgbClr val="330033"/>
      </a:dk2>
      <a:lt2>
        <a:srgbClr val="330033"/>
      </a:lt2>
      <a:accent1>
        <a:srgbClr val="8C3500"/>
      </a:accent1>
      <a:accent2>
        <a:srgbClr val="FF0000"/>
      </a:accent2>
      <a:accent3>
        <a:srgbClr val="FFF5DA"/>
      </a:accent3>
      <a:accent4>
        <a:srgbClr val="000000"/>
      </a:accent4>
      <a:accent5>
        <a:srgbClr val="C5AEAA"/>
      </a:accent5>
      <a:accent6>
        <a:srgbClr val="E70000"/>
      </a:accent6>
      <a:hlink>
        <a:srgbClr val="000000"/>
      </a:hlink>
      <a:folHlink>
        <a:srgbClr val="8C3500"/>
      </a:folHlink>
    </a:clrScheme>
    <a:fontScheme name="BÉŽOVÁ TITL">
      <a:majorFont>
        <a:latin typeface="Trebuchet MS"/>
        <a:ea typeface=""/>
        <a:cs typeface=""/>
      </a:majorFont>
      <a:minorFont>
        <a:latin typeface="Trebuchet MS"/>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600" b="0" i="0" u="none" strike="noStrike" cap="none" normalizeH="0" baseline="0" smtClean="0">
            <a:ln>
              <a:noFill/>
            </a:ln>
            <a:solidFill>
              <a:schemeClr val="tx1"/>
            </a:solidFill>
            <a:effectLst/>
            <a:latin typeface="Arial" charset="0"/>
          </a:defRPr>
        </a:defPPr>
      </a:lstStyle>
    </a:lnDef>
  </a:objectDefaults>
  <a:extraClrSchemeLst>
    <a:extraClrScheme>
      <a:clrScheme name="BÉŽOVÁ TITL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BÉŽOVÁ TITL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BÉŽOVÁ TITL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BÉŽOVÁ TITL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BÉŽOVÁ TITL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BÉŽOVÁ TITL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BÉŽOVÁ TITL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BÉŽOVÁ TITL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BÉŽOVÁ TITL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BÉŽOVÁ TITL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
      <a:clrScheme name="BÉŽOVÁ TITL 11">
        <a:dk1>
          <a:srgbClr val="000000"/>
        </a:dk1>
        <a:lt1>
          <a:srgbClr val="FFEEBB"/>
        </a:lt1>
        <a:dk2>
          <a:srgbClr val="330033"/>
        </a:dk2>
        <a:lt2>
          <a:srgbClr val="330033"/>
        </a:lt2>
        <a:accent1>
          <a:srgbClr val="8C3500"/>
        </a:accent1>
        <a:accent2>
          <a:srgbClr val="FF0000"/>
        </a:accent2>
        <a:accent3>
          <a:srgbClr val="FFF5DA"/>
        </a:accent3>
        <a:accent4>
          <a:srgbClr val="000000"/>
        </a:accent4>
        <a:accent5>
          <a:srgbClr val="C5AEA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BÉŽOVÁ TITL 12">
        <a:dk1>
          <a:srgbClr val="000000"/>
        </a:dk1>
        <a:lt1>
          <a:srgbClr val="FFEEBB"/>
        </a:lt1>
        <a:dk2>
          <a:srgbClr val="330033"/>
        </a:dk2>
        <a:lt2>
          <a:srgbClr val="330033"/>
        </a:lt2>
        <a:accent1>
          <a:srgbClr val="8C3500"/>
        </a:accent1>
        <a:accent2>
          <a:srgbClr val="FF0000"/>
        </a:accent2>
        <a:accent3>
          <a:srgbClr val="FFF5DA"/>
        </a:accent3>
        <a:accent4>
          <a:srgbClr val="000000"/>
        </a:accent4>
        <a:accent5>
          <a:srgbClr val="C5AEAA"/>
        </a:accent5>
        <a:accent6>
          <a:srgbClr val="E70000"/>
        </a:accent6>
        <a:hlink>
          <a:srgbClr val="990033"/>
        </a:hlink>
        <a:folHlink>
          <a:srgbClr val="8C3500"/>
        </a:folHlink>
      </a:clrScheme>
      <a:clrMap bg1="lt1" tx1="dk1" bg2="lt2" tx2="dk2" accent1="accent1" accent2="accent2" accent3="accent3" accent4="accent4" accent5="accent5" accent6="accent6" hlink="hlink" folHlink="folHlink"/>
    </a:extraClrScheme>
    <a:extraClrScheme>
      <a:clrScheme name="BÉŽOVÁ TITL 13">
        <a:dk1>
          <a:srgbClr val="000000"/>
        </a:dk1>
        <a:lt1>
          <a:srgbClr val="FFEEBB"/>
        </a:lt1>
        <a:dk2>
          <a:srgbClr val="330033"/>
        </a:dk2>
        <a:lt2>
          <a:srgbClr val="330033"/>
        </a:lt2>
        <a:accent1>
          <a:srgbClr val="8C3500"/>
        </a:accent1>
        <a:accent2>
          <a:srgbClr val="FF0000"/>
        </a:accent2>
        <a:accent3>
          <a:srgbClr val="FFF5DA"/>
        </a:accent3>
        <a:accent4>
          <a:srgbClr val="000000"/>
        </a:accent4>
        <a:accent5>
          <a:srgbClr val="C5AEAA"/>
        </a:accent5>
        <a:accent6>
          <a:srgbClr val="E70000"/>
        </a:accent6>
        <a:hlink>
          <a:srgbClr val="000000"/>
        </a:hlink>
        <a:folHlink>
          <a:srgbClr val="8C35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3326</TotalTime>
  <Words>2757</Words>
  <Application>Microsoft Office PowerPoint</Application>
  <PresentationFormat>Předvádění na obrazovce (4:3)</PresentationFormat>
  <Paragraphs>327</Paragraphs>
  <Slides>43</Slides>
  <Notes>43</Notes>
  <HiddenSlides>0</HiddenSlides>
  <MMClips>37</MMClips>
  <ScaleCrop>false</ScaleCrop>
  <HeadingPairs>
    <vt:vector size="6" baseType="variant">
      <vt:variant>
        <vt:lpstr>Použitá písma</vt:lpstr>
      </vt:variant>
      <vt:variant>
        <vt:i4>3</vt:i4>
      </vt:variant>
      <vt:variant>
        <vt:lpstr>Motiv</vt:lpstr>
      </vt:variant>
      <vt:variant>
        <vt:i4>2</vt:i4>
      </vt:variant>
      <vt:variant>
        <vt:lpstr>Nadpisy snímků</vt:lpstr>
      </vt:variant>
      <vt:variant>
        <vt:i4>43</vt:i4>
      </vt:variant>
    </vt:vector>
  </HeadingPairs>
  <TitlesOfParts>
    <vt:vector size="48" baseType="lpstr">
      <vt:lpstr>Arial</vt:lpstr>
      <vt:lpstr>Trebuchet MS</vt:lpstr>
      <vt:lpstr>Wingdings</vt:lpstr>
      <vt:lpstr>PF_PPT_prezentace</vt:lpstr>
      <vt:lpstr>BÉŽOVÁ TITL</vt:lpstr>
      <vt:lpstr>BM406K Vybrané otázky veřejné správy a správního práva I  1. přednáška  Vnitřní správa se zvláštním zaměřením na matriky, trvalý pobyt, rodná čísla a občanské průkazy </vt:lpstr>
      <vt:lpstr>Otázky:</vt:lpstr>
      <vt:lpstr>Vnitřní správa</vt:lpstr>
      <vt:lpstr>Vnitřní správa</vt:lpstr>
      <vt:lpstr>Vnitřní správa</vt:lpstr>
      <vt:lpstr>Organizace vnitřní správy</vt:lpstr>
      <vt:lpstr>Matriky</vt:lpstr>
      <vt:lpstr>Vymezení pojmu matrika</vt:lpstr>
      <vt:lpstr>Vymezení pojmu</vt:lpstr>
      <vt:lpstr>Struktura</vt:lpstr>
      <vt:lpstr>Vymezení pojmu</vt:lpstr>
      <vt:lpstr>Kniha narození </vt:lpstr>
      <vt:lpstr>Kniha manželství</vt:lpstr>
      <vt:lpstr>Kniha registrovaného partnerství </vt:lpstr>
      <vt:lpstr>Kniha úmrtí</vt:lpstr>
      <vt:lpstr>Organizace</vt:lpstr>
      <vt:lpstr>Jméno</vt:lpstr>
      <vt:lpstr>Příjmení</vt:lpstr>
      <vt:lpstr>Změna jména nebo příjmení</vt:lpstr>
      <vt:lpstr>Evidence obyvatel</vt:lpstr>
      <vt:lpstr>Vymezení základních pojmů</vt:lpstr>
      <vt:lpstr>Trvalý pobyt</vt:lpstr>
      <vt:lpstr>Trvalý pobyt</vt:lpstr>
      <vt:lpstr>Trvalý pobyt</vt:lpstr>
      <vt:lpstr>Rodné číslo – vymezení pojmu</vt:lpstr>
      <vt:lpstr>Prezentace aplikace PowerPoint</vt:lpstr>
      <vt:lpstr>Občanské průkazy</vt:lpstr>
      <vt:lpstr>Vymezení základních pojmů</vt:lpstr>
      <vt:lpstr>Typy občanského průkazu</vt:lpstr>
      <vt:lpstr>Doba platnosti občanského průkazu </vt:lpstr>
      <vt:lpstr>Vydání občanského průkazu </vt:lpstr>
      <vt:lpstr>Dispozice s občanskými průkazy</vt:lpstr>
      <vt:lpstr>Dispozice s občanskými průkazy</vt:lpstr>
      <vt:lpstr>Správní trestání</vt:lpstr>
      <vt:lpstr>Prokázání totožnosti</vt:lpstr>
      <vt:lpstr>Prokázání totožnosti</vt:lpstr>
      <vt:lpstr>Cestovní doklady</vt:lpstr>
      <vt:lpstr>Vymezení základních pojmů</vt:lpstr>
      <vt:lpstr>Druhy cestovních dokladů</vt:lpstr>
      <vt:lpstr>Cestovní pas</vt:lpstr>
      <vt:lpstr>Dispozice s cestovními doklady</vt:lpstr>
      <vt:lpstr>Dispozice s cestovními doklady</vt:lpstr>
      <vt:lpstr>Dispozice s cestovními doklady</vt:lpstr>
    </vt:vector>
  </TitlesOfParts>
  <Company>Radek Poisl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Nadpis prezentace</dc:title>
  <dc:creator>Radek Poisl</dc:creator>
  <cp:lastModifiedBy>David Hejč</cp:lastModifiedBy>
  <cp:revision>197</cp:revision>
  <cp:lastPrinted>2017-03-06T12:11:58Z</cp:lastPrinted>
  <dcterms:created xsi:type="dcterms:W3CDTF">2008-07-15T11:53:06Z</dcterms:created>
  <dcterms:modified xsi:type="dcterms:W3CDTF">2021-04-14T09:45:24Z</dcterms:modified>
</cp:coreProperties>
</file>