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tags/tag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ink/inkAction1.xml" ContentType="application/vnd.ms-office.inkAction+xml"/>
  <Override PartName="/ppt/tags/tag10.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63"/>
  </p:notesMasterIdLst>
  <p:handoutMasterIdLst>
    <p:handoutMasterId r:id="rId64"/>
  </p:handoutMasterIdLst>
  <p:sldIdLst>
    <p:sldId id="256" r:id="rId5"/>
    <p:sldId id="257" r:id="rId6"/>
    <p:sldId id="258" r:id="rId7"/>
    <p:sldId id="319" r:id="rId8"/>
    <p:sldId id="259" r:id="rId9"/>
    <p:sldId id="261" r:id="rId10"/>
    <p:sldId id="268" r:id="rId11"/>
    <p:sldId id="267" r:id="rId12"/>
    <p:sldId id="263" r:id="rId13"/>
    <p:sldId id="321" r:id="rId14"/>
    <p:sldId id="271" r:id="rId15"/>
    <p:sldId id="311" r:id="rId16"/>
    <p:sldId id="283" r:id="rId17"/>
    <p:sldId id="269" r:id="rId18"/>
    <p:sldId id="320" r:id="rId19"/>
    <p:sldId id="270" r:id="rId20"/>
    <p:sldId id="272" r:id="rId21"/>
    <p:sldId id="273" r:id="rId22"/>
    <p:sldId id="274" r:id="rId23"/>
    <p:sldId id="275" r:id="rId24"/>
    <p:sldId id="276" r:id="rId25"/>
    <p:sldId id="277" r:id="rId26"/>
    <p:sldId id="278" r:id="rId27"/>
    <p:sldId id="279" r:id="rId28"/>
    <p:sldId id="280" r:id="rId29"/>
    <p:sldId id="281" r:id="rId30"/>
    <p:sldId id="282" r:id="rId31"/>
    <p:sldId id="323" r:id="rId32"/>
    <p:sldId id="284" r:id="rId33"/>
    <p:sldId id="324" r:id="rId34"/>
    <p:sldId id="285" r:id="rId35"/>
    <p:sldId id="288" r:id="rId36"/>
    <p:sldId id="291" r:id="rId37"/>
    <p:sldId id="292" r:id="rId38"/>
    <p:sldId id="312" r:id="rId39"/>
    <p:sldId id="294" r:id="rId40"/>
    <p:sldId id="295" r:id="rId41"/>
    <p:sldId id="298" r:id="rId42"/>
    <p:sldId id="299" r:id="rId43"/>
    <p:sldId id="301" r:id="rId44"/>
    <p:sldId id="300" r:id="rId45"/>
    <p:sldId id="266" r:id="rId46"/>
    <p:sldId id="296" r:id="rId47"/>
    <p:sldId id="293" r:id="rId48"/>
    <p:sldId id="297" r:id="rId49"/>
    <p:sldId id="307" r:id="rId50"/>
    <p:sldId id="308" r:id="rId51"/>
    <p:sldId id="309" r:id="rId52"/>
    <p:sldId id="310" r:id="rId53"/>
    <p:sldId id="316" r:id="rId54"/>
    <p:sldId id="317" r:id="rId55"/>
    <p:sldId id="302" r:id="rId56"/>
    <p:sldId id="314" r:id="rId57"/>
    <p:sldId id="304" r:id="rId58"/>
    <p:sldId id="305" r:id="rId59"/>
    <p:sldId id="306" r:id="rId60"/>
    <p:sldId id="322" r:id="rId61"/>
    <p:sldId id="318" r:id="rId62"/>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9" autoAdjust="0"/>
    <p:restoredTop sz="89539" autoAdjust="0"/>
  </p:normalViewPr>
  <p:slideViewPr>
    <p:cSldViewPr snapToGrid="0">
      <p:cViewPr varScale="1">
        <p:scale>
          <a:sx n="77" d="100"/>
          <a:sy n="77" d="100"/>
        </p:scale>
        <p:origin x="269" y="7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ří Vodička" userId="0015f0f0-69d2-41b3-a191-778292e4ba4b" providerId="ADAL" clId="{6F5BB19D-86FD-4551-A501-578EE805CC20}"/>
  </pc:docChgLst>
  <pc:docChgLst>
    <pc:chgData name="Jiří Vodička" userId="0015f0f0-69d2-41b3-a191-778292e4ba4b" providerId="ADAL" clId="{B8338C36-C6C2-4B89-A664-ECC91DE4A3D8}"/>
    <pc:docChg chg="undo custSel addSld delSld modSld sldOrd">
      <pc:chgData name="Jiří Vodička" userId="0015f0f0-69d2-41b3-a191-778292e4ba4b" providerId="ADAL" clId="{B8338C36-C6C2-4B89-A664-ECC91DE4A3D8}" dt="2022-03-31T17:15:14.734" v="1463"/>
      <pc:docMkLst>
        <pc:docMk/>
      </pc:docMkLst>
      <pc:sldChg chg="modSp">
        <pc:chgData name="Jiří Vodička" userId="0015f0f0-69d2-41b3-a191-778292e4ba4b" providerId="ADAL" clId="{B8338C36-C6C2-4B89-A664-ECC91DE4A3D8}" dt="2022-03-31T12:33:00.655" v="13" actId="20577"/>
        <pc:sldMkLst>
          <pc:docMk/>
          <pc:sldMk cId="3263342447" sldId="256"/>
        </pc:sldMkLst>
        <pc:spChg chg="mod">
          <ac:chgData name="Jiří Vodička" userId="0015f0f0-69d2-41b3-a191-778292e4ba4b" providerId="ADAL" clId="{B8338C36-C6C2-4B89-A664-ECC91DE4A3D8}" dt="2022-03-31T12:33:00.655" v="13" actId="20577"/>
          <ac:spMkLst>
            <pc:docMk/>
            <pc:sldMk cId="3263342447" sldId="256"/>
            <ac:spMk id="5" creationId="{BDA74EBB-06F9-2F42-BBA7-49358111EC86}"/>
          </ac:spMkLst>
        </pc:spChg>
      </pc:sldChg>
      <pc:sldChg chg="addSp delSp modSp">
        <pc:chgData name="Jiří Vodička" userId="0015f0f0-69d2-41b3-a191-778292e4ba4b" providerId="ADAL" clId="{B8338C36-C6C2-4B89-A664-ECC91DE4A3D8}" dt="2022-03-31T12:33:51.396" v="21" actId="14100"/>
        <pc:sldMkLst>
          <pc:docMk/>
          <pc:sldMk cId="387119957" sldId="257"/>
        </pc:sldMkLst>
        <pc:picChg chg="del">
          <ac:chgData name="Jiří Vodička" userId="0015f0f0-69d2-41b3-a191-778292e4ba4b" providerId="ADAL" clId="{B8338C36-C6C2-4B89-A664-ECC91DE4A3D8}" dt="2022-03-31T12:33:15.819" v="14" actId="478"/>
          <ac:picMkLst>
            <pc:docMk/>
            <pc:sldMk cId="387119957" sldId="257"/>
            <ac:picMk id="3" creationId="{97D63CA3-D6F9-44DF-B430-6E7BD90125A8}"/>
          </ac:picMkLst>
        </pc:picChg>
        <pc:picChg chg="add mod">
          <ac:chgData name="Jiří Vodička" userId="0015f0f0-69d2-41b3-a191-778292e4ba4b" providerId="ADAL" clId="{B8338C36-C6C2-4B89-A664-ECC91DE4A3D8}" dt="2022-03-31T12:33:51.396" v="21" actId="14100"/>
          <ac:picMkLst>
            <pc:docMk/>
            <pc:sldMk cId="387119957" sldId="257"/>
            <ac:picMk id="7" creationId="{C36323E6-C8AC-42CB-A31B-CD4E80B5AF55}"/>
          </ac:picMkLst>
        </pc:picChg>
      </pc:sldChg>
      <pc:sldChg chg="modSp">
        <pc:chgData name="Jiří Vodička" userId="0015f0f0-69d2-41b3-a191-778292e4ba4b" providerId="ADAL" clId="{B8338C36-C6C2-4B89-A664-ECC91DE4A3D8}" dt="2022-03-31T17:15:14.734" v="1463"/>
        <pc:sldMkLst>
          <pc:docMk/>
          <pc:sldMk cId="2076641870" sldId="258"/>
        </pc:sldMkLst>
        <pc:picChg chg="mod">
          <ac:chgData name="Jiří Vodička" userId="0015f0f0-69d2-41b3-a191-778292e4ba4b" providerId="ADAL" clId="{B8338C36-C6C2-4B89-A664-ECC91DE4A3D8}" dt="2022-03-31T17:15:14.734" v="1463"/>
          <ac:picMkLst>
            <pc:docMk/>
            <pc:sldMk cId="2076641870" sldId="258"/>
            <ac:picMk id="7" creationId="{52CFC3E5-28D5-4951-AE69-53FC5AEF24EC}"/>
          </ac:picMkLst>
        </pc:picChg>
      </pc:sldChg>
      <pc:sldChg chg="addSp delSp modSp">
        <pc:chgData name="Jiří Vodička" userId="0015f0f0-69d2-41b3-a191-778292e4ba4b" providerId="ADAL" clId="{B8338C36-C6C2-4B89-A664-ECC91DE4A3D8}" dt="2022-03-31T15:17:31.552" v="201" actId="1076"/>
        <pc:sldMkLst>
          <pc:docMk/>
          <pc:sldMk cId="1911671088" sldId="259"/>
        </pc:sldMkLst>
        <pc:spChg chg="mod">
          <ac:chgData name="Jiří Vodička" userId="0015f0f0-69d2-41b3-a191-778292e4ba4b" providerId="ADAL" clId="{B8338C36-C6C2-4B89-A664-ECC91DE4A3D8}" dt="2022-03-31T15:16:55.147" v="194" actId="20577"/>
          <ac:spMkLst>
            <pc:docMk/>
            <pc:sldMk cId="1911671088" sldId="259"/>
            <ac:spMk id="2" creationId="{619BE8CE-AF0C-4808-81C8-B86CA1D43688}"/>
          </ac:spMkLst>
        </pc:spChg>
        <pc:spChg chg="del mod">
          <ac:chgData name="Jiří Vodička" userId="0015f0f0-69d2-41b3-a191-778292e4ba4b" providerId="ADAL" clId="{B8338C36-C6C2-4B89-A664-ECC91DE4A3D8}" dt="2022-03-31T15:17:15.871" v="196" actId="478"/>
          <ac:spMkLst>
            <pc:docMk/>
            <pc:sldMk cId="1911671088" sldId="259"/>
            <ac:spMk id="3" creationId="{FDDD8CFC-B844-481B-966D-DA9757B5FD12}"/>
          </ac:spMkLst>
        </pc:spChg>
        <pc:spChg chg="add del mod">
          <ac:chgData name="Jiří Vodička" userId="0015f0f0-69d2-41b3-a191-778292e4ba4b" providerId="ADAL" clId="{B8338C36-C6C2-4B89-A664-ECC91DE4A3D8}" dt="2022-03-31T15:17:18.042" v="197" actId="478"/>
          <ac:spMkLst>
            <pc:docMk/>
            <pc:sldMk cId="1911671088" sldId="259"/>
            <ac:spMk id="6" creationId="{130A3BBF-FF13-49B8-B164-D04979A18EA7}"/>
          </ac:spMkLst>
        </pc:spChg>
        <pc:graphicFrameChg chg="add mod">
          <ac:chgData name="Jiří Vodička" userId="0015f0f0-69d2-41b3-a191-778292e4ba4b" providerId="ADAL" clId="{B8338C36-C6C2-4B89-A664-ECC91DE4A3D8}" dt="2022-03-31T15:17:31.552" v="201" actId="1076"/>
          <ac:graphicFrameMkLst>
            <pc:docMk/>
            <pc:sldMk cId="1911671088" sldId="259"/>
            <ac:graphicFrameMk id="4" creationId="{AC2F4FEB-39CC-447E-B8B5-E0935CC7EB76}"/>
          </ac:graphicFrameMkLst>
        </pc:graphicFrameChg>
      </pc:sldChg>
      <pc:sldChg chg="delSp modSp del delAnim">
        <pc:chgData name="Jiří Vodička" userId="0015f0f0-69d2-41b3-a191-778292e4ba4b" providerId="ADAL" clId="{B8338C36-C6C2-4B89-A664-ECC91DE4A3D8}" dt="2022-03-31T15:17:37.552" v="202" actId="2696"/>
        <pc:sldMkLst>
          <pc:docMk/>
          <pc:sldMk cId="2551428606" sldId="260"/>
        </pc:sldMkLst>
        <pc:spChg chg="mod">
          <ac:chgData name="Jiří Vodička" userId="0015f0f0-69d2-41b3-a191-778292e4ba4b" providerId="ADAL" clId="{B8338C36-C6C2-4B89-A664-ECC91DE4A3D8}" dt="2022-03-31T15:16:38.862" v="187"/>
          <ac:spMkLst>
            <pc:docMk/>
            <pc:sldMk cId="2551428606" sldId="260"/>
            <ac:spMk id="3" creationId="{C3F49992-0732-40E4-A3B2-8449669C4C8C}"/>
          </ac:spMkLst>
        </pc:spChg>
        <pc:picChg chg="del mod">
          <ac:chgData name="Jiří Vodička" userId="0015f0f0-69d2-41b3-a191-778292e4ba4b" providerId="ADAL" clId="{B8338C36-C6C2-4B89-A664-ECC91DE4A3D8}" dt="2022-03-31T13:13:16.663" v="135" actId="478"/>
          <ac:picMkLst>
            <pc:docMk/>
            <pc:sldMk cId="2551428606" sldId="260"/>
            <ac:picMk id="6" creationId="{08BD4D72-9B82-4EAE-BF1F-110D1FF15923}"/>
          </ac:picMkLst>
        </pc:picChg>
      </pc:sldChg>
      <pc:sldChg chg="addSp delSp modSp delAnim modAnim">
        <pc:chgData name="Jiří Vodička" userId="0015f0f0-69d2-41b3-a191-778292e4ba4b" providerId="ADAL" clId="{B8338C36-C6C2-4B89-A664-ECC91DE4A3D8}" dt="2022-03-31T15:27:57.553" v="249"/>
        <pc:sldMkLst>
          <pc:docMk/>
          <pc:sldMk cId="3582155304" sldId="261"/>
        </pc:sldMkLst>
        <pc:spChg chg="mod">
          <ac:chgData name="Jiří Vodička" userId="0015f0f0-69d2-41b3-a191-778292e4ba4b" providerId="ADAL" clId="{B8338C36-C6C2-4B89-A664-ECC91DE4A3D8}" dt="2022-03-31T15:26:59.395" v="241" actId="1076"/>
          <ac:spMkLst>
            <pc:docMk/>
            <pc:sldMk cId="3582155304" sldId="261"/>
            <ac:spMk id="2" creationId="{1B4B4CC4-27B8-4A01-82E1-AAA4970660AA}"/>
          </ac:spMkLst>
        </pc:spChg>
        <pc:spChg chg="mod">
          <ac:chgData name="Jiří Vodička" userId="0015f0f0-69d2-41b3-a191-778292e4ba4b" providerId="ADAL" clId="{B8338C36-C6C2-4B89-A664-ECC91DE4A3D8}" dt="2022-03-31T15:25:11.375" v="225"/>
          <ac:spMkLst>
            <pc:docMk/>
            <pc:sldMk cId="3582155304" sldId="261"/>
            <ac:spMk id="3" creationId="{C235EF19-59CD-45A3-94D2-A25697125EBA}"/>
          </ac:spMkLst>
        </pc:spChg>
        <pc:spChg chg="add del mod">
          <ac:chgData name="Jiří Vodička" userId="0015f0f0-69d2-41b3-a191-778292e4ba4b" providerId="ADAL" clId="{B8338C36-C6C2-4B89-A664-ECC91DE4A3D8}" dt="2022-03-31T15:22:30.828" v="216" actId="478"/>
          <ac:spMkLst>
            <pc:docMk/>
            <pc:sldMk cId="3582155304" sldId="261"/>
            <ac:spMk id="5" creationId="{D1F9001E-2250-4149-A192-88AD05BCE187}"/>
          </ac:spMkLst>
        </pc:spChg>
        <pc:spChg chg="add mod">
          <ac:chgData name="Jiří Vodička" userId="0015f0f0-69d2-41b3-a191-778292e4ba4b" providerId="ADAL" clId="{B8338C36-C6C2-4B89-A664-ECC91DE4A3D8}" dt="2022-03-31T15:27:38.373" v="246" actId="1582"/>
          <ac:spMkLst>
            <pc:docMk/>
            <pc:sldMk cId="3582155304" sldId="261"/>
            <ac:spMk id="7" creationId="{493879AB-ACAA-4847-8EDB-D4BF77FDE236}"/>
          </ac:spMkLst>
        </pc:spChg>
        <pc:graphicFrameChg chg="add mod">
          <ac:chgData name="Jiří Vodička" userId="0015f0f0-69d2-41b3-a191-778292e4ba4b" providerId="ADAL" clId="{B8338C36-C6C2-4B89-A664-ECC91DE4A3D8}" dt="2022-03-31T15:27:12.123" v="242" actId="14100"/>
          <ac:graphicFrameMkLst>
            <pc:docMk/>
            <pc:sldMk cId="3582155304" sldId="261"/>
            <ac:graphicFrameMk id="6" creationId="{ACE18ACB-F1CF-4348-8FCB-6EEAC8608729}"/>
          </ac:graphicFrameMkLst>
        </pc:graphicFrameChg>
        <pc:picChg chg="del">
          <ac:chgData name="Jiří Vodička" userId="0015f0f0-69d2-41b3-a191-778292e4ba4b" providerId="ADAL" clId="{B8338C36-C6C2-4B89-A664-ECC91DE4A3D8}" dt="2022-03-31T15:26:07.279" v="233" actId="478"/>
          <ac:picMkLst>
            <pc:docMk/>
            <pc:sldMk cId="3582155304" sldId="261"/>
            <ac:picMk id="4" creationId="{6B716330-6D91-456C-A2F6-D2F320410DC2}"/>
          </ac:picMkLst>
        </pc:picChg>
      </pc:sldChg>
      <pc:sldChg chg="modSp add del">
        <pc:chgData name="Jiří Vodička" userId="0015f0f0-69d2-41b3-a191-778292e4ba4b" providerId="ADAL" clId="{B8338C36-C6C2-4B89-A664-ECC91DE4A3D8}" dt="2022-03-31T15:22:12.573" v="213" actId="2696"/>
        <pc:sldMkLst>
          <pc:docMk/>
          <pc:sldMk cId="2452517591" sldId="262"/>
        </pc:sldMkLst>
        <pc:spChg chg="mod">
          <ac:chgData name="Jiří Vodička" userId="0015f0f0-69d2-41b3-a191-778292e4ba4b" providerId="ADAL" clId="{B8338C36-C6C2-4B89-A664-ECC91DE4A3D8}" dt="2022-03-31T15:19:46.628" v="205" actId="20577"/>
          <ac:spMkLst>
            <pc:docMk/>
            <pc:sldMk cId="2452517591" sldId="262"/>
            <ac:spMk id="3" creationId="{1788DAF7-18D8-44EF-B988-3229F84C211A}"/>
          </ac:spMkLst>
        </pc:spChg>
      </pc:sldChg>
      <pc:sldChg chg="del">
        <pc:chgData name="Jiří Vodička" userId="0015f0f0-69d2-41b3-a191-778292e4ba4b" providerId="ADAL" clId="{B8338C36-C6C2-4B89-A664-ECC91DE4A3D8}" dt="2022-03-31T12:39:05.195" v="38" actId="2696"/>
        <pc:sldMkLst>
          <pc:docMk/>
          <pc:sldMk cId="3091644327" sldId="264"/>
        </pc:sldMkLst>
      </pc:sldChg>
      <pc:sldChg chg="modSp del">
        <pc:chgData name="Jiří Vodička" userId="0015f0f0-69d2-41b3-a191-778292e4ba4b" providerId="ADAL" clId="{B8338C36-C6C2-4B89-A664-ECC91DE4A3D8}" dt="2022-03-31T16:24:35.761" v="1157" actId="2696"/>
        <pc:sldMkLst>
          <pc:docMk/>
          <pc:sldMk cId="1774567255" sldId="265"/>
        </pc:sldMkLst>
        <pc:spChg chg="mod">
          <ac:chgData name="Jiří Vodička" userId="0015f0f0-69d2-41b3-a191-778292e4ba4b" providerId="ADAL" clId="{B8338C36-C6C2-4B89-A664-ECC91DE4A3D8}" dt="2022-03-31T16:24:00.112" v="1150"/>
          <ac:spMkLst>
            <pc:docMk/>
            <pc:sldMk cId="1774567255" sldId="265"/>
            <ac:spMk id="3" creationId="{88309F96-4AEC-498D-8356-7B7D5133F309}"/>
          </ac:spMkLst>
        </pc:spChg>
        <pc:picChg chg="mod">
          <ac:chgData name="Jiří Vodička" userId="0015f0f0-69d2-41b3-a191-778292e4ba4b" providerId="ADAL" clId="{B8338C36-C6C2-4B89-A664-ECC91DE4A3D8}" dt="2022-03-31T16:24:22.177" v="1155"/>
          <ac:picMkLst>
            <pc:docMk/>
            <pc:sldMk cId="1774567255" sldId="265"/>
            <ac:picMk id="4" creationId="{D173468B-57A3-409C-81D9-BE2354C4E87C}"/>
          </ac:picMkLst>
        </pc:picChg>
        <pc:picChg chg="mod">
          <ac:chgData name="Jiří Vodička" userId="0015f0f0-69d2-41b3-a191-778292e4ba4b" providerId="ADAL" clId="{B8338C36-C6C2-4B89-A664-ECC91DE4A3D8}" dt="2022-03-31T16:24:23.480" v="1156"/>
          <ac:picMkLst>
            <pc:docMk/>
            <pc:sldMk cId="1774567255" sldId="265"/>
            <ac:picMk id="6" creationId="{400B8434-E57F-45DE-A4F7-A83E56002CDB}"/>
          </ac:picMkLst>
        </pc:picChg>
      </pc:sldChg>
      <pc:sldChg chg="addSp delSp modSp ord modAnim modNotesTx">
        <pc:chgData name="Jiří Vodička" userId="0015f0f0-69d2-41b3-a191-778292e4ba4b" providerId="ADAL" clId="{B8338C36-C6C2-4B89-A664-ECC91DE4A3D8}" dt="2022-03-31T17:14:17.186" v="1457"/>
        <pc:sldMkLst>
          <pc:docMk/>
          <pc:sldMk cId="1724217950" sldId="266"/>
        </pc:sldMkLst>
        <pc:spChg chg="mod">
          <ac:chgData name="Jiří Vodička" userId="0015f0f0-69d2-41b3-a191-778292e4ba4b" providerId="ADAL" clId="{B8338C36-C6C2-4B89-A664-ECC91DE4A3D8}" dt="2022-03-31T16:35:04.280" v="1274" actId="1076"/>
          <ac:spMkLst>
            <pc:docMk/>
            <pc:sldMk cId="1724217950" sldId="266"/>
            <ac:spMk id="2" creationId="{335E4849-0B00-41EE-A0C5-84ADF7B4E46F}"/>
          </ac:spMkLst>
        </pc:spChg>
        <pc:spChg chg="mod">
          <ac:chgData name="Jiří Vodička" userId="0015f0f0-69d2-41b3-a191-778292e4ba4b" providerId="ADAL" clId="{B8338C36-C6C2-4B89-A664-ECC91DE4A3D8}" dt="2022-03-31T16:35:36.366" v="1281" actId="20577"/>
          <ac:spMkLst>
            <pc:docMk/>
            <pc:sldMk cId="1724217950" sldId="266"/>
            <ac:spMk id="3" creationId="{05C5B769-7AA4-4652-A3F8-B5FC0911D96C}"/>
          </ac:spMkLst>
        </pc:spChg>
        <pc:spChg chg="add del mod">
          <ac:chgData name="Jiří Vodička" userId="0015f0f0-69d2-41b3-a191-778292e4ba4b" providerId="ADAL" clId="{B8338C36-C6C2-4B89-A664-ECC91DE4A3D8}" dt="2022-03-31T16:34:52.346" v="1272"/>
          <ac:spMkLst>
            <pc:docMk/>
            <pc:sldMk cId="1724217950" sldId="266"/>
            <ac:spMk id="12" creationId="{B7B293EE-9BCE-476E-AADE-AB6D74E0D549}"/>
          </ac:spMkLst>
        </pc:spChg>
        <pc:spChg chg="add mod ord">
          <ac:chgData name="Jiří Vodička" userId="0015f0f0-69d2-41b3-a191-778292e4ba4b" providerId="ADAL" clId="{B8338C36-C6C2-4B89-A664-ECC91DE4A3D8}" dt="2022-03-31T16:38:12.458" v="1306" actId="14100"/>
          <ac:spMkLst>
            <pc:docMk/>
            <pc:sldMk cId="1724217950" sldId="266"/>
            <ac:spMk id="13" creationId="{0DA7AC7A-6EAF-445A-85D2-209369B375E9}"/>
          </ac:spMkLst>
        </pc:spChg>
        <pc:picChg chg="mod">
          <ac:chgData name="Jiří Vodička" userId="0015f0f0-69d2-41b3-a191-778292e4ba4b" providerId="ADAL" clId="{B8338C36-C6C2-4B89-A664-ECC91DE4A3D8}" dt="2022-03-31T17:14:16.554" v="1456"/>
          <ac:picMkLst>
            <pc:docMk/>
            <pc:sldMk cId="1724217950" sldId="266"/>
            <ac:picMk id="6" creationId="{AAAC7D5B-D825-4B1D-84FD-9CDFF96E36F1}"/>
          </ac:picMkLst>
        </pc:picChg>
        <pc:picChg chg="add mod">
          <ac:chgData name="Jiří Vodička" userId="0015f0f0-69d2-41b3-a191-778292e4ba4b" providerId="ADAL" clId="{B8338C36-C6C2-4B89-A664-ECC91DE4A3D8}" dt="2022-03-31T17:14:17.186" v="1457"/>
          <ac:picMkLst>
            <pc:docMk/>
            <pc:sldMk cId="1724217950" sldId="266"/>
            <ac:picMk id="7" creationId="{D6453548-13E1-438E-AD41-68FD1AF75C5E}"/>
          </ac:picMkLst>
        </pc:picChg>
        <pc:cxnChg chg="add mod ord">
          <ac:chgData name="Jiří Vodička" userId="0015f0f0-69d2-41b3-a191-778292e4ba4b" providerId="ADAL" clId="{B8338C36-C6C2-4B89-A664-ECC91DE4A3D8}" dt="2022-03-31T16:37:33.082" v="1297" actId="171"/>
          <ac:cxnSpMkLst>
            <pc:docMk/>
            <pc:sldMk cId="1724217950" sldId="266"/>
            <ac:cxnSpMk id="9" creationId="{FC156AA3-D15F-4B21-960D-8E7B2223931F}"/>
          </ac:cxnSpMkLst>
        </pc:cxnChg>
        <pc:cxnChg chg="add mod ord">
          <ac:chgData name="Jiří Vodička" userId="0015f0f0-69d2-41b3-a191-778292e4ba4b" providerId="ADAL" clId="{B8338C36-C6C2-4B89-A664-ECC91DE4A3D8}" dt="2022-03-31T16:37:33.082" v="1297" actId="171"/>
          <ac:cxnSpMkLst>
            <pc:docMk/>
            <pc:sldMk cId="1724217950" sldId="266"/>
            <ac:cxnSpMk id="11" creationId="{836B2D92-C7B4-48FB-B710-84A0E2B640FF}"/>
          </ac:cxnSpMkLst>
        </pc:cxnChg>
      </pc:sldChg>
      <pc:sldChg chg="modSp">
        <pc:chgData name="Jiří Vodička" userId="0015f0f0-69d2-41b3-a191-778292e4ba4b" providerId="ADAL" clId="{B8338C36-C6C2-4B89-A664-ECC91DE4A3D8}" dt="2022-03-31T17:15:03.134" v="1462"/>
        <pc:sldMkLst>
          <pc:docMk/>
          <pc:sldMk cId="2215900593" sldId="271"/>
        </pc:sldMkLst>
        <pc:picChg chg="mod">
          <ac:chgData name="Jiří Vodička" userId="0015f0f0-69d2-41b3-a191-778292e4ba4b" providerId="ADAL" clId="{B8338C36-C6C2-4B89-A664-ECC91DE4A3D8}" dt="2022-03-31T17:15:03.134" v="1462"/>
          <ac:picMkLst>
            <pc:docMk/>
            <pc:sldMk cId="2215900593" sldId="271"/>
            <ac:picMk id="6" creationId="{5D0F0FCE-150C-40EF-A4AA-AD1496866CD6}"/>
          </ac:picMkLst>
        </pc:picChg>
        <pc:picChg chg="mod">
          <ac:chgData name="Jiří Vodička" userId="0015f0f0-69d2-41b3-a191-778292e4ba4b" providerId="ADAL" clId="{B8338C36-C6C2-4B89-A664-ECC91DE4A3D8}" dt="2022-03-31T17:14:59.756" v="1459"/>
          <ac:picMkLst>
            <pc:docMk/>
            <pc:sldMk cId="2215900593" sldId="271"/>
            <ac:picMk id="7" creationId="{41707F99-3B43-4ED8-86E2-F77DE80DDB7A}"/>
          </ac:picMkLst>
        </pc:picChg>
        <pc:picChg chg="mod">
          <ac:chgData name="Jiří Vodička" userId="0015f0f0-69d2-41b3-a191-778292e4ba4b" providerId="ADAL" clId="{B8338C36-C6C2-4B89-A664-ECC91DE4A3D8}" dt="2022-03-31T17:15:01.698" v="1461"/>
          <ac:picMkLst>
            <pc:docMk/>
            <pc:sldMk cId="2215900593" sldId="271"/>
            <ac:picMk id="8" creationId="{147A6E3C-C873-4270-B779-C60F784F524A}"/>
          </ac:picMkLst>
        </pc:picChg>
        <pc:picChg chg="mod">
          <ac:chgData name="Jiří Vodička" userId="0015f0f0-69d2-41b3-a191-778292e4ba4b" providerId="ADAL" clId="{B8338C36-C6C2-4B89-A664-ECC91DE4A3D8}" dt="2022-03-31T17:15:00.727" v="1460"/>
          <ac:picMkLst>
            <pc:docMk/>
            <pc:sldMk cId="2215900593" sldId="271"/>
            <ac:picMk id="10" creationId="{25DA4C87-AB3A-41B9-BA97-34A161E1AA9A}"/>
          </ac:picMkLst>
        </pc:picChg>
        <pc:picChg chg="mod">
          <ac:chgData name="Jiří Vodička" userId="0015f0f0-69d2-41b3-a191-778292e4ba4b" providerId="ADAL" clId="{B8338C36-C6C2-4B89-A664-ECC91DE4A3D8}" dt="2022-03-31T17:14:58.474" v="1458"/>
          <ac:picMkLst>
            <pc:docMk/>
            <pc:sldMk cId="2215900593" sldId="271"/>
            <ac:picMk id="11" creationId="{FA3B02B5-3A49-4C07-BE13-A906A2CBC6BE}"/>
          </ac:picMkLst>
        </pc:picChg>
      </pc:sldChg>
      <pc:sldChg chg="modSp">
        <pc:chgData name="Jiří Vodička" userId="0015f0f0-69d2-41b3-a191-778292e4ba4b" providerId="ADAL" clId="{B8338C36-C6C2-4B89-A664-ECC91DE4A3D8}" dt="2022-03-31T12:43:44.333" v="76"/>
        <pc:sldMkLst>
          <pc:docMk/>
          <pc:sldMk cId="777361906" sldId="277"/>
        </pc:sldMkLst>
        <pc:picChg chg="mod">
          <ac:chgData name="Jiří Vodička" userId="0015f0f0-69d2-41b3-a191-778292e4ba4b" providerId="ADAL" clId="{B8338C36-C6C2-4B89-A664-ECC91DE4A3D8}" dt="2022-03-31T12:43:44.333" v="76"/>
          <ac:picMkLst>
            <pc:docMk/>
            <pc:sldMk cId="777361906" sldId="277"/>
            <ac:picMk id="6" creationId="{62D5A6D4-82F8-4E7B-9CD4-72A03FBC5161}"/>
          </ac:picMkLst>
        </pc:picChg>
      </pc:sldChg>
      <pc:sldChg chg="modSp">
        <pc:chgData name="Jiří Vodička" userId="0015f0f0-69d2-41b3-a191-778292e4ba4b" providerId="ADAL" clId="{B8338C36-C6C2-4B89-A664-ECC91DE4A3D8}" dt="2022-03-31T12:44:04.794" v="80"/>
        <pc:sldMkLst>
          <pc:docMk/>
          <pc:sldMk cId="1152632038" sldId="278"/>
        </pc:sldMkLst>
        <pc:picChg chg="mod">
          <ac:chgData name="Jiří Vodička" userId="0015f0f0-69d2-41b3-a191-778292e4ba4b" providerId="ADAL" clId="{B8338C36-C6C2-4B89-A664-ECC91DE4A3D8}" dt="2022-03-31T12:44:01.485" v="79"/>
          <ac:picMkLst>
            <pc:docMk/>
            <pc:sldMk cId="1152632038" sldId="278"/>
            <ac:picMk id="6" creationId="{417722F8-E14B-4071-9002-0EC250DA6CCA}"/>
          </ac:picMkLst>
        </pc:picChg>
        <pc:picChg chg="mod">
          <ac:chgData name="Jiří Vodička" userId="0015f0f0-69d2-41b3-a191-778292e4ba4b" providerId="ADAL" clId="{B8338C36-C6C2-4B89-A664-ECC91DE4A3D8}" dt="2022-03-31T12:44:04.794" v="80"/>
          <ac:picMkLst>
            <pc:docMk/>
            <pc:sldMk cId="1152632038" sldId="278"/>
            <ac:picMk id="8" creationId="{291455A0-00B7-43A3-AC51-7FBF564146F1}"/>
          </ac:picMkLst>
        </pc:picChg>
      </pc:sldChg>
      <pc:sldChg chg="modSp">
        <pc:chgData name="Jiří Vodička" userId="0015f0f0-69d2-41b3-a191-778292e4ba4b" providerId="ADAL" clId="{B8338C36-C6C2-4B89-A664-ECC91DE4A3D8}" dt="2022-03-31T12:42:56.024" v="74"/>
        <pc:sldMkLst>
          <pc:docMk/>
          <pc:sldMk cId="2113856965" sldId="283"/>
        </pc:sldMkLst>
        <pc:picChg chg="mod">
          <ac:chgData name="Jiří Vodička" userId="0015f0f0-69d2-41b3-a191-778292e4ba4b" providerId="ADAL" clId="{B8338C36-C6C2-4B89-A664-ECC91DE4A3D8}" dt="2022-03-31T12:42:53.786" v="72"/>
          <ac:picMkLst>
            <pc:docMk/>
            <pc:sldMk cId="2113856965" sldId="283"/>
            <ac:picMk id="8" creationId="{3B4EF950-9BEA-4F22-A7BB-FC77783ECDC6}"/>
          </ac:picMkLst>
        </pc:picChg>
        <pc:picChg chg="mod">
          <ac:chgData name="Jiří Vodička" userId="0015f0f0-69d2-41b3-a191-778292e4ba4b" providerId="ADAL" clId="{B8338C36-C6C2-4B89-A664-ECC91DE4A3D8}" dt="2022-03-31T12:42:54.758" v="73"/>
          <ac:picMkLst>
            <pc:docMk/>
            <pc:sldMk cId="2113856965" sldId="283"/>
            <ac:picMk id="10" creationId="{65E67D70-53D5-424D-9FCB-26B42F866020}"/>
          </ac:picMkLst>
        </pc:picChg>
        <pc:picChg chg="mod">
          <ac:chgData name="Jiří Vodička" userId="0015f0f0-69d2-41b3-a191-778292e4ba4b" providerId="ADAL" clId="{B8338C36-C6C2-4B89-A664-ECC91DE4A3D8}" dt="2022-03-31T12:42:56.024" v="74"/>
          <ac:picMkLst>
            <pc:docMk/>
            <pc:sldMk cId="2113856965" sldId="283"/>
            <ac:picMk id="12" creationId="{644C1416-3B7F-48BB-9040-73D3367579E1}"/>
          </ac:picMkLst>
        </pc:picChg>
      </pc:sldChg>
      <pc:sldChg chg="modSp del">
        <pc:chgData name="Jiří Vodička" userId="0015f0f0-69d2-41b3-a191-778292e4ba4b" providerId="ADAL" clId="{B8338C36-C6C2-4B89-A664-ECC91DE4A3D8}" dt="2022-03-31T12:45:10.299" v="84" actId="2696"/>
        <pc:sldMkLst>
          <pc:docMk/>
          <pc:sldMk cId="2665513970" sldId="286"/>
        </pc:sldMkLst>
        <pc:picChg chg="mod">
          <ac:chgData name="Jiří Vodička" userId="0015f0f0-69d2-41b3-a191-778292e4ba4b" providerId="ADAL" clId="{B8338C36-C6C2-4B89-A664-ECC91DE4A3D8}" dt="2022-03-31T12:45:04.482" v="83"/>
          <ac:picMkLst>
            <pc:docMk/>
            <pc:sldMk cId="2665513970" sldId="286"/>
            <ac:picMk id="7" creationId="{FF3F9A95-E65E-4E5C-8485-D3408E79E3BE}"/>
          </ac:picMkLst>
        </pc:picChg>
      </pc:sldChg>
      <pc:sldChg chg="del">
        <pc:chgData name="Jiří Vodička" userId="0015f0f0-69d2-41b3-a191-778292e4ba4b" providerId="ADAL" clId="{B8338C36-C6C2-4B89-A664-ECC91DE4A3D8}" dt="2022-03-31T12:44:54.101" v="81" actId="2696"/>
        <pc:sldMkLst>
          <pc:docMk/>
          <pc:sldMk cId="1798656084" sldId="287"/>
        </pc:sldMkLst>
      </pc:sldChg>
      <pc:sldChg chg="del">
        <pc:chgData name="Jiří Vodička" userId="0015f0f0-69d2-41b3-a191-778292e4ba4b" providerId="ADAL" clId="{B8338C36-C6C2-4B89-A664-ECC91DE4A3D8}" dt="2022-03-31T12:45:18.104" v="85" actId="2696"/>
        <pc:sldMkLst>
          <pc:docMk/>
          <pc:sldMk cId="4279102774" sldId="289"/>
        </pc:sldMkLst>
      </pc:sldChg>
      <pc:sldChg chg="del">
        <pc:chgData name="Jiří Vodička" userId="0015f0f0-69d2-41b3-a191-778292e4ba4b" providerId="ADAL" clId="{B8338C36-C6C2-4B89-A664-ECC91DE4A3D8}" dt="2022-03-31T12:45:21.445" v="86" actId="2696"/>
        <pc:sldMkLst>
          <pc:docMk/>
          <pc:sldMk cId="308673743" sldId="290"/>
        </pc:sldMkLst>
      </pc:sldChg>
      <pc:sldChg chg="modSp">
        <pc:chgData name="Jiří Vodička" userId="0015f0f0-69d2-41b3-a191-778292e4ba4b" providerId="ADAL" clId="{B8338C36-C6C2-4B89-A664-ECC91DE4A3D8}" dt="2022-03-31T16:46:30.161" v="1366" actId="20577"/>
        <pc:sldMkLst>
          <pc:docMk/>
          <pc:sldMk cId="2585305764" sldId="293"/>
        </pc:sldMkLst>
        <pc:spChg chg="mod">
          <ac:chgData name="Jiří Vodička" userId="0015f0f0-69d2-41b3-a191-778292e4ba4b" providerId="ADAL" clId="{B8338C36-C6C2-4B89-A664-ECC91DE4A3D8}" dt="2022-03-31T16:46:30.161" v="1366" actId="20577"/>
          <ac:spMkLst>
            <pc:docMk/>
            <pc:sldMk cId="2585305764" sldId="293"/>
            <ac:spMk id="3" creationId="{97D88046-48B9-4B91-9723-0FB70A5E7527}"/>
          </ac:spMkLst>
        </pc:spChg>
      </pc:sldChg>
      <pc:sldChg chg="modSp">
        <pc:chgData name="Jiří Vodička" userId="0015f0f0-69d2-41b3-a191-778292e4ba4b" providerId="ADAL" clId="{B8338C36-C6C2-4B89-A664-ECC91DE4A3D8}" dt="2022-03-31T16:38:46.752" v="1310" actId="20577"/>
        <pc:sldMkLst>
          <pc:docMk/>
          <pc:sldMk cId="1768072768" sldId="295"/>
        </pc:sldMkLst>
        <pc:spChg chg="mod">
          <ac:chgData name="Jiří Vodička" userId="0015f0f0-69d2-41b3-a191-778292e4ba4b" providerId="ADAL" clId="{B8338C36-C6C2-4B89-A664-ECC91DE4A3D8}" dt="2022-03-31T16:38:46.752" v="1310" actId="20577"/>
          <ac:spMkLst>
            <pc:docMk/>
            <pc:sldMk cId="1768072768" sldId="295"/>
            <ac:spMk id="3" creationId="{ACB0D15C-66CE-43C2-A17C-E5779FDB68CD}"/>
          </ac:spMkLst>
        </pc:spChg>
      </pc:sldChg>
      <pc:sldChg chg="addSp modSp">
        <pc:chgData name="Jiří Vodička" userId="0015f0f0-69d2-41b3-a191-778292e4ba4b" providerId="ADAL" clId="{B8338C36-C6C2-4B89-A664-ECC91DE4A3D8}" dt="2022-03-31T16:47:23.628" v="1392" actId="1076"/>
        <pc:sldMkLst>
          <pc:docMk/>
          <pc:sldMk cId="1078386674" sldId="296"/>
        </pc:sldMkLst>
        <pc:spChg chg="mod">
          <ac:chgData name="Jiří Vodička" userId="0015f0f0-69d2-41b3-a191-778292e4ba4b" providerId="ADAL" clId="{B8338C36-C6C2-4B89-A664-ECC91DE4A3D8}" dt="2022-03-31T16:43:43.948" v="1363" actId="14100"/>
          <ac:spMkLst>
            <pc:docMk/>
            <pc:sldMk cId="1078386674" sldId="296"/>
            <ac:spMk id="3" creationId="{732B7A8D-A22B-4028-BF20-DCE67BA31A96}"/>
          </ac:spMkLst>
        </pc:spChg>
        <pc:spChg chg="add mod">
          <ac:chgData name="Jiří Vodička" userId="0015f0f0-69d2-41b3-a191-778292e4ba4b" providerId="ADAL" clId="{B8338C36-C6C2-4B89-A664-ECC91DE4A3D8}" dt="2022-03-31T16:10:43.159" v="1141" actId="14100"/>
          <ac:spMkLst>
            <pc:docMk/>
            <pc:sldMk cId="1078386674" sldId="296"/>
            <ac:spMk id="4" creationId="{C2FD5E6A-C768-4A60-A5DF-F2D1669365A5}"/>
          </ac:spMkLst>
        </pc:spChg>
        <pc:spChg chg="add mod">
          <ac:chgData name="Jiří Vodička" userId="0015f0f0-69d2-41b3-a191-778292e4ba4b" providerId="ADAL" clId="{B8338C36-C6C2-4B89-A664-ECC91DE4A3D8}" dt="2022-03-31T16:47:23.628" v="1392" actId="1076"/>
          <ac:spMkLst>
            <pc:docMk/>
            <pc:sldMk cId="1078386674" sldId="296"/>
            <ac:spMk id="5" creationId="{F5356BBA-FE20-42BE-973A-0DF7AC61049E}"/>
          </ac:spMkLst>
        </pc:spChg>
      </pc:sldChg>
      <pc:sldChg chg="delSp">
        <pc:chgData name="Jiří Vodička" userId="0015f0f0-69d2-41b3-a191-778292e4ba4b" providerId="ADAL" clId="{B8338C36-C6C2-4B89-A664-ECC91DE4A3D8}" dt="2022-03-31T16:46:49.959" v="1367" actId="478"/>
        <pc:sldMkLst>
          <pc:docMk/>
          <pc:sldMk cId="2688041838" sldId="297"/>
        </pc:sldMkLst>
        <pc:spChg chg="del">
          <ac:chgData name="Jiří Vodička" userId="0015f0f0-69d2-41b3-a191-778292e4ba4b" providerId="ADAL" clId="{B8338C36-C6C2-4B89-A664-ECC91DE4A3D8}" dt="2022-03-31T16:46:49.959" v="1367" actId="478"/>
          <ac:spMkLst>
            <pc:docMk/>
            <pc:sldMk cId="2688041838" sldId="297"/>
            <ac:spMk id="5" creationId="{426EA1E2-EEEA-4FDA-8D2A-92380E8D1F21}"/>
          </ac:spMkLst>
        </pc:spChg>
      </pc:sldChg>
      <pc:sldChg chg="modSp">
        <pc:chgData name="Jiří Vodička" userId="0015f0f0-69d2-41b3-a191-778292e4ba4b" providerId="ADAL" clId="{B8338C36-C6C2-4B89-A664-ECC91DE4A3D8}" dt="2022-03-31T16:39:19.462" v="1355" actId="20577"/>
        <pc:sldMkLst>
          <pc:docMk/>
          <pc:sldMk cId="892958780" sldId="298"/>
        </pc:sldMkLst>
        <pc:spChg chg="mod">
          <ac:chgData name="Jiří Vodička" userId="0015f0f0-69d2-41b3-a191-778292e4ba4b" providerId="ADAL" clId="{B8338C36-C6C2-4B89-A664-ECC91DE4A3D8}" dt="2022-03-31T16:39:19.462" v="1355" actId="20577"/>
          <ac:spMkLst>
            <pc:docMk/>
            <pc:sldMk cId="892958780" sldId="298"/>
            <ac:spMk id="3" creationId="{AD080D8F-B221-449B-A813-239FCF77A058}"/>
          </ac:spMkLst>
        </pc:spChg>
      </pc:sldChg>
      <pc:sldChg chg="delSp modSp delAnim">
        <pc:chgData name="Jiří Vodička" userId="0015f0f0-69d2-41b3-a191-778292e4ba4b" providerId="ADAL" clId="{B8338C36-C6C2-4B89-A664-ECC91DE4A3D8}" dt="2022-03-31T17:04:18.178" v="1455" actId="478"/>
        <pc:sldMkLst>
          <pc:docMk/>
          <pc:sldMk cId="2334120609" sldId="300"/>
        </pc:sldMkLst>
        <pc:picChg chg="mod">
          <ac:chgData name="Jiří Vodička" userId="0015f0f0-69d2-41b3-a191-778292e4ba4b" providerId="ADAL" clId="{B8338C36-C6C2-4B89-A664-ECC91DE4A3D8}" dt="2022-03-31T17:03:03.960" v="1395"/>
          <ac:picMkLst>
            <pc:docMk/>
            <pc:sldMk cId="2334120609" sldId="300"/>
            <ac:picMk id="6" creationId="{D5272E95-CA9E-4EFB-8AF4-A296E907C634}"/>
          </ac:picMkLst>
        </pc:picChg>
        <pc:picChg chg="del mod">
          <ac:chgData name="Jiří Vodička" userId="0015f0f0-69d2-41b3-a191-778292e4ba4b" providerId="ADAL" clId="{B8338C36-C6C2-4B89-A664-ECC91DE4A3D8}" dt="2022-03-31T17:04:18.178" v="1455" actId="478"/>
          <ac:picMkLst>
            <pc:docMk/>
            <pc:sldMk cId="2334120609" sldId="300"/>
            <ac:picMk id="7" creationId="{977AE0CF-AC0E-4CBB-815C-EE8062057F32}"/>
          </ac:picMkLst>
        </pc:picChg>
        <pc:picChg chg="mod">
          <ac:chgData name="Jiří Vodička" userId="0015f0f0-69d2-41b3-a191-778292e4ba4b" providerId="ADAL" clId="{B8338C36-C6C2-4B89-A664-ECC91DE4A3D8}" dt="2022-03-31T17:03:02.747" v="1393"/>
          <ac:picMkLst>
            <pc:docMk/>
            <pc:sldMk cId="2334120609" sldId="300"/>
            <ac:picMk id="8" creationId="{AC8B73F3-9A3E-4A82-A4C1-0EAA9BF77CAF}"/>
          </ac:picMkLst>
        </pc:picChg>
      </pc:sldChg>
      <pc:sldChg chg="modSp">
        <pc:chgData name="Jiří Vodička" userId="0015f0f0-69d2-41b3-a191-778292e4ba4b" providerId="ADAL" clId="{B8338C36-C6C2-4B89-A664-ECC91DE4A3D8}" dt="2022-03-31T17:03:35.391" v="1454" actId="20577"/>
        <pc:sldMkLst>
          <pc:docMk/>
          <pc:sldMk cId="331361742" sldId="301"/>
        </pc:sldMkLst>
        <pc:spChg chg="mod">
          <ac:chgData name="Jiří Vodička" userId="0015f0f0-69d2-41b3-a191-778292e4ba4b" providerId="ADAL" clId="{B8338C36-C6C2-4B89-A664-ECC91DE4A3D8}" dt="2022-03-31T17:03:35.391" v="1454" actId="20577"/>
          <ac:spMkLst>
            <pc:docMk/>
            <pc:sldMk cId="331361742" sldId="301"/>
            <ac:spMk id="3" creationId="{FF720609-2436-4D0E-A358-231CC0B093E9}"/>
          </ac:spMkLst>
        </pc:spChg>
      </pc:sldChg>
      <pc:sldChg chg="del">
        <pc:chgData name="Jiří Vodička" userId="0015f0f0-69d2-41b3-a191-778292e4ba4b" providerId="ADAL" clId="{B8338C36-C6C2-4B89-A664-ECC91DE4A3D8}" dt="2022-03-31T12:46:58.961" v="93" actId="2696"/>
        <pc:sldMkLst>
          <pc:docMk/>
          <pc:sldMk cId="3385758515" sldId="303"/>
        </pc:sldMkLst>
      </pc:sldChg>
      <pc:sldChg chg="del">
        <pc:chgData name="Jiří Vodička" userId="0015f0f0-69d2-41b3-a191-778292e4ba4b" providerId="ADAL" clId="{B8338C36-C6C2-4B89-A664-ECC91DE4A3D8}" dt="2022-03-31T12:46:47.563" v="92" actId="2696"/>
        <pc:sldMkLst>
          <pc:docMk/>
          <pc:sldMk cId="1455225327" sldId="313"/>
        </pc:sldMkLst>
      </pc:sldChg>
      <pc:sldChg chg="modSp">
        <pc:chgData name="Jiří Vodička" userId="0015f0f0-69d2-41b3-a191-778292e4ba4b" providerId="ADAL" clId="{B8338C36-C6C2-4B89-A664-ECC91DE4A3D8}" dt="2022-03-31T12:47:11.126" v="95"/>
        <pc:sldMkLst>
          <pc:docMk/>
          <pc:sldMk cId="760977277" sldId="314"/>
        </pc:sldMkLst>
        <pc:picChg chg="mod">
          <ac:chgData name="Jiří Vodička" userId="0015f0f0-69d2-41b3-a191-778292e4ba4b" providerId="ADAL" clId="{B8338C36-C6C2-4B89-A664-ECC91DE4A3D8}" dt="2022-03-31T12:47:11.126" v="95"/>
          <ac:picMkLst>
            <pc:docMk/>
            <pc:sldMk cId="760977277" sldId="314"/>
            <ac:picMk id="5" creationId="{AB12BF0F-99C2-4286-BE0C-05BB79FD9598}"/>
          </ac:picMkLst>
        </pc:picChg>
      </pc:sldChg>
      <pc:sldChg chg="del">
        <pc:chgData name="Jiří Vodička" userId="0015f0f0-69d2-41b3-a191-778292e4ba4b" providerId="ADAL" clId="{B8338C36-C6C2-4B89-A664-ECC91DE4A3D8}" dt="2022-03-31T12:46:14.624" v="87" actId="2696"/>
        <pc:sldMkLst>
          <pc:docMk/>
          <pc:sldMk cId="1072961512" sldId="315"/>
        </pc:sldMkLst>
      </pc:sldChg>
      <pc:sldChg chg="modSp">
        <pc:chgData name="Jiří Vodička" userId="0015f0f0-69d2-41b3-a191-778292e4ba4b" providerId="ADAL" clId="{B8338C36-C6C2-4B89-A664-ECC91DE4A3D8}" dt="2022-03-31T12:46:36.549" v="91"/>
        <pc:sldMkLst>
          <pc:docMk/>
          <pc:sldMk cId="706762315" sldId="317"/>
        </pc:sldMkLst>
        <pc:picChg chg="mod">
          <ac:chgData name="Jiří Vodička" userId="0015f0f0-69d2-41b3-a191-778292e4ba4b" providerId="ADAL" clId="{B8338C36-C6C2-4B89-A664-ECC91DE4A3D8}" dt="2022-03-31T12:46:35.246" v="90"/>
          <ac:picMkLst>
            <pc:docMk/>
            <pc:sldMk cId="706762315" sldId="317"/>
            <ac:picMk id="5" creationId="{9201892F-54C6-4A63-B349-E86D58BC120D}"/>
          </ac:picMkLst>
        </pc:picChg>
        <pc:picChg chg="mod">
          <ac:chgData name="Jiří Vodička" userId="0015f0f0-69d2-41b3-a191-778292e4ba4b" providerId="ADAL" clId="{B8338C36-C6C2-4B89-A664-ECC91DE4A3D8}" dt="2022-03-31T12:46:36.549" v="91"/>
          <ac:picMkLst>
            <pc:docMk/>
            <pc:sldMk cId="706762315" sldId="317"/>
            <ac:picMk id="8" creationId="{E1D2CF09-B0A9-4926-9BFB-AEE50C28ACDB}"/>
          </ac:picMkLst>
        </pc:picChg>
      </pc:sldChg>
      <pc:sldChg chg="modSp">
        <pc:chgData name="Jiří Vodička" userId="0015f0f0-69d2-41b3-a191-778292e4ba4b" providerId="ADAL" clId="{B8338C36-C6C2-4B89-A664-ECC91DE4A3D8}" dt="2022-03-31T13:12:10.930" v="133" actId="115"/>
        <pc:sldMkLst>
          <pc:docMk/>
          <pc:sldMk cId="4269149481" sldId="320"/>
        </pc:sldMkLst>
        <pc:spChg chg="mod">
          <ac:chgData name="Jiří Vodička" userId="0015f0f0-69d2-41b3-a191-778292e4ba4b" providerId="ADAL" clId="{B8338C36-C6C2-4B89-A664-ECC91DE4A3D8}" dt="2022-03-31T13:11:59.020" v="130" actId="20577"/>
          <ac:spMkLst>
            <pc:docMk/>
            <pc:sldMk cId="4269149481" sldId="320"/>
            <ac:spMk id="2" creationId="{70716FC5-4CFB-4FFA-8E86-CD395BBAE90B}"/>
          </ac:spMkLst>
        </pc:spChg>
        <pc:spChg chg="mod">
          <ac:chgData name="Jiří Vodička" userId="0015f0f0-69d2-41b3-a191-778292e4ba4b" providerId="ADAL" clId="{B8338C36-C6C2-4B89-A664-ECC91DE4A3D8}" dt="2022-03-31T13:12:10.930" v="133" actId="115"/>
          <ac:spMkLst>
            <pc:docMk/>
            <pc:sldMk cId="4269149481" sldId="320"/>
            <ac:spMk id="3" creationId="{C448E3B0-5679-485F-A49F-F2AC1494226A}"/>
          </ac:spMkLst>
        </pc:spChg>
      </pc:sldChg>
      <pc:sldChg chg="modSp">
        <pc:chgData name="Jiří Vodička" userId="0015f0f0-69d2-41b3-a191-778292e4ba4b" providerId="ADAL" clId="{B8338C36-C6C2-4B89-A664-ECC91DE4A3D8}" dt="2022-03-31T12:48:06.637" v="117" actId="20577"/>
        <pc:sldMkLst>
          <pc:docMk/>
          <pc:sldMk cId="660399103" sldId="322"/>
        </pc:sldMkLst>
        <pc:spChg chg="mod">
          <ac:chgData name="Jiří Vodička" userId="0015f0f0-69d2-41b3-a191-778292e4ba4b" providerId="ADAL" clId="{B8338C36-C6C2-4B89-A664-ECC91DE4A3D8}" dt="2022-03-31T12:48:06.637" v="117" actId="20577"/>
          <ac:spMkLst>
            <pc:docMk/>
            <pc:sldMk cId="660399103" sldId="322"/>
            <ac:spMk id="3" creationId="{7FCAEFE2-6B27-4881-A7EE-100CCE2FE293}"/>
          </ac:spMkLst>
        </pc:spChg>
      </pc:sldChg>
      <pc:sldChg chg="modSp add del">
        <pc:chgData name="Jiří Vodička" userId="0015f0f0-69d2-41b3-a191-778292e4ba4b" providerId="ADAL" clId="{B8338C36-C6C2-4B89-A664-ECC91DE4A3D8}" dt="2022-03-31T15:22:14.395" v="214" actId="2696"/>
        <pc:sldMkLst>
          <pc:docMk/>
          <pc:sldMk cId="1191532521" sldId="324"/>
        </pc:sldMkLst>
        <pc:spChg chg="mod">
          <ac:chgData name="Jiří Vodička" userId="0015f0f0-69d2-41b3-a191-778292e4ba4b" providerId="ADAL" clId="{B8338C36-C6C2-4B89-A664-ECC91DE4A3D8}" dt="2022-03-31T15:20:29.713" v="207"/>
          <ac:spMkLst>
            <pc:docMk/>
            <pc:sldMk cId="1191532521" sldId="324"/>
            <ac:spMk id="2" creationId="{24D44864-FDAB-4CF8-96BE-96CA68FC126F}"/>
          </ac:spMkLst>
        </pc:spChg>
      </pc:sldChg>
      <pc:sldChg chg="addSp modSp add modAnim">
        <pc:chgData name="Jiří Vodička" userId="0015f0f0-69d2-41b3-a191-778292e4ba4b" providerId="ADAL" clId="{B8338C36-C6C2-4B89-A664-ECC91DE4A3D8}" dt="2022-03-31T15:47:57.068" v="1119"/>
        <pc:sldMkLst>
          <pc:docMk/>
          <pc:sldMk cId="3949125053" sldId="324"/>
        </pc:sldMkLst>
        <pc:spChg chg="mod">
          <ac:chgData name="Jiří Vodička" userId="0015f0f0-69d2-41b3-a191-778292e4ba4b" providerId="ADAL" clId="{B8338C36-C6C2-4B89-A664-ECC91DE4A3D8}" dt="2022-03-31T15:44:56.738" v="1102" actId="20577"/>
          <ac:spMkLst>
            <pc:docMk/>
            <pc:sldMk cId="3949125053" sldId="324"/>
            <ac:spMk id="2" creationId="{8789C953-0C0B-4054-BCE3-0CEE2AD43058}"/>
          </ac:spMkLst>
        </pc:spChg>
        <pc:spChg chg="mod">
          <ac:chgData name="Jiří Vodička" userId="0015f0f0-69d2-41b3-a191-778292e4ba4b" providerId="ADAL" clId="{B8338C36-C6C2-4B89-A664-ECC91DE4A3D8}" dt="2022-03-31T15:46:26.285" v="1113" actId="20577"/>
          <ac:spMkLst>
            <pc:docMk/>
            <pc:sldMk cId="3949125053" sldId="324"/>
            <ac:spMk id="3" creationId="{E81EFA2F-53A5-4D26-BC67-9D21DE4191B8}"/>
          </ac:spMkLst>
        </pc:spChg>
        <pc:graphicFrameChg chg="add mod">
          <ac:chgData name="Jiří Vodička" userId="0015f0f0-69d2-41b3-a191-778292e4ba4b" providerId="ADAL" clId="{B8338C36-C6C2-4B89-A664-ECC91DE4A3D8}" dt="2022-03-31T15:47:53.557" v="1118"/>
          <ac:graphicFrameMkLst>
            <pc:docMk/>
            <pc:sldMk cId="3949125053" sldId="324"/>
            <ac:graphicFrameMk id="4" creationId="{8C1110FF-EB1B-47E3-A8E4-3F96A06D2297}"/>
          </ac:graphicFrameMkLst>
        </pc:graphicFrameChg>
      </pc:sldChg>
    </pc:docChg>
  </pc:docChgLst>
  <pc:docChgLst>
    <pc:chgData name="Jiří Vodička" userId="0015f0f0-69d2-41b3-a191-778292e4ba4b" providerId="ADAL" clId="{0CE61EB2-5367-43CA-9696-3C1455296CE4}"/>
    <pc:docChg chg="undo custSel addSld modSld">
      <pc:chgData name="Jiří Vodička" userId="0015f0f0-69d2-41b3-a191-778292e4ba4b" providerId="ADAL" clId="{0CE61EB2-5367-43CA-9696-3C1455296CE4}" dt="2022-03-21T20:18:48.189" v="2415" actId="13244"/>
      <pc:docMkLst>
        <pc:docMk/>
      </pc:docMkLst>
      <pc:sldChg chg="modSp">
        <pc:chgData name="Jiří Vodička" userId="0015f0f0-69d2-41b3-a191-778292e4ba4b" providerId="ADAL" clId="{0CE61EB2-5367-43CA-9696-3C1455296CE4}" dt="2022-03-21T20:14:03.152" v="2397" actId="20577"/>
        <pc:sldMkLst>
          <pc:docMk/>
          <pc:sldMk cId="3263342447" sldId="256"/>
        </pc:sldMkLst>
        <pc:spChg chg="mod">
          <ac:chgData name="Jiří Vodička" userId="0015f0f0-69d2-41b3-a191-778292e4ba4b" providerId="ADAL" clId="{0CE61EB2-5367-43CA-9696-3C1455296CE4}" dt="2022-03-21T20:14:03.152" v="2397" actId="20577"/>
          <ac:spMkLst>
            <pc:docMk/>
            <pc:sldMk cId="3263342447" sldId="256"/>
            <ac:spMk id="5" creationId="{BDA74EBB-06F9-2F42-BBA7-49358111EC86}"/>
          </ac:spMkLst>
        </pc:spChg>
      </pc:sldChg>
      <pc:sldChg chg="addSp delSp modSp delAnim modAnim">
        <pc:chgData name="Jiří Vodička" userId="0015f0f0-69d2-41b3-a191-778292e4ba4b" providerId="ADAL" clId="{0CE61EB2-5367-43CA-9696-3C1455296CE4}" dt="2022-03-20T18:17:42.699" v="472"/>
        <pc:sldMkLst>
          <pc:docMk/>
          <pc:sldMk cId="2076641870" sldId="258"/>
        </pc:sldMkLst>
        <pc:spChg chg="mod">
          <ac:chgData name="Jiří Vodička" userId="0015f0f0-69d2-41b3-a191-778292e4ba4b" providerId="ADAL" clId="{0CE61EB2-5367-43CA-9696-3C1455296CE4}" dt="2022-03-20T18:17:36.338" v="471" actId="115"/>
          <ac:spMkLst>
            <pc:docMk/>
            <pc:sldMk cId="2076641870" sldId="258"/>
            <ac:spMk id="3" creationId="{FB8D6579-24C5-4A6C-8A86-921A10FA587C}"/>
          </ac:spMkLst>
        </pc:spChg>
        <pc:picChg chg="del mod">
          <ac:chgData name="Jiří Vodička" userId="0015f0f0-69d2-41b3-a191-778292e4ba4b" providerId="ADAL" clId="{0CE61EB2-5367-43CA-9696-3C1455296CE4}" dt="2022-03-20T18:13:56.111" v="408"/>
          <ac:picMkLst>
            <pc:docMk/>
            <pc:sldMk cId="2076641870" sldId="258"/>
            <ac:picMk id="6" creationId="{93411F2F-7352-44F6-9FB6-0ABAB043ABDC}"/>
          </ac:picMkLst>
        </pc:picChg>
        <pc:picChg chg="add mod">
          <ac:chgData name="Jiří Vodička" userId="0015f0f0-69d2-41b3-a191-778292e4ba4b" providerId="ADAL" clId="{0CE61EB2-5367-43CA-9696-3C1455296CE4}" dt="2022-03-20T18:17:42.699" v="472"/>
          <ac:picMkLst>
            <pc:docMk/>
            <pc:sldMk cId="2076641870" sldId="258"/>
            <ac:picMk id="7" creationId="{52CFC3E5-28D5-4951-AE69-53FC5AEF24EC}"/>
          </ac:picMkLst>
        </pc:picChg>
        <pc:picChg chg="del">
          <ac:chgData name="Jiří Vodička" userId="0015f0f0-69d2-41b3-a191-778292e4ba4b" providerId="ADAL" clId="{0CE61EB2-5367-43CA-9696-3C1455296CE4}" dt="2022-03-20T18:11:37.261" v="345" actId="478"/>
          <ac:picMkLst>
            <pc:docMk/>
            <pc:sldMk cId="2076641870" sldId="258"/>
            <ac:picMk id="8" creationId="{25CCF387-C8A5-4D5E-A992-67F3DC750FAA}"/>
          </ac:picMkLst>
        </pc:picChg>
        <pc:picChg chg="del mod">
          <ac:chgData name="Jiří Vodička" userId="0015f0f0-69d2-41b3-a191-778292e4ba4b" providerId="ADAL" clId="{0CE61EB2-5367-43CA-9696-3C1455296CE4}" dt="2022-03-20T18:13:50.470" v="406"/>
          <ac:picMkLst>
            <pc:docMk/>
            <pc:sldMk cId="2076641870" sldId="258"/>
            <ac:picMk id="10" creationId="{BDCFE395-20FE-4A7D-8CE2-8C03CACBE57C}"/>
          </ac:picMkLst>
        </pc:picChg>
      </pc:sldChg>
      <pc:sldChg chg="delSp modSp">
        <pc:chgData name="Jiří Vodička" userId="0015f0f0-69d2-41b3-a191-778292e4ba4b" providerId="ADAL" clId="{0CE61EB2-5367-43CA-9696-3C1455296CE4}" dt="2022-03-20T18:26:59.010" v="677" actId="478"/>
        <pc:sldMkLst>
          <pc:docMk/>
          <pc:sldMk cId="1911671088" sldId="259"/>
        </pc:sldMkLst>
        <pc:spChg chg="mod">
          <ac:chgData name="Jiří Vodička" userId="0015f0f0-69d2-41b3-a191-778292e4ba4b" providerId="ADAL" clId="{0CE61EB2-5367-43CA-9696-3C1455296CE4}" dt="2022-03-20T18:26:55.711" v="676" actId="20577"/>
          <ac:spMkLst>
            <pc:docMk/>
            <pc:sldMk cId="1911671088" sldId="259"/>
            <ac:spMk id="3" creationId="{FDDD8CFC-B844-481B-966D-DA9757B5FD12}"/>
          </ac:spMkLst>
        </pc:spChg>
        <pc:picChg chg="del">
          <ac:chgData name="Jiří Vodička" userId="0015f0f0-69d2-41b3-a191-778292e4ba4b" providerId="ADAL" clId="{0CE61EB2-5367-43CA-9696-3C1455296CE4}" dt="2022-03-20T18:26:59.010" v="677" actId="478"/>
          <ac:picMkLst>
            <pc:docMk/>
            <pc:sldMk cId="1911671088" sldId="259"/>
            <ac:picMk id="4" creationId="{9C8E3F36-99B4-4AC4-B54C-98ADC32B6A36}"/>
          </ac:picMkLst>
        </pc:picChg>
      </pc:sldChg>
      <pc:sldChg chg="modSp modNotesTx">
        <pc:chgData name="Jiří Vodička" userId="0015f0f0-69d2-41b3-a191-778292e4ba4b" providerId="ADAL" clId="{0CE61EB2-5367-43CA-9696-3C1455296CE4}" dt="2022-03-20T19:53:37.569" v="1782" actId="20577"/>
        <pc:sldMkLst>
          <pc:docMk/>
          <pc:sldMk cId="4260820525" sldId="263"/>
        </pc:sldMkLst>
        <pc:spChg chg="mod">
          <ac:chgData name="Jiří Vodička" userId="0015f0f0-69d2-41b3-a191-778292e4ba4b" providerId="ADAL" clId="{0CE61EB2-5367-43CA-9696-3C1455296CE4}" dt="2022-03-20T19:53:37.569" v="1782" actId="20577"/>
          <ac:spMkLst>
            <pc:docMk/>
            <pc:sldMk cId="4260820525" sldId="263"/>
            <ac:spMk id="3" creationId="{6144040B-E9C0-451E-9ADC-E462AC531D61}"/>
          </ac:spMkLst>
        </pc:spChg>
      </pc:sldChg>
      <pc:sldChg chg="modSp modNotesTx">
        <pc:chgData name="Jiří Vodička" userId="0015f0f0-69d2-41b3-a191-778292e4ba4b" providerId="ADAL" clId="{0CE61EB2-5367-43CA-9696-3C1455296CE4}" dt="2022-03-20T18:57:21.454" v="832"/>
        <pc:sldMkLst>
          <pc:docMk/>
          <pc:sldMk cId="1724217950" sldId="266"/>
        </pc:sldMkLst>
        <pc:spChg chg="mod">
          <ac:chgData name="Jiří Vodička" userId="0015f0f0-69d2-41b3-a191-778292e4ba4b" providerId="ADAL" clId="{0CE61EB2-5367-43CA-9696-3C1455296CE4}" dt="2022-03-20T18:56:54.201" v="828" actId="20577"/>
          <ac:spMkLst>
            <pc:docMk/>
            <pc:sldMk cId="1724217950" sldId="266"/>
            <ac:spMk id="3" creationId="{05C5B769-7AA4-4652-A3F8-B5FC0911D96C}"/>
          </ac:spMkLst>
        </pc:spChg>
        <pc:picChg chg="mod">
          <ac:chgData name="Jiří Vodička" userId="0015f0f0-69d2-41b3-a191-778292e4ba4b" providerId="ADAL" clId="{0CE61EB2-5367-43CA-9696-3C1455296CE4}" dt="2022-03-20T18:57:21.454" v="832"/>
          <ac:picMkLst>
            <pc:docMk/>
            <pc:sldMk cId="1724217950" sldId="266"/>
            <ac:picMk id="6" creationId="{AAAC7D5B-D825-4B1D-84FD-9CDFF96E36F1}"/>
          </ac:picMkLst>
        </pc:picChg>
      </pc:sldChg>
      <pc:sldChg chg="addSp modSp modNotesTx">
        <pc:chgData name="Jiří Vodička" userId="0015f0f0-69d2-41b3-a191-778292e4ba4b" providerId="ADAL" clId="{0CE61EB2-5367-43CA-9696-3C1455296CE4}" dt="2022-03-20T18:55:04.232" v="804" actId="14100"/>
        <pc:sldMkLst>
          <pc:docMk/>
          <pc:sldMk cId="2803671463" sldId="267"/>
        </pc:sldMkLst>
        <pc:spChg chg="mod">
          <ac:chgData name="Jiří Vodička" userId="0015f0f0-69d2-41b3-a191-778292e4ba4b" providerId="ADAL" clId="{0CE61EB2-5367-43CA-9696-3C1455296CE4}" dt="2022-03-20T18:36:34.822" v="748" actId="20577"/>
          <ac:spMkLst>
            <pc:docMk/>
            <pc:sldMk cId="2803671463" sldId="267"/>
            <ac:spMk id="3" creationId="{2C530E2D-6F28-486C-A272-3530C249233E}"/>
          </ac:spMkLst>
        </pc:spChg>
        <pc:picChg chg="add mod">
          <ac:chgData name="Jiří Vodička" userId="0015f0f0-69d2-41b3-a191-778292e4ba4b" providerId="ADAL" clId="{0CE61EB2-5367-43CA-9696-3C1455296CE4}" dt="2022-03-20T18:55:04.232" v="804" actId="14100"/>
          <ac:picMkLst>
            <pc:docMk/>
            <pc:sldMk cId="2803671463" sldId="267"/>
            <ac:picMk id="6" creationId="{DA57CA8C-03A5-4072-87D8-CD831CF82A6D}"/>
          </ac:picMkLst>
        </pc:picChg>
      </pc:sldChg>
      <pc:sldChg chg="modSp modNotesTx">
        <pc:chgData name="Jiří Vodička" userId="0015f0f0-69d2-41b3-a191-778292e4ba4b" providerId="ADAL" clId="{0CE61EB2-5367-43CA-9696-3C1455296CE4}" dt="2022-03-20T18:35:58.433" v="744" actId="20577"/>
        <pc:sldMkLst>
          <pc:docMk/>
          <pc:sldMk cId="2930807308" sldId="268"/>
        </pc:sldMkLst>
        <pc:spChg chg="mod">
          <ac:chgData name="Jiří Vodička" userId="0015f0f0-69d2-41b3-a191-778292e4ba4b" providerId="ADAL" clId="{0CE61EB2-5367-43CA-9696-3C1455296CE4}" dt="2022-03-20T18:35:51.813" v="742"/>
          <ac:spMkLst>
            <pc:docMk/>
            <pc:sldMk cId="2930807308" sldId="268"/>
            <ac:spMk id="3" creationId="{7B1A82B6-5F4B-4961-AD44-B8F5B03FAE91}"/>
          </ac:spMkLst>
        </pc:spChg>
      </pc:sldChg>
      <pc:sldChg chg="addSp delSp modSp">
        <pc:chgData name="Jiří Vodička" userId="0015f0f0-69d2-41b3-a191-778292e4ba4b" providerId="ADAL" clId="{0CE61EB2-5367-43CA-9696-3C1455296CE4}" dt="2022-03-20T18:33:56.917" v="710" actId="1076"/>
        <pc:sldMkLst>
          <pc:docMk/>
          <pc:sldMk cId="271923668" sldId="269"/>
        </pc:sldMkLst>
        <pc:spChg chg="del">
          <ac:chgData name="Jiří Vodička" userId="0015f0f0-69d2-41b3-a191-778292e4ba4b" providerId="ADAL" clId="{0CE61EB2-5367-43CA-9696-3C1455296CE4}" dt="2022-03-20T18:33:40.402" v="707" actId="478"/>
          <ac:spMkLst>
            <pc:docMk/>
            <pc:sldMk cId="271923668" sldId="269"/>
            <ac:spMk id="2" creationId="{11D86391-21AB-4A34-928C-C2895FAB4BC6}"/>
          </ac:spMkLst>
        </pc:spChg>
        <pc:spChg chg="del mod">
          <ac:chgData name="Jiří Vodička" userId="0015f0f0-69d2-41b3-a191-778292e4ba4b" providerId="ADAL" clId="{0CE61EB2-5367-43CA-9696-3C1455296CE4}" dt="2022-03-20T18:33:34.332" v="705" actId="478"/>
          <ac:spMkLst>
            <pc:docMk/>
            <pc:sldMk cId="271923668" sldId="269"/>
            <ac:spMk id="3" creationId="{7968B32A-EA11-4E33-B28B-A16922E92BDC}"/>
          </ac:spMkLst>
        </pc:spChg>
        <pc:spChg chg="add del mod">
          <ac:chgData name="Jiří Vodička" userId="0015f0f0-69d2-41b3-a191-778292e4ba4b" providerId="ADAL" clId="{0CE61EB2-5367-43CA-9696-3C1455296CE4}" dt="2022-03-20T18:33:36.968" v="706" actId="478"/>
          <ac:spMkLst>
            <pc:docMk/>
            <pc:sldMk cId="271923668" sldId="269"/>
            <ac:spMk id="7" creationId="{1A4D3DEF-C794-4F1C-A51A-5BA644BCF7B5}"/>
          </ac:spMkLst>
        </pc:spChg>
        <pc:spChg chg="add del mod">
          <ac:chgData name="Jiří Vodička" userId="0015f0f0-69d2-41b3-a191-778292e4ba4b" providerId="ADAL" clId="{0CE61EB2-5367-43CA-9696-3C1455296CE4}" dt="2022-03-20T18:33:41.752" v="708" actId="478"/>
          <ac:spMkLst>
            <pc:docMk/>
            <pc:sldMk cId="271923668" sldId="269"/>
            <ac:spMk id="9" creationId="{6E837CCD-263C-4EC4-8FF8-D92D94AFBBBD}"/>
          </ac:spMkLst>
        </pc:spChg>
        <pc:graphicFrameChg chg="add del mod">
          <ac:chgData name="Jiří Vodička" userId="0015f0f0-69d2-41b3-a191-778292e4ba4b" providerId="ADAL" clId="{0CE61EB2-5367-43CA-9696-3C1455296CE4}" dt="2022-03-20T18:33:25.718" v="703" actId="478"/>
          <ac:graphicFrameMkLst>
            <pc:docMk/>
            <pc:sldMk cId="271923668" sldId="269"/>
            <ac:graphicFrameMk id="5" creationId="{8034BAC4-1481-4AD8-BB0A-921745375897}"/>
          </ac:graphicFrameMkLst>
        </pc:graphicFrameChg>
        <pc:graphicFrameChg chg="add mod">
          <ac:chgData name="Jiří Vodička" userId="0015f0f0-69d2-41b3-a191-778292e4ba4b" providerId="ADAL" clId="{0CE61EB2-5367-43CA-9696-3C1455296CE4}" dt="2022-03-20T18:33:56.917" v="710" actId="1076"/>
          <ac:graphicFrameMkLst>
            <pc:docMk/>
            <pc:sldMk cId="271923668" sldId="269"/>
            <ac:graphicFrameMk id="10" creationId="{EC02CE33-6844-455B-B6CE-E4890A4332C2}"/>
          </ac:graphicFrameMkLst>
        </pc:graphicFrameChg>
      </pc:sldChg>
      <pc:sldChg chg="modSp modNotesTx">
        <pc:chgData name="Jiří Vodička" userId="0015f0f0-69d2-41b3-a191-778292e4ba4b" providerId="ADAL" clId="{0CE61EB2-5367-43CA-9696-3C1455296CE4}" dt="2022-03-20T19:14:15.727" v="1041" actId="20577"/>
        <pc:sldMkLst>
          <pc:docMk/>
          <pc:sldMk cId="369151426" sldId="270"/>
        </pc:sldMkLst>
        <pc:spChg chg="mod">
          <ac:chgData name="Jiří Vodička" userId="0015f0f0-69d2-41b3-a191-778292e4ba4b" providerId="ADAL" clId="{0CE61EB2-5367-43CA-9696-3C1455296CE4}" dt="2022-03-20T19:14:15.727" v="1041" actId="20577"/>
          <ac:spMkLst>
            <pc:docMk/>
            <pc:sldMk cId="369151426" sldId="270"/>
            <ac:spMk id="2" creationId="{B1D77F90-16DA-4F7A-9A06-A02A7C2E1109}"/>
          </ac:spMkLst>
        </pc:spChg>
        <pc:spChg chg="mod">
          <ac:chgData name="Jiří Vodička" userId="0015f0f0-69d2-41b3-a191-778292e4ba4b" providerId="ADAL" clId="{0CE61EB2-5367-43CA-9696-3C1455296CE4}" dt="2022-03-20T19:08:37.343" v="894" actId="20577"/>
          <ac:spMkLst>
            <pc:docMk/>
            <pc:sldMk cId="369151426" sldId="270"/>
            <ac:spMk id="3" creationId="{E36CC76C-1426-490A-A0F0-E97DF188989C}"/>
          </ac:spMkLst>
        </pc:spChg>
      </pc:sldChg>
      <pc:sldChg chg="addSp modSp modAnim modNotesTx">
        <pc:chgData name="Jiří Vodička" userId="0015f0f0-69d2-41b3-a191-778292e4ba4b" providerId="ADAL" clId="{0CE61EB2-5367-43CA-9696-3C1455296CE4}" dt="2022-03-20T19:07:05.634" v="867"/>
        <pc:sldMkLst>
          <pc:docMk/>
          <pc:sldMk cId="2215900593" sldId="271"/>
        </pc:sldMkLst>
        <pc:spChg chg="mod">
          <ac:chgData name="Jiří Vodička" userId="0015f0f0-69d2-41b3-a191-778292e4ba4b" providerId="ADAL" clId="{0CE61EB2-5367-43CA-9696-3C1455296CE4}" dt="2022-03-20T19:00:05.940" v="846" actId="114"/>
          <ac:spMkLst>
            <pc:docMk/>
            <pc:sldMk cId="2215900593" sldId="271"/>
            <ac:spMk id="3" creationId="{5251145F-73A9-4466-81EC-39253589CF0E}"/>
          </ac:spMkLst>
        </pc:spChg>
        <pc:picChg chg="mod">
          <ac:chgData name="Jiří Vodička" userId="0015f0f0-69d2-41b3-a191-778292e4ba4b" providerId="ADAL" clId="{0CE61EB2-5367-43CA-9696-3C1455296CE4}" dt="2022-03-20T19:01:34.184" v="847"/>
          <ac:picMkLst>
            <pc:docMk/>
            <pc:sldMk cId="2215900593" sldId="271"/>
            <ac:picMk id="6" creationId="{5D0F0FCE-150C-40EF-A4AA-AD1496866CD6}"/>
          </ac:picMkLst>
        </pc:picChg>
        <pc:picChg chg="add mod">
          <ac:chgData name="Jiří Vodička" userId="0015f0f0-69d2-41b3-a191-778292e4ba4b" providerId="ADAL" clId="{0CE61EB2-5367-43CA-9696-3C1455296CE4}" dt="2022-03-20T19:06:46.667" v="861"/>
          <ac:picMkLst>
            <pc:docMk/>
            <pc:sldMk cId="2215900593" sldId="271"/>
            <ac:picMk id="7" creationId="{41707F99-3B43-4ED8-86E2-F77DE80DDB7A}"/>
          </ac:picMkLst>
        </pc:picChg>
        <pc:picChg chg="mod">
          <ac:chgData name="Jiří Vodička" userId="0015f0f0-69d2-41b3-a191-778292e4ba4b" providerId="ADAL" clId="{0CE61EB2-5367-43CA-9696-3C1455296CE4}" dt="2022-03-20T19:01:42.734" v="850"/>
          <ac:picMkLst>
            <pc:docMk/>
            <pc:sldMk cId="2215900593" sldId="271"/>
            <ac:picMk id="8" creationId="{147A6E3C-C873-4270-B779-C60F784F524A}"/>
          </ac:picMkLst>
        </pc:picChg>
        <pc:picChg chg="mod">
          <ac:chgData name="Jiří Vodička" userId="0015f0f0-69d2-41b3-a191-778292e4ba4b" providerId="ADAL" clId="{0CE61EB2-5367-43CA-9696-3C1455296CE4}" dt="2022-03-20T19:01:52.963" v="853"/>
          <ac:picMkLst>
            <pc:docMk/>
            <pc:sldMk cId="2215900593" sldId="271"/>
            <ac:picMk id="10" creationId="{25DA4C87-AB3A-41B9-BA97-34A161E1AA9A}"/>
          </ac:picMkLst>
        </pc:picChg>
        <pc:picChg chg="add mod">
          <ac:chgData name="Jiří Vodička" userId="0015f0f0-69d2-41b3-a191-778292e4ba4b" providerId="ADAL" clId="{0CE61EB2-5367-43CA-9696-3C1455296CE4}" dt="2022-03-20T19:07:04.109" v="866" actId="14100"/>
          <ac:picMkLst>
            <pc:docMk/>
            <pc:sldMk cId="2215900593" sldId="271"/>
            <ac:picMk id="11" creationId="{FA3B02B5-3A49-4C07-BE13-A906A2CBC6BE}"/>
          </ac:picMkLst>
        </pc:picChg>
      </pc:sldChg>
      <pc:sldChg chg="modSp modNotesTx">
        <pc:chgData name="Jiří Vodička" userId="0015f0f0-69d2-41b3-a191-778292e4ba4b" providerId="ADAL" clId="{0CE61EB2-5367-43CA-9696-3C1455296CE4}" dt="2022-03-20T19:14:22.156" v="1042" actId="20577"/>
        <pc:sldMkLst>
          <pc:docMk/>
          <pc:sldMk cId="2239678293" sldId="272"/>
        </pc:sldMkLst>
        <pc:spChg chg="mod">
          <ac:chgData name="Jiří Vodička" userId="0015f0f0-69d2-41b3-a191-778292e4ba4b" providerId="ADAL" clId="{0CE61EB2-5367-43CA-9696-3C1455296CE4}" dt="2022-03-20T19:14:22.156" v="1042" actId="20577"/>
          <ac:spMkLst>
            <pc:docMk/>
            <pc:sldMk cId="2239678293" sldId="272"/>
            <ac:spMk id="2" creationId="{CB3F7488-1515-4ED0-A5F6-2B843C1E4213}"/>
          </ac:spMkLst>
        </pc:spChg>
        <pc:spChg chg="mod">
          <ac:chgData name="Jiří Vodička" userId="0015f0f0-69d2-41b3-a191-778292e4ba4b" providerId="ADAL" clId="{0CE61EB2-5367-43CA-9696-3C1455296CE4}" dt="2022-03-20T19:09:18.253" v="904"/>
          <ac:spMkLst>
            <pc:docMk/>
            <pc:sldMk cId="2239678293" sldId="272"/>
            <ac:spMk id="3" creationId="{BED0A085-80F9-40E0-8AA1-9787250E8545}"/>
          </ac:spMkLst>
        </pc:spChg>
      </pc:sldChg>
      <pc:sldChg chg="modSp modNotesTx">
        <pc:chgData name="Jiří Vodička" userId="0015f0f0-69d2-41b3-a191-778292e4ba4b" providerId="ADAL" clId="{0CE61EB2-5367-43CA-9696-3C1455296CE4}" dt="2022-03-20T19:14:26.294" v="1043" actId="20577"/>
        <pc:sldMkLst>
          <pc:docMk/>
          <pc:sldMk cId="1584601081" sldId="273"/>
        </pc:sldMkLst>
        <pc:spChg chg="mod">
          <ac:chgData name="Jiří Vodička" userId="0015f0f0-69d2-41b3-a191-778292e4ba4b" providerId="ADAL" clId="{0CE61EB2-5367-43CA-9696-3C1455296CE4}" dt="2022-03-20T19:14:26.294" v="1043" actId="20577"/>
          <ac:spMkLst>
            <pc:docMk/>
            <pc:sldMk cId="1584601081" sldId="273"/>
            <ac:spMk id="2" creationId="{00612597-F251-47DB-A238-234F16297D75}"/>
          </ac:spMkLst>
        </pc:spChg>
        <pc:spChg chg="mod">
          <ac:chgData name="Jiří Vodička" userId="0015f0f0-69d2-41b3-a191-778292e4ba4b" providerId="ADAL" clId="{0CE61EB2-5367-43CA-9696-3C1455296CE4}" dt="2022-03-20T19:09:54.876" v="912"/>
          <ac:spMkLst>
            <pc:docMk/>
            <pc:sldMk cId="1584601081" sldId="273"/>
            <ac:spMk id="3" creationId="{96DBFE72-E6F5-4746-B8F1-D9577316558A}"/>
          </ac:spMkLst>
        </pc:spChg>
      </pc:sldChg>
      <pc:sldChg chg="modSp">
        <pc:chgData name="Jiří Vodička" userId="0015f0f0-69d2-41b3-a191-778292e4ba4b" providerId="ADAL" clId="{0CE61EB2-5367-43CA-9696-3C1455296CE4}" dt="2022-03-20T19:14:30.478" v="1044" actId="20577"/>
        <pc:sldMkLst>
          <pc:docMk/>
          <pc:sldMk cId="1087199509" sldId="274"/>
        </pc:sldMkLst>
        <pc:spChg chg="mod">
          <ac:chgData name="Jiří Vodička" userId="0015f0f0-69d2-41b3-a191-778292e4ba4b" providerId="ADAL" clId="{0CE61EB2-5367-43CA-9696-3C1455296CE4}" dt="2022-03-20T19:14:30.478" v="1044" actId="20577"/>
          <ac:spMkLst>
            <pc:docMk/>
            <pc:sldMk cId="1087199509" sldId="274"/>
            <ac:spMk id="2" creationId="{8381E3CB-8D40-4AF0-BD54-C1337E73830D}"/>
          </ac:spMkLst>
        </pc:spChg>
      </pc:sldChg>
      <pc:sldChg chg="addSp delSp modSp modNotesTx">
        <pc:chgData name="Jiří Vodička" userId="0015f0f0-69d2-41b3-a191-778292e4ba4b" providerId="ADAL" clId="{0CE61EB2-5367-43CA-9696-3C1455296CE4}" dt="2022-03-20T19:14:43.270" v="1048" actId="14100"/>
        <pc:sldMkLst>
          <pc:docMk/>
          <pc:sldMk cId="3166400195" sldId="275"/>
        </pc:sldMkLst>
        <pc:spChg chg="mod">
          <ac:chgData name="Jiří Vodička" userId="0015f0f0-69d2-41b3-a191-778292e4ba4b" providerId="ADAL" clId="{0CE61EB2-5367-43CA-9696-3C1455296CE4}" dt="2022-03-20T19:14:43.270" v="1048" actId="14100"/>
          <ac:spMkLst>
            <pc:docMk/>
            <pc:sldMk cId="3166400195" sldId="275"/>
            <ac:spMk id="2" creationId="{2112C608-2F01-4C62-B68B-A2720178877F}"/>
          </ac:spMkLst>
        </pc:spChg>
        <pc:spChg chg="del">
          <ac:chgData name="Jiří Vodička" userId="0015f0f0-69d2-41b3-a191-778292e4ba4b" providerId="ADAL" clId="{0CE61EB2-5367-43CA-9696-3C1455296CE4}" dt="2022-03-20T19:12:43.620" v="1028" actId="478"/>
          <ac:spMkLst>
            <pc:docMk/>
            <pc:sldMk cId="3166400195" sldId="275"/>
            <ac:spMk id="3" creationId="{1271EA49-BCDB-44EB-B34A-EA568453D32E}"/>
          </ac:spMkLst>
        </pc:spChg>
        <pc:spChg chg="add del mod">
          <ac:chgData name="Jiří Vodička" userId="0015f0f0-69d2-41b3-a191-778292e4ba4b" providerId="ADAL" clId="{0CE61EB2-5367-43CA-9696-3C1455296CE4}" dt="2022-03-20T19:12:44.509" v="1029" actId="478"/>
          <ac:spMkLst>
            <pc:docMk/>
            <pc:sldMk cId="3166400195" sldId="275"/>
            <ac:spMk id="7" creationId="{B8979BB9-E51F-4F10-8BB6-84E4F0516E89}"/>
          </ac:spMkLst>
        </pc:spChg>
        <pc:graphicFrameChg chg="add mod">
          <ac:chgData name="Jiří Vodička" userId="0015f0f0-69d2-41b3-a191-778292e4ba4b" providerId="ADAL" clId="{0CE61EB2-5367-43CA-9696-3C1455296CE4}" dt="2022-03-20T19:13:42.565" v="1038" actId="1076"/>
          <ac:graphicFrameMkLst>
            <pc:docMk/>
            <pc:sldMk cId="3166400195" sldId="275"/>
            <ac:graphicFrameMk id="5" creationId="{E3C4C2D8-6C88-4D27-B0AA-3E4398C468F1}"/>
          </ac:graphicFrameMkLst>
        </pc:graphicFrameChg>
        <pc:picChg chg="del">
          <ac:chgData name="Jiří Vodička" userId="0015f0f0-69d2-41b3-a191-778292e4ba4b" providerId="ADAL" clId="{0CE61EB2-5367-43CA-9696-3C1455296CE4}" dt="2022-03-20T19:12:01.048" v="977" actId="478"/>
          <ac:picMkLst>
            <pc:docMk/>
            <pc:sldMk cId="3166400195" sldId="275"/>
            <ac:picMk id="4" creationId="{AE83CFD3-7A74-4CE3-8711-0EB6CEB74073}"/>
          </ac:picMkLst>
        </pc:picChg>
      </pc:sldChg>
      <pc:sldChg chg="modSp modNotesTx">
        <pc:chgData name="Jiří Vodička" userId="0015f0f0-69d2-41b3-a191-778292e4ba4b" providerId="ADAL" clId="{0CE61EB2-5367-43CA-9696-3C1455296CE4}" dt="2022-03-20T19:15:55.863" v="1090" actId="114"/>
        <pc:sldMkLst>
          <pc:docMk/>
          <pc:sldMk cId="812227702" sldId="276"/>
        </pc:sldMkLst>
        <pc:spChg chg="mod">
          <ac:chgData name="Jiří Vodička" userId="0015f0f0-69d2-41b3-a191-778292e4ba4b" providerId="ADAL" clId="{0CE61EB2-5367-43CA-9696-3C1455296CE4}" dt="2022-03-20T19:15:55.863" v="1090" actId="114"/>
          <ac:spMkLst>
            <pc:docMk/>
            <pc:sldMk cId="812227702" sldId="276"/>
            <ac:spMk id="2" creationId="{0DE6A5B5-84DF-4330-8DB3-3D0A40E8B07F}"/>
          </ac:spMkLst>
        </pc:spChg>
        <pc:spChg chg="mod">
          <ac:chgData name="Jiří Vodička" userId="0015f0f0-69d2-41b3-a191-778292e4ba4b" providerId="ADAL" clId="{0CE61EB2-5367-43CA-9696-3C1455296CE4}" dt="2022-03-20T19:15:28.187" v="1060" actId="20577"/>
          <ac:spMkLst>
            <pc:docMk/>
            <pc:sldMk cId="812227702" sldId="276"/>
            <ac:spMk id="3" creationId="{EB341B04-8481-460B-892D-C2DEDE1BD432}"/>
          </ac:spMkLst>
        </pc:spChg>
        <pc:spChg chg="mod">
          <ac:chgData name="Jiří Vodička" userId="0015f0f0-69d2-41b3-a191-778292e4ba4b" providerId="ADAL" clId="{0CE61EB2-5367-43CA-9696-3C1455296CE4}" dt="2022-03-20T19:15:40.831" v="1061" actId="1076"/>
          <ac:spMkLst>
            <pc:docMk/>
            <pc:sldMk cId="812227702" sldId="276"/>
            <ac:spMk id="5" creationId="{AD37F9EF-B3A8-448D-B02C-A4D29CF8465C}"/>
          </ac:spMkLst>
        </pc:spChg>
      </pc:sldChg>
      <pc:sldChg chg="addSp modSp modNotesTx">
        <pc:chgData name="Jiří Vodička" userId="0015f0f0-69d2-41b3-a191-778292e4ba4b" providerId="ADAL" clId="{0CE61EB2-5367-43CA-9696-3C1455296CE4}" dt="2022-03-21T20:18:48.189" v="2415" actId="13244"/>
        <pc:sldMkLst>
          <pc:docMk/>
          <pc:sldMk cId="777361906" sldId="277"/>
        </pc:sldMkLst>
        <pc:spChg chg="mod">
          <ac:chgData name="Jiří Vodička" userId="0015f0f0-69d2-41b3-a191-778292e4ba4b" providerId="ADAL" clId="{0CE61EB2-5367-43CA-9696-3C1455296CE4}" dt="2022-03-20T19:18:25.381" v="1158" actId="20577"/>
          <ac:spMkLst>
            <pc:docMk/>
            <pc:sldMk cId="777361906" sldId="277"/>
            <ac:spMk id="2" creationId="{E36C509B-4170-49B1-A1EA-0A6052729D04}"/>
          </ac:spMkLst>
        </pc:spChg>
        <pc:spChg chg="mod">
          <ac:chgData name="Jiří Vodička" userId="0015f0f0-69d2-41b3-a191-778292e4ba4b" providerId="ADAL" clId="{0CE61EB2-5367-43CA-9696-3C1455296CE4}" dt="2022-03-20T19:46:34.166" v="1684" actId="20577"/>
          <ac:spMkLst>
            <pc:docMk/>
            <pc:sldMk cId="777361906" sldId="277"/>
            <ac:spMk id="3" creationId="{382FFE1B-F577-46C0-9C7A-FD1F3321F9AF}"/>
          </ac:spMkLst>
        </pc:spChg>
        <pc:spChg chg="add mod">
          <ac:chgData name="Jiří Vodička" userId="0015f0f0-69d2-41b3-a191-778292e4ba4b" providerId="ADAL" clId="{0CE61EB2-5367-43CA-9696-3C1455296CE4}" dt="2022-03-21T20:18:48.189" v="2415" actId="13244"/>
          <ac:spMkLst>
            <pc:docMk/>
            <pc:sldMk cId="777361906" sldId="277"/>
            <ac:spMk id="5" creationId="{DE756520-8381-40A3-92AB-ABB19B9DB695}"/>
          </ac:spMkLst>
        </pc:spChg>
        <pc:picChg chg="mod">
          <ac:chgData name="Jiří Vodička" userId="0015f0f0-69d2-41b3-a191-778292e4ba4b" providerId="ADAL" clId="{0CE61EB2-5367-43CA-9696-3C1455296CE4}" dt="2022-03-21T20:18:35.708" v="2413"/>
          <ac:picMkLst>
            <pc:docMk/>
            <pc:sldMk cId="777361906" sldId="277"/>
            <ac:picMk id="6" creationId="{62D5A6D4-82F8-4E7B-9CD4-72A03FBC5161}"/>
          </ac:picMkLst>
        </pc:picChg>
      </pc:sldChg>
      <pc:sldChg chg="modSp modAnim modNotesTx">
        <pc:chgData name="Jiří Vodička" userId="0015f0f0-69d2-41b3-a191-778292e4ba4b" providerId="ADAL" clId="{0CE61EB2-5367-43CA-9696-3C1455296CE4}" dt="2022-03-20T19:22:02.814" v="1226"/>
        <pc:sldMkLst>
          <pc:docMk/>
          <pc:sldMk cId="1152632038" sldId="278"/>
        </pc:sldMkLst>
        <pc:spChg chg="mod">
          <ac:chgData name="Jiří Vodička" userId="0015f0f0-69d2-41b3-a191-778292e4ba4b" providerId="ADAL" clId="{0CE61EB2-5367-43CA-9696-3C1455296CE4}" dt="2022-03-20T19:18:49.726" v="1170" actId="20577"/>
          <ac:spMkLst>
            <pc:docMk/>
            <pc:sldMk cId="1152632038" sldId="278"/>
            <ac:spMk id="2" creationId="{661948E4-9F8C-4AA9-942B-07649E4E50AE}"/>
          </ac:spMkLst>
        </pc:spChg>
        <pc:spChg chg="mod">
          <ac:chgData name="Jiří Vodička" userId="0015f0f0-69d2-41b3-a191-778292e4ba4b" providerId="ADAL" clId="{0CE61EB2-5367-43CA-9696-3C1455296CE4}" dt="2022-03-20T19:19:07.992" v="1181" actId="6549"/>
          <ac:spMkLst>
            <pc:docMk/>
            <pc:sldMk cId="1152632038" sldId="278"/>
            <ac:spMk id="3" creationId="{A6914EDD-5960-49CE-9B71-94BFC303DAFD}"/>
          </ac:spMkLst>
        </pc:spChg>
        <pc:picChg chg="mod">
          <ac:chgData name="Jiří Vodička" userId="0015f0f0-69d2-41b3-a191-778292e4ba4b" providerId="ADAL" clId="{0CE61EB2-5367-43CA-9696-3C1455296CE4}" dt="2022-03-20T19:22:02.814" v="1226"/>
          <ac:picMkLst>
            <pc:docMk/>
            <pc:sldMk cId="1152632038" sldId="278"/>
            <ac:picMk id="6" creationId="{417722F8-E14B-4071-9002-0EC250DA6CCA}"/>
          </ac:picMkLst>
        </pc:picChg>
        <pc:picChg chg="mod">
          <ac:chgData name="Jiří Vodička" userId="0015f0f0-69d2-41b3-a191-778292e4ba4b" providerId="ADAL" clId="{0CE61EB2-5367-43CA-9696-3C1455296CE4}" dt="2022-03-20T19:19:21.601" v="1183"/>
          <ac:picMkLst>
            <pc:docMk/>
            <pc:sldMk cId="1152632038" sldId="278"/>
            <ac:picMk id="8" creationId="{291455A0-00B7-43A3-AC51-7FBF564146F1}"/>
          </ac:picMkLst>
        </pc:picChg>
      </pc:sldChg>
      <pc:sldChg chg="addSp modSp">
        <pc:chgData name="Jiří Vodička" userId="0015f0f0-69d2-41b3-a191-778292e4ba4b" providerId="ADAL" clId="{0CE61EB2-5367-43CA-9696-3C1455296CE4}" dt="2022-03-20T19:21:54.442" v="1224" actId="20577"/>
        <pc:sldMkLst>
          <pc:docMk/>
          <pc:sldMk cId="3926474946" sldId="279"/>
        </pc:sldMkLst>
        <pc:spChg chg="mod">
          <ac:chgData name="Jiří Vodička" userId="0015f0f0-69d2-41b3-a191-778292e4ba4b" providerId="ADAL" clId="{0CE61EB2-5367-43CA-9696-3C1455296CE4}" dt="2022-03-20T19:21:54.442" v="1224" actId="20577"/>
          <ac:spMkLst>
            <pc:docMk/>
            <pc:sldMk cId="3926474946" sldId="279"/>
            <ac:spMk id="2" creationId="{364E5815-8936-4FF1-855C-F9D8DCB691B4}"/>
          </ac:spMkLst>
        </pc:spChg>
        <pc:spChg chg="add mod">
          <ac:chgData name="Jiří Vodička" userId="0015f0f0-69d2-41b3-a191-778292e4ba4b" providerId="ADAL" clId="{0CE61EB2-5367-43CA-9696-3C1455296CE4}" dt="2022-03-20T17:54:30.803" v="282" actId="313"/>
          <ac:spMkLst>
            <pc:docMk/>
            <pc:sldMk cId="3926474946" sldId="279"/>
            <ac:spMk id="5" creationId="{8DE70C3E-EC0E-4CA2-A6C4-BED32BE6EE05}"/>
          </ac:spMkLst>
        </pc:spChg>
      </pc:sldChg>
      <pc:sldChg chg="modSp modNotesTx">
        <pc:chgData name="Jiří Vodička" userId="0015f0f0-69d2-41b3-a191-778292e4ba4b" providerId="ADAL" clId="{0CE61EB2-5367-43CA-9696-3C1455296CE4}" dt="2022-03-21T20:17:37.229" v="2411" actId="20577"/>
        <pc:sldMkLst>
          <pc:docMk/>
          <pc:sldMk cId="3378611745" sldId="280"/>
        </pc:sldMkLst>
        <pc:spChg chg="mod">
          <ac:chgData name="Jiří Vodička" userId="0015f0f0-69d2-41b3-a191-778292e4ba4b" providerId="ADAL" clId="{0CE61EB2-5367-43CA-9696-3C1455296CE4}" dt="2022-03-20T19:19:52.368" v="1203" actId="20577"/>
          <ac:spMkLst>
            <pc:docMk/>
            <pc:sldMk cId="3378611745" sldId="280"/>
            <ac:spMk id="2" creationId="{6FC64EFD-F120-402A-A86B-FC18CB8DAA83}"/>
          </ac:spMkLst>
        </pc:spChg>
        <pc:spChg chg="mod">
          <ac:chgData name="Jiří Vodička" userId="0015f0f0-69d2-41b3-a191-778292e4ba4b" providerId="ADAL" clId="{0CE61EB2-5367-43CA-9696-3C1455296CE4}" dt="2022-03-20T19:20:01.333" v="1204"/>
          <ac:spMkLst>
            <pc:docMk/>
            <pc:sldMk cId="3378611745" sldId="280"/>
            <ac:spMk id="3" creationId="{0DED42BB-24A7-4066-9D87-7862CAE0D817}"/>
          </ac:spMkLst>
        </pc:spChg>
        <pc:spChg chg="mod">
          <ac:chgData name="Jiří Vodička" userId="0015f0f0-69d2-41b3-a191-778292e4ba4b" providerId="ADAL" clId="{0CE61EB2-5367-43CA-9696-3C1455296CE4}" dt="2022-03-20T19:20:07.999" v="1205" actId="1076"/>
          <ac:spMkLst>
            <pc:docMk/>
            <pc:sldMk cId="3378611745" sldId="280"/>
            <ac:spMk id="5" creationId="{2EA50233-26E8-4C30-A620-5460A01A0870}"/>
          </ac:spMkLst>
        </pc:spChg>
      </pc:sldChg>
      <pc:sldChg chg="delSp modSp modNotesTx">
        <pc:chgData name="Jiří Vodička" userId="0015f0f0-69d2-41b3-a191-778292e4ba4b" providerId="ADAL" clId="{0CE61EB2-5367-43CA-9696-3C1455296CE4}" dt="2022-03-21T20:16:54.459" v="2409" actId="20577"/>
        <pc:sldMkLst>
          <pc:docMk/>
          <pc:sldMk cId="3290464290" sldId="281"/>
        </pc:sldMkLst>
        <pc:spChg chg="mod">
          <ac:chgData name="Jiří Vodička" userId="0015f0f0-69d2-41b3-a191-778292e4ba4b" providerId="ADAL" clId="{0CE61EB2-5367-43CA-9696-3C1455296CE4}" dt="2022-03-20T19:21:15.970" v="1211" actId="20577"/>
          <ac:spMkLst>
            <pc:docMk/>
            <pc:sldMk cId="3290464290" sldId="281"/>
            <ac:spMk id="2" creationId="{CE2DD611-A32C-4AC0-B43E-538832C326B5}"/>
          </ac:spMkLst>
        </pc:spChg>
        <pc:spChg chg="mod">
          <ac:chgData name="Jiří Vodička" userId="0015f0f0-69d2-41b3-a191-778292e4ba4b" providerId="ADAL" clId="{0CE61EB2-5367-43CA-9696-3C1455296CE4}" dt="2022-03-21T20:16:54.459" v="2409" actId="20577"/>
          <ac:spMkLst>
            <pc:docMk/>
            <pc:sldMk cId="3290464290" sldId="281"/>
            <ac:spMk id="3" creationId="{858756A1-83A9-4995-9092-81B8CFAEF75D}"/>
          </ac:spMkLst>
        </pc:spChg>
        <pc:picChg chg="del">
          <ac:chgData name="Jiří Vodička" userId="0015f0f0-69d2-41b3-a191-778292e4ba4b" providerId="ADAL" clId="{0CE61EB2-5367-43CA-9696-3C1455296CE4}" dt="2022-03-20T17:52:07.618" v="244" actId="478"/>
          <ac:picMkLst>
            <pc:docMk/>
            <pc:sldMk cId="3290464290" sldId="281"/>
            <ac:picMk id="4" creationId="{2E0AEE2F-6F5D-4D5E-91A4-4FCB8AFD84E8}"/>
          </ac:picMkLst>
        </pc:picChg>
      </pc:sldChg>
      <pc:sldChg chg="delSp modSp modNotesTx">
        <pc:chgData name="Jiří Vodička" userId="0015f0f0-69d2-41b3-a191-778292e4ba4b" providerId="ADAL" clId="{0CE61EB2-5367-43CA-9696-3C1455296CE4}" dt="2022-03-20T19:21:47.396" v="1222" actId="20577"/>
        <pc:sldMkLst>
          <pc:docMk/>
          <pc:sldMk cId="3946251310" sldId="282"/>
        </pc:sldMkLst>
        <pc:spChg chg="mod">
          <ac:chgData name="Jiří Vodička" userId="0015f0f0-69d2-41b3-a191-778292e4ba4b" providerId="ADAL" clId="{0CE61EB2-5367-43CA-9696-3C1455296CE4}" dt="2022-03-20T19:21:47.396" v="1222" actId="20577"/>
          <ac:spMkLst>
            <pc:docMk/>
            <pc:sldMk cId="3946251310" sldId="282"/>
            <ac:spMk id="2" creationId="{E2F9D068-E45D-44A9-8588-643C5BAC5773}"/>
          </ac:spMkLst>
        </pc:spChg>
        <pc:spChg chg="mod">
          <ac:chgData name="Jiří Vodička" userId="0015f0f0-69d2-41b3-a191-778292e4ba4b" providerId="ADAL" clId="{0CE61EB2-5367-43CA-9696-3C1455296CE4}" dt="2022-03-20T19:21:32.296" v="1220" actId="20577"/>
          <ac:spMkLst>
            <pc:docMk/>
            <pc:sldMk cId="3946251310" sldId="282"/>
            <ac:spMk id="3" creationId="{30D574E5-8E6B-4C44-B2B8-50532364CB9A}"/>
          </ac:spMkLst>
        </pc:spChg>
        <pc:picChg chg="del">
          <ac:chgData name="Jiří Vodička" userId="0015f0f0-69d2-41b3-a191-778292e4ba4b" providerId="ADAL" clId="{0CE61EB2-5367-43CA-9696-3C1455296CE4}" dt="2022-03-20T17:51:49.759" v="242" actId="478"/>
          <ac:picMkLst>
            <pc:docMk/>
            <pc:sldMk cId="3946251310" sldId="282"/>
            <ac:picMk id="4" creationId="{8FAD1255-AD23-4122-A9FC-C210BA733E6D}"/>
          </ac:picMkLst>
        </pc:picChg>
      </pc:sldChg>
      <pc:sldChg chg="modSp modNotesTx">
        <pc:chgData name="Jiří Vodička" userId="0015f0f0-69d2-41b3-a191-778292e4ba4b" providerId="ADAL" clId="{0CE61EB2-5367-43CA-9696-3C1455296CE4}" dt="2022-03-20T19:08:04.332" v="892"/>
        <pc:sldMkLst>
          <pc:docMk/>
          <pc:sldMk cId="2113856965" sldId="283"/>
        </pc:sldMkLst>
        <pc:spChg chg="mod">
          <ac:chgData name="Jiří Vodička" userId="0015f0f0-69d2-41b3-a191-778292e4ba4b" providerId="ADAL" clId="{0CE61EB2-5367-43CA-9696-3C1455296CE4}" dt="2022-03-20T19:07:55.126" v="885" actId="20577"/>
          <ac:spMkLst>
            <pc:docMk/>
            <pc:sldMk cId="2113856965" sldId="283"/>
            <ac:spMk id="3" creationId="{621D23CD-39D3-4C3B-843D-E36BE6A4EA01}"/>
          </ac:spMkLst>
        </pc:spChg>
        <pc:picChg chg="mod">
          <ac:chgData name="Jiří Vodička" userId="0015f0f0-69d2-41b3-a191-778292e4ba4b" providerId="ADAL" clId="{0CE61EB2-5367-43CA-9696-3C1455296CE4}" dt="2022-03-20T19:08:04.332" v="892"/>
          <ac:picMkLst>
            <pc:docMk/>
            <pc:sldMk cId="2113856965" sldId="283"/>
            <ac:picMk id="8" creationId="{3B4EF950-9BEA-4F22-A7BB-FC77783ECDC6}"/>
          </ac:picMkLst>
        </pc:picChg>
        <pc:picChg chg="mod">
          <ac:chgData name="Jiří Vodička" userId="0015f0f0-69d2-41b3-a191-778292e4ba4b" providerId="ADAL" clId="{0CE61EB2-5367-43CA-9696-3C1455296CE4}" dt="2022-03-20T19:08:03.837" v="891"/>
          <ac:picMkLst>
            <pc:docMk/>
            <pc:sldMk cId="2113856965" sldId="283"/>
            <ac:picMk id="10" creationId="{65E67D70-53D5-424D-9FCB-26B42F866020}"/>
          </ac:picMkLst>
        </pc:picChg>
        <pc:picChg chg="mod">
          <ac:chgData name="Jiří Vodička" userId="0015f0f0-69d2-41b3-a191-778292e4ba4b" providerId="ADAL" clId="{0CE61EB2-5367-43CA-9696-3C1455296CE4}" dt="2022-03-20T19:08:03.383" v="890"/>
          <ac:picMkLst>
            <pc:docMk/>
            <pc:sldMk cId="2113856965" sldId="283"/>
            <ac:picMk id="12" creationId="{644C1416-3B7F-48BB-9040-73D3367579E1}"/>
          </ac:picMkLst>
        </pc:picChg>
      </pc:sldChg>
      <pc:sldChg chg="modSp">
        <pc:chgData name="Jiří Vodička" userId="0015f0f0-69d2-41b3-a191-778292e4ba4b" providerId="ADAL" clId="{0CE61EB2-5367-43CA-9696-3C1455296CE4}" dt="2022-03-20T19:56:33.196" v="1872" actId="20577"/>
        <pc:sldMkLst>
          <pc:docMk/>
          <pc:sldMk cId="1826018249" sldId="284"/>
        </pc:sldMkLst>
        <pc:spChg chg="mod">
          <ac:chgData name="Jiří Vodička" userId="0015f0f0-69d2-41b3-a191-778292e4ba4b" providerId="ADAL" clId="{0CE61EB2-5367-43CA-9696-3C1455296CE4}" dt="2022-03-20T19:56:33.196" v="1872" actId="20577"/>
          <ac:spMkLst>
            <pc:docMk/>
            <pc:sldMk cId="1826018249" sldId="284"/>
            <ac:spMk id="2" creationId="{E0911ACE-C19B-4825-873A-857D10EB9D1F}"/>
          </ac:spMkLst>
        </pc:spChg>
        <pc:spChg chg="mod">
          <ac:chgData name="Jiří Vodička" userId="0015f0f0-69d2-41b3-a191-778292e4ba4b" providerId="ADAL" clId="{0CE61EB2-5367-43CA-9696-3C1455296CE4}" dt="2022-03-20T19:22:24.747" v="1228" actId="1076"/>
          <ac:spMkLst>
            <pc:docMk/>
            <pc:sldMk cId="1826018249" sldId="284"/>
            <ac:spMk id="3" creationId="{7C1766BA-1591-4EB1-8B1A-ADE6B0CA17CB}"/>
          </ac:spMkLst>
        </pc:spChg>
      </pc:sldChg>
      <pc:sldChg chg="addSp modSp">
        <pc:chgData name="Jiří Vodička" userId="0015f0f0-69d2-41b3-a191-778292e4ba4b" providerId="ADAL" clId="{0CE61EB2-5367-43CA-9696-3C1455296CE4}" dt="2022-03-20T20:04:09.358" v="1910" actId="1076"/>
        <pc:sldMkLst>
          <pc:docMk/>
          <pc:sldMk cId="400371078" sldId="285"/>
        </pc:sldMkLst>
        <pc:spChg chg="mod">
          <ac:chgData name="Jiří Vodička" userId="0015f0f0-69d2-41b3-a191-778292e4ba4b" providerId="ADAL" clId="{0CE61EB2-5367-43CA-9696-3C1455296CE4}" dt="2022-03-20T19:56:46.427" v="1876" actId="20577"/>
          <ac:spMkLst>
            <pc:docMk/>
            <pc:sldMk cId="400371078" sldId="285"/>
            <ac:spMk id="2" creationId="{A73C7A34-2997-4127-A18E-F7C2F32C6313}"/>
          </ac:spMkLst>
        </pc:spChg>
        <pc:picChg chg="add mod">
          <ac:chgData name="Jiří Vodička" userId="0015f0f0-69d2-41b3-a191-778292e4ba4b" providerId="ADAL" clId="{0CE61EB2-5367-43CA-9696-3C1455296CE4}" dt="2022-03-20T20:04:09.358" v="1910" actId="1076"/>
          <ac:picMkLst>
            <pc:docMk/>
            <pc:sldMk cId="400371078" sldId="285"/>
            <ac:picMk id="6" creationId="{5489D7A8-2D94-4001-A104-43978E5178EB}"/>
          </ac:picMkLst>
        </pc:picChg>
      </pc:sldChg>
      <pc:sldChg chg="modSp">
        <pc:chgData name="Jiří Vodička" userId="0015f0f0-69d2-41b3-a191-778292e4ba4b" providerId="ADAL" clId="{0CE61EB2-5367-43CA-9696-3C1455296CE4}" dt="2022-03-20T19:23:46.524" v="1243"/>
        <pc:sldMkLst>
          <pc:docMk/>
          <pc:sldMk cId="1001158339" sldId="288"/>
        </pc:sldMkLst>
        <pc:spChg chg="mod">
          <ac:chgData name="Jiří Vodička" userId="0015f0f0-69d2-41b3-a191-778292e4ba4b" providerId="ADAL" clId="{0CE61EB2-5367-43CA-9696-3C1455296CE4}" dt="2022-03-20T19:23:44.807" v="1242" actId="20577"/>
          <ac:spMkLst>
            <pc:docMk/>
            <pc:sldMk cId="1001158339" sldId="288"/>
            <ac:spMk id="2" creationId="{BB627752-6BC6-475A-8782-30E989B4AE85}"/>
          </ac:spMkLst>
        </pc:spChg>
        <pc:picChg chg="mod">
          <ac:chgData name="Jiří Vodička" userId="0015f0f0-69d2-41b3-a191-778292e4ba4b" providerId="ADAL" clId="{0CE61EB2-5367-43CA-9696-3C1455296CE4}" dt="2022-03-20T19:23:46.524" v="1243"/>
          <ac:picMkLst>
            <pc:docMk/>
            <pc:sldMk cId="1001158339" sldId="288"/>
            <ac:picMk id="6" creationId="{75BD5230-9877-488D-8BB0-DBA1CFA533D6}"/>
          </ac:picMkLst>
        </pc:picChg>
      </pc:sldChg>
      <pc:sldChg chg="modSp">
        <pc:chgData name="Jiří Vodička" userId="0015f0f0-69d2-41b3-a191-778292e4ba4b" providerId="ADAL" clId="{0CE61EB2-5367-43CA-9696-3C1455296CE4}" dt="2022-03-20T19:23:39.679" v="1239" actId="20577"/>
        <pc:sldMkLst>
          <pc:docMk/>
          <pc:sldMk cId="1419971820" sldId="291"/>
        </pc:sldMkLst>
        <pc:spChg chg="mod">
          <ac:chgData name="Jiří Vodička" userId="0015f0f0-69d2-41b3-a191-778292e4ba4b" providerId="ADAL" clId="{0CE61EB2-5367-43CA-9696-3C1455296CE4}" dt="2022-03-20T19:23:39.679" v="1239" actId="20577"/>
          <ac:spMkLst>
            <pc:docMk/>
            <pc:sldMk cId="1419971820" sldId="291"/>
            <ac:spMk id="2" creationId="{82F4188A-0298-4A18-8613-663A03BD6ACC}"/>
          </ac:spMkLst>
        </pc:spChg>
      </pc:sldChg>
      <pc:sldChg chg="addSp modSp">
        <pc:chgData name="Jiří Vodička" userId="0015f0f0-69d2-41b3-a191-778292e4ba4b" providerId="ADAL" clId="{0CE61EB2-5367-43CA-9696-3C1455296CE4}" dt="2022-03-20T19:24:44.108" v="1254" actId="14100"/>
        <pc:sldMkLst>
          <pc:docMk/>
          <pc:sldMk cId="1891118907" sldId="292"/>
        </pc:sldMkLst>
        <pc:spChg chg="mod">
          <ac:chgData name="Jiří Vodička" userId="0015f0f0-69d2-41b3-a191-778292e4ba4b" providerId="ADAL" clId="{0CE61EB2-5367-43CA-9696-3C1455296CE4}" dt="2022-03-20T19:24:22.042" v="1250" actId="20577"/>
          <ac:spMkLst>
            <pc:docMk/>
            <pc:sldMk cId="1891118907" sldId="292"/>
            <ac:spMk id="2" creationId="{DF48D224-5B30-49AD-BA18-FF37BDD93318}"/>
          </ac:spMkLst>
        </pc:spChg>
        <pc:picChg chg="add mod">
          <ac:chgData name="Jiří Vodička" userId="0015f0f0-69d2-41b3-a191-778292e4ba4b" providerId="ADAL" clId="{0CE61EB2-5367-43CA-9696-3C1455296CE4}" dt="2022-03-20T19:24:44.108" v="1254" actId="14100"/>
          <ac:picMkLst>
            <pc:docMk/>
            <pc:sldMk cId="1891118907" sldId="292"/>
            <ac:picMk id="6" creationId="{0E36A2ED-7A82-448F-AD70-19767AAEA69A}"/>
          </ac:picMkLst>
        </pc:picChg>
      </pc:sldChg>
      <pc:sldChg chg="addSp delSp modSp">
        <pc:chgData name="Jiří Vodička" userId="0015f0f0-69d2-41b3-a191-778292e4ba4b" providerId="ADAL" clId="{0CE61EB2-5367-43CA-9696-3C1455296CE4}" dt="2022-03-20T19:38:29.689" v="1323" actId="20577"/>
        <pc:sldMkLst>
          <pc:docMk/>
          <pc:sldMk cId="2585305764" sldId="293"/>
        </pc:sldMkLst>
        <pc:spChg chg="mod">
          <ac:chgData name="Jiří Vodička" userId="0015f0f0-69d2-41b3-a191-778292e4ba4b" providerId="ADAL" clId="{0CE61EB2-5367-43CA-9696-3C1455296CE4}" dt="2022-03-20T19:38:29.689" v="1323" actId="20577"/>
          <ac:spMkLst>
            <pc:docMk/>
            <pc:sldMk cId="2585305764" sldId="293"/>
            <ac:spMk id="2" creationId="{60F3E1C9-815E-4BC0-A311-475645CB67D1}"/>
          </ac:spMkLst>
        </pc:spChg>
        <pc:spChg chg="add del mod">
          <ac:chgData name="Jiří Vodička" userId="0015f0f0-69d2-41b3-a191-778292e4ba4b" providerId="ADAL" clId="{0CE61EB2-5367-43CA-9696-3C1455296CE4}" dt="2022-03-20T17:30:32.051" v="71"/>
          <ac:spMkLst>
            <pc:docMk/>
            <pc:sldMk cId="2585305764" sldId="293"/>
            <ac:spMk id="5" creationId="{5AA5CCD3-CB4A-4C4D-B9EE-3345F36FC8B4}"/>
          </ac:spMkLst>
        </pc:spChg>
        <pc:picChg chg="add mod">
          <ac:chgData name="Jiří Vodička" userId="0015f0f0-69d2-41b3-a191-778292e4ba4b" providerId="ADAL" clId="{0CE61EB2-5367-43CA-9696-3C1455296CE4}" dt="2022-03-20T19:38:10.862" v="1322" actId="14100"/>
          <ac:picMkLst>
            <pc:docMk/>
            <pc:sldMk cId="2585305764" sldId="293"/>
            <ac:picMk id="7" creationId="{94EA1670-6D26-4DDF-B3FE-A65F048D5762}"/>
          </ac:picMkLst>
        </pc:picChg>
      </pc:sldChg>
      <pc:sldChg chg="modSp modNotesTx">
        <pc:chgData name="Jiří Vodička" userId="0015f0f0-69d2-41b3-a191-778292e4ba4b" providerId="ADAL" clId="{0CE61EB2-5367-43CA-9696-3C1455296CE4}" dt="2022-03-20T19:25:43.351" v="1284" actId="20577"/>
        <pc:sldMkLst>
          <pc:docMk/>
          <pc:sldMk cId="2070797399" sldId="294"/>
        </pc:sldMkLst>
        <pc:spChg chg="mod">
          <ac:chgData name="Jiří Vodička" userId="0015f0f0-69d2-41b3-a191-778292e4ba4b" providerId="ADAL" clId="{0CE61EB2-5367-43CA-9696-3C1455296CE4}" dt="2022-03-20T19:25:14.336" v="1258" actId="20577"/>
          <ac:spMkLst>
            <pc:docMk/>
            <pc:sldMk cId="2070797399" sldId="294"/>
            <ac:spMk id="2" creationId="{A3BA2C2D-53F4-4F22-B8D4-0C6E9B0B6A1F}"/>
          </ac:spMkLst>
        </pc:spChg>
        <pc:spChg chg="mod">
          <ac:chgData name="Jiří Vodička" userId="0015f0f0-69d2-41b3-a191-778292e4ba4b" providerId="ADAL" clId="{0CE61EB2-5367-43CA-9696-3C1455296CE4}" dt="2022-03-20T19:25:43.351" v="1284" actId="20577"/>
          <ac:spMkLst>
            <pc:docMk/>
            <pc:sldMk cId="2070797399" sldId="294"/>
            <ac:spMk id="3" creationId="{B543ADF7-09F8-4A30-B3DB-0FE5FE1FFF94}"/>
          </ac:spMkLst>
        </pc:spChg>
      </pc:sldChg>
      <pc:sldChg chg="modSp">
        <pc:chgData name="Jiří Vodička" userId="0015f0f0-69d2-41b3-a191-778292e4ba4b" providerId="ADAL" clId="{0CE61EB2-5367-43CA-9696-3C1455296CE4}" dt="2022-03-20T19:25:52.226" v="1285" actId="20577"/>
        <pc:sldMkLst>
          <pc:docMk/>
          <pc:sldMk cId="1768072768" sldId="295"/>
        </pc:sldMkLst>
        <pc:spChg chg="mod">
          <ac:chgData name="Jiří Vodička" userId="0015f0f0-69d2-41b3-a191-778292e4ba4b" providerId="ADAL" clId="{0CE61EB2-5367-43CA-9696-3C1455296CE4}" dt="2022-03-20T19:25:52.226" v="1285" actId="20577"/>
          <ac:spMkLst>
            <pc:docMk/>
            <pc:sldMk cId="1768072768" sldId="295"/>
            <ac:spMk id="2" creationId="{E9C45C3B-0168-478A-B140-F920C132242F}"/>
          </ac:spMkLst>
        </pc:spChg>
      </pc:sldChg>
      <pc:sldChg chg="addSp delSp modSp">
        <pc:chgData name="Jiří Vodička" userId="0015f0f0-69d2-41b3-a191-778292e4ba4b" providerId="ADAL" clId="{0CE61EB2-5367-43CA-9696-3C1455296CE4}" dt="2022-03-20T19:29:13.229" v="1312" actId="20577"/>
        <pc:sldMkLst>
          <pc:docMk/>
          <pc:sldMk cId="1078386674" sldId="296"/>
        </pc:sldMkLst>
        <pc:spChg chg="mod">
          <ac:chgData name="Jiří Vodička" userId="0015f0f0-69d2-41b3-a191-778292e4ba4b" providerId="ADAL" clId="{0CE61EB2-5367-43CA-9696-3C1455296CE4}" dt="2022-03-20T19:29:13.229" v="1312" actId="20577"/>
          <ac:spMkLst>
            <pc:docMk/>
            <pc:sldMk cId="1078386674" sldId="296"/>
            <ac:spMk id="2" creationId="{2EF3B7A7-8925-457A-AAB9-80DAED61DF6E}"/>
          </ac:spMkLst>
        </pc:spChg>
        <pc:spChg chg="mod">
          <ac:chgData name="Jiří Vodička" userId="0015f0f0-69d2-41b3-a191-778292e4ba4b" providerId="ADAL" clId="{0CE61EB2-5367-43CA-9696-3C1455296CE4}" dt="2022-03-20T17:32:39.387" v="159" actId="20577"/>
          <ac:spMkLst>
            <pc:docMk/>
            <pc:sldMk cId="1078386674" sldId="296"/>
            <ac:spMk id="3" creationId="{732B7A8D-A22B-4028-BF20-DCE67BA31A96}"/>
          </ac:spMkLst>
        </pc:spChg>
        <pc:spChg chg="add del mod">
          <ac:chgData name="Jiří Vodička" userId="0015f0f0-69d2-41b3-a191-778292e4ba4b" providerId="ADAL" clId="{0CE61EB2-5367-43CA-9696-3C1455296CE4}" dt="2022-03-20T17:32:26.653" v="137" actId="478"/>
          <ac:spMkLst>
            <pc:docMk/>
            <pc:sldMk cId="1078386674" sldId="296"/>
            <ac:spMk id="5" creationId="{6068D2B3-7A7B-4117-B49D-DF3F9F471B42}"/>
          </ac:spMkLst>
        </pc:spChg>
        <pc:picChg chg="del">
          <ac:chgData name="Jiří Vodička" userId="0015f0f0-69d2-41b3-a191-778292e4ba4b" providerId="ADAL" clId="{0CE61EB2-5367-43CA-9696-3C1455296CE4}" dt="2022-03-20T17:32:28.741" v="138" actId="478"/>
          <ac:picMkLst>
            <pc:docMk/>
            <pc:sldMk cId="1078386674" sldId="296"/>
            <ac:picMk id="4" creationId="{240B7187-DE72-483F-BAB8-77871EAE6D6F}"/>
          </ac:picMkLst>
        </pc:picChg>
      </pc:sldChg>
      <pc:sldChg chg="addSp modSp modNotesTx">
        <pc:chgData name="Jiří Vodička" userId="0015f0f0-69d2-41b3-a191-778292e4ba4b" providerId="ADAL" clId="{0CE61EB2-5367-43CA-9696-3C1455296CE4}" dt="2022-03-21T18:37:37.479" v="1927" actId="20577"/>
        <pc:sldMkLst>
          <pc:docMk/>
          <pc:sldMk cId="2688041838" sldId="297"/>
        </pc:sldMkLst>
        <pc:spChg chg="mod">
          <ac:chgData name="Jiří Vodička" userId="0015f0f0-69d2-41b3-a191-778292e4ba4b" providerId="ADAL" clId="{0CE61EB2-5367-43CA-9696-3C1455296CE4}" dt="2022-03-21T18:37:37.479" v="1927" actId="20577"/>
          <ac:spMkLst>
            <pc:docMk/>
            <pc:sldMk cId="2688041838" sldId="297"/>
            <ac:spMk id="2" creationId="{038D01F9-4112-410A-A736-1E072C363C64}"/>
          </ac:spMkLst>
        </pc:spChg>
        <pc:spChg chg="mod">
          <ac:chgData name="Jiří Vodička" userId="0015f0f0-69d2-41b3-a191-778292e4ba4b" providerId="ADAL" clId="{0CE61EB2-5367-43CA-9696-3C1455296CE4}" dt="2022-03-20T19:39:38.857" v="1385" actId="6549"/>
          <ac:spMkLst>
            <pc:docMk/>
            <pc:sldMk cId="2688041838" sldId="297"/>
            <ac:spMk id="3" creationId="{1099E32D-782A-487F-A2E6-6ACB1519F974}"/>
          </ac:spMkLst>
        </pc:spChg>
        <pc:spChg chg="add mod">
          <ac:chgData name="Jiří Vodička" userId="0015f0f0-69d2-41b3-a191-778292e4ba4b" providerId="ADAL" clId="{0CE61EB2-5367-43CA-9696-3C1455296CE4}" dt="2022-03-20T17:30:38.239" v="73" actId="14100"/>
          <ac:spMkLst>
            <pc:docMk/>
            <pc:sldMk cId="2688041838" sldId="297"/>
            <ac:spMk id="5" creationId="{426EA1E2-EEEA-4FDA-8D2A-92380E8D1F21}"/>
          </ac:spMkLst>
        </pc:spChg>
      </pc:sldChg>
      <pc:sldChg chg="modSp">
        <pc:chgData name="Jiří Vodička" userId="0015f0f0-69d2-41b3-a191-778292e4ba4b" providerId="ADAL" clId="{0CE61EB2-5367-43CA-9696-3C1455296CE4}" dt="2022-03-20T19:26:06.835" v="1286" actId="20577"/>
        <pc:sldMkLst>
          <pc:docMk/>
          <pc:sldMk cId="892958780" sldId="298"/>
        </pc:sldMkLst>
        <pc:spChg chg="mod">
          <ac:chgData name="Jiří Vodička" userId="0015f0f0-69d2-41b3-a191-778292e4ba4b" providerId="ADAL" clId="{0CE61EB2-5367-43CA-9696-3C1455296CE4}" dt="2022-03-20T19:26:06.835" v="1286" actId="20577"/>
          <ac:spMkLst>
            <pc:docMk/>
            <pc:sldMk cId="892958780" sldId="298"/>
            <ac:spMk id="2" creationId="{6F2BCCD4-E3C0-4B95-A959-8600D255FE7A}"/>
          </ac:spMkLst>
        </pc:spChg>
      </pc:sldChg>
      <pc:sldChg chg="modSp">
        <pc:chgData name="Jiří Vodička" userId="0015f0f0-69d2-41b3-a191-778292e4ba4b" providerId="ADAL" clId="{0CE61EB2-5367-43CA-9696-3C1455296CE4}" dt="2022-03-20T19:27:08.416" v="1287" actId="20577"/>
        <pc:sldMkLst>
          <pc:docMk/>
          <pc:sldMk cId="3776291550" sldId="299"/>
        </pc:sldMkLst>
        <pc:spChg chg="mod">
          <ac:chgData name="Jiří Vodička" userId="0015f0f0-69d2-41b3-a191-778292e4ba4b" providerId="ADAL" clId="{0CE61EB2-5367-43CA-9696-3C1455296CE4}" dt="2022-03-20T19:27:08.416" v="1287" actId="20577"/>
          <ac:spMkLst>
            <pc:docMk/>
            <pc:sldMk cId="3776291550" sldId="299"/>
            <ac:spMk id="2" creationId="{CD6B7C25-D780-48C1-8DF1-5BE61B7E0650}"/>
          </ac:spMkLst>
        </pc:spChg>
      </pc:sldChg>
      <pc:sldChg chg="addSp modSp modAnim modNotesTx">
        <pc:chgData name="Jiří Vodička" userId="0015f0f0-69d2-41b3-a191-778292e4ba4b" providerId="ADAL" clId="{0CE61EB2-5367-43CA-9696-3C1455296CE4}" dt="2022-03-20T19:37:27.620" v="1318"/>
        <pc:sldMkLst>
          <pc:docMk/>
          <pc:sldMk cId="2334120609" sldId="300"/>
        </pc:sldMkLst>
        <pc:spChg chg="mod">
          <ac:chgData name="Jiří Vodička" userId="0015f0f0-69d2-41b3-a191-778292e4ba4b" providerId="ADAL" clId="{0CE61EB2-5367-43CA-9696-3C1455296CE4}" dt="2022-03-20T19:29:07.676" v="1311" actId="20577"/>
          <ac:spMkLst>
            <pc:docMk/>
            <pc:sldMk cId="2334120609" sldId="300"/>
            <ac:spMk id="2" creationId="{FAAEC7BC-594B-4ADB-A613-B9DBC6A873C1}"/>
          </ac:spMkLst>
        </pc:spChg>
        <pc:picChg chg="mod">
          <ac:chgData name="Jiří Vodička" userId="0015f0f0-69d2-41b3-a191-778292e4ba4b" providerId="ADAL" clId="{0CE61EB2-5367-43CA-9696-3C1455296CE4}" dt="2022-03-20T19:37:07.668" v="1314"/>
          <ac:picMkLst>
            <pc:docMk/>
            <pc:sldMk cId="2334120609" sldId="300"/>
            <ac:picMk id="6" creationId="{D5272E95-CA9E-4EFB-8AF4-A296E907C634}"/>
          </ac:picMkLst>
        </pc:picChg>
        <pc:picChg chg="add mod">
          <ac:chgData name="Jiří Vodička" userId="0015f0f0-69d2-41b3-a191-778292e4ba4b" providerId="ADAL" clId="{0CE61EB2-5367-43CA-9696-3C1455296CE4}" dt="2022-03-20T19:37:21.728" v="1317" actId="14100"/>
          <ac:picMkLst>
            <pc:docMk/>
            <pc:sldMk cId="2334120609" sldId="300"/>
            <ac:picMk id="7" creationId="{977AE0CF-AC0E-4CBB-815C-EE8062057F32}"/>
          </ac:picMkLst>
        </pc:picChg>
        <pc:picChg chg="mod">
          <ac:chgData name="Jiří Vodička" userId="0015f0f0-69d2-41b3-a191-778292e4ba4b" providerId="ADAL" clId="{0CE61EB2-5367-43CA-9696-3C1455296CE4}" dt="2022-03-20T19:37:00.968" v="1313"/>
          <ac:picMkLst>
            <pc:docMk/>
            <pc:sldMk cId="2334120609" sldId="300"/>
            <ac:picMk id="8" creationId="{AC8B73F3-9A3E-4A82-A4C1-0EAA9BF77CAF}"/>
          </ac:picMkLst>
        </pc:picChg>
      </pc:sldChg>
      <pc:sldChg chg="modSp modNotesTx">
        <pc:chgData name="Jiří Vodička" userId="0015f0f0-69d2-41b3-a191-778292e4ba4b" providerId="ADAL" clId="{0CE61EB2-5367-43CA-9696-3C1455296CE4}" dt="2022-03-20T19:27:42.129" v="1299" actId="20577"/>
        <pc:sldMkLst>
          <pc:docMk/>
          <pc:sldMk cId="331361742" sldId="301"/>
        </pc:sldMkLst>
        <pc:spChg chg="mod">
          <ac:chgData name="Jiří Vodička" userId="0015f0f0-69d2-41b3-a191-778292e4ba4b" providerId="ADAL" clId="{0CE61EB2-5367-43CA-9696-3C1455296CE4}" dt="2022-03-20T19:27:42.129" v="1299" actId="20577"/>
          <ac:spMkLst>
            <pc:docMk/>
            <pc:sldMk cId="331361742" sldId="301"/>
            <ac:spMk id="2" creationId="{3041EC44-A240-4F42-B942-7AD502185BB8}"/>
          </ac:spMkLst>
        </pc:spChg>
      </pc:sldChg>
      <pc:sldChg chg="modSp">
        <pc:chgData name="Jiří Vodička" userId="0015f0f0-69d2-41b3-a191-778292e4ba4b" providerId="ADAL" clId="{0CE61EB2-5367-43CA-9696-3C1455296CE4}" dt="2022-03-20T19:41:54.083" v="1445"/>
        <pc:sldMkLst>
          <pc:docMk/>
          <pc:sldMk cId="2355583532" sldId="304"/>
        </pc:sldMkLst>
        <pc:picChg chg="mod">
          <ac:chgData name="Jiří Vodička" userId="0015f0f0-69d2-41b3-a191-778292e4ba4b" providerId="ADAL" clId="{0CE61EB2-5367-43CA-9696-3C1455296CE4}" dt="2022-03-20T19:41:54.083" v="1445"/>
          <ac:picMkLst>
            <pc:docMk/>
            <pc:sldMk cId="2355583532" sldId="304"/>
            <ac:picMk id="6" creationId="{EB5DC2AA-BF62-403B-8DFD-6DEB5A252359}"/>
          </ac:picMkLst>
        </pc:picChg>
      </pc:sldChg>
      <pc:sldChg chg="delSp modSp">
        <pc:chgData name="Jiří Vodička" userId="0015f0f0-69d2-41b3-a191-778292e4ba4b" providerId="ADAL" clId="{0CE61EB2-5367-43CA-9696-3C1455296CE4}" dt="2022-03-20T19:52:43.769" v="1754" actId="20577"/>
        <pc:sldMkLst>
          <pc:docMk/>
          <pc:sldMk cId="1199352303" sldId="305"/>
        </pc:sldMkLst>
        <pc:spChg chg="mod">
          <ac:chgData name="Jiří Vodička" userId="0015f0f0-69d2-41b3-a191-778292e4ba4b" providerId="ADAL" clId="{0CE61EB2-5367-43CA-9696-3C1455296CE4}" dt="2022-03-20T19:52:43.769" v="1754" actId="20577"/>
          <ac:spMkLst>
            <pc:docMk/>
            <pc:sldMk cId="1199352303" sldId="305"/>
            <ac:spMk id="3" creationId="{85BBB717-BC43-432D-A587-BA3284AF87AA}"/>
          </ac:spMkLst>
        </pc:spChg>
        <pc:picChg chg="del">
          <ac:chgData name="Jiří Vodička" userId="0015f0f0-69d2-41b3-a191-778292e4ba4b" providerId="ADAL" clId="{0CE61EB2-5367-43CA-9696-3C1455296CE4}" dt="2022-03-20T19:47:13.511" v="1689" actId="478"/>
          <ac:picMkLst>
            <pc:docMk/>
            <pc:sldMk cId="1199352303" sldId="305"/>
            <ac:picMk id="4" creationId="{83A1327D-B141-44F7-9924-2C9CDA3D6844}"/>
          </ac:picMkLst>
        </pc:picChg>
      </pc:sldChg>
      <pc:sldChg chg="addSp delSp modSp">
        <pc:chgData name="Jiří Vodička" userId="0015f0f0-69d2-41b3-a191-778292e4ba4b" providerId="ADAL" clId="{0CE61EB2-5367-43CA-9696-3C1455296CE4}" dt="2022-03-20T19:56:10.050" v="1870"/>
        <pc:sldMkLst>
          <pc:docMk/>
          <pc:sldMk cId="3033040436" sldId="306"/>
        </pc:sldMkLst>
        <pc:picChg chg="add mod">
          <ac:chgData name="Jiří Vodička" userId="0015f0f0-69d2-41b3-a191-778292e4ba4b" providerId="ADAL" clId="{0CE61EB2-5367-43CA-9696-3C1455296CE4}" dt="2022-03-20T19:56:10.050" v="1870"/>
          <ac:picMkLst>
            <pc:docMk/>
            <pc:sldMk cId="3033040436" sldId="306"/>
            <ac:picMk id="3" creationId="{9989E89D-7B42-4012-8752-4D3C706F3806}"/>
          </ac:picMkLst>
        </pc:picChg>
        <pc:picChg chg="del">
          <ac:chgData name="Jiří Vodička" userId="0015f0f0-69d2-41b3-a191-778292e4ba4b" providerId="ADAL" clId="{0CE61EB2-5367-43CA-9696-3C1455296CE4}" dt="2022-03-20T19:55:19.630" v="1828" actId="478"/>
          <ac:picMkLst>
            <pc:docMk/>
            <pc:sldMk cId="3033040436" sldId="306"/>
            <ac:picMk id="8" creationId="{39F888C6-4E92-4D7E-93CB-76043584F5E8}"/>
          </ac:picMkLst>
        </pc:picChg>
      </pc:sldChg>
      <pc:sldChg chg="modSp modNotesTx">
        <pc:chgData name="Jiří Vodička" userId="0015f0f0-69d2-41b3-a191-778292e4ba4b" providerId="ADAL" clId="{0CE61EB2-5367-43CA-9696-3C1455296CE4}" dt="2022-03-20T19:39:58.615" v="1393" actId="20577"/>
        <pc:sldMkLst>
          <pc:docMk/>
          <pc:sldMk cId="3905148417" sldId="307"/>
        </pc:sldMkLst>
        <pc:spChg chg="mod">
          <ac:chgData name="Jiří Vodička" userId="0015f0f0-69d2-41b3-a191-778292e4ba4b" providerId="ADAL" clId="{0CE61EB2-5367-43CA-9696-3C1455296CE4}" dt="2022-03-20T19:39:58.615" v="1393" actId="20577"/>
          <ac:spMkLst>
            <pc:docMk/>
            <pc:sldMk cId="3905148417" sldId="307"/>
            <ac:spMk id="2" creationId="{EC43C790-8E83-4A93-9799-5AB8A09A89A2}"/>
          </ac:spMkLst>
        </pc:spChg>
      </pc:sldChg>
      <pc:sldChg chg="modSp modNotesTx">
        <pc:chgData name="Jiří Vodička" userId="0015f0f0-69d2-41b3-a191-778292e4ba4b" providerId="ADAL" clId="{0CE61EB2-5367-43CA-9696-3C1455296CE4}" dt="2022-03-20T19:40:15.584" v="1401" actId="20577"/>
        <pc:sldMkLst>
          <pc:docMk/>
          <pc:sldMk cId="2036293728" sldId="308"/>
        </pc:sldMkLst>
        <pc:spChg chg="mod">
          <ac:chgData name="Jiří Vodička" userId="0015f0f0-69d2-41b3-a191-778292e4ba4b" providerId="ADAL" clId="{0CE61EB2-5367-43CA-9696-3C1455296CE4}" dt="2022-03-20T19:40:15.584" v="1401" actId="20577"/>
          <ac:spMkLst>
            <pc:docMk/>
            <pc:sldMk cId="2036293728" sldId="308"/>
            <ac:spMk id="2" creationId="{48E7890B-A95A-4644-AB83-ED9E28959A18}"/>
          </ac:spMkLst>
        </pc:spChg>
      </pc:sldChg>
      <pc:sldChg chg="modSp modNotesTx">
        <pc:chgData name="Jiří Vodička" userId="0015f0f0-69d2-41b3-a191-778292e4ba4b" providerId="ADAL" clId="{0CE61EB2-5367-43CA-9696-3C1455296CE4}" dt="2022-03-20T19:40:27.257" v="1409" actId="20577"/>
        <pc:sldMkLst>
          <pc:docMk/>
          <pc:sldMk cId="4001419904" sldId="309"/>
        </pc:sldMkLst>
        <pc:spChg chg="mod">
          <ac:chgData name="Jiří Vodička" userId="0015f0f0-69d2-41b3-a191-778292e4ba4b" providerId="ADAL" clId="{0CE61EB2-5367-43CA-9696-3C1455296CE4}" dt="2022-03-20T19:40:27.257" v="1409" actId="20577"/>
          <ac:spMkLst>
            <pc:docMk/>
            <pc:sldMk cId="4001419904" sldId="309"/>
            <ac:spMk id="2" creationId="{EABE0C3A-F87C-45EE-889D-E5CF21E3871C}"/>
          </ac:spMkLst>
        </pc:spChg>
      </pc:sldChg>
      <pc:sldChg chg="modSp modNotesTx">
        <pc:chgData name="Jiří Vodička" userId="0015f0f0-69d2-41b3-a191-778292e4ba4b" providerId="ADAL" clId="{0CE61EB2-5367-43CA-9696-3C1455296CE4}" dt="2022-03-20T19:40:53.386" v="1425" actId="20577"/>
        <pc:sldMkLst>
          <pc:docMk/>
          <pc:sldMk cId="3126647088" sldId="310"/>
        </pc:sldMkLst>
        <pc:spChg chg="mod">
          <ac:chgData name="Jiří Vodička" userId="0015f0f0-69d2-41b3-a191-778292e4ba4b" providerId="ADAL" clId="{0CE61EB2-5367-43CA-9696-3C1455296CE4}" dt="2022-03-20T19:40:53.386" v="1425" actId="20577"/>
          <ac:spMkLst>
            <pc:docMk/>
            <pc:sldMk cId="3126647088" sldId="310"/>
            <ac:spMk id="2" creationId="{75686A44-9F98-4BCF-8A21-FBA5490C96A1}"/>
          </ac:spMkLst>
        </pc:spChg>
      </pc:sldChg>
      <pc:sldChg chg="modSp modNotesTx">
        <pc:chgData name="Jiří Vodička" userId="0015f0f0-69d2-41b3-a191-778292e4ba4b" providerId="ADAL" clId="{0CE61EB2-5367-43CA-9696-3C1455296CE4}" dt="2022-03-20T19:07:39.549" v="879" actId="20577"/>
        <pc:sldMkLst>
          <pc:docMk/>
          <pc:sldMk cId="3401564792" sldId="311"/>
        </pc:sldMkLst>
        <pc:spChg chg="mod">
          <ac:chgData name="Jiří Vodička" userId="0015f0f0-69d2-41b3-a191-778292e4ba4b" providerId="ADAL" clId="{0CE61EB2-5367-43CA-9696-3C1455296CE4}" dt="2022-03-20T19:07:39.549" v="879" actId="20577"/>
          <ac:spMkLst>
            <pc:docMk/>
            <pc:sldMk cId="3401564792" sldId="311"/>
            <ac:spMk id="3" creationId="{B0CB233F-EE88-42D0-B41B-33544A0384FF}"/>
          </ac:spMkLst>
        </pc:spChg>
      </pc:sldChg>
      <pc:sldChg chg="addSp modSp modNotesTx">
        <pc:chgData name="Jiří Vodička" userId="0015f0f0-69d2-41b3-a191-778292e4ba4b" providerId="ADAL" clId="{0CE61EB2-5367-43CA-9696-3C1455296CE4}" dt="2022-03-20T19:25:04.018" v="1257" actId="20577"/>
        <pc:sldMkLst>
          <pc:docMk/>
          <pc:sldMk cId="2923199209" sldId="312"/>
        </pc:sldMkLst>
        <pc:spChg chg="mod">
          <ac:chgData name="Jiří Vodička" userId="0015f0f0-69d2-41b3-a191-778292e4ba4b" providerId="ADAL" clId="{0CE61EB2-5367-43CA-9696-3C1455296CE4}" dt="2022-03-20T19:25:04.018" v="1257" actId="20577"/>
          <ac:spMkLst>
            <pc:docMk/>
            <pc:sldMk cId="2923199209" sldId="312"/>
            <ac:spMk id="2" creationId="{4F79D5B0-3176-4637-93D5-6BAD7E1A94CF}"/>
          </ac:spMkLst>
        </pc:spChg>
        <pc:spChg chg="add mod">
          <ac:chgData name="Jiří Vodička" userId="0015f0f0-69d2-41b3-a191-778292e4ba4b" providerId="ADAL" clId="{0CE61EB2-5367-43CA-9696-3C1455296CE4}" dt="2022-03-20T17:51:30.681" v="241" actId="1076"/>
          <ac:spMkLst>
            <pc:docMk/>
            <pc:sldMk cId="2923199209" sldId="312"/>
            <ac:spMk id="5" creationId="{8AA1354F-056A-4B15-BFB4-AABA54D89AC5}"/>
          </ac:spMkLst>
        </pc:spChg>
      </pc:sldChg>
      <pc:sldChg chg="modSp">
        <pc:chgData name="Jiří Vodička" userId="0015f0f0-69d2-41b3-a191-778292e4ba4b" providerId="ADAL" clId="{0CE61EB2-5367-43CA-9696-3C1455296CE4}" dt="2022-03-20T19:41:43.791" v="1443"/>
        <pc:sldMkLst>
          <pc:docMk/>
          <pc:sldMk cId="760977277" sldId="314"/>
        </pc:sldMkLst>
        <pc:picChg chg="mod">
          <ac:chgData name="Jiří Vodička" userId="0015f0f0-69d2-41b3-a191-778292e4ba4b" providerId="ADAL" clId="{0CE61EB2-5367-43CA-9696-3C1455296CE4}" dt="2022-03-20T19:41:43.791" v="1443"/>
          <ac:picMkLst>
            <pc:docMk/>
            <pc:sldMk cId="760977277" sldId="314"/>
            <ac:picMk id="5" creationId="{AB12BF0F-99C2-4286-BE0C-05BB79FD9598}"/>
          </ac:picMkLst>
        </pc:picChg>
      </pc:sldChg>
      <pc:sldChg chg="modSp modNotesTx">
        <pc:chgData name="Jiří Vodička" userId="0015f0f0-69d2-41b3-a191-778292e4ba4b" providerId="ADAL" clId="{0CE61EB2-5367-43CA-9696-3C1455296CE4}" dt="2022-03-20T19:41:05.690" v="1433" actId="20577"/>
        <pc:sldMkLst>
          <pc:docMk/>
          <pc:sldMk cId="6058191" sldId="316"/>
        </pc:sldMkLst>
        <pc:spChg chg="mod">
          <ac:chgData name="Jiří Vodička" userId="0015f0f0-69d2-41b3-a191-778292e4ba4b" providerId="ADAL" clId="{0CE61EB2-5367-43CA-9696-3C1455296CE4}" dt="2022-03-20T19:41:05.690" v="1433" actId="20577"/>
          <ac:spMkLst>
            <pc:docMk/>
            <pc:sldMk cId="6058191" sldId="316"/>
            <ac:spMk id="2" creationId="{7AB54380-6DB3-4A79-B920-7CAC5383DA32}"/>
          </ac:spMkLst>
        </pc:spChg>
      </pc:sldChg>
      <pc:sldChg chg="addSp modSp modNotesTx">
        <pc:chgData name="Jiří Vodička" userId="0015f0f0-69d2-41b3-a191-778292e4ba4b" providerId="ADAL" clId="{0CE61EB2-5367-43CA-9696-3C1455296CE4}" dt="2022-03-20T19:41:19.349" v="1441"/>
        <pc:sldMkLst>
          <pc:docMk/>
          <pc:sldMk cId="706762315" sldId="317"/>
        </pc:sldMkLst>
        <pc:spChg chg="mod">
          <ac:chgData name="Jiří Vodička" userId="0015f0f0-69d2-41b3-a191-778292e4ba4b" providerId="ADAL" clId="{0CE61EB2-5367-43CA-9696-3C1455296CE4}" dt="2022-03-20T17:58:07.369" v="301" actId="20577"/>
          <ac:spMkLst>
            <pc:docMk/>
            <pc:sldMk cId="706762315" sldId="317"/>
            <ac:spMk id="3" creationId="{4157416F-B1FA-4EB0-8408-F77DB1CB028D}"/>
          </ac:spMkLst>
        </pc:spChg>
        <pc:picChg chg="mod">
          <ac:chgData name="Jiří Vodička" userId="0015f0f0-69d2-41b3-a191-778292e4ba4b" providerId="ADAL" clId="{0CE61EB2-5367-43CA-9696-3C1455296CE4}" dt="2022-03-20T19:41:18.626" v="1440"/>
          <ac:picMkLst>
            <pc:docMk/>
            <pc:sldMk cId="706762315" sldId="317"/>
            <ac:picMk id="5" creationId="{9201892F-54C6-4A63-B349-E86D58BC120D}"/>
          </ac:picMkLst>
        </pc:picChg>
        <pc:picChg chg="mod">
          <ac:chgData name="Jiří Vodička" userId="0015f0f0-69d2-41b3-a191-778292e4ba4b" providerId="ADAL" clId="{0CE61EB2-5367-43CA-9696-3C1455296CE4}" dt="2022-03-20T19:41:18.140" v="1439"/>
          <ac:picMkLst>
            <pc:docMk/>
            <pc:sldMk cId="706762315" sldId="317"/>
            <ac:picMk id="6" creationId="{03A302DD-21C8-4641-AA10-47DAD708DAE8}"/>
          </ac:picMkLst>
        </pc:picChg>
        <pc:picChg chg="mod">
          <ac:chgData name="Jiří Vodička" userId="0015f0f0-69d2-41b3-a191-778292e4ba4b" providerId="ADAL" clId="{0CE61EB2-5367-43CA-9696-3C1455296CE4}" dt="2022-03-20T19:41:19.349" v="1441"/>
          <ac:picMkLst>
            <pc:docMk/>
            <pc:sldMk cId="706762315" sldId="317"/>
            <ac:picMk id="8" creationId="{E1D2CF09-B0A9-4926-9BFB-AEE50C28ACDB}"/>
          </ac:picMkLst>
        </pc:picChg>
        <pc:picChg chg="add mod ord">
          <ac:chgData name="Jiří Vodička" userId="0015f0f0-69d2-41b3-a191-778292e4ba4b" providerId="ADAL" clId="{0CE61EB2-5367-43CA-9696-3C1455296CE4}" dt="2022-03-20T17:27:53.170" v="26" actId="171"/>
          <ac:picMkLst>
            <pc:docMk/>
            <pc:sldMk cId="706762315" sldId="317"/>
            <ac:picMk id="9" creationId="{133E2C6E-A1DF-4E0F-A0EB-688CD0E65999}"/>
          </ac:picMkLst>
        </pc:picChg>
        <pc:inkChg chg="mod">
          <ac:chgData name="Jiří Vodička" userId="0015f0f0-69d2-41b3-a191-778292e4ba4b" providerId="ADAL" clId="{0CE61EB2-5367-43CA-9696-3C1455296CE4}" dt="2022-03-20T19:41:11.257" v="1436"/>
          <ac:inkMkLst>
            <pc:docMk/>
            <pc:sldMk cId="706762315" sldId="317"/>
            <ac:inkMk id="4" creationId="{A16B8F26-39E3-4FD3-B5AF-5F9FA5EC7073}"/>
          </ac:inkMkLst>
        </pc:inkChg>
      </pc:sldChg>
      <pc:sldChg chg="addSp delSp modSp add modAnim">
        <pc:chgData name="Jiří Vodička" userId="0015f0f0-69d2-41b3-a191-778292e4ba4b" providerId="ADAL" clId="{0CE61EB2-5367-43CA-9696-3C1455296CE4}" dt="2022-03-21T20:14:45.369" v="2407"/>
        <pc:sldMkLst>
          <pc:docMk/>
          <pc:sldMk cId="661943689" sldId="319"/>
        </pc:sldMkLst>
        <pc:spChg chg="del">
          <ac:chgData name="Jiří Vodička" userId="0015f0f0-69d2-41b3-a191-778292e4ba4b" providerId="ADAL" clId="{0CE61EB2-5367-43CA-9696-3C1455296CE4}" dt="2022-03-20T18:11:10.357" v="342" actId="478"/>
          <ac:spMkLst>
            <pc:docMk/>
            <pc:sldMk cId="661943689" sldId="319"/>
            <ac:spMk id="2" creationId="{AF9F719A-6535-44D4-B6A2-E780244486E0}"/>
          </ac:spMkLst>
        </pc:spChg>
        <pc:spChg chg="del">
          <ac:chgData name="Jiří Vodička" userId="0015f0f0-69d2-41b3-a191-778292e4ba4b" providerId="ADAL" clId="{0CE61EB2-5367-43CA-9696-3C1455296CE4}" dt="2022-03-20T18:11:06.955" v="341" actId="478"/>
          <ac:spMkLst>
            <pc:docMk/>
            <pc:sldMk cId="661943689" sldId="319"/>
            <ac:spMk id="3" creationId="{CE4B4BFC-E3C7-464C-8439-8F980951C663}"/>
          </ac:spMkLst>
        </pc:spChg>
        <pc:spChg chg="add mod">
          <ac:chgData name="Jiří Vodička" userId="0015f0f0-69d2-41b3-a191-778292e4ba4b" providerId="ADAL" clId="{0CE61EB2-5367-43CA-9696-3C1455296CE4}" dt="2022-03-20T18:19:39.115" v="551" actId="13244"/>
          <ac:spMkLst>
            <pc:docMk/>
            <pc:sldMk cId="661943689" sldId="319"/>
            <ac:spMk id="7" creationId="{0B7CF499-0EE3-49CD-A183-2A62C21639B1}"/>
          </ac:spMkLst>
        </pc:spChg>
        <pc:graphicFrameChg chg="add mod">
          <ac:chgData name="Jiří Vodička" userId="0015f0f0-69d2-41b3-a191-778292e4ba4b" providerId="ADAL" clId="{0CE61EB2-5367-43CA-9696-3C1455296CE4}" dt="2022-03-21T20:14:41.826" v="2403" actId="20577"/>
          <ac:graphicFrameMkLst>
            <pc:docMk/>
            <pc:sldMk cId="661943689" sldId="319"/>
            <ac:graphicFrameMk id="4" creationId="{19DC206B-38F0-4FFF-AF76-8A6CCE9B5E51}"/>
          </ac:graphicFrameMkLst>
        </pc:graphicFrameChg>
        <pc:picChg chg="add mod">
          <ac:chgData name="Jiří Vodička" userId="0015f0f0-69d2-41b3-a191-778292e4ba4b" providerId="ADAL" clId="{0CE61EB2-5367-43CA-9696-3C1455296CE4}" dt="2022-03-21T20:14:45.369" v="2407"/>
          <ac:picMkLst>
            <pc:docMk/>
            <pc:sldMk cId="661943689" sldId="319"/>
            <ac:picMk id="3" creationId="{189784CA-5C79-43E9-BBEC-B469F32149DD}"/>
          </ac:picMkLst>
        </pc:picChg>
        <pc:picChg chg="add mod">
          <ac:chgData name="Jiří Vodička" userId="0015f0f0-69d2-41b3-a191-778292e4ba4b" providerId="ADAL" clId="{0CE61EB2-5367-43CA-9696-3C1455296CE4}" dt="2022-03-21T20:14:44.350" v="2405"/>
          <ac:picMkLst>
            <pc:docMk/>
            <pc:sldMk cId="661943689" sldId="319"/>
            <ac:picMk id="5" creationId="{245A2166-0FE9-49DD-A284-0C6FD2A7A27E}"/>
          </ac:picMkLst>
        </pc:picChg>
        <pc:picChg chg="add mod">
          <ac:chgData name="Jiří Vodička" userId="0015f0f0-69d2-41b3-a191-778292e4ba4b" providerId="ADAL" clId="{0CE61EB2-5367-43CA-9696-3C1455296CE4}" dt="2022-03-21T20:14:43.716" v="2404"/>
          <ac:picMkLst>
            <pc:docMk/>
            <pc:sldMk cId="661943689" sldId="319"/>
            <ac:picMk id="6" creationId="{7FB81149-D165-4FB9-9A63-0E3DC6C01EEA}"/>
          </ac:picMkLst>
        </pc:picChg>
        <pc:picChg chg="add mod">
          <ac:chgData name="Jiří Vodička" userId="0015f0f0-69d2-41b3-a191-778292e4ba4b" providerId="ADAL" clId="{0CE61EB2-5367-43CA-9696-3C1455296CE4}" dt="2022-03-21T20:14:44.798" v="2406"/>
          <ac:picMkLst>
            <pc:docMk/>
            <pc:sldMk cId="661943689" sldId="319"/>
            <ac:picMk id="9" creationId="{B5C1B653-1576-4F30-A8F1-1FAD693F143E}"/>
          </ac:picMkLst>
        </pc:picChg>
      </pc:sldChg>
      <pc:sldChg chg="addSp modSp add">
        <pc:chgData name="Jiří Vodička" userId="0015f0f0-69d2-41b3-a191-778292e4ba4b" providerId="ADAL" clId="{0CE61EB2-5367-43CA-9696-3C1455296CE4}" dt="2022-03-20T18:35:05.405" v="737" actId="403"/>
        <pc:sldMkLst>
          <pc:docMk/>
          <pc:sldMk cId="4269149481" sldId="320"/>
        </pc:sldMkLst>
        <pc:spChg chg="mod">
          <ac:chgData name="Jiří Vodička" userId="0015f0f0-69d2-41b3-a191-778292e4ba4b" providerId="ADAL" clId="{0CE61EB2-5367-43CA-9696-3C1455296CE4}" dt="2022-03-20T18:34:23.636" v="733" actId="20577"/>
          <ac:spMkLst>
            <pc:docMk/>
            <pc:sldMk cId="4269149481" sldId="320"/>
            <ac:spMk id="2" creationId="{70716FC5-4CFB-4FFA-8E86-CD395BBAE90B}"/>
          </ac:spMkLst>
        </pc:spChg>
        <pc:spChg chg="mod">
          <ac:chgData name="Jiří Vodička" userId="0015f0f0-69d2-41b3-a191-778292e4ba4b" providerId="ADAL" clId="{0CE61EB2-5367-43CA-9696-3C1455296CE4}" dt="2022-03-20T18:35:05.405" v="737" actId="403"/>
          <ac:spMkLst>
            <pc:docMk/>
            <pc:sldMk cId="4269149481" sldId="320"/>
            <ac:spMk id="3" creationId="{C448E3B0-5679-485F-A49F-F2AC1494226A}"/>
          </ac:spMkLst>
        </pc:spChg>
        <pc:picChg chg="add">
          <ac:chgData name="Jiří Vodička" userId="0015f0f0-69d2-41b3-a191-778292e4ba4b" providerId="ADAL" clId="{0CE61EB2-5367-43CA-9696-3C1455296CE4}" dt="2022-03-20T18:34:15.545" v="712"/>
          <ac:picMkLst>
            <pc:docMk/>
            <pc:sldMk cId="4269149481" sldId="320"/>
            <ac:picMk id="4" creationId="{4FD23967-D7C5-44C1-885D-D01279888E37}"/>
          </ac:picMkLst>
        </pc:picChg>
      </pc:sldChg>
      <pc:sldChg chg="modSp add">
        <pc:chgData name="Jiří Vodička" userId="0015f0f0-69d2-41b3-a191-778292e4ba4b" providerId="ADAL" clId="{0CE61EB2-5367-43CA-9696-3C1455296CE4}" dt="2022-03-20T18:47:28.571" v="798" actId="948"/>
        <pc:sldMkLst>
          <pc:docMk/>
          <pc:sldMk cId="719981036" sldId="321"/>
        </pc:sldMkLst>
        <pc:spChg chg="mod">
          <ac:chgData name="Jiří Vodička" userId="0015f0f0-69d2-41b3-a191-778292e4ba4b" providerId="ADAL" clId="{0CE61EB2-5367-43CA-9696-3C1455296CE4}" dt="2022-03-20T18:39:45.836" v="750"/>
          <ac:spMkLst>
            <pc:docMk/>
            <pc:sldMk cId="719981036" sldId="321"/>
            <ac:spMk id="2" creationId="{63BB291F-5193-4991-9D89-F643ED3BE3DE}"/>
          </ac:spMkLst>
        </pc:spChg>
        <pc:spChg chg="mod">
          <ac:chgData name="Jiří Vodička" userId="0015f0f0-69d2-41b3-a191-778292e4ba4b" providerId="ADAL" clId="{0CE61EB2-5367-43CA-9696-3C1455296CE4}" dt="2022-03-20T18:47:28.571" v="798" actId="948"/>
          <ac:spMkLst>
            <pc:docMk/>
            <pc:sldMk cId="719981036" sldId="321"/>
            <ac:spMk id="3" creationId="{31E2AC99-81A1-4369-979D-E2ED9D128246}"/>
          </ac:spMkLst>
        </pc:spChg>
      </pc:sldChg>
      <pc:sldChg chg="delSp modSp add">
        <pc:chgData name="Jiří Vodička" userId="0015f0f0-69d2-41b3-a191-778292e4ba4b" providerId="ADAL" clId="{0CE61EB2-5367-43CA-9696-3C1455296CE4}" dt="2022-03-20T19:56:00.323" v="1869" actId="20577"/>
        <pc:sldMkLst>
          <pc:docMk/>
          <pc:sldMk cId="660399103" sldId="322"/>
        </pc:sldMkLst>
        <pc:spChg chg="del">
          <ac:chgData name="Jiří Vodička" userId="0015f0f0-69d2-41b3-a191-778292e4ba4b" providerId="ADAL" clId="{0CE61EB2-5367-43CA-9696-3C1455296CE4}" dt="2022-03-20T19:55:43.120" v="1852" actId="478"/>
          <ac:spMkLst>
            <pc:docMk/>
            <pc:sldMk cId="660399103" sldId="322"/>
            <ac:spMk id="2" creationId="{DF1CBBF6-152E-4F6A-ADB3-1F56C624E77D}"/>
          </ac:spMkLst>
        </pc:spChg>
        <pc:spChg chg="mod">
          <ac:chgData name="Jiří Vodička" userId="0015f0f0-69d2-41b3-a191-778292e4ba4b" providerId="ADAL" clId="{0CE61EB2-5367-43CA-9696-3C1455296CE4}" dt="2022-03-20T19:56:00.323" v="1869" actId="20577"/>
          <ac:spMkLst>
            <pc:docMk/>
            <pc:sldMk cId="660399103" sldId="322"/>
            <ac:spMk id="3" creationId="{7FCAEFE2-6B27-4881-A7EE-100CCE2FE293}"/>
          </ac:spMkLst>
        </pc:spChg>
      </pc:sldChg>
      <pc:sldChg chg="addSp delSp modSp add delAnim modAnim modNotesTx">
        <pc:chgData name="Jiří Vodička" userId="0015f0f0-69d2-41b3-a191-778292e4ba4b" providerId="ADAL" clId="{0CE61EB2-5367-43CA-9696-3C1455296CE4}" dt="2022-03-21T20:13:04.325" v="2382" actId="20577"/>
        <pc:sldMkLst>
          <pc:docMk/>
          <pc:sldMk cId="2819467542" sldId="323"/>
        </pc:sldMkLst>
        <pc:spChg chg="mod">
          <ac:chgData name="Jiří Vodička" userId="0015f0f0-69d2-41b3-a191-778292e4ba4b" providerId="ADAL" clId="{0CE61EB2-5367-43CA-9696-3C1455296CE4}" dt="2022-03-21T20:08:47.673" v="2350" actId="20577"/>
          <ac:spMkLst>
            <pc:docMk/>
            <pc:sldMk cId="2819467542" sldId="323"/>
            <ac:spMk id="2" creationId="{DAFCD075-BE8D-46AF-87F3-A570B9A1DB83}"/>
          </ac:spMkLst>
        </pc:spChg>
        <pc:spChg chg="add del mod">
          <ac:chgData name="Jiří Vodička" userId="0015f0f0-69d2-41b3-a191-778292e4ba4b" providerId="ADAL" clId="{0CE61EB2-5367-43CA-9696-3C1455296CE4}" dt="2022-03-21T19:28:59.835" v="2053" actId="478"/>
          <ac:spMkLst>
            <pc:docMk/>
            <pc:sldMk cId="2819467542" sldId="323"/>
            <ac:spMk id="3" creationId="{0591FA5B-9166-449D-A2E5-C2E7806AC570}"/>
          </ac:spMkLst>
        </pc:spChg>
        <pc:spChg chg="add mod">
          <ac:chgData name="Jiří Vodička" userId="0015f0f0-69d2-41b3-a191-778292e4ba4b" providerId="ADAL" clId="{0CE61EB2-5367-43CA-9696-3C1455296CE4}" dt="2022-03-21T19:58:55.997" v="2308" actId="1076"/>
          <ac:spMkLst>
            <pc:docMk/>
            <pc:sldMk cId="2819467542" sldId="323"/>
            <ac:spMk id="9" creationId="{F42660D3-85E5-4176-BCE0-19305315CA37}"/>
          </ac:spMkLst>
        </pc:spChg>
        <pc:spChg chg="add mod">
          <ac:chgData name="Jiří Vodička" userId="0015f0f0-69d2-41b3-a191-778292e4ba4b" providerId="ADAL" clId="{0CE61EB2-5367-43CA-9696-3C1455296CE4}" dt="2022-03-21T20:00:25.407" v="2316" actId="1076"/>
          <ac:spMkLst>
            <pc:docMk/>
            <pc:sldMk cId="2819467542" sldId="323"/>
            <ac:spMk id="12" creationId="{580B10CB-D5B7-405C-B4B9-3EED34E721E3}"/>
          </ac:spMkLst>
        </pc:spChg>
        <pc:spChg chg="add del mod">
          <ac:chgData name="Jiří Vodička" userId="0015f0f0-69d2-41b3-a191-778292e4ba4b" providerId="ADAL" clId="{0CE61EB2-5367-43CA-9696-3C1455296CE4}" dt="2022-03-21T19:48:50.601" v="2234" actId="478"/>
          <ac:spMkLst>
            <pc:docMk/>
            <pc:sldMk cId="2819467542" sldId="323"/>
            <ac:spMk id="19" creationId="{A103865C-C039-42A2-A13E-472113948A7C}"/>
          </ac:spMkLst>
        </pc:spChg>
        <pc:spChg chg="add mod">
          <ac:chgData name="Jiří Vodička" userId="0015f0f0-69d2-41b3-a191-778292e4ba4b" providerId="ADAL" clId="{0CE61EB2-5367-43CA-9696-3C1455296CE4}" dt="2022-03-21T20:02:46.514" v="2331" actId="1076"/>
          <ac:spMkLst>
            <pc:docMk/>
            <pc:sldMk cId="2819467542" sldId="323"/>
            <ac:spMk id="20" creationId="{DDA2A159-6C0D-4859-B8B8-D2479505ECD2}"/>
          </ac:spMkLst>
        </pc:spChg>
        <pc:spChg chg="add del mod">
          <ac:chgData name="Jiří Vodička" userId="0015f0f0-69d2-41b3-a191-778292e4ba4b" providerId="ADAL" clId="{0CE61EB2-5367-43CA-9696-3C1455296CE4}" dt="2022-03-21T19:46:17.019" v="2221" actId="478"/>
          <ac:spMkLst>
            <pc:docMk/>
            <pc:sldMk cId="2819467542" sldId="323"/>
            <ac:spMk id="26" creationId="{9BF0135A-FC06-4BC1-81E4-B37057E57288}"/>
          </ac:spMkLst>
        </pc:spChg>
        <pc:spChg chg="add mod">
          <ac:chgData name="Jiří Vodička" userId="0015f0f0-69d2-41b3-a191-778292e4ba4b" providerId="ADAL" clId="{0CE61EB2-5367-43CA-9696-3C1455296CE4}" dt="2022-03-21T19:46:56.111" v="2225" actId="208"/>
          <ac:spMkLst>
            <pc:docMk/>
            <pc:sldMk cId="2819467542" sldId="323"/>
            <ac:spMk id="27" creationId="{AAC45D13-8F21-49CC-B894-4AE9CD0671E9}"/>
          </ac:spMkLst>
        </pc:spChg>
        <pc:spChg chg="add mod">
          <ac:chgData name="Jiří Vodička" userId="0015f0f0-69d2-41b3-a191-778292e4ba4b" providerId="ADAL" clId="{0CE61EB2-5367-43CA-9696-3C1455296CE4}" dt="2022-03-21T19:52:24.041" v="2255" actId="208"/>
          <ac:spMkLst>
            <pc:docMk/>
            <pc:sldMk cId="2819467542" sldId="323"/>
            <ac:spMk id="28" creationId="{F27DD408-FB8F-43C2-97F4-FF90E1D6094E}"/>
          </ac:spMkLst>
        </pc:spChg>
        <pc:spChg chg="add mod">
          <ac:chgData name="Jiří Vodička" userId="0015f0f0-69d2-41b3-a191-778292e4ba4b" providerId="ADAL" clId="{0CE61EB2-5367-43CA-9696-3C1455296CE4}" dt="2022-03-21T19:53:20.537" v="2292" actId="14100"/>
          <ac:spMkLst>
            <pc:docMk/>
            <pc:sldMk cId="2819467542" sldId="323"/>
            <ac:spMk id="29" creationId="{DD937A72-7CB8-432A-9C64-11235F3D14F0}"/>
          </ac:spMkLst>
        </pc:spChg>
        <pc:spChg chg="add mod">
          <ac:chgData name="Jiří Vodička" userId="0015f0f0-69d2-41b3-a191-778292e4ba4b" providerId="ADAL" clId="{0CE61EB2-5367-43CA-9696-3C1455296CE4}" dt="2022-03-21T19:55:07.981" v="2298" actId="14100"/>
          <ac:spMkLst>
            <pc:docMk/>
            <pc:sldMk cId="2819467542" sldId="323"/>
            <ac:spMk id="30" creationId="{0CB3F474-738A-4E09-AE02-63E4632E773B}"/>
          </ac:spMkLst>
        </pc:spChg>
        <pc:spChg chg="add del mod">
          <ac:chgData name="Jiří Vodička" userId="0015f0f0-69d2-41b3-a191-778292e4ba4b" providerId="ADAL" clId="{0CE61EB2-5367-43CA-9696-3C1455296CE4}" dt="2022-03-21T20:00:13.117" v="2314" actId="478"/>
          <ac:spMkLst>
            <pc:docMk/>
            <pc:sldMk cId="2819467542" sldId="323"/>
            <ac:spMk id="31" creationId="{BB8DAD54-25EA-4150-A339-14C0EB6CD179}"/>
          </ac:spMkLst>
        </pc:spChg>
        <pc:spChg chg="add del mod">
          <ac:chgData name="Jiří Vodička" userId="0015f0f0-69d2-41b3-a191-778292e4ba4b" providerId="ADAL" clId="{0CE61EB2-5367-43CA-9696-3C1455296CE4}" dt="2022-03-21T20:00:36.571" v="2319"/>
          <ac:spMkLst>
            <pc:docMk/>
            <pc:sldMk cId="2819467542" sldId="323"/>
            <ac:spMk id="32" creationId="{450AB0ED-C100-4ED4-A1BC-47EF3BB32957}"/>
          </ac:spMkLst>
        </pc:spChg>
        <pc:spChg chg="add mod">
          <ac:chgData name="Jiří Vodička" userId="0015f0f0-69d2-41b3-a191-778292e4ba4b" providerId="ADAL" clId="{0CE61EB2-5367-43CA-9696-3C1455296CE4}" dt="2022-03-21T20:01:03.475" v="2325" actId="1076"/>
          <ac:spMkLst>
            <pc:docMk/>
            <pc:sldMk cId="2819467542" sldId="323"/>
            <ac:spMk id="33" creationId="{8BC2C835-710F-4A69-80CF-8EF6BEC209BA}"/>
          </ac:spMkLst>
        </pc:spChg>
        <pc:spChg chg="add mod">
          <ac:chgData name="Jiří Vodička" userId="0015f0f0-69d2-41b3-a191-778292e4ba4b" providerId="ADAL" clId="{0CE61EB2-5367-43CA-9696-3C1455296CE4}" dt="2022-03-21T20:01:24.376" v="2328" actId="1076"/>
          <ac:spMkLst>
            <pc:docMk/>
            <pc:sldMk cId="2819467542" sldId="323"/>
            <ac:spMk id="34" creationId="{BEACC530-593C-44ED-AD8B-7495BC8BA9F9}"/>
          </ac:spMkLst>
        </pc:spChg>
        <pc:spChg chg="add mod">
          <ac:chgData name="Jiří Vodička" userId="0015f0f0-69d2-41b3-a191-778292e4ba4b" providerId="ADAL" clId="{0CE61EB2-5367-43CA-9696-3C1455296CE4}" dt="2022-03-21T20:03:05.558" v="2334" actId="1076"/>
          <ac:spMkLst>
            <pc:docMk/>
            <pc:sldMk cId="2819467542" sldId="323"/>
            <ac:spMk id="35" creationId="{C2E9384F-E700-4599-BC61-16919D4BB968}"/>
          </ac:spMkLst>
        </pc:spChg>
        <pc:graphicFrameChg chg="add mod">
          <ac:chgData name="Jiří Vodička" userId="0015f0f0-69d2-41b3-a191-778292e4ba4b" providerId="ADAL" clId="{0CE61EB2-5367-43CA-9696-3C1455296CE4}" dt="2022-03-21T19:29:06.246" v="2054" actId="1076"/>
          <ac:graphicFrameMkLst>
            <pc:docMk/>
            <pc:sldMk cId="2819467542" sldId="323"/>
            <ac:graphicFrameMk id="4" creationId="{08118122-65AD-414D-B2B4-CA9418204AB9}"/>
          </ac:graphicFrameMkLst>
        </pc:graphicFrameChg>
        <pc:picChg chg="add del mod">
          <ac:chgData name="Jiří Vodička" userId="0015f0f0-69d2-41b3-a191-778292e4ba4b" providerId="ADAL" clId="{0CE61EB2-5367-43CA-9696-3C1455296CE4}" dt="2022-03-20T20:02:30.463" v="1902"/>
          <ac:picMkLst>
            <pc:docMk/>
            <pc:sldMk cId="2819467542" sldId="323"/>
            <ac:picMk id="5" creationId="{CD5D5C28-7237-4EC0-9EE1-7E46BB2B5B49}"/>
          </ac:picMkLst>
        </pc:picChg>
        <pc:picChg chg="add mod">
          <ac:chgData name="Jiří Vodička" userId="0015f0f0-69d2-41b3-a191-778292e4ba4b" providerId="ADAL" clId="{0CE61EB2-5367-43CA-9696-3C1455296CE4}" dt="2022-03-21T20:10:13.397" v="2373" actId="14100"/>
          <ac:picMkLst>
            <pc:docMk/>
            <pc:sldMk cId="2819467542" sldId="323"/>
            <ac:picMk id="37" creationId="{8646D7D9-BABA-456F-9857-5F50D24180B3}"/>
          </ac:picMkLst>
        </pc:picChg>
        <pc:cxnChg chg="add del mod">
          <ac:chgData name="Jiří Vodička" userId="0015f0f0-69d2-41b3-a191-778292e4ba4b" providerId="ADAL" clId="{0CE61EB2-5367-43CA-9696-3C1455296CE4}" dt="2022-03-21T19:48:30.055" v="2226" actId="478"/>
          <ac:cxnSpMkLst>
            <pc:docMk/>
            <pc:sldMk cId="2819467542" sldId="323"/>
            <ac:cxnSpMk id="6" creationId="{0D6979C7-2D8B-4771-940C-26E55E6DE367}"/>
          </ac:cxnSpMkLst>
        </pc:cxnChg>
        <pc:cxnChg chg="add del mod">
          <ac:chgData name="Jiří Vodička" userId="0015f0f0-69d2-41b3-a191-778292e4ba4b" providerId="ADAL" clId="{0CE61EB2-5367-43CA-9696-3C1455296CE4}" dt="2022-03-21T19:48:31.876" v="2227" actId="478"/>
          <ac:cxnSpMkLst>
            <pc:docMk/>
            <pc:sldMk cId="2819467542" sldId="323"/>
            <ac:cxnSpMk id="8" creationId="{10E805F9-F1A1-4E3F-BBDC-B83AF3E331BE}"/>
          </ac:cxnSpMkLst>
        </pc:cxnChg>
        <pc:cxnChg chg="add del mod">
          <ac:chgData name="Jiří Vodička" userId="0015f0f0-69d2-41b3-a191-778292e4ba4b" providerId="ADAL" clId="{0CE61EB2-5367-43CA-9696-3C1455296CE4}" dt="2022-03-21T19:48:34.349" v="2228" actId="478"/>
          <ac:cxnSpMkLst>
            <pc:docMk/>
            <pc:sldMk cId="2819467542" sldId="323"/>
            <ac:cxnSpMk id="11" creationId="{E8454E4A-AF81-4117-A45C-AB933A171922}"/>
          </ac:cxnSpMkLst>
        </pc:cxnChg>
        <pc:cxnChg chg="add del mod">
          <ac:chgData name="Jiří Vodička" userId="0015f0f0-69d2-41b3-a191-778292e4ba4b" providerId="ADAL" clId="{0CE61EB2-5367-43CA-9696-3C1455296CE4}" dt="2022-03-21T19:32:55.337" v="2118" actId="478"/>
          <ac:cxnSpMkLst>
            <pc:docMk/>
            <pc:sldMk cId="2819467542" sldId="323"/>
            <ac:cxnSpMk id="14" creationId="{DED40F7A-FD29-4985-890C-CD1558E165FD}"/>
          </ac:cxnSpMkLst>
        </pc:cxnChg>
        <pc:cxnChg chg="add del mod">
          <ac:chgData name="Jiří Vodička" userId="0015f0f0-69d2-41b3-a191-778292e4ba4b" providerId="ADAL" clId="{0CE61EB2-5367-43CA-9696-3C1455296CE4}" dt="2022-03-21T19:48:40.301" v="2230" actId="478"/>
          <ac:cxnSpMkLst>
            <pc:docMk/>
            <pc:sldMk cId="2819467542" sldId="323"/>
            <ac:cxnSpMk id="16" creationId="{6CCD1F54-225C-4088-BEB6-7D09CD46E6F3}"/>
          </ac:cxnSpMkLst>
        </pc:cxnChg>
        <pc:cxnChg chg="add del mod">
          <ac:chgData name="Jiří Vodička" userId="0015f0f0-69d2-41b3-a191-778292e4ba4b" providerId="ADAL" clId="{0CE61EB2-5367-43CA-9696-3C1455296CE4}" dt="2022-03-21T19:48:38.622" v="2229" actId="478"/>
          <ac:cxnSpMkLst>
            <pc:docMk/>
            <pc:sldMk cId="2819467542" sldId="323"/>
            <ac:cxnSpMk id="18" creationId="{BFC7EB35-6F6E-4C36-8C89-C41FCF9B1CA2}"/>
          </ac:cxnSpMkLst>
        </pc:cxnChg>
        <pc:cxnChg chg="add del mod">
          <ac:chgData name="Jiří Vodička" userId="0015f0f0-69d2-41b3-a191-778292e4ba4b" providerId="ADAL" clId="{0CE61EB2-5367-43CA-9696-3C1455296CE4}" dt="2022-03-21T19:48:45.806" v="2232" actId="478"/>
          <ac:cxnSpMkLst>
            <pc:docMk/>
            <pc:sldMk cId="2819467542" sldId="323"/>
            <ac:cxnSpMk id="22" creationId="{D64E638D-0BE9-46C3-8C29-474D2EEE88D1}"/>
          </ac:cxnSpMkLst>
        </pc:cxnChg>
        <pc:cxnChg chg="add del mod">
          <ac:chgData name="Jiří Vodička" userId="0015f0f0-69d2-41b3-a191-778292e4ba4b" providerId="ADAL" clId="{0CE61EB2-5367-43CA-9696-3C1455296CE4}" dt="2022-03-21T19:48:47.540" v="2233" actId="478"/>
          <ac:cxnSpMkLst>
            <pc:docMk/>
            <pc:sldMk cId="2819467542" sldId="323"/>
            <ac:cxnSpMk id="24" creationId="{D2D71F87-C8F1-4381-9101-536189B2E3B7}"/>
          </ac:cxnSpMkLst>
        </pc:cxnChg>
      </pc:sldChg>
    </pc:docChg>
  </pc:docChgLst>
</pc:chgInfo>
</file>

<file path=ppt/diagrams/_rels/data2.xml.rels><?xml version="1.0" encoding="UTF-8" standalone="yes"?>
<Relationships xmlns="http://schemas.openxmlformats.org/package/2006/relationships"><Relationship Id="rId2" Type="http://schemas.openxmlformats.org/officeDocument/2006/relationships/hyperlink" Target="http://www.szu.cz/tema/zivotni-prostredi/protokol-o-vode-a-zdravi" TargetMode="External"/><Relationship Id="rId1" Type="http://schemas.openxmlformats.org/officeDocument/2006/relationships/hyperlink" Target="https://www.mzp.cz/cz/umluva_vodni_toky_jezera"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www.szu.cz/tema/zivotni-prostredi/protokol-o-vode-a-zdravi" TargetMode="External"/><Relationship Id="rId1" Type="http://schemas.openxmlformats.org/officeDocument/2006/relationships/hyperlink" Target="https://www.mzp.cz/cz/umluva_vodni_toky_jezer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8534FC-23F4-4808-A9D9-CB35E408FB0C}"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cs-CZ"/>
        </a:p>
      </dgm:t>
    </dgm:pt>
    <dgm:pt modelId="{53F70887-5CBA-4157-AE37-5AAEBA402843}">
      <dgm:prSet phldrT="[Text]"/>
      <dgm:spPr/>
      <dgm:t>
        <a:bodyPr/>
        <a:lstStyle/>
        <a:p>
          <a:r>
            <a:rPr lang="cs-CZ" dirty="0"/>
            <a:t>Klimatická změna</a:t>
          </a:r>
        </a:p>
      </dgm:t>
    </dgm:pt>
    <dgm:pt modelId="{8D0A0BEA-CDEC-4D68-8E40-4DF745F28DEE}" type="parTrans" cxnId="{2D761440-9948-4D92-B978-D53C07EC6B68}">
      <dgm:prSet/>
      <dgm:spPr/>
      <dgm:t>
        <a:bodyPr/>
        <a:lstStyle/>
        <a:p>
          <a:endParaRPr lang="cs-CZ"/>
        </a:p>
      </dgm:t>
    </dgm:pt>
    <dgm:pt modelId="{83E07F5B-6F9A-4409-B918-9A6439482A26}" type="sibTrans" cxnId="{2D761440-9948-4D92-B978-D53C07EC6B68}">
      <dgm:prSet/>
      <dgm:spPr/>
      <dgm:t>
        <a:bodyPr/>
        <a:lstStyle/>
        <a:p>
          <a:endParaRPr lang="cs-CZ"/>
        </a:p>
      </dgm:t>
    </dgm:pt>
    <dgm:pt modelId="{FDF34B10-7DE8-4CFF-8016-C878010286F6}">
      <dgm:prSet phldrT="[Text]"/>
      <dgm:spPr/>
      <dgm:t>
        <a:bodyPr/>
        <a:lstStyle/>
        <a:p>
          <a:r>
            <a:rPr lang="cs-CZ" dirty="0"/>
            <a:t>Sucho</a:t>
          </a:r>
        </a:p>
      </dgm:t>
    </dgm:pt>
    <dgm:pt modelId="{09175A67-C72D-4D0B-B62E-17C9BA337658}" type="parTrans" cxnId="{A40DF9C7-2264-48BC-AECC-7B1FAE739F2F}">
      <dgm:prSet/>
      <dgm:spPr/>
      <dgm:t>
        <a:bodyPr/>
        <a:lstStyle/>
        <a:p>
          <a:endParaRPr lang="cs-CZ"/>
        </a:p>
      </dgm:t>
    </dgm:pt>
    <dgm:pt modelId="{139EBAE7-CE49-4B8B-8063-C979EBD30263}" type="sibTrans" cxnId="{A40DF9C7-2264-48BC-AECC-7B1FAE739F2F}">
      <dgm:prSet/>
      <dgm:spPr/>
      <dgm:t>
        <a:bodyPr/>
        <a:lstStyle/>
        <a:p>
          <a:endParaRPr lang="cs-CZ"/>
        </a:p>
      </dgm:t>
    </dgm:pt>
    <dgm:pt modelId="{16666E69-F02B-428A-AF4E-88EBE72854BE}">
      <dgm:prSet phldrT="[Text]"/>
      <dgm:spPr/>
      <dgm:t>
        <a:bodyPr/>
        <a:lstStyle/>
        <a:p>
          <a:r>
            <a:rPr lang="cs-CZ" dirty="0"/>
            <a:t>Nitráty</a:t>
          </a:r>
        </a:p>
      </dgm:t>
    </dgm:pt>
    <dgm:pt modelId="{DC0B4844-CC87-4C3A-BCA6-993406F0A2B3}" type="parTrans" cxnId="{A762753C-DA5D-4447-AC85-6A0F6BC50196}">
      <dgm:prSet/>
      <dgm:spPr/>
      <dgm:t>
        <a:bodyPr/>
        <a:lstStyle/>
        <a:p>
          <a:endParaRPr lang="cs-CZ"/>
        </a:p>
      </dgm:t>
    </dgm:pt>
    <dgm:pt modelId="{5A214692-E284-45AD-99B3-2D195187025F}" type="sibTrans" cxnId="{A762753C-DA5D-4447-AC85-6A0F6BC50196}">
      <dgm:prSet/>
      <dgm:spPr/>
      <dgm:t>
        <a:bodyPr/>
        <a:lstStyle/>
        <a:p>
          <a:endParaRPr lang="cs-CZ"/>
        </a:p>
      </dgm:t>
    </dgm:pt>
    <dgm:pt modelId="{6DE2A11D-D52C-45A7-A9A2-BC4E0C797290}">
      <dgm:prSet phldrT="[Text]"/>
      <dgm:spPr/>
      <dgm:t>
        <a:bodyPr/>
        <a:lstStyle/>
        <a:p>
          <a:r>
            <a:rPr lang="cs-CZ" dirty="0"/>
            <a:t>Spotřeba</a:t>
          </a:r>
        </a:p>
      </dgm:t>
    </dgm:pt>
    <dgm:pt modelId="{C826FC38-11A1-401B-A272-8495EE4D4902}" type="parTrans" cxnId="{086FC75C-9AB5-464E-B3E3-19945143F7B6}">
      <dgm:prSet/>
      <dgm:spPr/>
      <dgm:t>
        <a:bodyPr/>
        <a:lstStyle/>
        <a:p>
          <a:endParaRPr lang="cs-CZ"/>
        </a:p>
      </dgm:t>
    </dgm:pt>
    <dgm:pt modelId="{DA04C38E-3588-4E1E-AFBB-B54AF1D55CE9}" type="sibTrans" cxnId="{086FC75C-9AB5-464E-B3E3-19945143F7B6}">
      <dgm:prSet/>
      <dgm:spPr/>
      <dgm:t>
        <a:bodyPr/>
        <a:lstStyle/>
        <a:p>
          <a:endParaRPr lang="cs-CZ"/>
        </a:p>
      </dgm:t>
    </dgm:pt>
    <dgm:pt modelId="{3C824015-E372-4EE9-A0AB-A6C36CD0DE63}">
      <dgm:prSet phldrT="[Text]"/>
      <dgm:spPr/>
      <dgm:t>
        <a:bodyPr/>
        <a:lstStyle/>
        <a:p>
          <a:r>
            <a:rPr lang="cs-CZ" dirty="0"/>
            <a:t>Vodní organismy</a:t>
          </a:r>
        </a:p>
      </dgm:t>
    </dgm:pt>
    <dgm:pt modelId="{4E98B8D7-9D25-47CE-8C0C-E6A69E76A337}" type="parTrans" cxnId="{1E69E5D7-0BBB-4E48-B255-F223EBC55B35}">
      <dgm:prSet/>
      <dgm:spPr/>
      <dgm:t>
        <a:bodyPr/>
        <a:lstStyle/>
        <a:p>
          <a:endParaRPr lang="cs-CZ"/>
        </a:p>
      </dgm:t>
    </dgm:pt>
    <dgm:pt modelId="{408C46A8-B46D-49B1-BBC8-1C11026A5CDD}" type="sibTrans" cxnId="{1E69E5D7-0BBB-4E48-B255-F223EBC55B35}">
      <dgm:prSet/>
      <dgm:spPr/>
      <dgm:t>
        <a:bodyPr/>
        <a:lstStyle/>
        <a:p>
          <a:endParaRPr lang="cs-CZ"/>
        </a:p>
      </dgm:t>
    </dgm:pt>
    <dgm:pt modelId="{50186B40-3D63-4C03-B683-4BD097DE27E7}">
      <dgm:prSet/>
      <dgm:spPr/>
      <dgm:t>
        <a:bodyPr/>
        <a:lstStyle/>
        <a:p>
          <a:r>
            <a:rPr lang="cs-CZ" dirty="0"/>
            <a:t>Kvalita</a:t>
          </a:r>
        </a:p>
      </dgm:t>
    </dgm:pt>
    <dgm:pt modelId="{3A62BB64-8565-4490-8AAB-4B77CB87B8AF}" type="parTrans" cxnId="{E8622EC0-7195-44E8-B5D9-1282B6712C84}">
      <dgm:prSet/>
      <dgm:spPr/>
      <dgm:t>
        <a:bodyPr/>
        <a:lstStyle/>
        <a:p>
          <a:endParaRPr lang="cs-CZ"/>
        </a:p>
      </dgm:t>
    </dgm:pt>
    <dgm:pt modelId="{A82C7D93-4743-42F8-98A8-03D6A94AC47F}" type="sibTrans" cxnId="{E8622EC0-7195-44E8-B5D9-1282B6712C84}">
      <dgm:prSet/>
      <dgm:spPr/>
      <dgm:t>
        <a:bodyPr/>
        <a:lstStyle/>
        <a:p>
          <a:endParaRPr lang="cs-CZ"/>
        </a:p>
      </dgm:t>
    </dgm:pt>
    <dgm:pt modelId="{F1540DE0-5DE4-4E57-AB03-1C1A2739A4B9}">
      <dgm:prSet/>
      <dgm:spPr/>
      <dgm:t>
        <a:bodyPr/>
        <a:lstStyle/>
        <a:p>
          <a:r>
            <a:rPr lang="cs-CZ" dirty="0"/>
            <a:t>Kvantita</a:t>
          </a:r>
        </a:p>
      </dgm:t>
    </dgm:pt>
    <dgm:pt modelId="{74273B09-BF94-48CE-8108-C8E5EEA98B1F}" type="parTrans" cxnId="{437E503E-8694-4C89-8ED1-C87C99B5C866}">
      <dgm:prSet/>
      <dgm:spPr/>
      <dgm:t>
        <a:bodyPr/>
        <a:lstStyle/>
        <a:p>
          <a:endParaRPr lang="cs-CZ"/>
        </a:p>
      </dgm:t>
    </dgm:pt>
    <dgm:pt modelId="{D6446E7F-CCD9-46C7-8828-09EAAB9D6691}" type="sibTrans" cxnId="{437E503E-8694-4C89-8ED1-C87C99B5C866}">
      <dgm:prSet/>
      <dgm:spPr/>
      <dgm:t>
        <a:bodyPr/>
        <a:lstStyle/>
        <a:p>
          <a:endParaRPr lang="cs-CZ"/>
        </a:p>
      </dgm:t>
    </dgm:pt>
    <dgm:pt modelId="{53012778-9BEF-4D77-BC50-8DE66927C4D0}">
      <dgm:prSet/>
      <dgm:spPr/>
      <dgm:t>
        <a:bodyPr/>
        <a:lstStyle/>
        <a:p>
          <a:r>
            <a:rPr lang="cs-CZ" dirty="0"/>
            <a:t>Dostatečná ochrana</a:t>
          </a:r>
        </a:p>
      </dgm:t>
    </dgm:pt>
    <dgm:pt modelId="{23B38F52-E10E-490F-B8E8-C224CD98415D}" type="parTrans" cxnId="{14A7FD56-C23B-420B-BFD6-06A9AB1595D8}">
      <dgm:prSet/>
      <dgm:spPr/>
      <dgm:t>
        <a:bodyPr/>
        <a:lstStyle/>
        <a:p>
          <a:endParaRPr lang="cs-CZ"/>
        </a:p>
      </dgm:t>
    </dgm:pt>
    <dgm:pt modelId="{2A9316AF-646B-4694-AFCF-FC0215074798}" type="sibTrans" cxnId="{14A7FD56-C23B-420B-BFD6-06A9AB1595D8}">
      <dgm:prSet/>
      <dgm:spPr/>
      <dgm:t>
        <a:bodyPr/>
        <a:lstStyle/>
        <a:p>
          <a:endParaRPr lang="cs-CZ"/>
        </a:p>
      </dgm:t>
    </dgm:pt>
    <dgm:pt modelId="{2293E80D-38F5-4AE1-B4EA-74BA9A64B1E0}">
      <dgm:prSet/>
      <dgm:spPr/>
      <dgm:t>
        <a:bodyPr/>
        <a:lstStyle/>
        <a:p>
          <a:r>
            <a:rPr lang="cs-CZ" dirty="0"/>
            <a:t>Infrastruktura + monitoring</a:t>
          </a:r>
        </a:p>
      </dgm:t>
    </dgm:pt>
    <dgm:pt modelId="{6C3F2EA7-6467-4BAD-8D48-3D450D5D786F}" type="parTrans" cxnId="{611D5318-F57E-430F-B584-86F86686B9E9}">
      <dgm:prSet/>
      <dgm:spPr/>
      <dgm:t>
        <a:bodyPr/>
        <a:lstStyle/>
        <a:p>
          <a:endParaRPr lang="cs-CZ"/>
        </a:p>
      </dgm:t>
    </dgm:pt>
    <dgm:pt modelId="{236CC6B4-72B9-493E-9AB2-CA3045FADCEA}" type="sibTrans" cxnId="{611D5318-F57E-430F-B584-86F86686B9E9}">
      <dgm:prSet/>
      <dgm:spPr/>
      <dgm:t>
        <a:bodyPr/>
        <a:lstStyle/>
        <a:p>
          <a:endParaRPr lang="cs-CZ"/>
        </a:p>
      </dgm:t>
    </dgm:pt>
    <dgm:pt modelId="{719040CA-E18C-4674-A5DF-F4685057D811}" type="pres">
      <dgm:prSet presAssocID="{918534FC-23F4-4808-A9D9-CB35E408FB0C}" presName="cycle" presStyleCnt="0">
        <dgm:presLayoutVars>
          <dgm:dir/>
          <dgm:resizeHandles val="exact"/>
        </dgm:presLayoutVars>
      </dgm:prSet>
      <dgm:spPr/>
    </dgm:pt>
    <dgm:pt modelId="{D024D81F-E1B3-4179-A9CD-7D5F69FE2914}" type="pres">
      <dgm:prSet presAssocID="{53F70887-5CBA-4157-AE37-5AAEBA402843}" presName="node" presStyleLbl="node1" presStyleIdx="0" presStyleCnt="9">
        <dgm:presLayoutVars>
          <dgm:bulletEnabled val="1"/>
        </dgm:presLayoutVars>
      </dgm:prSet>
      <dgm:spPr/>
    </dgm:pt>
    <dgm:pt modelId="{619DDD26-2B01-44D9-A680-D840325F964A}" type="pres">
      <dgm:prSet presAssocID="{53F70887-5CBA-4157-AE37-5AAEBA402843}" presName="spNode" presStyleCnt="0"/>
      <dgm:spPr/>
    </dgm:pt>
    <dgm:pt modelId="{310E6C59-9FA4-439F-B63D-00BF69C602B8}" type="pres">
      <dgm:prSet presAssocID="{83E07F5B-6F9A-4409-B918-9A6439482A26}" presName="sibTrans" presStyleLbl="sibTrans1D1" presStyleIdx="0" presStyleCnt="9"/>
      <dgm:spPr/>
    </dgm:pt>
    <dgm:pt modelId="{BCD641E8-442C-4C1F-A888-D73E71C3EE70}" type="pres">
      <dgm:prSet presAssocID="{FDF34B10-7DE8-4CFF-8016-C878010286F6}" presName="node" presStyleLbl="node1" presStyleIdx="1" presStyleCnt="9">
        <dgm:presLayoutVars>
          <dgm:bulletEnabled val="1"/>
        </dgm:presLayoutVars>
      </dgm:prSet>
      <dgm:spPr/>
    </dgm:pt>
    <dgm:pt modelId="{4DC4CB8D-86F2-46CB-A741-9CE0092A954F}" type="pres">
      <dgm:prSet presAssocID="{FDF34B10-7DE8-4CFF-8016-C878010286F6}" presName="spNode" presStyleCnt="0"/>
      <dgm:spPr/>
    </dgm:pt>
    <dgm:pt modelId="{B059A226-FC6F-445C-811F-1798F16B3F44}" type="pres">
      <dgm:prSet presAssocID="{139EBAE7-CE49-4B8B-8063-C979EBD30263}" presName="sibTrans" presStyleLbl="sibTrans1D1" presStyleIdx="1" presStyleCnt="9"/>
      <dgm:spPr/>
    </dgm:pt>
    <dgm:pt modelId="{20F3F73F-1AF2-42AD-A5F9-78FD0751DC24}" type="pres">
      <dgm:prSet presAssocID="{16666E69-F02B-428A-AF4E-88EBE72854BE}" presName="node" presStyleLbl="node1" presStyleIdx="2" presStyleCnt="9">
        <dgm:presLayoutVars>
          <dgm:bulletEnabled val="1"/>
        </dgm:presLayoutVars>
      </dgm:prSet>
      <dgm:spPr/>
    </dgm:pt>
    <dgm:pt modelId="{21048CA8-9B2A-4B81-AE9A-C896208E7118}" type="pres">
      <dgm:prSet presAssocID="{16666E69-F02B-428A-AF4E-88EBE72854BE}" presName="spNode" presStyleCnt="0"/>
      <dgm:spPr/>
    </dgm:pt>
    <dgm:pt modelId="{419AA38A-5AF0-4D62-8019-C250C5A1B757}" type="pres">
      <dgm:prSet presAssocID="{5A214692-E284-45AD-99B3-2D195187025F}" presName="sibTrans" presStyleLbl="sibTrans1D1" presStyleIdx="2" presStyleCnt="9"/>
      <dgm:spPr/>
    </dgm:pt>
    <dgm:pt modelId="{6AB526C5-D3D4-4CEE-BDE8-EC10E073A6F8}" type="pres">
      <dgm:prSet presAssocID="{6DE2A11D-D52C-45A7-A9A2-BC4E0C797290}" presName="node" presStyleLbl="node1" presStyleIdx="3" presStyleCnt="9">
        <dgm:presLayoutVars>
          <dgm:bulletEnabled val="1"/>
        </dgm:presLayoutVars>
      </dgm:prSet>
      <dgm:spPr/>
    </dgm:pt>
    <dgm:pt modelId="{3C6E04BF-EE21-413F-B6F2-ED0AE24696D6}" type="pres">
      <dgm:prSet presAssocID="{6DE2A11D-D52C-45A7-A9A2-BC4E0C797290}" presName="spNode" presStyleCnt="0"/>
      <dgm:spPr/>
    </dgm:pt>
    <dgm:pt modelId="{299F9B8E-EBD5-4697-919E-A139D1981D39}" type="pres">
      <dgm:prSet presAssocID="{DA04C38E-3588-4E1E-AFBB-B54AF1D55CE9}" presName="sibTrans" presStyleLbl="sibTrans1D1" presStyleIdx="3" presStyleCnt="9"/>
      <dgm:spPr/>
    </dgm:pt>
    <dgm:pt modelId="{C9F7576E-3826-47E9-98D5-C9D96D16051D}" type="pres">
      <dgm:prSet presAssocID="{3C824015-E372-4EE9-A0AB-A6C36CD0DE63}" presName="node" presStyleLbl="node1" presStyleIdx="4" presStyleCnt="9">
        <dgm:presLayoutVars>
          <dgm:bulletEnabled val="1"/>
        </dgm:presLayoutVars>
      </dgm:prSet>
      <dgm:spPr/>
    </dgm:pt>
    <dgm:pt modelId="{A9D98901-2466-4B1A-91BB-27A2280883B6}" type="pres">
      <dgm:prSet presAssocID="{3C824015-E372-4EE9-A0AB-A6C36CD0DE63}" presName="spNode" presStyleCnt="0"/>
      <dgm:spPr/>
    </dgm:pt>
    <dgm:pt modelId="{2C7E3D56-B978-421C-A434-A8B401A6B613}" type="pres">
      <dgm:prSet presAssocID="{408C46A8-B46D-49B1-BBC8-1C11026A5CDD}" presName="sibTrans" presStyleLbl="sibTrans1D1" presStyleIdx="4" presStyleCnt="9"/>
      <dgm:spPr/>
    </dgm:pt>
    <dgm:pt modelId="{D66FFD8B-F610-49C6-8573-263C2E9688E1}" type="pres">
      <dgm:prSet presAssocID="{50186B40-3D63-4C03-B683-4BD097DE27E7}" presName="node" presStyleLbl="node1" presStyleIdx="5" presStyleCnt="9">
        <dgm:presLayoutVars>
          <dgm:bulletEnabled val="1"/>
        </dgm:presLayoutVars>
      </dgm:prSet>
      <dgm:spPr/>
    </dgm:pt>
    <dgm:pt modelId="{A08E29B6-7E0C-4596-A4FE-CCA1D2782D3D}" type="pres">
      <dgm:prSet presAssocID="{50186B40-3D63-4C03-B683-4BD097DE27E7}" presName="spNode" presStyleCnt="0"/>
      <dgm:spPr/>
    </dgm:pt>
    <dgm:pt modelId="{6597530F-E8B5-4399-9F42-4F401E06B139}" type="pres">
      <dgm:prSet presAssocID="{A82C7D93-4743-42F8-98A8-03D6A94AC47F}" presName="sibTrans" presStyleLbl="sibTrans1D1" presStyleIdx="5" presStyleCnt="9"/>
      <dgm:spPr/>
    </dgm:pt>
    <dgm:pt modelId="{E6927021-1B0E-459A-A1D8-702D581E5617}" type="pres">
      <dgm:prSet presAssocID="{F1540DE0-5DE4-4E57-AB03-1C1A2739A4B9}" presName="node" presStyleLbl="node1" presStyleIdx="6" presStyleCnt="9">
        <dgm:presLayoutVars>
          <dgm:bulletEnabled val="1"/>
        </dgm:presLayoutVars>
      </dgm:prSet>
      <dgm:spPr/>
    </dgm:pt>
    <dgm:pt modelId="{EBC4D08B-96A6-4598-A5D4-FE8487128BDB}" type="pres">
      <dgm:prSet presAssocID="{F1540DE0-5DE4-4E57-AB03-1C1A2739A4B9}" presName="spNode" presStyleCnt="0"/>
      <dgm:spPr/>
    </dgm:pt>
    <dgm:pt modelId="{0EC9B81F-D5A0-45AC-904A-9A6B885F1D50}" type="pres">
      <dgm:prSet presAssocID="{D6446E7F-CCD9-46C7-8828-09EAAB9D6691}" presName="sibTrans" presStyleLbl="sibTrans1D1" presStyleIdx="6" presStyleCnt="9"/>
      <dgm:spPr/>
    </dgm:pt>
    <dgm:pt modelId="{858203D1-411D-4482-A701-AE227F97BF0C}" type="pres">
      <dgm:prSet presAssocID="{2293E80D-38F5-4AE1-B4EA-74BA9A64B1E0}" presName="node" presStyleLbl="node1" presStyleIdx="7" presStyleCnt="9">
        <dgm:presLayoutVars>
          <dgm:bulletEnabled val="1"/>
        </dgm:presLayoutVars>
      </dgm:prSet>
      <dgm:spPr/>
    </dgm:pt>
    <dgm:pt modelId="{AE7FA16B-E10D-43B9-B38C-09C767A46FCC}" type="pres">
      <dgm:prSet presAssocID="{2293E80D-38F5-4AE1-B4EA-74BA9A64B1E0}" presName="spNode" presStyleCnt="0"/>
      <dgm:spPr/>
    </dgm:pt>
    <dgm:pt modelId="{E088B95D-78D0-41EA-A22B-9053B30C3937}" type="pres">
      <dgm:prSet presAssocID="{236CC6B4-72B9-493E-9AB2-CA3045FADCEA}" presName="sibTrans" presStyleLbl="sibTrans1D1" presStyleIdx="7" presStyleCnt="9"/>
      <dgm:spPr/>
    </dgm:pt>
    <dgm:pt modelId="{644558D0-152D-4821-A18C-B0499E7BE0DE}" type="pres">
      <dgm:prSet presAssocID="{53012778-9BEF-4D77-BC50-8DE66927C4D0}" presName="node" presStyleLbl="node1" presStyleIdx="8" presStyleCnt="9">
        <dgm:presLayoutVars>
          <dgm:bulletEnabled val="1"/>
        </dgm:presLayoutVars>
      </dgm:prSet>
      <dgm:spPr/>
    </dgm:pt>
    <dgm:pt modelId="{30E11EC2-1388-4F67-8379-042BFD6E23A2}" type="pres">
      <dgm:prSet presAssocID="{53012778-9BEF-4D77-BC50-8DE66927C4D0}" presName="spNode" presStyleCnt="0"/>
      <dgm:spPr/>
    </dgm:pt>
    <dgm:pt modelId="{0CD81EB1-A856-4FBB-ACA5-A4CB60CBDF5E}" type="pres">
      <dgm:prSet presAssocID="{2A9316AF-646B-4694-AFCF-FC0215074798}" presName="sibTrans" presStyleLbl="sibTrans1D1" presStyleIdx="8" presStyleCnt="9"/>
      <dgm:spPr/>
    </dgm:pt>
  </dgm:ptLst>
  <dgm:cxnLst>
    <dgm:cxn modelId="{492D970A-9233-4D06-829B-65459E9E3181}" type="presOf" srcId="{918534FC-23F4-4808-A9D9-CB35E408FB0C}" destId="{719040CA-E18C-4674-A5DF-F4685057D811}" srcOrd="0" destOrd="0" presId="urn:microsoft.com/office/officeart/2005/8/layout/cycle6"/>
    <dgm:cxn modelId="{85AD7C10-E1C4-4A81-829F-F05AF899AC62}" type="presOf" srcId="{83E07F5B-6F9A-4409-B918-9A6439482A26}" destId="{310E6C59-9FA4-439F-B63D-00BF69C602B8}" srcOrd="0" destOrd="0" presId="urn:microsoft.com/office/officeart/2005/8/layout/cycle6"/>
    <dgm:cxn modelId="{611D5318-F57E-430F-B584-86F86686B9E9}" srcId="{918534FC-23F4-4808-A9D9-CB35E408FB0C}" destId="{2293E80D-38F5-4AE1-B4EA-74BA9A64B1E0}" srcOrd="7" destOrd="0" parTransId="{6C3F2EA7-6467-4BAD-8D48-3D450D5D786F}" sibTransId="{236CC6B4-72B9-493E-9AB2-CA3045FADCEA}"/>
    <dgm:cxn modelId="{05A53D24-D635-47F5-828C-E3657539072F}" type="presOf" srcId="{F1540DE0-5DE4-4E57-AB03-1C1A2739A4B9}" destId="{E6927021-1B0E-459A-A1D8-702D581E5617}" srcOrd="0" destOrd="0" presId="urn:microsoft.com/office/officeart/2005/8/layout/cycle6"/>
    <dgm:cxn modelId="{9BAB2338-2962-4D29-98E5-4295E39DA473}" type="presOf" srcId="{53012778-9BEF-4D77-BC50-8DE66927C4D0}" destId="{644558D0-152D-4821-A18C-B0499E7BE0DE}" srcOrd="0" destOrd="0" presId="urn:microsoft.com/office/officeart/2005/8/layout/cycle6"/>
    <dgm:cxn modelId="{43DB6E3B-58B6-4AAF-B45A-C2629EDEB27E}" type="presOf" srcId="{DA04C38E-3588-4E1E-AFBB-B54AF1D55CE9}" destId="{299F9B8E-EBD5-4697-919E-A139D1981D39}" srcOrd="0" destOrd="0" presId="urn:microsoft.com/office/officeart/2005/8/layout/cycle6"/>
    <dgm:cxn modelId="{D3FD543C-31A0-477D-BE81-C29A5B01C805}" type="presOf" srcId="{5A214692-E284-45AD-99B3-2D195187025F}" destId="{419AA38A-5AF0-4D62-8019-C250C5A1B757}" srcOrd="0" destOrd="0" presId="urn:microsoft.com/office/officeart/2005/8/layout/cycle6"/>
    <dgm:cxn modelId="{A762753C-DA5D-4447-AC85-6A0F6BC50196}" srcId="{918534FC-23F4-4808-A9D9-CB35E408FB0C}" destId="{16666E69-F02B-428A-AF4E-88EBE72854BE}" srcOrd="2" destOrd="0" parTransId="{DC0B4844-CC87-4C3A-BCA6-993406F0A2B3}" sibTransId="{5A214692-E284-45AD-99B3-2D195187025F}"/>
    <dgm:cxn modelId="{9FDCBE3C-F3E3-48AB-8471-8CB0150B637B}" type="presOf" srcId="{3C824015-E372-4EE9-A0AB-A6C36CD0DE63}" destId="{C9F7576E-3826-47E9-98D5-C9D96D16051D}" srcOrd="0" destOrd="0" presId="urn:microsoft.com/office/officeart/2005/8/layout/cycle6"/>
    <dgm:cxn modelId="{437E503E-8694-4C89-8ED1-C87C99B5C866}" srcId="{918534FC-23F4-4808-A9D9-CB35E408FB0C}" destId="{F1540DE0-5DE4-4E57-AB03-1C1A2739A4B9}" srcOrd="6" destOrd="0" parTransId="{74273B09-BF94-48CE-8108-C8E5EEA98B1F}" sibTransId="{D6446E7F-CCD9-46C7-8828-09EAAB9D6691}"/>
    <dgm:cxn modelId="{2D761440-9948-4D92-B978-D53C07EC6B68}" srcId="{918534FC-23F4-4808-A9D9-CB35E408FB0C}" destId="{53F70887-5CBA-4157-AE37-5AAEBA402843}" srcOrd="0" destOrd="0" parTransId="{8D0A0BEA-CDEC-4D68-8E40-4DF745F28DEE}" sibTransId="{83E07F5B-6F9A-4409-B918-9A6439482A26}"/>
    <dgm:cxn modelId="{086FC75C-9AB5-464E-B3E3-19945143F7B6}" srcId="{918534FC-23F4-4808-A9D9-CB35E408FB0C}" destId="{6DE2A11D-D52C-45A7-A9A2-BC4E0C797290}" srcOrd="3" destOrd="0" parTransId="{C826FC38-11A1-401B-A272-8495EE4D4902}" sibTransId="{DA04C38E-3588-4E1E-AFBB-B54AF1D55CE9}"/>
    <dgm:cxn modelId="{E1F0F245-169F-414C-88A3-E0278C65C8B8}" type="presOf" srcId="{6DE2A11D-D52C-45A7-A9A2-BC4E0C797290}" destId="{6AB526C5-D3D4-4CEE-BDE8-EC10E073A6F8}" srcOrd="0" destOrd="0" presId="urn:microsoft.com/office/officeart/2005/8/layout/cycle6"/>
    <dgm:cxn modelId="{14A7FD56-C23B-420B-BFD6-06A9AB1595D8}" srcId="{918534FC-23F4-4808-A9D9-CB35E408FB0C}" destId="{53012778-9BEF-4D77-BC50-8DE66927C4D0}" srcOrd="8" destOrd="0" parTransId="{23B38F52-E10E-490F-B8E8-C224CD98415D}" sibTransId="{2A9316AF-646B-4694-AFCF-FC0215074798}"/>
    <dgm:cxn modelId="{36810284-016E-4701-ACBD-C022C7AF76C8}" type="presOf" srcId="{2293E80D-38F5-4AE1-B4EA-74BA9A64B1E0}" destId="{858203D1-411D-4482-A701-AE227F97BF0C}" srcOrd="0" destOrd="0" presId="urn:microsoft.com/office/officeart/2005/8/layout/cycle6"/>
    <dgm:cxn modelId="{77119D8D-9A3A-4491-BA7C-52C01961AE8C}" type="presOf" srcId="{D6446E7F-CCD9-46C7-8828-09EAAB9D6691}" destId="{0EC9B81F-D5A0-45AC-904A-9A6B885F1D50}" srcOrd="0" destOrd="0" presId="urn:microsoft.com/office/officeart/2005/8/layout/cycle6"/>
    <dgm:cxn modelId="{1E7A6B94-0EC6-4886-B6BD-BA5A11A797F1}" type="presOf" srcId="{A82C7D93-4743-42F8-98A8-03D6A94AC47F}" destId="{6597530F-E8B5-4399-9F42-4F401E06B139}" srcOrd="0" destOrd="0" presId="urn:microsoft.com/office/officeart/2005/8/layout/cycle6"/>
    <dgm:cxn modelId="{4830B29A-A399-4059-9B8D-C0C6FDEB82FD}" type="presOf" srcId="{2A9316AF-646B-4694-AFCF-FC0215074798}" destId="{0CD81EB1-A856-4FBB-ACA5-A4CB60CBDF5E}" srcOrd="0" destOrd="0" presId="urn:microsoft.com/office/officeart/2005/8/layout/cycle6"/>
    <dgm:cxn modelId="{AC99D4A6-E078-4A2C-ACBE-D547CA01DBA1}" type="presOf" srcId="{53F70887-5CBA-4157-AE37-5AAEBA402843}" destId="{D024D81F-E1B3-4179-A9CD-7D5F69FE2914}" srcOrd="0" destOrd="0" presId="urn:microsoft.com/office/officeart/2005/8/layout/cycle6"/>
    <dgm:cxn modelId="{CAC383AD-5C05-4F79-9EE0-F41FE7543776}" type="presOf" srcId="{139EBAE7-CE49-4B8B-8063-C979EBD30263}" destId="{B059A226-FC6F-445C-811F-1798F16B3F44}" srcOrd="0" destOrd="0" presId="urn:microsoft.com/office/officeart/2005/8/layout/cycle6"/>
    <dgm:cxn modelId="{E8622EC0-7195-44E8-B5D9-1282B6712C84}" srcId="{918534FC-23F4-4808-A9D9-CB35E408FB0C}" destId="{50186B40-3D63-4C03-B683-4BD097DE27E7}" srcOrd="5" destOrd="0" parTransId="{3A62BB64-8565-4490-8AAB-4B77CB87B8AF}" sibTransId="{A82C7D93-4743-42F8-98A8-03D6A94AC47F}"/>
    <dgm:cxn modelId="{A40DF9C7-2264-48BC-AECC-7B1FAE739F2F}" srcId="{918534FC-23F4-4808-A9D9-CB35E408FB0C}" destId="{FDF34B10-7DE8-4CFF-8016-C878010286F6}" srcOrd="1" destOrd="0" parTransId="{09175A67-C72D-4D0B-B62E-17C9BA337658}" sibTransId="{139EBAE7-CE49-4B8B-8063-C979EBD30263}"/>
    <dgm:cxn modelId="{8275FACB-D963-46EE-9FEE-6E1C0DCE28D3}" type="presOf" srcId="{50186B40-3D63-4C03-B683-4BD097DE27E7}" destId="{D66FFD8B-F610-49C6-8573-263C2E9688E1}" srcOrd="0" destOrd="0" presId="urn:microsoft.com/office/officeart/2005/8/layout/cycle6"/>
    <dgm:cxn modelId="{1E69E5D7-0BBB-4E48-B255-F223EBC55B35}" srcId="{918534FC-23F4-4808-A9D9-CB35E408FB0C}" destId="{3C824015-E372-4EE9-A0AB-A6C36CD0DE63}" srcOrd="4" destOrd="0" parTransId="{4E98B8D7-9D25-47CE-8C0C-E6A69E76A337}" sibTransId="{408C46A8-B46D-49B1-BBC8-1C11026A5CDD}"/>
    <dgm:cxn modelId="{890933EE-C929-468B-A2AF-D2C25B3E1FB2}" type="presOf" srcId="{16666E69-F02B-428A-AF4E-88EBE72854BE}" destId="{20F3F73F-1AF2-42AD-A5F9-78FD0751DC24}" srcOrd="0" destOrd="0" presId="urn:microsoft.com/office/officeart/2005/8/layout/cycle6"/>
    <dgm:cxn modelId="{6083C3F0-1264-451E-83B0-ED78C452EA18}" type="presOf" srcId="{408C46A8-B46D-49B1-BBC8-1C11026A5CDD}" destId="{2C7E3D56-B978-421C-A434-A8B401A6B613}" srcOrd="0" destOrd="0" presId="urn:microsoft.com/office/officeart/2005/8/layout/cycle6"/>
    <dgm:cxn modelId="{248CD9FC-9DCF-4B1B-AE1A-FD1096F60AB9}" type="presOf" srcId="{236CC6B4-72B9-493E-9AB2-CA3045FADCEA}" destId="{E088B95D-78D0-41EA-A22B-9053B30C3937}" srcOrd="0" destOrd="0" presId="urn:microsoft.com/office/officeart/2005/8/layout/cycle6"/>
    <dgm:cxn modelId="{73AA87FE-13B7-4522-9E7A-1F89D1AFC4B6}" type="presOf" srcId="{FDF34B10-7DE8-4CFF-8016-C878010286F6}" destId="{BCD641E8-442C-4C1F-A888-D73E71C3EE70}" srcOrd="0" destOrd="0" presId="urn:microsoft.com/office/officeart/2005/8/layout/cycle6"/>
    <dgm:cxn modelId="{2C76ECB5-9F65-49AF-9C95-E18FEE010EC8}" type="presParOf" srcId="{719040CA-E18C-4674-A5DF-F4685057D811}" destId="{D024D81F-E1B3-4179-A9CD-7D5F69FE2914}" srcOrd="0" destOrd="0" presId="urn:microsoft.com/office/officeart/2005/8/layout/cycle6"/>
    <dgm:cxn modelId="{EB5A4050-00B0-4468-9AC0-CC9BBA0A295A}" type="presParOf" srcId="{719040CA-E18C-4674-A5DF-F4685057D811}" destId="{619DDD26-2B01-44D9-A680-D840325F964A}" srcOrd="1" destOrd="0" presId="urn:microsoft.com/office/officeart/2005/8/layout/cycle6"/>
    <dgm:cxn modelId="{43B76CCA-9B52-4F79-8A8A-EFC81DBCCDBD}" type="presParOf" srcId="{719040CA-E18C-4674-A5DF-F4685057D811}" destId="{310E6C59-9FA4-439F-B63D-00BF69C602B8}" srcOrd="2" destOrd="0" presId="urn:microsoft.com/office/officeart/2005/8/layout/cycle6"/>
    <dgm:cxn modelId="{DB8BBEF5-A0EC-4664-B860-374BFA459C6D}" type="presParOf" srcId="{719040CA-E18C-4674-A5DF-F4685057D811}" destId="{BCD641E8-442C-4C1F-A888-D73E71C3EE70}" srcOrd="3" destOrd="0" presId="urn:microsoft.com/office/officeart/2005/8/layout/cycle6"/>
    <dgm:cxn modelId="{ABE0105B-A7FE-40C2-912E-B956AC56E203}" type="presParOf" srcId="{719040CA-E18C-4674-A5DF-F4685057D811}" destId="{4DC4CB8D-86F2-46CB-A741-9CE0092A954F}" srcOrd="4" destOrd="0" presId="urn:microsoft.com/office/officeart/2005/8/layout/cycle6"/>
    <dgm:cxn modelId="{AE182C1D-7876-4FE0-9FC0-962074F28339}" type="presParOf" srcId="{719040CA-E18C-4674-A5DF-F4685057D811}" destId="{B059A226-FC6F-445C-811F-1798F16B3F44}" srcOrd="5" destOrd="0" presId="urn:microsoft.com/office/officeart/2005/8/layout/cycle6"/>
    <dgm:cxn modelId="{B31CE6C2-5D34-40F4-92F2-C0C0279B9628}" type="presParOf" srcId="{719040CA-E18C-4674-A5DF-F4685057D811}" destId="{20F3F73F-1AF2-42AD-A5F9-78FD0751DC24}" srcOrd="6" destOrd="0" presId="urn:microsoft.com/office/officeart/2005/8/layout/cycle6"/>
    <dgm:cxn modelId="{CA2A80A3-6880-45B3-B0F9-4AFDFB88BE48}" type="presParOf" srcId="{719040CA-E18C-4674-A5DF-F4685057D811}" destId="{21048CA8-9B2A-4B81-AE9A-C896208E7118}" srcOrd="7" destOrd="0" presId="urn:microsoft.com/office/officeart/2005/8/layout/cycle6"/>
    <dgm:cxn modelId="{E7D39B73-B8BC-4A70-9DA2-95CDFCB74A27}" type="presParOf" srcId="{719040CA-E18C-4674-A5DF-F4685057D811}" destId="{419AA38A-5AF0-4D62-8019-C250C5A1B757}" srcOrd="8" destOrd="0" presId="urn:microsoft.com/office/officeart/2005/8/layout/cycle6"/>
    <dgm:cxn modelId="{C6DAFF28-209C-4553-8A4E-E2069855E50A}" type="presParOf" srcId="{719040CA-E18C-4674-A5DF-F4685057D811}" destId="{6AB526C5-D3D4-4CEE-BDE8-EC10E073A6F8}" srcOrd="9" destOrd="0" presId="urn:microsoft.com/office/officeart/2005/8/layout/cycle6"/>
    <dgm:cxn modelId="{25EB7F09-804B-4B1A-BE0D-1D535C0FDCE1}" type="presParOf" srcId="{719040CA-E18C-4674-A5DF-F4685057D811}" destId="{3C6E04BF-EE21-413F-B6F2-ED0AE24696D6}" srcOrd="10" destOrd="0" presId="urn:microsoft.com/office/officeart/2005/8/layout/cycle6"/>
    <dgm:cxn modelId="{66344194-1B41-43C3-82DB-EF2F07AA3967}" type="presParOf" srcId="{719040CA-E18C-4674-A5DF-F4685057D811}" destId="{299F9B8E-EBD5-4697-919E-A139D1981D39}" srcOrd="11" destOrd="0" presId="urn:microsoft.com/office/officeart/2005/8/layout/cycle6"/>
    <dgm:cxn modelId="{D4D9EC0B-9D18-44EF-B335-F13676C2DE88}" type="presParOf" srcId="{719040CA-E18C-4674-A5DF-F4685057D811}" destId="{C9F7576E-3826-47E9-98D5-C9D96D16051D}" srcOrd="12" destOrd="0" presId="urn:microsoft.com/office/officeart/2005/8/layout/cycle6"/>
    <dgm:cxn modelId="{A52C73EE-5A67-48F7-A0AF-91AD6ECC0F84}" type="presParOf" srcId="{719040CA-E18C-4674-A5DF-F4685057D811}" destId="{A9D98901-2466-4B1A-91BB-27A2280883B6}" srcOrd="13" destOrd="0" presId="urn:microsoft.com/office/officeart/2005/8/layout/cycle6"/>
    <dgm:cxn modelId="{A349950F-9673-4F56-9690-774E75DB7CC2}" type="presParOf" srcId="{719040CA-E18C-4674-A5DF-F4685057D811}" destId="{2C7E3D56-B978-421C-A434-A8B401A6B613}" srcOrd="14" destOrd="0" presId="urn:microsoft.com/office/officeart/2005/8/layout/cycle6"/>
    <dgm:cxn modelId="{E4A6408D-8331-4646-968D-5A6D31D2738E}" type="presParOf" srcId="{719040CA-E18C-4674-A5DF-F4685057D811}" destId="{D66FFD8B-F610-49C6-8573-263C2E9688E1}" srcOrd="15" destOrd="0" presId="urn:microsoft.com/office/officeart/2005/8/layout/cycle6"/>
    <dgm:cxn modelId="{999FBD83-9CDD-4BFA-B9AB-99B72DE524F2}" type="presParOf" srcId="{719040CA-E18C-4674-A5DF-F4685057D811}" destId="{A08E29B6-7E0C-4596-A4FE-CCA1D2782D3D}" srcOrd="16" destOrd="0" presId="urn:microsoft.com/office/officeart/2005/8/layout/cycle6"/>
    <dgm:cxn modelId="{782C0575-D814-4C0E-9F79-9C0ADBE89021}" type="presParOf" srcId="{719040CA-E18C-4674-A5DF-F4685057D811}" destId="{6597530F-E8B5-4399-9F42-4F401E06B139}" srcOrd="17" destOrd="0" presId="urn:microsoft.com/office/officeart/2005/8/layout/cycle6"/>
    <dgm:cxn modelId="{2794837F-B362-407D-814D-53FE7ABF821F}" type="presParOf" srcId="{719040CA-E18C-4674-A5DF-F4685057D811}" destId="{E6927021-1B0E-459A-A1D8-702D581E5617}" srcOrd="18" destOrd="0" presId="urn:microsoft.com/office/officeart/2005/8/layout/cycle6"/>
    <dgm:cxn modelId="{B396A72C-217C-404D-8329-3C8339D85FC6}" type="presParOf" srcId="{719040CA-E18C-4674-A5DF-F4685057D811}" destId="{EBC4D08B-96A6-4598-A5D4-FE8487128BDB}" srcOrd="19" destOrd="0" presId="urn:microsoft.com/office/officeart/2005/8/layout/cycle6"/>
    <dgm:cxn modelId="{6A28146A-A1AE-443C-B400-973B2A41297A}" type="presParOf" srcId="{719040CA-E18C-4674-A5DF-F4685057D811}" destId="{0EC9B81F-D5A0-45AC-904A-9A6B885F1D50}" srcOrd="20" destOrd="0" presId="urn:microsoft.com/office/officeart/2005/8/layout/cycle6"/>
    <dgm:cxn modelId="{82A0FFFD-2361-410E-8438-889F76E097E5}" type="presParOf" srcId="{719040CA-E18C-4674-A5DF-F4685057D811}" destId="{858203D1-411D-4482-A701-AE227F97BF0C}" srcOrd="21" destOrd="0" presId="urn:microsoft.com/office/officeart/2005/8/layout/cycle6"/>
    <dgm:cxn modelId="{ED678E91-3B62-4E06-AB95-735812A74E4E}" type="presParOf" srcId="{719040CA-E18C-4674-A5DF-F4685057D811}" destId="{AE7FA16B-E10D-43B9-B38C-09C767A46FCC}" srcOrd="22" destOrd="0" presId="urn:microsoft.com/office/officeart/2005/8/layout/cycle6"/>
    <dgm:cxn modelId="{A5AF6AC7-006B-4A7B-BE90-9DF3554BABAC}" type="presParOf" srcId="{719040CA-E18C-4674-A5DF-F4685057D811}" destId="{E088B95D-78D0-41EA-A22B-9053B30C3937}" srcOrd="23" destOrd="0" presId="urn:microsoft.com/office/officeart/2005/8/layout/cycle6"/>
    <dgm:cxn modelId="{E9F1585D-C2BA-473B-9A57-96F05377C8EB}" type="presParOf" srcId="{719040CA-E18C-4674-A5DF-F4685057D811}" destId="{644558D0-152D-4821-A18C-B0499E7BE0DE}" srcOrd="24" destOrd="0" presId="urn:microsoft.com/office/officeart/2005/8/layout/cycle6"/>
    <dgm:cxn modelId="{ED4B636D-185C-4EA1-9AE3-B91AACA104D3}" type="presParOf" srcId="{719040CA-E18C-4674-A5DF-F4685057D811}" destId="{30E11EC2-1388-4F67-8379-042BFD6E23A2}" srcOrd="25" destOrd="0" presId="urn:microsoft.com/office/officeart/2005/8/layout/cycle6"/>
    <dgm:cxn modelId="{B2CCED48-2CDE-4934-B1B1-85F1FBFC9FE6}" type="presParOf" srcId="{719040CA-E18C-4674-A5DF-F4685057D811}" destId="{0CD81EB1-A856-4FBB-ACA5-A4CB60CBDF5E}" srcOrd="26"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426C05-47D1-4113-851C-1425F991C58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cs-CZ"/>
        </a:p>
      </dgm:t>
    </dgm:pt>
    <dgm:pt modelId="{5DC79366-5234-48CE-9F00-C6895CAEFA0A}">
      <dgm:prSet phldrT="[Text]"/>
      <dgm:spPr/>
      <dgm:t>
        <a:bodyPr/>
        <a:lstStyle/>
        <a:p>
          <a:r>
            <a:rPr lang="cs-CZ" dirty="0"/>
            <a:t>Mezinárodní</a:t>
          </a:r>
        </a:p>
      </dgm:t>
    </dgm:pt>
    <dgm:pt modelId="{F0A157D1-F234-45B3-8CD6-99003A2461A3}" type="parTrans" cxnId="{9AF83630-7083-4365-8C13-8F70AAC0799B}">
      <dgm:prSet/>
      <dgm:spPr/>
      <dgm:t>
        <a:bodyPr/>
        <a:lstStyle/>
        <a:p>
          <a:endParaRPr lang="cs-CZ"/>
        </a:p>
      </dgm:t>
    </dgm:pt>
    <dgm:pt modelId="{0C95B350-349D-4160-A9B3-2AB16A1A7168}" type="sibTrans" cxnId="{9AF83630-7083-4365-8C13-8F70AAC0799B}">
      <dgm:prSet/>
      <dgm:spPr/>
      <dgm:t>
        <a:bodyPr/>
        <a:lstStyle/>
        <a:p>
          <a:endParaRPr lang="cs-CZ"/>
        </a:p>
      </dgm:t>
    </dgm:pt>
    <dgm:pt modelId="{2F3301B5-62D2-46AE-9472-2C8A6CCD6765}">
      <dgm:prSet phldrT="[Text]"/>
      <dgm:spPr/>
      <dgm:t>
        <a:bodyPr/>
        <a:lstStyle/>
        <a:p>
          <a:r>
            <a:rPr lang="cs-CZ" dirty="0">
              <a:hlinkClick xmlns:r="http://schemas.openxmlformats.org/officeDocument/2006/relationships" r:id="rId1"/>
            </a:rPr>
            <a:t>Úmluva</a:t>
          </a:r>
          <a:r>
            <a:rPr lang="cs-CZ" dirty="0"/>
            <a:t> o ochraně a využívání hraničních vodních toků a mezinárodních jezer z roku 1992  + </a:t>
          </a:r>
          <a:r>
            <a:rPr lang="cs-CZ" dirty="0">
              <a:hlinkClick xmlns:r="http://schemas.openxmlformats.org/officeDocument/2006/relationships" r:id="rId2"/>
            </a:rPr>
            <a:t>Protokol</a:t>
          </a:r>
          <a:r>
            <a:rPr lang="cs-CZ" dirty="0"/>
            <a:t> o vodě a zdraví</a:t>
          </a:r>
        </a:p>
      </dgm:t>
    </dgm:pt>
    <dgm:pt modelId="{F69F644F-1AED-4E37-BE6C-C3E979791BA1}" type="parTrans" cxnId="{67CD1C08-39D9-41AB-855F-74DC6B293EC3}">
      <dgm:prSet/>
      <dgm:spPr/>
      <dgm:t>
        <a:bodyPr/>
        <a:lstStyle/>
        <a:p>
          <a:endParaRPr lang="cs-CZ"/>
        </a:p>
      </dgm:t>
    </dgm:pt>
    <dgm:pt modelId="{6FC33D3A-100F-483B-A2F6-1711227AEA3D}" type="sibTrans" cxnId="{67CD1C08-39D9-41AB-855F-74DC6B293EC3}">
      <dgm:prSet/>
      <dgm:spPr/>
      <dgm:t>
        <a:bodyPr/>
        <a:lstStyle/>
        <a:p>
          <a:endParaRPr lang="cs-CZ"/>
        </a:p>
      </dgm:t>
    </dgm:pt>
    <dgm:pt modelId="{04362389-B964-4634-A557-322970D4C2D9}">
      <dgm:prSet phldrT="[Text]"/>
      <dgm:spPr/>
      <dgm:t>
        <a:bodyPr/>
        <a:lstStyle/>
        <a:p>
          <a:r>
            <a:rPr lang="cs-CZ" dirty="0"/>
            <a:t>Bilaterální dohody ČR x Sousední státy</a:t>
          </a:r>
        </a:p>
      </dgm:t>
    </dgm:pt>
    <dgm:pt modelId="{6A6F07FB-EAA0-426F-9530-B4F1156D7932}" type="parTrans" cxnId="{533FAC62-434F-473E-87AA-70692F955CB9}">
      <dgm:prSet/>
      <dgm:spPr/>
      <dgm:t>
        <a:bodyPr/>
        <a:lstStyle/>
        <a:p>
          <a:endParaRPr lang="cs-CZ"/>
        </a:p>
      </dgm:t>
    </dgm:pt>
    <dgm:pt modelId="{11DA1F52-CD6B-4061-9F0A-D63FBA91C24A}" type="sibTrans" cxnId="{533FAC62-434F-473E-87AA-70692F955CB9}">
      <dgm:prSet/>
      <dgm:spPr/>
      <dgm:t>
        <a:bodyPr/>
        <a:lstStyle/>
        <a:p>
          <a:endParaRPr lang="cs-CZ"/>
        </a:p>
      </dgm:t>
    </dgm:pt>
    <dgm:pt modelId="{A82A2039-4123-4956-AD39-B815CC363C08}">
      <dgm:prSet/>
      <dgm:spPr/>
      <dgm:t>
        <a:bodyPr/>
        <a:lstStyle/>
        <a:p>
          <a:r>
            <a:rPr lang="cs-CZ" dirty="0"/>
            <a:t>EU</a:t>
          </a:r>
        </a:p>
      </dgm:t>
    </dgm:pt>
    <dgm:pt modelId="{FDC8BC9F-B15D-4CE4-9620-962F839B3F47}" type="parTrans" cxnId="{88C6C407-774C-414B-BA12-A3E7B087923A}">
      <dgm:prSet/>
      <dgm:spPr/>
      <dgm:t>
        <a:bodyPr/>
        <a:lstStyle/>
        <a:p>
          <a:endParaRPr lang="cs-CZ"/>
        </a:p>
      </dgm:t>
    </dgm:pt>
    <dgm:pt modelId="{1CA788BB-0389-43EC-8D40-6C04C3096940}" type="sibTrans" cxnId="{88C6C407-774C-414B-BA12-A3E7B087923A}">
      <dgm:prSet/>
      <dgm:spPr/>
      <dgm:t>
        <a:bodyPr/>
        <a:lstStyle/>
        <a:p>
          <a:endParaRPr lang="cs-CZ"/>
        </a:p>
      </dgm:t>
    </dgm:pt>
    <dgm:pt modelId="{1E07C666-E245-4D28-99B3-3BE27FDE28E4}">
      <dgm:prSet/>
      <dgm:spPr/>
      <dgm:t>
        <a:bodyPr/>
        <a:lstStyle/>
        <a:p>
          <a:r>
            <a:rPr lang="cs-CZ"/>
            <a:t>Směrnice Evropského parlamentu a Rady 2000/60/ES ze dne 23. října 2000, kterou se stanoví rámec pro činnost Společenství v oblasti vodní politiky</a:t>
          </a:r>
        </a:p>
      </dgm:t>
    </dgm:pt>
    <dgm:pt modelId="{8D80482E-2B95-4EB1-AF46-D5867B1DAD24}" type="parTrans" cxnId="{3B9D4826-856A-4C85-894D-A090E8F7E9FB}">
      <dgm:prSet/>
      <dgm:spPr/>
      <dgm:t>
        <a:bodyPr/>
        <a:lstStyle/>
        <a:p>
          <a:endParaRPr lang="cs-CZ"/>
        </a:p>
      </dgm:t>
    </dgm:pt>
    <dgm:pt modelId="{397F4245-F48D-41D7-9C72-6ACDD81162B6}" type="sibTrans" cxnId="{3B9D4826-856A-4C85-894D-A090E8F7E9FB}">
      <dgm:prSet/>
      <dgm:spPr/>
      <dgm:t>
        <a:bodyPr/>
        <a:lstStyle/>
        <a:p>
          <a:endParaRPr lang="cs-CZ"/>
        </a:p>
      </dgm:t>
    </dgm:pt>
    <dgm:pt modelId="{CFC4DEA8-4379-4277-AAB3-FA59EC6AEBB4}" type="pres">
      <dgm:prSet presAssocID="{0F426C05-47D1-4113-851C-1425F991C586}" presName="linearFlow" presStyleCnt="0">
        <dgm:presLayoutVars>
          <dgm:dir/>
          <dgm:animLvl val="lvl"/>
          <dgm:resizeHandles val="exact"/>
        </dgm:presLayoutVars>
      </dgm:prSet>
      <dgm:spPr/>
    </dgm:pt>
    <dgm:pt modelId="{933872E8-CB83-48E7-9AF8-9EBCBCF408A9}" type="pres">
      <dgm:prSet presAssocID="{5DC79366-5234-48CE-9F00-C6895CAEFA0A}" presName="composite" presStyleCnt="0"/>
      <dgm:spPr/>
    </dgm:pt>
    <dgm:pt modelId="{2D853505-65AF-47F2-89CD-4F26F8F0A570}" type="pres">
      <dgm:prSet presAssocID="{5DC79366-5234-48CE-9F00-C6895CAEFA0A}" presName="parentText" presStyleLbl="alignNode1" presStyleIdx="0" presStyleCnt="2">
        <dgm:presLayoutVars>
          <dgm:chMax val="1"/>
          <dgm:bulletEnabled val="1"/>
        </dgm:presLayoutVars>
      </dgm:prSet>
      <dgm:spPr/>
    </dgm:pt>
    <dgm:pt modelId="{C0F879E0-77CC-4A3C-91E3-58752D043B17}" type="pres">
      <dgm:prSet presAssocID="{5DC79366-5234-48CE-9F00-C6895CAEFA0A}" presName="descendantText" presStyleLbl="alignAcc1" presStyleIdx="0" presStyleCnt="2">
        <dgm:presLayoutVars>
          <dgm:bulletEnabled val="1"/>
        </dgm:presLayoutVars>
      </dgm:prSet>
      <dgm:spPr/>
    </dgm:pt>
    <dgm:pt modelId="{A94D023B-F3E3-4F2C-93A5-38DECB8F144D}" type="pres">
      <dgm:prSet presAssocID="{0C95B350-349D-4160-A9B3-2AB16A1A7168}" presName="sp" presStyleCnt="0"/>
      <dgm:spPr/>
    </dgm:pt>
    <dgm:pt modelId="{00A6112A-82F0-4FF5-8C2D-D42733C799B2}" type="pres">
      <dgm:prSet presAssocID="{A82A2039-4123-4956-AD39-B815CC363C08}" presName="composite" presStyleCnt="0"/>
      <dgm:spPr/>
    </dgm:pt>
    <dgm:pt modelId="{F9B77B1D-5C83-47D9-B8AC-C5D4D2D7BA87}" type="pres">
      <dgm:prSet presAssocID="{A82A2039-4123-4956-AD39-B815CC363C08}" presName="parentText" presStyleLbl="alignNode1" presStyleIdx="1" presStyleCnt="2">
        <dgm:presLayoutVars>
          <dgm:chMax val="1"/>
          <dgm:bulletEnabled val="1"/>
        </dgm:presLayoutVars>
      </dgm:prSet>
      <dgm:spPr/>
    </dgm:pt>
    <dgm:pt modelId="{357FE677-5905-4F0B-9617-107745CEEC73}" type="pres">
      <dgm:prSet presAssocID="{A82A2039-4123-4956-AD39-B815CC363C08}" presName="descendantText" presStyleLbl="alignAcc1" presStyleIdx="1" presStyleCnt="2">
        <dgm:presLayoutVars>
          <dgm:bulletEnabled val="1"/>
        </dgm:presLayoutVars>
      </dgm:prSet>
      <dgm:spPr/>
    </dgm:pt>
  </dgm:ptLst>
  <dgm:cxnLst>
    <dgm:cxn modelId="{88C6C407-774C-414B-BA12-A3E7B087923A}" srcId="{0F426C05-47D1-4113-851C-1425F991C586}" destId="{A82A2039-4123-4956-AD39-B815CC363C08}" srcOrd="1" destOrd="0" parTransId="{FDC8BC9F-B15D-4CE4-9620-962F839B3F47}" sibTransId="{1CA788BB-0389-43EC-8D40-6C04C3096940}"/>
    <dgm:cxn modelId="{67CD1C08-39D9-41AB-855F-74DC6B293EC3}" srcId="{5DC79366-5234-48CE-9F00-C6895CAEFA0A}" destId="{2F3301B5-62D2-46AE-9472-2C8A6CCD6765}" srcOrd="0" destOrd="0" parTransId="{F69F644F-1AED-4E37-BE6C-C3E979791BA1}" sibTransId="{6FC33D3A-100F-483B-A2F6-1711227AEA3D}"/>
    <dgm:cxn modelId="{3B9D4826-856A-4C85-894D-A090E8F7E9FB}" srcId="{A82A2039-4123-4956-AD39-B815CC363C08}" destId="{1E07C666-E245-4D28-99B3-3BE27FDE28E4}" srcOrd="0" destOrd="0" parTransId="{8D80482E-2B95-4EB1-AF46-D5867B1DAD24}" sibTransId="{397F4245-F48D-41D7-9C72-6ACDD81162B6}"/>
    <dgm:cxn modelId="{9AF83630-7083-4365-8C13-8F70AAC0799B}" srcId="{0F426C05-47D1-4113-851C-1425F991C586}" destId="{5DC79366-5234-48CE-9F00-C6895CAEFA0A}" srcOrd="0" destOrd="0" parTransId="{F0A157D1-F234-45B3-8CD6-99003A2461A3}" sibTransId="{0C95B350-349D-4160-A9B3-2AB16A1A7168}"/>
    <dgm:cxn modelId="{533FAC62-434F-473E-87AA-70692F955CB9}" srcId="{5DC79366-5234-48CE-9F00-C6895CAEFA0A}" destId="{04362389-B964-4634-A557-322970D4C2D9}" srcOrd="1" destOrd="0" parTransId="{6A6F07FB-EAA0-426F-9530-B4F1156D7932}" sibTransId="{11DA1F52-CD6B-4061-9F0A-D63FBA91C24A}"/>
    <dgm:cxn modelId="{298B397F-A544-4990-9B21-6CBF0D43CC81}" type="presOf" srcId="{A82A2039-4123-4956-AD39-B815CC363C08}" destId="{F9B77B1D-5C83-47D9-B8AC-C5D4D2D7BA87}" srcOrd="0" destOrd="0" presId="urn:microsoft.com/office/officeart/2005/8/layout/chevron2"/>
    <dgm:cxn modelId="{67E0F081-D200-4F15-885F-B90B724B1079}" type="presOf" srcId="{1E07C666-E245-4D28-99B3-3BE27FDE28E4}" destId="{357FE677-5905-4F0B-9617-107745CEEC73}" srcOrd="0" destOrd="0" presId="urn:microsoft.com/office/officeart/2005/8/layout/chevron2"/>
    <dgm:cxn modelId="{FDF6BD95-44DE-4980-A691-AA8A623E1FC1}" type="presOf" srcId="{5DC79366-5234-48CE-9F00-C6895CAEFA0A}" destId="{2D853505-65AF-47F2-89CD-4F26F8F0A570}" srcOrd="0" destOrd="0" presId="urn:microsoft.com/office/officeart/2005/8/layout/chevron2"/>
    <dgm:cxn modelId="{6B1AB198-129B-4E5A-B4B2-887B5A819BD1}" type="presOf" srcId="{0F426C05-47D1-4113-851C-1425F991C586}" destId="{CFC4DEA8-4379-4277-AAB3-FA59EC6AEBB4}" srcOrd="0" destOrd="0" presId="urn:microsoft.com/office/officeart/2005/8/layout/chevron2"/>
    <dgm:cxn modelId="{DC9653AC-A53A-41CB-B9AD-5C67574B2DC0}" type="presOf" srcId="{2F3301B5-62D2-46AE-9472-2C8A6CCD6765}" destId="{C0F879E0-77CC-4A3C-91E3-58752D043B17}" srcOrd="0" destOrd="0" presId="urn:microsoft.com/office/officeart/2005/8/layout/chevron2"/>
    <dgm:cxn modelId="{4CA9D1FB-FBD9-4230-BA25-95CDD2302C02}" type="presOf" srcId="{04362389-B964-4634-A557-322970D4C2D9}" destId="{C0F879E0-77CC-4A3C-91E3-58752D043B17}" srcOrd="0" destOrd="1" presId="urn:microsoft.com/office/officeart/2005/8/layout/chevron2"/>
    <dgm:cxn modelId="{9E146AE2-5F81-4DA7-A307-B9AC6B50E2D9}" type="presParOf" srcId="{CFC4DEA8-4379-4277-AAB3-FA59EC6AEBB4}" destId="{933872E8-CB83-48E7-9AF8-9EBCBCF408A9}" srcOrd="0" destOrd="0" presId="urn:microsoft.com/office/officeart/2005/8/layout/chevron2"/>
    <dgm:cxn modelId="{88D89DD5-B583-4DF7-A878-B1910B461809}" type="presParOf" srcId="{933872E8-CB83-48E7-9AF8-9EBCBCF408A9}" destId="{2D853505-65AF-47F2-89CD-4F26F8F0A570}" srcOrd="0" destOrd="0" presId="urn:microsoft.com/office/officeart/2005/8/layout/chevron2"/>
    <dgm:cxn modelId="{616ADBED-82B9-4513-9262-6EBE3957BA13}" type="presParOf" srcId="{933872E8-CB83-48E7-9AF8-9EBCBCF408A9}" destId="{C0F879E0-77CC-4A3C-91E3-58752D043B17}" srcOrd="1" destOrd="0" presId="urn:microsoft.com/office/officeart/2005/8/layout/chevron2"/>
    <dgm:cxn modelId="{E8052DAA-298C-4B86-88A8-454853F61E27}" type="presParOf" srcId="{CFC4DEA8-4379-4277-AAB3-FA59EC6AEBB4}" destId="{A94D023B-F3E3-4F2C-93A5-38DECB8F144D}" srcOrd="1" destOrd="0" presId="urn:microsoft.com/office/officeart/2005/8/layout/chevron2"/>
    <dgm:cxn modelId="{A5E59EF1-4942-4A24-8D69-E3154055DF8B}" type="presParOf" srcId="{CFC4DEA8-4379-4277-AAB3-FA59EC6AEBB4}" destId="{00A6112A-82F0-4FF5-8C2D-D42733C799B2}" srcOrd="2" destOrd="0" presId="urn:microsoft.com/office/officeart/2005/8/layout/chevron2"/>
    <dgm:cxn modelId="{9F98C35B-E822-4DD4-8CCF-AA68450A5C86}" type="presParOf" srcId="{00A6112A-82F0-4FF5-8C2D-D42733C799B2}" destId="{F9B77B1D-5C83-47D9-B8AC-C5D4D2D7BA87}" srcOrd="0" destOrd="0" presId="urn:microsoft.com/office/officeart/2005/8/layout/chevron2"/>
    <dgm:cxn modelId="{DCF3C952-F85D-4A3E-8177-5F80C582569B}" type="presParOf" srcId="{00A6112A-82F0-4FF5-8C2D-D42733C799B2}" destId="{357FE677-5905-4F0B-9617-107745CEEC7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DD4FFD-31FA-4A87-A3E1-4518C632C0F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cs-CZ"/>
        </a:p>
      </dgm:t>
    </dgm:pt>
    <dgm:pt modelId="{F2D49FCC-FD2D-487E-ACC9-FF0824F959E2}">
      <dgm:prSet phldrT="[Text]" custT="1"/>
      <dgm:spPr/>
      <dgm:t>
        <a:bodyPr/>
        <a:lstStyle/>
        <a:p>
          <a:r>
            <a:rPr lang="cs-CZ" sz="2000" dirty="0"/>
            <a:t>Zákon č. 254/2001 Sb., o vodách a o změně některých zákonů (vodní zákon), ve znění zákona č. 544/2020 Sb. + prováděcí předpisy</a:t>
          </a:r>
        </a:p>
      </dgm:t>
    </dgm:pt>
    <dgm:pt modelId="{7AE2F14B-5DBD-4FEA-88F4-5F5647C67477}" type="parTrans" cxnId="{C246C103-B9DE-4955-A575-70240C555950}">
      <dgm:prSet/>
      <dgm:spPr/>
      <dgm:t>
        <a:bodyPr/>
        <a:lstStyle/>
        <a:p>
          <a:endParaRPr lang="cs-CZ" sz="2000"/>
        </a:p>
      </dgm:t>
    </dgm:pt>
    <dgm:pt modelId="{CEF765E9-9B3C-4328-8B05-3796FA805497}" type="sibTrans" cxnId="{C246C103-B9DE-4955-A575-70240C555950}">
      <dgm:prSet/>
      <dgm:spPr/>
      <dgm:t>
        <a:bodyPr/>
        <a:lstStyle/>
        <a:p>
          <a:endParaRPr lang="cs-CZ" sz="2000"/>
        </a:p>
      </dgm:t>
    </dgm:pt>
    <dgm:pt modelId="{CD43CD20-DBEF-4D79-A088-F0EE60650A68}">
      <dgm:prSet phldrT="[Text]" custT="1"/>
      <dgm:spPr/>
      <dgm:t>
        <a:bodyPr/>
        <a:lstStyle/>
        <a:p>
          <a:r>
            <a:rPr lang="cs-CZ" altLang="cs-CZ" sz="2000" dirty="0"/>
            <a:t>Zákon č. 305/2000 Sb., o povodích</a:t>
          </a:r>
          <a:endParaRPr lang="cs-CZ" sz="2000" dirty="0"/>
        </a:p>
      </dgm:t>
    </dgm:pt>
    <dgm:pt modelId="{B8BB345F-0A76-4E12-9E6A-0440DC04AF62}" type="parTrans" cxnId="{1D6CE38D-80B9-4AF7-9284-8FF163FF5381}">
      <dgm:prSet/>
      <dgm:spPr/>
      <dgm:t>
        <a:bodyPr/>
        <a:lstStyle/>
        <a:p>
          <a:endParaRPr lang="cs-CZ" sz="2000"/>
        </a:p>
      </dgm:t>
    </dgm:pt>
    <dgm:pt modelId="{4355AC36-592E-4C47-B2D4-38335A50EDCF}" type="sibTrans" cxnId="{1D6CE38D-80B9-4AF7-9284-8FF163FF5381}">
      <dgm:prSet/>
      <dgm:spPr/>
      <dgm:t>
        <a:bodyPr/>
        <a:lstStyle/>
        <a:p>
          <a:endParaRPr lang="cs-CZ" sz="2000"/>
        </a:p>
      </dgm:t>
    </dgm:pt>
    <dgm:pt modelId="{F5D5036B-2048-4980-8A81-E226AB3A5CDD}">
      <dgm:prSet phldrT="[Text]" custT="1"/>
      <dgm:spPr/>
      <dgm:t>
        <a:bodyPr/>
        <a:lstStyle/>
        <a:p>
          <a:r>
            <a:rPr lang="cs-CZ" altLang="cs-CZ" sz="2000" dirty="0"/>
            <a:t>Zákon č. 274/2001 Sb., o vodovodech a kanalizacích </a:t>
          </a:r>
          <a:endParaRPr lang="cs-CZ" sz="2000" dirty="0"/>
        </a:p>
      </dgm:t>
    </dgm:pt>
    <dgm:pt modelId="{623961AD-8278-4065-9CA4-167EFC647572}" type="parTrans" cxnId="{C9D1179D-5404-4047-AA68-669BE1232BCB}">
      <dgm:prSet/>
      <dgm:spPr/>
      <dgm:t>
        <a:bodyPr/>
        <a:lstStyle/>
        <a:p>
          <a:endParaRPr lang="cs-CZ" sz="2000"/>
        </a:p>
      </dgm:t>
    </dgm:pt>
    <dgm:pt modelId="{3C5A6933-EA3E-4F3F-A26A-7C77EAA634B9}" type="sibTrans" cxnId="{C9D1179D-5404-4047-AA68-669BE1232BCB}">
      <dgm:prSet/>
      <dgm:spPr/>
      <dgm:t>
        <a:bodyPr/>
        <a:lstStyle/>
        <a:p>
          <a:endParaRPr lang="cs-CZ" sz="2000"/>
        </a:p>
      </dgm:t>
    </dgm:pt>
    <dgm:pt modelId="{FDE5B172-A8AB-42F0-9A11-B7B9608B3892}">
      <dgm:prSet custT="1"/>
      <dgm:spPr/>
      <dgm:t>
        <a:bodyPr/>
        <a:lstStyle/>
        <a:p>
          <a:r>
            <a:rPr lang="cs-CZ" altLang="cs-CZ" sz="2000"/>
            <a:t>Zákon č. 114/1995 Sb., o vnitrozemské plavbě</a:t>
          </a:r>
          <a:endParaRPr lang="cs-CZ" altLang="cs-CZ" sz="2000" dirty="0"/>
        </a:p>
      </dgm:t>
    </dgm:pt>
    <dgm:pt modelId="{5D934953-89D5-4CAF-BDB8-F527C46529B6}" type="parTrans" cxnId="{6EF79692-412A-497D-9AD3-BDD526351D28}">
      <dgm:prSet/>
      <dgm:spPr/>
      <dgm:t>
        <a:bodyPr/>
        <a:lstStyle/>
        <a:p>
          <a:endParaRPr lang="cs-CZ" sz="2000"/>
        </a:p>
      </dgm:t>
    </dgm:pt>
    <dgm:pt modelId="{72339875-8479-4B01-BAAE-68FCD8A9AB26}" type="sibTrans" cxnId="{6EF79692-412A-497D-9AD3-BDD526351D28}">
      <dgm:prSet/>
      <dgm:spPr/>
      <dgm:t>
        <a:bodyPr/>
        <a:lstStyle/>
        <a:p>
          <a:endParaRPr lang="cs-CZ" sz="2000"/>
        </a:p>
      </dgm:t>
    </dgm:pt>
    <dgm:pt modelId="{91994677-CB60-4709-81CE-DB289CBE4FC3}" type="pres">
      <dgm:prSet presAssocID="{C1DD4FFD-31FA-4A87-A3E1-4518C632C0FE}" presName="Name0" presStyleCnt="0">
        <dgm:presLayoutVars>
          <dgm:chMax val="7"/>
          <dgm:chPref val="7"/>
          <dgm:dir/>
        </dgm:presLayoutVars>
      </dgm:prSet>
      <dgm:spPr/>
    </dgm:pt>
    <dgm:pt modelId="{A3E878CB-FAA5-4B9B-B58E-5A352AFD67E5}" type="pres">
      <dgm:prSet presAssocID="{C1DD4FFD-31FA-4A87-A3E1-4518C632C0FE}" presName="Name1" presStyleCnt="0"/>
      <dgm:spPr/>
    </dgm:pt>
    <dgm:pt modelId="{5BF8A9B6-9AFC-43F6-B8A2-5F79B40F7CF2}" type="pres">
      <dgm:prSet presAssocID="{C1DD4FFD-31FA-4A87-A3E1-4518C632C0FE}" presName="cycle" presStyleCnt="0"/>
      <dgm:spPr/>
    </dgm:pt>
    <dgm:pt modelId="{1CE0BE58-D16E-498A-B4DF-6C8E9AA7E948}" type="pres">
      <dgm:prSet presAssocID="{C1DD4FFD-31FA-4A87-A3E1-4518C632C0FE}" presName="srcNode" presStyleLbl="node1" presStyleIdx="0" presStyleCnt="4"/>
      <dgm:spPr/>
    </dgm:pt>
    <dgm:pt modelId="{2880BC1E-1148-48E4-9CAD-8B060C163D80}" type="pres">
      <dgm:prSet presAssocID="{C1DD4FFD-31FA-4A87-A3E1-4518C632C0FE}" presName="conn" presStyleLbl="parChTrans1D2" presStyleIdx="0" presStyleCnt="1"/>
      <dgm:spPr/>
    </dgm:pt>
    <dgm:pt modelId="{39B47589-DC30-4AB7-938B-AB322DFFB493}" type="pres">
      <dgm:prSet presAssocID="{C1DD4FFD-31FA-4A87-A3E1-4518C632C0FE}" presName="extraNode" presStyleLbl="node1" presStyleIdx="0" presStyleCnt="4"/>
      <dgm:spPr/>
    </dgm:pt>
    <dgm:pt modelId="{C8C70E48-EED1-464D-92EB-0349C71DABE4}" type="pres">
      <dgm:prSet presAssocID="{C1DD4FFD-31FA-4A87-A3E1-4518C632C0FE}" presName="dstNode" presStyleLbl="node1" presStyleIdx="0" presStyleCnt="4"/>
      <dgm:spPr/>
    </dgm:pt>
    <dgm:pt modelId="{3A38DC31-F221-458A-9276-6B474DFE2D24}" type="pres">
      <dgm:prSet presAssocID="{F2D49FCC-FD2D-487E-ACC9-FF0824F959E2}" presName="text_1" presStyleLbl="node1" presStyleIdx="0" presStyleCnt="4">
        <dgm:presLayoutVars>
          <dgm:bulletEnabled val="1"/>
        </dgm:presLayoutVars>
      </dgm:prSet>
      <dgm:spPr/>
    </dgm:pt>
    <dgm:pt modelId="{35B9425A-D376-4F0A-A8BD-97150B9CCA2A}" type="pres">
      <dgm:prSet presAssocID="{F2D49FCC-FD2D-487E-ACC9-FF0824F959E2}" presName="accent_1" presStyleCnt="0"/>
      <dgm:spPr/>
    </dgm:pt>
    <dgm:pt modelId="{082AF7BB-3E14-45FE-A00A-961E404264AD}" type="pres">
      <dgm:prSet presAssocID="{F2D49FCC-FD2D-487E-ACC9-FF0824F959E2}" presName="accentRepeatNode" presStyleLbl="solidFgAcc1" presStyleIdx="0" presStyleCnt="4"/>
      <dgm:spPr/>
    </dgm:pt>
    <dgm:pt modelId="{5A861F09-DD8A-41AB-9EB0-3D4CF3641A6C}" type="pres">
      <dgm:prSet presAssocID="{CD43CD20-DBEF-4D79-A088-F0EE60650A68}" presName="text_2" presStyleLbl="node1" presStyleIdx="1" presStyleCnt="4">
        <dgm:presLayoutVars>
          <dgm:bulletEnabled val="1"/>
        </dgm:presLayoutVars>
      </dgm:prSet>
      <dgm:spPr/>
    </dgm:pt>
    <dgm:pt modelId="{A23D7358-DEE9-4A9D-AA9A-48C37E307A96}" type="pres">
      <dgm:prSet presAssocID="{CD43CD20-DBEF-4D79-A088-F0EE60650A68}" presName="accent_2" presStyleCnt="0"/>
      <dgm:spPr/>
    </dgm:pt>
    <dgm:pt modelId="{7FDECDEF-6E85-4C5E-AF59-C0BF873A67EC}" type="pres">
      <dgm:prSet presAssocID="{CD43CD20-DBEF-4D79-A088-F0EE60650A68}" presName="accentRepeatNode" presStyleLbl="solidFgAcc1" presStyleIdx="1" presStyleCnt="4"/>
      <dgm:spPr/>
    </dgm:pt>
    <dgm:pt modelId="{EBCDD7A2-D30B-4799-900E-0CBC46872860}" type="pres">
      <dgm:prSet presAssocID="{F5D5036B-2048-4980-8A81-E226AB3A5CDD}" presName="text_3" presStyleLbl="node1" presStyleIdx="2" presStyleCnt="4">
        <dgm:presLayoutVars>
          <dgm:bulletEnabled val="1"/>
        </dgm:presLayoutVars>
      </dgm:prSet>
      <dgm:spPr/>
    </dgm:pt>
    <dgm:pt modelId="{61B34A76-22C6-4A44-B0BE-9394D6427541}" type="pres">
      <dgm:prSet presAssocID="{F5D5036B-2048-4980-8A81-E226AB3A5CDD}" presName="accent_3" presStyleCnt="0"/>
      <dgm:spPr/>
    </dgm:pt>
    <dgm:pt modelId="{95072514-1D89-4B64-9E16-08956DFD3C6A}" type="pres">
      <dgm:prSet presAssocID="{F5D5036B-2048-4980-8A81-E226AB3A5CDD}" presName="accentRepeatNode" presStyleLbl="solidFgAcc1" presStyleIdx="2" presStyleCnt="4"/>
      <dgm:spPr/>
    </dgm:pt>
    <dgm:pt modelId="{896AB354-8012-4B47-ADEB-9FFFB160E4E8}" type="pres">
      <dgm:prSet presAssocID="{FDE5B172-A8AB-42F0-9A11-B7B9608B3892}" presName="text_4" presStyleLbl="node1" presStyleIdx="3" presStyleCnt="4">
        <dgm:presLayoutVars>
          <dgm:bulletEnabled val="1"/>
        </dgm:presLayoutVars>
      </dgm:prSet>
      <dgm:spPr/>
    </dgm:pt>
    <dgm:pt modelId="{F0AAFC64-20C7-4564-9BB6-2A4C9C142FBB}" type="pres">
      <dgm:prSet presAssocID="{FDE5B172-A8AB-42F0-9A11-B7B9608B3892}" presName="accent_4" presStyleCnt="0"/>
      <dgm:spPr/>
    </dgm:pt>
    <dgm:pt modelId="{BA9E6F2E-C275-4316-94BA-041A0FB8C775}" type="pres">
      <dgm:prSet presAssocID="{FDE5B172-A8AB-42F0-9A11-B7B9608B3892}" presName="accentRepeatNode" presStyleLbl="solidFgAcc1" presStyleIdx="3" presStyleCnt="4"/>
      <dgm:spPr/>
    </dgm:pt>
  </dgm:ptLst>
  <dgm:cxnLst>
    <dgm:cxn modelId="{C246C103-B9DE-4955-A575-70240C555950}" srcId="{C1DD4FFD-31FA-4A87-A3E1-4518C632C0FE}" destId="{F2D49FCC-FD2D-487E-ACC9-FF0824F959E2}" srcOrd="0" destOrd="0" parTransId="{7AE2F14B-5DBD-4FEA-88F4-5F5647C67477}" sibTransId="{CEF765E9-9B3C-4328-8B05-3796FA805497}"/>
    <dgm:cxn modelId="{5E2BB922-8A7A-44C5-BAC0-727A92E65C50}" type="presOf" srcId="{CEF765E9-9B3C-4328-8B05-3796FA805497}" destId="{2880BC1E-1148-48E4-9CAD-8B060C163D80}" srcOrd="0" destOrd="0" presId="urn:microsoft.com/office/officeart/2008/layout/VerticalCurvedList"/>
    <dgm:cxn modelId="{8DC7B172-4805-4690-B39E-BEB6A7D50B48}" type="presOf" srcId="{C1DD4FFD-31FA-4A87-A3E1-4518C632C0FE}" destId="{91994677-CB60-4709-81CE-DB289CBE4FC3}" srcOrd="0" destOrd="0" presId="urn:microsoft.com/office/officeart/2008/layout/VerticalCurvedList"/>
    <dgm:cxn modelId="{21E91A57-9117-4BA7-8083-0B6DDC3643D8}" type="presOf" srcId="{F2D49FCC-FD2D-487E-ACC9-FF0824F959E2}" destId="{3A38DC31-F221-458A-9276-6B474DFE2D24}" srcOrd="0" destOrd="0" presId="urn:microsoft.com/office/officeart/2008/layout/VerticalCurvedList"/>
    <dgm:cxn modelId="{DA47DB80-2D87-4D29-8F09-0CA2B57EE347}" type="presOf" srcId="{FDE5B172-A8AB-42F0-9A11-B7B9608B3892}" destId="{896AB354-8012-4B47-ADEB-9FFFB160E4E8}" srcOrd="0" destOrd="0" presId="urn:microsoft.com/office/officeart/2008/layout/VerticalCurvedList"/>
    <dgm:cxn modelId="{1D6CE38D-80B9-4AF7-9284-8FF163FF5381}" srcId="{C1DD4FFD-31FA-4A87-A3E1-4518C632C0FE}" destId="{CD43CD20-DBEF-4D79-A088-F0EE60650A68}" srcOrd="1" destOrd="0" parTransId="{B8BB345F-0A76-4E12-9E6A-0440DC04AF62}" sibTransId="{4355AC36-592E-4C47-B2D4-38335A50EDCF}"/>
    <dgm:cxn modelId="{6EF79692-412A-497D-9AD3-BDD526351D28}" srcId="{C1DD4FFD-31FA-4A87-A3E1-4518C632C0FE}" destId="{FDE5B172-A8AB-42F0-9A11-B7B9608B3892}" srcOrd="3" destOrd="0" parTransId="{5D934953-89D5-4CAF-BDB8-F527C46529B6}" sibTransId="{72339875-8479-4B01-BAAE-68FCD8A9AB26}"/>
    <dgm:cxn modelId="{C9D1179D-5404-4047-AA68-669BE1232BCB}" srcId="{C1DD4FFD-31FA-4A87-A3E1-4518C632C0FE}" destId="{F5D5036B-2048-4980-8A81-E226AB3A5CDD}" srcOrd="2" destOrd="0" parTransId="{623961AD-8278-4065-9CA4-167EFC647572}" sibTransId="{3C5A6933-EA3E-4F3F-A26A-7C77EAA634B9}"/>
    <dgm:cxn modelId="{938489C1-EFE0-490A-856B-6A27E19E1601}" type="presOf" srcId="{CD43CD20-DBEF-4D79-A088-F0EE60650A68}" destId="{5A861F09-DD8A-41AB-9EB0-3D4CF3641A6C}" srcOrd="0" destOrd="0" presId="urn:microsoft.com/office/officeart/2008/layout/VerticalCurvedList"/>
    <dgm:cxn modelId="{E5D47BF4-AFAA-47EE-95A4-7C03CF897454}" type="presOf" srcId="{F5D5036B-2048-4980-8A81-E226AB3A5CDD}" destId="{EBCDD7A2-D30B-4799-900E-0CBC46872860}" srcOrd="0" destOrd="0" presId="urn:microsoft.com/office/officeart/2008/layout/VerticalCurvedList"/>
    <dgm:cxn modelId="{9494E0A0-16F6-4EBC-A5F1-EA52EDEC6EAE}" type="presParOf" srcId="{91994677-CB60-4709-81CE-DB289CBE4FC3}" destId="{A3E878CB-FAA5-4B9B-B58E-5A352AFD67E5}" srcOrd="0" destOrd="0" presId="urn:microsoft.com/office/officeart/2008/layout/VerticalCurvedList"/>
    <dgm:cxn modelId="{BEC43AB5-C99D-46D3-9E7F-8749AB30095F}" type="presParOf" srcId="{A3E878CB-FAA5-4B9B-B58E-5A352AFD67E5}" destId="{5BF8A9B6-9AFC-43F6-B8A2-5F79B40F7CF2}" srcOrd="0" destOrd="0" presId="urn:microsoft.com/office/officeart/2008/layout/VerticalCurvedList"/>
    <dgm:cxn modelId="{9789A401-C27B-4B31-8F9D-4A70EEFE98E7}" type="presParOf" srcId="{5BF8A9B6-9AFC-43F6-B8A2-5F79B40F7CF2}" destId="{1CE0BE58-D16E-498A-B4DF-6C8E9AA7E948}" srcOrd="0" destOrd="0" presId="urn:microsoft.com/office/officeart/2008/layout/VerticalCurvedList"/>
    <dgm:cxn modelId="{37FF2029-63C1-448F-8446-EC950B875027}" type="presParOf" srcId="{5BF8A9B6-9AFC-43F6-B8A2-5F79B40F7CF2}" destId="{2880BC1E-1148-48E4-9CAD-8B060C163D80}" srcOrd="1" destOrd="0" presId="urn:microsoft.com/office/officeart/2008/layout/VerticalCurvedList"/>
    <dgm:cxn modelId="{0BA9C16B-4949-43C7-AB4D-212B23F6251F}" type="presParOf" srcId="{5BF8A9B6-9AFC-43F6-B8A2-5F79B40F7CF2}" destId="{39B47589-DC30-4AB7-938B-AB322DFFB493}" srcOrd="2" destOrd="0" presId="urn:microsoft.com/office/officeart/2008/layout/VerticalCurvedList"/>
    <dgm:cxn modelId="{69DB0C26-5D72-4021-A0B5-2455EDB48BBD}" type="presParOf" srcId="{5BF8A9B6-9AFC-43F6-B8A2-5F79B40F7CF2}" destId="{C8C70E48-EED1-464D-92EB-0349C71DABE4}" srcOrd="3" destOrd="0" presId="urn:microsoft.com/office/officeart/2008/layout/VerticalCurvedList"/>
    <dgm:cxn modelId="{8E2271E9-FA2C-4DAA-975B-CBECC4C18801}" type="presParOf" srcId="{A3E878CB-FAA5-4B9B-B58E-5A352AFD67E5}" destId="{3A38DC31-F221-458A-9276-6B474DFE2D24}" srcOrd="1" destOrd="0" presId="urn:microsoft.com/office/officeart/2008/layout/VerticalCurvedList"/>
    <dgm:cxn modelId="{2A945C1A-E156-4A11-A198-BB59274C37BB}" type="presParOf" srcId="{A3E878CB-FAA5-4B9B-B58E-5A352AFD67E5}" destId="{35B9425A-D376-4F0A-A8BD-97150B9CCA2A}" srcOrd="2" destOrd="0" presId="urn:microsoft.com/office/officeart/2008/layout/VerticalCurvedList"/>
    <dgm:cxn modelId="{521B5700-48A5-4E0F-9295-9D6B290E831C}" type="presParOf" srcId="{35B9425A-D376-4F0A-A8BD-97150B9CCA2A}" destId="{082AF7BB-3E14-45FE-A00A-961E404264AD}" srcOrd="0" destOrd="0" presId="urn:microsoft.com/office/officeart/2008/layout/VerticalCurvedList"/>
    <dgm:cxn modelId="{653FB3F1-5CCD-4580-91D2-2044889DBCCF}" type="presParOf" srcId="{A3E878CB-FAA5-4B9B-B58E-5A352AFD67E5}" destId="{5A861F09-DD8A-41AB-9EB0-3D4CF3641A6C}" srcOrd="3" destOrd="0" presId="urn:microsoft.com/office/officeart/2008/layout/VerticalCurvedList"/>
    <dgm:cxn modelId="{FA0A3E00-C954-440F-9644-970D77D738A3}" type="presParOf" srcId="{A3E878CB-FAA5-4B9B-B58E-5A352AFD67E5}" destId="{A23D7358-DEE9-4A9D-AA9A-48C37E307A96}" srcOrd="4" destOrd="0" presId="urn:microsoft.com/office/officeart/2008/layout/VerticalCurvedList"/>
    <dgm:cxn modelId="{2C630DD0-F82E-4656-B403-9E3D3540A313}" type="presParOf" srcId="{A23D7358-DEE9-4A9D-AA9A-48C37E307A96}" destId="{7FDECDEF-6E85-4C5E-AF59-C0BF873A67EC}" srcOrd="0" destOrd="0" presId="urn:microsoft.com/office/officeart/2008/layout/VerticalCurvedList"/>
    <dgm:cxn modelId="{D5853243-B8BF-4871-91A6-E7045A10A503}" type="presParOf" srcId="{A3E878CB-FAA5-4B9B-B58E-5A352AFD67E5}" destId="{EBCDD7A2-D30B-4799-900E-0CBC46872860}" srcOrd="5" destOrd="0" presId="urn:microsoft.com/office/officeart/2008/layout/VerticalCurvedList"/>
    <dgm:cxn modelId="{EAC37130-8E06-4B55-9520-34E998413E73}" type="presParOf" srcId="{A3E878CB-FAA5-4B9B-B58E-5A352AFD67E5}" destId="{61B34A76-22C6-4A44-B0BE-9394D6427541}" srcOrd="6" destOrd="0" presId="urn:microsoft.com/office/officeart/2008/layout/VerticalCurvedList"/>
    <dgm:cxn modelId="{F1797AC3-73FD-4124-8CFD-3AB4D9614943}" type="presParOf" srcId="{61B34A76-22C6-4A44-B0BE-9394D6427541}" destId="{95072514-1D89-4B64-9E16-08956DFD3C6A}" srcOrd="0" destOrd="0" presId="urn:microsoft.com/office/officeart/2008/layout/VerticalCurvedList"/>
    <dgm:cxn modelId="{2D0A91B5-34C3-47EC-A2B8-8CC44CC6EC60}" type="presParOf" srcId="{A3E878CB-FAA5-4B9B-B58E-5A352AFD67E5}" destId="{896AB354-8012-4B47-ADEB-9FFFB160E4E8}" srcOrd="7" destOrd="0" presId="urn:microsoft.com/office/officeart/2008/layout/VerticalCurvedList"/>
    <dgm:cxn modelId="{BBAFA4AF-25C0-4A67-BC28-9763E8D2871C}" type="presParOf" srcId="{A3E878CB-FAA5-4B9B-B58E-5A352AFD67E5}" destId="{F0AAFC64-20C7-4564-9BB6-2A4C9C142FBB}" srcOrd="8" destOrd="0" presId="urn:microsoft.com/office/officeart/2008/layout/VerticalCurvedList"/>
    <dgm:cxn modelId="{D1D62B49-8E55-434F-A11C-FB5E4BDD04F4}" type="presParOf" srcId="{F0AAFC64-20C7-4564-9BB6-2A4C9C142FBB}" destId="{BA9E6F2E-C275-4316-94BA-041A0FB8C77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4FD446-F9FE-460C-97DC-A8583BC88BF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cs-CZ"/>
        </a:p>
      </dgm:t>
    </dgm:pt>
    <dgm:pt modelId="{4A816C5F-0227-4630-A77E-1B3AB0074F60}">
      <dgm:prSet phldrT="[Text]"/>
      <dgm:spPr/>
      <dgm:t>
        <a:bodyPr/>
        <a:lstStyle/>
        <a:p>
          <a:r>
            <a:rPr lang="cs-CZ" dirty="0"/>
            <a:t>Přímé nástroje</a:t>
          </a:r>
        </a:p>
      </dgm:t>
    </dgm:pt>
    <dgm:pt modelId="{882F2516-B386-40B3-91D7-621C9C7262B2}" type="parTrans" cxnId="{9E6C6DF4-DDC4-4AAF-B052-9FD693DCA106}">
      <dgm:prSet/>
      <dgm:spPr/>
      <dgm:t>
        <a:bodyPr/>
        <a:lstStyle/>
        <a:p>
          <a:endParaRPr lang="cs-CZ"/>
        </a:p>
      </dgm:t>
    </dgm:pt>
    <dgm:pt modelId="{6AC007D0-6355-4E9C-8DA0-1F11136EB17C}" type="sibTrans" cxnId="{9E6C6DF4-DDC4-4AAF-B052-9FD693DCA106}">
      <dgm:prSet/>
      <dgm:spPr/>
      <dgm:t>
        <a:bodyPr/>
        <a:lstStyle/>
        <a:p>
          <a:endParaRPr lang="cs-CZ"/>
        </a:p>
      </dgm:t>
    </dgm:pt>
    <dgm:pt modelId="{C0650DB3-02E3-46A8-8268-9DE742290D00}">
      <dgm:prSet phldrT="[Text]"/>
      <dgm:spPr/>
      <dgm:t>
        <a:bodyPr/>
        <a:lstStyle/>
        <a:p>
          <a:r>
            <a:rPr lang="cs-CZ" dirty="0"/>
            <a:t>Nepřímé nástroje</a:t>
          </a:r>
        </a:p>
      </dgm:t>
    </dgm:pt>
    <dgm:pt modelId="{5DB540C5-6627-4E36-92A2-54A577B9F0E0}" type="parTrans" cxnId="{4228BAE9-9FDF-46AC-AEF9-6DB63ACA0304}">
      <dgm:prSet/>
      <dgm:spPr/>
      <dgm:t>
        <a:bodyPr/>
        <a:lstStyle/>
        <a:p>
          <a:endParaRPr lang="cs-CZ"/>
        </a:p>
      </dgm:t>
    </dgm:pt>
    <dgm:pt modelId="{A9B50348-191C-4641-92B6-48E4885EBC6B}" type="sibTrans" cxnId="{4228BAE9-9FDF-46AC-AEF9-6DB63ACA0304}">
      <dgm:prSet/>
      <dgm:spPr/>
      <dgm:t>
        <a:bodyPr/>
        <a:lstStyle/>
        <a:p>
          <a:endParaRPr lang="cs-CZ"/>
        </a:p>
      </dgm:t>
    </dgm:pt>
    <dgm:pt modelId="{BF73AD1D-DE6B-42BB-B95E-4D178B681AD4}">
      <dgm:prSet phldrT="[Text]"/>
      <dgm:spPr/>
      <dgm:t>
        <a:bodyPr/>
        <a:lstStyle/>
        <a:p>
          <a:r>
            <a:rPr lang="cs-CZ" dirty="0"/>
            <a:t>Dobrovolně (převzaté) závazky</a:t>
          </a:r>
        </a:p>
      </dgm:t>
    </dgm:pt>
    <dgm:pt modelId="{5B77BF2F-90D2-457F-92FC-922E162ED8DF}" type="parTrans" cxnId="{9C06B104-1D5C-4BDF-A1E9-9A532125A5A7}">
      <dgm:prSet/>
      <dgm:spPr/>
      <dgm:t>
        <a:bodyPr/>
        <a:lstStyle/>
        <a:p>
          <a:endParaRPr lang="cs-CZ"/>
        </a:p>
      </dgm:t>
    </dgm:pt>
    <dgm:pt modelId="{E6A2EF16-C6C6-45EC-9298-D8ED67DE903C}" type="sibTrans" cxnId="{9C06B104-1D5C-4BDF-A1E9-9A532125A5A7}">
      <dgm:prSet/>
      <dgm:spPr/>
      <dgm:t>
        <a:bodyPr/>
        <a:lstStyle/>
        <a:p>
          <a:endParaRPr lang="cs-CZ"/>
        </a:p>
      </dgm:t>
    </dgm:pt>
    <dgm:pt modelId="{19C92F29-0D7B-43CE-B645-7F70599EA863}">
      <dgm:prSet phldrT="[Text]"/>
      <dgm:spPr/>
      <dgm:t>
        <a:bodyPr/>
        <a:lstStyle/>
        <a:p>
          <a:r>
            <a:rPr lang="cs-CZ" dirty="0"/>
            <a:t>Přímé aktivity státu</a:t>
          </a:r>
        </a:p>
      </dgm:t>
    </dgm:pt>
    <dgm:pt modelId="{A6265A87-7DFA-410E-9483-2A8F75EA9211}" type="parTrans" cxnId="{F505AAD7-BF2E-498C-A7E1-58314E3B8663}">
      <dgm:prSet/>
      <dgm:spPr/>
      <dgm:t>
        <a:bodyPr/>
        <a:lstStyle/>
        <a:p>
          <a:endParaRPr lang="cs-CZ"/>
        </a:p>
      </dgm:t>
    </dgm:pt>
    <dgm:pt modelId="{6A74DA62-BA21-45B8-A9F8-67FD68FB00DB}" type="sibTrans" cxnId="{F505AAD7-BF2E-498C-A7E1-58314E3B8663}">
      <dgm:prSet/>
      <dgm:spPr/>
      <dgm:t>
        <a:bodyPr/>
        <a:lstStyle/>
        <a:p>
          <a:endParaRPr lang="cs-CZ"/>
        </a:p>
      </dgm:t>
    </dgm:pt>
    <dgm:pt modelId="{3D3802DE-2B12-4B5C-BCC7-408B2CDBE987}" type="pres">
      <dgm:prSet presAssocID="{E14FD446-F9FE-460C-97DC-A8583BC88BF8}" presName="diagram" presStyleCnt="0">
        <dgm:presLayoutVars>
          <dgm:dir/>
          <dgm:resizeHandles val="exact"/>
        </dgm:presLayoutVars>
      </dgm:prSet>
      <dgm:spPr/>
    </dgm:pt>
    <dgm:pt modelId="{B6DE1CC0-6DC9-4E4E-AA09-99228E02158B}" type="pres">
      <dgm:prSet presAssocID="{4A816C5F-0227-4630-A77E-1B3AB0074F60}" presName="node" presStyleLbl="node1" presStyleIdx="0" presStyleCnt="4" custLinFactNeighborX="59975" custLinFactNeighborY="3720">
        <dgm:presLayoutVars>
          <dgm:bulletEnabled val="1"/>
        </dgm:presLayoutVars>
      </dgm:prSet>
      <dgm:spPr/>
    </dgm:pt>
    <dgm:pt modelId="{1AF69B17-4BB3-45D4-BE0A-591381AB57AD}" type="pres">
      <dgm:prSet presAssocID="{6AC007D0-6355-4E9C-8DA0-1F11136EB17C}" presName="sibTrans" presStyleCnt="0"/>
      <dgm:spPr/>
    </dgm:pt>
    <dgm:pt modelId="{9453AC16-30C9-4B94-9503-78D664BCA1DD}" type="pres">
      <dgm:prSet presAssocID="{C0650DB3-02E3-46A8-8268-9DE742290D00}" presName="node" presStyleLbl="node1" presStyleIdx="1" presStyleCnt="4" custLinFactNeighborX="49975" custLinFactNeighborY="4076">
        <dgm:presLayoutVars>
          <dgm:bulletEnabled val="1"/>
        </dgm:presLayoutVars>
      </dgm:prSet>
      <dgm:spPr/>
    </dgm:pt>
    <dgm:pt modelId="{279CABF7-4055-410C-9C78-CDDDD3978E16}" type="pres">
      <dgm:prSet presAssocID="{A9B50348-191C-4641-92B6-48E4885EBC6B}" presName="sibTrans" presStyleCnt="0"/>
      <dgm:spPr/>
    </dgm:pt>
    <dgm:pt modelId="{695B11C1-CA37-44CE-AA3A-F23DAAABA3E7}" type="pres">
      <dgm:prSet presAssocID="{BF73AD1D-DE6B-42BB-B95E-4D178B681AD4}" presName="node" presStyleLbl="node1" presStyleIdx="2" presStyleCnt="4" custLinFactY="14870" custLinFactNeighborX="-60025" custLinFactNeighborY="100000">
        <dgm:presLayoutVars>
          <dgm:bulletEnabled val="1"/>
        </dgm:presLayoutVars>
      </dgm:prSet>
      <dgm:spPr/>
    </dgm:pt>
    <dgm:pt modelId="{F67A014B-FF8F-4EC0-B367-6F0B186990ED}" type="pres">
      <dgm:prSet presAssocID="{E6A2EF16-C6C6-45EC-9298-D8ED67DE903C}" presName="sibTrans" presStyleCnt="0"/>
      <dgm:spPr/>
    </dgm:pt>
    <dgm:pt modelId="{5861F6B1-C1F5-45C0-8337-6B8266DB24D5}" type="pres">
      <dgm:prSet presAssocID="{19C92F29-0D7B-43CE-B645-7F70599EA863}" presName="node" presStyleLbl="node1" presStyleIdx="3" presStyleCnt="4" custLinFactNeighborX="-50025" custLinFactNeighborY="-1860">
        <dgm:presLayoutVars>
          <dgm:bulletEnabled val="1"/>
        </dgm:presLayoutVars>
      </dgm:prSet>
      <dgm:spPr/>
    </dgm:pt>
  </dgm:ptLst>
  <dgm:cxnLst>
    <dgm:cxn modelId="{9C06B104-1D5C-4BDF-A1E9-9A532125A5A7}" srcId="{E14FD446-F9FE-460C-97DC-A8583BC88BF8}" destId="{BF73AD1D-DE6B-42BB-B95E-4D178B681AD4}" srcOrd="2" destOrd="0" parTransId="{5B77BF2F-90D2-457F-92FC-922E162ED8DF}" sibTransId="{E6A2EF16-C6C6-45EC-9298-D8ED67DE903C}"/>
    <dgm:cxn modelId="{80625B87-5EA6-4A85-945C-8098ED6794C2}" type="presOf" srcId="{E14FD446-F9FE-460C-97DC-A8583BC88BF8}" destId="{3D3802DE-2B12-4B5C-BCC7-408B2CDBE987}" srcOrd="0" destOrd="0" presId="urn:microsoft.com/office/officeart/2005/8/layout/default"/>
    <dgm:cxn modelId="{B2FF5598-B00F-4D63-82D2-517945C17DEF}" type="presOf" srcId="{C0650DB3-02E3-46A8-8268-9DE742290D00}" destId="{9453AC16-30C9-4B94-9503-78D664BCA1DD}" srcOrd="0" destOrd="0" presId="urn:microsoft.com/office/officeart/2005/8/layout/default"/>
    <dgm:cxn modelId="{E43C5AA8-F1C5-475A-8D38-61058B2026D5}" type="presOf" srcId="{19C92F29-0D7B-43CE-B645-7F70599EA863}" destId="{5861F6B1-C1F5-45C0-8337-6B8266DB24D5}" srcOrd="0" destOrd="0" presId="urn:microsoft.com/office/officeart/2005/8/layout/default"/>
    <dgm:cxn modelId="{CBC2E3C2-455E-4EE2-B732-C83F97ECC556}" type="presOf" srcId="{4A816C5F-0227-4630-A77E-1B3AB0074F60}" destId="{B6DE1CC0-6DC9-4E4E-AA09-99228E02158B}" srcOrd="0" destOrd="0" presId="urn:microsoft.com/office/officeart/2005/8/layout/default"/>
    <dgm:cxn modelId="{F505AAD7-BF2E-498C-A7E1-58314E3B8663}" srcId="{E14FD446-F9FE-460C-97DC-A8583BC88BF8}" destId="{19C92F29-0D7B-43CE-B645-7F70599EA863}" srcOrd="3" destOrd="0" parTransId="{A6265A87-7DFA-410E-9483-2A8F75EA9211}" sibTransId="{6A74DA62-BA21-45B8-A9F8-67FD68FB00DB}"/>
    <dgm:cxn modelId="{4228BAE9-9FDF-46AC-AEF9-6DB63ACA0304}" srcId="{E14FD446-F9FE-460C-97DC-A8583BC88BF8}" destId="{C0650DB3-02E3-46A8-8268-9DE742290D00}" srcOrd="1" destOrd="0" parTransId="{5DB540C5-6627-4E36-92A2-54A577B9F0E0}" sibTransId="{A9B50348-191C-4641-92B6-48E4885EBC6B}"/>
    <dgm:cxn modelId="{E8E090EB-FBED-4E00-9668-DE959A8E32C4}" type="presOf" srcId="{BF73AD1D-DE6B-42BB-B95E-4D178B681AD4}" destId="{695B11C1-CA37-44CE-AA3A-F23DAAABA3E7}" srcOrd="0" destOrd="0" presId="urn:microsoft.com/office/officeart/2005/8/layout/default"/>
    <dgm:cxn modelId="{9E6C6DF4-DDC4-4AAF-B052-9FD693DCA106}" srcId="{E14FD446-F9FE-460C-97DC-A8583BC88BF8}" destId="{4A816C5F-0227-4630-A77E-1B3AB0074F60}" srcOrd="0" destOrd="0" parTransId="{882F2516-B386-40B3-91D7-621C9C7262B2}" sibTransId="{6AC007D0-6355-4E9C-8DA0-1F11136EB17C}"/>
    <dgm:cxn modelId="{824C8498-8CFC-4723-B038-B0662A4AFD08}" type="presParOf" srcId="{3D3802DE-2B12-4B5C-BCC7-408B2CDBE987}" destId="{B6DE1CC0-6DC9-4E4E-AA09-99228E02158B}" srcOrd="0" destOrd="0" presId="urn:microsoft.com/office/officeart/2005/8/layout/default"/>
    <dgm:cxn modelId="{C115B95B-F2CD-4D5C-959F-90C200142827}" type="presParOf" srcId="{3D3802DE-2B12-4B5C-BCC7-408B2CDBE987}" destId="{1AF69B17-4BB3-45D4-BE0A-591381AB57AD}" srcOrd="1" destOrd="0" presId="urn:microsoft.com/office/officeart/2005/8/layout/default"/>
    <dgm:cxn modelId="{138CD0AE-4EB5-463F-B168-0D4480BBD2CF}" type="presParOf" srcId="{3D3802DE-2B12-4B5C-BCC7-408B2CDBE987}" destId="{9453AC16-30C9-4B94-9503-78D664BCA1DD}" srcOrd="2" destOrd="0" presId="urn:microsoft.com/office/officeart/2005/8/layout/default"/>
    <dgm:cxn modelId="{54B1A72A-1B1D-48DF-81FD-F1207D1B9798}" type="presParOf" srcId="{3D3802DE-2B12-4B5C-BCC7-408B2CDBE987}" destId="{279CABF7-4055-410C-9C78-CDDDD3978E16}" srcOrd="3" destOrd="0" presId="urn:microsoft.com/office/officeart/2005/8/layout/default"/>
    <dgm:cxn modelId="{615D82C3-838E-42C8-B500-4F25A5BB9BCB}" type="presParOf" srcId="{3D3802DE-2B12-4B5C-BCC7-408B2CDBE987}" destId="{695B11C1-CA37-44CE-AA3A-F23DAAABA3E7}" srcOrd="4" destOrd="0" presId="urn:microsoft.com/office/officeart/2005/8/layout/default"/>
    <dgm:cxn modelId="{07273D5A-D730-4428-B8E1-99A10FEFCDC5}" type="presParOf" srcId="{3D3802DE-2B12-4B5C-BCC7-408B2CDBE987}" destId="{F67A014B-FF8F-4EC0-B367-6F0B186990ED}" srcOrd="5" destOrd="0" presId="urn:microsoft.com/office/officeart/2005/8/layout/default"/>
    <dgm:cxn modelId="{2D28A06A-2FCB-4206-A1AB-F59C4FE7F194}" type="presParOf" srcId="{3D3802DE-2B12-4B5C-BCC7-408B2CDBE987}" destId="{5861F6B1-C1F5-45C0-8337-6B8266DB24D5}"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D72C42-BE50-493A-8F8D-2F6383810C3B}"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cs-CZ"/>
        </a:p>
      </dgm:t>
    </dgm:pt>
    <dgm:pt modelId="{975BF478-8E43-491D-9222-B4B99ECE737A}">
      <dgm:prSet phldrT="[Text]"/>
      <dgm:spPr/>
      <dgm:t>
        <a:bodyPr/>
        <a:lstStyle/>
        <a:p>
          <a:r>
            <a:rPr lang="cs-CZ" dirty="0"/>
            <a:t>Nakládání s vodami</a:t>
          </a:r>
        </a:p>
      </dgm:t>
    </dgm:pt>
    <dgm:pt modelId="{2FE815D4-7731-4E74-920D-CE8EFF55EFFC}" type="parTrans" cxnId="{37D47281-0E68-4D3E-A990-96F5E69F4DD2}">
      <dgm:prSet/>
      <dgm:spPr/>
      <dgm:t>
        <a:bodyPr/>
        <a:lstStyle/>
        <a:p>
          <a:endParaRPr lang="cs-CZ"/>
        </a:p>
      </dgm:t>
    </dgm:pt>
    <dgm:pt modelId="{3B346FA4-EE1B-4CA8-8BA6-B8F6C5510B00}" type="sibTrans" cxnId="{37D47281-0E68-4D3E-A990-96F5E69F4DD2}">
      <dgm:prSet/>
      <dgm:spPr/>
      <dgm:t>
        <a:bodyPr/>
        <a:lstStyle/>
        <a:p>
          <a:endParaRPr lang="cs-CZ"/>
        </a:p>
      </dgm:t>
    </dgm:pt>
    <dgm:pt modelId="{A9AFFE04-46F8-49AE-9E74-44A7D8E11D72}">
      <dgm:prSet phldrT="[Text]"/>
      <dgm:spPr/>
      <dgm:t>
        <a:bodyPr/>
        <a:lstStyle/>
        <a:p>
          <a:r>
            <a:rPr lang="cs-CZ" dirty="0"/>
            <a:t>Obecné nakládání</a:t>
          </a:r>
        </a:p>
      </dgm:t>
    </dgm:pt>
    <dgm:pt modelId="{2D24FE1C-E85B-4AC3-8CB9-5F8DED429C95}" type="parTrans" cxnId="{B9503221-984C-4AA2-958D-07F575D69212}">
      <dgm:prSet/>
      <dgm:spPr/>
      <dgm:t>
        <a:bodyPr/>
        <a:lstStyle/>
        <a:p>
          <a:endParaRPr lang="cs-CZ"/>
        </a:p>
      </dgm:t>
    </dgm:pt>
    <dgm:pt modelId="{CB1F2E69-03DA-4B8C-B18D-951352B5D60A}" type="sibTrans" cxnId="{B9503221-984C-4AA2-958D-07F575D69212}">
      <dgm:prSet/>
      <dgm:spPr/>
      <dgm:t>
        <a:bodyPr/>
        <a:lstStyle/>
        <a:p>
          <a:endParaRPr lang="cs-CZ"/>
        </a:p>
      </dgm:t>
    </dgm:pt>
    <dgm:pt modelId="{2CBCF506-9A68-4D0C-9011-D313EE5A756F}">
      <dgm:prSet phldrT="[Text]"/>
      <dgm:spPr/>
      <dgm:t>
        <a:bodyPr/>
        <a:lstStyle/>
        <a:p>
          <a:r>
            <a:rPr lang="cs-CZ" dirty="0"/>
            <a:t>S povolením</a:t>
          </a:r>
        </a:p>
      </dgm:t>
    </dgm:pt>
    <dgm:pt modelId="{327C2416-5151-4C01-9AF2-A471A8DA19B1}" type="parTrans" cxnId="{17B41C13-922D-4D20-BE7E-93450BE8EE8F}">
      <dgm:prSet/>
      <dgm:spPr/>
      <dgm:t>
        <a:bodyPr/>
        <a:lstStyle/>
        <a:p>
          <a:endParaRPr lang="cs-CZ"/>
        </a:p>
      </dgm:t>
    </dgm:pt>
    <dgm:pt modelId="{A0419C30-8804-4DD6-A032-30FC9674CC2F}" type="sibTrans" cxnId="{17B41C13-922D-4D20-BE7E-93450BE8EE8F}">
      <dgm:prSet/>
      <dgm:spPr/>
      <dgm:t>
        <a:bodyPr/>
        <a:lstStyle/>
        <a:p>
          <a:endParaRPr lang="cs-CZ"/>
        </a:p>
      </dgm:t>
    </dgm:pt>
    <dgm:pt modelId="{A1634CDA-1115-4F6C-B2F7-3831A61D6A1F}">
      <dgm:prSet phldrT="[Text]"/>
      <dgm:spPr/>
      <dgm:t>
        <a:bodyPr/>
        <a:lstStyle/>
        <a:p>
          <a:r>
            <a:rPr lang="cs-CZ" dirty="0"/>
            <a:t>Se souhlasem</a:t>
          </a:r>
        </a:p>
      </dgm:t>
    </dgm:pt>
    <dgm:pt modelId="{30E4694B-10B6-4C75-B51A-11A1BB8624F2}" type="parTrans" cxnId="{010E2490-EE55-4087-B073-065DF183A1C0}">
      <dgm:prSet/>
      <dgm:spPr/>
      <dgm:t>
        <a:bodyPr/>
        <a:lstStyle/>
        <a:p>
          <a:endParaRPr lang="cs-CZ"/>
        </a:p>
      </dgm:t>
    </dgm:pt>
    <dgm:pt modelId="{12090782-7CAA-4AAC-B12F-4AF3772A926A}" type="sibTrans" cxnId="{010E2490-EE55-4087-B073-065DF183A1C0}">
      <dgm:prSet/>
      <dgm:spPr/>
      <dgm:t>
        <a:bodyPr/>
        <a:lstStyle/>
        <a:p>
          <a:endParaRPr lang="cs-CZ"/>
        </a:p>
      </dgm:t>
    </dgm:pt>
    <dgm:pt modelId="{7B56495E-7013-495D-B3F6-5F78E6E22847}" type="pres">
      <dgm:prSet presAssocID="{0FD72C42-BE50-493A-8F8D-2F6383810C3B}" presName="Name0" presStyleCnt="0">
        <dgm:presLayoutVars>
          <dgm:chPref val="1"/>
          <dgm:dir/>
          <dgm:animOne val="branch"/>
          <dgm:animLvl val="lvl"/>
          <dgm:resizeHandles val="exact"/>
        </dgm:presLayoutVars>
      </dgm:prSet>
      <dgm:spPr/>
    </dgm:pt>
    <dgm:pt modelId="{EAC3C7A8-5EA0-4FD9-BB2B-98A55BE46399}" type="pres">
      <dgm:prSet presAssocID="{975BF478-8E43-491D-9222-B4B99ECE737A}" presName="root1" presStyleCnt="0"/>
      <dgm:spPr/>
    </dgm:pt>
    <dgm:pt modelId="{DCCA7F70-420F-4716-8B3C-5BC6F0AD28D5}" type="pres">
      <dgm:prSet presAssocID="{975BF478-8E43-491D-9222-B4B99ECE737A}" presName="LevelOneTextNode" presStyleLbl="node0" presStyleIdx="0" presStyleCnt="1">
        <dgm:presLayoutVars>
          <dgm:chPref val="3"/>
        </dgm:presLayoutVars>
      </dgm:prSet>
      <dgm:spPr/>
    </dgm:pt>
    <dgm:pt modelId="{8FA46E77-053E-4DCA-B765-4C549191C9D0}" type="pres">
      <dgm:prSet presAssocID="{975BF478-8E43-491D-9222-B4B99ECE737A}" presName="level2hierChild" presStyleCnt="0"/>
      <dgm:spPr/>
    </dgm:pt>
    <dgm:pt modelId="{4A08C856-9791-413B-8031-2F1DBEFC1D98}" type="pres">
      <dgm:prSet presAssocID="{2D24FE1C-E85B-4AC3-8CB9-5F8DED429C95}" presName="conn2-1" presStyleLbl="parChTrans1D2" presStyleIdx="0" presStyleCnt="3"/>
      <dgm:spPr/>
    </dgm:pt>
    <dgm:pt modelId="{CABA2B7D-6802-4D76-A412-6CF45D8C2B8A}" type="pres">
      <dgm:prSet presAssocID="{2D24FE1C-E85B-4AC3-8CB9-5F8DED429C95}" presName="connTx" presStyleLbl="parChTrans1D2" presStyleIdx="0" presStyleCnt="3"/>
      <dgm:spPr/>
    </dgm:pt>
    <dgm:pt modelId="{4EADA335-EE68-48DD-A00C-7CDDB868B584}" type="pres">
      <dgm:prSet presAssocID="{A9AFFE04-46F8-49AE-9E74-44A7D8E11D72}" presName="root2" presStyleCnt="0"/>
      <dgm:spPr/>
    </dgm:pt>
    <dgm:pt modelId="{86374C2D-FA9E-4802-8146-BDB1ECC7C270}" type="pres">
      <dgm:prSet presAssocID="{A9AFFE04-46F8-49AE-9E74-44A7D8E11D72}" presName="LevelTwoTextNode" presStyleLbl="node2" presStyleIdx="0" presStyleCnt="3">
        <dgm:presLayoutVars>
          <dgm:chPref val="3"/>
        </dgm:presLayoutVars>
      </dgm:prSet>
      <dgm:spPr/>
    </dgm:pt>
    <dgm:pt modelId="{10AFBE97-6161-4DFC-9651-EEC4F49E7508}" type="pres">
      <dgm:prSet presAssocID="{A9AFFE04-46F8-49AE-9E74-44A7D8E11D72}" presName="level3hierChild" presStyleCnt="0"/>
      <dgm:spPr/>
    </dgm:pt>
    <dgm:pt modelId="{A1E2C8EE-0D62-4FE5-89AD-8C5968A0824D}" type="pres">
      <dgm:prSet presAssocID="{327C2416-5151-4C01-9AF2-A471A8DA19B1}" presName="conn2-1" presStyleLbl="parChTrans1D2" presStyleIdx="1" presStyleCnt="3"/>
      <dgm:spPr/>
    </dgm:pt>
    <dgm:pt modelId="{D82BF7FF-DFF2-477A-9B86-FD5D52AC1207}" type="pres">
      <dgm:prSet presAssocID="{327C2416-5151-4C01-9AF2-A471A8DA19B1}" presName="connTx" presStyleLbl="parChTrans1D2" presStyleIdx="1" presStyleCnt="3"/>
      <dgm:spPr/>
    </dgm:pt>
    <dgm:pt modelId="{A952FA2B-EB0E-4F73-9E4A-12CF05B68C40}" type="pres">
      <dgm:prSet presAssocID="{2CBCF506-9A68-4D0C-9011-D313EE5A756F}" presName="root2" presStyleCnt="0"/>
      <dgm:spPr/>
    </dgm:pt>
    <dgm:pt modelId="{925280E9-9B2A-4486-A8E7-477E526DC941}" type="pres">
      <dgm:prSet presAssocID="{2CBCF506-9A68-4D0C-9011-D313EE5A756F}" presName="LevelTwoTextNode" presStyleLbl="node2" presStyleIdx="1" presStyleCnt="3">
        <dgm:presLayoutVars>
          <dgm:chPref val="3"/>
        </dgm:presLayoutVars>
      </dgm:prSet>
      <dgm:spPr/>
    </dgm:pt>
    <dgm:pt modelId="{37DDC021-18D5-4165-A5A1-FC5342A05911}" type="pres">
      <dgm:prSet presAssocID="{2CBCF506-9A68-4D0C-9011-D313EE5A756F}" presName="level3hierChild" presStyleCnt="0"/>
      <dgm:spPr/>
    </dgm:pt>
    <dgm:pt modelId="{080B583D-9B16-4895-9966-13288E06B7EF}" type="pres">
      <dgm:prSet presAssocID="{30E4694B-10B6-4C75-B51A-11A1BB8624F2}" presName="conn2-1" presStyleLbl="parChTrans1D2" presStyleIdx="2" presStyleCnt="3"/>
      <dgm:spPr/>
    </dgm:pt>
    <dgm:pt modelId="{4940EDA2-9769-42FC-8163-C10C54E93BAA}" type="pres">
      <dgm:prSet presAssocID="{30E4694B-10B6-4C75-B51A-11A1BB8624F2}" presName="connTx" presStyleLbl="parChTrans1D2" presStyleIdx="2" presStyleCnt="3"/>
      <dgm:spPr/>
    </dgm:pt>
    <dgm:pt modelId="{AEFA34E8-E97E-483D-9FF1-5D2C3EF582A5}" type="pres">
      <dgm:prSet presAssocID="{A1634CDA-1115-4F6C-B2F7-3831A61D6A1F}" presName="root2" presStyleCnt="0"/>
      <dgm:spPr/>
    </dgm:pt>
    <dgm:pt modelId="{1F2DEF33-C3DC-4478-AB1D-4333322B3922}" type="pres">
      <dgm:prSet presAssocID="{A1634CDA-1115-4F6C-B2F7-3831A61D6A1F}" presName="LevelTwoTextNode" presStyleLbl="node2" presStyleIdx="2" presStyleCnt="3">
        <dgm:presLayoutVars>
          <dgm:chPref val="3"/>
        </dgm:presLayoutVars>
      </dgm:prSet>
      <dgm:spPr/>
    </dgm:pt>
    <dgm:pt modelId="{89C167D2-4857-468A-940E-3BB1579B1877}" type="pres">
      <dgm:prSet presAssocID="{A1634CDA-1115-4F6C-B2F7-3831A61D6A1F}" presName="level3hierChild" presStyleCnt="0"/>
      <dgm:spPr/>
    </dgm:pt>
  </dgm:ptLst>
  <dgm:cxnLst>
    <dgm:cxn modelId="{17B41C13-922D-4D20-BE7E-93450BE8EE8F}" srcId="{975BF478-8E43-491D-9222-B4B99ECE737A}" destId="{2CBCF506-9A68-4D0C-9011-D313EE5A756F}" srcOrd="1" destOrd="0" parTransId="{327C2416-5151-4C01-9AF2-A471A8DA19B1}" sibTransId="{A0419C30-8804-4DD6-A032-30FC9674CC2F}"/>
    <dgm:cxn modelId="{77C8C21D-6932-4FFF-B37C-09609B64D333}" type="presOf" srcId="{327C2416-5151-4C01-9AF2-A471A8DA19B1}" destId="{A1E2C8EE-0D62-4FE5-89AD-8C5968A0824D}" srcOrd="0" destOrd="0" presId="urn:microsoft.com/office/officeart/2008/layout/HorizontalMultiLevelHierarchy"/>
    <dgm:cxn modelId="{B9503221-984C-4AA2-958D-07F575D69212}" srcId="{975BF478-8E43-491D-9222-B4B99ECE737A}" destId="{A9AFFE04-46F8-49AE-9E74-44A7D8E11D72}" srcOrd="0" destOrd="0" parTransId="{2D24FE1C-E85B-4AC3-8CB9-5F8DED429C95}" sibTransId="{CB1F2E69-03DA-4B8C-B18D-951352B5D60A}"/>
    <dgm:cxn modelId="{145ECA31-4674-4439-9207-1FB8812A16D3}" type="presOf" srcId="{2CBCF506-9A68-4D0C-9011-D313EE5A756F}" destId="{925280E9-9B2A-4486-A8E7-477E526DC941}" srcOrd="0" destOrd="0" presId="urn:microsoft.com/office/officeart/2008/layout/HorizontalMultiLevelHierarchy"/>
    <dgm:cxn modelId="{DDE4B879-C73C-4FB1-891E-B98977BCE5EA}" type="presOf" srcId="{30E4694B-10B6-4C75-B51A-11A1BB8624F2}" destId="{4940EDA2-9769-42FC-8163-C10C54E93BAA}" srcOrd="1" destOrd="0" presId="urn:microsoft.com/office/officeart/2008/layout/HorizontalMultiLevelHierarchy"/>
    <dgm:cxn modelId="{37D47281-0E68-4D3E-A990-96F5E69F4DD2}" srcId="{0FD72C42-BE50-493A-8F8D-2F6383810C3B}" destId="{975BF478-8E43-491D-9222-B4B99ECE737A}" srcOrd="0" destOrd="0" parTransId="{2FE815D4-7731-4E74-920D-CE8EFF55EFFC}" sibTransId="{3B346FA4-EE1B-4CA8-8BA6-B8F6C5510B00}"/>
    <dgm:cxn modelId="{010E2490-EE55-4087-B073-065DF183A1C0}" srcId="{975BF478-8E43-491D-9222-B4B99ECE737A}" destId="{A1634CDA-1115-4F6C-B2F7-3831A61D6A1F}" srcOrd="2" destOrd="0" parTransId="{30E4694B-10B6-4C75-B51A-11A1BB8624F2}" sibTransId="{12090782-7CAA-4AAC-B12F-4AF3772A926A}"/>
    <dgm:cxn modelId="{2F84FF98-6CF1-4B74-B33F-CD54C9EB97C2}" type="presOf" srcId="{30E4694B-10B6-4C75-B51A-11A1BB8624F2}" destId="{080B583D-9B16-4895-9966-13288E06B7EF}" srcOrd="0" destOrd="0" presId="urn:microsoft.com/office/officeart/2008/layout/HorizontalMultiLevelHierarchy"/>
    <dgm:cxn modelId="{747EFDA7-D890-416E-BF9E-EDCC724A14A7}" type="presOf" srcId="{975BF478-8E43-491D-9222-B4B99ECE737A}" destId="{DCCA7F70-420F-4716-8B3C-5BC6F0AD28D5}" srcOrd="0" destOrd="0" presId="urn:microsoft.com/office/officeart/2008/layout/HorizontalMultiLevelHierarchy"/>
    <dgm:cxn modelId="{496A73AF-855E-402A-90F2-3E5215617B3C}" type="presOf" srcId="{327C2416-5151-4C01-9AF2-A471A8DA19B1}" destId="{D82BF7FF-DFF2-477A-9B86-FD5D52AC1207}" srcOrd="1" destOrd="0" presId="urn:microsoft.com/office/officeart/2008/layout/HorizontalMultiLevelHierarchy"/>
    <dgm:cxn modelId="{74FFB6D0-19BE-40A8-AE85-55D8CD4CF238}" type="presOf" srcId="{2D24FE1C-E85B-4AC3-8CB9-5F8DED429C95}" destId="{CABA2B7D-6802-4D76-A412-6CF45D8C2B8A}" srcOrd="1" destOrd="0" presId="urn:microsoft.com/office/officeart/2008/layout/HorizontalMultiLevelHierarchy"/>
    <dgm:cxn modelId="{B8B963D1-7804-40FA-B72E-6E7FCAA196D1}" type="presOf" srcId="{A1634CDA-1115-4F6C-B2F7-3831A61D6A1F}" destId="{1F2DEF33-C3DC-4478-AB1D-4333322B3922}" srcOrd="0" destOrd="0" presId="urn:microsoft.com/office/officeart/2008/layout/HorizontalMultiLevelHierarchy"/>
    <dgm:cxn modelId="{85C6D8DF-B7D0-4BAF-A9C1-FBE173F73A87}" type="presOf" srcId="{2D24FE1C-E85B-4AC3-8CB9-5F8DED429C95}" destId="{4A08C856-9791-413B-8031-2F1DBEFC1D98}" srcOrd="0" destOrd="0" presId="urn:microsoft.com/office/officeart/2008/layout/HorizontalMultiLevelHierarchy"/>
    <dgm:cxn modelId="{CEFA03E2-FC80-40AB-B140-CDA076F173C1}" type="presOf" srcId="{0FD72C42-BE50-493A-8F8D-2F6383810C3B}" destId="{7B56495E-7013-495D-B3F6-5F78E6E22847}" srcOrd="0" destOrd="0" presId="urn:microsoft.com/office/officeart/2008/layout/HorizontalMultiLevelHierarchy"/>
    <dgm:cxn modelId="{4A86F2EC-1D76-4B42-AE98-14079BF43A9D}" type="presOf" srcId="{A9AFFE04-46F8-49AE-9E74-44A7D8E11D72}" destId="{86374C2D-FA9E-4802-8146-BDB1ECC7C270}" srcOrd="0" destOrd="0" presId="urn:microsoft.com/office/officeart/2008/layout/HorizontalMultiLevelHierarchy"/>
    <dgm:cxn modelId="{80D3791F-A534-4A1B-8CBC-5472A107D2F4}" type="presParOf" srcId="{7B56495E-7013-495D-B3F6-5F78E6E22847}" destId="{EAC3C7A8-5EA0-4FD9-BB2B-98A55BE46399}" srcOrd="0" destOrd="0" presId="urn:microsoft.com/office/officeart/2008/layout/HorizontalMultiLevelHierarchy"/>
    <dgm:cxn modelId="{322A3BDD-1D8F-44DB-B999-D22E2AA0A545}" type="presParOf" srcId="{EAC3C7A8-5EA0-4FD9-BB2B-98A55BE46399}" destId="{DCCA7F70-420F-4716-8B3C-5BC6F0AD28D5}" srcOrd="0" destOrd="0" presId="urn:microsoft.com/office/officeart/2008/layout/HorizontalMultiLevelHierarchy"/>
    <dgm:cxn modelId="{9E0BE040-A0BA-4FE4-9F4C-D258A8605999}" type="presParOf" srcId="{EAC3C7A8-5EA0-4FD9-BB2B-98A55BE46399}" destId="{8FA46E77-053E-4DCA-B765-4C549191C9D0}" srcOrd="1" destOrd="0" presId="urn:microsoft.com/office/officeart/2008/layout/HorizontalMultiLevelHierarchy"/>
    <dgm:cxn modelId="{A16AAFC2-FC06-4BF2-9036-60762A615359}" type="presParOf" srcId="{8FA46E77-053E-4DCA-B765-4C549191C9D0}" destId="{4A08C856-9791-413B-8031-2F1DBEFC1D98}" srcOrd="0" destOrd="0" presId="urn:microsoft.com/office/officeart/2008/layout/HorizontalMultiLevelHierarchy"/>
    <dgm:cxn modelId="{82B95CBE-2AD4-4F04-842D-FA51AA786FED}" type="presParOf" srcId="{4A08C856-9791-413B-8031-2F1DBEFC1D98}" destId="{CABA2B7D-6802-4D76-A412-6CF45D8C2B8A}" srcOrd="0" destOrd="0" presId="urn:microsoft.com/office/officeart/2008/layout/HorizontalMultiLevelHierarchy"/>
    <dgm:cxn modelId="{E0BC1F7A-F50E-4F5E-AF31-BE549F3D03B0}" type="presParOf" srcId="{8FA46E77-053E-4DCA-B765-4C549191C9D0}" destId="{4EADA335-EE68-48DD-A00C-7CDDB868B584}" srcOrd="1" destOrd="0" presId="urn:microsoft.com/office/officeart/2008/layout/HorizontalMultiLevelHierarchy"/>
    <dgm:cxn modelId="{6A03D56A-AB6F-4DB4-9EA9-1F467E123E1F}" type="presParOf" srcId="{4EADA335-EE68-48DD-A00C-7CDDB868B584}" destId="{86374C2D-FA9E-4802-8146-BDB1ECC7C270}" srcOrd="0" destOrd="0" presId="urn:microsoft.com/office/officeart/2008/layout/HorizontalMultiLevelHierarchy"/>
    <dgm:cxn modelId="{AAD7C72E-9B1E-4F1B-99CD-85A1078F8414}" type="presParOf" srcId="{4EADA335-EE68-48DD-A00C-7CDDB868B584}" destId="{10AFBE97-6161-4DFC-9651-EEC4F49E7508}" srcOrd="1" destOrd="0" presId="urn:microsoft.com/office/officeart/2008/layout/HorizontalMultiLevelHierarchy"/>
    <dgm:cxn modelId="{462150FD-2EF1-45E2-AD31-A283D889814D}" type="presParOf" srcId="{8FA46E77-053E-4DCA-B765-4C549191C9D0}" destId="{A1E2C8EE-0D62-4FE5-89AD-8C5968A0824D}" srcOrd="2" destOrd="0" presId="urn:microsoft.com/office/officeart/2008/layout/HorizontalMultiLevelHierarchy"/>
    <dgm:cxn modelId="{1A8CD8CD-5A61-4992-BF3A-157FA198B57F}" type="presParOf" srcId="{A1E2C8EE-0D62-4FE5-89AD-8C5968A0824D}" destId="{D82BF7FF-DFF2-477A-9B86-FD5D52AC1207}" srcOrd="0" destOrd="0" presId="urn:microsoft.com/office/officeart/2008/layout/HorizontalMultiLevelHierarchy"/>
    <dgm:cxn modelId="{EFD51B40-7BB8-4AA3-A816-FC4A3ACE3030}" type="presParOf" srcId="{8FA46E77-053E-4DCA-B765-4C549191C9D0}" destId="{A952FA2B-EB0E-4F73-9E4A-12CF05B68C40}" srcOrd="3" destOrd="0" presId="urn:microsoft.com/office/officeart/2008/layout/HorizontalMultiLevelHierarchy"/>
    <dgm:cxn modelId="{9CA354DC-E7B5-44FA-BD85-9A4A82797CAB}" type="presParOf" srcId="{A952FA2B-EB0E-4F73-9E4A-12CF05B68C40}" destId="{925280E9-9B2A-4486-A8E7-477E526DC941}" srcOrd="0" destOrd="0" presId="urn:microsoft.com/office/officeart/2008/layout/HorizontalMultiLevelHierarchy"/>
    <dgm:cxn modelId="{AD7874AC-5143-46FF-BCC9-236055C816D6}" type="presParOf" srcId="{A952FA2B-EB0E-4F73-9E4A-12CF05B68C40}" destId="{37DDC021-18D5-4165-A5A1-FC5342A05911}" srcOrd="1" destOrd="0" presId="urn:microsoft.com/office/officeart/2008/layout/HorizontalMultiLevelHierarchy"/>
    <dgm:cxn modelId="{1CBD539C-62D1-4288-B683-E32ABC66DFA0}" type="presParOf" srcId="{8FA46E77-053E-4DCA-B765-4C549191C9D0}" destId="{080B583D-9B16-4895-9966-13288E06B7EF}" srcOrd="4" destOrd="0" presId="urn:microsoft.com/office/officeart/2008/layout/HorizontalMultiLevelHierarchy"/>
    <dgm:cxn modelId="{0FD06B8F-7E2A-433A-A279-955662455C4A}" type="presParOf" srcId="{080B583D-9B16-4895-9966-13288E06B7EF}" destId="{4940EDA2-9769-42FC-8163-C10C54E93BAA}" srcOrd="0" destOrd="0" presId="urn:microsoft.com/office/officeart/2008/layout/HorizontalMultiLevelHierarchy"/>
    <dgm:cxn modelId="{8476A824-9A73-4DC9-A779-CB1CA1C09220}" type="presParOf" srcId="{8FA46E77-053E-4DCA-B765-4C549191C9D0}" destId="{AEFA34E8-E97E-483D-9FF1-5D2C3EF582A5}" srcOrd="5" destOrd="0" presId="urn:microsoft.com/office/officeart/2008/layout/HorizontalMultiLevelHierarchy"/>
    <dgm:cxn modelId="{1C7F6AF5-9D2D-447D-9F93-E7520B5DB8A7}" type="presParOf" srcId="{AEFA34E8-E97E-483D-9FF1-5D2C3EF582A5}" destId="{1F2DEF33-C3DC-4478-AB1D-4333322B3922}" srcOrd="0" destOrd="0" presId="urn:microsoft.com/office/officeart/2008/layout/HorizontalMultiLevelHierarchy"/>
    <dgm:cxn modelId="{C2879223-32FD-4783-A620-E487B6D7DB52}" type="presParOf" srcId="{AEFA34E8-E97E-483D-9FF1-5D2C3EF582A5}" destId="{89C167D2-4857-468A-940E-3BB1579B187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12503EB-1598-4312-A381-E7AFC9DFA358}" type="doc">
      <dgm:prSet loTypeId="urn:microsoft.com/office/officeart/2005/8/layout/process1" loCatId="process" qsTypeId="urn:microsoft.com/office/officeart/2005/8/quickstyle/simple1" qsCatId="simple" csTypeId="urn:microsoft.com/office/officeart/2005/8/colors/accent1_2" csCatId="accent1" phldr="1"/>
      <dgm:spPr/>
    </dgm:pt>
    <dgm:pt modelId="{950BD9D7-61C1-47E4-B207-EFCE0B46FBAA}">
      <dgm:prSet phldrT="[Text]"/>
      <dgm:spPr/>
      <dgm:t>
        <a:bodyPr/>
        <a:lstStyle/>
        <a:p>
          <a:r>
            <a:rPr lang="cs-CZ" dirty="0"/>
            <a:t>Územní rozhodnutí</a:t>
          </a:r>
        </a:p>
      </dgm:t>
    </dgm:pt>
    <dgm:pt modelId="{EBF7AF93-35CD-4BA7-8E85-316F56A10890}" type="parTrans" cxnId="{9662F1FE-8778-40B1-8CDC-8ABE187CDF3E}">
      <dgm:prSet/>
      <dgm:spPr/>
      <dgm:t>
        <a:bodyPr/>
        <a:lstStyle/>
        <a:p>
          <a:endParaRPr lang="cs-CZ"/>
        </a:p>
      </dgm:t>
    </dgm:pt>
    <dgm:pt modelId="{57A091EA-A02C-4447-BB77-24B94A4F37F9}" type="sibTrans" cxnId="{9662F1FE-8778-40B1-8CDC-8ABE187CDF3E}">
      <dgm:prSet/>
      <dgm:spPr/>
      <dgm:t>
        <a:bodyPr/>
        <a:lstStyle/>
        <a:p>
          <a:endParaRPr lang="cs-CZ"/>
        </a:p>
      </dgm:t>
    </dgm:pt>
    <dgm:pt modelId="{41069B3B-F648-441E-87B5-CDA8CD69BA10}">
      <dgm:prSet phldrT="[Text]"/>
      <dgm:spPr/>
      <dgm:t>
        <a:bodyPr/>
        <a:lstStyle/>
        <a:p>
          <a:r>
            <a:rPr lang="cs-CZ" dirty="0"/>
            <a:t>Stavební povolení</a:t>
          </a:r>
        </a:p>
      </dgm:t>
    </dgm:pt>
    <dgm:pt modelId="{DCA9A95B-6E99-4939-8579-E2CEA343B133}" type="parTrans" cxnId="{7B6AD9A2-3567-496A-820C-642D623EF250}">
      <dgm:prSet/>
      <dgm:spPr/>
      <dgm:t>
        <a:bodyPr/>
        <a:lstStyle/>
        <a:p>
          <a:endParaRPr lang="cs-CZ"/>
        </a:p>
      </dgm:t>
    </dgm:pt>
    <dgm:pt modelId="{E5B21FCC-AAE5-47B7-8533-3578723D9E64}" type="sibTrans" cxnId="{7B6AD9A2-3567-496A-820C-642D623EF250}">
      <dgm:prSet/>
      <dgm:spPr/>
      <dgm:t>
        <a:bodyPr/>
        <a:lstStyle/>
        <a:p>
          <a:endParaRPr lang="cs-CZ"/>
        </a:p>
      </dgm:t>
    </dgm:pt>
    <dgm:pt modelId="{0B4EBC3D-7109-4E53-96D0-60DC05061FB0}">
      <dgm:prSet phldrT="[Text]"/>
      <dgm:spPr/>
      <dgm:t>
        <a:bodyPr/>
        <a:lstStyle/>
        <a:p>
          <a:r>
            <a:rPr lang="cs-CZ" dirty="0"/>
            <a:t>Povolení nakládání s vodami</a:t>
          </a:r>
        </a:p>
      </dgm:t>
    </dgm:pt>
    <dgm:pt modelId="{37B3652B-181F-4D83-BE2A-80D4171D3AA1}" type="parTrans" cxnId="{9DB8F21B-D6C9-4FA4-B18D-64533C7A3A40}">
      <dgm:prSet/>
      <dgm:spPr/>
      <dgm:t>
        <a:bodyPr/>
        <a:lstStyle/>
        <a:p>
          <a:endParaRPr lang="cs-CZ"/>
        </a:p>
      </dgm:t>
    </dgm:pt>
    <dgm:pt modelId="{3031ED7A-7C8B-4C87-BF4A-8BD795CCC5FD}" type="sibTrans" cxnId="{9DB8F21B-D6C9-4FA4-B18D-64533C7A3A40}">
      <dgm:prSet/>
      <dgm:spPr/>
      <dgm:t>
        <a:bodyPr/>
        <a:lstStyle/>
        <a:p>
          <a:endParaRPr lang="cs-CZ"/>
        </a:p>
      </dgm:t>
    </dgm:pt>
    <dgm:pt modelId="{FF4BAA02-B673-4A24-9382-1456E23675B9}" type="pres">
      <dgm:prSet presAssocID="{912503EB-1598-4312-A381-E7AFC9DFA358}" presName="Name0" presStyleCnt="0">
        <dgm:presLayoutVars>
          <dgm:dir/>
          <dgm:resizeHandles val="exact"/>
        </dgm:presLayoutVars>
      </dgm:prSet>
      <dgm:spPr/>
    </dgm:pt>
    <dgm:pt modelId="{B6B4F889-4FA6-4D45-BBA9-8B4FD705363F}" type="pres">
      <dgm:prSet presAssocID="{950BD9D7-61C1-47E4-B207-EFCE0B46FBAA}" presName="node" presStyleLbl="node1" presStyleIdx="0" presStyleCnt="3">
        <dgm:presLayoutVars>
          <dgm:bulletEnabled val="1"/>
        </dgm:presLayoutVars>
      </dgm:prSet>
      <dgm:spPr/>
    </dgm:pt>
    <dgm:pt modelId="{F32C7C3A-0962-4487-8F35-D32EAA66EF5E}" type="pres">
      <dgm:prSet presAssocID="{57A091EA-A02C-4447-BB77-24B94A4F37F9}" presName="sibTrans" presStyleLbl="sibTrans2D1" presStyleIdx="0" presStyleCnt="2"/>
      <dgm:spPr/>
    </dgm:pt>
    <dgm:pt modelId="{179C6809-BD8A-4E31-A5FC-18366B26AA26}" type="pres">
      <dgm:prSet presAssocID="{57A091EA-A02C-4447-BB77-24B94A4F37F9}" presName="connectorText" presStyleLbl="sibTrans2D1" presStyleIdx="0" presStyleCnt="2"/>
      <dgm:spPr/>
    </dgm:pt>
    <dgm:pt modelId="{B3235253-A5F4-4073-B612-5E0D50B368B6}" type="pres">
      <dgm:prSet presAssocID="{41069B3B-F648-441E-87B5-CDA8CD69BA10}" presName="node" presStyleLbl="node1" presStyleIdx="1" presStyleCnt="3">
        <dgm:presLayoutVars>
          <dgm:bulletEnabled val="1"/>
        </dgm:presLayoutVars>
      </dgm:prSet>
      <dgm:spPr/>
    </dgm:pt>
    <dgm:pt modelId="{45D6B1CD-6129-4092-94A9-96E20FDA6434}" type="pres">
      <dgm:prSet presAssocID="{E5B21FCC-AAE5-47B7-8533-3578723D9E64}" presName="sibTrans" presStyleLbl="sibTrans2D1" presStyleIdx="1" presStyleCnt="2"/>
      <dgm:spPr/>
    </dgm:pt>
    <dgm:pt modelId="{0B5579D8-580E-459F-9089-49402AF4C327}" type="pres">
      <dgm:prSet presAssocID="{E5B21FCC-AAE5-47B7-8533-3578723D9E64}" presName="connectorText" presStyleLbl="sibTrans2D1" presStyleIdx="1" presStyleCnt="2"/>
      <dgm:spPr/>
    </dgm:pt>
    <dgm:pt modelId="{3D8CECD4-B2CA-4913-A8F0-184A8A9940AB}" type="pres">
      <dgm:prSet presAssocID="{0B4EBC3D-7109-4E53-96D0-60DC05061FB0}" presName="node" presStyleLbl="node1" presStyleIdx="2" presStyleCnt="3">
        <dgm:presLayoutVars>
          <dgm:bulletEnabled val="1"/>
        </dgm:presLayoutVars>
      </dgm:prSet>
      <dgm:spPr/>
    </dgm:pt>
  </dgm:ptLst>
  <dgm:cxnLst>
    <dgm:cxn modelId="{D5A88810-BFB0-4A06-A4EF-7918A7880990}" type="presOf" srcId="{950BD9D7-61C1-47E4-B207-EFCE0B46FBAA}" destId="{B6B4F889-4FA6-4D45-BBA9-8B4FD705363F}" srcOrd="0" destOrd="0" presId="urn:microsoft.com/office/officeart/2005/8/layout/process1"/>
    <dgm:cxn modelId="{9DB8F21B-D6C9-4FA4-B18D-64533C7A3A40}" srcId="{912503EB-1598-4312-A381-E7AFC9DFA358}" destId="{0B4EBC3D-7109-4E53-96D0-60DC05061FB0}" srcOrd="2" destOrd="0" parTransId="{37B3652B-181F-4D83-BE2A-80D4171D3AA1}" sibTransId="{3031ED7A-7C8B-4C87-BF4A-8BD795CCC5FD}"/>
    <dgm:cxn modelId="{1786161F-6362-455D-AF7B-091D3742A689}" type="presOf" srcId="{57A091EA-A02C-4447-BB77-24B94A4F37F9}" destId="{179C6809-BD8A-4E31-A5FC-18366B26AA26}" srcOrd="1" destOrd="0" presId="urn:microsoft.com/office/officeart/2005/8/layout/process1"/>
    <dgm:cxn modelId="{1293826A-2846-4729-A996-CAE283767BA2}" type="presOf" srcId="{912503EB-1598-4312-A381-E7AFC9DFA358}" destId="{FF4BAA02-B673-4A24-9382-1456E23675B9}" srcOrd="0" destOrd="0" presId="urn:microsoft.com/office/officeart/2005/8/layout/process1"/>
    <dgm:cxn modelId="{88349E6D-A69E-4596-AFB6-340B8BEBEB19}" type="presOf" srcId="{41069B3B-F648-441E-87B5-CDA8CD69BA10}" destId="{B3235253-A5F4-4073-B612-5E0D50B368B6}" srcOrd="0" destOrd="0" presId="urn:microsoft.com/office/officeart/2005/8/layout/process1"/>
    <dgm:cxn modelId="{75229581-6121-4486-8C57-4078C3EA28DE}" type="presOf" srcId="{E5B21FCC-AAE5-47B7-8533-3578723D9E64}" destId="{0B5579D8-580E-459F-9089-49402AF4C327}" srcOrd="1" destOrd="0" presId="urn:microsoft.com/office/officeart/2005/8/layout/process1"/>
    <dgm:cxn modelId="{7B6AD9A2-3567-496A-820C-642D623EF250}" srcId="{912503EB-1598-4312-A381-E7AFC9DFA358}" destId="{41069B3B-F648-441E-87B5-CDA8CD69BA10}" srcOrd="1" destOrd="0" parTransId="{DCA9A95B-6E99-4939-8579-E2CEA343B133}" sibTransId="{E5B21FCC-AAE5-47B7-8533-3578723D9E64}"/>
    <dgm:cxn modelId="{DF2F10AE-2371-406E-8DEB-11199BB04249}" type="presOf" srcId="{57A091EA-A02C-4447-BB77-24B94A4F37F9}" destId="{F32C7C3A-0962-4487-8F35-D32EAA66EF5E}" srcOrd="0" destOrd="0" presId="urn:microsoft.com/office/officeart/2005/8/layout/process1"/>
    <dgm:cxn modelId="{748E43B1-1E1D-409F-BF30-D0EB6B45314D}" type="presOf" srcId="{0B4EBC3D-7109-4E53-96D0-60DC05061FB0}" destId="{3D8CECD4-B2CA-4913-A8F0-184A8A9940AB}" srcOrd="0" destOrd="0" presId="urn:microsoft.com/office/officeart/2005/8/layout/process1"/>
    <dgm:cxn modelId="{1FBE84DE-A2C4-4A97-9400-FA04C7FDF166}" type="presOf" srcId="{E5B21FCC-AAE5-47B7-8533-3578723D9E64}" destId="{45D6B1CD-6129-4092-94A9-96E20FDA6434}" srcOrd="0" destOrd="0" presId="urn:microsoft.com/office/officeart/2005/8/layout/process1"/>
    <dgm:cxn modelId="{9662F1FE-8778-40B1-8CDC-8ABE187CDF3E}" srcId="{912503EB-1598-4312-A381-E7AFC9DFA358}" destId="{950BD9D7-61C1-47E4-B207-EFCE0B46FBAA}" srcOrd="0" destOrd="0" parTransId="{EBF7AF93-35CD-4BA7-8E85-316F56A10890}" sibTransId="{57A091EA-A02C-4447-BB77-24B94A4F37F9}"/>
    <dgm:cxn modelId="{B99C375F-121C-4880-9F9D-462AB9F8FAA1}" type="presParOf" srcId="{FF4BAA02-B673-4A24-9382-1456E23675B9}" destId="{B6B4F889-4FA6-4D45-BBA9-8B4FD705363F}" srcOrd="0" destOrd="0" presId="urn:microsoft.com/office/officeart/2005/8/layout/process1"/>
    <dgm:cxn modelId="{DED869FA-A152-43D6-A05D-8D1561DCC3E6}" type="presParOf" srcId="{FF4BAA02-B673-4A24-9382-1456E23675B9}" destId="{F32C7C3A-0962-4487-8F35-D32EAA66EF5E}" srcOrd="1" destOrd="0" presId="urn:microsoft.com/office/officeart/2005/8/layout/process1"/>
    <dgm:cxn modelId="{0741CF77-5DCE-4FDF-BFEF-68BFF6671659}" type="presParOf" srcId="{F32C7C3A-0962-4487-8F35-D32EAA66EF5E}" destId="{179C6809-BD8A-4E31-A5FC-18366B26AA26}" srcOrd="0" destOrd="0" presId="urn:microsoft.com/office/officeart/2005/8/layout/process1"/>
    <dgm:cxn modelId="{60DCE442-B84B-4A53-A4AE-639143718670}" type="presParOf" srcId="{FF4BAA02-B673-4A24-9382-1456E23675B9}" destId="{B3235253-A5F4-4073-B612-5E0D50B368B6}" srcOrd="2" destOrd="0" presId="urn:microsoft.com/office/officeart/2005/8/layout/process1"/>
    <dgm:cxn modelId="{327BCD4D-6550-4E56-9526-169F95EE761E}" type="presParOf" srcId="{FF4BAA02-B673-4A24-9382-1456E23675B9}" destId="{45D6B1CD-6129-4092-94A9-96E20FDA6434}" srcOrd="3" destOrd="0" presId="urn:microsoft.com/office/officeart/2005/8/layout/process1"/>
    <dgm:cxn modelId="{9E3626FC-781E-4329-90C1-00DAD6390C12}" type="presParOf" srcId="{45D6B1CD-6129-4092-94A9-96E20FDA6434}" destId="{0B5579D8-580E-459F-9089-49402AF4C327}" srcOrd="0" destOrd="0" presId="urn:microsoft.com/office/officeart/2005/8/layout/process1"/>
    <dgm:cxn modelId="{62416457-291B-45DB-884B-6F7E09ECC023}" type="presParOf" srcId="{FF4BAA02-B673-4A24-9382-1456E23675B9}" destId="{3D8CECD4-B2CA-4913-A8F0-184A8A9940AB}"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5FFF4D-2A9D-4DFF-9024-6E8A5E55411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cs-CZ"/>
        </a:p>
      </dgm:t>
    </dgm:pt>
    <dgm:pt modelId="{BBB6D609-0D08-4A3A-8549-9FC14C98A457}">
      <dgm:prSet phldrT="[Text]"/>
      <dgm:spPr/>
      <dgm:t>
        <a:bodyPr/>
        <a:lstStyle/>
        <a:p>
          <a:r>
            <a:rPr lang="cs-CZ" dirty="0"/>
            <a:t>Je to vodní dílo nebo může ovlivnit vodní poměry?</a:t>
          </a:r>
        </a:p>
      </dgm:t>
    </dgm:pt>
    <dgm:pt modelId="{927CD988-E280-45E6-8975-C032A2D852CD}" type="parTrans" cxnId="{B9BF2914-377C-42A9-91C5-9B41D2E23139}">
      <dgm:prSet/>
      <dgm:spPr/>
      <dgm:t>
        <a:bodyPr/>
        <a:lstStyle/>
        <a:p>
          <a:endParaRPr lang="cs-CZ"/>
        </a:p>
      </dgm:t>
    </dgm:pt>
    <dgm:pt modelId="{05A94ABD-D25B-4D5E-A372-4F2CA6A6BBA7}" type="sibTrans" cxnId="{B9BF2914-377C-42A9-91C5-9B41D2E23139}">
      <dgm:prSet/>
      <dgm:spPr/>
      <dgm:t>
        <a:bodyPr/>
        <a:lstStyle/>
        <a:p>
          <a:endParaRPr lang="cs-CZ"/>
        </a:p>
      </dgm:t>
    </dgm:pt>
    <dgm:pt modelId="{71826B84-FCE7-451D-8409-AA079F7717E2}">
      <dgm:prSet phldrT="[Text]"/>
      <dgm:spPr/>
      <dgm:t>
        <a:bodyPr/>
        <a:lstStyle/>
        <a:p>
          <a:r>
            <a:rPr lang="cs-CZ" dirty="0"/>
            <a:t>Postupuju dle VZ a StZ</a:t>
          </a:r>
        </a:p>
      </dgm:t>
    </dgm:pt>
    <dgm:pt modelId="{C7FD5D66-0D3F-48F2-B7F7-24E4BB28D0FE}" type="parTrans" cxnId="{B5EE8109-A909-4CB7-AC8D-CEC96E113DFF}">
      <dgm:prSet/>
      <dgm:spPr/>
      <dgm:t>
        <a:bodyPr/>
        <a:lstStyle/>
        <a:p>
          <a:endParaRPr lang="cs-CZ"/>
        </a:p>
      </dgm:t>
    </dgm:pt>
    <dgm:pt modelId="{E0020BF5-DD75-49B8-9267-C07C71D3F8D5}" type="sibTrans" cxnId="{B5EE8109-A909-4CB7-AC8D-CEC96E113DFF}">
      <dgm:prSet/>
      <dgm:spPr/>
      <dgm:t>
        <a:bodyPr/>
        <a:lstStyle/>
        <a:p>
          <a:endParaRPr lang="cs-CZ"/>
        </a:p>
      </dgm:t>
    </dgm:pt>
    <dgm:pt modelId="{3A8880B1-7E24-4D51-BD02-FF3B0AEE689C}">
      <dgm:prSet phldrT="[Text]"/>
      <dgm:spPr/>
      <dgm:t>
        <a:bodyPr/>
        <a:lstStyle/>
        <a:p>
          <a:r>
            <a:rPr lang="cs-CZ" dirty="0"/>
            <a:t>Budu nakládat s vodami?</a:t>
          </a:r>
        </a:p>
      </dgm:t>
    </dgm:pt>
    <dgm:pt modelId="{4452CD62-00D2-4EB3-9567-B2906AF3152E}" type="parTrans" cxnId="{A5AAEBD9-160A-4002-B35D-BC9FC5DA99BF}">
      <dgm:prSet/>
      <dgm:spPr/>
      <dgm:t>
        <a:bodyPr/>
        <a:lstStyle/>
        <a:p>
          <a:endParaRPr lang="cs-CZ"/>
        </a:p>
      </dgm:t>
    </dgm:pt>
    <dgm:pt modelId="{321F4418-CB3B-4D91-BE38-756A8AA50DE9}" type="sibTrans" cxnId="{A5AAEBD9-160A-4002-B35D-BC9FC5DA99BF}">
      <dgm:prSet/>
      <dgm:spPr/>
      <dgm:t>
        <a:bodyPr/>
        <a:lstStyle/>
        <a:p>
          <a:endParaRPr lang="cs-CZ"/>
        </a:p>
      </dgm:t>
    </dgm:pt>
    <dgm:pt modelId="{11D59F99-8560-4348-A8AA-F5179E1198FB}">
      <dgm:prSet phldrT="[Text]"/>
      <dgm:spPr/>
      <dgm:t>
        <a:bodyPr/>
        <a:lstStyle/>
        <a:p>
          <a:r>
            <a:rPr lang="cs-CZ" dirty="0"/>
            <a:t>Může ohrozit ekologický potenciál?</a:t>
          </a:r>
        </a:p>
      </dgm:t>
    </dgm:pt>
    <dgm:pt modelId="{AF08490E-AE00-4B39-B526-BFA5CBB53A75}" type="parTrans" cxnId="{D0441EE5-0D53-45D3-8B53-2CAC45F4DD8D}">
      <dgm:prSet/>
      <dgm:spPr/>
      <dgm:t>
        <a:bodyPr/>
        <a:lstStyle/>
        <a:p>
          <a:endParaRPr lang="cs-CZ"/>
        </a:p>
      </dgm:t>
    </dgm:pt>
    <dgm:pt modelId="{7F573846-EDF9-49BE-BD89-A5CEC3C94FF8}" type="sibTrans" cxnId="{D0441EE5-0D53-45D3-8B53-2CAC45F4DD8D}">
      <dgm:prSet/>
      <dgm:spPr/>
      <dgm:t>
        <a:bodyPr/>
        <a:lstStyle/>
        <a:p>
          <a:endParaRPr lang="cs-CZ"/>
        </a:p>
      </dgm:t>
    </dgm:pt>
    <dgm:pt modelId="{9B4920F7-F4A4-4FB6-AE0E-8A61C477F701}">
      <dgm:prSet phldrT="[Text]"/>
      <dgm:spPr/>
      <dgm:t>
        <a:bodyPr/>
        <a:lstStyle/>
        <a:p>
          <a:r>
            <a:rPr lang="cs-CZ" dirty="0"/>
            <a:t>Postupuju dle StZ</a:t>
          </a:r>
        </a:p>
      </dgm:t>
    </dgm:pt>
    <dgm:pt modelId="{89E28E43-BA3C-464C-9D8E-D9104357DB0A}" type="parTrans" cxnId="{E95E369C-6E46-4430-8118-954959925C66}">
      <dgm:prSet/>
      <dgm:spPr/>
      <dgm:t>
        <a:bodyPr/>
        <a:lstStyle/>
        <a:p>
          <a:endParaRPr lang="cs-CZ"/>
        </a:p>
      </dgm:t>
    </dgm:pt>
    <dgm:pt modelId="{9D2C23D4-4F68-470C-9C1E-69209F166D21}" type="sibTrans" cxnId="{E95E369C-6E46-4430-8118-954959925C66}">
      <dgm:prSet/>
      <dgm:spPr/>
      <dgm:t>
        <a:bodyPr/>
        <a:lstStyle/>
        <a:p>
          <a:endParaRPr lang="cs-CZ"/>
        </a:p>
      </dgm:t>
    </dgm:pt>
    <dgm:pt modelId="{7D840070-791C-4FD1-B5FB-59735A60C468}">
      <dgm:prSet/>
      <dgm:spPr/>
      <dgm:t>
        <a:bodyPr/>
        <a:lstStyle/>
        <a:p>
          <a:r>
            <a:rPr lang="cs-CZ" dirty="0"/>
            <a:t>U jakého orgánu budu vše řešit?</a:t>
          </a:r>
        </a:p>
      </dgm:t>
    </dgm:pt>
    <dgm:pt modelId="{AAB750AD-04B1-4252-ABD1-958663697BA4}" type="parTrans" cxnId="{C857522D-AD5D-4FA9-9F11-132768C83307}">
      <dgm:prSet/>
      <dgm:spPr/>
      <dgm:t>
        <a:bodyPr/>
        <a:lstStyle/>
        <a:p>
          <a:endParaRPr lang="cs-CZ"/>
        </a:p>
      </dgm:t>
    </dgm:pt>
    <dgm:pt modelId="{1A404495-A68B-414A-8CAA-CAF8E83F1CDB}" type="sibTrans" cxnId="{C857522D-AD5D-4FA9-9F11-132768C83307}">
      <dgm:prSet/>
      <dgm:spPr/>
      <dgm:t>
        <a:bodyPr/>
        <a:lstStyle/>
        <a:p>
          <a:endParaRPr lang="cs-CZ"/>
        </a:p>
      </dgm:t>
    </dgm:pt>
    <dgm:pt modelId="{BBC7DE99-333E-4CDB-B57F-763ABA9DE61B}">
      <dgm:prSet/>
      <dgm:spPr/>
      <dgm:t>
        <a:bodyPr/>
        <a:lstStyle/>
        <a:p>
          <a:r>
            <a:rPr lang="cs-CZ" dirty="0"/>
            <a:t>Potřebuju souhlas?</a:t>
          </a:r>
        </a:p>
      </dgm:t>
    </dgm:pt>
    <dgm:pt modelId="{93F620AE-1F26-489B-A3CC-044BEBCF5116}" type="parTrans" cxnId="{1D5D7A7C-8CB7-468C-A463-0E66661B78B5}">
      <dgm:prSet/>
      <dgm:spPr/>
      <dgm:t>
        <a:bodyPr/>
        <a:lstStyle/>
        <a:p>
          <a:endParaRPr lang="cs-CZ"/>
        </a:p>
      </dgm:t>
    </dgm:pt>
    <dgm:pt modelId="{654816BA-2574-4904-B4AB-62FCA3360E48}" type="sibTrans" cxnId="{1D5D7A7C-8CB7-468C-A463-0E66661B78B5}">
      <dgm:prSet/>
      <dgm:spPr/>
      <dgm:t>
        <a:bodyPr/>
        <a:lstStyle/>
        <a:p>
          <a:endParaRPr lang="cs-CZ"/>
        </a:p>
      </dgm:t>
    </dgm:pt>
    <dgm:pt modelId="{F3217BEE-E2B9-4F9F-88BF-7B0B354D2A70}" type="pres">
      <dgm:prSet presAssocID="{555FFF4D-2A9D-4DFF-9024-6E8A5E55411F}" presName="diagram" presStyleCnt="0">
        <dgm:presLayoutVars>
          <dgm:chPref val="1"/>
          <dgm:dir/>
          <dgm:animOne val="branch"/>
          <dgm:animLvl val="lvl"/>
          <dgm:resizeHandles val="exact"/>
        </dgm:presLayoutVars>
      </dgm:prSet>
      <dgm:spPr/>
    </dgm:pt>
    <dgm:pt modelId="{3302B749-7298-450B-9D88-E43724BA6B8F}" type="pres">
      <dgm:prSet presAssocID="{BBB6D609-0D08-4A3A-8549-9FC14C98A457}" presName="root1" presStyleCnt="0"/>
      <dgm:spPr/>
    </dgm:pt>
    <dgm:pt modelId="{583ADAE1-B091-457C-8E32-FB7EDD4D1635}" type="pres">
      <dgm:prSet presAssocID="{BBB6D609-0D08-4A3A-8549-9FC14C98A457}" presName="LevelOneTextNode" presStyleLbl="node0" presStyleIdx="0" presStyleCnt="1">
        <dgm:presLayoutVars>
          <dgm:chPref val="3"/>
        </dgm:presLayoutVars>
      </dgm:prSet>
      <dgm:spPr/>
    </dgm:pt>
    <dgm:pt modelId="{4CFA9C46-2ABA-48CF-9838-055631563D46}" type="pres">
      <dgm:prSet presAssocID="{BBB6D609-0D08-4A3A-8549-9FC14C98A457}" presName="level2hierChild" presStyleCnt="0"/>
      <dgm:spPr/>
    </dgm:pt>
    <dgm:pt modelId="{E8F659FD-6091-4EF7-9F37-592A748EDA9D}" type="pres">
      <dgm:prSet presAssocID="{C7FD5D66-0D3F-48F2-B7F7-24E4BB28D0FE}" presName="conn2-1" presStyleLbl="parChTrans1D2" presStyleIdx="0" presStyleCnt="2"/>
      <dgm:spPr/>
    </dgm:pt>
    <dgm:pt modelId="{D69614DF-2CDB-4693-A4F1-687BDD7C2C68}" type="pres">
      <dgm:prSet presAssocID="{C7FD5D66-0D3F-48F2-B7F7-24E4BB28D0FE}" presName="connTx" presStyleLbl="parChTrans1D2" presStyleIdx="0" presStyleCnt="2"/>
      <dgm:spPr/>
    </dgm:pt>
    <dgm:pt modelId="{F3EF1448-C0B6-4A03-9200-AE796250B3DD}" type="pres">
      <dgm:prSet presAssocID="{71826B84-FCE7-451D-8409-AA079F7717E2}" presName="root2" presStyleCnt="0"/>
      <dgm:spPr/>
    </dgm:pt>
    <dgm:pt modelId="{71F6F388-A704-47D1-B5C5-C42917BCF671}" type="pres">
      <dgm:prSet presAssocID="{71826B84-FCE7-451D-8409-AA079F7717E2}" presName="LevelTwoTextNode" presStyleLbl="node2" presStyleIdx="0" presStyleCnt="2">
        <dgm:presLayoutVars>
          <dgm:chPref val="3"/>
        </dgm:presLayoutVars>
      </dgm:prSet>
      <dgm:spPr/>
    </dgm:pt>
    <dgm:pt modelId="{8C4F2ADD-F3A4-4D55-BA16-E0C6D9196A06}" type="pres">
      <dgm:prSet presAssocID="{71826B84-FCE7-451D-8409-AA079F7717E2}" presName="level3hierChild" presStyleCnt="0"/>
      <dgm:spPr/>
    </dgm:pt>
    <dgm:pt modelId="{6348398A-7628-49B8-919E-9D23E1A049BE}" type="pres">
      <dgm:prSet presAssocID="{4452CD62-00D2-4EB3-9567-B2906AF3152E}" presName="conn2-1" presStyleLbl="parChTrans1D3" presStyleIdx="0" presStyleCnt="4"/>
      <dgm:spPr/>
    </dgm:pt>
    <dgm:pt modelId="{01C3ED45-FC6D-43AF-BEDC-7C9B10D73F65}" type="pres">
      <dgm:prSet presAssocID="{4452CD62-00D2-4EB3-9567-B2906AF3152E}" presName="connTx" presStyleLbl="parChTrans1D3" presStyleIdx="0" presStyleCnt="4"/>
      <dgm:spPr/>
    </dgm:pt>
    <dgm:pt modelId="{499C84F7-4A2F-4EC4-9E25-16893AD40B92}" type="pres">
      <dgm:prSet presAssocID="{3A8880B1-7E24-4D51-BD02-FF3B0AEE689C}" presName="root2" presStyleCnt="0"/>
      <dgm:spPr/>
    </dgm:pt>
    <dgm:pt modelId="{0C88AF28-2700-4013-B48F-0E413A709F14}" type="pres">
      <dgm:prSet presAssocID="{3A8880B1-7E24-4D51-BD02-FF3B0AEE689C}" presName="LevelTwoTextNode" presStyleLbl="node3" presStyleIdx="0" presStyleCnt="4">
        <dgm:presLayoutVars>
          <dgm:chPref val="3"/>
        </dgm:presLayoutVars>
      </dgm:prSet>
      <dgm:spPr/>
    </dgm:pt>
    <dgm:pt modelId="{006DF324-A814-4E0A-A874-5523A625CC6A}" type="pres">
      <dgm:prSet presAssocID="{3A8880B1-7E24-4D51-BD02-FF3B0AEE689C}" presName="level3hierChild" presStyleCnt="0"/>
      <dgm:spPr/>
    </dgm:pt>
    <dgm:pt modelId="{BA5D52CD-31B8-4451-AA6B-81325D09EA01}" type="pres">
      <dgm:prSet presAssocID="{93F620AE-1F26-489B-A3CC-044BEBCF5116}" presName="conn2-1" presStyleLbl="parChTrans1D3" presStyleIdx="1" presStyleCnt="4"/>
      <dgm:spPr/>
    </dgm:pt>
    <dgm:pt modelId="{71ACC10B-302F-4600-8618-69DB2F460414}" type="pres">
      <dgm:prSet presAssocID="{93F620AE-1F26-489B-A3CC-044BEBCF5116}" presName="connTx" presStyleLbl="parChTrans1D3" presStyleIdx="1" presStyleCnt="4"/>
      <dgm:spPr/>
    </dgm:pt>
    <dgm:pt modelId="{3289ACB7-401C-4202-BE1C-93C5BB17BF53}" type="pres">
      <dgm:prSet presAssocID="{BBC7DE99-333E-4CDB-B57F-763ABA9DE61B}" presName="root2" presStyleCnt="0"/>
      <dgm:spPr/>
    </dgm:pt>
    <dgm:pt modelId="{18572CE3-EFB4-497F-97CB-30DE62524CC1}" type="pres">
      <dgm:prSet presAssocID="{BBC7DE99-333E-4CDB-B57F-763ABA9DE61B}" presName="LevelTwoTextNode" presStyleLbl="node3" presStyleIdx="1" presStyleCnt="4">
        <dgm:presLayoutVars>
          <dgm:chPref val="3"/>
        </dgm:presLayoutVars>
      </dgm:prSet>
      <dgm:spPr/>
    </dgm:pt>
    <dgm:pt modelId="{37B32D7E-2E87-4C6F-B641-6ED6149BD7C5}" type="pres">
      <dgm:prSet presAssocID="{BBC7DE99-333E-4CDB-B57F-763ABA9DE61B}" presName="level3hierChild" presStyleCnt="0"/>
      <dgm:spPr/>
    </dgm:pt>
    <dgm:pt modelId="{91D80690-E097-4A39-BA5D-1017ED62B831}" type="pres">
      <dgm:prSet presAssocID="{AF08490E-AE00-4B39-B526-BFA5CBB53A75}" presName="conn2-1" presStyleLbl="parChTrans1D3" presStyleIdx="2" presStyleCnt="4"/>
      <dgm:spPr/>
    </dgm:pt>
    <dgm:pt modelId="{94C23815-160C-441C-8907-DC0BCF73E0C2}" type="pres">
      <dgm:prSet presAssocID="{AF08490E-AE00-4B39-B526-BFA5CBB53A75}" presName="connTx" presStyleLbl="parChTrans1D3" presStyleIdx="2" presStyleCnt="4"/>
      <dgm:spPr/>
    </dgm:pt>
    <dgm:pt modelId="{55DCDECE-CEC3-4270-8EEE-AA10F7743F22}" type="pres">
      <dgm:prSet presAssocID="{11D59F99-8560-4348-A8AA-F5179E1198FB}" presName="root2" presStyleCnt="0"/>
      <dgm:spPr/>
    </dgm:pt>
    <dgm:pt modelId="{F0E30525-56C3-4057-8951-C5FA73832FAE}" type="pres">
      <dgm:prSet presAssocID="{11D59F99-8560-4348-A8AA-F5179E1198FB}" presName="LevelTwoTextNode" presStyleLbl="node3" presStyleIdx="2" presStyleCnt="4">
        <dgm:presLayoutVars>
          <dgm:chPref val="3"/>
        </dgm:presLayoutVars>
      </dgm:prSet>
      <dgm:spPr/>
    </dgm:pt>
    <dgm:pt modelId="{DACA89FA-7DE0-459E-9912-842298724793}" type="pres">
      <dgm:prSet presAssocID="{11D59F99-8560-4348-A8AA-F5179E1198FB}" presName="level3hierChild" presStyleCnt="0"/>
      <dgm:spPr/>
    </dgm:pt>
    <dgm:pt modelId="{E110302F-D29A-4234-A281-259928BD62A7}" type="pres">
      <dgm:prSet presAssocID="{AAB750AD-04B1-4252-ABD1-958663697BA4}" presName="conn2-1" presStyleLbl="parChTrans1D3" presStyleIdx="3" presStyleCnt="4"/>
      <dgm:spPr/>
    </dgm:pt>
    <dgm:pt modelId="{EF59DA3B-4969-4354-B5A7-38C94C24CDFE}" type="pres">
      <dgm:prSet presAssocID="{AAB750AD-04B1-4252-ABD1-958663697BA4}" presName="connTx" presStyleLbl="parChTrans1D3" presStyleIdx="3" presStyleCnt="4"/>
      <dgm:spPr/>
    </dgm:pt>
    <dgm:pt modelId="{4CA38F35-88E7-4D58-A6EF-24D2CE8ACBB1}" type="pres">
      <dgm:prSet presAssocID="{7D840070-791C-4FD1-B5FB-59735A60C468}" presName="root2" presStyleCnt="0"/>
      <dgm:spPr/>
    </dgm:pt>
    <dgm:pt modelId="{7A9653AF-A653-4A34-9502-DF3DDDA4A244}" type="pres">
      <dgm:prSet presAssocID="{7D840070-791C-4FD1-B5FB-59735A60C468}" presName="LevelTwoTextNode" presStyleLbl="node3" presStyleIdx="3" presStyleCnt="4">
        <dgm:presLayoutVars>
          <dgm:chPref val="3"/>
        </dgm:presLayoutVars>
      </dgm:prSet>
      <dgm:spPr/>
    </dgm:pt>
    <dgm:pt modelId="{21D8EB0F-4F50-4D88-95C6-8EBE6D648154}" type="pres">
      <dgm:prSet presAssocID="{7D840070-791C-4FD1-B5FB-59735A60C468}" presName="level3hierChild" presStyleCnt="0"/>
      <dgm:spPr/>
    </dgm:pt>
    <dgm:pt modelId="{FD22646B-F64E-47BB-8147-0214D0D99937}" type="pres">
      <dgm:prSet presAssocID="{89E28E43-BA3C-464C-9D8E-D9104357DB0A}" presName="conn2-1" presStyleLbl="parChTrans1D2" presStyleIdx="1" presStyleCnt="2"/>
      <dgm:spPr/>
    </dgm:pt>
    <dgm:pt modelId="{C6DEE15F-03F3-4621-AD5A-0F7CECC219F5}" type="pres">
      <dgm:prSet presAssocID="{89E28E43-BA3C-464C-9D8E-D9104357DB0A}" presName="connTx" presStyleLbl="parChTrans1D2" presStyleIdx="1" presStyleCnt="2"/>
      <dgm:spPr/>
    </dgm:pt>
    <dgm:pt modelId="{E237FDAC-BE07-4A19-9128-18D8CE92C3B7}" type="pres">
      <dgm:prSet presAssocID="{9B4920F7-F4A4-4FB6-AE0E-8A61C477F701}" presName="root2" presStyleCnt="0"/>
      <dgm:spPr/>
    </dgm:pt>
    <dgm:pt modelId="{25185DA9-E247-4D94-BEBB-4DA06CA55AC2}" type="pres">
      <dgm:prSet presAssocID="{9B4920F7-F4A4-4FB6-AE0E-8A61C477F701}" presName="LevelTwoTextNode" presStyleLbl="node2" presStyleIdx="1" presStyleCnt="2">
        <dgm:presLayoutVars>
          <dgm:chPref val="3"/>
        </dgm:presLayoutVars>
      </dgm:prSet>
      <dgm:spPr/>
    </dgm:pt>
    <dgm:pt modelId="{67A2AC5F-483D-4A33-8104-A8C85F1CC320}" type="pres">
      <dgm:prSet presAssocID="{9B4920F7-F4A4-4FB6-AE0E-8A61C477F701}" presName="level3hierChild" presStyleCnt="0"/>
      <dgm:spPr/>
    </dgm:pt>
  </dgm:ptLst>
  <dgm:cxnLst>
    <dgm:cxn modelId="{B5EE8109-A909-4CB7-AC8D-CEC96E113DFF}" srcId="{BBB6D609-0D08-4A3A-8549-9FC14C98A457}" destId="{71826B84-FCE7-451D-8409-AA079F7717E2}" srcOrd="0" destOrd="0" parTransId="{C7FD5D66-0D3F-48F2-B7F7-24E4BB28D0FE}" sibTransId="{E0020BF5-DD75-49B8-9267-C07C71D3F8D5}"/>
    <dgm:cxn modelId="{3B9BF50E-08CA-424A-8753-D13E29DE168C}" type="presOf" srcId="{93F620AE-1F26-489B-A3CC-044BEBCF5116}" destId="{BA5D52CD-31B8-4451-AA6B-81325D09EA01}" srcOrd="0" destOrd="0" presId="urn:microsoft.com/office/officeart/2005/8/layout/hierarchy2"/>
    <dgm:cxn modelId="{1C70B411-E7A5-465D-A588-E15FC548A2D1}" type="presOf" srcId="{4452CD62-00D2-4EB3-9567-B2906AF3152E}" destId="{01C3ED45-FC6D-43AF-BEDC-7C9B10D73F65}" srcOrd="1" destOrd="0" presId="urn:microsoft.com/office/officeart/2005/8/layout/hierarchy2"/>
    <dgm:cxn modelId="{B9BF2914-377C-42A9-91C5-9B41D2E23139}" srcId="{555FFF4D-2A9D-4DFF-9024-6E8A5E55411F}" destId="{BBB6D609-0D08-4A3A-8549-9FC14C98A457}" srcOrd="0" destOrd="0" parTransId="{927CD988-E280-45E6-8975-C032A2D852CD}" sibTransId="{05A94ABD-D25B-4D5E-A372-4F2CA6A6BBA7}"/>
    <dgm:cxn modelId="{C857522D-AD5D-4FA9-9F11-132768C83307}" srcId="{71826B84-FCE7-451D-8409-AA079F7717E2}" destId="{7D840070-791C-4FD1-B5FB-59735A60C468}" srcOrd="3" destOrd="0" parTransId="{AAB750AD-04B1-4252-ABD1-958663697BA4}" sibTransId="{1A404495-A68B-414A-8CAA-CAF8E83F1CDB}"/>
    <dgm:cxn modelId="{4A0CF82D-CABA-4F6A-8828-74B947747D8A}" type="presOf" srcId="{93F620AE-1F26-489B-A3CC-044BEBCF5116}" destId="{71ACC10B-302F-4600-8618-69DB2F460414}" srcOrd="1" destOrd="0" presId="urn:microsoft.com/office/officeart/2005/8/layout/hierarchy2"/>
    <dgm:cxn modelId="{BAE7B235-D034-4C5C-8269-CB2E2BB28EF2}" type="presOf" srcId="{C7FD5D66-0D3F-48F2-B7F7-24E4BB28D0FE}" destId="{E8F659FD-6091-4EF7-9F37-592A748EDA9D}" srcOrd="0" destOrd="0" presId="urn:microsoft.com/office/officeart/2005/8/layout/hierarchy2"/>
    <dgm:cxn modelId="{3D933238-E7DE-4909-82B9-14E037631948}" type="presOf" srcId="{AAB750AD-04B1-4252-ABD1-958663697BA4}" destId="{E110302F-D29A-4234-A281-259928BD62A7}" srcOrd="0" destOrd="0" presId="urn:microsoft.com/office/officeart/2005/8/layout/hierarchy2"/>
    <dgm:cxn modelId="{CA399B5B-5F3A-4B1C-992A-E2A3315D9430}" type="presOf" srcId="{11D59F99-8560-4348-A8AA-F5179E1198FB}" destId="{F0E30525-56C3-4057-8951-C5FA73832FAE}" srcOrd="0" destOrd="0" presId="urn:microsoft.com/office/officeart/2005/8/layout/hierarchy2"/>
    <dgm:cxn modelId="{68B7255C-FDC1-4E65-94A0-329D6B2E940D}" type="presOf" srcId="{BBB6D609-0D08-4A3A-8549-9FC14C98A457}" destId="{583ADAE1-B091-457C-8E32-FB7EDD4D1635}" srcOrd="0" destOrd="0" presId="urn:microsoft.com/office/officeart/2005/8/layout/hierarchy2"/>
    <dgm:cxn modelId="{DF470A67-EF0C-4F9D-8B18-7276A9CC63F2}" type="presOf" srcId="{C7FD5D66-0D3F-48F2-B7F7-24E4BB28D0FE}" destId="{D69614DF-2CDB-4693-A4F1-687BDD7C2C68}" srcOrd="1" destOrd="0" presId="urn:microsoft.com/office/officeart/2005/8/layout/hierarchy2"/>
    <dgm:cxn modelId="{6D79AA4D-63FB-4AD5-BE58-02DC8723286C}" type="presOf" srcId="{9B4920F7-F4A4-4FB6-AE0E-8A61C477F701}" destId="{25185DA9-E247-4D94-BEBB-4DA06CA55AC2}" srcOrd="0" destOrd="0" presId="urn:microsoft.com/office/officeart/2005/8/layout/hierarchy2"/>
    <dgm:cxn modelId="{1D5D7A7C-8CB7-468C-A463-0E66661B78B5}" srcId="{71826B84-FCE7-451D-8409-AA079F7717E2}" destId="{BBC7DE99-333E-4CDB-B57F-763ABA9DE61B}" srcOrd="1" destOrd="0" parTransId="{93F620AE-1F26-489B-A3CC-044BEBCF5116}" sibTransId="{654816BA-2574-4904-B4AB-62FCA3360E48}"/>
    <dgm:cxn modelId="{57D6DB81-E7CE-4D33-8F01-93A6F6E04773}" type="presOf" srcId="{7D840070-791C-4FD1-B5FB-59735A60C468}" destId="{7A9653AF-A653-4A34-9502-DF3DDDA4A244}" srcOrd="0" destOrd="0" presId="urn:microsoft.com/office/officeart/2005/8/layout/hierarchy2"/>
    <dgm:cxn modelId="{F675BB83-34D0-46B6-BD69-D27C859EA319}" type="presOf" srcId="{AF08490E-AE00-4B39-B526-BFA5CBB53A75}" destId="{91D80690-E097-4A39-BA5D-1017ED62B831}" srcOrd="0" destOrd="0" presId="urn:microsoft.com/office/officeart/2005/8/layout/hierarchy2"/>
    <dgm:cxn modelId="{7C715887-544B-4BBD-9F0A-AAF07DEB180C}" type="presOf" srcId="{AF08490E-AE00-4B39-B526-BFA5CBB53A75}" destId="{94C23815-160C-441C-8907-DC0BCF73E0C2}" srcOrd="1" destOrd="0" presId="urn:microsoft.com/office/officeart/2005/8/layout/hierarchy2"/>
    <dgm:cxn modelId="{5F2CB189-E842-452C-A830-7B2C3F900FFB}" type="presOf" srcId="{89E28E43-BA3C-464C-9D8E-D9104357DB0A}" destId="{FD22646B-F64E-47BB-8147-0214D0D99937}" srcOrd="0" destOrd="0" presId="urn:microsoft.com/office/officeart/2005/8/layout/hierarchy2"/>
    <dgm:cxn modelId="{F413B88A-308C-4132-AE2A-F0FD96C50AA7}" type="presOf" srcId="{555FFF4D-2A9D-4DFF-9024-6E8A5E55411F}" destId="{F3217BEE-E2B9-4F9F-88BF-7B0B354D2A70}" srcOrd="0" destOrd="0" presId="urn:microsoft.com/office/officeart/2005/8/layout/hierarchy2"/>
    <dgm:cxn modelId="{3D1E6098-A1C8-477B-A072-0F723453FEA5}" type="presOf" srcId="{89E28E43-BA3C-464C-9D8E-D9104357DB0A}" destId="{C6DEE15F-03F3-4621-AD5A-0F7CECC219F5}" srcOrd="1" destOrd="0" presId="urn:microsoft.com/office/officeart/2005/8/layout/hierarchy2"/>
    <dgm:cxn modelId="{E95E369C-6E46-4430-8118-954959925C66}" srcId="{BBB6D609-0D08-4A3A-8549-9FC14C98A457}" destId="{9B4920F7-F4A4-4FB6-AE0E-8A61C477F701}" srcOrd="1" destOrd="0" parTransId="{89E28E43-BA3C-464C-9D8E-D9104357DB0A}" sibTransId="{9D2C23D4-4F68-470C-9C1E-69209F166D21}"/>
    <dgm:cxn modelId="{BA6D03AD-101C-4C9B-B992-177386502763}" type="presOf" srcId="{3A8880B1-7E24-4D51-BD02-FF3B0AEE689C}" destId="{0C88AF28-2700-4013-B48F-0E413A709F14}" srcOrd="0" destOrd="0" presId="urn:microsoft.com/office/officeart/2005/8/layout/hierarchy2"/>
    <dgm:cxn modelId="{56633BAD-4F6A-4D56-BEAF-C9B9A42107B9}" type="presOf" srcId="{BBC7DE99-333E-4CDB-B57F-763ABA9DE61B}" destId="{18572CE3-EFB4-497F-97CB-30DE62524CC1}" srcOrd="0" destOrd="0" presId="urn:microsoft.com/office/officeart/2005/8/layout/hierarchy2"/>
    <dgm:cxn modelId="{5EE314D3-E241-45EC-B1D5-05E41D4379EB}" type="presOf" srcId="{71826B84-FCE7-451D-8409-AA079F7717E2}" destId="{71F6F388-A704-47D1-B5C5-C42917BCF671}" srcOrd="0" destOrd="0" presId="urn:microsoft.com/office/officeart/2005/8/layout/hierarchy2"/>
    <dgm:cxn modelId="{A5AAEBD9-160A-4002-B35D-BC9FC5DA99BF}" srcId="{71826B84-FCE7-451D-8409-AA079F7717E2}" destId="{3A8880B1-7E24-4D51-BD02-FF3B0AEE689C}" srcOrd="0" destOrd="0" parTransId="{4452CD62-00D2-4EB3-9567-B2906AF3152E}" sibTransId="{321F4418-CB3B-4D91-BE38-756A8AA50DE9}"/>
    <dgm:cxn modelId="{D1A278DF-0CD6-42FB-A27F-D894E1A53EFF}" type="presOf" srcId="{4452CD62-00D2-4EB3-9567-B2906AF3152E}" destId="{6348398A-7628-49B8-919E-9D23E1A049BE}" srcOrd="0" destOrd="0" presId="urn:microsoft.com/office/officeart/2005/8/layout/hierarchy2"/>
    <dgm:cxn modelId="{D0441EE5-0D53-45D3-8B53-2CAC45F4DD8D}" srcId="{71826B84-FCE7-451D-8409-AA079F7717E2}" destId="{11D59F99-8560-4348-A8AA-F5179E1198FB}" srcOrd="2" destOrd="0" parTransId="{AF08490E-AE00-4B39-B526-BFA5CBB53A75}" sibTransId="{7F573846-EDF9-49BE-BD89-A5CEC3C94FF8}"/>
    <dgm:cxn modelId="{0DE80BF1-901D-4116-BE0D-D00C139DAF9D}" type="presOf" srcId="{AAB750AD-04B1-4252-ABD1-958663697BA4}" destId="{EF59DA3B-4969-4354-B5A7-38C94C24CDFE}" srcOrd="1" destOrd="0" presId="urn:microsoft.com/office/officeart/2005/8/layout/hierarchy2"/>
    <dgm:cxn modelId="{3AC87422-862E-48D6-86F1-C5905D60B8F9}" type="presParOf" srcId="{F3217BEE-E2B9-4F9F-88BF-7B0B354D2A70}" destId="{3302B749-7298-450B-9D88-E43724BA6B8F}" srcOrd="0" destOrd="0" presId="urn:microsoft.com/office/officeart/2005/8/layout/hierarchy2"/>
    <dgm:cxn modelId="{240AA98E-FF4C-4AB7-BC99-00BEE665093B}" type="presParOf" srcId="{3302B749-7298-450B-9D88-E43724BA6B8F}" destId="{583ADAE1-B091-457C-8E32-FB7EDD4D1635}" srcOrd="0" destOrd="0" presId="urn:microsoft.com/office/officeart/2005/8/layout/hierarchy2"/>
    <dgm:cxn modelId="{5A342E0D-99B2-40C8-969F-5F46201E1077}" type="presParOf" srcId="{3302B749-7298-450B-9D88-E43724BA6B8F}" destId="{4CFA9C46-2ABA-48CF-9838-055631563D46}" srcOrd="1" destOrd="0" presId="urn:microsoft.com/office/officeart/2005/8/layout/hierarchy2"/>
    <dgm:cxn modelId="{CED71576-2FC1-423E-A6E8-C940745E271E}" type="presParOf" srcId="{4CFA9C46-2ABA-48CF-9838-055631563D46}" destId="{E8F659FD-6091-4EF7-9F37-592A748EDA9D}" srcOrd="0" destOrd="0" presId="urn:microsoft.com/office/officeart/2005/8/layout/hierarchy2"/>
    <dgm:cxn modelId="{3FD9A36F-801D-48A4-B3A5-EBAC4F36287C}" type="presParOf" srcId="{E8F659FD-6091-4EF7-9F37-592A748EDA9D}" destId="{D69614DF-2CDB-4693-A4F1-687BDD7C2C68}" srcOrd="0" destOrd="0" presId="urn:microsoft.com/office/officeart/2005/8/layout/hierarchy2"/>
    <dgm:cxn modelId="{64D61A2B-C452-4186-A166-6A1AD859552D}" type="presParOf" srcId="{4CFA9C46-2ABA-48CF-9838-055631563D46}" destId="{F3EF1448-C0B6-4A03-9200-AE796250B3DD}" srcOrd="1" destOrd="0" presId="urn:microsoft.com/office/officeart/2005/8/layout/hierarchy2"/>
    <dgm:cxn modelId="{39334849-AA4B-41F2-A87C-60FC98BEB878}" type="presParOf" srcId="{F3EF1448-C0B6-4A03-9200-AE796250B3DD}" destId="{71F6F388-A704-47D1-B5C5-C42917BCF671}" srcOrd="0" destOrd="0" presId="urn:microsoft.com/office/officeart/2005/8/layout/hierarchy2"/>
    <dgm:cxn modelId="{2990B55E-163C-45E9-AF9B-F665E40C4B84}" type="presParOf" srcId="{F3EF1448-C0B6-4A03-9200-AE796250B3DD}" destId="{8C4F2ADD-F3A4-4D55-BA16-E0C6D9196A06}" srcOrd="1" destOrd="0" presId="urn:microsoft.com/office/officeart/2005/8/layout/hierarchy2"/>
    <dgm:cxn modelId="{D9DC5A00-FAB2-443E-AA62-79C8930E2BB3}" type="presParOf" srcId="{8C4F2ADD-F3A4-4D55-BA16-E0C6D9196A06}" destId="{6348398A-7628-49B8-919E-9D23E1A049BE}" srcOrd="0" destOrd="0" presId="urn:microsoft.com/office/officeart/2005/8/layout/hierarchy2"/>
    <dgm:cxn modelId="{8C0FEBE4-8DE4-4B9E-BD9B-0760D9C1BDA4}" type="presParOf" srcId="{6348398A-7628-49B8-919E-9D23E1A049BE}" destId="{01C3ED45-FC6D-43AF-BEDC-7C9B10D73F65}" srcOrd="0" destOrd="0" presId="urn:microsoft.com/office/officeart/2005/8/layout/hierarchy2"/>
    <dgm:cxn modelId="{1C945A3D-E275-480A-BF10-8A12BB43795F}" type="presParOf" srcId="{8C4F2ADD-F3A4-4D55-BA16-E0C6D9196A06}" destId="{499C84F7-4A2F-4EC4-9E25-16893AD40B92}" srcOrd="1" destOrd="0" presId="urn:microsoft.com/office/officeart/2005/8/layout/hierarchy2"/>
    <dgm:cxn modelId="{AB0D7473-6D85-4EED-8AA0-C1F12AFC64E4}" type="presParOf" srcId="{499C84F7-4A2F-4EC4-9E25-16893AD40B92}" destId="{0C88AF28-2700-4013-B48F-0E413A709F14}" srcOrd="0" destOrd="0" presId="urn:microsoft.com/office/officeart/2005/8/layout/hierarchy2"/>
    <dgm:cxn modelId="{C810D8BD-1FE3-4240-9449-69152D55D380}" type="presParOf" srcId="{499C84F7-4A2F-4EC4-9E25-16893AD40B92}" destId="{006DF324-A814-4E0A-A874-5523A625CC6A}" srcOrd="1" destOrd="0" presId="urn:microsoft.com/office/officeart/2005/8/layout/hierarchy2"/>
    <dgm:cxn modelId="{F072EF49-C75E-4AA9-93D9-1957A537383E}" type="presParOf" srcId="{8C4F2ADD-F3A4-4D55-BA16-E0C6D9196A06}" destId="{BA5D52CD-31B8-4451-AA6B-81325D09EA01}" srcOrd="2" destOrd="0" presId="urn:microsoft.com/office/officeart/2005/8/layout/hierarchy2"/>
    <dgm:cxn modelId="{AC006ED9-0080-4A1B-A74C-09E5517EAB2A}" type="presParOf" srcId="{BA5D52CD-31B8-4451-AA6B-81325D09EA01}" destId="{71ACC10B-302F-4600-8618-69DB2F460414}" srcOrd="0" destOrd="0" presId="urn:microsoft.com/office/officeart/2005/8/layout/hierarchy2"/>
    <dgm:cxn modelId="{EA2122AB-D208-4F0D-ADA9-B5B090C7138E}" type="presParOf" srcId="{8C4F2ADD-F3A4-4D55-BA16-E0C6D9196A06}" destId="{3289ACB7-401C-4202-BE1C-93C5BB17BF53}" srcOrd="3" destOrd="0" presId="urn:microsoft.com/office/officeart/2005/8/layout/hierarchy2"/>
    <dgm:cxn modelId="{17D3724A-114C-48B0-BA0B-5A24BF7DA136}" type="presParOf" srcId="{3289ACB7-401C-4202-BE1C-93C5BB17BF53}" destId="{18572CE3-EFB4-497F-97CB-30DE62524CC1}" srcOrd="0" destOrd="0" presId="urn:microsoft.com/office/officeart/2005/8/layout/hierarchy2"/>
    <dgm:cxn modelId="{AE9E107B-3769-4B98-B080-784E2F74A135}" type="presParOf" srcId="{3289ACB7-401C-4202-BE1C-93C5BB17BF53}" destId="{37B32D7E-2E87-4C6F-B641-6ED6149BD7C5}" srcOrd="1" destOrd="0" presId="urn:microsoft.com/office/officeart/2005/8/layout/hierarchy2"/>
    <dgm:cxn modelId="{54536092-A7BE-4C98-9BBF-ECD97465886A}" type="presParOf" srcId="{8C4F2ADD-F3A4-4D55-BA16-E0C6D9196A06}" destId="{91D80690-E097-4A39-BA5D-1017ED62B831}" srcOrd="4" destOrd="0" presId="urn:microsoft.com/office/officeart/2005/8/layout/hierarchy2"/>
    <dgm:cxn modelId="{190ED268-6790-4446-AEA9-C1C3AF917A5E}" type="presParOf" srcId="{91D80690-E097-4A39-BA5D-1017ED62B831}" destId="{94C23815-160C-441C-8907-DC0BCF73E0C2}" srcOrd="0" destOrd="0" presId="urn:microsoft.com/office/officeart/2005/8/layout/hierarchy2"/>
    <dgm:cxn modelId="{4363E5CF-7CBD-4DBF-AFF9-C037322789A0}" type="presParOf" srcId="{8C4F2ADD-F3A4-4D55-BA16-E0C6D9196A06}" destId="{55DCDECE-CEC3-4270-8EEE-AA10F7743F22}" srcOrd="5" destOrd="0" presId="urn:microsoft.com/office/officeart/2005/8/layout/hierarchy2"/>
    <dgm:cxn modelId="{83333291-1A5D-44B2-8695-163126AC89B9}" type="presParOf" srcId="{55DCDECE-CEC3-4270-8EEE-AA10F7743F22}" destId="{F0E30525-56C3-4057-8951-C5FA73832FAE}" srcOrd="0" destOrd="0" presId="urn:microsoft.com/office/officeart/2005/8/layout/hierarchy2"/>
    <dgm:cxn modelId="{4CBF46B4-5103-4C76-94FF-9EB76E38B30C}" type="presParOf" srcId="{55DCDECE-CEC3-4270-8EEE-AA10F7743F22}" destId="{DACA89FA-7DE0-459E-9912-842298724793}" srcOrd="1" destOrd="0" presId="urn:microsoft.com/office/officeart/2005/8/layout/hierarchy2"/>
    <dgm:cxn modelId="{E20E7CA3-A737-4177-9E15-B3DB2FAF9492}" type="presParOf" srcId="{8C4F2ADD-F3A4-4D55-BA16-E0C6D9196A06}" destId="{E110302F-D29A-4234-A281-259928BD62A7}" srcOrd="6" destOrd="0" presId="urn:microsoft.com/office/officeart/2005/8/layout/hierarchy2"/>
    <dgm:cxn modelId="{2568D6C0-F8B7-4CFA-BA98-6B62D284C8E5}" type="presParOf" srcId="{E110302F-D29A-4234-A281-259928BD62A7}" destId="{EF59DA3B-4969-4354-B5A7-38C94C24CDFE}" srcOrd="0" destOrd="0" presId="urn:microsoft.com/office/officeart/2005/8/layout/hierarchy2"/>
    <dgm:cxn modelId="{8F2A1F16-005A-4359-8A91-BEC839C525EF}" type="presParOf" srcId="{8C4F2ADD-F3A4-4D55-BA16-E0C6D9196A06}" destId="{4CA38F35-88E7-4D58-A6EF-24D2CE8ACBB1}" srcOrd="7" destOrd="0" presId="urn:microsoft.com/office/officeart/2005/8/layout/hierarchy2"/>
    <dgm:cxn modelId="{539DAB55-D4DA-4F50-9879-C367476C1227}" type="presParOf" srcId="{4CA38F35-88E7-4D58-A6EF-24D2CE8ACBB1}" destId="{7A9653AF-A653-4A34-9502-DF3DDDA4A244}" srcOrd="0" destOrd="0" presId="urn:microsoft.com/office/officeart/2005/8/layout/hierarchy2"/>
    <dgm:cxn modelId="{D641F5AF-253F-4F8B-8562-63C78141F408}" type="presParOf" srcId="{4CA38F35-88E7-4D58-A6EF-24D2CE8ACBB1}" destId="{21D8EB0F-4F50-4D88-95C6-8EBE6D648154}" srcOrd="1" destOrd="0" presId="urn:microsoft.com/office/officeart/2005/8/layout/hierarchy2"/>
    <dgm:cxn modelId="{DE63F8CE-6EEC-4D1D-9620-6452992BFD0F}" type="presParOf" srcId="{4CFA9C46-2ABA-48CF-9838-055631563D46}" destId="{FD22646B-F64E-47BB-8147-0214D0D99937}" srcOrd="2" destOrd="0" presId="urn:microsoft.com/office/officeart/2005/8/layout/hierarchy2"/>
    <dgm:cxn modelId="{277FF872-3B49-4E4D-8144-71F4EF497602}" type="presParOf" srcId="{FD22646B-F64E-47BB-8147-0214D0D99937}" destId="{C6DEE15F-03F3-4621-AD5A-0F7CECC219F5}" srcOrd="0" destOrd="0" presId="urn:microsoft.com/office/officeart/2005/8/layout/hierarchy2"/>
    <dgm:cxn modelId="{8FD2DE7B-63C5-46DE-8610-A940B0510D9F}" type="presParOf" srcId="{4CFA9C46-2ABA-48CF-9838-055631563D46}" destId="{E237FDAC-BE07-4A19-9128-18D8CE92C3B7}" srcOrd="3" destOrd="0" presId="urn:microsoft.com/office/officeart/2005/8/layout/hierarchy2"/>
    <dgm:cxn modelId="{9042CC84-F972-4C82-9CA0-5DDFAF5145E3}" type="presParOf" srcId="{E237FDAC-BE07-4A19-9128-18D8CE92C3B7}" destId="{25185DA9-E247-4D94-BEBB-4DA06CA55AC2}" srcOrd="0" destOrd="0" presId="urn:microsoft.com/office/officeart/2005/8/layout/hierarchy2"/>
    <dgm:cxn modelId="{AF1C659C-9EF0-410B-8051-3B873FAD4E27}" type="presParOf" srcId="{E237FDAC-BE07-4A19-9128-18D8CE92C3B7}" destId="{67A2AC5F-483D-4A33-8104-A8C85F1CC320}" srcOrd="1" destOrd="0" presId="urn:microsoft.com/office/officeart/2005/8/layout/hierarchy2"/>
  </dgm:cxnLst>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4D81F-E1B3-4179-A9CD-7D5F69FE2914}">
      <dsp:nvSpPr>
        <dsp:cNvPr id="0" name=""/>
        <dsp:cNvSpPr/>
      </dsp:nvSpPr>
      <dsp:spPr>
        <a:xfrm>
          <a:off x="4614799" y="2514"/>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Klimatická změna</a:t>
          </a:r>
        </a:p>
      </dsp:txBody>
      <dsp:txXfrm>
        <a:off x="4654410" y="42125"/>
        <a:ext cx="1169127" cy="732205"/>
      </dsp:txXfrm>
    </dsp:sp>
    <dsp:sp modelId="{310E6C59-9FA4-439F-B63D-00BF69C602B8}">
      <dsp:nvSpPr>
        <dsp:cNvPr id="0" name=""/>
        <dsp:cNvSpPr/>
      </dsp:nvSpPr>
      <dsp:spPr>
        <a:xfrm>
          <a:off x="2124282" y="408227"/>
          <a:ext cx="6229382" cy="6229382"/>
        </a:xfrm>
        <a:custGeom>
          <a:avLst/>
          <a:gdLst/>
          <a:ahLst/>
          <a:cxnLst/>
          <a:rect l="0" t="0" r="0" b="0"/>
          <a:pathLst>
            <a:path>
              <a:moveTo>
                <a:pt x="3746705" y="64796"/>
              </a:moveTo>
              <a:arcTo wR="3114691" hR="3114691" stAng="16902444" swAng="86814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CD641E8-442C-4C1F-A888-D73E71C3EE70}">
      <dsp:nvSpPr>
        <dsp:cNvPr id="0" name=""/>
        <dsp:cNvSpPr/>
      </dsp:nvSpPr>
      <dsp:spPr>
        <a:xfrm>
          <a:off x="6616884" y="731213"/>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Sucho</a:t>
          </a:r>
        </a:p>
      </dsp:txBody>
      <dsp:txXfrm>
        <a:off x="6656495" y="770824"/>
        <a:ext cx="1169127" cy="732205"/>
      </dsp:txXfrm>
    </dsp:sp>
    <dsp:sp modelId="{B059A226-FC6F-445C-811F-1798F16B3F44}">
      <dsp:nvSpPr>
        <dsp:cNvPr id="0" name=""/>
        <dsp:cNvSpPr/>
      </dsp:nvSpPr>
      <dsp:spPr>
        <a:xfrm>
          <a:off x="2124282" y="408227"/>
          <a:ext cx="6229382" cy="6229382"/>
        </a:xfrm>
        <a:custGeom>
          <a:avLst/>
          <a:gdLst/>
          <a:ahLst/>
          <a:cxnLst/>
          <a:rect l="0" t="0" r="0" b="0"/>
          <a:pathLst>
            <a:path>
              <a:moveTo>
                <a:pt x="5526280" y="1143513"/>
              </a:moveTo>
              <a:arcTo wR="3114691" hR="3114691" stAng="19244293" swAng="12811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0F3F73F-1AF2-42AD-A5F9-78FD0751DC24}">
      <dsp:nvSpPr>
        <dsp:cNvPr id="0" name=""/>
        <dsp:cNvSpPr/>
      </dsp:nvSpPr>
      <dsp:spPr>
        <a:xfrm>
          <a:off x="7682171" y="2576345"/>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Nitráty</a:t>
          </a:r>
        </a:p>
      </dsp:txBody>
      <dsp:txXfrm>
        <a:off x="7721782" y="2615956"/>
        <a:ext cx="1169127" cy="732205"/>
      </dsp:txXfrm>
    </dsp:sp>
    <dsp:sp modelId="{419AA38A-5AF0-4D62-8019-C250C5A1B757}">
      <dsp:nvSpPr>
        <dsp:cNvPr id="0" name=""/>
        <dsp:cNvSpPr/>
      </dsp:nvSpPr>
      <dsp:spPr>
        <a:xfrm>
          <a:off x="2124282" y="408227"/>
          <a:ext cx="6229382" cy="6229382"/>
        </a:xfrm>
        <a:custGeom>
          <a:avLst/>
          <a:gdLst/>
          <a:ahLst/>
          <a:cxnLst/>
          <a:rect l="0" t="0" r="0" b="0"/>
          <a:pathLst>
            <a:path>
              <a:moveTo>
                <a:pt x="6226988" y="2992584"/>
              </a:moveTo>
              <a:arcTo wR="3114691" hR="3114691" stAng="21465193" swAng="142238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AB526C5-D3D4-4CEE-BDE8-EC10E073A6F8}">
      <dsp:nvSpPr>
        <dsp:cNvPr id="0" name=""/>
        <dsp:cNvSpPr/>
      </dsp:nvSpPr>
      <dsp:spPr>
        <a:xfrm>
          <a:off x="7312201" y="4674551"/>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Spotřeba</a:t>
          </a:r>
        </a:p>
      </dsp:txBody>
      <dsp:txXfrm>
        <a:off x="7351812" y="4714162"/>
        <a:ext cx="1169127" cy="732205"/>
      </dsp:txXfrm>
    </dsp:sp>
    <dsp:sp modelId="{299F9B8E-EBD5-4697-919E-A139D1981D39}">
      <dsp:nvSpPr>
        <dsp:cNvPr id="0" name=""/>
        <dsp:cNvSpPr/>
      </dsp:nvSpPr>
      <dsp:spPr>
        <a:xfrm>
          <a:off x="2124282" y="408227"/>
          <a:ext cx="6229382" cy="6229382"/>
        </a:xfrm>
        <a:custGeom>
          <a:avLst/>
          <a:gdLst/>
          <a:ahLst/>
          <a:cxnLst/>
          <a:rect l="0" t="0" r="0" b="0"/>
          <a:pathLst>
            <a:path>
              <a:moveTo>
                <a:pt x="5526711" y="5085341"/>
              </a:moveTo>
              <a:arcTo wR="3114691" hR="3114691" stAng="2354954" swAng="106334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F7576E-3826-47E9-98D5-C9D96D16051D}">
      <dsp:nvSpPr>
        <dsp:cNvPr id="0" name=""/>
        <dsp:cNvSpPr/>
      </dsp:nvSpPr>
      <dsp:spPr>
        <a:xfrm>
          <a:off x="5680086" y="6044058"/>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Vodní organismy</a:t>
          </a:r>
        </a:p>
      </dsp:txBody>
      <dsp:txXfrm>
        <a:off x="5719697" y="6083669"/>
        <a:ext cx="1169127" cy="732205"/>
      </dsp:txXfrm>
    </dsp:sp>
    <dsp:sp modelId="{2C7E3D56-B978-421C-A434-A8B401A6B613}">
      <dsp:nvSpPr>
        <dsp:cNvPr id="0" name=""/>
        <dsp:cNvSpPr/>
      </dsp:nvSpPr>
      <dsp:spPr>
        <a:xfrm>
          <a:off x="2124282" y="408227"/>
          <a:ext cx="6229382" cy="6229382"/>
        </a:xfrm>
        <a:custGeom>
          <a:avLst/>
          <a:gdLst/>
          <a:ahLst/>
          <a:cxnLst/>
          <a:rect l="0" t="0" r="0" b="0"/>
          <a:pathLst>
            <a:path>
              <a:moveTo>
                <a:pt x="3547068" y="6199225"/>
              </a:moveTo>
              <a:arcTo wR="3114691" hR="3114691" stAng="4921230" swAng="957540"/>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FFD8B-F610-49C6-8573-263C2E9688E1}">
      <dsp:nvSpPr>
        <dsp:cNvPr id="0" name=""/>
        <dsp:cNvSpPr/>
      </dsp:nvSpPr>
      <dsp:spPr>
        <a:xfrm>
          <a:off x="3549512" y="6044058"/>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Kvalita</a:t>
          </a:r>
        </a:p>
      </dsp:txBody>
      <dsp:txXfrm>
        <a:off x="3589123" y="6083669"/>
        <a:ext cx="1169127" cy="732205"/>
      </dsp:txXfrm>
    </dsp:sp>
    <dsp:sp modelId="{6597530F-E8B5-4399-9F42-4F401E06B139}">
      <dsp:nvSpPr>
        <dsp:cNvPr id="0" name=""/>
        <dsp:cNvSpPr/>
      </dsp:nvSpPr>
      <dsp:spPr>
        <a:xfrm>
          <a:off x="2124282" y="408227"/>
          <a:ext cx="6229382" cy="6229382"/>
        </a:xfrm>
        <a:custGeom>
          <a:avLst/>
          <a:gdLst/>
          <a:ahLst/>
          <a:cxnLst/>
          <a:rect l="0" t="0" r="0" b="0"/>
          <a:pathLst>
            <a:path>
              <a:moveTo>
                <a:pt x="1417013" y="5726050"/>
              </a:moveTo>
              <a:arcTo wR="3114691" hR="3114691" stAng="7381704" swAng="106334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6927021-1B0E-459A-A1D8-702D581E5617}">
      <dsp:nvSpPr>
        <dsp:cNvPr id="0" name=""/>
        <dsp:cNvSpPr/>
      </dsp:nvSpPr>
      <dsp:spPr>
        <a:xfrm>
          <a:off x="1917397" y="4674551"/>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Kvantita</a:t>
          </a:r>
        </a:p>
      </dsp:txBody>
      <dsp:txXfrm>
        <a:off x="1957008" y="4714162"/>
        <a:ext cx="1169127" cy="732205"/>
      </dsp:txXfrm>
    </dsp:sp>
    <dsp:sp modelId="{0EC9B81F-D5A0-45AC-904A-9A6B885F1D50}">
      <dsp:nvSpPr>
        <dsp:cNvPr id="0" name=""/>
        <dsp:cNvSpPr/>
      </dsp:nvSpPr>
      <dsp:spPr>
        <a:xfrm>
          <a:off x="2124282" y="408227"/>
          <a:ext cx="6229382" cy="6229382"/>
        </a:xfrm>
        <a:custGeom>
          <a:avLst/>
          <a:gdLst/>
          <a:ahLst/>
          <a:cxnLst/>
          <a:rect l="0" t="0" r="0" b="0"/>
          <a:pathLst>
            <a:path>
              <a:moveTo>
                <a:pt x="215924" y="4254187"/>
              </a:moveTo>
              <a:arcTo wR="3114691" hR="3114691" stAng="9512422" swAng="142238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8203D1-411D-4482-A701-AE227F97BF0C}">
      <dsp:nvSpPr>
        <dsp:cNvPr id="0" name=""/>
        <dsp:cNvSpPr/>
      </dsp:nvSpPr>
      <dsp:spPr>
        <a:xfrm>
          <a:off x="1547427" y="2576345"/>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Infrastruktura + monitoring</a:t>
          </a:r>
        </a:p>
      </dsp:txBody>
      <dsp:txXfrm>
        <a:off x="1587038" y="2615956"/>
        <a:ext cx="1169127" cy="732205"/>
      </dsp:txXfrm>
    </dsp:sp>
    <dsp:sp modelId="{E088B95D-78D0-41EA-A22B-9053B30C3937}">
      <dsp:nvSpPr>
        <dsp:cNvPr id="0" name=""/>
        <dsp:cNvSpPr/>
      </dsp:nvSpPr>
      <dsp:spPr>
        <a:xfrm>
          <a:off x="2124282" y="408227"/>
          <a:ext cx="6229382" cy="6229382"/>
        </a:xfrm>
        <a:custGeom>
          <a:avLst/>
          <a:gdLst/>
          <a:ahLst/>
          <a:cxnLst/>
          <a:rect l="0" t="0" r="0" b="0"/>
          <a:pathLst>
            <a:path>
              <a:moveTo>
                <a:pt x="150917" y="2156909"/>
              </a:moveTo>
              <a:arcTo wR="3114691" hR="3114691" stAng="11874535" swAng="128117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44558D0-152D-4821-A18C-B0499E7BE0DE}">
      <dsp:nvSpPr>
        <dsp:cNvPr id="0" name=""/>
        <dsp:cNvSpPr/>
      </dsp:nvSpPr>
      <dsp:spPr>
        <a:xfrm>
          <a:off x="2612714" y="731213"/>
          <a:ext cx="1248349" cy="81142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Dostatečná ochrana</a:t>
          </a:r>
        </a:p>
      </dsp:txBody>
      <dsp:txXfrm>
        <a:off x="2652325" y="770824"/>
        <a:ext cx="1169127" cy="732205"/>
      </dsp:txXfrm>
    </dsp:sp>
    <dsp:sp modelId="{0CD81EB1-A856-4FBB-ACA5-A4CB60CBDF5E}">
      <dsp:nvSpPr>
        <dsp:cNvPr id="0" name=""/>
        <dsp:cNvSpPr/>
      </dsp:nvSpPr>
      <dsp:spPr>
        <a:xfrm>
          <a:off x="2124282" y="408227"/>
          <a:ext cx="6229382" cy="6229382"/>
        </a:xfrm>
        <a:custGeom>
          <a:avLst/>
          <a:gdLst/>
          <a:ahLst/>
          <a:cxnLst/>
          <a:rect l="0" t="0" r="0" b="0"/>
          <a:pathLst>
            <a:path>
              <a:moveTo>
                <a:pt x="1740680" y="319445"/>
              </a:moveTo>
              <a:arcTo wR="3114691" hR="3114691" stAng="14629407" swAng="868149"/>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53505-65AF-47F2-89CD-4F26F8F0A570}">
      <dsp:nvSpPr>
        <dsp:cNvPr id="0" name=""/>
        <dsp:cNvSpPr/>
      </dsp:nvSpPr>
      <dsp:spPr>
        <a:xfrm rot="5400000">
          <a:off x="-427037" y="430174"/>
          <a:ext cx="2846916" cy="19928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Mezinárodní</a:t>
          </a:r>
        </a:p>
      </dsp:txBody>
      <dsp:txXfrm rot="-5400000">
        <a:off x="1" y="999558"/>
        <a:ext cx="1992841" cy="854075"/>
      </dsp:txXfrm>
    </dsp:sp>
    <dsp:sp modelId="{C0F879E0-77CC-4A3C-91E3-58752D043B17}">
      <dsp:nvSpPr>
        <dsp:cNvPr id="0" name=""/>
        <dsp:cNvSpPr/>
      </dsp:nvSpPr>
      <dsp:spPr>
        <a:xfrm rot="5400000">
          <a:off x="4135172" y="-2139193"/>
          <a:ext cx="1850495" cy="61351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cs-CZ" sz="2400" kern="1200" dirty="0">
              <a:hlinkClick xmlns:r="http://schemas.openxmlformats.org/officeDocument/2006/relationships" r:id="rId1"/>
            </a:rPr>
            <a:t>Úmluva</a:t>
          </a:r>
          <a:r>
            <a:rPr lang="cs-CZ" sz="2400" kern="1200" dirty="0"/>
            <a:t> o ochraně a využívání hraničních vodních toků a mezinárodních jezer z roku 1992  + </a:t>
          </a:r>
          <a:r>
            <a:rPr lang="cs-CZ" sz="2400" kern="1200" dirty="0">
              <a:hlinkClick xmlns:r="http://schemas.openxmlformats.org/officeDocument/2006/relationships" r:id="rId2"/>
            </a:rPr>
            <a:t>Protokol</a:t>
          </a:r>
          <a:r>
            <a:rPr lang="cs-CZ" sz="2400" kern="1200" dirty="0"/>
            <a:t> o vodě a zdraví</a:t>
          </a:r>
        </a:p>
        <a:p>
          <a:pPr marL="228600" lvl="1" indent="-228600" algn="l" defTabSz="1066800">
            <a:lnSpc>
              <a:spcPct val="90000"/>
            </a:lnSpc>
            <a:spcBef>
              <a:spcPct val="0"/>
            </a:spcBef>
            <a:spcAft>
              <a:spcPct val="15000"/>
            </a:spcAft>
            <a:buChar char="•"/>
          </a:pPr>
          <a:r>
            <a:rPr lang="cs-CZ" sz="2400" kern="1200" dirty="0"/>
            <a:t>Bilaterální dohody ČR x Sousední státy</a:t>
          </a:r>
        </a:p>
      </dsp:txBody>
      <dsp:txXfrm rot="-5400000">
        <a:off x="1992841" y="93472"/>
        <a:ext cx="6044824" cy="1669827"/>
      </dsp:txXfrm>
    </dsp:sp>
    <dsp:sp modelId="{F9B77B1D-5C83-47D9-B8AC-C5D4D2D7BA87}">
      <dsp:nvSpPr>
        <dsp:cNvPr id="0" name=""/>
        <dsp:cNvSpPr/>
      </dsp:nvSpPr>
      <dsp:spPr>
        <a:xfrm rot="5400000">
          <a:off x="-427037" y="2995650"/>
          <a:ext cx="2846916" cy="199284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EU</a:t>
          </a:r>
        </a:p>
      </dsp:txBody>
      <dsp:txXfrm rot="-5400000">
        <a:off x="1" y="3565034"/>
        <a:ext cx="1992841" cy="854075"/>
      </dsp:txXfrm>
    </dsp:sp>
    <dsp:sp modelId="{357FE677-5905-4F0B-9617-107745CEEC73}">
      <dsp:nvSpPr>
        <dsp:cNvPr id="0" name=""/>
        <dsp:cNvSpPr/>
      </dsp:nvSpPr>
      <dsp:spPr>
        <a:xfrm rot="5400000">
          <a:off x="4135172" y="426281"/>
          <a:ext cx="1850495" cy="613515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cs-CZ" sz="2400" kern="1200"/>
            <a:t>Směrnice Evropského parlamentu a Rady 2000/60/ES ze dne 23. října 2000, kterou se stanoví rámec pro činnost Společenství v oblasti vodní politiky</a:t>
          </a:r>
        </a:p>
      </dsp:txBody>
      <dsp:txXfrm rot="-5400000">
        <a:off x="1992841" y="2658946"/>
        <a:ext cx="6044824" cy="16698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0BC1E-1148-48E4-9CAD-8B060C163D80}">
      <dsp:nvSpPr>
        <dsp:cNvPr id="0" name=""/>
        <dsp:cNvSpPr/>
      </dsp:nvSpPr>
      <dsp:spPr>
        <a:xfrm>
          <a:off x="-7546307" y="-1153185"/>
          <a:ext cx="8979545" cy="8979545"/>
        </a:xfrm>
        <a:prstGeom prst="blockArc">
          <a:avLst>
            <a:gd name="adj1" fmla="val 18900000"/>
            <a:gd name="adj2" fmla="val 2700000"/>
            <a:gd name="adj3" fmla="val 24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38DC31-F221-458A-9276-6B474DFE2D24}">
      <dsp:nvSpPr>
        <dsp:cNvPr id="0" name=""/>
        <dsp:cNvSpPr/>
      </dsp:nvSpPr>
      <dsp:spPr>
        <a:xfrm>
          <a:off x="749762" y="513033"/>
          <a:ext cx="8473814" cy="10266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4865" tIns="50800" rIns="50800" bIns="50800" numCol="1" spcCol="1270" anchor="ctr" anchorCtr="0">
          <a:noAutofit/>
        </a:bodyPr>
        <a:lstStyle/>
        <a:p>
          <a:pPr marL="0" lvl="0" indent="0" algn="l" defTabSz="889000">
            <a:lnSpc>
              <a:spcPct val="90000"/>
            </a:lnSpc>
            <a:spcBef>
              <a:spcPct val="0"/>
            </a:spcBef>
            <a:spcAft>
              <a:spcPct val="35000"/>
            </a:spcAft>
            <a:buNone/>
          </a:pPr>
          <a:r>
            <a:rPr lang="cs-CZ" sz="2000" kern="1200" dirty="0"/>
            <a:t>Zákon č. 254/2001 Sb., o vodách a o změně některých zákonů (vodní zákon), ve znění zákona č. 544/2020 Sb. + prováděcí předpisy</a:t>
          </a:r>
        </a:p>
      </dsp:txBody>
      <dsp:txXfrm>
        <a:off x="749762" y="513033"/>
        <a:ext cx="8473814" cy="1026601"/>
      </dsp:txXfrm>
    </dsp:sp>
    <dsp:sp modelId="{082AF7BB-3E14-45FE-A00A-961E404264AD}">
      <dsp:nvSpPr>
        <dsp:cNvPr id="0" name=""/>
        <dsp:cNvSpPr/>
      </dsp:nvSpPr>
      <dsp:spPr>
        <a:xfrm>
          <a:off x="108137" y="384708"/>
          <a:ext cx="1283251" cy="128325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861F09-DD8A-41AB-9EB0-3D4CF3641A6C}">
      <dsp:nvSpPr>
        <dsp:cNvPr id="0" name=""/>
        <dsp:cNvSpPr/>
      </dsp:nvSpPr>
      <dsp:spPr>
        <a:xfrm>
          <a:off x="1338336" y="2053202"/>
          <a:ext cx="7885240" cy="10266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4865" tIns="50800" rIns="50800" bIns="50800" numCol="1" spcCol="1270" anchor="ctr" anchorCtr="0">
          <a:noAutofit/>
        </a:bodyPr>
        <a:lstStyle/>
        <a:p>
          <a:pPr marL="0" lvl="0" indent="0" algn="l" defTabSz="889000">
            <a:lnSpc>
              <a:spcPct val="90000"/>
            </a:lnSpc>
            <a:spcBef>
              <a:spcPct val="0"/>
            </a:spcBef>
            <a:spcAft>
              <a:spcPct val="35000"/>
            </a:spcAft>
            <a:buNone/>
          </a:pPr>
          <a:r>
            <a:rPr lang="cs-CZ" altLang="cs-CZ" sz="2000" kern="1200" dirty="0"/>
            <a:t>Zákon č. 305/2000 Sb., o povodích</a:t>
          </a:r>
          <a:endParaRPr lang="cs-CZ" sz="2000" kern="1200" dirty="0"/>
        </a:p>
      </dsp:txBody>
      <dsp:txXfrm>
        <a:off x="1338336" y="2053202"/>
        <a:ext cx="7885240" cy="1026601"/>
      </dsp:txXfrm>
    </dsp:sp>
    <dsp:sp modelId="{7FDECDEF-6E85-4C5E-AF59-C0BF873A67EC}">
      <dsp:nvSpPr>
        <dsp:cNvPr id="0" name=""/>
        <dsp:cNvSpPr/>
      </dsp:nvSpPr>
      <dsp:spPr>
        <a:xfrm>
          <a:off x="696711" y="1924877"/>
          <a:ext cx="1283251" cy="128325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CDD7A2-D30B-4799-900E-0CBC46872860}">
      <dsp:nvSpPr>
        <dsp:cNvPr id="0" name=""/>
        <dsp:cNvSpPr/>
      </dsp:nvSpPr>
      <dsp:spPr>
        <a:xfrm>
          <a:off x="1338336" y="3593370"/>
          <a:ext cx="7885240" cy="10266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4865" tIns="50800" rIns="50800" bIns="50800" numCol="1" spcCol="1270" anchor="ctr" anchorCtr="0">
          <a:noAutofit/>
        </a:bodyPr>
        <a:lstStyle/>
        <a:p>
          <a:pPr marL="0" lvl="0" indent="0" algn="l" defTabSz="889000">
            <a:lnSpc>
              <a:spcPct val="90000"/>
            </a:lnSpc>
            <a:spcBef>
              <a:spcPct val="0"/>
            </a:spcBef>
            <a:spcAft>
              <a:spcPct val="35000"/>
            </a:spcAft>
            <a:buNone/>
          </a:pPr>
          <a:r>
            <a:rPr lang="cs-CZ" altLang="cs-CZ" sz="2000" kern="1200" dirty="0"/>
            <a:t>Zákon č. 274/2001 Sb., o vodovodech a kanalizacích </a:t>
          </a:r>
          <a:endParaRPr lang="cs-CZ" sz="2000" kern="1200" dirty="0"/>
        </a:p>
      </dsp:txBody>
      <dsp:txXfrm>
        <a:off x="1338336" y="3593370"/>
        <a:ext cx="7885240" cy="1026601"/>
      </dsp:txXfrm>
    </dsp:sp>
    <dsp:sp modelId="{95072514-1D89-4B64-9E16-08956DFD3C6A}">
      <dsp:nvSpPr>
        <dsp:cNvPr id="0" name=""/>
        <dsp:cNvSpPr/>
      </dsp:nvSpPr>
      <dsp:spPr>
        <a:xfrm>
          <a:off x="696711" y="3465045"/>
          <a:ext cx="1283251" cy="128325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AB354-8012-4B47-ADEB-9FFFB160E4E8}">
      <dsp:nvSpPr>
        <dsp:cNvPr id="0" name=""/>
        <dsp:cNvSpPr/>
      </dsp:nvSpPr>
      <dsp:spPr>
        <a:xfrm>
          <a:off x="749762" y="5133539"/>
          <a:ext cx="8473814" cy="102660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4865" tIns="50800" rIns="50800" bIns="50800" numCol="1" spcCol="1270" anchor="ctr" anchorCtr="0">
          <a:noAutofit/>
        </a:bodyPr>
        <a:lstStyle/>
        <a:p>
          <a:pPr marL="0" lvl="0" indent="0" algn="l" defTabSz="889000">
            <a:lnSpc>
              <a:spcPct val="90000"/>
            </a:lnSpc>
            <a:spcBef>
              <a:spcPct val="0"/>
            </a:spcBef>
            <a:spcAft>
              <a:spcPct val="35000"/>
            </a:spcAft>
            <a:buNone/>
          </a:pPr>
          <a:r>
            <a:rPr lang="cs-CZ" altLang="cs-CZ" sz="2000" kern="1200"/>
            <a:t>Zákon č. 114/1995 Sb., o vnitrozemské plavbě</a:t>
          </a:r>
          <a:endParaRPr lang="cs-CZ" altLang="cs-CZ" sz="2000" kern="1200" dirty="0"/>
        </a:p>
      </dsp:txBody>
      <dsp:txXfrm>
        <a:off x="749762" y="5133539"/>
        <a:ext cx="8473814" cy="1026601"/>
      </dsp:txXfrm>
    </dsp:sp>
    <dsp:sp modelId="{BA9E6F2E-C275-4316-94BA-041A0FB8C775}">
      <dsp:nvSpPr>
        <dsp:cNvPr id="0" name=""/>
        <dsp:cNvSpPr/>
      </dsp:nvSpPr>
      <dsp:spPr>
        <a:xfrm>
          <a:off x="108137" y="5005214"/>
          <a:ext cx="1283251" cy="128325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E1CC0-6DC9-4E4E-AA09-99228E02158B}">
      <dsp:nvSpPr>
        <dsp:cNvPr id="0" name=""/>
        <dsp:cNvSpPr/>
      </dsp:nvSpPr>
      <dsp:spPr>
        <a:xfrm>
          <a:off x="2193732" y="73110"/>
          <a:ext cx="3181540" cy="19089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cs-CZ" sz="4000" kern="1200" dirty="0"/>
            <a:t>Přímé nástroje</a:t>
          </a:r>
        </a:p>
      </dsp:txBody>
      <dsp:txXfrm>
        <a:off x="2193732" y="73110"/>
        <a:ext cx="3181540" cy="1908924"/>
      </dsp:txXfrm>
    </dsp:sp>
    <dsp:sp modelId="{9453AC16-30C9-4B94-9503-78D664BCA1DD}">
      <dsp:nvSpPr>
        <dsp:cNvPr id="0" name=""/>
        <dsp:cNvSpPr/>
      </dsp:nvSpPr>
      <dsp:spPr>
        <a:xfrm>
          <a:off x="5375273" y="79906"/>
          <a:ext cx="3181540" cy="19089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cs-CZ" sz="4000" kern="1200" dirty="0"/>
            <a:t>Nepřímé nástroje</a:t>
          </a:r>
        </a:p>
      </dsp:txBody>
      <dsp:txXfrm>
        <a:off x="5375273" y="79906"/>
        <a:ext cx="3181540" cy="1908924"/>
      </dsp:txXfrm>
    </dsp:sp>
    <dsp:sp modelId="{695B11C1-CA37-44CE-AA3A-F23DAAABA3E7}">
      <dsp:nvSpPr>
        <dsp:cNvPr id="0" name=""/>
        <dsp:cNvSpPr/>
      </dsp:nvSpPr>
      <dsp:spPr>
        <a:xfrm>
          <a:off x="5375273" y="2194880"/>
          <a:ext cx="3181540" cy="19089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cs-CZ" sz="4000" kern="1200" dirty="0"/>
            <a:t>Dobrovolně (převzaté) závazky</a:t>
          </a:r>
        </a:p>
      </dsp:txBody>
      <dsp:txXfrm>
        <a:off x="5375273" y="2194880"/>
        <a:ext cx="3181540" cy="1908924"/>
      </dsp:txXfrm>
    </dsp:sp>
    <dsp:sp modelId="{5861F6B1-C1F5-45C0-8337-6B8266DB24D5}">
      <dsp:nvSpPr>
        <dsp:cNvPr id="0" name=""/>
        <dsp:cNvSpPr/>
      </dsp:nvSpPr>
      <dsp:spPr>
        <a:xfrm>
          <a:off x="2193732" y="2193671"/>
          <a:ext cx="3181540" cy="19089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cs-CZ" sz="4000" kern="1200" dirty="0"/>
            <a:t>Přímé aktivity státu</a:t>
          </a:r>
        </a:p>
      </dsp:txBody>
      <dsp:txXfrm>
        <a:off x="2193732" y="2193671"/>
        <a:ext cx="3181540" cy="19089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B583D-9B16-4895-9966-13288E06B7EF}">
      <dsp:nvSpPr>
        <dsp:cNvPr id="0" name=""/>
        <dsp:cNvSpPr/>
      </dsp:nvSpPr>
      <dsp:spPr>
        <a:xfrm>
          <a:off x="3000534" y="3035030"/>
          <a:ext cx="756572" cy="1441639"/>
        </a:xfrm>
        <a:custGeom>
          <a:avLst/>
          <a:gdLst/>
          <a:ahLst/>
          <a:cxnLst/>
          <a:rect l="0" t="0" r="0" b="0"/>
          <a:pathLst>
            <a:path>
              <a:moveTo>
                <a:pt x="0" y="0"/>
              </a:moveTo>
              <a:lnTo>
                <a:pt x="378286" y="0"/>
              </a:lnTo>
              <a:lnTo>
                <a:pt x="378286" y="1441639"/>
              </a:lnTo>
              <a:lnTo>
                <a:pt x="756572" y="14416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cs-CZ" sz="600" kern="1200"/>
        </a:p>
      </dsp:txBody>
      <dsp:txXfrm>
        <a:off x="3338118" y="3715147"/>
        <a:ext cx="81405" cy="81405"/>
      </dsp:txXfrm>
    </dsp:sp>
    <dsp:sp modelId="{A1E2C8EE-0D62-4FE5-89AD-8C5968A0824D}">
      <dsp:nvSpPr>
        <dsp:cNvPr id="0" name=""/>
        <dsp:cNvSpPr/>
      </dsp:nvSpPr>
      <dsp:spPr>
        <a:xfrm>
          <a:off x="3000534" y="2989310"/>
          <a:ext cx="756572" cy="91440"/>
        </a:xfrm>
        <a:custGeom>
          <a:avLst/>
          <a:gdLst/>
          <a:ahLst/>
          <a:cxnLst/>
          <a:rect l="0" t="0" r="0" b="0"/>
          <a:pathLst>
            <a:path>
              <a:moveTo>
                <a:pt x="0" y="45720"/>
              </a:moveTo>
              <a:lnTo>
                <a:pt x="756572"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359906" y="3016115"/>
        <a:ext cx="37828" cy="37828"/>
      </dsp:txXfrm>
    </dsp:sp>
    <dsp:sp modelId="{4A08C856-9791-413B-8031-2F1DBEFC1D98}">
      <dsp:nvSpPr>
        <dsp:cNvPr id="0" name=""/>
        <dsp:cNvSpPr/>
      </dsp:nvSpPr>
      <dsp:spPr>
        <a:xfrm>
          <a:off x="3000534" y="1593390"/>
          <a:ext cx="756572" cy="1441639"/>
        </a:xfrm>
        <a:custGeom>
          <a:avLst/>
          <a:gdLst/>
          <a:ahLst/>
          <a:cxnLst/>
          <a:rect l="0" t="0" r="0" b="0"/>
          <a:pathLst>
            <a:path>
              <a:moveTo>
                <a:pt x="0" y="1441639"/>
              </a:moveTo>
              <a:lnTo>
                <a:pt x="378286" y="1441639"/>
              </a:lnTo>
              <a:lnTo>
                <a:pt x="378286" y="0"/>
              </a:lnTo>
              <a:lnTo>
                <a:pt x="75657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cs-CZ" sz="600" kern="1200"/>
        </a:p>
      </dsp:txBody>
      <dsp:txXfrm>
        <a:off x="3338118" y="2273507"/>
        <a:ext cx="81405" cy="81405"/>
      </dsp:txXfrm>
    </dsp:sp>
    <dsp:sp modelId="{DCCA7F70-420F-4716-8B3C-5BC6F0AD28D5}">
      <dsp:nvSpPr>
        <dsp:cNvPr id="0" name=""/>
        <dsp:cNvSpPr/>
      </dsp:nvSpPr>
      <dsp:spPr>
        <a:xfrm rot="16200000">
          <a:off x="-611150" y="2458374"/>
          <a:ext cx="6070060" cy="1153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655" tIns="33655" rIns="33655" bIns="33655" numCol="1" spcCol="1270" anchor="ctr" anchorCtr="0">
          <a:noAutofit/>
        </a:bodyPr>
        <a:lstStyle/>
        <a:p>
          <a:pPr marL="0" lvl="0" indent="0" algn="ctr" defTabSz="2355850">
            <a:lnSpc>
              <a:spcPct val="90000"/>
            </a:lnSpc>
            <a:spcBef>
              <a:spcPct val="0"/>
            </a:spcBef>
            <a:spcAft>
              <a:spcPct val="35000"/>
            </a:spcAft>
            <a:buNone/>
          </a:pPr>
          <a:r>
            <a:rPr lang="cs-CZ" sz="5300" kern="1200" dirty="0"/>
            <a:t>Nakládání s vodami</a:t>
          </a:r>
        </a:p>
      </dsp:txBody>
      <dsp:txXfrm>
        <a:off x="-611150" y="2458374"/>
        <a:ext cx="6070060" cy="1153311"/>
      </dsp:txXfrm>
    </dsp:sp>
    <dsp:sp modelId="{86374C2D-FA9E-4802-8146-BDB1ECC7C270}">
      <dsp:nvSpPr>
        <dsp:cNvPr id="0" name=""/>
        <dsp:cNvSpPr/>
      </dsp:nvSpPr>
      <dsp:spPr>
        <a:xfrm>
          <a:off x="3757107" y="1016735"/>
          <a:ext cx="3782861" cy="1153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cs-CZ" sz="4100" kern="1200" dirty="0"/>
            <a:t>Obecné nakládání</a:t>
          </a:r>
        </a:p>
      </dsp:txBody>
      <dsp:txXfrm>
        <a:off x="3757107" y="1016735"/>
        <a:ext cx="3782861" cy="1153311"/>
      </dsp:txXfrm>
    </dsp:sp>
    <dsp:sp modelId="{925280E9-9B2A-4486-A8E7-477E526DC941}">
      <dsp:nvSpPr>
        <dsp:cNvPr id="0" name=""/>
        <dsp:cNvSpPr/>
      </dsp:nvSpPr>
      <dsp:spPr>
        <a:xfrm>
          <a:off x="3757107" y="2458374"/>
          <a:ext cx="3782861" cy="1153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cs-CZ" sz="4100" kern="1200" dirty="0"/>
            <a:t>S povolením</a:t>
          </a:r>
        </a:p>
      </dsp:txBody>
      <dsp:txXfrm>
        <a:off x="3757107" y="2458374"/>
        <a:ext cx="3782861" cy="1153311"/>
      </dsp:txXfrm>
    </dsp:sp>
    <dsp:sp modelId="{1F2DEF33-C3DC-4478-AB1D-4333322B3922}">
      <dsp:nvSpPr>
        <dsp:cNvPr id="0" name=""/>
        <dsp:cNvSpPr/>
      </dsp:nvSpPr>
      <dsp:spPr>
        <a:xfrm>
          <a:off x="3757107" y="3900013"/>
          <a:ext cx="3782861" cy="11533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r>
            <a:rPr lang="cs-CZ" sz="4100" kern="1200" dirty="0"/>
            <a:t>Se souhlasem</a:t>
          </a:r>
        </a:p>
      </dsp:txBody>
      <dsp:txXfrm>
        <a:off x="3757107" y="3900013"/>
        <a:ext cx="3782861" cy="1153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4F889-4FA6-4D45-BBA9-8B4FD705363F}">
      <dsp:nvSpPr>
        <dsp:cNvPr id="0" name=""/>
        <dsp:cNvSpPr/>
      </dsp:nvSpPr>
      <dsp:spPr>
        <a:xfrm>
          <a:off x="7118" y="1765544"/>
          <a:ext cx="2127754" cy="12766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dirty="0"/>
            <a:t>Územní rozhodnutí</a:t>
          </a:r>
        </a:p>
      </dsp:txBody>
      <dsp:txXfrm>
        <a:off x="44510" y="1802936"/>
        <a:ext cx="2052970" cy="1201868"/>
      </dsp:txXfrm>
    </dsp:sp>
    <dsp:sp modelId="{F32C7C3A-0962-4487-8F35-D32EAA66EF5E}">
      <dsp:nvSpPr>
        <dsp:cNvPr id="0" name=""/>
        <dsp:cNvSpPr/>
      </dsp:nvSpPr>
      <dsp:spPr>
        <a:xfrm>
          <a:off x="2347649" y="2140029"/>
          <a:ext cx="451084" cy="5276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cs-CZ" sz="2000" kern="1200"/>
        </a:p>
      </dsp:txBody>
      <dsp:txXfrm>
        <a:off x="2347649" y="2245566"/>
        <a:ext cx="315759" cy="316609"/>
      </dsp:txXfrm>
    </dsp:sp>
    <dsp:sp modelId="{B3235253-A5F4-4073-B612-5E0D50B368B6}">
      <dsp:nvSpPr>
        <dsp:cNvPr id="0" name=""/>
        <dsp:cNvSpPr/>
      </dsp:nvSpPr>
      <dsp:spPr>
        <a:xfrm>
          <a:off x="2985975" y="1765544"/>
          <a:ext cx="2127754" cy="12766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dirty="0"/>
            <a:t>Stavební povolení</a:t>
          </a:r>
        </a:p>
      </dsp:txBody>
      <dsp:txXfrm>
        <a:off x="3023367" y="1802936"/>
        <a:ext cx="2052970" cy="1201868"/>
      </dsp:txXfrm>
    </dsp:sp>
    <dsp:sp modelId="{45D6B1CD-6129-4092-94A9-96E20FDA6434}">
      <dsp:nvSpPr>
        <dsp:cNvPr id="0" name=""/>
        <dsp:cNvSpPr/>
      </dsp:nvSpPr>
      <dsp:spPr>
        <a:xfrm>
          <a:off x="5326505" y="2140029"/>
          <a:ext cx="451084" cy="5276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cs-CZ" sz="2000" kern="1200"/>
        </a:p>
      </dsp:txBody>
      <dsp:txXfrm>
        <a:off x="5326505" y="2245566"/>
        <a:ext cx="315759" cy="316609"/>
      </dsp:txXfrm>
    </dsp:sp>
    <dsp:sp modelId="{3D8CECD4-B2CA-4913-A8F0-184A8A9940AB}">
      <dsp:nvSpPr>
        <dsp:cNvPr id="0" name=""/>
        <dsp:cNvSpPr/>
      </dsp:nvSpPr>
      <dsp:spPr>
        <a:xfrm>
          <a:off x="5964832" y="1765544"/>
          <a:ext cx="2127754" cy="127665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cs-CZ" sz="2500" kern="1200" dirty="0"/>
            <a:t>Povolení nakládání s vodami</a:t>
          </a:r>
        </a:p>
      </dsp:txBody>
      <dsp:txXfrm>
        <a:off x="6002224" y="1802936"/>
        <a:ext cx="2052970" cy="12018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ADAE1-B091-457C-8E32-FB7EDD4D1635}">
      <dsp:nvSpPr>
        <dsp:cNvPr id="0" name=""/>
        <dsp:cNvSpPr/>
      </dsp:nvSpPr>
      <dsp:spPr>
        <a:xfrm>
          <a:off x="5323" y="3127254"/>
          <a:ext cx="2554824" cy="12774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cs-CZ" sz="2300" kern="1200" dirty="0"/>
            <a:t>Je to vodní dílo nebo může ovlivnit vodní poměry?</a:t>
          </a:r>
        </a:p>
      </dsp:txBody>
      <dsp:txXfrm>
        <a:off x="42737" y="3164668"/>
        <a:ext cx="2479996" cy="1202584"/>
      </dsp:txXfrm>
    </dsp:sp>
    <dsp:sp modelId="{E8F659FD-6091-4EF7-9F37-592A748EDA9D}">
      <dsp:nvSpPr>
        <dsp:cNvPr id="0" name=""/>
        <dsp:cNvSpPr/>
      </dsp:nvSpPr>
      <dsp:spPr>
        <a:xfrm rot="19457599">
          <a:off x="2441857" y="3379742"/>
          <a:ext cx="1258510" cy="37924"/>
        </a:xfrm>
        <a:custGeom>
          <a:avLst/>
          <a:gdLst/>
          <a:ahLst/>
          <a:cxnLst/>
          <a:rect l="0" t="0" r="0" b="0"/>
          <a:pathLst>
            <a:path>
              <a:moveTo>
                <a:pt x="0" y="18962"/>
              </a:moveTo>
              <a:lnTo>
                <a:pt x="1258510" y="189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039649" y="3367242"/>
        <a:ext cx="62925" cy="62925"/>
      </dsp:txXfrm>
    </dsp:sp>
    <dsp:sp modelId="{71F6F388-A704-47D1-B5C5-C42917BCF671}">
      <dsp:nvSpPr>
        <dsp:cNvPr id="0" name=""/>
        <dsp:cNvSpPr/>
      </dsp:nvSpPr>
      <dsp:spPr>
        <a:xfrm>
          <a:off x="3582077" y="2392742"/>
          <a:ext cx="2554824" cy="12774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cs-CZ" sz="2300" kern="1200" dirty="0"/>
            <a:t>Postupuju dle VZ a StZ</a:t>
          </a:r>
        </a:p>
      </dsp:txBody>
      <dsp:txXfrm>
        <a:off x="3619491" y="2430156"/>
        <a:ext cx="2479996" cy="1202584"/>
      </dsp:txXfrm>
    </dsp:sp>
    <dsp:sp modelId="{6348398A-7628-49B8-919E-9D23E1A049BE}">
      <dsp:nvSpPr>
        <dsp:cNvPr id="0" name=""/>
        <dsp:cNvSpPr/>
      </dsp:nvSpPr>
      <dsp:spPr>
        <a:xfrm rot="17692822">
          <a:off x="5433380" y="1910718"/>
          <a:ext cx="2428973" cy="37924"/>
        </a:xfrm>
        <a:custGeom>
          <a:avLst/>
          <a:gdLst/>
          <a:ahLst/>
          <a:cxnLst/>
          <a:rect l="0" t="0" r="0" b="0"/>
          <a:pathLst>
            <a:path>
              <a:moveTo>
                <a:pt x="0" y="18962"/>
              </a:moveTo>
              <a:lnTo>
                <a:pt x="2428973" y="189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cs-CZ" sz="900" kern="1200"/>
        </a:p>
      </dsp:txBody>
      <dsp:txXfrm>
        <a:off x="6587142" y="1868956"/>
        <a:ext cx="121448" cy="121448"/>
      </dsp:txXfrm>
    </dsp:sp>
    <dsp:sp modelId="{0C88AF28-2700-4013-B48F-0E413A709F14}">
      <dsp:nvSpPr>
        <dsp:cNvPr id="0" name=""/>
        <dsp:cNvSpPr/>
      </dsp:nvSpPr>
      <dsp:spPr>
        <a:xfrm>
          <a:off x="7158832" y="189206"/>
          <a:ext cx="2554824" cy="12774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cs-CZ" sz="2300" kern="1200" dirty="0"/>
            <a:t>Budu nakládat s vodami?</a:t>
          </a:r>
        </a:p>
      </dsp:txBody>
      <dsp:txXfrm>
        <a:off x="7196246" y="226620"/>
        <a:ext cx="2479996" cy="1202584"/>
      </dsp:txXfrm>
    </dsp:sp>
    <dsp:sp modelId="{BA5D52CD-31B8-4451-AA6B-81325D09EA01}">
      <dsp:nvSpPr>
        <dsp:cNvPr id="0" name=""/>
        <dsp:cNvSpPr/>
      </dsp:nvSpPr>
      <dsp:spPr>
        <a:xfrm rot="19457599">
          <a:off x="6018612" y="2645230"/>
          <a:ext cx="1258510" cy="37924"/>
        </a:xfrm>
        <a:custGeom>
          <a:avLst/>
          <a:gdLst/>
          <a:ahLst/>
          <a:cxnLst/>
          <a:rect l="0" t="0" r="0" b="0"/>
          <a:pathLst>
            <a:path>
              <a:moveTo>
                <a:pt x="0" y="18962"/>
              </a:moveTo>
              <a:lnTo>
                <a:pt x="1258510" y="189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6616404" y="2632730"/>
        <a:ext cx="62925" cy="62925"/>
      </dsp:txXfrm>
    </dsp:sp>
    <dsp:sp modelId="{18572CE3-EFB4-497F-97CB-30DE62524CC1}">
      <dsp:nvSpPr>
        <dsp:cNvPr id="0" name=""/>
        <dsp:cNvSpPr/>
      </dsp:nvSpPr>
      <dsp:spPr>
        <a:xfrm>
          <a:off x="7158832" y="1658230"/>
          <a:ext cx="2554824" cy="12774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cs-CZ" sz="2300" kern="1200" dirty="0"/>
            <a:t>Potřebuju souhlas?</a:t>
          </a:r>
        </a:p>
      </dsp:txBody>
      <dsp:txXfrm>
        <a:off x="7196246" y="1695644"/>
        <a:ext cx="2479996" cy="1202584"/>
      </dsp:txXfrm>
    </dsp:sp>
    <dsp:sp modelId="{91D80690-E097-4A39-BA5D-1017ED62B831}">
      <dsp:nvSpPr>
        <dsp:cNvPr id="0" name=""/>
        <dsp:cNvSpPr/>
      </dsp:nvSpPr>
      <dsp:spPr>
        <a:xfrm rot="2142401">
          <a:off x="6018612" y="3379742"/>
          <a:ext cx="1258510" cy="37924"/>
        </a:xfrm>
        <a:custGeom>
          <a:avLst/>
          <a:gdLst/>
          <a:ahLst/>
          <a:cxnLst/>
          <a:rect l="0" t="0" r="0" b="0"/>
          <a:pathLst>
            <a:path>
              <a:moveTo>
                <a:pt x="0" y="18962"/>
              </a:moveTo>
              <a:lnTo>
                <a:pt x="1258510" y="189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6616404" y="3367242"/>
        <a:ext cx="62925" cy="62925"/>
      </dsp:txXfrm>
    </dsp:sp>
    <dsp:sp modelId="{F0E30525-56C3-4057-8951-C5FA73832FAE}">
      <dsp:nvSpPr>
        <dsp:cNvPr id="0" name=""/>
        <dsp:cNvSpPr/>
      </dsp:nvSpPr>
      <dsp:spPr>
        <a:xfrm>
          <a:off x="7158832" y="3127254"/>
          <a:ext cx="2554824" cy="12774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cs-CZ" sz="2300" kern="1200" dirty="0"/>
            <a:t>Může ohrozit ekologický potenciál?</a:t>
          </a:r>
        </a:p>
      </dsp:txBody>
      <dsp:txXfrm>
        <a:off x="7196246" y="3164668"/>
        <a:ext cx="2479996" cy="1202584"/>
      </dsp:txXfrm>
    </dsp:sp>
    <dsp:sp modelId="{E110302F-D29A-4234-A281-259928BD62A7}">
      <dsp:nvSpPr>
        <dsp:cNvPr id="0" name=""/>
        <dsp:cNvSpPr/>
      </dsp:nvSpPr>
      <dsp:spPr>
        <a:xfrm rot="3907178">
          <a:off x="5433380" y="4114254"/>
          <a:ext cx="2428973" cy="37924"/>
        </a:xfrm>
        <a:custGeom>
          <a:avLst/>
          <a:gdLst/>
          <a:ahLst/>
          <a:cxnLst/>
          <a:rect l="0" t="0" r="0" b="0"/>
          <a:pathLst>
            <a:path>
              <a:moveTo>
                <a:pt x="0" y="18962"/>
              </a:moveTo>
              <a:lnTo>
                <a:pt x="2428973" y="189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cs-CZ" sz="900" kern="1200"/>
        </a:p>
      </dsp:txBody>
      <dsp:txXfrm>
        <a:off x="6587142" y="4072492"/>
        <a:ext cx="121448" cy="121448"/>
      </dsp:txXfrm>
    </dsp:sp>
    <dsp:sp modelId="{7A9653AF-A653-4A34-9502-DF3DDDA4A244}">
      <dsp:nvSpPr>
        <dsp:cNvPr id="0" name=""/>
        <dsp:cNvSpPr/>
      </dsp:nvSpPr>
      <dsp:spPr>
        <a:xfrm>
          <a:off x="7158832" y="4596279"/>
          <a:ext cx="2554824" cy="12774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cs-CZ" sz="2300" kern="1200" dirty="0"/>
            <a:t>U jakého orgánu budu vše řešit?</a:t>
          </a:r>
        </a:p>
      </dsp:txBody>
      <dsp:txXfrm>
        <a:off x="7196246" y="4633693"/>
        <a:ext cx="2479996" cy="1202584"/>
      </dsp:txXfrm>
    </dsp:sp>
    <dsp:sp modelId="{FD22646B-F64E-47BB-8147-0214D0D99937}">
      <dsp:nvSpPr>
        <dsp:cNvPr id="0" name=""/>
        <dsp:cNvSpPr/>
      </dsp:nvSpPr>
      <dsp:spPr>
        <a:xfrm rot="2142401">
          <a:off x="2441857" y="4114254"/>
          <a:ext cx="1258510" cy="37924"/>
        </a:xfrm>
        <a:custGeom>
          <a:avLst/>
          <a:gdLst/>
          <a:ahLst/>
          <a:cxnLst/>
          <a:rect l="0" t="0" r="0" b="0"/>
          <a:pathLst>
            <a:path>
              <a:moveTo>
                <a:pt x="0" y="18962"/>
              </a:moveTo>
              <a:lnTo>
                <a:pt x="1258510" y="189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039649" y="4101754"/>
        <a:ext cx="62925" cy="62925"/>
      </dsp:txXfrm>
    </dsp:sp>
    <dsp:sp modelId="{25185DA9-E247-4D94-BEBB-4DA06CA55AC2}">
      <dsp:nvSpPr>
        <dsp:cNvPr id="0" name=""/>
        <dsp:cNvSpPr/>
      </dsp:nvSpPr>
      <dsp:spPr>
        <a:xfrm>
          <a:off x="3582077" y="3861767"/>
          <a:ext cx="2554824" cy="12774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cs-CZ" sz="2300" kern="1200" dirty="0"/>
            <a:t>Postupuju dle StZ</a:t>
          </a:r>
        </a:p>
      </dsp:txBody>
      <dsp:txXfrm>
        <a:off x="3619491" y="3899181"/>
        <a:ext cx="2479996" cy="1202584"/>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42775" units="1/cm"/>
          <inkml:channelProperty channel="T" name="resolution" value="1" units="1/dev"/>
        </inkml:channelProperties>
      </inkml:inkSource>
      <inkml:timestamp xml:id="ts0" timeString="2021-03-29T15:50:28.349"/>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128239">
    <iact:property name="dataType"/>
    <iact:actionData xml:id="d0">
      <inkml:trace xmlns:inkml="http://www.w3.org/2003/InkML" xml:id="stk0" contextRef="#ctx0" brushRef="#br0">22374 9962 0,'-24'0'278,"-23"-24"-270,23 24 0,1 0 0,-1-24-1,0 1 10,1 23-10,-1 0 8,1-48-7,-25 25-1,25-1 10,-1-23-10,1 23 2,-1-23-2,0-24 2,1 48-3,-24 23 3,23-47-1,24 23-1,-47 0 1,0 1 0,47-24-1,-48 23 0,-22-23 2,22 23-2,25 1 10,-1-1-12,1 0 4,-48 24-1,24-23 0,-1-24-1,48 23 1,-47 0 0,24 24-1,-25 0 10,25 0-2,-1 0-7,1 0 0,-1 0 7,0 0-7,24-23 0,-23-1 7,-24 24-7,23 0 8,0 0-8,1 0-2,-1 0 11,1 0-2,-1 0 1,-23 0-8,23 0 7,1 0-8,-1 0 118,0 0-102,1 0-14,-1 0 6,-23-24-9,23 24 11,1 0-10,23-23 2,-24 23-2,1-24 8,-1 24-7,-23 0 8,23 0-8,1-47 6,-25 47-5,48-24-2,-47 24 1,0-23-2,23 23 3,1 0-1,-1 0 0,1 0 7,-1 0-7,0 0 8,1 0-9,-1-24 2,1 24-3,-1 0 2,0 0 1,1 0 6,-1-23-8,1 23 40,-1 0-39,0 0 0,1-24-1,-1 0 17,1 24-16,-1-23 7,0-1-7,24 1 46,-23-1-46,-1 24-1,1-24 2,-1 1-3,0 23 3,1-24-1,-24 1 7,23-1-7,24 0 0,-47 1-2,0 23 2,47-24 1,-24 24-1,0-23-1,1 23 9,-1 0-8,1 0-1,23-24 0,-48 24 2,25-24-1,-1 24 8,1-23-9,-1 23 9,-23-24-8,23 24 6,-23-23-6,23 23 9,1 0-10,-1-24 25,1 24-26,-1-24 11,24 1-3,-47-1-5,23 24-1,1 0 6,-1-23-4,0 23-5,24-24 5,-23 24-3,-24 0 0,-1 0 1,1 0 0,24-24 0,-25 24 0,1 0 0,0-23-1,0 23 0,0 0 0,23-24 2,-23 24-1,-24 0-1,47 0 1,-23-47 0,0 47-1,23 0 2,-46 0-1,46-24-1,0 24 2,1 0-1,-1 0-1,-47 0 9,48 0-8,-1 0-1,1 0 0,-1 0 2,-23 0-2,-24 0 9,47 0-8,1 0 0,-24 0 0,23 0-1,0-23-1,-46 23 3,46-24-1,0 24 0,-23-24 0,0 1 6,23 23-6,-23 0 0,0-24 0,0 1 0,0-25 8,-24 25-8,47 23-1,1 0 0,-1 0 2,0 0-2,1 0 1,-1-24 0,-23 1 7,23 23-8,1 0 10,-1-24-10,1 24 8,-1 0-6,0-24-1,1 24-1,-1-23 1,1 23-2,-25-47 3,1 23-1,23 24-1,-46-24 2,22 1-2,1-1 1,24 24 0,-25-23 1,-22 23-2,46 0 0,-23-24 0,0 24 2,23-24-3,-47 1 3,24 23-2,23 0 0,-23 0 2,24-24-2,-25 24 9,25-23-8,-1-1 9,1 24-11,23-24 2,-24 24-1,0 0 2,1 0-2,23-23 17,-47 23-9,23-24-7,0 24 7,24-24-7,-23 1 0,-1 23 7,1-24-6,-1 1-2,24-1 1,-47 24 0,0-24 0,23 24 0,-23-23-1,0 23 1,-1 0-1,1 0 1,24 0 0,-25 0-1,1 0 2,0 0-3,0 0 3,23 0-2,-23 0 2,0 0-1,0 0-1,-1 0 1,1 0 0,24 0-1,-1 0 1,0 0 0,-23 47 8,24-47-8,23 24-1,-24-1 1,0-23 0,1 24 7,-24-1-7,23 1 0,-23-24-1,23 24 2,1-1-3,-25 1 3,1 23-2,-24-47 1,48 24 0,-24-1 0,-1 1-1,25 0 1,-72-1 0,25 1 0,22-1 0,25-23-1,-48 24 2,24-24-3,0 47 3,23-23-2,-23-1 3,-24 1-4,47 0 1,-23-24 0,0 23 3,0 1-3,-24-1 1,0 48 0,0-24-1,-23 1 1,23-1 0,0 0-1,-47 24 1,48-24-1,-1 0 2,-24-23-1,48 0-1,-24-24 1,24 23-1,-24 1 0,48-1 2,-24 25-1,23-25-1,0-23 9,1 0-9,-1 24 1,1-24 0,-1 0 0,0 23 8,-23-23-10,24 0 11,-1 24-11,0-24 3,-23 24-2,24-24 2,-1 23-1,0-23 8,1 0-9,-1 0 8,1 0-7,-1 0 55,0 0-56,1 0 0,-24 0 9,-1 0-8,1 0-1,0 0 2,0 24-3,23-24 4,-23 0-3,23 0 0,-23 0 1,0 0-1,0 47 10,23-47-9,1 24 7,-25-24-8,25 0 9,-1 23-8,1-23 0,-25 24-1,1-24 0,47 23 2,-71-23-2,48 0 10,-1 0-10,1 0 0,-1 0 10,0 0-11,1 24 3,-1-24-1,1 0-1,-1 24 10,-23-24-11,23 0 10,1 0-8,-25 0 7,25 23-7,-1-23 0,1 0-1,-1 0 1,0 24 0,-46-24-1,46 0 2,-23 23-1,0-23-1,23 0 1,-47 0-1,24 0 1,23 0-1,-23 0 2,24 0-1,-72 0-1,24 0 2,-47 0-2,24 0 1,23 0-1,-47 0 2,24 0-2,-1 0 0,25 0 2,22 0-1,1 0-1,24 0 8,-1 0-7,0 0 0,1 0 0,-1 0-2,1 24 437,-25 0-435,1-1 1,0 1 5,23-1-6,1 1 9,-1-24-11,1 0 3,-1 0 6,0 0-7,24 47-2,-23-23 4,-24-24-3,47 24 9,-24-1-9,0-23 1,1 0-1,23 24 2,-24-1-1,1 1-2,-25-24 2,1 71 1,-24-48-2,1 25 2,-25-1-3,48-24 2,-24 25 1,-23-25-1,47 1 0,23-1 0,-23 1 0,0 0-1,-1-1 0,1 1 2,0-1-2,0 1 1,23-24-1,1 24 2,-25 23-3,1-24 11,0 1-10,23 0 1,-23-1 1,0 1-2,0-24 0,23 24 0,-23-24 1,-24 23 0,0-23 1,1 0-2,-1 0 1,0 0-1,0 0 1,0 0 0,-23 0-1,70 0 2,-23 0-1,0-23 7,23-1-7,1 0-2,-1 1 3,-23 23-1,0-48 0,47-22-1,-24 22 2,0 25-3,24-24 1,0 23 3,0-23-3,0 23 0,0 1 9,0-1-9,0 0 1,0-23-1,0-24 2,0 48-2,24-24 2,-24-24-3,47 0 2,0-47 0,24 47-1,0-47 1,-24 24 2,1-24-3,-1 23 2,0 48-2,-23 0-1,-1 0 3,24-1 0,-23-22-3,0 46 1,23-23 2,-24 23-1,1 0-1,0 24 0,-24-23 1,23-1 1,1 1-2,-1-1 1,-23 0 1,24 24-3,47-47 2,-48 0 0,25-47 1,-1 46-2,0 1 1,24-24 0,-24 1-2,0-1 3,-23 24-3,47-48 4,47 1-4,-48 23 4,1 0-5,24 0 5,23-47-3,-48 47 1,25 1 0,-48-1 0,-23 47 0,23 1-2,24 23 3,-24-24-2,-47 0 1,47-23-1,24 0 2,47-48-2,-24 48 1,95-47 0,-95 47 1,1-24-1,46 0-1,-46 0-1,46 24 4,-46-24-2,-24 0-1,-24 24 1,47 0-1,-47 0 0,-23-1 1,23 1 1,24 0-1,-24 23-1,-23-23-1,23 24 5,95-72-4,-48 48 0,-23 23 2,47-23-4,-47 24 5,-24-1-3,47 24 1,-23 0 0,-47 0-1,23-24 1,24 24 0,-48 0-1,24-23 2,1 23-3,-25-47 4,72 23-4,-25 24 3,1-24-1,24 1-1,-25-1 1,25 0 1,23 24-4,-24 0 4,24-23 0,-23-1-2,-1 24 1,24 0-1,-94 0 0,23 0 2,0-23-3,47 23 4,-46 0-3,46-24 1,48-23-1,-24 47 2,47-24-2,0 24 1,-23 0 0,-48-23-1,24 23 1,-24 0 0,-46 0-2,-1 0 3,24 0-1,-24 0 1,24 0-2,70 0 1,-23 0 0,71 0-1,23 0 1,-141 0 0,47 0-1,47 0 1,-70 0 0,-1 0-2,-70 0 3,47 0-2,-24 0 2,71 0-2,-24 0 0,95 0 1,-24-24-1,48 0 2,-72 24-1,1-23-1,-48 23 1,-23 0 0,0 0 0,-24 0 0,0 0-1,48 0 0,-1 0 2,24 0-1,0 0-1,47 0 1,-47 0 0,48 0-1,-96 0 1,48 0 1,-47 0-2,-24 0 1,-23 0 0,23 0-2,24 0 4,-47 0-4,23 23 3,24 1-2,-1-24 0,25 24 2,-1 23-1,48-24 0,-48 1-1,24 0 1,-23-1 0,23 1-2,-24-1 2,0 1 2,-46 0-3,22-1 1,-46 25-2,23-25 4,0-23-4,24 24 2,-24-1 0,48 25-2,-24-1 4,47 0-3,0 71 1,0-71 0,0 24 0,-24-24-2,0 48 5,-23-72-4,-24 24 1,24 1-1,-47-25 1,23 1-2,-23 23 4,23-23-4,0 23 2,-47-23 0,47-1 1,-23 24-2,-24-23 0,23 0 2,25-1-3,-25 24 4,24 1-3,1-1 1,22-24 0,1 48-1,24-24 1,-48 1 0,24-1 0,-48 0-1,72 0 0,-25 1 2,1-1-1,0-47-1,0 23-1,-48 1 3,48 0 0,-24-1-1,-47 1 0,71-1-2,-47 1 2,-1 0-1,1-1 2,0-23-2,23 24 2,47-1-2,-23 1 0,0 0 2,47 23-3,-47 0 3,47 0-2,-71-23 0,24-1 4,-24 1-6,47 0 5,-47-1-2,-23-23-2,23 24 3,-23-1-2,-1 25 1,1-48-1,0 0 1,-1 0-1,-23 23 2,24-23-2,-1 24 0,1-24 10,0 24-9,-1-1-1,-23 1 0,47-24 2,-23 23-3,-24 25 4,24-25 6,-1 1-10,-23-1 9,24 1-6,-1 0-2,1-1 9,0 24-7,-24 1-3,23-25 3,1 1 5,-24-1-6,0 1 0,23 0 0,-23 23-1,24-47 2,0 47-2,-24 0 1,23-23 9,-23-1-11,24 1 10,-24 47-9,0-47 8,47-1-8,-47 1 2,24-24-1,-24 23-1,23 1 1,-23 23 1,0-23-1,0-1-2,24 1 11,-1 0-10,-23-1 0,24 24 3,-24-23-3,0 0 1,0-1-1,0 1 1,0-1 8,0 1-9,0 0 86,0-1-85,0 48 8,0-47-9,0 23 9,0-24-9,0 1 1,0 0-1,0-1 1,0 1 1,0-1-1,0 25 6,0-25-6,-24-23 1,1 48-2,-1-1 1,24 0 7,-23-23-6,-25-1-1,25 1 7,-24-1-7,23 1 0,-23-24-1,0 47 1,-24-23 0,47-1 2,-47 1-4,24-24 1,-24 0 1,1 0 0,-1 0 0,47 0-2,-47 0 2,1 0 0,46 0 0,-23 0 0,-48 0 0,72 0-2,-24 0 3,23 0-2,-23 0 2,0 0-1,23 0 8,0 0-10,24-24 2,-23 24-1,-1-47 2,1 24-2,-25-1 10,25 0-12,-1 24 12,1-23-9,-1-1 46,0 1-46,1 23 7,23-24 16,-47-23-7,23 47-17,0 0 8,1 0-7,23-24-1,-24 24 3,1 0-3,-1 0 1,-23 0 8,23 0-9,1 0 8,-1 0-7,0 0 1,1 0-2,-1 0 0,-23 0 0,0 0 3,0-23 4,23 23-5,-23 0-2,-24 0 1,47 0 0,-23-24 0,0 24-1,23 0 9,-23 0-6,0 0 3,23 0-5,1-24 0,-1 24 0,1-23 0,-48-1 7,47 24 0,1 0-7,-1 0-1</inkml:trace>
    </iact:actionData>
  </iact:action>
  <iact:action type="remove" startTime="157901">
    <iact:property name="style" value="instant"/>
    <iact:actionData xml:id="d1" ref="#d0"/>
  </iact:action>
  <iact:action type="add" startTime="157902">
    <iact:property name="dataType" value="strokeEraser"/>
    <iact:actionData xml:id="d2">
      <inkml:trace xmlns:inkml="http://www.w3.org/2003/InkML" xml:id="stk1" contextRef="#ctx0" brushRef="#br1">27235 10410 0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denikreferendum.cz/author/76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2a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7</a:t>
            </a:fld>
            <a:endParaRPr lang="cs-CZ" altLang="cs-CZ"/>
          </a:p>
        </p:txBody>
      </p:sp>
    </p:spTree>
    <p:extLst>
      <p:ext uri="{BB962C8B-B14F-4D97-AF65-F5344CB8AC3E}">
        <p14:creationId xmlns:p14="http://schemas.microsoft.com/office/powerpoint/2010/main" val="571387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6 a § 7 VZ</a:t>
            </a:r>
          </a:p>
          <a:p>
            <a:r>
              <a:rPr lang="cs-CZ" dirty="0"/>
              <a:t>§ 8 a násl. VZ</a:t>
            </a:r>
          </a:p>
          <a:p>
            <a:r>
              <a:rPr lang="cs-CZ" dirty="0"/>
              <a:t>§ 17 a násl. VZ</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768259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6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21</a:t>
            </a:fld>
            <a:endParaRPr lang="cs-CZ" altLang="cs-CZ"/>
          </a:p>
        </p:txBody>
      </p:sp>
    </p:spTree>
    <p:extLst>
      <p:ext uri="{BB962C8B-B14F-4D97-AF65-F5344CB8AC3E}">
        <p14:creationId xmlns:p14="http://schemas.microsoft.com/office/powerpoint/2010/main" val="633235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8 a násl.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22</a:t>
            </a:fld>
            <a:endParaRPr lang="cs-CZ" altLang="cs-CZ"/>
          </a:p>
        </p:txBody>
      </p:sp>
    </p:spTree>
    <p:extLst>
      <p:ext uri="{BB962C8B-B14F-4D97-AF65-F5344CB8AC3E}">
        <p14:creationId xmlns:p14="http://schemas.microsoft.com/office/powerpoint/2010/main" val="441915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17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3180253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a:t>§ 104 odst. 3 VZ</a:t>
            </a:r>
          </a:p>
          <a:p>
            <a:endParaRPr lang="cs-CZ"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25</a:t>
            </a:fld>
            <a:endParaRPr lang="cs-CZ" altLang="cs-CZ"/>
          </a:p>
        </p:txBody>
      </p:sp>
    </p:spTree>
    <p:extLst>
      <p:ext uri="{BB962C8B-B14F-4D97-AF65-F5344CB8AC3E}">
        <p14:creationId xmlns:p14="http://schemas.microsoft.com/office/powerpoint/2010/main" val="1597254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107 odst. 1 písm. f)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26</a:t>
            </a:fld>
            <a:endParaRPr lang="cs-CZ" altLang="cs-CZ"/>
          </a:p>
        </p:txBody>
      </p:sp>
    </p:spTree>
    <p:extLst>
      <p:ext uri="{BB962C8B-B14F-4D97-AF65-F5344CB8AC3E}">
        <p14:creationId xmlns:p14="http://schemas.microsoft.com/office/powerpoint/2010/main" val="2855682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15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27</a:t>
            </a:fld>
            <a:endParaRPr lang="cs-CZ" altLang="cs-CZ"/>
          </a:p>
        </p:txBody>
      </p:sp>
    </p:spTree>
    <p:extLst>
      <p:ext uri="{BB962C8B-B14F-4D97-AF65-F5344CB8AC3E}">
        <p14:creationId xmlns:p14="http://schemas.microsoft.com/office/powerpoint/2010/main" val="980397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15 Stavební zákon (odst. 1 písm. d) vodní díla) + § 94j (společné územní a stavební)</a:t>
            </a:r>
          </a:p>
          <a:p>
            <a:r>
              <a:rPr lang="cs-CZ" dirty="0"/>
              <a:t>§ 15 VZ</a:t>
            </a:r>
          </a:p>
          <a:p>
            <a:r>
              <a:rPr lang="cs-CZ" dirty="0"/>
              <a:t>§ 115 VZ</a:t>
            </a:r>
          </a:p>
          <a:p>
            <a:r>
              <a:rPr lang="cs-CZ" dirty="0"/>
              <a:t>§ 126/9 VZ </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28</a:t>
            </a:fld>
            <a:endParaRPr lang="cs-CZ" altLang="cs-CZ"/>
          </a:p>
        </p:txBody>
      </p:sp>
    </p:spTree>
    <p:extLst>
      <p:ext uri="{BB962C8B-B14F-4D97-AF65-F5344CB8AC3E}">
        <p14:creationId xmlns:p14="http://schemas.microsoft.com/office/powerpoint/2010/main" val="3627145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http://radyvnouzi.cz/pojisteni-a-zaplavove-oblasti/</a:t>
            </a:r>
          </a:p>
          <a:p>
            <a:r>
              <a:rPr lang="cs-CZ" dirty="0"/>
              <a:t>https://www.finance.cz/521554-chata-povodnova-oblast/</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35</a:t>
            </a:fld>
            <a:endParaRPr lang="cs-CZ" altLang="cs-CZ"/>
          </a:p>
        </p:txBody>
      </p:sp>
    </p:spTree>
    <p:extLst>
      <p:ext uri="{BB962C8B-B14F-4D97-AF65-F5344CB8AC3E}">
        <p14:creationId xmlns:p14="http://schemas.microsoft.com/office/powerpoint/2010/main" val="202754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19-21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36</a:t>
            </a:fld>
            <a:endParaRPr lang="cs-CZ" altLang="cs-CZ"/>
          </a:p>
        </p:txBody>
      </p:sp>
    </p:spTree>
    <p:extLst>
      <p:ext uri="{BB962C8B-B14F-4D97-AF65-F5344CB8AC3E}">
        <p14:creationId xmlns:p14="http://schemas.microsoft.com/office/powerpoint/2010/main" val="4160561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3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1758696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110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40</a:t>
            </a:fld>
            <a:endParaRPr lang="cs-CZ" altLang="cs-CZ"/>
          </a:p>
        </p:txBody>
      </p:sp>
    </p:spTree>
    <p:extLst>
      <p:ext uri="{BB962C8B-B14F-4D97-AF65-F5344CB8AC3E}">
        <p14:creationId xmlns:p14="http://schemas.microsoft.com/office/powerpoint/2010/main" val="3608607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112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41</a:t>
            </a:fld>
            <a:endParaRPr lang="cs-CZ" altLang="cs-CZ"/>
          </a:p>
        </p:txBody>
      </p:sp>
    </p:spTree>
    <p:extLst>
      <p:ext uri="{BB962C8B-B14F-4D97-AF65-F5344CB8AC3E}">
        <p14:creationId xmlns:p14="http://schemas.microsoft.com/office/powerpoint/2010/main" val="3000876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cs-CZ" dirty="0"/>
              <a:t>§ 2 odst. 10 + 11 VZ</a:t>
            </a:r>
          </a:p>
          <a:p>
            <a:r>
              <a:rPr lang="cs-CZ" dirty="0"/>
              <a:t>§ 43 odst. 1 VZ</a:t>
            </a:r>
          </a:p>
          <a:p>
            <a:r>
              <a:rPr lang="cs-CZ" dirty="0"/>
              <a:t>§ 47 odst. 1 VZ</a:t>
            </a:r>
          </a:p>
          <a:p>
            <a:r>
              <a:rPr lang="cs-CZ" dirty="0"/>
              <a:t>§ 54</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42</a:t>
            </a:fld>
            <a:endParaRPr lang="cs-CZ" altLang="cs-CZ"/>
          </a:p>
        </p:txBody>
      </p:sp>
    </p:spTree>
    <p:extLst>
      <p:ext uri="{BB962C8B-B14F-4D97-AF65-F5344CB8AC3E}">
        <p14:creationId xmlns:p14="http://schemas.microsoft.com/office/powerpoint/2010/main" val="298856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88 VZ</a:t>
            </a:r>
          </a:p>
          <a:p>
            <a:r>
              <a:rPr lang="cs-CZ" dirty="0"/>
              <a:t>§ 89 VZ</a:t>
            </a:r>
          </a:p>
          <a:p>
            <a:r>
              <a:rPr lang="cs-CZ" dirty="0"/>
              <a:t>§ 90 VZ</a:t>
            </a:r>
          </a:p>
          <a:p>
            <a:r>
              <a:rPr lang="cs-CZ" dirty="0"/>
              <a:t>§ 101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45</a:t>
            </a:fld>
            <a:endParaRPr lang="cs-CZ" altLang="cs-CZ"/>
          </a:p>
        </p:txBody>
      </p:sp>
    </p:spTree>
    <p:extLst>
      <p:ext uri="{BB962C8B-B14F-4D97-AF65-F5344CB8AC3E}">
        <p14:creationId xmlns:p14="http://schemas.microsoft.com/office/powerpoint/2010/main" val="3504494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38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46</a:t>
            </a:fld>
            <a:endParaRPr lang="cs-CZ" altLang="cs-CZ"/>
          </a:p>
        </p:txBody>
      </p:sp>
    </p:spTree>
    <p:extLst>
      <p:ext uri="{BB962C8B-B14F-4D97-AF65-F5344CB8AC3E}">
        <p14:creationId xmlns:p14="http://schemas.microsoft.com/office/powerpoint/2010/main" val="3791736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39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47</a:t>
            </a:fld>
            <a:endParaRPr lang="cs-CZ" altLang="cs-CZ"/>
          </a:p>
        </p:txBody>
      </p:sp>
    </p:spTree>
    <p:extLst>
      <p:ext uri="{BB962C8B-B14F-4D97-AF65-F5344CB8AC3E}">
        <p14:creationId xmlns:p14="http://schemas.microsoft.com/office/powerpoint/2010/main" val="3402583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40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48</a:t>
            </a:fld>
            <a:endParaRPr lang="cs-CZ" altLang="cs-CZ"/>
          </a:p>
        </p:txBody>
      </p:sp>
    </p:spTree>
    <p:extLst>
      <p:ext uri="{BB962C8B-B14F-4D97-AF65-F5344CB8AC3E}">
        <p14:creationId xmlns:p14="http://schemas.microsoft.com/office/powerpoint/2010/main" val="3774430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42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49</a:t>
            </a:fld>
            <a:endParaRPr lang="cs-CZ" altLang="cs-CZ"/>
          </a:p>
        </p:txBody>
      </p:sp>
    </p:spTree>
    <p:extLst>
      <p:ext uri="{BB962C8B-B14F-4D97-AF65-F5344CB8AC3E}">
        <p14:creationId xmlns:p14="http://schemas.microsoft.com/office/powerpoint/2010/main" val="2860122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42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50</a:t>
            </a:fld>
            <a:endParaRPr lang="cs-CZ" altLang="cs-CZ"/>
          </a:p>
        </p:txBody>
      </p:sp>
    </p:spTree>
    <p:extLst>
      <p:ext uri="{BB962C8B-B14F-4D97-AF65-F5344CB8AC3E}">
        <p14:creationId xmlns:p14="http://schemas.microsoft.com/office/powerpoint/2010/main" val="1242740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hlinkClick r:id="rId3"/>
              </a:rPr>
              <a:t>https://denikreferendum.cz/author/767</a:t>
            </a:r>
            <a:endParaRPr lang="cs-CZ" dirty="0"/>
          </a:p>
          <a:p>
            <a:r>
              <a:rPr lang="cs-CZ" dirty="0"/>
              <a:t>Novela vodního zákona – návrh: https://apps.odok.cz/veklep-detail?pid=ALBSBZMC7NAK</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51</a:t>
            </a:fld>
            <a:endParaRPr lang="cs-CZ" altLang="cs-CZ"/>
          </a:p>
        </p:txBody>
      </p:sp>
    </p:spTree>
    <p:extLst>
      <p:ext uri="{BB962C8B-B14F-4D97-AF65-F5344CB8AC3E}">
        <p14:creationId xmlns:p14="http://schemas.microsoft.com/office/powerpoint/2010/main" val="63925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dirty="0"/>
              <a:t>§ 2 odst. 1 a 2 VZ</a:t>
            </a:r>
          </a:p>
          <a:p>
            <a:r>
              <a:rPr lang="cs-CZ" sz="1200" b="0" dirty="0"/>
              <a:t>§ 4 VZ</a:t>
            </a:r>
            <a:endParaRPr lang="cs-CZ" b="0"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9</a:t>
            </a:fld>
            <a:endParaRPr lang="cs-CZ" altLang="cs-CZ"/>
          </a:p>
        </p:txBody>
      </p:sp>
    </p:spTree>
    <p:extLst>
      <p:ext uri="{BB962C8B-B14F-4D97-AF65-F5344CB8AC3E}">
        <p14:creationId xmlns:p14="http://schemas.microsoft.com/office/powerpoint/2010/main" val="13690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87a odst. 1 VZ</a:t>
            </a:r>
          </a:p>
          <a:p>
            <a:r>
              <a:rPr lang="cs-CZ" b="1" i="1" dirty="0"/>
              <a:t>§ 87a odst. 2 VZ</a:t>
            </a:r>
            <a:endParaRPr lang="cs-CZ" b="1" dirty="0"/>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1781877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64 odst. 1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12</a:t>
            </a:fld>
            <a:endParaRPr lang="cs-CZ" altLang="cs-CZ"/>
          </a:p>
        </p:txBody>
      </p:sp>
    </p:spTree>
    <p:extLst>
      <p:ext uri="{BB962C8B-B14F-4D97-AF65-F5344CB8AC3E}">
        <p14:creationId xmlns:p14="http://schemas.microsoft.com/office/powerpoint/2010/main" val="3350472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55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232288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23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16</a:t>
            </a:fld>
            <a:endParaRPr lang="cs-CZ" altLang="cs-CZ"/>
          </a:p>
        </p:txBody>
      </p:sp>
    </p:spTree>
    <p:extLst>
      <p:ext uri="{BB962C8B-B14F-4D97-AF65-F5344CB8AC3E}">
        <p14:creationId xmlns:p14="http://schemas.microsoft.com/office/powerpoint/2010/main" val="2256425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24 VZ</a:t>
            </a:r>
          </a:p>
          <a:p>
            <a:r>
              <a:rPr lang="cs-CZ" dirty="0"/>
              <a:t>§ 64a VZ</a:t>
            </a:r>
          </a:p>
          <a:p>
            <a:r>
              <a:rPr lang="cs-CZ" dirty="0"/>
              <a:t>§ 26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17</a:t>
            </a:fld>
            <a:endParaRPr lang="cs-CZ" altLang="cs-CZ"/>
          </a:p>
        </p:txBody>
      </p:sp>
    </p:spTree>
    <p:extLst>
      <p:ext uri="{BB962C8B-B14F-4D97-AF65-F5344CB8AC3E}">
        <p14:creationId xmlns:p14="http://schemas.microsoft.com/office/powerpoint/2010/main" val="2347450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 71 VZ</a:t>
            </a:r>
          </a:p>
          <a:p>
            <a:r>
              <a:rPr lang="cs-CZ" dirty="0"/>
              <a:t>§ 87b VZ</a:t>
            </a:r>
          </a:p>
        </p:txBody>
      </p:sp>
      <p:sp>
        <p:nvSpPr>
          <p:cNvPr id="4" name="Zástupný symbol pro číslo snímku 3"/>
          <p:cNvSpPr>
            <a:spLocks noGrp="1"/>
          </p:cNvSpPr>
          <p:nvPr>
            <p:ph type="sldNum" sz="quarter" idx="5"/>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40844447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4"/>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4" name="Obrázek 8">
            <a:extLst>
              <a:ext uri="{FF2B5EF4-FFF2-40B4-BE49-F238E27FC236}">
                <a16:creationId xmlns:a16="http://schemas.microsoft.com/office/drawing/2014/main" id="{F4BEF68F-D2E3-A445-BE69-DE5712F4B9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8" name="Obrázek 8">
            <a:extLst>
              <a:ext uri="{FF2B5EF4-FFF2-40B4-BE49-F238E27FC236}">
                <a16:creationId xmlns:a16="http://schemas.microsoft.com/office/drawing/2014/main" id="{3670C515-4DAA-7F4B-92D5-CBE7140375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4"/>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91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10" name="Obrázek 8">
            <a:extLst>
              <a:ext uri="{FF2B5EF4-FFF2-40B4-BE49-F238E27FC236}">
                <a16:creationId xmlns:a16="http://schemas.microsoft.com/office/drawing/2014/main" id="{D2567773-B605-2B43-9036-93D644655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3" cy="1060264"/>
          </a:xfrm>
          <a:prstGeom prst="rect">
            <a:avLst/>
          </a:prstGeom>
        </p:spPr>
      </p:pic>
    </p:spTree>
    <p:extLst>
      <p:ext uri="{BB962C8B-B14F-4D97-AF65-F5344CB8AC3E}">
        <p14:creationId xmlns:p14="http://schemas.microsoft.com/office/powerpoint/2010/main" val="39481167"/>
      </p:ext>
    </p:extLst>
  </p:cSld>
  <p:clrMapOvr>
    <a:masterClrMapping/>
  </p:clrMapOvr>
  <p:extLst mod="1">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9100DC"/>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FF585A7D-D2A5-48D6-9877-7D43E33E52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3" cy="1060264"/>
          </a:xfrm>
          <a:prstGeom prst="rect">
            <a:avLst/>
          </a:prstGeom>
        </p:spPr>
      </p:pic>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9100DC"/>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9"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LAW slide">
    <p:bg>
      <p:bgPr>
        <a:solidFill>
          <a:srgbClr val="9100DC"/>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5"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Obrázek 8">
            <a:extLst>
              <a:ext uri="{FF2B5EF4-FFF2-40B4-BE49-F238E27FC236}">
                <a16:creationId xmlns:a16="http://schemas.microsoft.com/office/drawing/2014/main" id="{59BBB889-9A7B-9D4F-983C-EF6BCB924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Obrázek 8">
            <a:extLst>
              <a:ext uri="{FF2B5EF4-FFF2-40B4-BE49-F238E27FC236}">
                <a16:creationId xmlns:a16="http://schemas.microsoft.com/office/drawing/2014/main" id="{8B634E8E-DBA3-B14F-81EC-219FEC2F82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2" name="Obrázek 8">
            <a:extLst>
              <a:ext uri="{FF2B5EF4-FFF2-40B4-BE49-F238E27FC236}">
                <a16:creationId xmlns:a16="http://schemas.microsoft.com/office/drawing/2014/main" id="{F5224E24-147F-EE43-B65A-19061D0BD9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9" name="Obrázek 8">
            <a:extLst>
              <a:ext uri="{FF2B5EF4-FFF2-40B4-BE49-F238E27FC236}">
                <a16:creationId xmlns:a16="http://schemas.microsoft.com/office/drawing/2014/main" id="{9FA8E4E0-B396-804E-A80F-F901C2CBAF0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17" name="Obrázek 8">
            <a:extLst>
              <a:ext uri="{FF2B5EF4-FFF2-40B4-BE49-F238E27FC236}">
                <a16:creationId xmlns:a16="http://schemas.microsoft.com/office/drawing/2014/main" id="{A63F5DF2-7BE9-9D42-95D5-0960F0062F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7" name="Obrázek 8">
            <a:extLst>
              <a:ext uri="{FF2B5EF4-FFF2-40B4-BE49-F238E27FC236}">
                <a16:creationId xmlns:a16="http://schemas.microsoft.com/office/drawing/2014/main" id="{2B91F2EA-D76F-7D4C-960D-6E3E77E718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7" name="Obrázek 8">
            <a:extLst>
              <a:ext uri="{FF2B5EF4-FFF2-40B4-BE49-F238E27FC236}">
                <a16:creationId xmlns:a16="http://schemas.microsoft.com/office/drawing/2014/main" id="{E7FAA686-EF64-0D47-AFF9-2958D278989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2"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16.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6.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2.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sp.cz/sqw/historie.sqw?o=8&amp;t=1018&amp;sp=1"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hyperlink" Target="https://www.worldwaterday.org/" TargetMode="Externa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koupacivody.cz/" TargetMode="Externa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eagri.cz/public/web/mze/voda/spravci-vodnich-toku/" TargetMode="External"/><Relationship Id="rId7" Type="http://schemas.openxmlformats.org/officeDocument/2006/relationships/image" Target="../media/image6.png"/><Relationship Id="rId2" Type="http://schemas.openxmlformats.org/officeDocument/2006/relationships/hyperlink" Target="https://www.mzp.cz/cz/voda" TargetMode="External"/><Relationship Id="rId1" Type="http://schemas.openxmlformats.org/officeDocument/2006/relationships/slideLayout" Target="../slideLayouts/slideLayout2.xml"/><Relationship Id="rId6" Type="http://schemas.openxmlformats.org/officeDocument/2006/relationships/hyperlink" Target="https://www.vojujezd-libava.cz/pusobnost-ujezdniho-uradu/d-29081/p1=5678" TargetMode="External"/><Relationship Id="rId5" Type="http://schemas.openxmlformats.org/officeDocument/2006/relationships/hyperlink" Target="https://www.brno.cz/sprava-mesta/magistrat-mesta-brna/usek-1-namestka-primatorky/odbor-vodniho-a-lesniho-hospodarstvi-a-zemedelstvi/oddeleni-vodniho-hospodarstvi/" TargetMode="External"/><Relationship Id="rId4" Type="http://schemas.openxmlformats.org/officeDocument/2006/relationships/hyperlink" Target="https://www.kr-jihomoravsky.cz/Default.aspx?ID=18647&amp;TypeID=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cizp.cz/Ochrana-vod"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2.png"/><Relationship Id="rId4" Type="http://schemas.openxmlformats.org/officeDocument/2006/relationships/diagramQuickStyle" Target="../diagrams/quickStyle1.xml"/><Relationship Id="rId9"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hyperlink" Target="http://eagri.cz/public/web/mze/voda/spravci-vodnich-toku/"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f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9.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4.jpg"/><Relationship Id="rId11" Type="http://schemas.openxmlformats.org/officeDocument/2006/relationships/image" Target="../media/image380.png"/><Relationship Id="rId5" Type="http://schemas.openxmlformats.org/officeDocument/2006/relationships/hyperlink" Target="https://www.mzp.cz/cz/news_20210408-novela-vodniho-zakona-reagujici-na-havarii-na-Becve-je-v-pripominkovem-rizeni" TargetMode="External"/><Relationship Id="rId10" Type="http://schemas.microsoft.com/office/2011/relationships/inkAction" Target="../ink/inkAction1.xml"/><Relationship Id="rId4" Type="http://schemas.openxmlformats.org/officeDocument/2006/relationships/hyperlink" Target="https://zazivoubecvu.cz/aktuality/" TargetMode="External"/><Relationship Id="rId9"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r>
              <a:rPr lang="cs-CZ" dirty="0"/>
              <a:t>Ochrana vod a vodních zdrojů</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r>
              <a:rPr lang="cs-CZ" dirty="0"/>
              <a:t>JUDr. Jiří Vodička, Ph.D.</a:t>
            </a:r>
          </a:p>
          <a:p>
            <a:r>
              <a:rPr lang="cs-CZ" dirty="0"/>
              <a:t>BZ406Zk PŽP </a:t>
            </a:r>
          </a:p>
          <a:p>
            <a:r>
              <a:rPr lang="cs-CZ" dirty="0"/>
              <a:t>Jaro 2022</a:t>
            </a:r>
          </a:p>
        </p:txBody>
      </p:sp>
      <p:pic>
        <p:nvPicPr>
          <p:cNvPr id="7" name="Obrázek 6">
            <a:extLst>
              <a:ext uri="{FF2B5EF4-FFF2-40B4-BE49-F238E27FC236}">
                <a16:creationId xmlns:a16="http://schemas.microsoft.com/office/drawing/2014/main" id="{5E3FE3D2-FD74-46DE-9675-FA7025CEAA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91702" y="149560"/>
            <a:ext cx="4700298" cy="1542881"/>
          </a:xfrm>
          <a:prstGeom prst="rect">
            <a:avLst/>
          </a:prstGeom>
        </p:spPr>
      </p:pic>
    </p:spTree>
    <p:extLst>
      <p:ext uri="{BB962C8B-B14F-4D97-AF65-F5344CB8AC3E}">
        <p14:creationId xmlns:p14="http://schemas.microsoft.com/office/powerpoint/2010/main" val="3263342447"/>
      </p:ext>
    </p:extLst>
  </p:cSld>
  <p:clrMapOvr>
    <a:masterClrMapping/>
  </p:clrMapOvr>
  <mc:AlternateContent xmlns:mc="http://schemas.openxmlformats.org/markup-compatibility/2006" xmlns:p14="http://schemas.microsoft.com/office/powerpoint/2010/main">
    <mc:Choice Requires="p14">
      <p:transition spd="slow" p14:dur="2000" advTm="16623"/>
    </mc:Choice>
    <mc:Fallback xmlns="">
      <p:transition spd="slow" advTm="1662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BB291F-5193-4991-9D89-F643ED3BE3DE}"/>
              </a:ext>
            </a:extLst>
          </p:cNvPr>
          <p:cNvSpPr>
            <a:spLocks noGrp="1"/>
          </p:cNvSpPr>
          <p:nvPr>
            <p:ph type="title"/>
          </p:nvPr>
        </p:nvSpPr>
        <p:spPr/>
        <p:txBody>
          <a:bodyPr/>
          <a:lstStyle/>
          <a:p>
            <a:r>
              <a:rPr lang="cs-CZ" dirty="0"/>
              <a:t>Základní pojmy</a:t>
            </a:r>
          </a:p>
        </p:txBody>
      </p:sp>
      <p:sp>
        <p:nvSpPr>
          <p:cNvPr id="3" name="Zástupný symbol pro obsah 2">
            <a:extLst>
              <a:ext uri="{FF2B5EF4-FFF2-40B4-BE49-F238E27FC236}">
                <a16:creationId xmlns:a16="http://schemas.microsoft.com/office/drawing/2014/main" id="{31E2AC99-81A1-4369-979D-E2ED9D128246}"/>
              </a:ext>
            </a:extLst>
          </p:cNvPr>
          <p:cNvSpPr>
            <a:spLocks noGrp="1"/>
          </p:cNvSpPr>
          <p:nvPr>
            <p:ph idx="1"/>
          </p:nvPr>
        </p:nvSpPr>
        <p:spPr/>
        <p:txBody>
          <a:bodyPr/>
          <a:lstStyle/>
          <a:p>
            <a:pPr marL="324000" lvl="1" indent="0">
              <a:lnSpc>
                <a:spcPct val="150000"/>
              </a:lnSpc>
              <a:buNone/>
            </a:pPr>
            <a:r>
              <a:rPr lang="cs-CZ" sz="2400" dirty="0"/>
              <a:t>Další vody dle vlastností</a:t>
            </a:r>
            <a:endParaRPr lang="cs-CZ" sz="2400" dirty="0">
              <a:hlinkClick r:id="rId2" action="ppaction://hlinksldjump"/>
            </a:endParaRPr>
          </a:p>
          <a:p>
            <a:pPr lvl="1">
              <a:lnSpc>
                <a:spcPct val="150000"/>
              </a:lnSpc>
            </a:pPr>
            <a:r>
              <a:rPr lang="cs-CZ" sz="2400" dirty="0">
                <a:hlinkClick r:id="rId2" action="ppaction://hlinksldjump"/>
              </a:rPr>
              <a:t>Odpadní</a:t>
            </a:r>
            <a:r>
              <a:rPr lang="cs-CZ" sz="2400" dirty="0"/>
              <a:t> vody</a:t>
            </a:r>
            <a:r>
              <a:rPr lang="cs-CZ" sz="2400" b="1" dirty="0"/>
              <a:t> § 2 odst. 2 písm. a) OdpZ a § 38 VZ</a:t>
            </a:r>
          </a:p>
          <a:p>
            <a:pPr lvl="1">
              <a:lnSpc>
                <a:spcPct val="150000"/>
              </a:lnSpc>
            </a:pPr>
            <a:r>
              <a:rPr lang="cs-CZ" sz="2400" dirty="0"/>
              <a:t>Vyhrazené nerosty </a:t>
            </a:r>
            <a:r>
              <a:rPr lang="cs-CZ" sz="2400" b="1" dirty="0"/>
              <a:t>§ 4 odst. 1 VZ </a:t>
            </a:r>
            <a:r>
              <a:rPr lang="cs-CZ" sz="2400" dirty="0"/>
              <a:t>–</a:t>
            </a:r>
            <a:r>
              <a:rPr lang="cs-CZ" sz="2400" b="1" dirty="0"/>
              <a:t> </a:t>
            </a:r>
            <a:r>
              <a:rPr lang="cs-CZ" sz="2400" dirty="0"/>
              <a:t>vody, ze kterých lze získat vyhrazený nerost (Horní zákon)</a:t>
            </a:r>
          </a:p>
          <a:p>
            <a:pPr lvl="1">
              <a:lnSpc>
                <a:spcPct val="150000"/>
              </a:lnSpc>
            </a:pPr>
            <a:r>
              <a:rPr lang="cs-CZ" sz="2400" dirty="0"/>
              <a:t>Důlní vody </a:t>
            </a:r>
            <a:r>
              <a:rPr lang="cs-CZ" sz="2400" b="1" dirty="0"/>
              <a:t>§ 4 odst. 2 VZ + § 40 HZ</a:t>
            </a:r>
          </a:p>
          <a:p>
            <a:pPr lvl="1">
              <a:lnSpc>
                <a:spcPct val="150000"/>
              </a:lnSpc>
            </a:pPr>
            <a:r>
              <a:rPr lang="cs-CZ" sz="2400" dirty="0"/>
              <a:t>Přírodní léčivé zdroje </a:t>
            </a:r>
            <a:r>
              <a:rPr lang="cs-CZ" sz="2400" b="1" dirty="0"/>
              <a:t>§ 4 odst. 1 VZ + § 2 odst. 1 </a:t>
            </a:r>
            <a:r>
              <a:rPr lang="cs-CZ" sz="2400" dirty="0"/>
              <a:t>lázeňského zákona – minerální vody + peloidy (rašelina, bahno)</a:t>
            </a:r>
          </a:p>
          <a:p>
            <a:endParaRPr lang="cs-CZ" dirty="0"/>
          </a:p>
        </p:txBody>
      </p:sp>
    </p:spTree>
    <p:extLst>
      <p:ext uri="{BB962C8B-B14F-4D97-AF65-F5344CB8AC3E}">
        <p14:creationId xmlns:p14="http://schemas.microsoft.com/office/powerpoint/2010/main" val="719981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C85983-A2F8-4457-9279-8DF41F450794}"/>
              </a:ext>
            </a:extLst>
          </p:cNvPr>
          <p:cNvSpPr>
            <a:spLocks noGrp="1"/>
          </p:cNvSpPr>
          <p:nvPr>
            <p:ph type="title"/>
          </p:nvPr>
        </p:nvSpPr>
        <p:spPr/>
        <p:txBody>
          <a:bodyPr/>
          <a:lstStyle/>
          <a:p>
            <a:r>
              <a:rPr lang="cs-CZ" dirty="0"/>
              <a:t>Základní pojmy</a:t>
            </a:r>
          </a:p>
        </p:txBody>
      </p:sp>
      <p:sp>
        <p:nvSpPr>
          <p:cNvPr id="3" name="Zástupný symbol pro obsah 2">
            <a:extLst>
              <a:ext uri="{FF2B5EF4-FFF2-40B4-BE49-F238E27FC236}">
                <a16:creationId xmlns:a16="http://schemas.microsoft.com/office/drawing/2014/main" id="{5251145F-73A9-4466-81EC-39253589CF0E}"/>
              </a:ext>
            </a:extLst>
          </p:cNvPr>
          <p:cNvSpPr>
            <a:spLocks noGrp="1"/>
          </p:cNvSpPr>
          <p:nvPr>
            <p:ph idx="1"/>
          </p:nvPr>
        </p:nvSpPr>
        <p:spPr>
          <a:xfrm>
            <a:off x="720000" y="1340529"/>
            <a:ext cx="10753200" cy="4491472"/>
          </a:xfrm>
        </p:spPr>
        <p:txBody>
          <a:bodyPr/>
          <a:lstStyle/>
          <a:p>
            <a:r>
              <a:rPr lang="cs-CZ" b="1" dirty="0">
                <a:hlinkClick r:id="" action="ppaction://noaction"/>
              </a:rPr>
              <a:t>Sucho</a:t>
            </a:r>
            <a:r>
              <a:rPr lang="cs-CZ" dirty="0"/>
              <a:t>: </a:t>
            </a:r>
            <a:r>
              <a:rPr lang="cs-CZ" i="1" dirty="0"/>
              <a:t>„…hydrologické sucho jako výkyv hydrologického cyklu, který vzniká zejména v důsledku deficitu srážek a projevuje se poklesem průtoků ve vodních tocích a hladiny podzemních vod.“</a:t>
            </a:r>
          </a:p>
          <a:p>
            <a:pPr marL="72000" indent="0">
              <a:buNone/>
            </a:pPr>
            <a:endParaRPr lang="cs-CZ" i="1" dirty="0"/>
          </a:p>
          <a:p>
            <a:r>
              <a:rPr lang="cs-CZ" b="1" dirty="0"/>
              <a:t>Stav nedostatku vody</a:t>
            </a:r>
            <a:r>
              <a:rPr lang="cs-CZ" i="1" dirty="0"/>
              <a:t>: „…dočasný stav s možným dopadem na základní lidské potřeby, hospodářskou činnost a životní prostředí, kdy v důsledku sucha požadavky na užívání vod převyšují dostupné zdroje vod, a je nezbytné omezovat hospodaření s vodou a provádět další opatření.“</a:t>
            </a:r>
          </a:p>
        </p:txBody>
      </p:sp>
      <p:pic>
        <p:nvPicPr>
          <p:cNvPr id="4" name="Obrázek 3">
            <a:extLst>
              <a:ext uri="{FF2B5EF4-FFF2-40B4-BE49-F238E27FC236}">
                <a16:creationId xmlns:a16="http://schemas.microsoft.com/office/drawing/2014/main" id="{ED49E4EF-1FE6-47FF-AF90-3B95BC0BA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6" name="Obrázek 5">
            <a:extLst>
              <a:ext uri="{FF2B5EF4-FFF2-40B4-BE49-F238E27FC236}">
                <a16:creationId xmlns:a16="http://schemas.microsoft.com/office/drawing/2014/main" id="{5D0F0FCE-150C-40EF-A4AA-AD1496866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872" y="45112"/>
            <a:ext cx="9419191" cy="6593432"/>
          </a:xfrm>
          <a:prstGeom prst="rect">
            <a:avLst/>
          </a:prstGeom>
        </p:spPr>
      </p:pic>
      <p:pic>
        <p:nvPicPr>
          <p:cNvPr id="8" name="Obrázek 7">
            <a:extLst>
              <a:ext uri="{FF2B5EF4-FFF2-40B4-BE49-F238E27FC236}">
                <a16:creationId xmlns:a16="http://schemas.microsoft.com/office/drawing/2014/main" id="{147A6E3C-C873-4270-B779-C60F784F5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6403" y="0"/>
            <a:ext cx="9419191" cy="6593432"/>
          </a:xfrm>
          <a:prstGeom prst="rect">
            <a:avLst/>
          </a:prstGeom>
        </p:spPr>
      </p:pic>
      <p:pic>
        <p:nvPicPr>
          <p:cNvPr id="10" name="Obrázek 9">
            <a:extLst>
              <a:ext uri="{FF2B5EF4-FFF2-40B4-BE49-F238E27FC236}">
                <a16:creationId xmlns:a16="http://schemas.microsoft.com/office/drawing/2014/main" id="{25DA4C87-AB3A-41B9-BA97-34A161E1AA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6403" y="132282"/>
            <a:ext cx="9230216" cy="6461149"/>
          </a:xfrm>
          <a:prstGeom prst="rect">
            <a:avLst/>
          </a:prstGeom>
        </p:spPr>
      </p:pic>
      <p:pic>
        <p:nvPicPr>
          <p:cNvPr id="7" name="Obrázek 6">
            <a:extLst>
              <a:ext uri="{FF2B5EF4-FFF2-40B4-BE49-F238E27FC236}">
                <a16:creationId xmlns:a16="http://schemas.microsoft.com/office/drawing/2014/main" id="{41707F99-3B43-4ED8-86E2-F77DE80DDB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5381" y="364335"/>
            <a:ext cx="9419191" cy="6385555"/>
          </a:xfrm>
          <a:prstGeom prst="rect">
            <a:avLst/>
          </a:prstGeom>
        </p:spPr>
      </p:pic>
      <p:pic>
        <p:nvPicPr>
          <p:cNvPr id="11" name="Obrázek 10">
            <a:extLst>
              <a:ext uri="{FF2B5EF4-FFF2-40B4-BE49-F238E27FC236}">
                <a16:creationId xmlns:a16="http://schemas.microsoft.com/office/drawing/2014/main" id="{FA3B02B5-3A49-4C07-BE13-A906A2CBC6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5380" y="58285"/>
            <a:ext cx="8832975" cy="6815624"/>
          </a:xfrm>
          <a:prstGeom prst="rect">
            <a:avLst/>
          </a:prstGeom>
        </p:spPr>
      </p:pic>
    </p:spTree>
    <p:custDataLst>
      <p:tags r:id="rId1"/>
    </p:custDataLst>
    <p:extLst>
      <p:ext uri="{BB962C8B-B14F-4D97-AF65-F5344CB8AC3E}">
        <p14:creationId xmlns:p14="http://schemas.microsoft.com/office/powerpoint/2010/main" val="2215900593"/>
      </p:ext>
    </p:extLst>
  </p:cSld>
  <p:clrMapOvr>
    <a:masterClrMapping/>
  </p:clrMapOvr>
  <mc:AlternateContent xmlns:mc="http://schemas.openxmlformats.org/markup-compatibility/2006" xmlns:p14="http://schemas.microsoft.com/office/powerpoint/2010/main">
    <mc:Choice Requires="p14">
      <p:transition spd="slow" p14:dur="2000" advTm="171485"/>
    </mc:Choice>
    <mc:Fallback xmlns="">
      <p:transition spd="slow" advTm="1714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F560E4-AE8E-4C0A-A438-03603A341870}"/>
              </a:ext>
            </a:extLst>
          </p:cNvPr>
          <p:cNvSpPr>
            <a:spLocks noGrp="1"/>
          </p:cNvSpPr>
          <p:nvPr>
            <p:ph type="title"/>
          </p:nvPr>
        </p:nvSpPr>
        <p:spPr/>
        <p:txBody>
          <a:bodyPr/>
          <a:lstStyle/>
          <a:p>
            <a:r>
              <a:rPr lang="cs-CZ" dirty="0"/>
              <a:t>Základní pojmy</a:t>
            </a:r>
          </a:p>
        </p:txBody>
      </p:sp>
      <p:sp>
        <p:nvSpPr>
          <p:cNvPr id="3" name="Zástupný symbol pro obsah 2">
            <a:extLst>
              <a:ext uri="{FF2B5EF4-FFF2-40B4-BE49-F238E27FC236}">
                <a16:creationId xmlns:a16="http://schemas.microsoft.com/office/drawing/2014/main" id="{B0CB233F-EE88-42D0-B41B-33544A0384FF}"/>
              </a:ext>
            </a:extLst>
          </p:cNvPr>
          <p:cNvSpPr>
            <a:spLocks noGrp="1"/>
          </p:cNvSpPr>
          <p:nvPr>
            <p:ph idx="1"/>
          </p:nvPr>
        </p:nvSpPr>
        <p:spPr/>
        <p:txBody>
          <a:bodyPr/>
          <a:lstStyle/>
          <a:p>
            <a:r>
              <a:rPr lang="cs-CZ" b="1" dirty="0">
                <a:hlinkClick r:id="rId3" action="ppaction://hlinksldjump"/>
              </a:rPr>
              <a:t>Povodeň</a:t>
            </a:r>
            <a:r>
              <a:rPr lang="cs-CZ" dirty="0"/>
              <a:t> : </a:t>
            </a:r>
            <a:r>
              <a:rPr lang="cs-CZ" i="1" dirty="0"/>
              <a:t>„…</a:t>
            </a:r>
            <a:r>
              <a:rPr lang="cs-CZ" i="1" u="sng" dirty="0"/>
              <a:t>přechodné výrazné zvýšení hladiny vodních toků</a:t>
            </a:r>
            <a:r>
              <a:rPr lang="cs-CZ" i="1" dirty="0"/>
              <a:t> nebo jiných povrchových vod, při kterém voda již </a:t>
            </a:r>
            <a:r>
              <a:rPr lang="cs-CZ" i="1" u="sng" dirty="0"/>
              <a:t>zaplavuje území mimo koryto vodního toku </a:t>
            </a:r>
            <a:r>
              <a:rPr lang="cs-CZ" i="1" dirty="0"/>
              <a:t>a může způsobit škody. 	</a:t>
            </a:r>
          </a:p>
          <a:p>
            <a:pPr marL="72000" indent="0">
              <a:buNone/>
            </a:pPr>
            <a:endParaRPr lang="cs-CZ" i="1" u="sng" dirty="0"/>
          </a:p>
          <a:p>
            <a:pPr marL="72000" indent="0">
              <a:buNone/>
            </a:pPr>
            <a:r>
              <a:rPr lang="cs-CZ" i="1" u="sng" dirty="0"/>
              <a:t>Povodní je i stav</a:t>
            </a:r>
            <a:r>
              <a:rPr lang="cs-CZ" i="1" dirty="0"/>
              <a:t>, kdy voda může způsobit škody tím, že z určitého území </a:t>
            </a:r>
            <a:r>
              <a:rPr lang="cs-CZ" i="1" u="sng" dirty="0"/>
              <a:t>nemůže dočasně přirozeným způsobem odtékat </a:t>
            </a:r>
            <a:r>
              <a:rPr lang="cs-CZ" i="1" dirty="0"/>
              <a:t>nebo její </a:t>
            </a:r>
            <a:r>
              <a:rPr lang="cs-CZ" i="1" u="sng" dirty="0"/>
              <a:t>odtok je nedostatečný</a:t>
            </a:r>
            <a:r>
              <a:rPr lang="cs-CZ" i="1" dirty="0"/>
              <a:t>, případně dochází k zaplavení území při soustředěném odtoku srážkových vod….“</a:t>
            </a:r>
          </a:p>
        </p:txBody>
      </p:sp>
      <p:pic>
        <p:nvPicPr>
          <p:cNvPr id="4" name="Obrázek 3">
            <a:extLst>
              <a:ext uri="{FF2B5EF4-FFF2-40B4-BE49-F238E27FC236}">
                <a16:creationId xmlns:a16="http://schemas.microsoft.com/office/drawing/2014/main" id="{1C249FED-D353-4046-B7D4-722AF423A1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3401564792"/>
      </p:ext>
    </p:extLst>
  </p:cSld>
  <p:clrMapOvr>
    <a:masterClrMapping/>
  </p:clrMapOvr>
  <mc:AlternateContent xmlns:mc="http://schemas.openxmlformats.org/markup-compatibility/2006" xmlns:p14="http://schemas.microsoft.com/office/powerpoint/2010/main">
    <mc:Choice Requires="p14">
      <p:transition spd="slow" p14:dur="2000" advTm="38584"/>
    </mc:Choice>
    <mc:Fallback xmlns="">
      <p:transition spd="slow" advTm="3858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CFEAB9-B599-4B7C-AC76-90BFCADEB2EB}"/>
              </a:ext>
            </a:extLst>
          </p:cNvPr>
          <p:cNvSpPr>
            <a:spLocks noGrp="1"/>
          </p:cNvSpPr>
          <p:nvPr>
            <p:ph type="title"/>
          </p:nvPr>
        </p:nvSpPr>
        <p:spPr/>
        <p:txBody>
          <a:bodyPr/>
          <a:lstStyle/>
          <a:p>
            <a:r>
              <a:rPr lang="cs-CZ" dirty="0"/>
              <a:t>Základní pojmy</a:t>
            </a:r>
          </a:p>
        </p:txBody>
      </p:sp>
      <p:sp>
        <p:nvSpPr>
          <p:cNvPr id="3" name="Zástupný symbol pro obsah 2">
            <a:extLst>
              <a:ext uri="{FF2B5EF4-FFF2-40B4-BE49-F238E27FC236}">
                <a16:creationId xmlns:a16="http://schemas.microsoft.com/office/drawing/2014/main" id="{621D23CD-39D3-4C3B-843D-E36BE6A4EA01}"/>
              </a:ext>
            </a:extLst>
          </p:cNvPr>
          <p:cNvSpPr>
            <a:spLocks noGrp="1"/>
          </p:cNvSpPr>
          <p:nvPr>
            <p:ph idx="1"/>
          </p:nvPr>
        </p:nvSpPr>
        <p:spPr/>
        <p:txBody>
          <a:bodyPr/>
          <a:lstStyle/>
          <a:p>
            <a:r>
              <a:rPr lang="cs-CZ" b="1" dirty="0"/>
              <a:t>Vodní dílo:</a:t>
            </a:r>
            <a:r>
              <a:rPr lang="cs-CZ" dirty="0"/>
              <a:t>„…</a:t>
            </a:r>
            <a:r>
              <a:rPr lang="cs-CZ" i="1" dirty="0"/>
              <a:t>stavby, které slouží ke </a:t>
            </a:r>
            <a:r>
              <a:rPr lang="cs-CZ" i="1" u="sng" dirty="0"/>
              <a:t>vzdouvání</a:t>
            </a:r>
            <a:r>
              <a:rPr lang="cs-CZ" i="1" dirty="0"/>
              <a:t> a </a:t>
            </a:r>
            <a:r>
              <a:rPr lang="cs-CZ" i="1" u="sng" dirty="0"/>
              <a:t>zadržování</a:t>
            </a:r>
            <a:r>
              <a:rPr lang="cs-CZ" i="1" dirty="0"/>
              <a:t> vod, umělému usměrňování odtokového režimu povrchových vod, k </a:t>
            </a:r>
            <a:r>
              <a:rPr lang="cs-CZ" i="1" u="sng" dirty="0"/>
              <a:t>ochraně</a:t>
            </a:r>
            <a:r>
              <a:rPr lang="cs-CZ" i="1" dirty="0"/>
              <a:t> a </a:t>
            </a:r>
            <a:r>
              <a:rPr lang="cs-CZ" i="1" u="sng" dirty="0"/>
              <a:t>užívání</a:t>
            </a:r>
            <a:r>
              <a:rPr lang="cs-CZ" i="1" dirty="0"/>
              <a:t> vod, k </a:t>
            </a:r>
            <a:r>
              <a:rPr lang="cs-CZ" i="1" u="sng" dirty="0"/>
              <a:t>nakládání</a:t>
            </a:r>
            <a:r>
              <a:rPr lang="cs-CZ" i="1" dirty="0"/>
              <a:t> s vodami, ochraně před škodlivými účinky vod, k úpravě vodních poměrů nebo k jiným účelům sledovaným tímto zákonem.“</a:t>
            </a:r>
          </a:p>
        </p:txBody>
      </p:sp>
      <p:pic>
        <p:nvPicPr>
          <p:cNvPr id="4" name="Obrázek 3">
            <a:extLst>
              <a:ext uri="{FF2B5EF4-FFF2-40B4-BE49-F238E27FC236}">
                <a16:creationId xmlns:a16="http://schemas.microsoft.com/office/drawing/2014/main" id="{44A96813-2D09-43F2-B6F3-6C213DD917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8" name="Obrázek 7">
            <a:extLst>
              <a:ext uri="{FF2B5EF4-FFF2-40B4-BE49-F238E27FC236}">
                <a16:creationId xmlns:a16="http://schemas.microsoft.com/office/drawing/2014/main" id="{3B4EF950-9BEA-4F22-A7BB-FC77783ECD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91065"/>
            <a:ext cx="12192000" cy="6475869"/>
          </a:xfrm>
          <a:prstGeom prst="rect">
            <a:avLst/>
          </a:prstGeom>
        </p:spPr>
      </p:pic>
      <p:pic>
        <p:nvPicPr>
          <p:cNvPr id="10" name="Obrázek 9">
            <a:extLst>
              <a:ext uri="{FF2B5EF4-FFF2-40B4-BE49-F238E27FC236}">
                <a16:creationId xmlns:a16="http://schemas.microsoft.com/office/drawing/2014/main" id="{65E67D70-53D5-424D-9FCB-26B42F8660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9232" y="0"/>
            <a:ext cx="9153535" cy="6858000"/>
          </a:xfrm>
          <a:prstGeom prst="rect">
            <a:avLst/>
          </a:prstGeom>
        </p:spPr>
      </p:pic>
      <p:pic>
        <p:nvPicPr>
          <p:cNvPr id="12" name="Obrázek 11">
            <a:extLst>
              <a:ext uri="{FF2B5EF4-FFF2-40B4-BE49-F238E27FC236}">
                <a16:creationId xmlns:a16="http://schemas.microsoft.com/office/drawing/2014/main" id="{644C1416-3B7F-48BB-9040-73D3367579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515" y="0"/>
            <a:ext cx="10278970" cy="6858000"/>
          </a:xfrm>
          <a:prstGeom prst="rect">
            <a:avLst/>
          </a:prstGeom>
        </p:spPr>
      </p:pic>
    </p:spTree>
    <p:custDataLst>
      <p:tags r:id="rId1"/>
    </p:custDataLst>
    <p:extLst>
      <p:ext uri="{BB962C8B-B14F-4D97-AF65-F5344CB8AC3E}">
        <p14:creationId xmlns:p14="http://schemas.microsoft.com/office/powerpoint/2010/main" val="2113856965"/>
      </p:ext>
    </p:extLst>
  </p:cSld>
  <p:clrMapOvr>
    <a:masterClrMapping/>
  </p:clrMapOvr>
  <mc:AlternateContent xmlns:mc="http://schemas.openxmlformats.org/markup-compatibility/2006" xmlns:p14="http://schemas.microsoft.com/office/powerpoint/2010/main">
    <mc:Choice Requires="p14">
      <p:transition spd="slow" p14:dur="2000" advTm="87349"/>
    </mc:Choice>
    <mc:Fallback xmlns="">
      <p:transition spd="slow" advTm="873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891D09AA-8A2B-447F-8418-7817D48C06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graphicFrame>
        <p:nvGraphicFramePr>
          <p:cNvPr id="10" name="Zástupný symbol pro obsah 6">
            <a:extLst>
              <a:ext uri="{FF2B5EF4-FFF2-40B4-BE49-F238E27FC236}">
                <a16:creationId xmlns:a16="http://schemas.microsoft.com/office/drawing/2014/main" id="{EC02CE33-6844-455B-B6CE-E4890A4332C2}"/>
              </a:ext>
            </a:extLst>
          </p:cNvPr>
          <p:cNvGraphicFramePr>
            <a:graphicFrameLocks noGrp="1"/>
          </p:cNvGraphicFramePr>
          <p:nvPr>
            <p:ph idx="1"/>
            <p:extLst>
              <p:ext uri="{D42A27DB-BD31-4B8C-83A1-F6EECF244321}">
                <p14:modId xmlns:p14="http://schemas.microsoft.com/office/powerpoint/2010/main" val="2767473368"/>
              </p:ext>
            </p:extLst>
          </p:nvPr>
        </p:nvGraphicFramePr>
        <p:xfrm>
          <a:off x="719931" y="1358900"/>
          <a:ext cx="10752138" cy="414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923668"/>
      </p:ext>
    </p:extLst>
  </p:cSld>
  <p:clrMapOvr>
    <a:masterClrMapping/>
  </p:clrMapOvr>
  <mc:AlternateContent xmlns:mc="http://schemas.openxmlformats.org/markup-compatibility/2006" xmlns:p14="http://schemas.microsoft.com/office/powerpoint/2010/main">
    <mc:Choice Requires="p14">
      <p:transition spd="slow" p14:dur="2000" advTm="31850"/>
    </mc:Choice>
    <mc:Fallback xmlns="">
      <p:transition spd="slow" advTm="3185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716FC5-4CFB-4FFA-8E86-CD395BBAE90B}"/>
              </a:ext>
            </a:extLst>
          </p:cNvPr>
          <p:cNvSpPr>
            <a:spLocks noGrp="1"/>
          </p:cNvSpPr>
          <p:nvPr>
            <p:ph type="title"/>
          </p:nvPr>
        </p:nvSpPr>
        <p:spPr/>
        <p:txBody>
          <a:bodyPr/>
          <a:lstStyle/>
          <a:p>
            <a:r>
              <a:rPr lang="cs-CZ" dirty="0"/>
              <a:t>Přímé právní nástroje – přehled</a:t>
            </a:r>
          </a:p>
        </p:txBody>
      </p:sp>
      <p:sp>
        <p:nvSpPr>
          <p:cNvPr id="3" name="Zástupný symbol pro obsah 2">
            <a:extLst>
              <a:ext uri="{FF2B5EF4-FFF2-40B4-BE49-F238E27FC236}">
                <a16:creationId xmlns:a16="http://schemas.microsoft.com/office/drawing/2014/main" id="{C448E3B0-5679-485F-A49F-F2AC1494226A}"/>
              </a:ext>
            </a:extLst>
          </p:cNvPr>
          <p:cNvSpPr>
            <a:spLocks noGrp="1"/>
          </p:cNvSpPr>
          <p:nvPr>
            <p:ph idx="1"/>
          </p:nvPr>
        </p:nvSpPr>
        <p:spPr/>
        <p:txBody>
          <a:bodyPr/>
          <a:lstStyle/>
          <a:p>
            <a:pPr>
              <a:lnSpc>
                <a:spcPct val="80000"/>
              </a:lnSpc>
            </a:pPr>
            <a:r>
              <a:rPr lang="cs-CZ" sz="3200" dirty="0"/>
              <a:t>Všeobecné nástroje prevence </a:t>
            </a:r>
          </a:p>
          <a:p>
            <a:pPr>
              <a:lnSpc>
                <a:spcPct val="80000"/>
              </a:lnSpc>
            </a:pPr>
            <a:r>
              <a:rPr lang="cs-CZ" sz="3200" dirty="0"/>
              <a:t>Limity znečišťování a znečištění</a:t>
            </a:r>
          </a:p>
          <a:p>
            <a:pPr>
              <a:lnSpc>
                <a:spcPct val="80000"/>
              </a:lnSpc>
            </a:pPr>
            <a:r>
              <a:rPr lang="cs-CZ" sz="3200" dirty="0"/>
              <a:t>Požadované technologie </a:t>
            </a:r>
          </a:p>
          <a:p>
            <a:pPr>
              <a:lnSpc>
                <a:spcPct val="80000"/>
              </a:lnSpc>
            </a:pPr>
            <a:r>
              <a:rPr lang="cs-CZ" sz="3200" dirty="0"/>
              <a:t>Administrativní nástroje (souhlasy, povolení, stanoviska) </a:t>
            </a:r>
          </a:p>
          <a:p>
            <a:pPr>
              <a:lnSpc>
                <a:spcPct val="80000"/>
              </a:lnSpc>
            </a:pPr>
            <a:r>
              <a:rPr lang="cs-CZ" sz="3200" dirty="0"/>
              <a:t>Zákazy/příkazy (povinnosti subjektů) </a:t>
            </a:r>
          </a:p>
          <a:p>
            <a:pPr>
              <a:lnSpc>
                <a:spcPct val="80000"/>
              </a:lnSpc>
            </a:pPr>
            <a:r>
              <a:rPr lang="cs-CZ" sz="3200" dirty="0"/>
              <a:t>Odpovědnostní nástroje</a:t>
            </a:r>
          </a:p>
          <a:p>
            <a:pPr>
              <a:lnSpc>
                <a:spcPct val="80000"/>
              </a:lnSpc>
            </a:pPr>
            <a:r>
              <a:rPr lang="cs-CZ" sz="3200" dirty="0"/>
              <a:t>Plošné mechanismy ochrany </a:t>
            </a:r>
          </a:p>
          <a:p>
            <a:pPr>
              <a:lnSpc>
                <a:spcPct val="80000"/>
              </a:lnSpc>
            </a:pPr>
            <a:r>
              <a:rPr lang="cs-CZ" sz="3200" dirty="0"/>
              <a:t>Koncepční nástroje</a:t>
            </a:r>
          </a:p>
          <a:p>
            <a:pPr>
              <a:lnSpc>
                <a:spcPct val="80000"/>
              </a:lnSpc>
            </a:pPr>
            <a:r>
              <a:rPr lang="cs-CZ" sz="3200" dirty="0"/>
              <a:t>Pravidla pro odstraňování protiprávních stavů</a:t>
            </a:r>
          </a:p>
          <a:p>
            <a:pPr>
              <a:lnSpc>
                <a:spcPct val="80000"/>
              </a:lnSpc>
            </a:pPr>
            <a:r>
              <a:rPr lang="cs-CZ" sz="3200" dirty="0"/>
              <a:t>Institucionální </a:t>
            </a:r>
          </a:p>
        </p:txBody>
      </p:sp>
      <p:pic>
        <p:nvPicPr>
          <p:cNvPr id="4" name="Obrázek 3">
            <a:extLst>
              <a:ext uri="{FF2B5EF4-FFF2-40B4-BE49-F238E27FC236}">
                <a16:creationId xmlns:a16="http://schemas.microsoft.com/office/drawing/2014/main" id="{4FD23967-D7C5-44C1-885D-D01279888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426914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D77F90-16DA-4F7A-9A06-A02A7C2E1109}"/>
              </a:ext>
            </a:extLst>
          </p:cNvPr>
          <p:cNvSpPr>
            <a:spLocks noGrp="1"/>
          </p:cNvSpPr>
          <p:nvPr>
            <p:ph type="title"/>
          </p:nvPr>
        </p:nvSpPr>
        <p:spPr/>
        <p:txBody>
          <a:bodyPr/>
          <a:lstStyle/>
          <a:p>
            <a:r>
              <a:rPr lang="cs-CZ" dirty="0"/>
              <a:t>Koncepční/plánovací </a:t>
            </a:r>
          </a:p>
        </p:txBody>
      </p:sp>
      <p:sp>
        <p:nvSpPr>
          <p:cNvPr id="3" name="Zástupný symbol pro obsah 2">
            <a:extLst>
              <a:ext uri="{FF2B5EF4-FFF2-40B4-BE49-F238E27FC236}">
                <a16:creationId xmlns:a16="http://schemas.microsoft.com/office/drawing/2014/main" id="{E36CC76C-1426-490A-A0F0-E97DF188989C}"/>
              </a:ext>
            </a:extLst>
          </p:cNvPr>
          <p:cNvSpPr>
            <a:spLocks noGrp="1"/>
          </p:cNvSpPr>
          <p:nvPr>
            <p:ph idx="1"/>
          </p:nvPr>
        </p:nvSpPr>
        <p:spPr/>
        <p:txBody>
          <a:bodyPr/>
          <a:lstStyle/>
          <a:p>
            <a:r>
              <a:rPr lang="cs-CZ" dirty="0"/>
              <a:t>Rámcové dokumenty vymezující cíle ochrany a směřování politiky</a:t>
            </a:r>
          </a:p>
          <a:p>
            <a:r>
              <a:rPr lang="cs-CZ" dirty="0"/>
              <a:t>Cíle:</a:t>
            </a:r>
          </a:p>
          <a:p>
            <a:pPr lvl="1"/>
            <a:r>
              <a:rPr lang="cs-CZ" dirty="0"/>
              <a:t>ochrana vody jako složky životního prostředí</a:t>
            </a:r>
          </a:p>
          <a:p>
            <a:pPr lvl="1"/>
            <a:r>
              <a:rPr lang="cs-CZ" dirty="0"/>
              <a:t>snížení nepříznivých účinků povodní a sucha</a:t>
            </a:r>
          </a:p>
          <a:p>
            <a:pPr lvl="1"/>
            <a:r>
              <a:rPr lang="cs-CZ" dirty="0"/>
              <a:t>udržitelné užívání vodních zdrojů, zejména pro účely zásobování pitnou vodou</a:t>
            </a:r>
          </a:p>
          <a:p>
            <a:pPr lvl="1"/>
            <a:endParaRPr lang="cs-CZ" dirty="0"/>
          </a:p>
          <a:p>
            <a:r>
              <a:rPr lang="cs-CZ" dirty="0"/>
              <a:t>Vazba na cíle ochrany dle § 23a a násl. VZ</a:t>
            </a:r>
          </a:p>
          <a:p>
            <a:pPr marL="72000" indent="0">
              <a:buNone/>
            </a:pPr>
            <a:endParaRPr lang="cs-CZ" dirty="0"/>
          </a:p>
        </p:txBody>
      </p:sp>
      <p:pic>
        <p:nvPicPr>
          <p:cNvPr id="4" name="Obrázek 3">
            <a:extLst>
              <a:ext uri="{FF2B5EF4-FFF2-40B4-BE49-F238E27FC236}">
                <a16:creationId xmlns:a16="http://schemas.microsoft.com/office/drawing/2014/main" id="{4495F44F-8ACD-483A-8F4A-B3D32D78B7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369151426"/>
      </p:ext>
    </p:extLst>
  </p:cSld>
  <p:clrMapOvr>
    <a:masterClrMapping/>
  </p:clrMapOvr>
  <mc:AlternateContent xmlns:mc="http://schemas.openxmlformats.org/markup-compatibility/2006" xmlns:p14="http://schemas.microsoft.com/office/powerpoint/2010/main">
    <mc:Choice Requires="p14">
      <p:transition spd="slow" p14:dur="2000" advTm="62425"/>
    </mc:Choice>
    <mc:Fallback xmlns="">
      <p:transition spd="slow" advTm="6242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3F7488-1515-4ED0-A5F6-2B843C1E4213}"/>
              </a:ext>
            </a:extLst>
          </p:cNvPr>
          <p:cNvSpPr>
            <a:spLocks noGrp="1"/>
          </p:cNvSpPr>
          <p:nvPr>
            <p:ph type="title"/>
          </p:nvPr>
        </p:nvSpPr>
        <p:spPr/>
        <p:txBody>
          <a:bodyPr/>
          <a:lstStyle/>
          <a:p>
            <a:r>
              <a:rPr lang="cs-CZ" dirty="0"/>
              <a:t>Koncepční/plánovací </a:t>
            </a:r>
          </a:p>
        </p:txBody>
      </p:sp>
      <p:sp>
        <p:nvSpPr>
          <p:cNvPr id="3" name="Zástupný symbol pro obsah 2">
            <a:extLst>
              <a:ext uri="{FF2B5EF4-FFF2-40B4-BE49-F238E27FC236}">
                <a16:creationId xmlns:a16="http://schemas.microsoft.com/office/drawing/2014/main" id="{BED0A085-80F9-40E0-8AA1-9787250E8545}"/>
              </a:ext>
            </a:extLst>
          </p:cNvPr>
          <p:cNvSpPr>
            <a:spLocks noGrp="1"/>
          </p:cNvSpPr>
          <p:nvPr>
            <p:ph idx="1"/>
          </p:nvPr>
        </p:nvSpPr>
        <p:spPr/>
        <p:txBody>
          <a:bodyPr/>
          <a:lstStyle/>
          <a:p>
            <a:r>
              <a:rPr lang="cs-CZ" b="1" dirty="0"/>
              <a:t>Plány povodí</a:t>
            </a:r>
            <a:endParaRPr lang="cs-CZ" dirty="0"/>
          </a:p>
          <a:p>
            <a:pPr lvl="1"/>
            <a:r>
              <a:rPr lang="cs-CZ" dirty="0"/>
              <a:t>Mezinárodní plány povodí (Labe, Odra, Dunaj) – mezinárodní komise </a:t>
            </a:r>
            <a:r>
              <a:rPr lang="cs-CZ" dirty="0" err="1"/>
              <a:t>MŽP+MZe</a:t>
            </a:r>
            <a:endParaRPr lang="cs-CZ" dirty="0"/>
          </a:p>
          <a:p>
            <a:pPr lvl="1"/>
            <a:r>
              <a:rPr lang="cs-CZ" dirty="0"/>
              <a:t>Národní plány povodí (Labe, Odra, Dunaj) – schvaluje vláda, ale </a:t>
            </a:r>
            <a:r>
              <a:rPr lang="cs-CZ" b="1" u="sng" dirty="0"/>
              <a:t>vydává </a:t>
            </a:r>
            <a:r>
              <a:rPr lang="cs-CZ" b="1" u="sng" dirty="0" err="1"/>
              <a:t>MZe</a:t>
            </a:r>
            <a:r>
              <a:rPr lang="cs-CZ" b="1" u="sng" dirty="0"/>
              <a:t> jako OOP</a:t>
            </a:r>
          </a:p>
          <a:p>
            <a:pPr lvl="1"/>
            <a:r>
              <a:rPr lang="cs-CZ" dirty="0"/>
              <a:t>Plány dílčích povodí – pořizuje správce toku a schvaluje kraj</a:t>
            </a:r>
          </a:p>
          <a:p>
            <a:pPr lvl="1"/>
            <a:r>
              <a:rPr lang="cs-CZ" dirty="0"/>
              <a:t>Podklad pro výkon veřejné správy</a:t>
            </a:r>
          </a:p>
          <a:p>
            <a:endParaRPr lang="cs-CZ" b="1" dirty="0"/>
          </a:p>
          <a:p>
            <a:r>
              <a:rPr lang="cs-CZ" b="1" dirty="0"/>
              <a:t>Plány pro zvládání povodňových rizik</a:t>
            </a:r>
            <a:endParaRPr lang="cs-CZ" dirty="0"/>
          </a:p>
          <a:p>
            <a:pPr lvl="1"/>
            <a:r>
              <a:rPr lang="cs-CZ" dirty="0"/>
              <a:t>Labe, Odra, Dunaj vydává MŽP jako OOP</a:t>
            </a:r>
          </a:p>
          <a:p>
            <a:pPr lvl="1"/>
            <a:r>
              <a:rPr lang="cs-CZ" dirty="0"/>
              <a:t>Podklad pro výkon veřejné správy</a:t>
            </a:r>
          </a:p>
          <a:p>
            <a:endParaRPr lang="cs-CZ" b="1" dirty="0"/>
          </a:p>
          <a:p>
            <a:r>
              <a:rPr lang="cs-CZ" b="1" dirty="0"/>
              <a:t>Programy opatření</a:t>
            </a:r>
          </a:p>
          <a:p>
            <a:pPr marL="72000" indent="0">
              <a:buNone/>
            </a:pPr>
            <a:endParaRPr lang="cs-CZ" dirty="0"/>
          </a:p>
        </p:txBody>
      </p:sp>
      <p:pic>
        <p:nvPicPr>
          <p:cNvPr id="4" name="Obrázek 3">
            <a:extLst>
              <a:ext uri="{FF2B5EF4-FFF2-40B4-BE49-F238E27FC236}">
                <a16:creationId xmlns:a16="http://schemas.microsoft.com/office/drawing/2014/main" id="{4EFA2175-04A1-43AB-AE77-8F14739411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2239678293"/>
      </p:ext>
    </p:extLst>
  </p:cSld>
  <p:clrMapOvr>
    <a:masterClrMapping/>
  </p:clrMapOvr>
  <mc:AlternateContent xmlns:mc="http://schemas.openxmlformats.org/markup-compatibility/2006" xmlns:p14="http://schemas.microsoft.com/office/powerpoint/2010/main">
    <mc:Choice Requires="p14">
      <p:transition spd="slow" p14:dur="2000" advTm="85790"/>
    </mc:Choice>
    <mc:Fallback xmlns="">
      <p:transition spd="slow" advTm="8579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612597-F251-47DB-A238-234F16297D75}"/>
              </a:ext>
            </a:extLst>
          </p:cNvPr>
          <p:cNvSpPr>
            <a:spLocks noGrp="1"/>
          </p:cNvSpPr>
          <p:nvPr>
            <p:ph type="title"/>
          </p:nvPr>
        </p:nvSpPr>
        <p:spPr/>
        <p:txBody>
          <a:bodyPr/>
          <a:lstStyle/>
          <a:p>
            <a:r>
              <a:rPr lang="cs-CZ" dirty="0"/>
              <a:t>Koncepční/plánovací </a:t>
            </a:r>
          </a:p>
        </p:txBody>
      </p:sp>
      <p:sp>
        <p:nvSpPr>
          <p:cNvPr id="3" name="Zástupný symbol pro obsah 2">
            <a:extLst>
              <a:ext uri="{FF2B5EF4-FFF2-40B4-BE49-F238E27FC236}">
                <a16:creationId xmlns:a16="http://schemas.microsoft.com/office/drawing/2014/main" id="{96DBFE72-E6F5-4746-B8F1-D9577316558A}"/>
              </a:ext>
            </a:extLst>
          </p:cNvPr>
          <p:cNvSpPr>
            <a:spLocks noGrp="1"/>
          </p:cNvSpPr>
          <p:nvPr>
            <p:ph idx="1"/>
          </p:nvPr>
        </p:nvSpPr>
        <p:spPr/>
        <p:txBody>
          <a:bodyPr/>
          <a:lstStyle/>
          <a:p>
            <a:r>
              <a:rPr lang="cs-CZ" b="1" dirty="0"/>
              <a:t>Povodňové plány</a:t>
            </a:r>
            <a:endParaRPr lang="cs-CZ" dirty="0"/>
          </a:p>
          <a:p>
            <a:pPr lvl="1"/>
            <a:r>
              <a:rPr lang="cs-CZ" dirty="0"/>
              <a:t>ČR, kraje, OÚRP, obce + vlastníci pozemků</a:t>
            </a:r>
          </a:p>
          <a:p>
            <a:endParaRPr lang="cs-CZ" b="1" dirty="0"/>
          </a:p>
          <a:p>
            <a:r>
              <a:rPr lang="cs-CZ" b="1" dirty="0"/>
              <a:t>Plány pro zvládání sucha a stavu nedostatku vody</a:t>
            </a:r>
            <a:endParaRPr lang="cs-CZ" dirty="0"/>
          </a:p>
          <a:p>
            <a:pPr lvl="1"/>
            <a:r>
              <a:rPr lang="cs-CZ" dirty="0"/>
              <a:t>Území kraje a ČR</a:t>
            </a:r>
          </a:p>
          <a:p>
            <a:pPr lvl="1"/>
            <a:r>
              <a:rPr lang="cs-CZ" dirty="0"/>
              <a:t>Zákonem není stanovena forma</a:t>
            </a:r>
          </a:p>
          <a:p>
            <a:pPr lvl="1"/>
            <a:r>
              <a:rPr lang="cs-CZ" dirty="0"/>
              <a:t>Podklad pro některé činnosti VS</a:t>
            </a:r>
          </a:p>
        </p:txBody>
      </p:sp>
      <p:pic>
        <p:nvPicPr>
          <p:cNvPr id="4" name="Obrázek 3">
            <a:extLst>
              <a:ext uri="{FF2B5EF4-FFF2-40B4-BE49-F238E27FC236}">
                <a16:creationId xmlns:a16="http://schemas.microsoft.com/office/drawing/2014/main" id="{9816C504-4782-4A4D-915F-615C7070F9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1584601081"/>
      </p:ext>
    </p:extLst>
  </p:cSld>
  <p:clrMapOvr>
    <a:masterClrMapping/>
  </p:clrMapOvr>
  <mc:AlternateContent xmlns:mc="http://schemas.openxmlformats.org/markup-compatibility/2006" xmlns:p14="http://schemas.microsoft.com/office/powerpoint/2010/main">
    <mc:Choice Requires="p14">
      <p:transition spd="slow" p14:dur="2000" advTm="39117"/>
    </mc:Choice>
    <mc:Fallback xmlns="">
      <p:transition spd="slow" advTm="3911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81E3CB-8D40-4AF0-BD54-C1337E73830D}"/>
              </a:ext>
            </a:extLst>
          </p:cNvPr>
          <p:cNvSpPr>
            <a:spLocks noGrp="1"/>
          </p:cNvSpPr>
          <p:nvPr>
            <p:ph type="title"/>
          </p:nvPr>
        </p:nvSpPr>
        <p:spPr/>
        <p:txBody>
          <a:bodyPr/>
          <a:lstStyle/>
          <a:p>
            <a:r>
              <a:rPr lang="cs-CZ" dirty="0"/>
              <a:t>Limity znečištění</a:t>
            </a:r>
          </a:p>
        </p:txBody>
      </p:sp>
      <p:sp>
        <p:nvSpPr>
          <p:cNvPr id="3" name="Zástupný symbol pro obsah 2">
            <a:extLst>
              <a:ext uri="{FF2B5EF4-FFF2-40B4-BE49-F238E27FC236}">
                <a16:creationId xmlns:a16="http://schemas.microsoft.com/office/drawing/2014/main" id="{B71BF6E1-24BA-42DE-9254-112FC52AFA0B}"/>
              </a:ext>
            </a:extLst>
          </p:cNvPr>
          <p:cNvSpPr>
            <a:spLocks noGrp="1"/>
          </p:cNvSpPr>
          <p:nvPr>
            <p:ph idx="1"/>
          </p:nvPr>
        </p:nvSpPr>
        <p:spPr>
          <a:xfrm>
            <a:off x="719400" y="1359001"/>
            <a:ext cx="10753200" cy="4139998"/>
          </a:xfrm>
        </p:spPr>
        <p:txBody>
          <a:bodyPr/>
          <a:lstStyle/>
          <a:p>
            <a:r>
              <a:rPr lang="cs-CZ" sz="2000" b="1" dirty="0"/>
              <a:t>Nařízení vlády č. 401/2015 Sb.,</a:t>
            </a:r>
            <a:r>
              <a:rPr lang="cs-CZ" sz="2000" dirty="0"/>
              <a:t> o ukazatelích a </a:t>
            </a:r>
            <a:r>
              <a:rPr lang="cs-CZ" sz="2000" u="sng" dirty="0"/>
              <a:t>hodnotách přípustného znečištění povrchových vod a odpadních vod</a:t>
            </a:r>
            <a:r>
              <a:rPr lang="cs-CZ" sz="2000" dirty="0"/>
              <a:t>, náležitostech povolení k </a:t>
            </a:r>
            <a:r>
              <a:rPr lang="cs-CZ" sz="2000" u="sng" dirty="0"/>
              <a:t>vypouštění odpadních vod do vod povrchových a do kanalizací </a:t>
            </a:r>
            <a:r>
              <a:rPr lang="cs-CZ" sz="2000" dirty="0"/>
              <a:t>a o citlivých oblastech</a:t>
            </a:r>
          </a:p>
          <a:p>
            <a:endParaRPr lang="cs-CZ" sz="2000" dirty="0"/>
          </a:p>
          <a:p>
            <a:r>
              <a:rPr lang="cs-CZ" sz="2000" b="1" dirty="0"/>
              <a:t>Nařízení vlády č. 57/2016 Sb.,</a:t>
            </a:r>
            <a:r>
              <a:rPr lang="cs-CZ" sz="2000" dirty="0"/>
              <a:t> o ukazatelích a </a:t>
            </a:r>
            <a:r>
              <a:rPr lang="cs-CZ" sz="2000" u="sng" dirty="0"/>
              <a:t>hodnotách přípustného znečištění odpadních vod</a:t>
            </a:r>
            <a:r>
              <a:rPr lang="cs-CZ" sz="2000" dirty="0"/>
              <a:t> a náležitostech povolení k </a:t>
            </a:r>
            <a:r>
              <a:rPr lang="cs-CZ" sz="2000" u="sng" dirty="0"/>
              <a:t>vypouštění odpadních vod do vod podzemních</a:t>
            </a:r>
          </a:p>
          <a:p>
            <a:endParaRPr lang="cs-CZ" altLang="cs-CZ" sz="2000" dirty="0"/>
          </a:p>
          <a:p>
            <a:r>
              <a:rPr lang="cs-CZ" altLang="cs-CZ" sz="2000" b="1" dirty="0"/>
              <a:t>Vyhláška  č. 328/2018 Sb.,</a:t>
            </a:r>
            <a:r>
              <a:rPr lang="cs-CZ" altLang="cs-CZ" sz="2000" dirty="0"/>
              <a:t> o  postupu pro určování znečištění odpadních vod, provádění odečtů množství znečištění a měření objemu vypouštěných odpadních vod do vod povrchových</a:t>
            </a:r>
          </a:p>
          <a:p>
            <a:pPr marL="72000" indent="0">
              <a:buNone/>
            </a:pPr>
            <a:endParaRPr lang="cs-CZ" sz="2400" dirty="0"/>
          </a:p>
        </p:txBody>
      </p:sp>
      <p:pic>
        <p:nvPicPr>
          <p:cNvPr id="4" name="Obrázek 3">
            <a:extLst>
              <a:ext uri="{FF2B5EF4-FFF2-40B4-BE49-F238E27FC236}">
                <a16:creationId xmlns:a16="http://schemas.microsoft.com/office/drawing/2014/main" id="{A52B8474-58C1-46C6-B6E7-260BE1DEC9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1087199509"/>
      </p:ext>
    </p:extLst>
  </p:cSld>
  <p:clrMapOvr>
    <a:masterClrMapping/>
  </p:clrMapOvr>
  <mc:AlternateContent xmlns:mc="http://schemas.openxmlformats.org/markup-compatibility/2006" xmlns:p14="http://schemas.microsoft.com/office/powerpoint/2010/main">
    <mc:Choice Requires="p14">
      <p:transition spd="slow" p14:dur="2000" advTm="24734"/>
    </mc:Choice>
    <mc:Fallback xmlns="">
      <p:transition spd="slow" advTm="2473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50302C24-5EFF-4A19-9844-3BDEA07DADA8}"/>
              </a:ext>
            </a:extLst>
          </p:cNvPr>
          <p:cNvSpPr>
            <a:spLocks noGrp="1"/>
          </p:cNvSpPr>
          <p:nvPr>
            <p:ph type="title"/>
          </p:nvPr>
        </p:nvSpPr>
        <p:spPr/>
        <p:txBody>
          <a:bodyPr/>
          <a:lstStyle/>
          <a:p>
            <a:r>
              <a:rPr lang="cs-CZ" dirty="0"/>
              <a:t>Osnova</a:t>
            </a:r>
          </a:p>
        </p:txBody>
      </p:sp>
      <p:sp>
        <p:nvSpPr>
          <p:cNvPr id="5" name="Zástupný symbol pro obsah 4">
            <a:extLst>
              <a:ext uri="{FF2B5EF4-FFF2-40B4-BE49-F238E27FC236}">
                <a16:creationId xmlns:a16="http://schemas.microsoft.com/office/drawing/2014/main" id="{AC9BBA40-8081-4766-8293-5154D722CEAA}"/>
              </a:ext>
            </a:extLst>
          </p:cNvPr>
          <p:cNvSpPr>
            <a:spLocks noGrp="1"/>
          </p:cNvSpPr>
          <p:nvPr>
            <p:ph idx="1"/>
          </p:nvPr>
        </p:nvSpPr>
        <p:spPr/>
        <p:txBody>
          <a:bodyPr/>
          <a:lstStyle/>
          <a:p>
            <a:r>
              <a:rPr lang="cs-CZ" dirty="0"/>
              <a:t>Východiska ochrany</a:t>
            </a:r>
          </a:p>
          <a:p>
            <a:r>
              <a:rPr lang="cs-CZ" dirty="0"/>
              <a:t>Prameny právní úpravy</a:t>
            </a:r>
          </a:p>
          <a:p>
            <a:r>
              <a:rPr lang="cs-CZ" dirty="0"/>
              <a:t>Základní pojmy</a:t>
            </a:r>
          </a:p>
          <a:p>
            <a:r>
              <a:rPr lang="cs-CZ" dirty="0"/>
              <a:t>Právní nástroje</a:t>
            </a:r>
          </a:p>
          <a:p>
            <a:r>
              <a:rPr lang="cs-CZ" dirty="0"/>
              <a:t>Další instituty</a:t>
            </a:r>
          </a:p>
          <a:p>
            <a:r>
              <a:rPr lang="cs-CZ" dirty="0"/>
              <a:t>Přesahy do jiných zákonů</a:t>
            </a:r>
          </a:p>
        </p:txBody>
      </p:sp>
      <p:pic>
        <p:nvPicPr>
          <p:cNvPr id="6" name="Obrázek 5">
            <a:extLst>
              <a:ext uri="{FF2B5EF4-FFF2-40B4-BE49-F238E27FC236}">
                <a16:creationId xmlns:a16="http://schemas.microsoft.com/office/drawing/2014/main" id="{E4BAFC7C-CFC5-4C36-A4AA-B8D5252DAC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7" name="Obrázek 6">
            <a:extLst>
              <a:ext uri="{FF2B5EF4-FFF2-40B4-BE49-F238E27FC236}">
                <a16:creationId xmlns:a16="http://schemas.microsoft.com/office/drawing/2014/main" id="{C36323E6-C8AC-42CB-A31B-CD4E80B5A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3696" y="1352144"/>
            <a:ext cx="4708303" cy="3482504"/>
          </a:xfrm>
          <a:prstGeom prst="rect">
            <a:avLst/>
          </a:prstGeom>
        </p:spPr>
      </p:pic>
    </p:spTree>
    <p:extLst>
      <p:ext uri="{BB962C8B-B14F-4D97-AF65-F5344CB8AC3E}">
        <p14:creationId xmlns:p14="http://schemas.microsoft.com/office/powerpoint/2010/main" val="387119957"/>
      </p:ext>
    </p:extLst>
  </p:cSld>
  <p:clrMapOvr>
    <a:masterClrMapping/>
  </p:clrMapOvr>
  <mc:AlternateContent xmlns:mc="http://schemas.openxmlformats.org/markup-compatibility/2006" xmlns:p14="http://schemas.microsoft.com/office/powerpoint/2010/main">
    <mc:Choice Requires="p14">
      <p:transition spd="slow" p14:dur="2000" advTm="58286"/>
    </mc:Choice>
    <mc:Fallback xmlns="">
      <p:transition spd="slow" advTm="5828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12C608-2F01-4C62-B68B-A2720178877F}"/>
              </a:ext>
            </a:extLst>
          </p:cNvPr>
          <p:cNvSpPr>
            <a:spLocks noGrp="1"/>
          </p:cNvSpPr>
          <p:nvPr>
            <p:ph type="title"/>
          </p:nvPr>
        </p:nvSpPr>
        <p:spPr>
          <a:xfrm>
            <a:off x="96828" y="97429"/>
            <a:ext cx="3852601" cy="544597"/>
          </a:xfrm>
        </p:spPr>
        <p:txBody>
          <a:bodyPr/>
          <a:lstStyle/>
          <a:p>
            <a:r>
              <a:rPr lang="cs-CZ" dirty="0"/>
              <a:t>Administrativní</a:t>
            </a:r>
          </a:p>
        </p:txBody>
      </p:sp>
      <p:graphicFrame>
        <p:nvGraphicFramePr>
          <p:cNvPr id="5" name="Diagram 4">
            <a:extLst>
              <a:ext uri="{FF2B5EF4-FFF2-40B4-BE49-F238E27FC236}">
                <a16:creationId xmlns:a16="http://schemas.microsoft.com/office/drawing/2014/main" id="{E3C4C2D8-6C88-4D27-B0AA-3E4398C468F1}"/>
              </a:ext>
            </a:extLst>
          </p:cNvPr>
          <p:cNvGraphicFramePr/>
          <p:nvPr>
            <p:extLst>
              <p:ext uri="{D42A27DB-BD31-4B8C-83A1-F6EECF244321}">
                <p14:modId xmlns:p14="http://schemas.microsoft.com/office/powerpoint/2010/main" val="975658358"/>
              </p:ext>
            </p:extLst>
          </p:nvPr>
        </p:nvGraphicFramePr>
        <p:xfrm>
          <a:off x="2462719" y="393970"/>
          <a:ext cx="9387192" cy="6070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6400195"/>
      </p:ext>
    </p:extLst>
  </p:cSld>
  <p:clrMapOvr>
    <a:masterClrMapping/>
  </p:clrMapOvr>
  <mc:AlternateContent xmlns:mc="http://schemas.openxmlformats.org/markup-compatibility/2006" xmlns:p14="http://schemas.microsoft.com/office/powerpoint/2010/main">
    <mc:Choice Requires="p14">
      <p:transition spd="slow" p14:dur="2000" advTm="24102"/>
    </mc:Choice>
    <mc:Fallback xmlns="">
      <p:transition spd="slow" advTm="2410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E6A5B5-84DF-4330-8DB3-3D0A40E8B07F}"/>
              </a:ext>
            </a:extLst>
          </p:cNvPr>
          <p:cNvSpPr>
            <a:spLocks noGrp="1"/>
          </p:cNvSpPr>
          <p:nvPr>
            <p:ph type="title"/>
          </p:nvPr>
        </p:nvSpPr>
        <p:spPr/>
        <p:txBody>
          <a:bodyPr/>
          <a:lstStyle/>
          <a:p>
            <a:r>
              <a:rPr lang="cs-CZ" dirty="0"/>
              <a:t>Administrativní – </a:t>
            </a:r>
            <a:r>
              <a:rPr lang="cs-CZ" sz="3600" i="1" dirty="0"/>
              <a:t>Obecné nakládání s vodami</a:t>
            </a:r>
            <a:endParaRPr lang="cs-CZ" i="1" dirty="0"/>
          </a:p>
        </p:txBody>
      </p:sp>
      <p:sp>
        <p:nvSpPr>
          <p:cNvPr id="3" name="Zástupný symbol pro obsah 2">
            <a:extLst>
              <a:ext uri="{FF2B5EF4-FFF2-40B4-BE49-F238E27FC236}">
                <a16:creationId xmlns:a16="http://schemas.microsoft.com/office/drawing/2014/main" id="{EB341B04-8481-460B-892D-C2DEDE1BD432}"/>
              </a:ext>
            </a:extLst>
          </p:cNvPr>
          <p:cNvSpPr>
            <a:spLocks noGrp="1"/>
          </p:cNvSpPr>
          <p:nvPr>
            <p:ph idx="1"/>
          </p:nvPr>
        </p:nvSpPr>
        <p:spPr/>
        <p:txBody>
          <a:bodyPr/>
          <a:lstStyle/>
          <a:p>
            <a:r>
              <a:rPr lang="cs-CZ" sz="2000" i="1" dirty="0"/>
              <a:t>Každý může na vlastní nebezpečí </a:t>
            </a:r>
            <a:r>
              <a:rPr lang="cs-CZ" sz="2000" b="1" i="1" u="sng" dirty="0"/>
              <a:t>bez povolení nebo souhlasu </a:t>
            </a:r>
            <a:r>
              <a:rPr lang="cs-CZ" sz="2000" i="1" dirty="0"/>
              <a:t>vodoprávního úřadu </a:t>
            </a:r>
            <a:r>
              <a:rPr lang="cs-CZ" sz="2000" b="1" i="1" u="sng" dirty="0"/>
              <a:t>odebírat povrchové vody </a:t>
            </a:r>
            <a:r>
              <a:rPr lang="cs-CZ" sz="2000" i="1" dirty="0"/>
              <a:t>nebo s nimi jinak nakládat </a:t>
            </a:r>
            <a:r>
              <a:rPr lang="cs-CZ" sz="2000" b="1" i="1" u="sng" dirty="0"/>
              <a:t>pro vlastní potřebu</a:t>
            </a:r>
            <a:r>
              <a:rPr lang="cs-CZ" sz="2000" i="1" dirty="0"/>
              <a:t>, není-li k tomu třeba zvláštního technického zařízení.</a:t>
            </a:r>
          </a:p>
          <a:p>
            <a:r>
              <a:rPr lang="cs-CZ" sz="2000" i="1" dirty="0"/>
              <a:t>Při obecném nakládání s povrchovými vodami </a:t>
            </a:r>
            <a:r>
              <a:rPr lang="cs-CZ" sz="2000" b="1" i="1" u="sng" dirty="0"/>
              <a:t>se nesmí ohrožovat jakost </a:t>
            </a:r>
            <a:r>
              <a:rPr lang="cs-CZ" sz="2000" i="1" dirty="0"/>
              <a:t>nebo</a:t>
            </a:r>
            <a:r>
              <a:rPr lang="cs-CZ" sz="2000" b="1" i="1" u="sng" dirty="0"/>
              <a:t> zdravotní nezávadnost vod</a:t>
            </a:r>
            <a:r>
              <a:rPr lang="cs-CZ" sz="2000" i="1" dirty="0"/>
              <a:t>, </a:t>
            </a:r>
            <a:r>
              <a:rPr lang="cs-CZ" sz="2000" b="1" i="1" u="sng" dirty="0"/>
              <a:t>narušovat přírodní prostředí</a:t>
            </a:r>
            <a:r>
              <a:rPr lang="cs-CZ" sz="2000" i="1" dirty="0"/>
              <a:t>, </a:t>
            </a:r>
            <a:r>
              <a:rPr lang="cs-CZ" sz="2000" b="1" i="1" u="sng" dirty="0"/>
              <a:t>zhoršovat odtokové poměry</a:t>
            </a:r>
            <a:r>
              <a:rPr lang="cs-CZ" sz="2000" i="1" dirty="0"/>
              <a:t>, </a:t>
            </a:r>
            <a:r>
              <a:rPr lang="cs-CZ" sz="2000" b="1" i="1" u="sng" dirty="0"/>
              <a:t>poškozovat břehy</a:t>
            </a:r>
            <a:r>
              <a:rPr lang="cs-CZ" sz="2000" i="1" dirty="0"/>
              <a:t>, vodní díla a zařízení, zařízení pro chov ryb a porušovat práva a právem chráněné zájmy jiných.</a:t>
            </a:r>
          </a:p>
          <a:p>
            <a:r>
              <a:rPr lang="cs-CZ" sz="2000" b="1" dirty="0"/>
              <a:t>ALE</a:t>
            </a:r>
            <a:r>
              <a:rPr lang="cs-CZ" sz="2000" dirty="0"/>
              <a:t>: Vodoprávní úřad </a:t>
            </a:r>
            <a:r>
              <a:rPr lang="cs-CZ" sz="2000" b="1" dirty="0"/>
              <a:t>může omezit     </a:t>
            </a:r>
            <a:r>
              <a:rPr lang="cs-CZ" sz="2000" dirty="0"/>
              <a:t> pomocí OOP</a:t>
            </a:r>
          </a:p>
          <a:p>
            <a:r>
              <a:rPr lang="cs-CZ" sz="2000" dirty="0"/>
              <a:t>§ 7 užívání povrchových vod k plavbě</a:t>
            </a:r>
          </a:p>
        </p:txBody>
      </p:sp>
      <p:pic>
        <p:nvPicPr>
          <p:cNvPr id="4" name="Obrázek 3">
            <a:extLst>
              <a:ext uri="{FF2B5EF4-FFF2-40B4-BE49-F238E27FC236}">
                <a16:creationId xmlns:a16="http://schemas.microsoft.com/office/drawing/2014/main" id="{FD6A507B-763F-45E7-9DA2-AD1912E95F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5" name="Šipka: doprava 4">
            <a:extLst>
              <a:ext uri="{FF2B5EF4-FFF2-40B4-BE49-F238E27FC236}">
                <a16:creationId xmlns:a16="http://schemas.microsoft.com/office/drawing/2014/main" id="{AD37F9EF-B3A8-448D-B02C-A4D29CF8465C}"/>
              </a:ext>
            </a:extLst>
          </p:cNvPr>
          <p:cNvSpPr/>
          <p:nvPr/>
        </p:nvSpPr>
        <p:spPr bwMode="auto">
          <a:xfrm rot="16200000">
            <a:off x="5056236" y="4896967"/>
            <a:ext cx="482945" cy="294649"/>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812227702"/>
      </p:ext>
    </p:extLst>
  </p:cSld>
  <p:clrMapOvr>
    <a:masterClrMapping/>
  </p:clrMapOvr>
  <mc:AlternateContent xmlns:mc="http://schemas.openxmlformats.org/markup-compatibility/2006" xmlns:p14="http://schemas.microsoft.com/office/powerpoint/2010/main">
    <mc:Choice Requires="p14">
      <p:transition spd="slow" p14:dur="2000" advTm="122083"/>
    </mc:Choice>
    <mc:Fallback xmlns="">
      <p:transition spd="slow" advTm="12208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6C509B-4170-49B1-A1EA-0A6052729D04}"/>
              </a:ext>
            </a:extLst>
          </p:cNvPr>
          <p:cNvSpPr>
            <a:spLocks noGrp="1"/>
          </p:cNvSpPr>
          <p:nvPr>
            <p:ph type="title"/>
          </p:nvPr>
        </p:nvSpPr>
        <p:spPr/>
        <p:txBody>
          <a:bodyPr/>
          <a:lstStyle/>
          <a:p>
            <a:r>
              <a:rPr lang="cs-CZ" dirty="0"/>
              <a:t>Administrativní – </a:t>
            </a:r>
            <a:r>
              <a:rPr lang="cs-CZ" i="1" dirty="0"/>
              <a:t>Nakládání s vodami s povolením</a:t>
            </a:r>
            <a:endParaRPr lang="cs-CZ" dirty="0"/>
          </a:p>
        </p:txBody>
      </p:sp>
      <p:sp>
        <p:nvSpPr>
          <p:cNvPr id="3" name="Zástupný symbol pro obsah 2">
            <a:extLst>
              <a:ext uri="{FF2B5EF4-FFF2-40B4-BE49-F238E27FC236}">
                <a16:creationId xmlns:a16="http://schemas.microsoft.com/office/drawing/2014/main" id="{382FFE1B-F577-46C0-9C7A-FD1F3321F9AF}"/>
              </a:ext>
            </a:extLst>
          </p:cNvPr>
          <p:cNvSpPr>
            <a:spLocks noGrp="1"/>
          </p:cNvSpPr>
          <p:nvPr>
            <p:ph idx="1"/>
          </p:nvPr>
        </p:nvSpPr>
        <p:spPr>
          <a:xfrm>
            <a:off x="720000" y="1998002"/>
            <a:ext cx="10753200" cy="4139998"/>
          </a:xfrm>
        </p:spPr>
        <p:txBody>
          <a:bodyPr/>
          <a:lstStyle/>
          <a:p>
            <a:r>
              <a:rPr lang="cs-CZ" dirty="0"/>
              <a:t>Správní řízení</a:t>
            </a:r>
          </a:p>
          <a:p>
            <a:r>
              <a:rPr lang="cs-CZ" dirty="0"/>
              <a:t>Vede vodoprávní úřad</a:t>
            </a:r>
          </a:p>
          <a:p>
            <a:r>
              <a:rPr lang="cs-CZ" dirty="0"/>
              <a:t>Určité činnosti nepotřebují povolení dle VZ, ale podle jiných předpisů ANO!</a:t>
            </a:r>
          </a:p>
          <a:p>
            <a:pPr lvl="1"/>
            <a:r>
              <a:rPr lang="cs-CZ" dirty="0"/>
              <a:t>§ 14 odst. 1 písm. a) VZ           návaznost na ZOPK</a:t>
            </a:r>
          </a:p>
        </p:txBody>
      </p:sp>
      <p:pic>
        <p:nvPicPr>
          <p:cNvPr id="4" name="Obrázek 3">
            <a:extLst>
              <a:ext uri="{FF2B5EF4-FFF2-40B4-BE49-F238E27FC236}">
                <a16:creationId xmlns:a16="http://schemas.microsoft.com/office/drawing/2014/main" id="{4C282A57-B236-43F7-B426-2E7E1927B7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5" name="Šipka: doprava 4">
            <a:extLst>
              <a:ext uri="{FF2B5EF4-FFF2-40B4-BE49-F238E27FC236}">
                <a16:creationId xmlns:a16="http://schemas.microsoft.com/office/drawing/2014/main" id="{DE756520-8381-40A3-92AB-ABB19B9DB695}"/>
              </a:ext>
            </a:extLst>
          </p:cNvPr>
          <p:cNvSpPr/>
          <p:nvPr/>
        </p:nvSpPr>
        <p:spPr bwMode="auto">
          <a:xfrm>
            <a:off x="4056434" y="3871608"/>
            <a:ext cx="525294" cy="291830"/>
          </a:xfrm>
          <a:prstGeom prst="right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6" name="Obrázek 5">
            <a:extLst>
              <a:ext uri="{FF2B5EF4-FFF2-40B4-BE49-F238E27FC236}">
                <a16:creationId xmlns:a16="http://schemas.microsoft.com/office/drawing/2014/main" id="{62D5A6D4-82F8-4E7B-9CD4-72A03FBC5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624" y="104090"/>
            <a:ext cx="10419150" cy="6644182"/>
          </a:xfrm>
          <a:prstGeom prst="rect">
            <a:avLst/>
          </a:prstGeom>
        </p:spPr>
      </p:pic>
    </p:spTree>
    <p:custDataLst>
      <p:tags r:id="rId1"/>
    </p:custDataLst>
    <p:extLst>
      <p:ext uri="{BB962C8B-B14F-4D97-AF65-F5344CB8AC3E}">
        <p14:creationId xmlns:p14="http://schemas.microsoft.com/office/powerpoint/2010/main" val="777361906"/>
      </p:ext>
    </p:extLst>
  </p:cSld>
  <p:clrMapOvr>
    <a:masterClrMapping/>
  </p:clrMapOvr>
  <mc:AlternateContent xmlns:mc="http://schemas.openxmlformats.org/markup-compatibility/2006" xmlns:p14="http://schemas.microsoft.com/office/powerpoint/2010/main">
    <mc:Choice Requires="p14">
      <p:transition spd="slow" p14:dur="2000" advTm="58875"/>
    </mc:Choice>
    <mc:Fallback xmlns="">
      <p:transition spd="slow" advTm="588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1948E4-9F8C-4AA9-942B-07649E4E50AE}"/>
              </a:ext>
            </a:extLst>
          </p:cNvPr>
          <p:cNvSpPr>
            <a:spLocks noGrp="1"/>
          </p:cNvSpPr>
          <p:nvPr>
            <p:ph type="title"/>
          </p:nvPr>
        </p:nvSpPr>
        <p:spPr/>
        <p:txBody>
          <a:bodyPr/>
          <a:lstStyle/>
          <a:p>
            <a:r>
              <a:rPr lang="cs-CZ" dirty="0"/>
              <a:t>Administrativní – </a:t>
            </a:r>
            <a:r>
              <a:rPr lang="cs-CZ" i="1" dirty="0"/>
              <a:t>Nakládání s vodami se souhlasem</a:t>
            </a:r>
            <a:endParaRPr lang="cs-CZ" dirty="0"/>
          </a:p>
        </p:txBody>
      </p:sp>
      <p:sp>
        <p:nvSpPr>
          <p:cNvPr id="3" name="Zástupný symbol pro obsah 2">
            <a:extLst>
              <a:ext uri="{FF2B5EF4-FFF2-40B4-BE49-F238E27FC236}">
                <a16:creationId xmlns:a16="http://schemas.microsoft.com/office/drawing/2014/main" id="{A6914EDD-5960-49CE-9B71-94BFC303DAFD}"/>
              </a:ext>
            </a:extLst>
          </p:cNvPr>
          <p:cNvSpPr>
            <a:spLocks noGrp="1"/>
          </p:cNvSpPr>
          <p:nvPr>
            <p:ph idx="1"/>
          </p:nvPr>
        </p:nvSpPr>
        <p:spPr/>
        <p:txBody>
          <a:bodyPr/>
          <a:lstStyle/>
          <a:p>
            <a:r>
              <a:rPr lang="cs-CZ" sz="1600" i="1" dirty="0"/>
              <a:t>S</a:t>
            </a:r>
            <a:r>
              <a:rPr lang="cs-CZ" sz="1600" dirty="0"/>
              <a:t>ouhlas je závazný pro příslušné orgány při postupu podle zvláštních zákonů (př. StZ)</a:t>
            </a:r>
            <a:endParaRPr lang="cs-CZ" sz="1600" i="1" dirty="0"/>
          </a:p>
          <a:p>
            <a:endParaRPr lang="cs-CZ" sz="1200" dirty="0"/>
          </a:p>
          <a:p>
            <a:r>
              <a:rPr lang="cs-CZ" sz="1600" i="1" dirty="0"/>
              <a:t>Vodoprávní úřad před vydáním souhlasu podle odstavce 1 posoudí možnost zhoršení stavu nebo ekologického potenciálu útvaru povrchové vody nebo stavu útvaru podzemní vody.[.…]</a:t>
            </a:r>
            <a:r>
              <a:rPr lang="cs-CZ" sz="1600" b="1" i="1" u="sng" dirty="0"/>
              <a:t>. Dojde-li k závěru, že provedení záměru může vést ke zhoršení stavu nebo ekologického potenciálu útvaru povrchové vody nebo ke zhoršení stavu útvaru podzemní vody nebo znemožnění dosažení dobrého stavu nebo dobrého ekologického potenciálu útvaru povrchové vody nebo dobrého stavu útvaru podzemní vody, upozorní žadatele, že bez výjimky podle § 23a odst. 8 není možné záměr povolit ani provést a že bez této výjimky nelze souhlas podle odstavce 1 vydat.</a:t>
            </a:r>
          </a:p>
        </p:txBody>
      </p:sp>
      <p:pic>
        <p:nvPicPr>
          <p:cNvPr id="4" name="Obrázek 3">
            <a:extLst>
              <a:ext uri="{FF2B5EF4-FFF2-40B4-BE49-F238E27FC236}">
                <a16:creationId xmlns:a16="http://schemas.microsoft.com/office/drawing/2014/main" id="{59A94E5F-9D7B-43FF-894C-46BC03086F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6" name="Obrázek 5">
            <a:extLst>
              <a:ext uri="{FF2B5EF4-FFF2-40B4-BE49-F238E27FC236}">
                <a16:creationId xmlns:a16="http://schemas.microsoft.com/office/drawing/2014/main" id="{417722F8-E14B-4071-9002-0EC250DA6C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176" y="242806"/>
            <a:ext cx="10378954" cy="6432314"/>
          </a:xfrm>
          <a:prstGeom prst="rect">
            <a:avLst/>
          </a:prstGeom>
        </p:spPr>
      </p:pic>
      <p:pic>
        <p:nvPicPr>
          <p:cNvPr id="8" name="Obrázek 7">
            <a:extLst>
              <a:ext uri="{FF2B5EF4-FFF2-40B4-BE49-F238E27FC236}">
                <a16:creationId xmlns:a16="http://schemas.microsoft.com/office/drawing/2014/main" id="{291455A0-00B7-43A3-AC51-7FBF56414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404872"/>
            <a:ext cx="12192000" cy="2569463"/>
          </a:xfrm>
          <a:prstGeom prst="rect">
            <a:avLst/>
          </a:prstGeom>
        </p:spPr>
      </p:pic>
    </p:spTree>
    <p:custDataLst>
      <p:tags r:id="rId1"/>
    </p:custDataLst>
    <p:extLst>
      <p:ext uri="{BB962C8B-B14F-4D97-AF65-F5344CB8AC3E}">
        <p14:creationId xmlns:p14="http://schemas.microsoft.com/office/powerpoint/2010/main" val="1152632038"/>
      </p:ext>
    </p:extLst>
  </p:cSld>
  <p:clrMapOvr>
    <a:masterClrMapping/>
  </p:clrMapOvr>
  <mc:AlternateContent xmlns:mc="http://schemas.openxmlformats.org/markup-compatibility/2006" xmlns:p14="http://schemas.microsoft.com/office/powerpoint/2010/main">
    <mc:Choice Requires="p14">
      <p:transition spd="slow" p14:dur="2000" advTm="144601"/>
    </mc:Choice>
    <mc:Fallback xmlns="">
      <p:transition spd="slow" advTm="144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4E5815-8936-4FF1-855C-F9D8DCB691B4}"/>
              </a:ext>
            </a:extLst>
          </p:cNvPr>
          <p:cNvSpPr>
            <a:spLocks noGrp="1"/>
          </p:cNvSpPr>
          <p:nvPr>
            <p:ph type="title"/>
          </p:nvPr>
        </p:nvSpPr>
        <p:spPr/>
        <p:txBody>
          <a:bodyPr/>
          <a:lstStyle/>
          <a:p>
            <a:r>
              <a:rPr lang="cs-CZ" dirty="0"/>
              <a:t>Administrativní – Vyjádření</a:t>
            </a:r>
          </a:p>
        </p:txBody>
      </p:sp>
      <p:sp>
        <p:nvSpPr>
          <p:cNvPr id="3" name="Zástupný symbol pro obsah 2">
            <a:extLst>
              <a:ext uri="{FF2B5EF4-FFF2-40B4-BE49-F238E27FC236}">
                <a16:creationId xmlns:a16="http://schemas.microsoft.com/office/drawing/2014/main" id="{1079D6DE-D6A8-4A33-8315-BF764FD5938B}"/>
              </a:ext>
            </a:extLst>
          </p:cNvPr>
          <p:cNvSpPr>
            <a:spLocks noGrp="1"/>
          </p:cNvSpPr>
          <p:nvPr>
            <p:ph idx="1"/>
          </p:nvPr>
        </p:nvSpPr>
        <p:spPr/>
        <p:txBody>
          <a:bodyPr/>
          <a:lstStyle/>
          <a:p>
            <a:r>
              <a:rPr lang="cs-CZ" dirty="0"/>
              <a:t>§ 18 VZ</a:t>
            </a:r>
          </a:p>
          <a:p>
            <a:r>
              <a:rPr lang="cs-CZ" dirty="0"/>
              <a:t>K budoucímu záměru či činnosti</a:t>
            </a:r>
          </a:p>
          <a:p>
            <a:pPr lvl="1"/>
            <a:r>
              <a:rPr lang="cs-CZ" dirty="0"/>
              <a:t>Povaha předběžné informace</a:t>
            </a:r>
          </a:p>
          <a:p>
            <a:r>
              <a:rPr lang="cs-CZ" dirty="0"/>
              <a:t>Není rozhodnutí ve správním řízení</a:t>
            </a:r>
          </a:p>
          <a:p>
            <a:r>
              <a:rPr lang="cs-CZ" u="sng" dirty="0"/>
              <a:t>Nenahrazuje povolení či souhlas </a:t>
            </a:r>
          </a:p>
        </p:txBody>
      </p:sp>
      <p:pic>
        <p:nvPicPr>
          <p:cNvPr id="4" name="Obrázek 3">
            <a:extLst>
              <a:ext uri="{FF2B5EF4-FFF2-40B4-BE49-F238E27FC236}">
                <a16:creationId xmlns:a16="http://schemas.microsoft.com/office/drawing/2014/main" id="{D9EEA594-2D3C-40D2-84E6-3905DE1FE3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5" name="Obdélník 4">
            <a:extLst>
              <a:ext uri="{FF2B5EF4-FFF2-40B4-BE49-F238E27FC236}">
                <a16:creationId xmlns:a16="http://schemas.microsoft.com/office/drawing/2014/main" id="{8DE70C3E-EC0E-4CA2-A6C4-BED32BE6EE05}"/>
              </a:ext>
            </a:extLst>
          </p:cNvPr>
          <p:cNvSpPr/>
          <p:nvPr/>
        </p:nvSpPr>
        <p:spPr bwMode="auto">
          <a:xfrm>
            <a:off x="6876661" y="4301411"/>
            <a:ext cx="3452327" cy="1129005"/>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800" b="0" i="0" u="none" strike="noStrike" cap="none" normalizeH="0" baseline="0" dirty="0">
                <a:ln>
                  <a:noFill/>
                </a:ln>
                <a:solidFill>
                  <a:schemeClr val="bg1"/>
                </a:solidFill>
                <a:effectLst/>
                <a:latin typeface="+mn-lt"/>
              </a:rPr>
              <a:t>§ 139 SŘ předběžná </a:t>
            </a:r>
          </a:p>
          <a:p>
            <a:pPr marL="0" marR="0" indent="0" algn="l" defTabSz="914400" rtl="0" eaLnBrk="1" fontAlgn="base" latinLnBrk="0" hangingPunct="1">
              <a:lnSpc>
                <a:spcPct val="100000"/>
              </a:lnSpc>
              <a:spcBef>
                <a:spcPct val="0"/>
              </a:spcBef>
              <a:spcAft>
                <a:spcPct val="0"/>
              </a:spcAft>
              <a:buClrTx/>
              <a:buSzTx/>
              <a:buFontTx/>
              <a:buNone/>
              <a:tabLst/>
            </a:pPr>
            <a:r>
              <a:rPr kumimoji="0" lang="cs-CZ" sz="2800" b="0" i="0" u="none" strike="noStrike" cap="none" normalizeH="0" baseline="0" dirty="0">
                <a:ln>
                  <a:noFill/>
                </a:ln>
                <a:solidFill>
                  <a:schemeClr val="bg1"/>
                </a:solidFill>
                <a:effectLst/>
                <a:latin typeface="+mn-lt"/>
              </a:rPr>
              <a:t>informace</a:t>
            </a:r>
          </a:p>
        </p:txBody>
      </p:sp>
    </p:spTree>
    <p:extLst>
      <p:ext uri="{BB962C8B-B14F-4D97-AF65-F5344CB8AC3E}">
        <p14:creationId xmlns:p14="http://schemas.microsoft.com/office/powerpoint/2010/main" val="392647494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C64EFD-F120-402A-A86B-FC18CB8DAA83}"/>
              </a:ext>
            </a:extLst>
          </p:cNvPr>
          <p:cNvSpPr>
            <a:spLocks noGrp="1"/>
          </p:cNvSpPr>
          <p:nvPr>
            <p:ph type="title"/>
          </p:nvPr>
        </p:nvSpPr>
        <p:spPr/>
        <p:txBody>
          <a:bodyPr/>
          <a:lstStyle/>
          <a:p>
            <a:r>
              <a:rPr lang="cs-CZ" dirty="0"/>
              <a:t>Administrativní – Závazná stanoviska</a:t>
            </a:r>
          </a:p>
        </p:txBody>
      </p:sp>
      <p:sp>
        <p:nvSpPr>
          <p:cNvPr id="3" name="Zástupný symbol pro obsah 2">
            <a:extLst>
              <a:ext uri="{FF2B5EF4-FFF2-40B4-BE49-F238E27FC236}">
                <a16:creationId xmlns:a16="http://schemas.microsoft.com/office/drawing/2014/main" id="{0DED42BB-24A7-4066-9D87-7862CAE0D817}"/>
              </a:ext>
            </a:extLst>
          </p:cNvPr>
          <p:cNvSpPr>
            <a:spLocks noGrp="1"/>
          </p:cNvSpPr>
          <p:nvPr>
            <p:ph idx="1"/>
          </p:nvPr>
        </p:nvSpPr>
        <p:spPr/>
        <p:txBody>
          <a:bodyPr/>
          <a:lstStyle/>
          <a:p>
            <a:r>
              <a:rPr lang="cs-CZ" dirty="0"/>
              <a:t>Ve správních řízeních podle    lze vydat rozhodnutí či učinit jiný úkon na základě ZS VPÚ</a:t>
            </a:r>
          </a:p>
          <a:p>
            <a:pPr lvl="1" algn="ctr"/>
            <a:r>
              <a:rPr lang="cs-CZ" dirty="0"/>
              <a:t>ZOPK</a:t>
            </a:r>
          </a:p>
          <a:p>
            <a:pPr lvl="1" algn="ctr"/>
            <a:r>
              <a:rPr lang="cs-CZ" dirty="0"/>
              <a:t>HZ</a:t>
            </a:r>
          </a:p>
          <a:p>
            <a:pPr lvl="1" algn="ctr"/>
            <a:r>
              <a:rPr lang="cs-CZ" dirty="0"/>
              <a:t>O hornické činnosti, výbušninách a státní báňské správě</a:t>
            </a:r>
          </a:p>
          <a:p>
            <a:pPr lvl="1" algn="ctr"/>
            <a:r>
              <a:rPr lang="cs-CZ" dirty="0"/>
              <a:t>Umisťování/povolování/užívání/odstraňování staveb dle StZ</a:t>
            </a:r>
          </a:p>
          <a:p>
            <a:r>
              <a:rPr lang="cs-CZ" dirty="0"/>
              <a:t>ZS se vydá, pokud se nevydává souhlas dle § 17 VZ</a:t>
            </a:r>
          </a:p>
          <a:p>
            <a:r>
              <a:rPr lang="cs-CZ" dirty="0"/>
              <a:t>Pokud by došlo ke zhoršení dobrého stavu vod -&gt; nutná výjimka dle § 23a odst. 8 VZ</a:t>
            </a:r>
          </a:p>
          <a:p>
            <a:endParaRPr lang="cs-CZ" dirty="0"/>
          </a:p>
        </p:txBody>
      </p:sp>
      <p:pic>
        <p:nvPicPr>
          <p:cNvPr id="4" name="Obrázek 3">
            <a:extLst>
              <a:ext uri="{FF2B5EF4-FFF2-40B4-BE49-F238E27FC236}">
                <a16:creationId xmlns:a16="http://schemas.microsoft.com/office/drawing/2014/main" id="{2E6DD004-DA7C-40CE-A90C-2A2C639D3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5" name="Šipka: dolů 4">
            <a:extLst>
              <a:ext uri="{FF2B5EF4-FFF2-40B4-BE49-F238E27FC236}">
                <a16:creationId xmlns:a16="http://schemas.microsoft.com/office/drawing/2014/main" id="{2EA50233-26E8-4C30-A620-5460A01A0870}"/>
              </a:ext>
            </a:extLst>
          </p:cNvPr>
          <p:cNvSpPr/>
          <p:nvPr/>
        </p:nvSpPr>
        <p:spPr bwMode="auto">
          <a:xfrm>
            <a:off x="5362112" y="2012115"/>
            <a:ext cx="399495" cy="585926"/>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378611745"/>
      </p:ext>
    </p:extLst>
  </p:cSld>
  <p:clrMapOvr>
    <a:masterClrMapping/>
  </p:clrMapOvr>
  <mc:AlternateContent xmlns:mc="http://schemas.openxmlformats.org/markup-compatibility/2006" xmlns:p14="http://schemas.microsoft.com/office/powerpoint/2010/main">
    <mc:Choice Requires="p14">
      <p:transition spd="slow" p14:dur="2000" advTm="60885"/>
    </mc:Choice>
    <mc:Fallback xmlns="">
      <p:transition spd="slow" advTm="6088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2DD611-A32C-4AC0-B43E-538832C326B5}"/>
              </a:ext>
            </a:extLst>
          </p:cNvPr>
          <p:cNvSpPr>
            <a:spLocks noGrp="1"/>
          </p:cNvSpPr>
          <p:nvPr>
            <p:ph type="title"/>
          </p:nvPr>
        </p:nvSpPr>
        <p:spPr/>
        <p:txBody>
          <a:bodyPr/>
          <a:lstStyle/>
          <a:p>
            <a:r>
              <a:rPr lang="cs-CZ" dirty="0"/>
              <a:t>Administrativní – Výjimky dle § 23a odst. 8</a:t>
            </a:r>
          </a:p>
        </p:txBody>
      </p:sp>
      <p:sp>
        <p:nvSpPr>
          <p:cNvPr id="3" name="Zástupný symbol pro obsah 2">
            <a:extLst>
              <a:ext uri="{FF2B5EF4-FFF2-40B4-BE49-F238E27FC236}">
                <a16:creationId xmlns:a16="http://schemas.microsoft.com/office/drawing/2014/main" id="{858756A1-83A9-4995-9092-81B8CFAEF75D}"/>
              </a:ext>
            </a:extLst>
          </p:cNvPr>
          <p:cNvSpPr>
            <a:spLocks noGrp="1"/>
          </p:cNvSpPr>
          <p:nvPr>
            <p:ph idx="1"/>
          </p:nvPr>
        </p:nvSpPr>
        <p:spPr>
          <a:xfrm>
            <a:off x="719400" y="1998002"/>
            <a:ext cx="10753200" cy="4139998"/>
          </a:xfrm>
        </p:spPr>
        <p:txBody>
          <a:bodyPr/>
          <a:lstStyle/>
          <a:p>
            <a:r>
              <a:rPr lang="cs-CZ" dirty="0"/>
              <a:t>Výjimka pro záměry, které by vedly ke zhoršení či znemožnění dosažení:</a:t>
            </a:r>
          </a:p>
          <a:p>
            <a:pPr lvl="1"/>
            <a:r>
              <a:rPr lang="cs-CZ" dirty="0"/>
              <a:t>dobrého stavu potenciálu útvaru povrchových vod nebo podzemních vod </a:t>
            </a:r>
          </a:p>
          <a:p>
            <a:pPr lvl="1"/>
            <a:r>
              <a:rPr lang="cs-CZ" dirty="0"/>
              <a:t>dobrého ekologického potenciálu útvaru povrchových vod nebo podzemních vod</a:t>
            </a:r>
          </a:p>
          <a:p>
            <a:r>
              <a:rPr lang="cs-CZ" dirty="0"/>
              <a:t>Rozhoduje KÚ</a:t>
            </a:r>
          </a:p>
          <a:p>
            <a:r>
              <a:rPr lang="cs-CZ" dirty="0"/>
              <a:t>Souvislost s:</a:t>
            </a:r>
          </a:p>
          <a:p>
            <a:pPr lvl="1"/>
            <a:r>
              <a:rPr lang="cs-CZ" dirty="0"/>
              <a:t>ZS (§ 104 odst. 3 VZ)</a:t>
            </a:r>
          </a:p>
          <a:p>
            <a:pPr lvl="1"/>
            <a:r>
              <a:rPr lang="cs-CZ" dirty="0"/>
              <a:t>Nakládání s vodami se souhlasem (§ 17 odst. 6 VZ)</a:t>
            </a:r>
          </a:p>
          <a:p>
            <a:pPr lvl="1"/>
            <a:r>
              <a:rPr lang="cs-CZ" dirty="0"/>
              <a:t>Vodoprávní řízení (§ 115 odst. 21 VZ)</a:t>
            </a:r>
          </a:p>
          <a:p>
            <a:pPr lvl="1"/>
            <a:endParaRPr lang="cs-CZ" dirty="0"/>
          </a:p>
        </p:txBody>
      </p:sp>
    </p:spTree>
    <p:extLst>
      <p:ext uri="{BB962C8B-B14F-4D97-AF65-F5344CB8AC3E}">
        <p14:creationId xmlns:p14="http://schemas.microsoft.com/office/powerpoint/2010/main" val="3290464290"/>
      </p:ext>
    </p:extLst>
  </p:cSld>
  <p:clrMapOvr>
    <a:masterClrMapping/>
  </p:clrMapOvr>
  <mc:AlternateContent xmlns:mc="http://schemas.openxmlformats.org/markup-compatibility/2006" xmlns:p14="http://schemas.microsoft.com/office/powerpoint/2010/main">
    <mc:Choice Requires="p14">
      <p:transition spd="slow" p14:dur="2000" advTm="101166"/>
    </mc:Choice>
    <mc:Fallback xmlns="">
      <p:transition spd="slow" advTm="10116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F9D068-E45D-44A9-8588-643C5BAC5773}"/>
              </a:ext>
            </a:extLst>
          </p:cNvPr>
          <p:cNvSpPr>
            <a:spLocks noGrp="1"/>
          </p:cNvSpPr>
          <p:nvPr>
            <p:ph type="title"/>
          </p:nvPr>
        </p:nvSpPr>
        <p:spPr/>
        <p:txBody>
          <a:bodyPr/>
          <a:lstStyle/>
          <a:p>
            <a:r>
              <a:rPr lang="cs-CZ" dirty="0"/>
              <a:t>Administrativní – Stavební povolení</a:t>
            </a:r>
          </a:p>
        </p:txBody>
      </p:sp>
      <p:sp>
        <p:nvSpPr>
          <p:cNvPr id="3" name="Zástupný symbol pro obsah 2">
            <a:extLst>
              <a:ext uri="{FF2B5EF4-FFF2-40B4-BE49-F238E27FC236}">
                <a16:creationId xmlns:a16="http://schemas.microsoft.com/office/drawing/2014/main" id="{30D574E5-8E6B-4C44-B2B8-50532364CB9A}"/>
              </a:ext>
            </a:extLst>
          </p:cNvPr>
          <p:cNvSpPr>
            <a:spLocks noGrp="1"/>
          </p:cNvSpPr>
          <p:nvPr>
            <p:ph idx="1"/>
          </p:nvPr>
        </p:nvSpPr>
        <p:spPr>
          <a:xfrm>
            <a:off x="719400" y="1998002"/>
            <a:ext cx="10753200" cy="4139998"/>
          </a:xfrm>
        </p:spPr>
        <p:txBody>
          <a:bodyPr/>
          <a:lstStyle/>
          <a:p>
            <a:r>
              <a:rPr lang="cs-CZ" sz="2400" i="1" dirty="0"/>
              <a:t>„K </a:t>
            </a:r>
            <a:r>
              <a:rPr lang="cs-CZ" sz="2400" i="1" u="sng" dirty="0"/>
              <a:t>provedení</a:t>
            </a:r>
            <a:r>
              <a:rPr lang="cs-CZ" sz="2400" i="1" dirty="0"/>
              <a:t> </a:t>
            </a:r>
            <a:r>
              <a:rPr lang="cs-CZ" sz="2400" i="1" u="sng" dirty="0"/>
              <a:t>vodních děl</a:t>
            </a:r>
            <a:r>
              <a:rPr lang="cs-CZ" sz="2400" i="1" dirty="0"/>
              <a:t>, k jejich </a:t>
            </a:r>
            <a:r>
              <a:rPr lang="cs-CZ" sz="2400" i="1" u="sng" dirty="0"/>
              <a:t>změnám</a:t>
            </a:r>
            <a:r>
              <a:rPr lang="cs-CZ" sz="2400" i="1" dirty="0"/>
              <a:t> a změnám jejich užívání, jakož i k jejich </a:t>
            </a:r>
            <a:r>
              <a:rPr lang="cs-CZ" sz="2400" i="1" u="sng" dirty="0"/>
              <a:t>zrušení</a:t>
            </a:r>
            <a:r>
              <a:rPr lang="cs-CZ" sz="2400" i="1" dirty="0"/>
              <a:t> a </a:t>
            </a:r>
            <a:r>
              <a:rPr lang="cs-CZ" sz="2400" i="1" u="sng" dirty="0"/>
              <a:t>odstranění</a:t>
            </a:r>
            <a:r>
              <a:rPr lang="cs-CZ" sz="2400" i="1" dirty="0"/>
              <a:t> je třeba </a:t>
            </a:r>
            <a:r>
              <a:rPr lang="cs-CZ" sz="2400" i="1" u="sng" dirty="0"/>
              <a:t>povolení vodoprávního úřadu.</a:t>
            </a:r>
            <a:r>
              <a:rPr lang="cs-CZ" sz="2400" i="1" dirty="0"/>
              <a:t>“</a:t>
            </a:r>
          </a:p>
          <a:p>
            <a:r>
              <a:rPr lang="cs-CZ" sz="2400" i="1" dirty="0"/>
              <a:t>„Povolení k provedení nebo změně vodního díla, </a:t>
            </a:r>
            <a:r>
              <a:rPr lang="cs-CZ" sz="2400" i="1" u="sng" dirty="0"/>
              <a:t>které má sloužit k nakládání s vodami povolovanému podle § 8</a:t>
            </a:r>
            <a:r>
              <a:rPr lang="cs-CZ" sz="2400" i="1" dirty="0"/>
              <a:t>, může být vydáno jen v případě, že je </a:t>
            </a:r>
            <a:r>
              <a:rPr lang="cs-CZ" sz="2400" i="1" u="sng" dirty="0"/>
              <a:t>povoleno odpovídající nakládání </a:t>
            </a:r>
            <a:r>
              <a:rPr lang="cs-CZ" sz="2400" i="1" dirty="0"/>
              <a:t>s vodami </a:t>
            </a:r>
            <a:r>
              <a:rPr lang="cs-CZ" sz="2400" b="1" i="1" dirty="0"/>
              <a:t>nebo</a:t>
            </a:r>
            <a:r>
              <a:rPr lang="cs-CZ" sz="2400" i="1" dirty="0"/>
              <a:t> se </a:t>
            </a:r>
            <a:r>
              <a:rPr lang="cs-CZ" sz="2400" i="1" u="sng" dirty="0"/>
              <a:t>nakládání s vodami povoluje současně s povolením k provedení nebo změně vodního díla </a:t>
            </a:r>
            <a:r>
              <a:rPr lang="cs-CZ" sz="2400" i="1" dirty="0"/>
              <a:t>(§ 9 odst. 5).“</a:t>
            </a:r>
          </a:p>
          <a:p>
            <a:r>
              <a:rPr lang="cs-CZ" sz="2400" i="1" dirty="0"/>
              <a:t> </a:t>
            </a:r>
            <a:r>
              <a:rPr lang="cs-CZ" sz="2400" dirty="0"/>
              <a:t>§ 15 odst. 6 VZ – společné územní, stavební řízení</a:t>
            </a:r>
            <a:endParaRPr lang="cs-CZ" sz="2400" i="1" dirty="0"/>
          </a:p>
          <a:p>
            <a:endParaRPr lang="cs-CZ" i="1" dirty="0"/>
          </a:p>
        </p:txBody>
      </p:sp>
    </p:spTree>
    <p:extLst>
      <p:ext uri="{BB962C8B-B14F-4D97-AF65-F5344CB8AC3E}">
        <p14:creationId xmlns:p14="http://schemas.microsoft.com/office/powerpoint/2010/main" val="3946251310"/>
      </p:ext>
    </p:extLst>
  </p:cSld>
  <p:clrMapOvr>
    <a:masterClrMapping/>
  </p:clrMapOvr>
  <mc:AlternateContent xmlns:mc="http://schemas.openxmlformats.org/markup-compatibility/2006" xmlns:p14="http://schemas.microsoft.com/office/powerpoint/2010/main">
    <mc:Choice Requires="p14">
      <p:transition spd="slow" p14:dur="2000" advTm="162584"/>
    </mc:Choice>
    <mc:Fallback xmlns="">
      <p:transition spd="slow" advTm="16258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FCD075-BE8D-46AF-87F3-A570B9A1DB83}"/>
              </a:ext>
            </a:extLst>
          </p:cNvPr>
          <p:cNvSpPr>
            <a:spLocks noGrp="1"/>
          </p:cNvSpPr>
          <p:nvPr>
            <p:ph type="title"/>
          </p:nvPr>
        </p:nvSpPr>
        <p:spPr>
          <a:xfrm>
            <a:off x="719400" y="268424"/>
            <a:ext cx="10753200" cy="451576"/>
          </a:xfrm>
        </p:spPr>
        <p:txBody>
          <a:bodyPr/>
          <a:lstStyle/>
          <a:p>
            <a:r>
              <a:rPr lang="cs-CZ" dirty="0"/>
              <a:t>Stavební řízení k vodním dílům</a:t>
            </a:r>
          </a:p>
        </p:txBody>
      </p:sp>
      <p:graphicFrame>
        <p:nvGraphicFramePr>
          <p:cNvPr id="4" name="Diagram 3">
            <a:extLst>
              <a:ext uri="{FF2B5EF4-FFF2-40B4-BE49-F238E27FC236}">
                <a16:creationId xmlns:a16="http://schemas.microsoft.com/office/drawing/2014/main" id="{08118122-65AD-414D-B2B4-CA9418204AB9}"/>
              </a:ext>
            </a:extLst>
          </p:cNvPr>
          <p:cNvGraphicFramePr/>
          <p:nvPr>
            <p:extLst>
              <p:ext uri="{D42A27DB-BD31-4B8C-83A1-F6EECF244321}">
                <p14:modId xmlns:p14="http://schemas.microsoft.com/office/powerpoint/2010/main" val="1323895518"/>
              </p:ext>
            </p:extLst>
          </p:nvPr>
        </p:nvGraphicFramePr>
        <p:xfrm>
          <a:off x="2046147" y="1330258"/>
          <a:ext cx="8099706" cy="4807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ovéPole 8">
            <a:extLst>
              <a:ext uri="{FF2B5EF4-FFF2-40B4-BE49-F238E27FC236}">
                <a16:creationId xmlns:a16="http://schemas.microsoft.com/office/drawing/2014/main" id="{F42660D3-85E5-4176-BCE0-19305315CA37}"/>
              </a:ext>
            </a:extLst>
          </p:cNvPr>
          <p:cNvSpPr txBox="1"/>
          <p:nvPr/>
        </p:nvSpPr>
        <p:spPr>
          <a:xfrm>
            <a:off x="6475714" y="2447207"/>
            <a:ext cx="2934504" cy="523220"/>
          </a:xfrm>
          <a:prstGeom prst="rect">
            <a:avLst/>
          </a:prstGeom>
          <a:noFill/>
        </p:spPr>
        <p:txBody>
          <a:bodyPr wrap="square" rtlCol="0">
            <a:spAutoFit/>
          </a:bodyPr>
          <a:lstStyle/>
          <a:p>
            <a:pPr algn="l"/>
            <a:r>
              <a:rPr lang="cs-CZ" sz="2800" dirty="0">
                <a:latin typeface="+mn-lt"/>
              </a:rPr>
              <a:t>Vodoprávní úřad</a:t>
            </a:r>
          </a:p>
        </p:txBody>
      </p:sp>
      <p:sp>
        <p:nvSpPr>
          <p:cNvPr id="12" name="TextovéPole 11">
            <a:extLst>
              <a:ext uri="{FF2B5EF4-FFF2-40B4-BE49-F238E27FC236}">
                <a16:creationId xmlns:a16="http://schemas.microsoft.com/office/drawing/2014/main" id="{580B10CB-D5B7-405C-B4B9-3EED34E721E3}"/>
              </a:ext>
            </a:extLst>
          </p:cNvPr>
          <p:cNvSpPr txBox="1"/>
          <p:nvPr/>
        </p:nvSpPr>
        <p:spPr>
          <a:xfrm>
            <a:off x="2159017" y="2447207"/>
            <a:ext cx="2021707" cy="523220"/>
          </a:xfrm>
          <a:prstGeom prst="rect">
            <a:avLst/>
          </a:prstGeom>
          <a:noFill/>
        </p:spPr>
        <p:txBody>
          <a:bodyPr wrap="none" rtlCol="0">
            <a:spAutoFit/>
          </a:bodyPr>
          <a:lstStyle/>
          <a:p>
            <a:pPr algn="l"/>
            <a:r>
              <a:rPr lang="cs-CZ" sz="2800" dirty="0">
                <a:latin typeface="+mn-lt"/>
              </a:rPr>
              <a:t>Obecný SÚ</a:t>
            </a:r>
          </a:p>
        </p:txBody>
      </p:sp>
      <p:sp>
        <p:nvSpPr>
          <p:cNvPr id="20" name="TextovéPole 19">
            <a:extLst>
              <a:ext uri="{FF2B5EF4-FFF2-40B4-BE49-F238E27FC236}">
                <a16:creationId xmlns:a16="http://schemas.microsoft.com/office/drawing/2014/main" id="{DDA2A159-6C0D-4859-B8B8-D2479505ECD2}"/>
              </a:ext>
            </a:extLst>
          </p:cNvPr>
          <p:cNvSpPr txBox="1"/>
          <p:nvPr/>
        </p:nvSpPr>
        <p:spPr>
          <a:xfrm>
            <a:off x="1633674" y="4390229"/>
            <a:ext cx="3251211" cy="461665"/>
          </a:xfrm>
          <a:prstGeom prst="rect">
            <a:avLst/>
          </a:prstGeom>
          <a:noFill/>
        </p:spPr>
        <p:txBody>
          <a:bodyPr wrap="none" rtlCol="0">
            <a:spAutoFit/>
          </a:bodyPr>
          <a:lstStyle/>
          <a:p>
            <a:pPr algn="l"/>
            <a:r>
              <a:rPr lang="cs-CZ" dirty="0">
                <a:latin typeface="+mn-lt"/>
              </a:rPr>
              <a:t>Souhlas obecného SÚ</a:t>
            </a:r>
          </a:p>
        </p:txBody>
      </p:sp>
      <p:sp>
        <p:nvSpPr>
          <p:cNvPr id="27" name="Ovál 26">
            <a:extLst>
              <a:ext uri="{FF2B5EF4-FFF2-40B4-BE49-F238E27FC236}">
                <a16:creationId xmlns:a16="http://schemas.microsoft.com/office/drawing/2014/main" id="{AAC45D13-8F21-49CC-B894-4AE9CD0671E9}"/>
              </a:ext>
            </a:extLst>
          </p:cNvPr>
          <p:cNvSpPr/>
          <p:nvPr/>
        </p:nvSpPr>
        <p:spPr bwMode="auto">
          <a:xfrm>
            <a:off x="4896104" y="2060294"/>
            <a:ext cx="5565439" cy="3298784"/>
          </a:xfrm>
          <a:prstGeom prst="ellipse">
            <a:avLst/>
          </a:prstGeom>
          <a:noFill/>
          <a:ln w="952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8" name="Ovál 27">
            <a:extLst>
              <a:ext uri="{FF2B5EF4-FFF2-40B4-BE49-F238E27FC236}">
                <a16:creationId xmlns:a16="http://schemas.microsoft.com/office/drawing/2014/main" id="{F27DD408-FB8F-43C2-97F4-FF90E1D6094E}"/>
              </a:ext>
            </a:extLst>
          </p:cNvPr>
          <p:cNvSpPr/>
          <p:nvPr/>
        </p:nvSpPr>
        <p:spPr bwMode="auto">
          <a:xfrm>
            <a:off x="1551008" y="2447207"/>
            <a:ext cx="5980896" cy="2528934"/>
          </a:xfrm>
          <a:prstGeom prst="ellipse">
            <a:avLst/>
          </a:prstGeom>
          <a:noFill/>
          <a:ln w="952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29" name="TextovéPole 28">
            <a:extLst>
              <a:ext uri="{FF2B5EF4-FFF2-40B4-BE49-F238E27FC236}">
                <a16:creationId xmlns:a16="http://schemas.microsoft.com/office/drawing/2014/main" id="{DD937A72-7CB8-432A-9C64-11235F3D14F0}"/>
              </a:ext>
            </a:extLst>
          </p:cNvPr>
          <p:cNvSpPr txBox="1"/>
          <p:nvPr/>
        </p:nvSpPr>
        <p:spPr>
          <a:xfrm>
            <a:off x="5382228" y="5868365"/>
            <a:ext cx="2997843" cy="523220"/>
          </a:xfrm>
          <a:prstGeom prst="rect">
            <a:avLst/>
          </a:prstGeom>
          <a:noFill/>
        </p:spPr>
        <p:txBody>
          <a:bodyPr wrap="square" rtlCol="0">
            <a:spAutoFit/>
          </a:bodyPr>
          <a:lstStyle/>
          <a:p>
            <a:pPr algn="l"/>
            <a:r>
              <a:rPr lang="cs-CZ" sz="2800" dirty="0">
                <a:latin typeface="+mn-lt"/>
              </a:rPr>
              <a:t>Ale podmiňují se!</a:t>
            </a:r>
          </a:p>
        </p:txBody>
      </p:sp>
      <p:sp>
        <p:nvSpPr>
          <p:cNvPr id="30" name="Ovál 29">
            <a:extLst>
              <a:ext uri="{FF2B5EF4-FFF2-40B4-BE49-F238E27FC236}">
                <a16:creationId xmlns:a16="http://schemas.microsoft.com/office/drawing/2014/main" id="{0CB3F474-738A-4E09-AE02-63E4632E773B}"/>
              </a:ext>
            </a:extLst>
          </p:cNvPr>
          <p:cNvSpPr/>
          <p:nvPr/>
        </p:nvSpPr>
        <p:spPr bwMode="auto">
          <a:xfrm>
            <a:off x="615388" y="1899874"/>
            <a:ext cx="10357412" cy="3627540"/>
          </a:xfrm>
          <a:prstGeom prst="ellipse">
            <a:avLst/>
          </a:prstGeom>
          <a:noFill/>
          <a:ln w="9525"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33" name="TextovéPole 32">
            <a:extLst>
              <a:ext uri="{FF2B5EF4-FFF2-40B4-BE49-F238E27FC236}">
                <a16:creationId xmlns:a16="http://schemas.microsoft.com/office/drawing/2014/main" id="{8BC2C835-710F-4A69-80CF-8EF6BEC209BA}"/>
              </a:ext>
            </a:extLst>
          </p:cNvPr>
          <p:cNvSpPr txBox="1"/>
          <p:nvPr/>
        </p:nvSpPr>
        <p:spPr>
          <a:xfrm>
            <a:off x="3574970" y="4397600"/>
            <a:ext cx="1932972" cy="954107"/>
          </a:xfrm>
          <a:prstGeom prst="rect">
            <a:avLst/>
          </a:prstGeom>
          <a:noFill/>
        </p:spPr>
        <p:txBody>
          <a:bodyPr wrap="square" rtlCol="0">
            <a:spAutoFit/>
          </a:bodyPr>
          <a:lstStyle/>
          <a:p>
            <a:r>
              <a:rPr lang="cs-CZ" sz="2800" dirty="0"/>
              <a:t>Obecný SÚ</a:t>
            </a:r>
          </a:p>
          <a:p>
            <a:pPr algn="l"/>
            <a:endParaRPr lang="cs-CZ" sz="2800" dirty="0" err="1">
              <a:latin typeface="+mn-lt"/>
            </a:endParaRPr>
          </a:p>
        </p:txBody>
      </p:sp>
      <p:sp>
        <p:nvSpPr>
          <p:cNvPr id="34" name="TextovéPole 33">
            <a:extLst>
              <a:ext uri="{FF2B5EF4-FFF2-40B4-BE49-F238E27FC236}">
                <a16:creationId xmlns:a16="http://schemas.microsoft.com/office/drawing/2014/main" id="{BEACC530-593C-44ED-AD8B-7495BC8BA9F9}"/>
              </a:ext>
            </a:extLst>
          </p:cNvPr>
          <p:cNvSpPr txBox="1"/>
          <p:nvPr/>
        </p:nvSpPr>
        <p:spPr>
          <a:xfrm>
            <a:off x="7673200" y="4397599"/>
            <a:ext cx="2825838" cy="954107"/>
          </a:xfrm>
          <a:prstGeom prst="rect">
            <a:avLst/>
          </a:prstGeom>
          <a:noFill/>
        </p:spPr>
        <p:txBody>
          <a:bodyPr wrap="none" rtlCol="0">
            <a:spAutoFit/>
          </a:bodyPr>
          <a:lstStyle/>
          <a:p>
            <a:r>
              <a:rPr lang="cs-CZ" sz="2800" dirty="0"/>
              <a:t>Vodoprávní úřad</a:t>
            </a:r>
          </a:p>
          <a:p>
            <a:pPr algn="l"/>
            <a:endParaRPr lang="cs-CZ" sz="2800" dirty="0" err="1">
              <a:latin typeface="+mn-lt"/>
            </a:endParaRPr>
          </a:p>
        </p:txBody>
      </p:sp>
      <p:sp>
        <p:nvSpPr>
          <p:cNvPr id="35" name="TextovéPole 34">
            <a:extLst>
              <a:ext uri="{FF2B5EF4-FFF2-40B4-BE49-F238E27FC236}">
                <a16:creationId xmlns:a16="http://schemas.microsoft.com/office/drawing/2014/main" id="{C2E9384F-E700-4599-BC61-16919D4BB968}"/>
              </a:ext>
            </a:extLst>
          </p:cNvPr>
          <p:cNvSpPr txBox="1"/>
          <p:nvPr/>
        </p:nvSpPr>
        <p:spPr>
          <a:xfrm>
            <a:off x="4541456" y="1962782"/>
            <a:ext cx="2825838" cy="954107"/>
          </a:xfrm>
          <a:prstGeom prst="rect">
            <a:avLst/>
          </a:prstGeom>
          <a:noFill/>
        </p:spPr>
        <p:txBody>
          <a:bodyPr wrap="none" rtlCol="0">
            <a:spAutoFit/>
          </a:bodyPr>
          <a:lstStyle/>
          <a:p>
            <a:r>
              <a:rPr lang="cs-CZ" sz="2800" dirty="0"/>
              <a:t>Vodoprávní úřad</a:t>
            </a:r>
          </a:p>
          <a:p>
            <a:pPr algn="l"/>
            <a:endParaRPr lang="cs-CZ" sz="2800" dirty="0" err="1">
              <a:latin typeface="+mn-lt"/>
            </a:endParaRPr>
          </a:p>
        </p:txBody>
      </p:sp>
      <p:pic>
        <p:nvPicPr>
          <p:cNvPr id="37" name="Obrázek 36">
            <a:extLst>
              <a:ext uri="{FF2B5EF4-FFF2-40B4-BE49-F238E27FC236}">
                <a16:creationId xmlns:a16="http://schemas.microsoft.com/office/drawing/2014/main" id="{8646D7D9-BABA-456F-9857-5F50D24180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1782" y="160541"/>
            <a:ext cx="6628436" cy="6536919"/>
          </a:xfrm>
          <a:prstGeom prst="rect">
            <a:avLst/>
          </a:prstGeom>
        </p:spPr>
      </p:pic>
    </p:spTree>
    <p:extLst>
      <p:ext uri="{BB962C8B-B14F-4D97-AF65-F5344CB8AC3E}">
        <p14:creationId xmlns:p14="http://schemas.microsoft.com/office/powerpoint/2010/main" val="281946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2" grpId="0"/>
      <p:bldP spid="12" grpId="1"/>
      <p:bldP spid="20" grpId="0"/>
      <p:bldP spid="27" grpId="0" animBg="1"/>
      <p:bldP spid="27" grpId="1" animBg="1"/>
      <p:bldP spid="28" grpId="0" animBg="1"/>
      <p:bldP spid="28" grpId="1" animBg="1"/>
      <p:bldP spid="29" grpId="0"/>
      <p:bldP spid="29" grpId="1"/>
      <p:bldP spid="30" grpId="0" animBg="1"/>
      <p:bldP spid="33" grpId="0"/>
      <p:bldP spid="33" grpId="1"/>
      <p:bldP spid="34" grpId="0"/>
      <p:bldP spid="34" grpId="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911ACE-C19B-4825-873A-857D10EB9D1F}"/>
              </a:ext>
            </a:extLst>
          </p:cNvPr>
          <p:cNvSpPr>
            <a:spLocks noGrp="1"/>
          </p:cNvSpPr>
          <p:nvPr>
            <p:ph type="title"/>
          </p:nvPr>
        </p:nvSpPr>
        <p:spPr/>
        <p:txBody>
          <a:bodyPr/>
          <a:lstStyle/>
          <a:p>
            <a:r>
              <a:rPr lang="cs-CZ" dirty="0"/>
              <a:t>Administrativní – Ohlášení </a:t>
            </a:r>
            <a:r>
              <a:rPr lang="cs-CZ" dirty="0" err="1"/>
              <a:t>VpÚ</a:t>
            </a:r>
            <a:endParaRPr lang="cs-CZ" dirty="0"/>
          </a:p>
        </p:txBody>
      </p:sp>
      <p:sp>
        <p:nvSpPr>
          <p:cNvPr id="3" name="Zástupný symbol pro obsah 2">
            <a:extLst>
              <a:ext uri="{FF2B5EF4-FFF2-40B4-BE49-F238E27FC236}">
                <a16:creationId xmlns:a16="http://schemas.microsoft.com/office/drawing/2014/main" id="{7C1766BA-1591-4EB1-8B1A-ADE6B0CA17CB}"/>
              </a:ext>
            </a:extLst>
          </p:cNvPr>
          <p:cNvSpPr>
            <a:spLocks noGrp="1"/>
          </p:cNvSpPr>
          <p:nvPr>
            <p:ph idx="1"/>
          </p:nvPr>
        </p:nvSpPr>
        <p:spPr>
          <a:xfrm>
            <a:off x="719400" y="1653847"/>
            <a:ext cx="10753200" cy="4139998"/>
          </a:xfrm>
        </p:spPr>
        <p:txBody>
          <a:bodyPr/>
          <a:lstStyle/>
          <a:p>
            <a:r>
              <a:rPr lang="cs-CZ" dirty="0"/>
              <a:t>Zjednodušené formy</a:t>
            </a:r>
          </a:p>
          <a:p>
            <a:endParaRPr lang="cs-CZ" dirty="0"/>
          </a:p>
          <a:p>
            <a:r>
              <a:rPr lang="cs-CZ" dirty="0"/>
              <a:t>§ 15a VZ – Ohlášení vybraných vodních děl a vodohospodářských úprav</a:t>
            </a:r>
          </a:p>
          <a:p>
            <a:pPr marL="72000" indent="0">
              <a:buNone/>
            </a:pPr>
            <a:endParaRPr lang="cs-CZ" dirty="0"/>
          </a:p>
          <a:p>
            <a:r>
              <a:rPr lang="cs-CZ" dirty="0"/>
              <a:t>§ 15b VZ – Ohlášení terénních úprav</a:t>
            </a:r>
          </a:p>
          <a:p>
            <a:pPr marL="72000" indent="0">
              <a:buNone/>
            </a:pPr>
            <a:endParaRPr lang="cs-CZ" dirty="0"/>
          </a:p>
          <a:p>
            <a:r>
              <a:rPr lang="cs-CZ" dirty="0"/>
              <a:t>§ 15c VZ – Odstranění vodních děl za účelem obnovy přirozených koryt drobných vodních toků</a:t>
            </a:r>
          </a:p>
          <a:p>
            <a:endParaRPr lang="cs-CZ" dirty="0"/>
          </a:p>
        </p:txBody>
      </p:sp>
      <p:pic>
        <p:nvPicPr>
          <p:cNvPr id="4" name="Obrázek 3">
            <a:extLst>
              <a:ext uri="{FF2B5EF4-FFF2-40B4-BE49-F238E27FC236}">
                <a16:creationId xmlns:a16="http://schemas.microsoft.com/office/drawing/2014/main" id="{B7FBF8A6-2E07-4A40-A04D-D99555E300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1826018249"/>
      </p:ext>
    </p:extLst>
  </p:cSld>
  <p:clrMapOvr>
    <a:masterClrMapping/>
  </p:clrMapOvr>
  <mc:AlternateContent xmlns:mc="http://schemas.openxmlformats.org/markup-compatibility/2006" xmlns:p14="http://schemas.microsoft.com/office/powerpoint/2010/main">
    <mc:Choice Requires="p14">
      <p:transition spd="slow" p14:dur="2000" advTm="36739"/>
    </mc:Choice>
    <mc:Fallback xmlns="">
      <p:transition spd="slow" advTm="3673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A11C51-1ABD-4B75-BC2B-8628FF75364A}"/>
              </a:ext>
            </a:extLst>
          </p:cNvPr>
          <p:cNvSpPr>
            <a:spLocks noGrp="1"/>
          </p:cNvSpPr>
          <p:nvPr>
            <p:ph type="title"/>
          </p:nvPr>
        </p:nvSpPr>
        <p:spPr/>
        <p:txBody>
          <a:bodyPr/>
          <a:lstStyle/>
          <a:p>
            <a:r>
              <a:rPr lang="cs-CZ" dirty="0"/>
              <a:t>Východiska ochrany vod a vodních zdrojů</a:t>
            </a:r>
          </a:p>
        </p:txBody>
      </p:sp>
      <p:sp>
        <p:nvSpPr>
          <p:cNvPr id="3" name="Zástupný symbol pro obsah 2">
            <a:extLst>
              <a:ext uri="{FF2B5EF4-FFF2-40B4-BE49-F238E27FC236}">
                <a16:creationId xmlns:a16="http://schemas.microsoft.com/office/drawing/2014/main" id="{FB8D6579-24C5-4A6C-8A86-921A10FA587C}"/>
              </a:ext>
            </a:extLst>
          </p:cNvPr>
          <p:cNvSpPr>
            <a:spLocks noGrp="1"/>
          </p:cNvSpPr>
          <p:nvPr>
            <p:ph idx="1"/>
          </p:nvPr>
        </p:nvSpPr>
        <p:spPr/>
        <p:txBody>
          <a:bodyPr/>
          <a:lstStyle/>
          <a:p>
            <a:pPr>
              <a:lnSpc>
                <a:spcPct val="150000"/>
              </a:lnSpc>
            </a:pPr>
            <a:r>
              <a:rPr lang="cs-CZ" dirty="0"/>
              <a:t>Zdroj života, klimatické změny, omezený zdroj, složka životního prostředí </a:t>
            </a:r>
          </a:p>
          <a:p>
            <a:pPr>
              <a:lnSpc>
                <a:spcPct val="150000"/>
              </a:lnSpc>
            </a:pPr>
            <a:r>
              <a:rPr lang="cs-CZ" dirty="0"/>
              <a:t>Cílem je zajistit dostatečnou </a:t>
            </a:r>
            <a:r>
              <a:rPr lang="cs-CZ" u="sng" dirty="0"/>
              <a:t>kvalitu</a:t>
            </a:r>
            <a:r>
              <a:rPr lang="cs-CZ" dirty="0"/>
              <a:t> a </a:t>
            </a:r>
            <a:r>
              <a:rPr lang="cs-CZ" u="sng" dirty="0"/>
              <a:t>kvantitu</a:t>
            </a:r>
          </a:p>
          <a:p>
            <a:pPr>
              <a:lnSpc>
                <a:spcPct val="150000"/>
              </a:lnSpc>
            </a:pPr>
            <a:r>
              <a:rPr lang="cs-CZ" dirty="0">
                <a:hlinkClick r:id="rId3"/>
              </a:rPr>
              <a:t>Ústavní</a:t>
            </a:r>
            <a:r>
              <a:rPr lang="cs-CZ" dirty="0"/>
              <a:t> zakotvení ochrany vody a vodních zdrojů?</a:t>
            </a:r>
          </a:p>
          <a:p>
            <a:pPr>
              <a:lnSpc>
                <a:spcPct val="150000"/>
              </a:lnSpc>
            </a:pPr>
            <a:r>
              <a:rPr lang="cs-CZ" dirty="0"/>
              <a:t>22. 3. Světový den vody </a:t>
            </a:r>
            <a:r>
              <a:rPr lang="cs-CZ" sz="1800" dirty="0"/>
              <a:t>(</a:t>
            </a:r>
            <a:r>
              <a:rPr lang="cs-CZ" sz="1800" dirty="0">
                <a:hlinkClick r:id="rId4"/>
              </a:rPr>
              <a:t>https://www.worldwaterday.org/</a:t>
            </a:r>
            <a:r>
              <a:rPr lang="cs-CZ" sz="1800" dirty="0"/>
              <a:t>)  </a:t>
            </a:r>
          </a:p>
        </p:txBody>
      </p:sp>
      <p:pic>
        <p:nvPicPr>
          <p:cNvPr id="5" name="Obrázek 4">
            <a:extLst>
              <a:ext uri="{FF2B5EF4-FFF2-40B4-BE49-F238E27FC236}">
                <a16:creationId xmlns:a16="http://schemas.microsoft.com/office/drawing/2014/main" id="{053BC8DC-C31A-4276-8B63-B3D9B885D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7" name="Obrázek 6">
            <a:extLst>
              <a:ext uri="{FF2B5EF4-FFF2-40B4-BE49-F238E27FC236}">
                <a16:creationId xmlns:a16="http://schemas.microsoft.com/office/drawing/2014/main" id="{52CFC3E5-28D5-4951-AE69-53FC5AEF24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1623"/>
            <a:ext cx="12192000" cy="6009295"/>
          </a:xfrm>
          <a:prstGeom prst="rect">
            <a:avLst/>
          </a:prstGeom>
        </p:spPr>
      </p:pic>
    </p:spTree>
    <p:custDataLst>
      <p:tags r:id="rId1"/>
    </p:custDataLst>
    <p:extLst>
      <p:ext uri="{BB962C8B-B14F-4D97-AF65-F5344CB8AC3E}">
        <p14:creationId xmlns:p14="http://schemas.microsoft.com/office/powerpoint/2010/main" val="2076641870"/>
      </p:ext>
    </p:extLst>
  </p:cSld>
  <p:clrMapOvr>
    <a:masterClrMapping/>
  </p:clrMapOvr>
  <mc:AlternateContent xmlns:mc="http://schemas.openxmlformats.org/markup-compatibility/2006" xmlns:p14="http://schemas.microsoft.com/office/powerpoint/2010/main">
    <mc:Choice Requires="p14">
      <p:transition spd="slow" p14:dur="2000" advTm="213232"/>
    </mc:Choice>
    <mc:Fallback xmlns="">
      <p:transition spd="slow" advTm="2132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89C953-0C0B-4054-BCE3-0CEE2AD43058}"/>
              </a:ext>
            </a:extLst>
          </p:cNvPr>
          <p:cNvSpPr>
            <a:spLocks noGrp="1"/>
          </p:cNvSpPr>
          <p:nvPr>
            <p:ph type="title"/>
          </p:nvPr>
        </p:nvSpPr>
        <p:spPr/>
        <p:txBody>
          <a:bodyPr/>
          <a:lstStyle/>
          <a:p>
            <a:r>
              <a:rPr lang="cs-CZ" dirty="0"/>
              <a:t>Kontrolní otázky</a:t>
            </a:r>
          </a:p>
        </p:txBody>
      </p:sp>
      <p:sp>
        <p:nvSpPr>
          <p:cNvPr id="3" name="Zástupný symbol pro obsah 2">
            <a:extLst>
              <a:ext uri="{FF2B5EF4-FFF2-40B4-BE49-F238E27FC236}">
                <a16:creationId xmlns:a16="http://schemas.microsoft.com/office/drawing/2014/main" id="{E81EFA2F-53A5-4D26-BC67-9D21DE4191B8}"/>
              </a:ext>
            </a:extLst>
          </p:cNvPr>
          <p:cNvSpPr>
            <a:spLocks noGrp="1"/>
          </p:cNvSpPr>
          <p:nvPr>
            <p:ph idx="1"/>
          </p:nvPr>
        </p:nvSpPr>
        <p:spPr/>
        <p:txBody>
          <a:bodyPr/>
          <a:lstStyle/>
          <a:p>
            <a:r>
              <a:rPr lang="cs-CZ" dirty="0"/>
              <a:t>Které akty budu potřebovat pro realizaci studny?</a:t>
            </a:r>
          </a:p>
          <a:p>
            <a:endParaRPr lang="cs-CZ" dirty="0"/>
          </a:p>
          <a:p>
            <a:r>
              <a:rPr lang="cs-CZ" dirty="0"/>
              <a:t>Na stavebním pozemku mám koryto vodního toku nebo s ním sousedí.</a:t>
            </a:r>
          </a:p>
          <a:p>
            <a:endParaRPr lang="cs-CZ" dirty="0"/>
          </a:p>
          <a:p>
            <a:r>
              <a:rPr lang="cs-CZ" dirty="0"/>
              <a:t>Které akty budu potřebovat pro realizaci bezodtoké jímky?</a:t>
            </a:r>
          </a:p>
          <a:p>
            <a:pPr marL="72000" indent="0">
              <a:buNone/>
            </a:pPr>
            <a:endParaRPr lang="cs-CZ" dirty="0"/>
          </a:p>
        </p:txBody>
      </p:sp>
      <p:graphicFrame>
        <p:nvGraphicFramePr>
          <p:cNvPr id="4" name="Diagram 3">
            <a:extLst>
              <a:ext uri="{FF2B5EF4-FFF2-40B4-BE49-F238E27FC236}">
                <a16:creationId xmlns:a16="http://schemas.microsoft.com/office/drawing/2014/main" id="{8C1110FF-EB1B-47E3-A8E4-3F96A06D2297}"/>
              </a:ext>
            </a:extLst>
          </p:cNvPr>
          <p:cNvGraphicFramePr/>
          <p:nvPr>
            <p:extLst>
              <p:ext uri="{D42A27DB-BD31-4B8C-83A1-F6EECF244321}">
                <p14:modId xmlns:p14="http://schemas.microsoft.com/office/powerpoint/2010/main" val="4006323073"/>
              </p:ext>
            </p:extLst>
          </p:nvPr>
        </p:nvGraphicFramePr>
        <p:xfrm>
          <a:off x="718800" y="397551"/>
          <a:ext cx="9718980" cy="6062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912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3C7A34-2997-4127-A18E-F7C2F32C6313}"/>
              </a:ext>
            </a:extLst>
          </p:cNvPr>
          <p:cNvSpPr>
            <a:spLocks noGrp="1"/>
          </p:cNvSpPr>
          <p:nvPr>
            <p:ph type="title"/>
          </p:nvPr>
        </p:nvSpPr>
        <p:spPr/>
        <p:txBody>
          <a:bodyPr/>
          <a:lstStyle/>
          <a:p>
            <a:r>
              <a:rPr lang="cs-CZ" dirty="0"/>
              <a:t>Plošné – Územní ochrana</a:t>
            </a:r>
          </a:p>
        </p:txBody>
      </p:sp>
      <p:sp>
        <p:nvSpPr>
          <p:cNvPr id="3" name="Zástupný symbol pro obsah 2">
            <a:extLst>
              <a:ext uri="{FF2B5EF4-FFF2-40B4-BE49-F238E27FC236}">
                <a16:creationId xmlns:a16="http://schemas.microsoft.com/office/drawing/2014/main" id="{DF750565-82E7-447E-90C0-201C2C60AA0D}"/>
              </a:ext>
            </a:extLst>
          </p:cNvPr>
          <p:cNvSpPr>
            <a:spLocks noGrp="1"/>
          </p:cNvSpPr>
          <p:nvPr>
            <p:ph idx="1"/>
          </p:nvPr>
        </p:nvSpPr>
        <p:spPr>
          <a:xfrm>
            <a:off x="719400" y="1527486"/>
            <a:ext cx="10753200" cy="4139998"/>
          </a:xfrm>
        </p:spPr>
        <p:txBody>
          <a:bodyPr/>
          <a:lstStyle/>
          <a:p>
            <a:r>
              <a:rPr lang="cs-CZ" dirty="0"/>
              <a:t>§ 28 VZ – Chráněné oblasti přirozené akumulace vod</a:t>
            </a:r>
          </a:p>
          <a:p>
            <a:r>
              <a:rPr lang="cs-CZ" dirty="0"/>
              <a:t>§ 28a VZ – Území chráněná pro akumulaci povrchových vod</a:t>
            </a:r>
          </a:p>
          <a:p>
            <a:r>
              <a:rPr lang="cs-CZ" dirty="0"/>
              <a:t>§ 30 VZ – Ochranná pásma vodních zdrojů</a:t>
            </a:r>
          </a:p>
          <a:p>
            <a:r>
              <a:rPr lang="cs-CZ" dirty="0"/>
              <a:t>§ 32 VZ – Citlivé oblasti</a:t>
            </a:r>
          </a:p>
          <a:p>
            <a:r>
              <a:rPr lang="cs-CZ" dirty="0"/>
              <a:t>§ 33 VZ – Zranitelné oblasti</a:t>
            </a:r>
          </a:p>
          <a:p>
            <a:r>
              <a:rPr lang="cs-CZ" dirty="0"/>
              <a:t>§ 34 VZ – Povrchové vody využívané ke koupání</a:t>
            </a:r>
          </a:p>
          <a:p>
            <a:r>
              <a:rPr lang="cs-CZ" dirty="0"/>
              <a:t>§ 35 VZ – Oblasti pro podporu života ryb</a:t>
            </a:r>
          </a:p>
          <a:p>
            <a:r>
              <a:rPr lang="cs-CZ" dirty="0"/>
              <a:t>§ 66 VZ – Záplavová území</a:t>
            </a:r>
          </a:p>
          <a:p>
            <a:r>
              <a:rPr lang="cs-CZ" dirty="0"/>
              <a:t>§ 68 VZ – Území určená k řízeným rozlivům povodní</a:t>
            </a:r>
          </a:p>
        </p:txBody>
      </p:sp>
      <p:pic>
        <p:nvPicPr>
          <p:cNvPr id="4" name="Obrázek 3">
            <a:extLst>
              <a:ext uri="{FF2B5EF4-FFF2-40B4-BE49-F238E27FC236}">
                <a16:creationId xmlns:a16="http://schemas.microsoft.com/office/drawing/2014/main" id="{48986BE3-302D-4E24-B3BF-F6F7DA8A1E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6" name="Obrázek 5">
            <a:extLst>
              <a:ext uri="{FF2B5EF4-FFF2-40B4-BE49-F238E27FC236}">
                <a16:creationId xmlns:a16="http://schemas.microsoft.com/office/drawing/2014/main" id="{5489D7A8-2D94-4001-A104-43978E517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3030" y="2764892"/>
            <a:ext cx="2298970" cy="2289681"/>
          </a:xfrm>
          <a:prstGeom prst="rect">
            <a:avLst/>
          </a:prstGeom>
        </p:spPr>
      </p:pic>
    </p:spTree>
    <p:extLst>
      <p:ext uri="{BB962C8B-B14F-4D97-AF65-F5344CB8AC3E}">
        <p14:creationId xmlns:p14="http://schemas.microsoft.com/office/powerpoint/2010/main" val="400371078"/>
      </p:ext>
    </p:extLst>
  </p:cSld>
  <p:clrMapOvr>
    <a:masterClrMapping/>
  </p:clrMapOvr>
  <mc:AlternateContent xmlns:mc="http://schemas.openxmlformats.org/markup-compatibility/2006" xmlns:p14="http://schemas.microsoft.com/office/powerpoint/2010/main">
    <mc:Choice Requires="p14">
      <p:transition spd="slow" p14:dur="2000" advTm="36774"/>
    </mc:Choice>
    <mc:Fallback xmlns="">
      <p:transition spd="slow" advTm="3677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627752-6BC6-475A-8782-30E989B4AE85}"/>
              </a:ext>
            </a:extLst>
          </p:cNvPr>
          <p:cNvSpPr>
            <a:spLocks noGrp="1"/>
          </p:cNvSpPr>
          <p:nvPr>
            <p:ph type="title"/>
          </p:nvPr>
        </p:nvSpPr>
        <p:spPr/>
        <p:txBody>
          <a:bodyPr/>
          <a:lstStyle/>
          <a:p>
            <a:r>
              <a:rPr lang="cs-CZ" dirty="0"/>
              <a:t>Plošné – Ochranná pásma</a:t>
            </a:r>
          </a:p>
        </p:txBody>
      </p:sp>
      <p:sp>
        <p:nvSpPr>
          <p:cNvPr id="3" name="Zástupný symbol pro obsah 2">
            <a:extLst>
              <a:ext uri="{FF2B5EF4-FFF2-40B4-BE49-F238E27FC236}">
                <a16:creationId xmlns:a16="http://schemas.microsoft.com/office/drawing/2014/main" id="{00C63718-D14E-4DBE-A5E2-A72D2F43FAEB}"/>
              </a:ext>
            </a:extLst>
          </p:cNvPr>
          <p:cNvSpPr>
            <a:spLocks noGrp="1"/>
          </p:cNvSpPr>
          <p:nvPr>
            <p:ph idx="1"/>
          </p:nvPr>
        </p:nvSpPr>
        <p:spPr/>
        <p:txBody>
          <a:bodyPr/>
          <a:lstStyle/>
          <a:p>
            <a:r>
              <a:rPr lang="cs-CZ" i="1" u="sng" dirty="0"/>
              <a:t>K ochraně vydatnosti, jakosti a zdravotní nezávadnosti zdrojů podzemních nebo povrchových vod využívaných nebo využitelných pro zásobování pitnou vodou</a:t>
            </a:r>
            <a:r>
              <a:rPr lang="cs-CZ" i="1" dirty="0"/>
              <a:t> s průměrným odběrem více než 10 000 m</a:t>
            </a:r>
            <a:r>
              <a:rPr lang="cs-CZ" i="1" baseline="30000" dirty="0"/>
              <a:t>3</a:t>
            </a:r>
            <a:r>
              <a:rPr lang="cs-CZ" i="1" dirty="0"/>
              <a:t> za rok a </a:t>
            </a:r>
            <a:r>
              <a:rPr lang="cs-CZ" i="1" u="sng" dirty="0"/>
              <a:t>zdrojů podzemní vody pro výrobu balené kojenecké vody nebo pramenité vody</a:t>
            </a:r>
            <a:endParaRPr lang="cs-CZ" i="1" dirty="0"/>
          </a:p>
          <a:p>
            <a:r>
              <a:rPr lang="cs-CZ" dirty="0"/>
              <a:t>Vodoprávní úřad stanoví ochranná pásma OOP</a:t>
            </a:r>
          </a:p>
          <a:p>
            <a:r>
              <a:rPr lang="cs-CZ" dirty="0"/>
              <a:t>Je veřejným zájmem</a:t>
            </a:r>
          </a:p>
          <a:p>
            <a:r>
              <a:rPr lang="cs-CZ" dirty="0"/>
              <a:t>I. a II. stupeň</a:t>
            </a:r>
          </a:p>
          <a:p>
            <a:endParaRPr lang="cs-CZ" dirty="0"/>
          </a:p>
        </p:txBody>
      </p:sp>
      <p:pic>
        <p:nvPicPr>
          <p:cNvPr id="4" name="Obrázek 3">
            <a:extLst>
              <a:ext uri="{FF2B5EF4-FFF2-40B4-BE49-F238E27FC236}">
                <a16:creationId xmlns:a16="http://schemas.microsoft.com/office/drawing/2014/main" id="{3E372349-B229-4407-AE6B-E1E916765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6" name="Obrázek 5">
            <a:extLst>
              <a:ext uri="{FF2B5EF4-FFF2-40B4-BE49-F238E27FC236}">
                <a16:creationId xmlns:a16="http://schemas.microsoft.com/office/drawing/2014/main" id="{75BD5230-9877-488D-8BB0-DBA1CFA53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3379" y="0"/>
            <a:ext cx="7205241" cy="6858000"/>
          </a:xfrm>
          <a:prstGeom prst="rect">
            <a:avLst/>
          </a:prstGeom>
        </p:spPr>
      </p:pic>
    </p:spTree>
    <p:custDataLst>
      <p:tags r:id="rId1"/>
    </p:custDataLst>
    <p:extLst>
      <p:ext uri="{BB962C8B-B14F-4D97-AF65-F5344CB8AC3E}">
        <p14:creationId xmlns:p14="http://schemas.microsoft.com/office/powerpoint/2010/main" val="1001158339"/>
      </p:ext>
    </p:extLst>
  </p:cSld>
  <p:clrMapOvr>
    <a:masterClrMapping/>
  </p:clrMapOvr>
  <mc:AlternateContent xmlns:mc="http://schemas.openxmlformats.org/markup-compatibility/2006" xmlns:p14="http://schemas.microsoft.com/office/powerpoint/2010/main">
    <mc:Choice Requires="p14">
      <p:transition spd="slow" p14:dur="2000" advTm="53541"/>
    </mc:Choice>
    <mc:Fallback xmlns="">
      <p:transition spd="slow" advTm="535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F4188A-0298-4A18-8613-663A03BD6ACC}"/>
              </a:ext>
            </a:extLst>
          </p:cNvPr>
          <p:cNvSpPr>
            <a:spLocks noGrp="1"/>
          </p:cNvSpPr>
          <p:nvPr>
            <p:ph type="title"/>
          </p:nvPr>
        </p:nvSpPr>
        <p:spPr/>
        <p:txBody>
          <a:bodyPr/>
          <a:lstStyle/>
          <a:p>
            <a:r>
              <a:rPr lang="cs-CZ" dirty="0"/>
              <a:t>Plošné – Ochranná pásma</a:t>
            </a:r>
          </a:p>
        </p:txBody>
      </p:sp>
      <p:sp>
        <p:nvSpPr>
          <p:cNvPr id="3" name="Zástupný symbol pro obsah 2">
            <a:extLst>
              <a:ext uri="{FF2B5EF4-FFF2-40B4-BE49-F238E27FC236}">
                <a16:creationId xmlns:a16="http://schemas.microsoft.com/office/drawing/2014/main" id="{921A3E4F-5D03-4106-9C4C-2FE121F939A3}"/>
              </a:ext>
            </a:extLst>
          </p:cNvPr>
          <p:cNvSpPr>
            <a:spLocks noGrp="1"/>
          </p:cNvSpPr>
          <p:nvPr>
            <p:ph idx="1"/>
          </p:nvPr>
        </p:nvSpPr>
        <p:spPr/>
        <p:txBody>
          <a:bodyPr/>
          <a:lstStyle/>
          <a:p>
            <a:r>
              <a:rPr lang="cs-CZ" dirty="0"/>
              <a:t>I. stupeň ochrany </a:t>
            </a:r>
          </a:p>
          <a:p>
            <a:pPr lvl="1"/>
            <a:r>
              <a:rPr lang="cs-CZ" dirty="0"/>
              <a:t>zakázán vstup a vjezd</a:t>
            </a:r>
          </a:p>
          <a:p>
            <a:r>
              <a:rPr lang="cs-CZ" dirty="0"/>
              <a:t>I. a II. stupeň ochrany </a:t>
            </a:r>
          </a:p>
          <a:p>
            <a:pPr lvl="1"/>
            <a:r>
              <a:rPr lang="cs-CZ" dirty="0"/>
              <a:t>zakázáno provádět činnosti poškozující nebo ohrožující vydatnost, jakost nebo zdravotní nezávadnost vodního zdroje</a:t>
            </a:r>
          </a:p>
          <a:p>
            <a:r>
              <a:rPr lang="cs-CZ" dirty="0"/>
              <a:t>OOP o stanovení/změně OP</a:t>
            </a:r>
          </a:p>
          <a:p>
            <a:pPr lvl="1"/>
            <a:r>
              <a:rPr lang="cs-CZ" dirty="0"/>
              <a:t>Definuje které činnosti poškozující nebo ohrožující vydatnost, jakost nebo zdravotní nezávadnost vodního zdroje nelze v tomto pásmu provádět</a:t>
            </a:r>
          </a:p>
          <a:p>
            <a:r>
              <a:rPr lang="cs-CZ" dirty="0"/>
              <a:t>Náhrada</a:t>
            </a:r>
          </a:p>
          <a:p>
            <a:pPr lvl="1"/>
            <a:r>
              <a:rPr lang="cs-CZ" i="1" dirty="0"/>
              <a:t>Za </a:t>
            </a:r>
            <a:r>
              <a:rPr lang="cs-CZ" i="1" u="sng" dirty="0"/>
              <a:t>prokázané</a:t>
            </a:r>
            <a:r>
              <a:rPr lang="cs-CZ" i="1" dirty="0"/>
              <a:t> </a:t>
            </a:r>
            <a:r>
              <a:rPr lang="cs-CZ" i="1" u="sng" dirty="0"/>
              <a:t>omezení užívání pozemků a staveb</a:t>
            </a:r>
            <a:r>
              <a:rPr lang="cs-CZ" i="1" dirty="0"/>
              <a:t> v ochranných pásmech vodních zdrojů </a:t>
            </a:r>
            <a:r>
              <a:rPr lang="cs-CZ" i="1" u="sng" dirty="0"/>
              <a:t>náleží</a:t>
            </a:r>
            <a:r>
              <a:rPr lang="cs-CZ" i="1" dirty="0"/>
              <a:t> vlastníkům nebo nájemcům nebo pachtýřům těchto pozemků a staveb </a:t>
            </a:r>
            <a:r>
              <a:rPr lang="cs-CZ" i="1" u="sng" dirty="0"/>
              <a:t>náhrada</a:t>
            </a:r>
          </a:p>
        </p:txBody>
      </p:sp>
      <p:pic>
        <p:nvPicPr>
          <p:cNvPr id="4" name="Obrázek 3">
            <a:extLst>
              <a:ext uri="{FF2B5EF4-FFF2-40B4-BE49-F238E27FC236}">
                <a16:creationId xmlns:a16="http://schemas.microsoft.com/office/drawing/2014/main" id="{2295DC43-8F76-4DB0-9C18-8E40C31237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1419971820"/>
      </p:ext>
    </p:extLst>
  </p:cSld>
  <p:clrMapOvr>
    <a:masterClrMapping/>
  </p:clrMapOvr>
  <mc:AlternateContent xmlns:mc="http://schemas.openxmlformats.org/markup-compatibility/2006" xmlns:p14="http://schemas.microsoft.com/office/powerpoint/2010/main">
    <mc:Choice Requires="p14">
      <p:transition spd="slow" p14:dur="2000" advTm="62207"/>
    </mc:Choice>
    <mc:Fallback xmlns="">
      <p:transition spd="slow" advTm="6220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48D224-5B30-49AD-BA18-FF37BDD93318}"/>
              </a:ext>
            </a:extLst>
          </p:cNvPr>
          <p:cNvSpPr>
            <a:spLocks noGrp="1"/>
          </p:cNvSpPr>
          <p:nvPr>
            <p:ph type="title"/>
          </p:nvPr>
        </p:nvSpPr>
        <p:spPr/>
        <p:txBody>
          <a:bodyPr/>
          <a:lstStyle/>
          <a:p>
            <a:r>
              <a:rPr lang="cs-CZ" dirty="0"/>
              <a:t>Plošné – Vody ke koupání</a:t>
            </a:r>
          </a:p>
        </p:txBody>
      </p:sp>
      <p:sp>
        <p:nvSpPr>
          <p:cNvPr id="3" name="Zástupný symbol pro obsah 2">
            <a:extLst>
              <a:ext uri="{FF2B5EF4-FFF2-40B4-BE49-F238E27FC236}">
                <a16:creationId xmlns:a16="http://schemas.microsoft.com/office/drawing/2014/main" id="{CC679112-050B-4C08-B0D9-34A70BD04E17}"/>
              </a:ext>
            </a:extLst>
          </p:cNvPr>
          <p:cNvSpPr>
            <a:spLocks noGrp="1"/>
          </p:cNvSpPr>
          <p:nvPr>
            <p:ph idx="1"/>
          </p:nvPr>
        </p:nvSpPr>
        <p:spPr/>
        <p:txBody>
          <a:bodyPr/>
          <a:lstStyle/>
          <a:p>
            <a:r>
              <a:rPr lang="cs-CZ" dirty="0"/>
              <a:t>Přírodní koupaliště + povrchové vody, kde lze očekávat koupání velkého množství osob</a:t>
            </a:r>
          </a:p>
          <a:p>
            <a:endParaRPr lang="cs-CZ" dirty="0"/>
          </a:p>
          <a:p>
            <a:r>
              <a:rPr lang="cs-CZ" dirty="0"/>
              <a:t>Seznam podle zákona č. 258/2000 Sb., o ochraně veřejného zdraví</a:t>
            </a:r>
          </a:p>
          <a:p>
            <a:pPr lvl="1"/>
            <a:r>
              <a:rPr lang="cs-CZ" dirty="0"/>
              <a:t>Sestaví </a:t>
            </a:r>
            <a:r>
              <a:rPr lang="cs-CZ" dirty="0" err="1"/>
              <a:t>MZd</a:t>
            </a:r>
            <a:r>
              <a:rPr lang="cs-CZ" dirty="0"/>
              <a:t> ve spolupráci s </a:t>
            </a:r>
            <a:r>
              <a:rPr lang="cs-CZ" dirty="0" err="1"/>
              <a:t>MZe</a:t>
            </a:r>
            <a:r>
              <a:rPr lang="cs-CZ" dirty="0"/>
              <a:t> a MŽP</a:t>
            </a:r>
          </a:p>
          <a:p>
            <a:endParaRPr lang="cs-CZ" dirty="0"/>
          </a:p>
          <a:p>
            <a:r>
              <a:rPr lang="cs-CZ" dirty="0"/>
              <a:t>Koupací sezóna – zpravidla od 30. 5. do 1. 9. </a:t>
            </a:r>
          </a:p>
          <a:p>
            <a:r>
              <a:rPr lang="cs-CZ" dirty="0"/>
              <a:t>Interaktivní mapa s kvalitou koupací vody (</a:t>
            </a:r>
            <a:r>
              <a:rPr lang="cs-CZ" dirty="0">
                <a:hlinkClick r:id="rId2"/>
              </a:rPr>
              <a:t>zde</a:t>
            </a:r>
            <a:r>
              <a:rPr lang="cs-CZ" dirty="0"/>
              <a:t>)</a:t>
            </a:r>
          </a:p>
        </p:txBody>
      </p:sp>
      <p:pic>
        <p:nvPicPr>
          <p:cNvPr id="4" name="Obrázek 3">
            <a:extLst>
              <a:ext uri="{FF2B5EF4-FFF2-40B4-BE49-F238E27FC236}">
                <a16:creationId xmlns:a16="http://schemas.microsoft.com/office/drawing/2014/main" id="{9D528E60-B6EF-4C96-BB92-AA658DA6D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6" name="Obrázek 5">
            <a:extLst>
              <a:ext uri="{FF2B5EF4-FFF2-40B4-BE49-F238E27FC236}">
                <a16:creationId xmlns:a16="http://schemas.microsoft.com/office/drawing/2014/main" id="{0E36A2ED-7A82-448F-AD70-19767AAEA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7617" y="4951468"/>
            <a:ext cx="3534383" cy="1906532"/>
          </a:xfrm>
          <a:prstGeom prst="rect">
            <a:avLst/>
          </a:prstGeom>
        </p:spPr>
      </p:pic>
    </p:spTree>
    <p:extLst>
      <p:ext uri="{BB962C8B-B14F-4D97-AF65-F5344CB8AC3E}">
        <p14:creationId xmlns:p14="http://schemas.microsoft.com/office/powerpoint/2010/main" val="1891118907"/>
      </p:ext>
    </p:extLst>
  </p:cSld>
  <p:clrMapOvr>
    <a:masterClrMapping/>
  </p:clrMapOvr>
  <mc:AlternateContent xmlns:mc="http://schemas.openxmlformats.org/markup-compatibility/2006" xmlns:p14="http://schemas.microsoft.com/office/powerpoint/2010/main">
    <mc:Choice Requires="p14">
      <p:transition spd="slow" p14:dur="2000" advTm="54525"/>
    </mc:Choice>
    <mc:Fallback xmlns="">
      <p:transition spd="slow" advTm="54525"/>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79D5B0-3176-4637-93D5-6BAD7E1A94CF}"/>
              </a:ext>
            </a:extLst>
          </p:cNvPr>
          <p:cNvSpPr>
            <a:spLocks noGrp="1"/>
          </p:cNvSpPr>
          <p:nvPr>
            <p:ph type="title"/>
          </p:nvPr>
        </p:nvSpPr>
        <p:spPr/>
        <p:txBody>
          <a:bodyPr/>
          <a:lstStyle/>
          <a:p>
            <a:r>
              <a:rPr lang="cs-CZ" dirty="0"/>
              <a:t>Plošné – Záplavová území</a:t>
            </a:r>
          </a:p>
        </p:txBody>
      </p:sp>
      <p:sp>
        <p:nvSpPr>
          <p:cNvPr id="3" name="Zástupný symbol pro obsah 2">
            <a:extLst>
              <a:ext uri="{FF2B5EF4-FFF2-40B4-BE49-F238E27FC236}">
                <a16:creationId xmlns:a16="http://schemas.microsoft.com/office/drawing/2014/main" id="{3A7FFB39-4C6A-4B31-B444-7FAD511F31D8}"/>
              </a:ext>
            </a:extLst>
          </p:cNvPr>
          <p:cNvSpPr>
            <a:spLocks noGrp="1"/>
          </p:cNvSpPr>
          <p:nvPr>
            <p:ph idx="1"/>
          </p:nvPr>
        </p:nvSpPr>
        <p:spPr/>
        <p:txBody>
          <a:bodyPr/>
          <a:lstStyle/>
          <a:p>
            <a:r>
              <a:rPr lang="cs-CZ" dirty="0"/>
              <a:t>Mohou být zaplavena vodou při přirozené povodni</a:t>
            </a:r>
          </a:p>
          <a:p>
            <a:endParaRPr lang="cs-CZ" dirty="0"/>
          </a:p>
          <a:p>
            <a:r>
              <a:rPr lang="cs-CZ" dirty="0"/>
              <a:t>Stanovuje VÚ na návrh správce povodí, forma: OOP</a:t>
            </a:r>
          </a:p>
          <a:p>
            <a:endParaRPr lang="cs-CZ" dirty="0"/>
          </a:p>
          <a:p>
            <a:r>
              <a:rPr lang="cs-CZ" dirty="0"/>
              <a:t>Podle nebezpečnosti povodňových průtoků se stanoví aktivní zóny</a:t>
            </a:r>
          </a:p>
          <a:p>
            <a:pPr lvl="1"/>
            <a:r>
              <a:rPr lang="cs-CZ" dirty="0"/>
              <a:t>V aktivní zóně se nesmí umísťovat, povolovat ani provádět stavby, ale výjimky</a:t>
            </a:r>
          </a:p>
          <a:p>
            <a:pPr lvl="1"/>
            <a:r>
              <a:rPr lang="cs-CZ" dirty="0"/>
              <a:t>Další zákazy: skladovat odplavitelný materiál, zřizovat oplocení, zřizovat tábory/kempy atd.</a:t>
            </a:r>
          </a:p>
          <a:p>
            <a:pPr lvl="1"/>
            <a:r>
              <a:rPr lang="cs-CZ" dirty="0"/>
              <a:t>Mimo aktivní zónu se v rámci OOP stanoví další omezující podmínky</a:t>
            </a:r>
          </a:p>
        </p:txBody>
      </p:sp>
      <p:pic>
        <p:nvPicPr>
          <p:cNvPr id="4" name="Obrázek 3">
            <a:extLst>
              <a:ext uri="{FF2B5EF4-FFF2-40B4-BE49-F238E27FC236}">
                <a16:creationId xmlns:a16="http://schemas.microsoft.com/office/drawing/2014/main" id="{FC87EABB-5F65-4AA8-810C-7D1E84E64D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5" name="Obdélník 4">
            <a:extLst>
              <a:ext uri="{FF2B5EF4-FFF2-40B4-BE49-F238E27FC236}">
                <a16:creationId xmlns:a16="http://schemas.microsoft.com/office/drawing/2014/main" id="{8AA1354F-056A-4B15-BFB4-AABA54D89AC5}"/>
              </a:ext>
            </a:extLst>
          </p:cNvPr>
          <p:cNvSpPr/>
          <p:nvPr/>
        </p:nvSpPr>
        <p:spPr bwMode="auto">
          <a:xfrm>
            <a:off x="4348065" y="5474820"/>
            <a:ext cx="4282752" cy="877606"/>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b="0" i="0" u="none" strike="noStrike" cap="none" normalizeH="0" baseline="0" dirty="0">
                <a:ln>
                  <a:noFill/>
                </a:ln>
                <a:solidFill>
                  <a:schemeClr val="bg1"/>
                </a:solidFill>
                <a:effectLst/>
                <a:latin typeface="+mn-lt"/>
              </a:rPr>
              <a:t>Pozor na pojištění n</a:t>
            </a:r>
            <a:r>
              <a:rPr lang="cs-CZ" dirty="0">
                <a:solidFill>
                  <a:schemeClr val="bg1"/>
                </a:solidFill>
                <a:latin typeface="+mn-lt"/>
              </a:rPr>
              <a:t>emovitosti </a:t>
            </a:r>
          </a:p>
          <a:p>
            <a:pPr marL="0" marR="0" indent="0" algn="l" defTabSz="914400" rtl="0" eaLnBrk="1" fontAlgn="base" latinLnBrk="0" hangingPunct="1">
              <a:lnSpc>
                <a:spcPct val="100000"/>
              </a:lnSpc>
              <a:spcBef>
                <a:spcPct val="0"/>
              </a:spcBef>
              <a:spcAft>
                <a:spcPct val="0"/>
              </a:spcAft>
              <a:buClrTx/>
              <a:buSzTx/>
              <a:buFontTx/>
              <a:buNone/>
              <a:tabLst/>
            </a:pPr>
            <a:r>
              <a:rPr lang="cs-CZ" dirty="0">
                <a:solidFill>
                  <a:schemeClr val="bg1"/>
                </a:solidFill>
                <a:latin typeface="+mn-lt"/>
              </a:rPr>
              <a:t>– IV. zóna = nepojistitelnost</a:t>
            </a:r>
            <a:endParaRPr kumimoji="0" lang="cs-CZ" b="0" i="0" u="none" strike="noStrike" cap="none" normalizeH="0" baseline="0" dirty="0">
              <a:ln>
                <a:noFill/>
              </a:ln>
              <a:solidFill>
                <a:schemeClr val="bg1"/>
              </a:solidFill>
              <a:effectLst/>
              <a:latin typeface="+mn-lt"/>
            </a:endParaRPr>
          </a:p>
        </p:txBody>
      </p:sp>
    </p:spTree>
    <p:extLst>
      <p:ext uri="{BB962C8B-B14F-4D97-AF65-F5344CB8AC3E}">
        <p14:creationId xmlns:p14="http://schemas.microsoft.com/office/powerpoint/2010/main" val="2923199209"/>
      </p:ext>
    </p:extLst>
  </p:cSld>
  <p:clrMapOvr>
    <a:masterClrMapping/>
  </p:clrMapOvr>
  <mc:AlternateContent xmlns:mc="http://schemas.openxmlformats.org/markup-compatibility/2006" xmlns:p14="http://schemas.microsoft.com/office/powerpoint/2010/main">
    <mc:Choice Requires="p14">
      <p:transition spd="slow" p14:dur="2000" advTm="69352"/>
    </mc:Choice>
    <mc:Fallback xmlns="">
      <p:transition spd="slow" advTm="6935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BA2C2D-53F4-4F22-B8D4-0C6E9B0B6A1F}"/>
              </a:ext>
            </a:extLst>
          </p:cNvPr>
          <p:cNvSpPr>
            <a:spLocks noGrp="1"/>
          </p:cNvSpPr>
          <p:nvPr>
            <p:ph type="title"/>
          </p:nvPr>
        </p:nvSpPr>
        <p:spPr/>
        <p:txBody>
          <a:bodyPr/>
          <a:lstStyle/>
          <a:p>
            <a:r>
              <a:rPr lang="cs-CZ" dirty="0"/>
              <a:t>Evidenční</a:t>
            </a:r>
          </a:p>
        </p:txBody>
      </p:sp>
      <p:sp>
        <p:nvSpPr>
          <p:cNvPr id="3" name="Zástupný symbol pro obsah 2">
            <a:extLst>
              <a:ext uri="{FF2B5EF4-FFF2-40B4-BE49-F238E27FC236}">
                <a16:creationId xmlns:a16="http://schemas.microsoft.com/office/drawing/2014/main" id="{B543ADF7-09F8-4A30-B3DB-0FE5FE1FFF94}"/>
              </a:ext>
            </a:extLst>
          </p:cNvPr>
          <p:cNvSpPr>
            <a:spLocks noGrp="1"/>
          </p:cNvSpPr>
          <p:nvPr>
            <p:ph idx="1"/>
          </p:nvPr>
        </p:nvSpPr>
        <p:spPr/>
        <p:txBody>
          <a:bodyPr/>
          <a:lstStyle/>
          <a:p>
            <a:r>
              <a:rPr lang="cs-CZ" dirty="0"/>
              <a:t>Vodoprávní evidence </a:t>
            </a:r>
          </a:p>
          <a:p>
            <a:pPr lvl="1"/>
            <a:r>
              <a:rPr lang="cs-CZ" dirty="0"/>
              <a:t>Správní orgány a orgány územní samosprávy mají povinnost vést evidenci vybraných správních aktů (ISA, OOP atd.) k nimž daly souhlas dle VZ</a:t>
            </a:r>
          </a:p>
          <a:p>
            <a:pPr lvl="1"/>
            <a:r>
              <a:rPr lang="cs-CZ" dirty="0"/>
              <a:t>Povinnost i pro správce povodí</a:t>
            </a:r>
          </a:p>
          <a:p>
            <a:endParaRPr lang="cs-CZ" dirty="0"/>
          </a:p>
          <a:p>
            <a:r>
              <a:rPr lang="cs-CZ" dirty="0"/>
              <a:t>Evidence vybraných vodních děl v katastru nemovitostí</a:t>
            </a:r>
          </a:p>
          <a:p>
            <a:endParaRPr lang="cs-CZ" dirty="0"/>
          </a:p>
          <a:p>
            <a:r>
              <a:rPr lang="cs-CZ" dirty="0"/>
              <a:t>Další evidence</a:t>
            </a:r>
          </a:p>
        </p:txBody>
      </p:sp>
      <p:pic>
        <p:nvPicPr>
          <p:cNvPr id="4" name="Obrázek 3">
            <a:extLst>
              <a:ext uri="{FF2B5EF4-FFF2-40B4-BE49-F238E27FC236}">
                <a16:creationId xmlns:a16="http://schemas.microsoft.com/office/drawing/2014/main" id="{EC4418EB-F816-4204-8B9A-99110C1875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2070797399"/>
      </p:ext>
    </p:extLst>
  </p:cSld>
  <p:clrMapOvr>
    <a:masterClrMapping/>
  </p:clrMapOvr>
  <mc:AlternateContent xmlns:mc="http://schemas.openxmlformats.org/markup-compatibility/2006" xmlns:p14="http://schemas.microsoft.com/office/powerpoint/2010/main">
    <mc:Choice Requires="p14">
      <p:transition spd="slow" p14:dur="2000" advTm="26102"/>
    </mc:Choice>
    <mc:Fallback xmlns="">
      <p:transition spd="slow" advTm="2610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C45C3B-0168-478A-B140-F920C132242F}"/>
              </a:ext>
            </a:extLst>
          </p:cNvPr>
          <p:cNvSpPr>
            <a:spLocks noGrp="1"/>
          </p:cNvSpPr>
          <p:nvPr>
            <p:ph type="title"/>
          </p:nvPr>
        </p:nvSpPr>
        <p:spPr/>
        <p:txBody>
          <a:bodyPr/>
          <a:lstStyle/>
          <a:p>
            <a:r>
              <a:rPr lang="cs-CZ" dirty="0"/>
              <a:t>Organizační – přehled</a:t>
            </a:r>
          </a:p>
        </p:txBody>
      </p:sp>
      <p:sp>
        <p:nvSpPr>
          <p:cNvPr id="3" name="Zástupný symbol pro obsah 2">
            <a:extLst>
              <a:ext uri="{FF2B5EF4-FFF2-40B4-BE49-F238E27FC236}">
                <a16:creationId xmlns:a16="http://schemas.microsoft.com/office/drawing/2014/main" id="{ACB0D15C-66CE-43C2-A17C-E5779FDB68CD}"/>
              </a:ext>
            </a:extLst>
          </p:cNvPr>
          <p:cNvSpPr>
            <a:spLocks noGrp="1"/>
          </p:cNvSpPr>
          <p:nvPr>
            <p:ph idx="1"/>
          </p:nvPr>
        </p:nvSpPr>
        <p:spPr/>
        <p:txBody>
          <a:bodyPr/>
          <a:lstStyle/>
          <a:p>
            <a:r>
              <a:rPr lang="cs-CZ" sz="3200" dirty="0"/>
              <a:t>Ústřední vodoprávní úřady (vrchní vodoprávní dozor):</a:t>
            </a:r>
          </a:p>
          <a:p>
            <a:pPr lvl="1"/>
            <a:r>
              <a:rPr lang="cs-CZ" sz="2400" dirty="0">
                <a:hlinkClick r:id="rId2"/>
              </a:rPr>
              <a:t>Ministerstvo</a:t>
            </a:r>
            <a:r>
              <a:rPr lang="cs-CZ" sz="2400" dirty="0"/>
              <a:t> životního prostředí</a:t>
            </a:r>
          </a:p>
          <a:p>
            <a:pPr lvl="1"/>
            <a:r>
              <a:rPr lang="cs-CZ" sz="2400" dirty="0">
                <a:hlinkClick r:id="rId3"/>
              </a:rPr>
              <a:t>Ministerstvo</a:t>
            </a:r>
            <a:r>
              <a:rPr lang="cs-CZ" sz="2400" dirty="0"/>
              <a:t> zemědělství</a:t>
            </a:r>
          </a:p>
          <a:p>
            <a:r>
              <a:rPr lang="cs-CZ" sz="2400" dirty="0"/>
              <a:t>Další ministerstva: zdravotnictví, dopravy, obrany, vnitra</a:t>
            </a:r>
          </a:p>
          <a:p>
            <a:endParaRPr lang="cs-CZ" sz="3200" dirty="0"/>
          </a:p>
          <a:p>
            <a:r>
              <a:rPr lang="cs-CZ" sz="3200" dirty="0"/>
              <a:t>Vodoprávní úřady:</a:t>
            </a:r>
          </a:p>
          <a:p>
            <a:pPr lvl="1"/>
            <a:r>
              <a:rPr lang="cs-CZ" altLang="cs-CZ" sz="2400" dirty="0">
                <a:hlinkClick r:id="rId4"/>
              </a:rPr>
              <a:t>Krajské</a:t>
            </a:r>
            <a:r>
              <a:rPr lang="cs-CZ" altLang="cs-CZ" sz="2400" dirty="0"/>
              <a:t> úřady </a:t>
            </a:r>
          </a:p>
          <a:p>
            <a:pPr lvl="1"/>
            <a:r>
              <a:rPr lang="cs-CZ" altLang="cs-CZ" sz="2400" dirty="0">
                <a:hlinkClick r:id="rId5"/>
              </a:rPr>
              <a:t>Obecní</a:t>
            </a:r>
            <a:r>
              <a:rPr lang="cs-CZ" altLang="cs-CZ" sz="2400" dirty="0"/>
              <a:t> úřady obcí s rozšířenou působností</a:t>
            </a:r>
          </a:p>
          <a:p>
            <a:pPr lvl="1"/>
            <a:r>
              <a:rPr lang="cs-CZ" altLang="cs-CZ" sz="2400" dirty="0"/>
              <a:t>Obecní úřady a </a:t>
            </a:r>
            <a:r>
              <a:rPr lang="cs-CZ" altLang="cs-CZ" sz="2400" dirty="0">
                <a:hlinkClick r:id="rId6"/>
              </a:rPr>
              <a:t>újezdní</a:t>
            </a:r>
            <a:r>
              <a:rPr lang="cs-CZ" altLang="cs-CZ" sz="2400" dirty="0"/>
              <a:t> úřady</a:t>
            </a:r>
          </a:p>
        </p:txBody>
      </p:sp>
      <p:pic>
        <p:nvPicPr>
          <p:cNvPr id="4" name="Obrázek 3">
            <a:extLst>
              <a:ext uri="{FF2B5EF4-FFF2-40B4-BE49-F238E27FC236}">
                <a16:creationId xmlns:a16="http://schemas.microsoft.com/office/drawing/2014/main" id="{333638FA-F65A-4D3F-8CFA-9377E7631A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1768072768"/>
      </p:ext>
    </p:extLst>
  </p:cSld>
  <p:clrMapOvr>
    <a:masterClrMapping/>
  </p:clrMapOvr>
  <mc:AlternateContent xmlns:mc="http://schemas.openxmlformats.org/markup-compatibility/2006" xmlns:p14="http://schemas.microsoft.com/office/powerpoint/2010/main">
    <mc:Choice Requires="p14">
      <p:transition spd="slow" p14:dur="2000" advTm="82688"/>
    </mc:Choice>
    <mc:Fallback xmlns="">
      <p:transition spd="slow" advTm="82688"/>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2BCCD4-E3C0-4B95-A959-8600D255FE7A}"/>
              </a:ext>
            </a:extLst>
          </p:cNvPr>
          <p:cNvSpPr>
            <a:spLocks noGrp="1"/>
          </p:cNvSpPr>
          <p:nvPr>
            <p:ph type="title"/>
          </p:nvPr>
        </p:nvSpPr>
        <p:spPr/>
        <p:txBody>
          <a:bodyPr/>
          <a:lstStyle/>
          <a:p>
            <a:r>
              <a:rPr lang="cs-CZ" dirty="0"/>
              <a:t>Organizační – přehled</a:t>
            </a:r>
          </a:p>
        </p:txBody>
      </p:sp>
      <p:sp>
        <p:nvSpPr>
          <p:cNvPr id="3" name="Zástupný symbol pro obsah 2">
            <a:extLst>
              <a:ext uri="{FF2B5EF4-FFF2-40B4-BE49-F238E27FC236}">
                <a16:creationId xmlns:a16="http://schemas.microsoft.com/office/drawing/2014/main" id="{AD080D8F-B221-449B-A813-239FCF77A058}"/>
              </a:ext>
            </a:extLst>
          </p:cNvPr>
          <p:cNvSpPr>
            <a:spLocks noGrp="1"/>
          </p:cNvSpPr>
          <p:nvPr>
            <p:ph idx="1"/>
          </p:nvPr>
        </p:nvSpPr>
        <p:spPr/>
        <p:txBody>
          <a:bodyPr/>
          <a:lstStyle/>
          <a:p>
            <a:r>
              <a:rPr lang="cs-CZ" altLang="cs-CZ" sz="3200" dirty="0"/>
              <a:t>Správa povodí</a:t>
            </a:r>
          </a:p>
          <a:p>
            <a:r>
              <a:rPr lang="cs-CZ" altLang="cs-CZ" sz="3200" dirty="0"/>
              <a:t>Správci vodních toků</a:t>
            </a:r>
          </a:p>
          <a:p>
            <a:endParaRPr lang="cs-CZ" altLang="cs-CZ" sz="3200" dirty="0"/>
          </a:p>
          <a:p>
            <a:r>
              <a:rPr lang="cs-CZ" altLang="cs-CZ" sz="3200" dirty="0"/>
              <a:t>Vodoprávní dozor:</a:t>
            </a:r>
          </a:p>
          <a:p>
            <a:pPr lvl="1"/>
            <a:r>
              <a:rPr lang="cs-CZ" altLang="cs-CZ" sz="2400" dirty="0">
                <a:hlinkClick r:id="rId2"/>
              </a:rPr>
              <a:t>Česká</a:t>
            </a:r>
            <a:r>
              <a:rPr lang="cs-CZ" altLang="cs-CZ" sz="2400" dirty="0"/>
              <a:t> inspekce životního prostředí</a:t>
            </a:r>
          </a:p>
          <a:p>
            <a:endParaRPr lang="cs-CZ" altLang="cs-CZ" dirty="0"/>
          </a:p>
          <a:p>
            <a:r>
              <a:rPr lang="cs-CZ" altLang="cs-CZ" dirty="0"/>
              <a:t>Specializované orgány:</a:t>
            </a:r>
          </a:p>
          <a:p>
            <a:pPr lvl="1"/>
            <a:r>
              <a:rPr lang="cs-CZ" altLang="cs-CZ" dirty="0"/>
              <a:t>Komise pro sucho</a:t>
            </a:r>
          </a:p>
          <a:p>
            <a:pPr lvl="1"/>
            <a:r>
              <a:rPr lang="cs-CZ" altLang="cs-CZ" dirty="0"/>
              <a:t>Povodňové orgány</a:t>
            </a:r>
          </a:p>
          <a:p>
            <a:pPr lvl="1"/>
            <a:endParaRPr lang="cs-CZ" altLang="cs-CZ" dirty="0"/>
          </a:p>
          <a:p>
            <a:endParaRPr lang="cs-CZ" dirty="0"/>
          </a:p>
        </p:txBody>
      </p:sp>
      <p:pic>
        <p:nvPicPr>
          <p:cNvPr id="4" name="Obrázek 3">
            <a:extLst>
              <a:ext uri="{FF2B5EF4-FFF2-40B4-BE49-F238E27FC236}">
                <a16:creationId xmlns:a16="http://schemas.microsoft.com/office/drawing/2014/main" id="{19F43D57-113D-4641-AE07-1E25C41B3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892958780"/>
      </p:ext>
    </p:extLst>
  </p:cSld>
  <p:clrMapOvr>
    <a:masterClrMapping/>
  </p:clrMapOvr>
  <mc:AlternateContent xmlns:mc="http://schemas.openxmlformats.org/markup-compatibility/2006" xmlns:p14="http://schemas.microsoft.com/office/powerpoint/2010/main">
    <mc:Choice Requires="p14">
      <p:transition spd="slow" p14:dur="2000" advTm="29149"/>
    </mc:Choice>
    <mc:Fallback xmlns="">
      <p:transition spd="slow" advTm="2914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6B7C25-D780-48C1-8DF1-5BE61B7E0650}"/>
              </a:ext>
            </a:extLst>
          </p:cNvPr>
          <p:cNvSpPr>
            <a:spLocks noGrp="1"/>
          </p:cNvSpPr>
          <p:nvPr>
            <p:ph type="title"/>
          </p:nvPr>
        </p:nvSpPr>
        <p:spPr/>
        <p:txBody>
          <a:bodyPr/>
          <a:lstStyle/>
          <a:p>
            <a:r>
              <a:rPr lang="cs-CZ" dirty="0"/>
              <a:t>Organizační – MŽP x </a:t>
            </a:r>
            <a:r>
              <a:rPr lang="cs-CZ" dirty="0" err="1"/>
              <a:t>MZe</a:t>
            </a:r>
            <a:endParaRPr lang="cs-CZ" dirty="0"/>
          </a:p>
        </p:txBody>
      </p:sp>
      <p:sp>
        <p:nvSpPr>
          <p:cNvPr id="3" name="Zástupný symbol pro obsah 2">
            <a:extLst>
              <a:ext uri="{FF2B5EF4-FFF2-40B4-BE49-F238E27FC236}">
                <a16:creationId xmlns:a16="http://schemas.microsoft.com/office/drawing/2014/main" id="{A5598C6F-D3D3-49A1-BBE6-461261C6ED1E}"/>
              </a:ext>
            </a:extLst>
          </p:cNvPr>
          <p:cNvSpPr>
            <a:spLocks noGrp="1"/>
          </p:cNvSpPr>
          <p:nvPr>
            <p:ph idx="1"/>
          </p:nvPr>
        </p:nvSpPr>
        <p:spPr/>
        <p:txBody>
          <a:bodyPr/>
          <a:lstStyle/>
          <a:p>
            <a:r>
              <a:rPr lang="cs-CZ" dirty="0"/>
              <a:t>Vrchní vodoprávní dozor (§ 111) – kontrola ČIŽP a vodoprávních úřadů, jak provádějí vodní předpisy</a:t>
            </a:r>
          </a:p>
          <a:p>
            <a:endParaRPr lang="cs-CZ" dirty="0"/>
          </a:p>
          <a:p>
            <a:r>
              <a:rPr lang="cs-CZ" dirty="0" err="1"/>
              <a:t>MZe</a:t>
            </a:r>
            <a:r>
              <a:rPr lang="cs-CZ" dirty="0"/>
              <a:t> (§ 108 odst. 1 VZ):</a:t>
            </a:r>
          </a:p>
          <a:p>
            <a:pPr lvl="1"/>
            <a:r>
              <a:rPr lang="cs-CZ" dirty="0"/>
              <a:t>Orgán pro vodní hospodářství </a:t>
            </a:r>
          </a:p>
          <a:p>
            <a:pPr lvl="1"/>
            <a:r>
              <a:rPr lang="cs-CZ" altLang="cs-CZ" dirty="0"/>
              <a:t>Vykonává působnost ústředního vodoprávního úřadu, pokud VZ nestanoví jinak</a:t>
            </a:r>
          </a:p>
          <a:p>
            <a:endParaRPr lang="cs-CZ" dirty="0"/>
          </a:p>
          <a:p>
            <a:r>
              <a:rPr lang="cs-CZ" dirty="0"/>
              <a:t>MŽP (§ 108 odst. 3 VZ):</a:t>
            </a:r>
          </a:p>
          <a:p>
            <a:pPr lvl="1"/>
            <a:r>
              <a:rPr lang="cs-CZ" altLang="cs-CZ" dirty="0"/>
              <a:t>Ochrana přirozené akumulace vod, ochranu vodních zdrojů a ochranu jakosti povrchových a podzemních vod</a:t>
            </a:r>
          </a:p>
          <a:p>
            <a:pPr lvl="1"/>
            <a:endParaRPr lang="cs-CZ" dirty="0"/>
          </a:p>
          <a:p>
            <a:pPr lvl="1"/>
            <a:endParaRPr lang="cs-CZ" dirty="0"/>
          </a:p>
        </p:txBody>
      </p:sp>
      <p:pic>
        <p:nvPicPr>
          <p:cNvPr id="4" name="Obrázek 3">
            <a:extLst>
              <a:ext uri="{FF2B5EF4-FFF2-40B4-BE49-F238E27FC236}">
                <a16:creationId xmlns:a16="http://schemas.microsoft.com/office/drawing/2014/main" id="{8E1C0B10-AE96-44F8-8DEB-735EA0476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3776291550"/>
      </p:ext>
    </p:extLst>
  </p:cSld>
  <p:clrMapOvr>
    <a:masterClrMapping/>
  </p:clrMapOvr>
  <mc:AlternateContent xmlns:mc="http://schemas.openxmlformats.org/markup-compatibility/2006" xmlns:p14="http://schemas.microsoft.com/office/powerpoint/2010/main">
    <mc:Choice Requires="p14">
      <p:transition spd="slow" p14:dur="2000" advTm="87722"/>
    </mc:Choice>
    <mc:Fallback xmlns="">
      <p:transition spd="slow" advTm="8772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19DC206B-38F0-4FFF-AF76-8A6CCE9B5E51}"/>
              </a:ext>
            </a:extLst>
          </p:cNvPr>
          <p:cNvGraphicFramePr/>
          <p:nvPr>
            <p:extLst>
              <p:ext uri="{D42A27DB-BD31-4B8C-83A1-F6EECF244321}">
                <p14:modId xmlns:p14="http://schemas.microsoft.com/office/powerpoint/2010/main" val="734759155"/>
              </p:ext>
            </p:extLst>
          </p:nvPr>
        </p:nvGraphicFramePr>
        <p:xfrm>
          <a:off x="882127" y="0"/>
          <a:ext cx="1047794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ovéPole 6">
            <a:extLst>
              <a:ext uri="{FF2B5EF4-FFF2-40B4-BE49-F238E27FC236}">
                <a16:creationId xmlns:a16="http://schemas.microsoft.com/office/drawing/2014/main" id="{0B7CF499-0EE3-49CD-A183-2A62C21639B1}"/>
              </a:ext>
            </a:extLst>
          </p:cNvPr>
          <p:cNvSpPr txBox="1"/>
          <p:nvPr/>
        </p:nvSpPr>
        <p:spPr>
          <a:xfrm>
            <a:off x="5243843" y="3167390"/>
            <a:ext cx="1704313" cy="523220"/>
          </a:xfrm>
          <a:prstGeom prst="rect">
            <a:avLst/>
          </a:prstGeom>
          <a:noFill/>
        </p:spPr>
        <p:txBody>
          <a:bodyPr wrap="none" rtlCol="0">
            <a:spAutoFit/>
          </a:bodyPr>
          <a:lstStyle/>
          <a:p>
            <a:pPr algn="l"/>
            <a:r>
              <a:rPr lang="cs-CZ" sz="2800" dirty="0">
                <a:latin typeface="+mn-lt"/>
              </a:rPr>
              <a:t>Problémy</a:t>
            </a:r>
          </a:p>
        </p:txBody>
      </p:sp>
      <p:pic>
        <p:nvPicPr>
          <p:cNvPr id="6" name="Obrázek 5">
            <a:extLst>
              <a:ext uri="{FF2B5EF4-FFF2-40B4-BE49-F238E27FC236}">
                <a16:creationId xmlns:a16="http://schemas.microsoft.com/office/drawing/2014/main" id="{7FB81149-D165-4FB9-9A63-0E3DC6C01E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21" y="34113"/>
            <a:ext cx="12215673" cy="6914400"/>
          </a:xfrm>
          <a:prstGeom prst="rect">
            <a:avLst/>
          </a:prstGeom>
        </p:spPr>
      </p:pic>
      <p:pic>
        <p:nvPicPr>
          <p:cNvPr id="5" name="Obrázek 4">
            <a:extLst>
              <a:ext uri="{FF2B5EF4-FFF2-40B4-BE49-F238E27FC236}">
                <a16:creationId xmlns:a16="http://schemas.microsoft.com/office/drawing/2014/main" id="{245A2166-0FE9-49DD-A284-0C6FD2A7A2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605" y="-1"/>
            <a:ext cx="10266811" cy="6994265"/>
          </a:xfrm>
          <a:prstGeom prst="rect">
            <a:avLst/>
          </a:prstGeom>
        </p:spPr>
      </p:pic>
      <p:pic>
        <p:nvPicPr>
          <p:cNvPr id="9" name="Obrázek 8">
            <a:extLst>
              <a:ext uri="{FF2B5EF4-FFF2-40B4-BE49-F238E27FC236}">
                <a16:creationId xmlns:a16="http://schemas.microsoft.com/office/drawing/2014/main" id="{B5C1B653-1576-4F30-A8F1-1FAD693F14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921" y="0"/>
            <a:ext cx="10162158" cy="6858000"/>
          </a:xfrm>
          <a:prstGeom prst="rect">
            <a:avLst/>
          </a:prstGeom>
        </p:spPr>
      </p:pic>
      <p:pic>
        <p:nvPicPr>
          <p:cNvPr id="3" name="Obrázek 2">
            <a:extLst>
              <a:ext uri="{FF2B5EF4-FFF2-40B4-BE49-F238E27FC236}">
                <a16:creationId xmlns:a16="http://schemas.microsoft.com/office/drawing/2014/main" id="{189784CA-5C79-43E9-BBEC-B469F32149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21" y="31311"/>
            <a:ext cx="12120979" cy="6860802"/>
          </a:xfrm>
          <a:prstGeom prst="rect">
            <a:avLst/>
          </a:prstGeom>
        </p:spPr>
      </p:pic>
    </p:spTree>
    <p:extLst>
      <p:ext uri="{BB962C8B-B14F-4D97-AF65-F5344CB8AC3E}">
        <p14:creationId xmlns:p14="http://schemas.microsoft.com/office/powerpoint/2010/main" val="66194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41EC44-A240-4F42-B942-7AD502185BB8}"/>
              </a:ext>
            </a:extLst>
          </p:cNvPr>
          <p:cNvSpPr>
            <a:spLocks noGrp="1"/>
          </p:cNvSpPr>
          <p:nvPr>
            <p:ph type="title"/>
          </p:nvPr>
        </p:nvSpPr>
        <p:spPr/>
        <p:txBody>
          <a:bodyPr/>
          <a:lstStyle/>
          <a:p>
            <a:r>
              <a:rPr lang="cs-CZ" dirty="0"/>
              <a:t>Organizační – Dozor</a:t>
            </a:r>
          </a:p>
        </p:txBody>
      </p:sp>
      <p:sp>
        <p:nvSpPr>
          <p:cNvPr id="3" name="Zástupný symbol pro obsah 2">
            <a:extLst>
              <a:ext uri="{FF2B5EF4-FFF2-40B4-BE49-F238E27FC236}">
                <a16:creationId xmlns:a16="http://schemas.microsoft.com/office/drawing/2014/main" id="{FF720609-2436-4D0E-A358-231CC0B093E9}"/>
              </a:ext>
            </a:extLst>
          </p:cNvPr>
          <p:cNvSpPr>
            <a:spLocks noGrp="1"/>
          </p:cNvSpPr>
          <p:nvPr>
            <p:ph idx="1"/>
          </p:nvPr>
        </p:nvSpPr>
        <p:spPr/>
        <p:txBody>
          <a:bodyPr/>
          <a:lstStyle/>
          <a:p>
            <a:r>
              <a:rPr lang="cs-CZ" dirty="0"/>
              <a:t>ČIŽP + vodoprávní úřady:</a:t>
            </a:r>
          </a:p>
          <a:p>
            <a:pPr lvl="1"/>
            <a:r>
              <a:rPr lang="cs-CZ" altLang="cs-CZ" dirty="0"/>
              <a:t>Kontrola dodržování ustanovení VZ a předpisů podle něho vydaných</a:t>
            </a:r>
          </a:p>
          <a:p>
            <a:pPr lvl="1"/>
            <a:r>
              <a:rPr lang="cs-CZ" altLang="cs-CZ" dirty="0"/>
              <a:t>Ukládání opatření k odstranění zjištěných závad</a:t>
            </a:r>
          </a:p>
          <a:p>
            <a:pPr lvl="1"/>
            <a:r>
              <a:rPr lang="cs-CZ" altLang="cs-CZ" dirty="0"/>
              <a:t>Kontrola dodržování rozhodnutí a opatření obecné povahy vydaných vodoprávními úřady</a:t>
            </a:r>
          </a:p>
          <a:p>
            <a:pPr lvl="1"/>
            <a:r>
              <a:rPr lang="cs-CZ" altLang="cs-CZ" dirty="0"/>
              <a:t>Vynucování práv a povinností – překryv kompetencí?</a:t>
            </a:r>
          </a:p>
          <a:p>
            <a:pPr lvl="1"/>
            <a:endParaRPr lang="cs-CZ" altLang="cs-CZ" dirty="0"/>
          </a:p>
          <a:p>
            <a:r>
              <a:rPr lang="cs-CZ" altLang="cs-CZ" dirty="0"/>
              <a:t>OÚORP, krajské úřady: </a:t>
            </a:r>
          </a:p>
          <a:p>
            <a:pPr lvl="1"/>
            <a:r>
              <a:rPr lang="cs-CZ" altLang="cs-CZ" dirty="0"/>
              <a:t>Dozor nad vodními díly, jejichž stav by mohl ohrozit bezpečnost osob a nebo majetku</a:t>
            </a:r>
          </a:p>
          <a:p>
            <a:pPr lvl="1"/>
            <a:r>
              <a:rPr lang="cs-CZ" altLang="cs-CZ" dirty="0"/>
              <a:t>Kontrola správních aktů vydaných komisemi pro sucho (+ MŽP)</a:t>
            </a:r>
          </a:p>
          <a:p>
            <a:endParaRPr lang="cs-CZ" altLang="cs-CZ" dirty="0"/>
          </a:p>
          <a:p>
            <a:pPr marL="72000" indent="0">
              <a:buNone/>
            </a:pPr>
            <a:endParaRPr lang="cs-CZ" dirty="0"/>
          </a:p>
        </p:txBody>
      </p:sp>
      <p:pic>
        <p:nvPicPr>
          <p:cNvPr id="5" name="Obrázek 4">
            <a:extLst>
              <a:ext uri="{FF2B5EF4-FFF2-40B4-BE49-F238E27FC236}">
                <a16:creationId xmlns:a16="http://schemas.microsoft.com/office/drawing/2014/main" id="{899546B0-73F5-468A-A4D9-7B0FF28B84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331361742"/>
      </p:ext>
    </p:extLst>
  </p:cSld>
  <p:clrMapOvr>
    <a:masterClrMapping/>
  </p:clrMapOvr>
  <mc:AlternateContent xmlns:mc="http://schemas.openxmlformats.org/markup-compatibility/2006" xmlns:p14="http://schemas.microsoft.com/office/powerpoint/2010/main">
    <mc:Choice Requires="p14">
      <p:transition spd="slow" p14:dur="2000" advTm="68294"/>
    </mc:Choice>
    <mc:Fallback xmlns="">
      <p:transition spd="slow" advTm="6829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AEC7BC-594B-4ADB-A613-B9DBC6A873C1}"/>
              </a:ext>
            </a:extLst>
          </p:cNvPr>
          <p:cNvSpPr>
            <a:spLocks noGrp="1"/>
          </p:cNvSpPr>
          <p:nvPr>
            <p:ph type="title"/>
          </p:nvPr>
        </p:nvSpPr>
        <p:spPr/>
        <p:txBody>
          <a:bodyPr/>
          <a:lstStyle/>
          <a:p>
            <a:r>
              <a:rPr lang="cs-CZ" dirty="0"/>
              <a:t>Organizační – ČIŽP</a:t>
            </a:r>
          </a:p>
        </p:txBody>
      </p:sp>
      <p:sp>
        <p:nvSpPr>
          <p:cNvPr id="3" name="Zástupný symbol pro obsah 2">
            <a:extLst>
              <a:ext uri="{FF2B5EF4-FFF2-40B4-BE49-F238E27FC236}">
                <a16:creationId xmlns:a16="http://schemas.microsoft.com/office/drawing/2014/main" id="{B5E8447C-D486-4781-AF72-06AF9986894A}"/>
              </a:ext>
            </a:extLst>
          </p:cNvPr>
          <p:cNvSpPr>
            <a:spLocks noGrp="1"/>
          </p:cNvSpPr>
          <p:nvPr>
            <p:ph idx="1"/>
          </p:nvPr>
        </p:nvSpPr>
        <p:spPr/>
        <p:txBody>
          <a:bodyPr/>
          <a:lstStyle/>
          <a:p>
            <a:r>
              <a:rPr lang="cs-CZ" sz="2300" dirty="0"/>
              <a:t>U</a:t>
            </a:r>
            <a:r>
              <a:rPr lang="cs-CZ" sz="2300" dirty="0">
                <a:ea typeface="+mn-ea"/>
                <a:cs typeface="+mn-cs"/>
              </a:rPr>
              <a:t>kládání odstranění a nápravu zjištěných nedostatků, jejich příčin a škodlivých následků, při zjištění porušení povinností</a:t>
            </a:r>
          </a:p>
          <a:p>
            <a:r>
              <a:rPr lang="cs-CZ" sz="2300" dirty="0"/>
              <a:t>N</a:t>
            </a:r>
            <a:r>
              <a:rPr lang="cs-CZ" sz="2300" dirty="0">
                <a:ea typeface="+mn-ea"/>
                <a:cs typeface="+mn-cs"/>
              </a:rPr>
              <a:t>ařízení zastavení výroby nebo jiné činnosti, pokud velmi závažným způsobem ohrožuje veřejný zájem a životní prostředí, až do doby odstranění nedostatků, popřípadě jejich příčin</a:t>
            </a:r>
          </a:p>
          <a:p>
            <a:r>
              <a:rPr lang="cs-CZ" sz="2300" dirty="0"/>
              <a:t>V</a:t>
            </a:r>
            <a:r>
              <a:rPr lang="cs-CZ" sz="2300" dirty="0">
                <a:ea typeface="+mn-ea"/>
                <a:cs typeface="+mn-cs"/>
              </a:rPr>
              <a:t>edení centrální evidence havárií</a:t>
            </a:r>
          </a:p>
          <a:p>
            <a:r>
              <a:rPr lang="cs-CZ" sz="2300" dirty="0"/>
              <a:t>K</a:t>
            </a:r>
            <a:r>
              <a:rPr lang="cs-CZ" sz="2300" dirty="0">
                <a:ea typeface="+mn-ea"/>
                <a:cs typeface="+mn-cs"/>
              </a:rPr>
              <a:t>ontrola dodržování ustanovení o poplatcích za vypouštění odpadních vod do vod povrchových znečišťovateli</a:t>
            </a:r>
          </a:p>
          <a:p>
            <a:r>
              <a:rPr lang="cs-CZ" sz="2300" dirty="0"/>
              <a:t>P</a:t>
            </a:r>
            <a:r>
              <a:rPr lang="cs-CZ" sz="2300" dirty="0">
                <a:ea typeface="+mn-ea"/>
                <a:cs typeface="+mn-cs"/>
              </a:rPr>
              <a:t>lnění dalších úkolů dle VZ</a:t>
            </a:r>
          </a:p>
          <a:p>
            <a:endParaRPr lang="cs-CZ" sz="2400" dirty="0">
              <a:latin typeface="Cambria" pitchFamily="18" charset="0"/>
              <a:ea typeface="Roboto Slab" panose="020B0604020202020204" charset="0"/>
            </a:endParaRPr>
          </a:p>
          <a:p>
            <a:endParaRPr lang="cs-CZ" sz="2400" dirty="0">
              <a:latin typeface="Cambria" pitchFamily="18" charset="0"/>
              <a:ea typeface="Roboto Slab" panose="020B0604020202020204" charset="0"/>
            </a:endParaRPr>
          </a:p>
          <a:p>
            <a:endParaRPr lang="cs-CZ" sz="2400" dirty="0">
              <a:latin typeface="Cambria" pitchFamily="18" charset="0"/>
              <a:ea typeface="Roboto Slab" panose="020B0604020202020204" charset="0"/>
            </a:endParaRPr>
          </a:p>
          <a:p>
            <a:endParaRPr lang="cs-CZ" sz="2400" dirty="0">
              <a:latin typeface="Cambria" pitchFamily="18" charset="0"/>
              <a:ea typeface="Roboto Slab" panose="020B0604020202020204" charset="0"/>
            </a:endParaRPr>
          </a:p>
          <a:p>
            <a:endParaRPr lang="cs-CZ" sz="2400" dirty="0"/>
          </a:p>
          <a:p>
            <a:endParaRPr lang="cs-CZ" dirty="0"/>
          </a:p>
        </p:txBody>
      </p:sp>
      <p:pic>
        <p:nvPicPr>
          <p:cNvPr id="4" name="Obrázek 3">
            <a:extLst>
              <a:ext uri="{FF2B5EF4-FFF2-40B4-BE49-F238E27FC236}">
                <a16:creationId xmlns:a16="http://schemas.microsoft.com/office/drawing/2014/main" id="{6B7C13C2-260D-49D0-A6C4-6A0B9C992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6" name="Obrázek 5">
            <a:extLst>
              <a:ext uri="{FF2B5EF4-FFF2-40B4-BE49-F238E27FC236}">
                <a16:creationId xmlns:a16="http://schemas.microsoft.com/office/drawing/2014/main" id="{D5272E95-CA9E-4EFB-8AF4-A296E907C6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502" y="1220541"/>
            <a:ext cx="12019829" cy="4467027"/>
          </a:xfrm>
          <a:prstGeom prst="rect">
            <a:avLst/>
          </a:prstGeom>
        </p:spPr>
      </p:pic>
      <p:pic>
        <p:nvPicPr>
          <p:cNvPr id="8" name="Obrázek 7">
            <a:extLst>
              <a:ext uri="{FF2B5EF4-FFF2-40B4-BE49-F238E27FC236}">
                <a16:creationId xmlns:a16="http://schemas.microsoft.com/office/drawing/2014/main" id="{AC8B73F3-9A3E-4A82-A4C1-0EAA9BF77C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048" y="824405"/>
            <a:ext cx="10981803" cy="5007595"/>
          </a:xfrm>
          <a:prstGeom prst="rect">
            <a:avLst/>
          </a:prstGeom>
        </p:spPr>
      </p:pic>
    </p:spTree>
    <p:custDataLst>
      <p:tags r:id="rId1"/>
    </p:custDataLst>
    <p:extLst>
      <p:ext uri="{BB962C8B-B14F-4D97-AF65-F5344CB8AC3E}">
        <p14:creationId xmlns:p14="http://schemas.microsoft.com/office/powerpoint/2010/main" val="2334120609"/>
      </p:ext>
    </p:extLst>
  </p:cSld>
  <p:clrMapOvr>
    <a:masterClrMapping/>
  </p:clrMapOvr>
  <mc:AlternateContent xmlns:mc="http://schemas.openxmlformats.org/markup-compatibility/2006" xmlns:p14="http://schemas.microsoft.com/office/powerpoint/2010/main">
    <mc:Choice Requires="p14">
      <p:transition spd="slow" p14:dur="2000" advTm="76139"/>
    </mc:Choice>
    <mc:Fallback xmlns="">
      <p:transition spd="slow" advTm="761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5E4849-0B00-41EE-A0C5-84ADF7B4E46F}"/>
              </a:ext>
            </a:extLst>
          </p:cNvPr>
          <p:cNvSpPr>
            <a:spLocks noGrp="1"/>
          </p:cNvSpPr>
          <p:nvPr>
            <p:ph type="title"/>
          </p:nvPr>
        </p:nvSpPr>
        <p:spPr>
          <a:xfrm>
            <a:off x="720000" y="502080"/>
            <a:ext cx="10753200" cy="451576"/>
          </a:xfrm>
        </p:spPr>
        <p:txBody>
          <a:bodyPr/>
          <a:lstStyle/>
          <a:p>
            <a:r>
              <a:rPr lang="cs-CZ" dirty="0"/>
              <a:t>Organizační</a:t>
            </a:r>
          </a:p>
        </p:txBody>
      </p:sp>
      <p:sp>
        <p:nvSpPr>
          <p:cNvPr id="3" name="Zástupný symbol pro obsah 2">
            <a:extLst>
              <a:ext uri="{FF2B5EF4-FFF2-40B4-BE49-F238E27FC236}">
                <a16:creationId xmlns:a16="http://schemas.microsoft.com/office/drawing/2014/main" id="{05C5B769-7AA4-4652-A3F8-B5FC0911D96C}"/>
              </a:ext>
            </a:extLst>
          </p:cNvPr>
          <p:cNvSpPr>
            <a:spLocks noGrp="1"/>
          </p:cNvSpPr>
          <p:nvPr>
            <p:ph idx="1"/>
          </p:nvPr>
        </p:nvSpPr>
        <p:spPr>
          <a:xfrm>
            <a:off x="720000" y="1331843"/>
            <a:ext cx="10753200" cy="4500157"/>
          </a:xfrm>
        </p:spPr>
        <p:txBody>
          <a:bodyPr/>
          <a:lstStyle/>
          <a:p>
            <a:r>
              <a:rPr lang="cs-CZ" altLang="cs-CZ" b="1" dirty="0"/>
              <a:t>Správa povodí </a:t>
            </a:r>
            <a:r>
              <a:rPr lang="cs-CZ" altLang="cs-CZ" dirty="0"/>
              <a:t>(státní podniky)</a:t>
            </a:r>
          </a:p>
          <a:p>
            <a:pPr lvl="1"/>
            <a:r>
              <a:rPr lang="cs-CZ" dirty="0"/>
              <a:t>Mezinárodní povodí § 24 odst. 1 VZ – Labe, Odra, Dunaj</a:t>
            </a:r>
          </a:p>
          <a:p>
            <a:endParaRPr lang="cs-CZ" b="1" dirty="0">
              <a:hlinkClick r:id="rId4"/>
            </a:endParaRPr>
          </a:p>
          <a:p>
            <a:pPr marL="72000" indent="0">
              <a:buNone/>
            </a:pPr>
            <a:endParaRPr lang="cs-CZ" b="1" dirty="0">
              <a:hlinkClick r:id="rId4"/>
            </a:endParaRPr>
          </a:p>
          <a:p>
            <a:endParaRPr lang="cs-CZ" b="1" dirty="0">
              <a:hlinkClick r:id="rId4"/>
            </a:endParaRPr>
          </a:p>
          <a:p>
            <a:endParaRPr lang="cs-CZ" b="1" dirty="0">
              <a:hlinkClick r:id="rId4"/>
            </a:endParaRPr>
          </a:p>
          <a:p>
            <a:endParaRPr lang="cs-CZ" b="1" dirty="0">
              <a:hlinkClick r:id="rId4"/>
            </a:endParaRPr>
          </a:p>
          <a:p>
            <a:r>
              <a:rPr lang="cs-CZ" b="1" dirty="0">
                <a:hlinkClick r:id="rId4"/>
              </a:rPr>
              <a:t>Správa</a:t>
            </a:r>
            <a:r>
              <a:rPr lang="cs-CZ" b="1" dirty="0"/>
              <a:t> vodních toků</a:t>
            </a:r>
            <a:r>
              <a:rPr lang="cs-CZ" dirty="0"/>
              <a:t>: Významné vodní toky (</a:t>
            </a:r>
            <a:r>
              <a:rPr lang="cs-CZ" dirty="0" err="1"/>
              <a:t>s.p</a:t>
            </a:r>
            <a:r>
              <a:rPr lang="cs-CZ" dirty="0"/>
              <a:t>.) x Drobné vodní toky (Lesy ČR, </a:t>
            </a:r>
            <a:r>
              <a:rPr lang="cs-CZ" dirty="0" err="1"/>
              <a:t>s.p</a:t>
            </a:r>
            <a:r>
              <a:rPr lang="cs-CZ" dirty="0"/>
              <a:t>.)</a:t>
            </a:r>
          </a:p>
          <a:p>
            <a:pPr lvl="1"/>
            <a:r>
              <a:rPr lang="cs-CZ" i="1" dirty="0"/>
              <a:t>Povodí v ČR (státní podniky) – zákon č. 305/2000 Sb. – Labe, Morava, Odra, Ohře, Vltava</a:t>
            </a:r>
          </a:p>
          <a:p>
            <a:pPr lvl="1"/>
            <a:endParaRPr lang="cs-CZ" i="1" dirty="0"/>
          </a:p>
          <a:p>
            <a:endParaRPr lang="cs-CZ" i="1" dirty="0"/>
          </a:p>
          <a:p>
            <a:endParaRPr lang="cs-CZ" dirty="0"/>
          </a:p>
          <a:p>
            <a:endParaRPr lang="cs-CZ" dirty="0"/>
          </a:p>
          <a:p>
            <a:endParaRPr lang="cs-CZ" dirty="0"/>
          </a:p>
        </p:txBody>
      </p:sp>
      <p:pic>
        <p:nvPicPr>
          <p:cNvPr id="4" name="Obrázek 3">
            <a:extLst>
              <a:ext uri="{FF2B5EF4-FFF2-40B4-BE49-F238E27FC236}">
                <a16:creationId xmlns:a16="http://schemas.microsoft.com/office/drawing/2014/main" id="{0648B253-F70F-4875-9F3D-50BCF2BCE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13" name="Obdélník 12">
            <a:extLst>
              <a:ext uri="{FF2B5EF4-FFF2-40B4-BE49-F238E27FC236}">
                <a16:creationId xmlns:a16="http://schemas.microsoft.com/office/drawing/2014/main" id="{0DA7AC7A-6EAF-445A-85D2-209369B375E9}"/>
              </a:ext>
            </a:extLst>
          </p:cNvPr>
          <p:cNvSpPr/>
          <p:nvPr/>
        </p:nvSpPr>
        <p:spPr bwMode="auto">
          <a:xfrm>
            <a:off x="2470462" y="2554681"/>
            <a:ext cx="5003764" cy="1232128"/>
          </a:xfrm>
          <a:prstGeom prst="rect">
            <a:avLst/>
          </a:prstGeom>
          <a:solidFill>
            <a:schemeClr val="accent1">
              <a:lumMod val="40000"/>
              <a:lumOff val="60000"/>
            </a:schemeClr>
          </a:solidFill>
          <a:ln w="9525" cap="flat" cmpd="sng" algn="ctr">
            <a:solidFill>
              <a:schemeClr val="tx1"/>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342900" indent="-342900">
              <a:buFont typeface="Arial" panose="020B0604020202020204" pitchFamily="34" charset="0"/>
              <a:buChar char="•"/>
            </a:pPr>
            <a:r>
              <a:rPr lang="cs-CZ" dirty="0"/>
              <a:t>Organizačně se mohou překrývat</a:t>
            </a:r>
          </a:p>
          <a:p>
            <a:pPr marL="342900" indent="-342900">
              <a:buFont typeface="Arial" panose="020B0604020202020204" pitchFamily="34" charset="0"/>
              <a:buChar char="•"/>
            </a:pPr>
            <a:r>
              <a:rPr lang="cs-CZ" dirty="0"/>
              <a:t>Odlišná oprávnění</a:t>
            </a:r>
          </a:p>
          <a:p>
            <a:pPr marL="342900" indent="-342900">
              <a:buFont typeface="Arial" panose="020B0604020202020204" pitchFamily="34" charset="0"/>
              <a:buChar char="•"/>
            </a:pPr>
            <a:r>
              <a:rPr lang="cs-CZ" dirty="0"/>
              <a:t>Vodoprávní řízení!</a:t>
            </a:r>
          </a:p>
        </p:txBody>
      </p:sp>
      <p:cxnSp>
        <p:nvCxnSpPr>
          <p:cNvPr id="9" name="Přímá spojnice 8">
            <a:extLst>
              <a:ext uri="{FF2B5EF4-FFF2-40B4-BE49-F238E27FC236}">
                <a16:creationId xmlns:a16="http://schemas.microsoft.com/office/drawing/2014/main" id="{FC156AA3-D15F-4B21-960D-8E7B2223931F}"/>
              </a:ext>
            </a:extLst>
          </p:cNvPr>
          <p:cNvCxnSpPr>
            <a:cxnSpLocks/>
          </p:cNvCxnSpPr>
          <p:nvPr/>
        </p:nvCxnSpPr>
        <p:spPr bwMode="auto">
          <a:xfrm>
            <a:off x="1485974" y="2321488"/>
            <a:ext cx="675861" cy="466384"/>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Přímá spojnice 10">
            <a:extLst>
              <a:ext uri="{FF2B5EF4-FFF2-40B4-BE49-F238E27FC236}">
                <a16:creationId xmlns:a16="http://schemas.microsoft.com/office/drawing/2014/main" id="{836B2D92-C7B4-48FB-B710-84A0E2B640FF}"/>
              </a:ext>
            </a:extLst>
          </p:cNvPr>
          <p:cNvCxnSpPr>
            <a:cxnSpLocks/>
          </p:cNvCxnSpPr>
          <p:nvPr/>
        </p:nvCxnSpPr>
        <p:spPr bwMode="auto">
          <a:xfrm flipV="1">
            <a:off x="1436279" y="3581921"/>
            <a:ext cx="755374" cy="51647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Obrázek 5">
            <a:extLst>
              <a:ext uri="{FF2B5EF4-FFF2-40B4-BE49-F238E27FC236}">
                <a16:creationId xmlns:a16="http://schemas.microsoft.com/office/drawing/2014/main" id="{AAAC7D5B-D825-4B1D-84FD-9CDFF96E3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0020"/>
            <a:ext cx="12192000" cy="6537960"/>
          </a:xfrm>
          <a:prstGeom prst="rect">
            <a:avLst/>
          </a:prstGeom>
        </p:spPr>
      </p:pic>
      <p:pic>
        <p:nvPicPr>
          <p:cNvPr id="7" name="Obrázek 6">
            <a:extLst>
              <a:ext uri="{FF2B5EF4-FFF2-40B4-BE49-F238E27FC236}">
                <a16:creationId xmlns:a16="http://schemas.microsoft.com/office/drawing/2014/main" id="{D6453548-13E1-438E-AD41-68FD1AF75C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70461" y="61067"/>
            <a:ext cx="6249424" cy="6796933"/>
          </a:xfrm>
          <a:prstGeom prst="rect">
            <a:avLst/>
          </a:prstGeom>
        </p:spPr>
      </p:pic>
    </p:spTree>
    <p:custDataLst>
      <p:tags r:id="rId1"/>
    </p:custDataLst>
    <p:extLst>
      <p:ext uri="{BB962C8B-B14F-4D97-AF65-F5344CB8AC3E}">
        <p14:creationId xmlns:p14="http://schemas.microsoft.com/office/powerpoint/2010/main" val="1724217950"/>
      </p:ext>
    </p:extLst>
  </p:cSld>
  <p:clrMapOvr>
    <a:masterClrMapping/>
  </p:clrMapOvr>
  <mc:AlternateContent xmlns:mc="http://schemas.openxmlformats.org/markup-compatibility/2006" xmlns:p14="http://schemas.microsoft.com/office/powerpoint/2010/main">
    <mc:Choice Requires="p14">
      <p:transition spd="slow" p14:dur="2000" advTm="75761"/>
    </mc:Choice>
    <mc:Fallback xmlns="">
      <p:transition spd="slow" advTm="757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F3B7A7-8925-457A-AAB9-80DAED61DF6E}"/>
              </a:ext>
            </a:extLst>
          </p:cNvPr>
          <p:cNvSpPr>
            <a:spLocks noGrp="1"/>
          </p:cNvSpPr>
          <p:nvPr>
            <p:ph type="title"/>
          </p:nvPr>
        </p:nvSpPr>
        <p:spPr/>
        <p:txBody>
          <a:bodyPr/>
          <a:lstStyle/>
          <a:p>
            <a:r>
              <a:rPr lang="cs-CZ" dirty="0"/>
              <a:t>Sankční (odpovědnostní)</a:t>
            </a:r>
          </a:p>
        </p:txBody>
      </p:sp>
      <p:sp>
        <p:nvSpPr>
          <p:cNvPr id="3" name="Zástupný symbol pro obsah 2">
            <a:extLst>
              <a:ext uri="{FF2B5EF4-FFF2-40B4-BE49-F238E27FC236}">
                <a16:creationId xmlns:a16="http://schemas.microsoft.com/office/drawing/2014/main" id="{732B7A8D-A22B-4028-BF20-DCE67BA31A96}"/>
              </a:ext>
            </a:extLst>
          </p:cNvPr>
          <p:cNvSpPr>
            <a:spLocks noGrp="1"/>
          </p:cNvSpPr>
          <p:nvPr>
            <p:ph idx="1"/>
          </p:nvPr>
        </p:nvSpPr>
        <p:spPr>
          <a:xfrm>
            <a:off x="720000" y="1692002"/>
            <a:ext cx="10753200" cy="4728676"/>
          </a:xfrm>
        </p:spPr>
        <p:txBody>
          <a:bodyPr/>
          <a:lstStyle/>
          <a:p>
            <a:r>
              <a:rPr lang="cs-CZ" dirty="0"/>
              <a:t>Trestněprávní </a:t>
            </a:r>
          </a:p>
          <a:p>
            <a:pPr lvl="1"/>
            <a:r>
              <a:rPr lang="cs-CZ" altLang="cs-CZ" dirty="0"/>
              <a:t>Poškození/ohrožení ŽP (§ 293, § 294), ohrožení vodního zdroje (§ 294a), </a:t>
            </a:r>
            <a:r>
              <a:rPr lang="cs-CZ" dirty="0"/>
              <a:t>Neoprávněné vypouštění znečišťujících látek (§ 297)</a:t>
            </a:r>
            <a:r>
              <a:rPr lang="cs-CZ" b="1" dirty="0"/>
              <a:t>, </a:t>
            </a:r>
            <a:r>
              <a:rPr lang="cs-CZ" altLang="cs-CZ" dirty="0"/>
              <a:t>poškození chráněných částí přírody (§ 301 - mj. významný krajinný prvek – vodní tok, rybník, jezero), obecné ohrožení (§ 272, § 273)</a:t>
            </a:r>
          </a:p>
          <a:p>
            <a:endParaRPr lang="cs-CZ" altLang="cs-CZ" dirty="0"/>
          </a:p>
          <a:p>
            <a:r>
              <a:rPr lang="cs-CZ" altLang="cs-CZ" dirty="0" err="1"/>
              <a:t>Správněprávní</a:t>
            </a:r>
            <a:endParaRPr lang="cs-CZ" altLang="cs-CZ" dirty="0"/>
          </a:p>
          <a:p>
            <a:pPr lvl="1"/>
            <a:r>
              <a:rPr lang="cs-CZ" altLang="cs-CZ" dirty="0"/>
              <a:t>Přestupky (§ 116 a násl. VZ)</a:t>
            </a:r>
          </a:p>
          <a:p>
            <a:pPr lvl="1"/>
            <a:r>
              <a:rPr lang="cs-CZ" altLang="cs-CZ" dirty="0"/>
              <a:t>Přestupkový zákon č. 250/2016 Sb. + SŘ</a:t>
            </a:r>
          </a:p>
          <a:p>
            <a:endParaRPr lang="cs-CZ" altLang="cs-CZ" dirty="0"/>
          </a:p>
          <a:p>
            <a:r>
              <a:rPr lang="cs-CZ" altLang="cs-CZ" dirty="0"/>
              <a:t>Soukromoprávní</a:t>
            </a:r>
          </a:p>
          <a:p>
            <a:pPr lvl="1"/>
            <a:r>
              <a:rPr lang="cs-CZ" altLang="cs-CZ" dirty="0"/>
              <a:t>§ 29 VZ – náhrada za ztrátu podzemní vody</a:t>
            </a:r>
          </a:p>
          <a:p>
            <a:pPr lvl="1"/>
            <a:r>
              <a:rPr lang="cs-CZ" altLang="cs-CZ" dirty="0"/>
              <a:t>Občanský zákoník</a:t>
            </a:r>
          </a:p>
          <a:p>
            <a:pPr lvl="1"/>
            <a:endParaRPr lang="cs-CZ" dirty="0"/>
          </a:p>
        </p:txBody>
      </p:sp>
      <p:sp>
        <p:nvSpPr>
          <p:cNvPr id="4" name="Obdélník 3">
            <a:extLst>
              <a:ext uri="{FF2B5EF4-FFF2-40B4-BE49-F238E27FC236}">
                <a16:creationId xmlns:a16="http://schemas.microsoft.com/office/drawing/2014/main" id="{C2FD5E6A-C768-4A60-A5DF-F2D1669365A5}"/>
              </a:ext>
            </a:extLst>
          </p:cNvPr>
          <p:cNvSpPr/>
          <p:nvPr/>
        </p:nvSpPr>
        <p:spPr bwMode="auto">
          <a:xfrm>
            <a:off x="7373565" y="3803515"/>
            <a:ext cx="3453320" cy="700392"/>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800" b="0" i="0" u="none" strike="noStrike" cap="none" normalizeH="0" baseline="0" dirty="0">
                <a:ln>
                  <a:noFill/>
                </a:ln>
                <a:solidFill>
                  <a:schemeClr val="bg1"/>
                </a:solidFill>
                <a:effectLst/>
                <a:latin typeface="+mn-lt"/>
              </a:rPr>
              <a:t>+ nápravná opatření</a:t>
            </a:r>
          </a:p>
        </p:txBody>
      </p:sp>
      <p:sp>
        <p:nvSpPr>
          <p:cNvPr id="5" name="Obdélník 4">
            <a:extLst>
              <a:ext uri="{FF2B5EF4-FFF2-40B4-BE49-F238E27FC236}">
                <a16:creationId xmlns:a16="http://schemas.microsoft.com/office/drawing/2014/main" id="{F5356BBA-FE20-42BE-973A-0DF7AC61049E}"/>
              </a:ext>
            </a:extLst>
          </p:cNvPr>
          <p:cNvSpPr/>
          <p:nvPr/>
        </p:nvSpPr>
        <p:spPr bwMode="auto">
          <a:xfrm>
            <a:off x="7215809" y="4741067"/>
            <a:ext cx="3948078" cy="566531"/>
          </a:xfrm>
          <a:prstGeom prst="rect">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cs-CZ" sz="2800" b="0" i="0" u="none" strike="noStrike" cap="none" normalizeH="0" baseline="0" dirty="0">
                <a:ln>
                  <a:noFill/>
                </a:ln>
                <a:solidFill>
                  <a:schemeClr val="bg1"/>
                </a:solidFill>
                <a:effectLst/>
                <a:latin typeface="+mn-lt"/>
              </a:rPr>
              <a:t>ČIŽP x Vodoprávní úřad</a:t>
            </a:r>
          </a:p>
        </p:txBody>
      </p:sp>
    </p:spTree>
    <p:extLst>
      <p:ext uri="{BB962C8B-B14F-4D97-AF65-F5344CB8AC3E}">
        <p14:creationId xmlns:p14="http://schemas.microsoft.com/office/powerpoint/2010/main" val="1078386674"/>
      </p:ext>
    </p:extLst>
  </p:cSld>
  <p:clrMapOvr>
    <a:masterClrMapping/>
  </p:clrMapOvr>
  <mc:AlternateContent xmlns:mc="http://schemas.openxmlformats.org/markup-compatibility/2006" xmlns:p14="http://schemas.microsoft.com/office/powerpoint/2010/main">
    <mc:Choice Requires="p14">
      <p:transition spd="slow" p14:dur="2000" advTm="155087"/>
    </mc:Choice>
    <mc:Fallback xmlns="">
      <p:transition spd="slow" advTm="15508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F3E1C9-815E-4BC0-A311-475645CB67D1}"/>
              </a:ext>
            </a:extLst>
          </p:cNvPr>
          <p:cNvSpPr>
            <a:spLocks noGrp="1"/>
          </p:cNvSpPr>
          <p:nvPr>
            <p:ph type="title"/>
          </p:nvPr>
        </p:nvSpPr>
        <p:spPr/>
        <p:txBody>
          <a:bodyPr/>
          <a:lstStyle/>
          <a:p>
            <a:r>
              <a:rPr lang="cs-CZ" dirty="0"/>
              <a:t>Nepřímé (ekonomické)</a:t>
            </a:r>
          </a:p>
        </p:txBody>
      </p:sp>
      <p:sp>
        <p:nvSpPr>
          <p:cNvPr id="3" name="Zástupný symbol pro obsah 2">
            <a:extLst>
              <a:ext uri="{FF2B5EF4-FFF2-40B4-BE49-F238E27FC236}">
                <a16:creationId xmlns:a16="http://schemas.microsoft.com/office/drawing/2014/main" id="{97D88046-48B9-4B91-9723-0FB70A5E7527}"/>
              </a:ext>
            </a:extLst>
          </p:cNvPr>
          <p:cNvSpPr>
            <a:spLocks noGrp="1"/>
          </p:cNvSpPr>
          <p:nvPr>
            <p:ph idx="1"/>
          </p:nvPr>
        </p:nvSpPr>
        <p:spPr/>
        <p:txBody>
          <a:bodyPr/>
          <a:lstStyle/>
          <a:p>
            <a:r>
              <a:rPr lang="cs-CZ" sz="2350" dirty="0"/>
              <a:t>Poplatky a platby</a:t>
            </a:r>
          </a:p>
          <a:p>
            <a:pPr>
              <a:lnSpc>
                <a:spcPct val="90000"/>
              </a:lnSpc>
            </a:pPr>
            <a:endParaRPr lang="cs-CZ" altLang="cs-CZ" sz="2350" dirty="0"/>
          </a:p>
          <a:p>
            <a:pPr>
              <a:lnSpc>
                <a:spcPct val="90000"/>
              </a:lnSpc>
            </a:pPr>
            <a:r>
              <a:rPr lang="cs-CZ" altLang="cs-CZ" sz="2350" dirty="0"/>
              <a:t>Finanční prostředky k úhradě výdajů na opatření ve veřejném zájmu (§ 102 VZ)</a:t>
            </a:r>
          </a:p>
          <a:p>
            <a:pPr>
              <a:lnSpc>
                <a:spcPct val="90000"/>
              </a:lnSpc>
            </a:pPr>
            <a:endParaRPr lang="cs-CZ" altLang="cs-CZ" sz="2350" dirty="0"/>
          </a:p>
          <a:p>
            <a:pPr>
              <a:lnSpc>
                <a:spcPct val="90000"/>
              </a:lnSpc>
            </a:pPr>
            <a:r>
              <a:rPr lang="cs-CZ" altLang="cs-CZ" sz="2350" dirty="0"/>
              <a:t>Krajský fond pro financování naléhavých nápravných opatření (§ 42 odst. 4 VZ)</a:t>
            </a:r>
          </a:p>
          <a:p>
            <a:pPr>
              <a:lnSpc>
                <a:spcPct val="90000"/>
              </a:lnSpc>
            </a:pPr>
            <a:endParaRPr lang="cs-CZ" altLang="cs-CZ" sz="2350" dirty="0"/>
          </a:p>
          <a:p>
            <a:pPr>
              <a:lnSpc>
                <a:spcPct val="90000"/>
              </a:lnSpc>
            </a:pPr>
            <a:r>
              <a:rPr lang="cs-CZ" altLang="cs-CZ" sz="2350" dirty="0"/>
              <a:t>Daňová zvýhodnění</a:t>
            </a:r>
          </a:p>
          <a:p>
            <a:pPr marL="72000" indent="0">
              <a:lnSpc>
                <a:spcPct val="90000"/>
              </a:lnSpc>
              <a:buNone/>
            </a:pPr>
            <a:endParaRPr lang="cs-CZ" altLang="cs-CZ" sz="2350" dirty="0"/>
          </a:p>
          <a:p>
            <a:pPr>
              <a:lnSpc>
                <a:spcPct val="90000"/>
              </a:lnSpc>
            </a:pPr>
            <a:r>
              <a:rPr lang="cs-CZ" altLang="cs-CZ" sz="2350" dirty="0"/>
              <a:t>Dotace</a:t>
            </a:r>
            <a:endParaRPr lang="cs-CZ" sz="2350" dirty="0"/>
          </a:p>
        </p:txBody>
      </p:sp>
      <p:pic>
        <p:nvPicPr>
          <p:cNvPr id="4" name="Obrázek 3">
            <a:extLst>
              <a:ext uri="{FF2B5EF4-FFF2-40B4-BE49-F238E27FC236}">
                <a16:creationId xmlns:a16="http://schemas.microsoft.com/office/drawing/2014/main" id="{89DD0BC1-602C-444D-A09F-1FD8169076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7" name="Obrázek 6">
            <a:extLst>
              <a:ext uri="{FF2B5EF4-FFF2-40B4-BE49-F238E27FC236}">
                <a16:creationId xmlns:a16="http://schemas.microsoft.com/office/drawing/2014/main" id="{94EA1670-6D26-4DDF-B3FE-A65F048D5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6255" y="4456709"/>
            <a:ext cx="3485745" cy="2401291"/>
          </a:xfrm>
          <a:prstGeom prst="rect">
            <a:avLst/>
          </a:prstGeom>
        </p:spPr>
      </p:pic>
    </p:spTree>
    <p:extLst>
      <p:ext uri="{BB962C8B-B14F-4D97-AF65-F5344CB8AC3E}">
        <p14:creationId xmlns:p14="http://schemas.microsoft.com/office/powerpoint/2010/main" val="2585305764"/>
      </p:ext>
    </p:extLst>
  </p:cSld>
  <p:clrMapOvr>
    <a:masterClrMapping/>
  </p:clrMapOvr>
  <mc:AlternateContent xmlns:mc="http://schemas.openxmlformats.org/markup-compatibility/2006" xmlns:p14="http://schemas.microsoft.com/office/powerpoint/2010/main">
    <mc:Choice Requires="p14">
      <p:transition spd="slow" p14:dur="2000" advTm="66861"/>
    </mc:Choice>
    <mc:Fallback xmlns="">
      <p:transition spd="slow" advTm="6686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8D01F9-4112-410A-A736-1E072C363C64}"/>
              </a:ext>
            </a:extLst>
          </p:cNvPr>
          <p:cNvSpPr>
            <a:spLocks noGrp="1"/>
          </p:cNvSpPr>
          <p:nvPr>
            <p:ph type="title"/>
          </p:nvPr>
        </p:nvSpPr>
        <p:spPr/>
        <p:txBody>
          <a:bodyPr/>
          <a:lstStyle/>
          <a:p>
            <a:r>
              <a:rPr lang="cs-CZ" dirty="0"/>
              <a:t>Nepřímé (ekonomické) – Poplatky a platby</a:t>
            </a:r>
          </a:p>
        </p:txBody>
      </p:sp>
      <p:sp>
        <p:nvSpPr>
          <p:cNvPr id="3" name="Zástupný symbol pro obsah 2">
            <a:extLst>
              <a:ext uri="{FF2B5EF4-FFF2-40B4-BE49-F238E27FC236}">
                <a16:creationId xmlns:a16="http://schemas.microsoft.com/office/drawing/2014/main" id="{1099E32D-782A-487F-A2E6-6ACB1519F974}"/>
              </a:ext>
            </a:extLst>
          </p:cNvPr>
          <p:cNvSpPr>
            <a:spLocks noGrp="1"/>
          </p:cNvSpPr>
          <p:nvPr>
            <p:ph idx="1"/>
          </p:nvPr>
        </p:nvSpPr>
        <p:spPr>
          <a:xfrm>
            <a:off x="719400" y="1563485"/>
            <a:ext cx="10753200" cy="4139998"/>
          </a:xfrm>
        </p:spPr>
        <p:txBody>
          <a:bodyPr/>
          <a:lstStyle/>
          <a:p>
            <a:pPr>
              <a:lnSpc>
                <a:spcPct val="90000"/>
              </a:lnSpc>
            </a:pPr>
            <a:endParaRPr lang="cs-CZ" altLang="cs-CZ" dirty="0"/>
          </a:p>
          <a:p>
            <a:pPr>
              <a:lnSpc>
                <a:spcPct val="90000"/>
              </a:lnSpc>
            </a:pPr>
            <a:r>
              <a:rPr lang="cs-CZ" altLang="cs-CZ" dirty="0"/>
              <a:t>Poplatek za odebrané množství podzemní vody</a:t>
            </a:r>
          </a:p>
          <a:p>
            <a:pPr>
              <a:lnSpc>
                <a:spcPct val="90000"/>
              </a:lnSpc>
            </a:pPr>
            <a:endParaRPr lang="cs-CZ" altLang="cs-CZ" dirty="0"/>
          </a:p>
          <a:p>
            <a:pPr>
              <a:lnSpc>
                <a:spcPct val="90000"/>
              </a:lnSpc>
            </a:pPr>
            <a:r>
              <a:rPr lang="cs-CZ" altLang="cs-CZ" dirty="0"/>
              <a:t>Poplatek za vypouštění odpadních vod do vod </a:t>
            </a:r>
            <a:r>
              <a:rPr lang="cs-CZ" altLang="cs-CZ" u="sng" dirty="0"/>
              <a:t>povrchových</a:t>
            </a:r>
            <a:endParaRPr lang="cs-CZ" altLang="cs-CZ" dirty="0"/>
          </a:p>
          <a:p>
            <a:pPr>
              <a:lnSpc>
                <a:spcPct val="90000"/>
              </a:lnSpc>
            </a:pPr>
            <a:endParaRPr lang="cs-CZ" altLang="cs-CZ" dirty="0"/>
          </a:p>
          <a:p>
            <a:pPr>
              <a:lnSpc>
                <a:spcPct val="90000"/>
              </a:lnSpc>
            </a:pPr>
            <a:r>
              <a:rPr lang="cs-CZ" altLang="cs-CZ" dirty="0"/>
              <a:t>Poplatek za povolené vypouštění odpadních vod do vod </a:t>
            </a:r>
            <a:r>
              <a:rPr lang="cs-CZ" altLang="cs-CZ" u="sng" dirty="0"/>
              <a:t>podzemních</a:t>
            </a:r>
            <a:endParaRPr lang="cs-CZ" altLang="cs-CZ" dirty="0"/>
          </a:p>
          <a:p>
            <a:pPr>
              <a:lnSpc>
                <a:spcPct val="90000"/>
              </a:lnSpc>
            </a:pPr>
            <a:endParaRPr lang="cs-CZ" altLang="cs-CZ" dirty="0"/>
          </a:p>
          <a:p>
            <a:pPr>
              <a:lnSpc>
                <a:spcPct val="90000"/>
              </a:lnSpc>
            </a:pPr>
            <a:r>
              <a:rPr lang="cs-CZ" altLang="cs-CZ" dirty="0"/>
              <a:t>Platba k úhradě správy vodních toků a správy povodí</a:t>
            </a:r>
            <a:endParaRPr lang="cs-CZ" dirty="0"/>
          </a:p>
        </p:txBody>
      </p:sp>
      <p:pic>
        <p:nvPicPr>
          <p:cNvPr id="4" name="Obrázek 3">
            <a:extLst>
              <a:ext uri="{FF2B5EF4-FFF2-40B4-BE49-F238E27FC236}">
                <a16:creationId xmlns:a16="http://schemas.microsoft.com/office/drawing/2014/main" id="{B2508708-9F8A-446D-A5AC-A82C6C0C1C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2688041838"/>
      </p:ext>
    </p:extLst>
  </p:cSld>
  <p:clrMapOvr>
    <a:masterClrMapping/>
  </p:clrMapOvr>
  <mc:AlternateContent xmlns:mc="http://schemas.openxmlformats.org/markup-compatibility/2006" xmlns:p14="http://schemas.microsoft.com/office/powerpoint/2010/main">
    <mc:Choice Requires="p14">
      <p:transition spd="slow" p14:dur="2000" advTm="47495"/>
    </mc:Choice>
    <mc:Fallback xmlns="">
      <p:transition spd="slow" advTm="47495"/>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3C790-8E83-4A93-9799-5AB8A09A89A2}"/>
              </a:ext>
            </a:extLst>
          </p:cNvPr>
          <p:cNvSpPr>
            <a:spLocks noGrp="1"/>
          </p:cNvSpPr>
          <p:nvPr>
            <p:ph type="title"/>
          </p:nvPr>
        </p:nvSpPr>
        <p:spPr/>
        <p:txBody>
          <a:bodyPr/>
          <a:lstStyle/>
          <a:p>
            <a:r>
              <a:rPr lang="cs-CZ" dirty="0"/>
              <a:t>Další instituty – Odpadní vody</a:t>
            </a:r>
          </a:p>
        </p:txBody>
      </p:sp>
      <p:sp>
        <p:nvSpPr>
          <p:cNvPr id="3" name="Zástupný symbol pro obsah 2">
            <a:extLst>
              <a:ext uri="{FF2B5EF4-FFF2-40B4-BE49-F238E27FC236}">
                <a16:creationId xmlns:a16="http://schemas.microsoft.com/office/drawing/2014/main" id="{B2F9B617-B2D6-49A0-8E52-DDC26C4F91B9}"/>
              </a:ext>
            </a:extLst>
          </p:cNvPr>
          <p:cNvSpPr>
            <a:spLocks noGrp="1"/>
          </p:cNvSpPr>
          <p:nvPr>
            <p:ph idx="1"/>
          </p:nvPr>
        </p:nvSpPr>
        <p:spPr>
          <a:xfrm>
            <a:off x="719400" y="1665369"/>
            <a:ext cx="10753200" cy="4139998"/>
          </a:xfrm>
        </p:spPr>
        <p:txBody>
          <a:bodyPr/>
          <a:lstStyle/>
          <a:p>
            <a:r>
              <a:rPr lang="cs-CZ" dirty="0"/>
              <a:t>Vody, které mají změněnou jakost (složení a teplotu) a použité v:</a:t>
            </a:r>
          </a:p>
          <a:p>
            <a:pPr lvl="1">
              <a:lnSpc>
                <a:spcPct val="90000"/>
              </a:lnSpc>
            </a:pPr>
            <a:r>
              <a:rPr lang="cs-CZ" altLang="cs-CZ" dirty="0"/>
              <a:t>obytných</a:t>
            </a:r>
          </a:p>
          <a:p>
            <a:pPr lvl="1">
              <a:lnSpc>
                <a:spcPct val="90000"/>
              </a:lnSpc>
            </a:pPr>
            <a:r>
              <a:rPr lang="cs-CZ" altLang="cs-CZ" dirty="0"/>
              <a:t>průmyslových</a:t>
            </a:r>
          </a:p>
          <a:p>
            <a:pPr lvl="1">
              <a:lnSpc>
                <a:spcPct val="90000"/>
              </a:lnSpc>
            </a:pPr>
            <a:r>
              <a:rPr lang="cs-CZ" altLang="cs-CZ" dirty="0"/>
              <a:t>zemědělských </a:t>
            </a:r>
          </a:p>
          <a:p>
            <a:pPr lvl="1">
              <a:lnSpc>
                <a:spcPct val="90000"/>
              </a:lnSpc>
            </a:pPr>
            <a:r>
              <a:rPr lang="cs-CZ" altLang="cs-CZ" dirty="0"/>
              <a:t>zdravotnických a jiných stavbách</a:t>
            </a:r>
          </a:p>
          <a:p>
            <a:pPr lvl="1">
              <a:lnSpc>
                <a:spcPct val="90000"/>
              </a:lnSpc>
            </a:pPr>
            <a:r>
              <a:rPr lang="cs-CZ" altLang="cs-CZ" dirty="0"/>
              <a:t>Zařízeních a dopravních prostředcích </a:t>
            </a:r>
          </a:p>
          <a:p>
            <a:pPr>
              <a:lnSpc>
                <a:spcPct val="90000"/>
              </a:lnSpc>
            </a:pPr>
            <a:r>
              <a:rPr lang="cs-CZ" altLang="cs-CZ" dirty="0"/>
              <a:t>Nebo i vody odtékající z    a mohou ohrozit jakost vod</a:t>
            </a:r>
          </a:p>
          <a:p>
            <a:pPr>
              <a:lnSpc>
                <a:spcPct val="90000"/>
              </a:lnSpc>
            </a:pPr>
            <a:endParaRPr lang="cs-CZ" altLang="cs-CZ" dirty="0"/>
          </a:p>
          <a:p>
            <a:pPr>
              <a:lnSpc>
                <a:spcPct val="90000"/>
              </a:lnSpc>
            </a:pPr>
            <a:r>
              <a:rPr lang="cs-CZ" altLang="cs-CZ" dirty="0"/>
              <a:t>Obecný zákaz přímého vypouštění odpadních vod do vod podzemních, ale výjimky (§ 38 odst. 9 VZ)</a:t>
            </a:r>
          </a:p>
          <a:p>
            <a:pPr>
              <a:lnSpc>
                <a:spcPct val="90000"/>
              </a:lnSpc>
            </a:pPr>
            <a:endParaRPr lang="cs-CZ" altLang="cs-CZ" dirty="0"/>
          </a:p>
          <a:p>
            <a:pPr>
              <a:lnSpc>
                <a:spcPct val="90000"/>
              </a:lnSpc>
            </a:pPr>
            <a:r>
              <a:rPr lang="cs-CZ" altLang="cs-CZ" dirty="0"/>
              <a:t>Vyhláška č. 328/2018 Sb.</a:t>
            </a:r>
          </a:p>
          <a:p>
            <a:pPr lvl="1"/>
            <a:endParaRPr lang="cs-CZ" dirty="0"/>
          </a:p>
        </p:txBody>
      </p:sp>
      <p:pic>
        <p:nvPicPr>
          <p:cNvPr id="4" name="Obrázek 3">
            <a:extLst>
              <a:ext uri="{FF2B5EF4-FFF2-40B4-BE49-F238E27FC236}">
                <a16:creationId xmlns:a16="http://schemas.microsoft.com/office/drawing/2014/main" id="{C593E3A5-5376-4A65-878C-085ABC21B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6" name="Šipka: dolů 5">
            <a:extLst>
              <a:ext uri="{FF2B5EF4-FFF2-40B4-BE49-F238E27FC236}">
                <a16:creationId xmlns:a16="http://schemas.microsoft.com/office/drawing/2014/main" id="{AE4955AF-5187-488B-A7F2-0B43CBFE44AD}"/>
              </a:ext>
            </a:extLst>
          </p:cNvPr>
          <p:cNvSpPr/>
          <p:nvPr/>
        </p:nvSpPr>
        <p:spPr bwMode="auto">
          <a:xfrm rot="10800000">
            <a:off x="4776662" y="3522976"/>
            <a:ext cx="256977" cy="294421"/>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905148417"/>
      </p:ext>
    </p:extLst>
  </p:cSld>
  <p:clrMapOvr>
    <a:masterClrMapping/>
  </p:clrMapOvr>
  <mc:AlternateContent xmlns:mc="http://schemas.openxmlformats.org/markup-compatibility/2006" xmlns:p14="http://schemas.microsoft.com/office/powerpoint/2010/main">
    <mc:Choice Requires="p14">
      <p:transition spd="slow" p14:dur="2000" advTm="75875"/>
    </mc:Choice>
    <mc:Fallback xmlns="">
      <p:transition spd="slow" advTm="75875"/>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E7890B-A95A-4644-AB83-ED9E28959A18}"/>
              </a:ext>
            </a:extLst>
          </p:cNvPr>
          <p:cNvSpPr>
            <a:spLocks noGrp="1"/>
          </p:cNvSpPr>
          <p:nvPr>
            <p:ph type="title"/>
          </p:nvPr>
        </p:nvSpPr>
        <p:spPr/>
        <p:txBody>
          <a:bodyPr/>
          <a:lstStyle/>
          <a:p>
            <a:r>
              <a:rPr lang="cs-CZ" dirty="0"/>
              <a:t>Další instituty – Závadné látky</a:t>
            </a:r>
          </a:p>
        </p:txBody>
      </p:sp>
      <p:sp>
        <p:nvSpPr>
          <p:cNvPr id="3" name="Zástupný symbol pro obsah 2">
            <a:extLst>
              <a:ext uri="{FF2B5EF4-FFF2-40B4-BE49-F238E27FC236}">
                <a16:creationId xmlns:a16="http://schemas.microsoft.com/office/drawing/2014/main" id="{7ADCF4CF-09B7-4FE4-BA14-B855C44D9EF1}"/>
              </a:ext>
            </a:extLst>
          </p:cNvPr>
          <p:cNvSpPr>
            <a:spLocks noGrp="1"/>
          </p:cNvSpPr>
          <p:nvPr>
            <p:ph idx="1"/>
          </p:nvPr>
        </p:nvSpPr>
        <p:spPr/>
        <p:txBody>
          <a:bodyPr/>
          <a:lstStyle/>
          <a:p>
            <a:r>
              <a:rPr lang="cs-CZ" dirty="0"/>
              <a:t>Nejsou odpadní a důlní vody, ale mohou ohrozit jakost vod</a:t>
            </a:r>
          </a:p>
          <a:p>
            <a:r>
              <a:rPr lang="cs-CZ" dirty="0"/>
              <a:t>ZL je souhrnná kategorie</a:t>
            </a:r>
          </a:p>
          <a:p>
            <a:pPr lvl="1"/>
            <a:r>
              <a:rPr lang="cs-CZ" dirty="0"/>
              <a:t>Prioritní látky</a:t>
            </a:r>
          </a:p>
          <a:p>
            <a:pPr lvl="1"/>
            <a:r>
              <a:rPr lang="cs-CZ" dirty="0"/>
              <a:t>Zvlášť nebezpečné látky</a:t>
            </a:r>
          </a:p>
          <a:p>
            <a:pPr lvl="1"/>
            <a:r>
              <a:rPr lang="cs-CZ" dirty="0"/>
              <a:t>Nebezpečné závadné látky (např. kyanidy)</a:t>
            </a:r>
          </a:p>
          <a:p>
            <a:r>
              <a:rPr lang="cs-CZ" dirty="0"/>
              <a:t>Každý kdo zachází se ZL má specifické povinnosti (§ 39 odst. 4 VZ)</a:t>
            </a:r>
          </a:p>
          <a:p>
            <a:r>
              <a:rPr lang="cs-CZ" dirty="0"/>
              <a:t>Nařízení vlády č. 401/2015 Sb.</a:t>
            </a:r>
          </a:p>
        </p:txBody>
      </p:sp>
      <p:pic>
        <p:nvPicPr>
          <p:cNvPr id="4" name="Obrázek 3">
            <a:extLst>
              <a:ext uri="{FF2B5EF4-FFF2-40B4-BE49-F238E27FC236}">
                <a16:creationId xmlns:a16="http://schemas.microsoft.com/office/drawing/2014/main" id="{E26CCDA3-9E39-4E42-9A69-5E7641299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2036293728"/>
      </p:ext>
    </p:extLst>
  </p:cSld>
  <p:clrMapOvr>
    <a:masterClrMapping/>
  </p:clrMapOvr>
  <mc:AlternateContent xmlns:mc="http://schemas.openxmlformats.org/markup-compatibility/2006" xmlns:p14="http://schemas.microsoft.com/office/powerpoint/2010/main">
    <mc:Choice Requires="p14">
      <p:transition spd="slow" p14:dur="2000" advTm="99741"/>
    </mc:Choice>
    <mc:Fallback xmlns="">
      <p:transition spd="slow" advTm="99741"/>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BE0C3A-F87C-45EE-889D-E5CF21E3871C}"/>
              </a:ext>
            </a:extLst>
          </p:cNvPr>
          <p:cNvSpPr>
            <a:spLocks noGrp="1"/>
          </p:cNvSpPr>
          <p:nvPr>
            <p:ph type="title"/>
          </p:nvPr>
        </p:nvSpPr>
        <p:spPr/>
        <p:txBody>
          <a:bodyPr/>
          <a:lstStyle/>
          <a:p>
            <a:r>
              <a:rPr lang="cs-CZ" dirty="0"/>
              <a:t>Další instituty – Havárie</a:t>
            </a:r>
          </a:p>
        </p:txBody>
      </p:sp>
      <p:sp>
        <p:nvSpPr>
          <p:cNvPr id="3" name="Zástupný symbol pro obsah 2">
            <a:extLst>
              <a:ext uri="{FF2B5EF4-FFF2-40B4-BE49-F238E27FC236}">
                <a16:creationId xmlns:a16="http://schemas.microsoft.com/office/drawing/2014/main" id="{537229B1-D573-495D-A3B5-0EF39E43AAB0}"/>
              </a:ext>
            </a:extLst>
          </p:cNvPr>
          <p:cNvSpPr>
            <a:spLocks noGrp="1"/>
          </p:cNvSpPr>
          <p:nvPr>
            <p:ph idx="1"/>
          </p:nvPr>
        </p:nvSpPr>
        <p:spPr/>
        <p:txBody>
          <a:bodyPr/>
          <a:lstStyle/>
          <a:p>
            <a:r>
              <a:rPr lang="cs-CZ" altLang="cs-CZ" dirty="0"/>
              <a:t>Mimořádné zhoršení nebo mimořádné ohrožení jakosti povrchových nebo podzemních vod</a:t>
            </a:r>
          </a:p>
          <a:p>
            <a:r>
              <a:rPr lang="cs-CZ" altLang="cs-CZ" dirty="0"/>
              <a:t>Vždy havárie, když:</a:t>
            </a:r>
          </a:p>
          <a:p>
            <a:pPr lvl="1"/>
            <a:r>
              <a:rPr lang="cs-CZ" altLang="cs-CZ" dirty="0"/>
              <a:t>Ropné látky</a:t>
            </a:r>
          </a:p>
          <a:p>
            <a:pPr lvl="1"/>
            <a:r>
              <a:rPr lang="cs-CZ" dirty="0"/>
              <a:t>Zvlášť nebezpečné závadné látky</a:t>
            </a:r>
          </a:p>
          <a:p>
            <a:pPr lvl="1"/>
            <a:r>
              <a:rPr lang="cs-CZ" dirty="0"/>
              <a:t>R</a:t>
            </a:r>
            <a:r>
              <a:rPr lang="cs-CZ"/>
              <a:t>adioaktivní </a:t>
            </a:r>
            <a:r>
              <a:rPr lang="cs-CZ" dirty="0"/>
              <a:t>zářiči a radioaktivní odpady</a:t>
            </a:r>
          </a:p>
          <a:p>
            <a:pPr lvl="1"/>
            <a:r>
              <a:rPr lang="cs-CZ" altLang="cs-CZ" dirty="0"/>
              <a:t>Zasažen CHOPAV</a:t>
            </a:r>
          </a:p>
          <a:p>
            <a:pPr lvl="1"/>
            <a:r>
              <a:rPr lang="cs-CZ" altLang="cs-CZ" dirty="0"/>
              <a:t>Zasaženo ochranné pásmo</a:t>
            </a:r>
          </a:p>
          <a:p>
            <a:r>
              <a:rPr lang="cs-CZ" altLang="cs-CZ" dirty="0"/>
              <a:t>DZ: „</a:t>
            </a:r>
            <a:r>
              <a:rPr lang="cs-CZ" sz="2400" i="1" dirty="0"/>
              <a:t>Za závažné ohrožení jakosti vod je třeba považovat i případy vniknutí </a:t>
            </a:r>
            <a:r>
              <a:rPr lang="cs-CZ" sz="2400" i="1" u="sng" dirty="0"/>
              <a:t>závadných látek </a:t>
            </a:r>
            <a:r>
              <a:rPr lang="cs-CZ" sz="2400" i="1" dirty="0"/>
              <a:t>do prostředí, které souvisí s povrchovou nebo podzemní vodou“</a:t>
            </a:r>
            <a:endParaRPr lang="cs-CZ" altLang="cs-CZ" sz="2400" i="1" dirty="0"/>
          </a:p>
          <a:p>
            <a:endParaRPr lang="cs-CZ" dirty="0"/>
          </a:p>
        </p:txBody>
      </p:sp>
      <p:pic>
        <p:nvPicPr>
          <p:cNvPr id="4" name="Obrázek 3">
            <a:extLst>
              <a:ext uri="{FF2B5EF4-FFF2-40B4-BE49-F238E27FC236}">
                <a16:creationId xmlns:a16="http://schemas.microsoft.com/office/drawing/2014/main" id="{F6B9BF6E-EE1F-4AFD-BE2A-B0ACC8649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4001419904"/>
      </p:ext>
    </p:extLst>
  </p:cSld>
  <p:clrMapOvr>
    <a:masterClrMapping/>
  </p:clrMapOvr>
  <mc:AlternateContent xmlns:mc="http://schemas.openxmlformats.org/markup-compatibility/2006" xmlns:p14="http://schemas.microsoft.com/office/powerpoint/2010/main">
    <mc:Choice Requires="p14">
      <p:transition spd="slow" p14:dur="2000" advTm="83613"/>
    </mc:Choice>
    <mc:Fallback xmlns="">
      <p:transition spd="slow" advTm="83613"/>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686A44-9F98-4BCF-8A21-FBA5490C96A1}"/>
              </a:ext>
            </a:extLst>
          </p:cNvPr>
          <p:cNvSpPr>
            <a:spLocks noGrp="1"/>
          </p:cNvSpPr>
          <p:nvPr>
            <p:ph type="title"/>
          </p:nvPr>
        </p:nvSpPr>
        <p:spPr/>
        <p:txBody>
          <a:bodyPr/>
          <a:lstStyle/>
          <a:p>
            <a:r>
              <a:rPr lang="cs-CZ" dirty="0"/>
              <a:t>Další instituty – Opatření k nápravě</a:t>
            </a:r>
          </a:p>
        </p:txBody>
      </p:sp>
      <p:sp>
        <p:nvSpPr>
          <p:cNvPr id="3" name="Zástupný symbol pro obsah 2">
            <a:extLst>
              <a:ext uri="{FF2B5EF4-FFF2-40B4-BE49-F238E27FC236}">
                <a16:creationId xmlns:a16="http://schemas.microsoft.com/office/drawing/2014/main" id="{A01C61A9-7047-4D20-9F6E-69C2E154D454}"/>
              </a:ext>
            </a:extLst>
          </p:cNvPr>
          <p:cNvSpPr>
            <a:spLocks noGrp="1"/>
          </p:cNvSpPr>
          <p:nvPr>
            <p:ph idx="1"/>
          </p:nvPr>
        </p:nvSpPr>
        <p:spPr/>
        <p:txBody>
          <a:bodyPr/>
          <a:lstStyle/>
          <a:p>
            <a:r>
              <a:rPr lang="cs-CZ" dirty="0"/>
              <a:t>Odstranění následků havárie, nedovoleného vypouštění odpadních vod nebo nedovolené nakládání se závadnými látkami</a:t>
            </a:r>
          </a:p>
          <a:p>
            <a:r>
              <a:rPr lang="cs-CZ" dirty="0"/>
              <a:t>Vodoprávní úřad nebo ČIŽP uloží provést opatření k nápravě závadného stavu:</a:t>
            </a:r>
          </a:p>
          <a:p>
            <a:pPr lvl="1"/>
            <a:r>
              <a:rPr lang="cs-CZ" dirty="0"/>
              <a:t>Původci havárie</a:t>
            </a:r>
          </a:p>
          <a:p>
            <a:pPr lvl="1"/>
            <a:r>
              <a:rPr lang="cs-CZ" dirty="0"/>
              <a:t>Osobě, která porušila povinnosti k ochraně vod</a:t>
            </a:r>
          </a:p>
          <a:p>
            <a:r>
              <a:rPr lang="cs-CZ" dirty="0"/>
              <a:t>V případě prodlení či neplnění opatření, orgány zabezpečí samy na náklady</a:t>
            </a:r>
          </a:p>
        </p:txBody>
      </p:sp>
      <p:pic>
        <p:nvPicPr>
          <p:cNvPr id="4" name="Obrázek 3">
            <a:extLst>
              <a:ext uri="{FF2B5EF4-FFF2-40B4-BE49-F238E27FC236}">
                <a16:creationId xmlns:a16="http://schemas.microsoft.com/office/drawing/2014/main" id="{48995252-9708-49EB-AA5B-D2C4568CD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5" name="Šipka: dolů 4">
            <a:extLst>
              <a:ext uri="{FF2B5EF4-FFF2-40B4-BE49-F238E27FC236}">
                <a16:creationId xmlns:a16="http://schemas.microsoft.com/office/drawing/2014/main" id="{41026F43-7AD8-4CBD-8ABB-A2BED4FCE417}"/>
              </a:ext>
            </a:extLst>
          </p:cNvPr>
          <p:cNvSpPr/>
          <p:nvPr/>
        </p:nvSpPr>
        <p:spPr bwMode="auto">
          <a:xfrm rot="10800000">
            <a:off x="2730515" y="4607510"/>
            <a:ext cx="284085" cy="363985"/>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126647088"/>
      </p:ext>
    </p:extLst>
  </p:cSld>
  <p:clrMapOvr>
    <a:masterClrMapping/>
  </p:clrMapOvr>
  <mc:AlternateContent xmlns:mc="http://schemas.openxmlformats.org/markup-compatibility/2006" xmlns:p14="http://schemas.microsoft.com/office/powerpoint/2010/main">
    <mc:Choice Requires="p14">
      <p:transition spd="slow" p14:dur="2000" advTm="53006"/>
    </mc:Choice>
    <mc:Fallback xmlns="">
      <p:transition spd="slow" advTm="5300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9BE8CE-AF0C-4808-81C8-B86CA1D43688}"/>
              </a:ext>
            </a:extLst>
          </p:cNvPr>
          <p:cNvSpPr>
            <a:spLocks noGrp="1"/>
          </p:cNvSpPr>
          <p:nvPr>
            <p:ph type="title"/>
          </p:nvPr>
        </p:nvSpPr>
        <p:spPr>
          <a:xfrm>
            <a:off x="593541" y="187545"/>
            <a:ext cx="10753200" cy="451576"/>
          </a:xfrm>
        </p:spPr>
        <p:txBody>
          <a:bodyPr/>
          <a:lstStyle/>
          <a:p>
            <a:r>
              <a:rPr lang="cs-CZ" dirty="0"/>
              <a:t>Právní prameny</a:t>
            </a:r>
          </a:p>
        </p:txBody>
      </p:sp>
      <p:graphicFrame>
        <p:nvGraphicFramePr>
          <p:cNvPr id="4" name="Diagram 3">
            <a:extLst>
              <a:ext uri="{FF2B5EF4-FFF2-40B4-BE49-F238E27FC236}">
                <a16:creationId xmlns:a16="http://schemas.microsoft.com/office/drawing/2014/main" id="{AC2F4FEB-39CC-447E-B8B5-E0935CC7EB76}"/>
              </a:ext>
            </a:extLst>
          </p:cNvPr>
          <p:cNvGraphicFramePr/>
          <p:nvPr>
            <p:extLst>
              <p:ext uri="{D42A27DB-BD31-4B8C-83A1-F6EECF244321}">
                <p14:modId xmlns:p14="http://schemas.microsoft.com/office/powerpoint/2010/main" val="767456650"/>
              </p:ext>
            </p:extLst>
          </p:nvPr>
        </p:nvGraphicFramePr>
        <p:xfrm>
          <a:off x="1906141" y="107958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1671088"/>
      </p:ext>
    </p:extLst>
  </p:cSld>
  <p:clrMapOvr>
    <a:masterClrMapping/>
  </p:clrMapOvr>
  <mc:AlternateContent xmlns:mc="http://schemas.openxmlformats.org/markup-compatibility/2006" xmlns:p14="http://schemas.microsoft.com/office/powerpoint/2010/main">
    <mc:Choice Requires="p14">
      <p:transition spd="slow" p14:dur="2000" advTm="95019"/>
    </mc:Choice>
    <mc:Fallback xmlns="">
      <p:transition spd="slow" advTm="95019"/>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B54380-6DB3-4A79-B920-7CAC5383DA32}"/>
              </a:ext>
            </a:extLst>
          </p:cNvPr>
          <p:cNvSpPr>
            <a:spLocks noGrp="1"/>
          </p:cNvSpPr>
          <p:nvPr>
            <p:ph type="title"/>
          </p:nvPr>
        </p:nvSpPr>
        <p:spPr/>
        <p:txBody>
          <a:bodyPr/>
          <a:lstStyle/>
          <a:p>
            <a:r>
              <a:rPr lang="cs-CZ" dirty="0"/>
              <a:t>Další instituty – Opatření k nápravě</a:t>
            </a:r>
          </a:p>
        </p:txBody>
      </p:sp>
      <p:sp>
        <p:nvSpPr>
          <p:cNvPr id="3" name="Zástupný symbol pro obsah 2">
            <a:extLst>
              <a:ext uri="{FF2B5EF4-FFF2-40B4-BE49-F238E27FC236}">
                <a16:creationId xmlns:a16="http://schemas.microsoft.com/office/drawing/2014/main" id="{535D757E-DDB3-40B8-9057-531E14E0A530}"/>
              </a:ext>
            </a:extLst>
          </p:cNvPr>
          <p:cNvSpPr>
            <a:spLocks noGrp="1"/>
          </p:cNvSpPr>
          <p:nvPr>
            <p:ph idx="1"/>
          </p:nvPr>
        </p:nvSpPr>
        <p:spPr/>
        <p:txBody>
          <a:bodyPr/>
          <a:lstStyle/>
          <a:p>
            <a:r>
              <a:rPr lang="cs-CZ" dirty="0"/>
              <a:t>Pakliže by nebylo možné uložit konkrétní osobě opatření a hrozilo by závažné znečištění/ohrožení vod -&gt; zabezpečí vodoprávní úřad či ČIŽP z vlastního podnětu</a:t>
            </a:r>
          </a:p>
          <a:p>
            <a:endParaRPr lang="cs-CZ" dirty="0"/>
          </a:p>
          <a:p>
            <a:r>
              <a:rPr lang="cs-CZ" dirty="0"/>
              <a:t>K tomu kraj zřizuje zvláštní účet doplňovaný do 10M Kč</a:t>
            </a:r>
          </a:p>
          <a:p>
            <a:pPr lvl="1"/>
            <a:r>
              <a:rPr lang="cs-CZ" dirty="0"/>
              <a:t>Z účtu lze hradit i ekologickou újmu dle </a:t>
            </a:r>
            <a:r>
              <a:rPr lang="cs-CZ" dirty="0" err="1"/>
              <a:t>z.č</a:t>
            </a:r>
            <a:r>
              <a:rPr lang="cs-CZ" dirty="0"/>
              <a:t>. 167/2008 Sb.</a:t>
            </a:r>
          </a:p>
          <a:p>
            <a:r>
              <a:rPr lang="cs-CZ" dirty="0"/>
              <a:t>Vodoprávní úřady: </a:t>
            </a:r>
          </a:p>
          <a:p>
            <a:pPr lvl="1"/>
            <a:r>
              <a:rPr lang="cs-CZ" dirty="0"/>
              <a:t>zásadně OÚORP</a:t>
            </a:r>
          </a:p>
          <a:p>
            <a:pPr lvl="1"/>
            <a:r>
              <a:rPr lang="cs-CZ" dirty="0"/>
              <a:t>KÚ (§ 107 odst. 1 písm. d) – případy přesahující území správního obvodu</a:t>
            </a:r>
          </a:p>
        </p:txBody>
      </p:sp>
      <p:pic>
        <p:nvPicPr>
          <p:cNvPr id="4" name="Obrázek 3">
            <a:extLst>
              <a:ext uri="{FF2B5EF4-FFF2-40B4-BE49-F238E27FC236}">
                <a16:creationId xmlns:a16="http://schemas.microsoft.com/office/drawing/2014/main" id="{72E8C5BE-3D2D-411F-905A-E82B6C6513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
        <p:nvSpPr>
          <p:cNvPr id="5" name="Šipka: dolů 4">
            <a:extLst>
              <a:ext uri="{FF2B5EF4-FFF2-40B4-BE49-F238E27FC236}">
                <a16:creationId xmlns:a16="http://schemas.microsoft.com/office/drawing/2014/main" id="{12699BC8-9269-41BD-B69F-E6AEF6013680}"/>
              </a:ext>
            </a:extLst>
          </p:cNvPr>
          <p:cNvSpPr/>
          <p:nvPr/>
        </p:nvSpPr>
        <p:spPr bwMode="auto">
          <a:xfrm rot="10800000">
            <a:off x="9442034" y="4984005"/>
            <a:ext cx="284085" cy="363985"/>
          </a:xfrm>
          <a:prstGeom prst="downArrow">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6058191"/>
      </p:ext>
    </p:extLst>
  </p:cSld>
  <p:clrMapOvr>
    <a:masterClrMapping/>
  </p:clrMapOvr>
  <mc:AlternateContent xmlns:mc="http://schemas.openxmlformats.org/markup-compatibility/2006" xmlns:p14="http://schemas.microsoft.com/office/powerpoint/2010/main">
    <mc:Choice Requires="p14">
      <p:transition spd="slow" p14:dur="2000" advTm="75150"/>
    </mc:Choice>
    <mc:Fallback xmlns="">
      <p:transition spd="slow" advTm="7515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28E353F-BF47-4406-8AD4-23D10741EF7F}"/>
              </a:ext>
            </a:extLst>
          </p:cNvPr>
          <p:cNvSpPr>
            <a:spLocks noGrp="1"/>
          </p:cNvSpPr>
          <p:nvPr>
            <p:ph type="title"/>
          </p:nvPr>
        </p:nvSpPr>
        <p:spPr/>
        <p:txBody>
          <a:bodyPr/>
          <a:lstStyle/>
          <a:p>
            <a:r>
              <a:rPr lang="cs-CZ" dirty="0"/>
              <a:t>Bečva dle VZ</a:t>
            </a:r>
          </a:p>
        </p:txBody>
      </p:sp>
      <p:sp>
        <p:nvSpPr>
          <p:cNvPr id="3" name="Zástupný symbol pro obsah 2">
            <a:extLst>
              <a:ext uri="{FF2B5EF4-FFF2-40B4-BE49-F238E27FC236}">
                <a16:creationId xmlns:a16="http://schemas.microsoft.com/office/drawing/2014/main" id="{4157416F-B1FA-4EB0-8408-F77DB1CB028D}"/>
              </a:ext>
            </a:extLst>
          </p:cNvPr>
          <p:cNvSpPr>
            <a:spLocks noGrp="1"/>
          </p:cNvSpPr>
          <p:nvPr>
            <p:ph idx="1"/>
          </p:nvPr>
        </p:nvSpPr>
        <p:spPr/>
        <p:txBody>
          <a:bodyPr/>
          <a:lstStyle/>
          <a:p>
            <a:r>
              <a:rPr lang="cs-CZ" dirty="0"/>
              <a:t>Havárie?</a:t>
            </a:r>
          </a:p>
          <a:p>
            <a:pPr lvl="1"/>
            <a:r>
              <a:rPr lang="cs-CZ" dirty="0"/>
              <a:t>Kyanidy</a:t>
            </a:r>
          </a:p>
          <a:p>
            <a:pPr lvl="1"/>
            <a:r>
              <a:rPr lang="cs-CZ" dirty="0"/>
              <a:t>Fakultativní znaky</a:t>
            </a:r>
          </a:p>
          <a:p>
            <a:r>
              <a:rPr lang="cs-CZ" dirty="0"/>
              <a:t>§ 42 odst. 4 VZ, ale Rozsudek KS 29 A 40/2013</a:t>
            </a:r>
          </a:p>
          <a:p>
            <a:r>
              <a:rPr lang="cs-CZ" dirty="0"/>
              <a:t>Vodoprávní úřady:</a:t>
            </a:r>
          </a:p>
          <a:p>
            <a:pPr lvl="1"/>
            <a:r>
              <a:rPr lang="cs-CZ" dirty="0"/>
              <a:t>KÚ (případ přesahující správní obvod ÚORP) -&gt; ČIŽP</a:t>
            </a:r>
          </a:p>
          <a:p>
            <a:pPr lvl="1"/>
            <a:r>
              <a:rPr lang="cs-CZ" dirty="0"/>
              <a:t>Zvláštní účet kraje</a:t>
            </a:r>
          </a:p>
          <a:p>
            <a:r>
              <a:rPr lang="cs-CZ" dirty="0"/>
              <a:t>Aktuální </a:t>
            </a:r>
            <a:r>
              <a:rPr lang="cs-CZ" dirty="0" err="1">
                <a:hlinkClick r:id="rId4"/>
              </a:rPr>
              <a:t>info</a:t>
            </a:r>
            <a:endParaRPr lang="cs-CZ" dirty="0"/>
          </a:p>
          <a:p>
            <a:r>
              <a:rPr lang="cs-CZ" dirty="0"/>
              <a:t>Novela </a:t>
            </a:r>
            <a:r>
              <a:rPr lang="cs-CZ" dirty="0">
                <a:hlinkClick r:id="rId5"/>
              </a:rPr>
              <a:t>zákona</a:t>
            </a:r>
            <a:endParaRPr lang="cs-CZ" dirty="0"/>
          </a:p>
          <a:p>
            <a:pPr lvl="1"/>
            <a:endParaRPr lang="cs-CZ" dirty="0"/>
          </a:p>
          <a:p>
            <a:pPr lvl="1"/>
            <a:endParaRPr lang="cs-CZ" dirty="0"/>
          </a:p>
        </p:txBody>
      </p:sp>
      <p:pic>
        <p:nvPicPr>
          <p:cNvPr id="9" name="Obrázek 8">
            <a:extLst>
              <a:ext uri="{FF2B5EF4-FFF2-40B4-BE49-F238E27FC236}">
                <a16:creationId xmlns:a16="http://schemas.microsoft.com/office/drawing/2014/main" id="{133E2C6E-A1DF-4E0F-A0EB-688CD0E659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6854" y="3429000"/>
            <a:ext cx="4315146" cy="3429000"/>
          </a:xfrm>
          <a:prstGeom prst="rect">
            <a:avLst/>
          </a:prstGeom>
        </p:spPr>
      </p:pic>
      <p:pic>
        <p:nvPicPr>
          <p:cNvPr id="5" name="Obrázek 4">
            <a:extLst>
              <a:ext uri="{FF2B5EF4-FFF2-40B4-BE49-F238E27FC236}">
                <a16:creationId xmlns:a16="http://schemas.microsoft.com/office/drawing/2014/main" id="{9201892F-54C6-4A63-B349-E86D58BC1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272" y="319596"/>
            <a:ext cx="10856295" cy="5696618"/>
          </a:xfrm>
          <a:prstGeom prst="rect">
            <a:avLst/>
          </a:prstGeom>
        </p:spPr>
      </p:pic>
      <p:pic>
        <p:nvPicPr>
          <p:cNvPr id="6" name="Obrázek 5">
            <a:extLst>
              <a:ext uri="{FF2B5EF4-FFF2-40B4-BE49-F238E27FC236}">
                <a16:creationId xmlns:a16="http://schemas.microsoft.com/office/drawing/2014/main" id="{03A302DD-21C8-4641-AA10-47DAD708DA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8" name="Obrázek 7">
            <a:extLst>
              <a:ext uri="{FF2B5EF4-FFF2-40B4-BE49-F238E27FC236}">
                <a16:creationId xmlns:a16="http://schemas.microsoft.com/office/drawing/2014/main" id="{E1D2CF09-B0A9-4926-9BFB-AEE50C28AC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273" y="331357"/>
            <a:ext cx="10867726" cy="5681047"/>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4" name="Rukopis 3">
                <a:extLst>
                  <a:ext uri="{FF2B5EF4-FFF2-40B4-BE49-F238E27FC236}">
                    <a16:creationId xmlns:a16="http://schemas.microsoft.com/office/drawing/2014/main" id="{A16B8F26-39E3-4FD3-B5AF-5F9FA5EC7073}"/>
                  </a:ext>
                </a:extLst>
              </p14:cNvPr>
              <p14:cNvContentPartPr/>
              <p14:nvPr>
                <p:extLst>
                  <p:ext uri="{42D2F446-02D8-4167-A562-619A0277C38B}">
                    <p15:isNarration xmlns:p15="http://schemas.microsoft.com/office/powerpoint/2012/main" val="1"/>
                  </p:ext>
                </p:extLst>
              </p14:nvPr>
            </p14:nvContentPartPr>
            <p14:xfrm>
              <a:off x="6028199" y="2736539"/>
              <a:ext cx="2" cy="2"/>
            </p14:xfrm>
          </p:contentPart>
        </mc:Choice>
        <mc:Fallback xmlns="">
          <p:pic>
            <p:nvPicPr>
              <p:cNvPr id="4" name="Rukopis 3">
                <a:extLst>
                  <a:ext uri="{FF2B5EF4-FFF2-40B4-BE49-F238E27FC236}">
                    <a16:creationId xmlns:a16="http://schemas.microsoft.com/office/drawing/2014/main" id="{A16B8F26-39E3-4FD3-B5AF-5F9FA5EC7073}"/>
                  </a:ext>
                </a:extLst>
              </p:cNvPr>
              <p:cNvPicPr>
                <a:picLocks noGrp="1" noRot="1" noChangeAspect="1" noMove="1" noResize="1" noEditPoints="1" noAdjustHandles="1" noChangeArrowheads="1" noChangeShapeType="1"/>
              </p:cNvPicPr>
              <p:nvPr/>
            </p:nvPicPr>
            <p:blipFill>
              <a:blip r:embed="rId11"/>
              <a:stretch>
                <a:fillRect/>
              </a:stretch>
            </p:blipFill>
            <p:spPr>
              <a:xfrm>
                <a:off x="6028199" y="2736539"/>
                <a:ext cx="2" cy="2"/>
              </a:xfrm>
              <a:prstGeom prst="rect">
                <a:avLst/>
              </a:prstGeom>
            </p:spPr>
          </p:pic>
        </mc:Fallback>
      </mc:AlternateContent>
    </p:spTree>
    <p:custDataLst>
      <p:tags r:id="rId1"/>
    </p:custDataLst>
    <p:extLst>
      <p:ext uri="{BB962C8B-B14F-4D97-AF65-F5344CB8AC3E}">
        <p14:creationId xmlns:p14="http://schemas.microsoft.com/office/powerpoint/2010/main" val="706762315"/>
      </p:ext>
    </p:extLst>
  </p:cSld>
  <p:clrMapOvr>
    <a:masterClrMapping/>
  </p:clrMapOvr>
  <mc:AlternateContent xmlns:mc="http://schemas.openxmlformats.org/markup-compatibility/2006" xmlns:p14="http://schemas.microsoft.com/office/powerpoint/2010/main">
    <mc:Choice Requires="p14">
      <p:transition spd="slow" p14:dur="2000" advTm="572404"/>
    </mc:Choice>
    <mc:Fallback xmlns="">
      <p:transition spd="slow" advTm="57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md type="call" cmd="playFrom(0.0)">
                                      <p:cBhvr>
                                        <p:cTn id="7" dur="1" fill="hold"/>
                                        <p:tgtEl>
                                          <p:spTgt spid="4"/>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D9C350-E77A-437E-BA16-F6F511D59F55}"/>
              </a:ext>
            </a:extLst>
          </p:cNvPr>
          <p:cNvSpPr>
            <a:spLocks noGrp="1"/>
          </p:cNvSpPr>
          <p:nvPr>
            <p:ph type="title"/>
          </p:nvPr>
        </p:nvSpPr>
        <p:spPr/>
        <p:txBody>
          <a:bodyPr/>
          <a:lstStyle/>
          <a:p>
            <a:r>
              <a:rPr lang="cs-CZ" dirty="0"/>
              <a:t>Další instituty – Povodně</a:t>
            </a:r>
          </a:p>
        </p:txBody>
      </p:sp>
      <p:sp>
        <p:nvSpPr>
          <p:cNvPr id="3" name="Zástupný symbol pro obsah 2">
            <a:extLst>
              <a:ext uri="{FF2B5EF4-FFF2-40B4-BE49-F238E27FC236}">
                <a16:creationId xmlns:a16="http://schemas.microsoft.com/office/drawing/2014/main" id="{FC487CEB-1547-491F-9C9D-0D2DC1725A5A}"/>
              </a:ext>
            </a:extLst>
          </p:cNvPr>
          <p:cNvSpPr>
            <a:spLocks noGrp="1"/>
          </p:cNvSpPr>
          <p:nvPr>
            <p:ph idx="1"/>
          </p:nvPr>
        </p:nvSpPr>
        <p:spPr/>
        <p:txBody>
          <a:bodyPr/>
          <a:lstStyle/>
          <a:p>
            <a:r>
              <a:rPr lang="cs-CZ" dirty="0"/>
              <a:t>§ 63 a násl. VZ - </a:t>
            </a:r>
            <a:r>
              <a:rPr lang="cs-CZ" sz="2000" dirty="0">
                <a:hlinkClick r:id="rId2" action="ppaction://hlinksldjump"/>
              </a:rPr>
              <a:t>Definice</a:t>
            </a:r>
            <a:r>
              <a:rPr lang="cs-CZ" sz="2000" dirty="0"/>
              <a:t> a </a:t>
            </a:r>
            <a:r>
              <a:rPr lang="cs-CZ" sz="2000" dirty="0">
                <a:hlinkClick r:id="rId3" action="ppaction://hlinksldjump"/>
              </a:rPr>
              <a:t>koncepční</a:t>
            </a:r>
            <a:r>
              <a:rPr lang="cs-CZ" sz="2000" dirty="0"/>
              <a:t> nástroje viz výše</a:t>
            </a:r>
            <a:endParaRPr lang="cs-CZ" dirty="0"/>
          </a:p>
          <a:p>
            <a:r>
              <a:rPr lang="cs-CZ" dirty="0"/>
              <a:t>Druhy povodní:</a:t>
            </a:r>
          </a:p>
          <a:p>
            <a:pPr lvl="1"/>
            <a:r>
              <a:rPr lang="cs-CZ" dirty="0"/>
              <a:t>Přirozená povodeň - Přírodní jevy (dešťové srážky, chody ledů atd.)</a:t>
            </a:r>
          </a:p>
          <a:p>
            <a:pPr lvl="1"/>
            <a:r>
              <a:rPr lang="cs-CZ" dirty="0"/>
              <a:t>Zvláštní povodeň - Porucha vodního díla, kritická situace na vodním díle atd.</a:t>
            </a:r>
          </a:p>
          <a:p>
            <a:r>
              <a:rPr lang="cs-CZ" dirty="0"/>
              <a:t>Povodňové stupně I-III </a:t>
            </a:r>
          </a:p>
          <a:p>
            <a:r>
              <a:rPr lang="cs-CZ" dirty="0"/>
              <a:t>Ochrana před povodněmi</a:t>
            </a:r>
          </a:p>
          <a:p>
            <a:pPr lvl="1"/>
            <a:r>
              <a:rPr lang="cs-CZ" dirty="0"/>
              <a:t>činnosti a opatření k předcházení a zvládnutí povodňového rizika v ohroženém území</a:t>
            </a:r>
          </a:p>
          <a:p>
            <a:r>
              <a:rPr lang="cs-CZ" dirty="0"/>
              <a:t>Přípravná opatření x opatření prováděná při nebezpečí a při povodni x opatření po povodni</a:t>
            </a:r>
          </a:p>
        </p:txBody>
      </p:sp>
      <p:pic>
        <p:nvPicPr>
          <p:cNvPr id="4" name="Obrázek 3">
            <a:extLst>
              <a:ext uri="{FF2B5EF4-FFF2-40B4-BE49-F238E27FC236}">
                <a16:creationId xmlns:a16="http://schemas.microsoft.com/office/drawing/2014/main" id="{530C48E8-F609-4DD4-B2E7-D00D408A9A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1182838888"/>
      </p:ext>
    </p:extLst>
  </p:cSld>
  <p:clrMapOvr>
    <a:masterClrMapping/>
  </p:clrMapOvr>
  <mc:AlternateContent xmlns:mc="http://schemas.openxmlformats.org/markup-compatibility/2006" xmlns:p14="http://schemas.microsoft.com/office/powerpoint/2010/main">
    <mc:Choice Requires="p14">
      <p:transition spd="slow" p14:dur="2000" advTm="108321"/>
    </mc:Choice>
    <mc:Fallback xmlns="">
      <p:transition spd="slow" advTm="108321"/>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3401B7-0F9F-4854-AAE9-C1ACD936E92E}"/>
              </a:ext>
            </a:extLst>
          </p:cNvPr>
          <p:cNvSpPr>
            <a:spLocks noGrp="1"/>
          </p:cNvSpPr>
          <p:nvPr>
            <p:ph type="title"/>
          </p:nvPr>
        </p:nvSpPr>
        <p:spPr/>
        <p:txBody>
          <a:bodyPr/>
          <a:lstStyle/>
          <a:p>
            <a:r>
              <a:rPr lang="cs-CZ" dirty="0"/>
              <a:t>Další instituty – Sucho – opatření</a:t>
            </a:r>
          </a:p>
        </p:txBody>
      </p:sp>
      <p:pic>
        <p:nvPicPr>
          <p:cNvPr id="5" name="Obrázek 4">
            <a:extLst>
              <a:ext uri="{FF2B5EF4-FFF2-40B4-BE49-F238E27FC236}">
                <a16:creationId xmlns:a16="http://schemas.microsoft.com/office/drawing/2014/main" id="{AB12BF0F-99C2-4286-BE0C-05BB79FD9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42" y="1371068"/>
            <a:ext cx="11846117" cy="4509897"/>
          </a:xfrm>
          <a:prstGeom prst="rect">
            <a:avLst/>
          </a:prstGeom>
        </p:spPr>
      </p:pic>
      <p:pic>
        <p:nvPicPr>
          <p:cNvPr id="6" name="Obrázek 5">
            <a:extLst>
              <a:ext uri="{FF2B5EF4-FFF2-40B4-BE49-F238E27FC236}">
                <a16:creationId xmlns:a16="http://schemas.microsoft.com/office/drawing/2014/main" id="{D626CE8C-333B-48CE-A0C1-E9792AACC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cxnSp>
        <p:nvCxnSpPr>
          <p:cNvPr id="8" name="Přímá spojnice 7">
            <a:extLst>
              <a:ext uri="{FF2B5EF4-FFF2-40B4-BE49-F238E27FC236}">
                <a16:creationId xmlns:a16="http://schemas.microsoft.com/office/drawing/2014/main" id="{77C62B5A-50CE-4B1E-8B0A-F6FB7D5D02AA}"/>
              </a:ext>
            </a:extLst>
          </p:cNvPr>
          <p:cNvCxnSpPr>
            <a:cxnSpLocks/>
          </p:cNvCxnSpPr>
          <p:nvPr/>
        </p:nvCxnSpPr>
        <p:spPr bwMode="auto">
          <a:xfrm>
            <a:off x="976544" y="2574524"/>
            <a:ext cx="6835806"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Přímá spojnice 9">
            <a:extLst>
              <a:ext uri="{FF2B5EF4-FFF2-40B4-BE49-F238E27FC236}">
                <a16:creationId xmlns:a16="http://schemas.microsoft.com/office/drawing/2014/main" id="{BB25D3F6-9531-4B83-826A-BAE04703FBD7}"/>
              </a:ext>
            </a:extLst>
          </p:cNvPr>
          <p:cNvCxnSpPr>
            <a:cxnSpLocks/>
          </p:cNvCxnSpPr>
          <p:nvPr/>
        </p:nvCxnSpPr>
        <p:spPr bwMode="auto">
          <a:xfrm>
            <a:off x="976544" y="2938509"/>
            <a:ext cx="5877017"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Přímá spojnice 11">
            <a:extLst>
              <a:ext uri="{FF2B5EF4-FFF2-40B4-BE49-F238E27FC236}">
                <a16:creationId xmlns:a16="http://schemas.microsoft.com/office/drawing/2014/main" id="{5C12FF3A-A846-44E5-A971-485A334C9429}"/>
              </a:ext>
            </a:extLst>
          </p:cNvPr>
          <p:cNvCxnSpPr>
            <a:cxnSpLocks/>
          </p:cNvCxnSpPr>
          <p:nvPr/>
        </p:nvCxnSpPr>
        <p:spPr bwMode="auto">
          <a:xfrm>
            <a:off x="976544" y="3302493"/>
            <a:ext cx="4944862" cy="0"/>
          </a:xfrm>
          <a:prstGeom prst="line">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60977277"/>
      </p:ext>
    </p:extLst>
  </p:cSld>
  <p:clrMapOvr>
    <a:masterClrMapping/>
  </p:clrMapOvr>
  <mc:AlternateContent xmlns:mc="http://schemas.openxmlformats.org/markup-compatibility/2006" xmlns:p14="http://schemas.microsoft.com/office/powerpoint/2010/main">
    <mc:Choice Requires="p14">
      <p:transition spd="slow" p14:dur="2000" advTm="48117"/>
    </mc:Choice>
    <mc:Fallback xmlns="">
      <p:transition spd="slow" advTm="48117"/>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E9196C-6042-4B0B-8064-A796653D4FD5}"/>
              </a:ext>
            </a:extLst>
          </p:cNvPr>
          <p:cNvSpPr>
            <a:spLocks noGrp="1"/>
          </p:cNvSpPr>
          <p:nvPr>
            <p:ph type="title"/>
          </p:nvPr>
        </p:nvSpPr>
        <p:spPr/>
        <p:txBody>
          <a:bodyPr/>
          <a:lstStyle/>
          <a:p>
            <a:r>
              <a:rPr lang="cs-CZ" dirty="0"/>
              <a:t>Přesahy do jiných zákonů - ZOPK</a:t>
            </a:r>
          </a:p>
        </p:txBody>
      </p:sp>
      <p:sp>
        <p:nvSpPr>
          <p:cNvPr id="3" name="Zástupný symbol pro obsah 2">
            <a:extLst>
              <a:ext uri="{FF2B5EF4-FFF2-40B4-BE49-F238E27FC236}">
                <a16:creationId xmlns:a16="http://schemas.microsoft.com/office/drawing/2014/main" id="{2F6AF90D-0FC4-4B77-B6AA-BA1E91103F1A}"/>
              </a:ext>
            </a:extLst>
          </p:cNvPr>
          <p:cNvSpPr>
            <a:spLocks noGrp="1"/>
          </p:cNvSpPr>
          <p:nvPr>
            <p:ph idx="1"/>
          </p:nvPr>
        </p:nvSpPr>
        <p:spPr/>
        <p:txBody>
          <a:bodyPr/>
          <a:lstStyle/>
          <a:p>
            <a:r>
              <a:rPr lang="cs-CZ" dirty="0"/>
              <a:t>Významné krajinné prvky (§ 3 odst. 1 písm. b) zákona č. 114/1992 Sb.)</a:t>
            </a:r>
          </a:p>
          <a:p>
            <a:pPr lvl="1"/>
            <a:r>
              <a:rPr lang="cs-CZ" dirty="0"/>
              <a:t>Vodní toky</a:t>
            </a:r>
          </a:p>
          <a:p>
            <a:pPr lvl="1"/>
            <a:r>
              <a:rPr lang="cs-CZ" dirty="0"/>
              <a:t>Rybníky</a:t>
            </a:r>
          </a:p>
          <a:p>
            <a:pPr lvl="1"/>
            <a:r>
              <a:rPr lang="cs-CZ" dirty="0"/>
              <a:t>Jezera</a:t>
            </a:r>
          </a:p>
          <a:p>
            <a:pPr lvl="1"/>
            <a:r>
              <a:rPr lang="cs-CZ" dirty="0"/>
              <a:t>Údolní nivy</a:t>
            </a:r>
          </a:p>
          <a:p>
            <a:r>
              <a:rPr lang="cs-CZ" dirty="0"/>
              <a:t>Územní systém ekologické stability</a:t>
            </a:r>
          </a:p>
          <a:p>
            <a:r>
              <a:rPr lang="cs-CZ" dirty="0"/>
              <a:t>Zvláště chráněná území</a:t>
            </a:r>
          </a:p>
          <a:p>
            <a:r>
              <a:rPr lang="cs-CZ" dirty="0"/>
              <a:t>Natura  2000</a:t>
            </a:r>
          </a:p>
          <a:p>
            <a:pPr lvl="1"/>
            <a:endParaRPr lang="cs-CZ" dirty="0"/>
          </a:p>
        </p:txBody>
      </p:sp>
      <p:pic>
        <p:nvPicPr>
          <p:cNvPr id="4" name="Obrázek 3">
            <a:extLst>
              <a:ext uri="{FF2B5EF4-FFF2-40B4-BE49-F238E27FC236}">
                <a16:creationId xmlns:a16="http://schemas.microsoft.com/office/drawing/2014/main" id="{26F3DFF3-C897-47AA-AAEB-122B1740D1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6" name="Obrázek 5">
            <a:extLst>
              <a:ext uri="{FF2B5EF4-FFF2-40B4-BE49-F238E27FC236}">
                <a16:creationId xmlns:a16="http://schemas.microsoft.com/office/drawing/2014/main" id="{EB5DC2AA-BF62-403B-8DFD-6DEB5A2523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6" y="2167129"/>
            <a:ext cx="11417058" cy="2374488"/>
          </a:xfrm>
          <a:prstGeom prst="rect">
            <a:avLst/>
          </a:prstGeom>
        </p:spPr>
      </p:pic>
    </p:spTree>
    <p:custDataLst>
      <p:tags r:id="rId1"/>
    </p:custDataLst>
    <p:extLst>
      <p:ext uri="{BB962C8B-B14F-4D97-AF65-F5344CB8AC3E}">
        <p14:creationId xmlns:p14="http://schemas.microsoft.com/office/powerpoint/2010/main" val="2355583532"/>
      </p:ext>
    </p:extLst>
  </p:cSld>
  <p:clrMapOvr>
    <a:masterClrMapping/>
  </p:clrMapOvr>
  <mc:AlternateContent xmlns:mc="http://schemas.openxmlformats.org/markup-compatibility/2006" xmlns:p14="http://schemas.microsoft.com/office/powerpoint/2010/main">
    <mc:Choice Requires="p14">
      <p:transition spd="slow" p14:dur="2000" advTm="130497"/>
    </mc:Choice>
    <mc:Fallback xmlns="">
      <p:transition spd="slow" advTm="1304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8355F3-0845-48F4-A067-6BE22A4FD269}"/>
              </a:ext>
            </a:extLst>
          </p:cNvPr>
          <p:cNvSpPr>
            <a:spLocks noGrp="1"/>
          </p:cNvSpPr>
          <p:nvPr>
            <p:ph type="title"/>
          </p:nvPr>
        </p:nvSpPr>
        <p:spPr/>
        <p:txBody>
          <a:bodyPr/>
          <a:lstStyle/>
          <a:p>
            <a:r>
              <a:rPr lang="cs-CZ" dirty="0"/>
              <a:t>Přesahy do jiných zákonů</a:t>
            </a:r>
          </a:p>
        </p:txBody>
      </p:sp>
      <p:sp>
        <p:nvSpPr>
          <p:cNvPr id="3" name="Zástupný symbol pro obsah 2">
            <a:extLst>
              <a:ext uri="{FF2B5EF4-FFF2-40B4-BE49-F238E27FC236}">
                <a16:creationId xmlns:a16="http://schemas.microsoft.com/office/drawing/2014/main" id="{85BBB717-BC43-432D-A587-BA3284AF87AA}"/>
              </a:ext>
            </a:extLst>
          </p:cNvPr>
          <p:cNvSpPr>
            <a:spLocks noGrp="1"/>
          </p:cNvSpPr>
          <p:nvPr>
            <p:ph idx="1"/>
          </p:nvPr>
        </p:nvSpPr>
        <p:spPr>
          <a:xfrm>
            <a:off x="720000" y="1692002"/>
            <a:ext cx="10753200" cy="4592066"/>
          </a:xfrm>
        </p:spPr>
        <p:txBody>
          <a:bodyPr/>
          <a:lstStyle/>
          <a:p>
            <a:r>
              <a:rPr lang="cs-CZ" dirty="0"/>
              <a:t>Lesní zákon (č. 289/2015 Sb.)</a:t>
            </a:r>
          </a:p>
          <a:p>
            <a:pPr lvl="1"/>
            <a:r>
              <a:rPr lang="cs-CZ" dirty="0" err="1"/>
              <a:t>Vodoochranná</a:t>
            </a:r>
            <a:r>
              <a:rPr lang="cs-CZ" dirty="0"/>
              <a:t> funkce lesa</a:t>
            </a:r>
          </a:p>
          <a:p>
            <a:pPr lvl="1"/>
            <a:r>
              <a:rPr lang="cs-CZ" dirty="0"/>
              <a:t>Meliorace a hrazení bystřin v lesích § 35</a:t>
            </a:r>
          </a:p>
          <a:p>
            <a:endParaRPr lang="cs-CZ" dirty="0"/>
          </a:p>
          <a:p>
            <a:r>
              <a:rPr lang="cs-CZ" dirty="0"/>
              <a:t>Pozemkové úpravy (č. 139/2002 Sb.)</a:t>
            </a:r>
          </a:p>
          <a:p>
            <a:pPr lvl="1"/>
            <a:r>
              <a:rPr lang="cs-CZ" dirty="0"/>
              <a:t>Vodohospodářské opatření § 9 odst. 8 a 9</a:t>
            </a:r>
          </a:p>
          <a:p>
            <a:pPr lvl="1"/>
            <a:endParaRPr lang="cs-CZ" dirty="0"/>
          </a:p>
          <a:p>
            <a:r>
              <a:rPr lang="cs-CZ" dirty="0"/>
              <a:t>Veřejné zdraví (č. 258/2000 Sb.)</a:t>
            </a:r>
          </a:p>
          <a:p>
            <a:pPr lvl="1"/>
            <a:r>
              <a:rPr lang="cs-CZ" dirty="0"/>
              <a:t>Koupaliště, bazény a sauny</a:t>
            </a:r>
          </a:p>
          <a:p>
            <a:pPr lvl="1"/>
            <a:r>
              <a:rPr lang="cs-CZ" dirty="0"/>
              <a:t>Šedá/užitková voda</a:t>
            </a:r>
          </a:p>
          <a:p>
            <a:endParaRPr lang="cs-CZ" dirty="0"/>
          </a:p>
          <a:p>
            <a:r>
              <a:rPr lang="cs-CZ" dirty="0"/>
              <a:t>Stavební zákon</a:t>
            </a:r>
          </a:p>
          <a:p>
            <a:pPr lvl="1"/>
            <a:r>
              <a:rPr lang="cs-CZ" dirty="0"/>
              <a:t>Vodní díla</a:t>
            </a:r>
          </a:p>
        </p:txBody>
      </p:sp>
    </p:spTree>
    <p:extLst>
      <p:ext uri="{BB962C8B-B14F-4D97-AF65-F5344CB8AC3E}">
        <p14:creationId xmlns:p14="http://schemas.microsoft.com/office/powerpoint/2010/main" val="1199352303"/>
      </p:ext>
    </p:extLst>
  </p:cSld>
  <p:clrMapOvr>
    <a:masterClrMapping/>
  </p:clrMapOvr>
  <mc:AlternateContent xmlns:mc="http://schemas.openxmlformats.org/markup-compatibility/2006" xmlns:p14="http://schemas.microsoft.com/office/powerpoint/2010/main">
    <mc:Choice Requires="p14">
      <p:transition spd="slow" p14:dur="2000" advTm="27327"/>
    </mc:Choice>
    <mc:Fallback xmlns="">
      <p:transition spd="slow" advTm="27327"/>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2782E93F-C83F-459E-9435-727F2062E7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3" name="Obrázek 2">
            <a:extLst>
              <a:ext uri="{FF2B5EF4-FFF2-40B4-BE49-F238E27FC236}">
                <a16:creationId xmlns:a16="http://schemas.microsoft.com/office/drawing/2014/main" id="{9989E89D-7B42-4012-8752-4D3C706F38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457325"/>
            <a:ext cx="5715000" cy="3943350"/>
          </a:xfrm>
          <a:prstGeom prst="rect">
            <a:avLst/>
          </a:prstGeom>
        </p:spPr>
      </p:pic>
    </p:spTree>
    <p:extLst>
      <p:ext uri="{BB962C8B-B14F-4D97-AF65-F5344CB8AC3E}">
        <p14:creationId xmlns:p14="http://schemas.microsoft.com/office/powerpoint/2010/main" val="3033040436"/>
      </p:ext>
    </p:extLst>
  </p:cSld>
  <p:clrMapOvr>
    <a:masterClrMapping/>
  </p:clrMapOvr>
  <mc:AlternateContent xmlns:mc="http://schemas.openxmlformats.org/markup-compatibility/2006" xmlns:p14="http://schemas.microsoft.com/office/powerpoint/2010/main">
    <mc:Choice Requires="p14">
      <p:transition spd="slow" p14:dur="2000" advTm="13451"/>
    </mc:Choice>
    <mc:Fallback xmlns="">
      <p:transition spd="slow" advTm="13451"/>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7FCAEFE2-6B27-4881-A7EE-100CCE2FE293}"/>
              </a:ext>
            </a:extLst>
          </p:cNvPr>
          <p:cNvSpPr>
            <a:spLocks noGrp="1"/>
          </p:cNvSpPr>
          <p:nvPr>
            <p:ph idx="1"/>
          </p:nvPr>
        </p:nvSpPr>
        <p:spPr>
          <a:xfrm>
            <a:off x="719400" y="2650812"/>
            <a:ext cx="10753200" cy="1556375"/>
          </a:xfrm>
        </p:spPr>
        <p:txBody>
          <a:bodyPr/>
          <a:lstStyle/>
          <a:p>
            <a:pPr marL="72000" indent="0" algn="ctr">
              <a:buNone/>
            </a:pPr>
            <a:r>
              <a:rPr lang="cs-CZ" dirty="0"/>
              <a:t>Děkuji za pozornost!</a:t>
            </a:r>
          </a:p>
        </p:txBody>
      </p:sp>
    </p:spTree>
    <p:extLst>
      <p:ext uri="{BB962C8B-B14F-4D97-AF65-F5344CB8AC3E}">
        <p14:creationId xmlns:p14="http://schemas.microsoft.com/office/powerpoint/2010/main" val="6603991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8C38BA-F4D8-4A2E-9807-432BAB778337}"/>
              </a:ext>
            </a:extLst>
          </p:cNvPr>
          <p:cNvSpPr>
            <a:spLocks noGrp="1"/>
          </p:cNvSpPr>
          <p:nvPr>
            <p:ph type="title"/>
          </p:nvPr>
        </p:nvSpPr>
        <p:spPr/>
        <p:txBody>
          <a:bodyPr/>
          <a:lstStyle/>
          <a:p>
            <a:r>
              <a:rPr lang="cs-CZ" dirty="0"/>
              <a:t>Zdroje</a:t>
            </a:r>
          </a:p>
        </p:txBody>
      </p:sp>
      <p:sp>
        <p:nvSpPr>
          <p:cNvPr id="3" name="Zástupný symbol pro obsah 2">
            <a:extLst>
              <a:ext uri="{FF2B5EF4-FFF2-40B4-BE49-F238E27FC236}">
                <a16:creationId xmlns:a16="http://schemas.microsoft.com/office/drawing/2014/main" id="{7D0BFBA8-46C4-4230-8B26-1369C1FE6A5F}"/>
              </a:ext>
            </a:extLst>
          </p:cNvPr>
          <p:cNvSpPr>
            <a:spLocks noGrp="1"/>
          </p:cNvSpPr>
          <p:nvPr>
            <p:ph idx="1"/>
          </p:nvPr>
        </p:nvSpPr>
        <p:spPr>
          <a:xfrm>
            <a:off x="719400" y="1456271"/>
            <a:ext cx="10753200" cy="4139998"/>
          </a:xfrm>
        </p:spPr>
        <p:txBody>
          <a:bodyPr/>
          <a:lstStyle/>
          <a:p>
            <a:r>
              <a:rPr lang="cs-CZ" dirty="0"/>
              <a:t>Jančářová, I: Základy práva životního prostředí pro bakaláře, MU, 2020</a:t>
            </a:r>
          </a:p>
          <a:p>
            <a:r>
              <a:rPr lang="cs-CZ" dirty="0"/>
              <a:t>Jančářová, I: Základy práva životního prostředí pro bakaláře, MU, 2020</a:t>
            </a:r>
          </a:p>
          <a:p>
            <a:r>
              <a:rPr lang="cs-CZ" dirty="0"/>
              <a:t>Průchová, Ivana, Hanák, Jakub a kolektiv. Voda v právních vztazích, MU Brno 2014, </a:t>
            </a:r>
          </a:p>
          <a:p>
            <a:r>
              <a:rPr lang="cs-CZ" dirty="0"/>
              <a:t>Průchová I: Vodní právo – přednáška, MU, 2020</a:t>
            </a:r>
          </a:p>
          <a:p>
            <a:pPr marL="72000" indent="0" algn="ctr">
              <a:buNone/>
            </a:pPr>
            <a:endParaRPr lang="cs-CZ" dirty="0"/>
          </a:p>
          <a:p>
            <a:pPr marL="72000" indent="0" algn="ctr">
              <a:buNone/>
            </a:pPr>
            <a:r>
              <a:rPr lang="cs-CZ" dirty="0"/>
              <a:t>Jiri.Vodicka@law.muni.cz</a:t>
            </a:r>
          </a:p>
          <a:p>
            <a:endParaRPr lang="cs-CZ" dirty="0"/>
          </a:p>
        </p:txBody>
      </p:sp>
      <p:pic>
        <p:nvPicPr>
          <p:cNvPr id="5" name="Obrázek 4">
            <a:extLst>
              <a:ext uri="{FF2B5EF4-FFF2-40B4-BE49-F238E27FC236}">
                <a16:creationId xmlns:a16="http://schemas.microsoft.com/office/drawing/2014/main" id="{DB4AE318-84EC-4EAF-92C6-11917F8C39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3521652816"/>
      </p:ext>
    </p:extLst>
  </p:cSld>
  <p:clrMapOvr>
    <a:masterClrMapping/>
  </p:clrMapOvr>
  <mc:AlternateContent xmlns:mc="http://schemas.openxmlformats.org/markup-compatibility/2006" xmlns:p14="http://schemas.microsoft.com/office/powerpoint/2010/main">
    <mc:Choice Requires="p14">
      <p:transition spd="slow" p14:dur="2000" advTm="11718"/>
    </mc:Choice>
    <mc:Fallback xmlns="">
      <p:transition spd="slow" advTm="117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4B4CC4-27B8-4A01-82E1-AAA4970660AA}"/>
              </a:ext>
            </a:extLst>
          </p:cNvPr>
          <p:cNvSpPr>
            <a:spLocks noGrp="1"/>
          </p:cNvSpPr>
          <p:nvPr>
            <p:ph type="title"/>
          </p:nvPr>
        </p:nvSpPr>
        <p:spPr>
          <a:xfrm>
            <a:off x="202727" y="2610885"/>
            <a:ext cx="2279534" cy="2112884"/>
          </a:xfrm>
        </p:spPr>
        <p:txBody>
          <a:bodyPr/>
          <a:lstStyle/>
          <a:p>
            <a:r>
              <a:rPr lang="cs-CZ" sz="3600" dirty="0"/>
              <a:t>Právní </a:t>
            </a:r>
            <a:br>
              <a:rPr lang="cs-CZ" sz="3600" dirty="0"/>
            </a:br>
            <a:r>
              <a:rPr lang="cs-CZ" sz="3600" dirty="0"/>
              <a:t>prameny – ČR</a:t>
            </a:r>
          </a:p>
        </p:txBody>
      </p:sp>
      <p:sp>
        <p:nvSpPr>
          <p:cNvPr id="3" name="Zástupný symbol pro obsah 2">
            <a:extLst>
              <a:ext uri="{FF2B5EF4-FFF2-40B4-BE49-F238E27FC236}">
                <a16:creationId xmlns:a16="http://schemas.microsoft.com/office/drawing/2014/main" id="{C235EF19-59CD-45A3-94D2-A25697125EBA}"/>
              </a:ext>
            </a:extLst>
          </p:cNvPr>
          <p:cNvSpPr>
            <a:spLocks noGrp="1"/>
          </p:cNvSpPr>
          <p:nvPr>
            <p:ph idx="1"/>
          </p:nvPr>
        </p:nvSpPr>
        <p:spPr/>
        <p:txBody>
          <a:bodyPr/>
          <a:lstStyle/>
          <a:p>
            <a:pPr>
              <a:lnSpc>
                <a:spcPct val="80000"/>
              </a:lnSpc>
              <a:defRPr/>
            </a:pPr>
            <a:endParaRPr lang="cs-CZ" altLang="cs-CZ" sz="2000" dirty="0"/>
          </a:p>
          <a:p>
            <a:pPr>
              <a:lnSpc>
                <a:spcPct val="80000"/>
              </a:lnSpc>
              <a:defRPr/>
            </a:pPr>
            <a:endParaRPr lang="cs-CZ" altLang="cs-CZ" sz="2000" dirty="0"/>
          </a:p>
          <a:p>
            <a:pPr>
              <a:lnSpc>
                <a:spcPct val="80000"/>
              </a:lnSpc>
              <a:defRPr/>
            </a:pPr>
            <a:endParaRPr lang="cs-CZ" altLang="cs-CZ" sz="2000" dirty="0"/>
          </a:p>
          <a:p>
            <a:endParaRPr lang="cs-CZ" dirty="0"/>
          </a:p>
          <a:p>
            <a:endParaRPr lang="cs-CZ" dirty="0"/>
          </a:p>
        </p:txBody>
      </p:sp>
      <p:graphicFrame>
        <p:nvGraphicFramePr>
          <p:cNvPr id="6" name="Diagram 5">
            <a:extLst>
              <a:ext uri="{FF2B5EF4-FFF2-40B4-BE49-F238E27FC236}">
                <a16:creationId xmlns:a16="http://schemas.microsoft.com/office/drawing/2014/main" id="{ACE18ACB-F1CF-4348-8FCB-6EEAC8608729}"/>
              </a:ext>
            </a:extLst>
          </p:cNvPr>
          <p:cNvGraphicFramePr/>
          <p:nvPr>
            <p:extLst>
              <p:ext uri="{D42A27DB-BD31-4B8C-83A1-F6EECF244321}">
                <p14:modId xmlns:p14="http://schemas.microsoft.com/office/powerpoint/2010/main" val="2574449446"/>
              </p:ext>
            </p:extLst>
          </p:nvPr>
        </p:nvGraphicFramePr>
        <p:xfrm>
          <a:off x="1692613" y="184827"/>
          <a:ext cx="9319973" cy="66731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ál 6">
            <a:extLst>
              <a:ext uri="{FF2B5EF4-FFF2-40B4-BE49-F238E27FC236}">
                <a16:creationId xmlns:a16="http://schemas.microsoft.com/office/drawing/2014/main" id="{493879AB-ACAA-4847-8EDB-D4BF77FDE236}"/>
              </a:ext>
            </a:extLst>
          </p:cNvPr>
          <p:cNvSpPr/>
          <p:nvPr/>
        </p:nvSpPr>
        <p:spPr bwMode="auto">
          <a:xfrm>
            <a:off x="1828800" y="554477"/>
            <a:ext cx="9319973" cy="1400783"/>
          </a:xfrm>
          <a:prstGeom prst="ellipse">
            <a:avLst/>
          </a:prstGeom>
          <a:noFill/>
          <a:ln w="57150" cap="flat" cmpd="sng" algn="ctr">
            <a:solidFill>
              <a:schemeClr val="accent2"/>
            </a:solid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3582155304"/>
      </p:ext>
    </p:extLst>
  </p:cSld>
  <p:clrMapOvr>
    <a:masterClrMapping/>
  </p:clrMapOvr>
  <mc:AlternateContent xmlns:mc="http://schemas.openxmlformats.org/markup-compatibility/2006" xmlns:p14="http://schemas.microsoft.com/office/powerpoint/2010/main">
    <mc:Choice Requires="p14">
      <p:transition spd="slow" p14:dur="2000" advTm="99082"/>
    </mc:Choice>
    <mc:Fallback xmlns="">
      <p:transition spd="slow" advTm="99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B88FEA-4A1E-4236-9707-810342CEA836}"/>
              </a:ext>
            </a:extLst>
          </p:cNvPr>
          <p:cNvSpPr>
            <a:spLocks noGrp="1"/>
          </p:cNvSpPr>
          <p:nvPr>
            <p:ph type="title"/>
          </p:nvPr>
        </p:nvSpPr>
        <p:spPr/>
        <p:txBody>
          <a:bodyPr/>
          <a:lstStyle/>
          <a:p>
            <a:r>
              <a:rPr lang="cs-CZ" dirty="0"/>
              <a:t>Základní pojmy</a:t>
            </a:r>
          </a:p>
        </p:txBody>
      </p:sp>
      <p:sp>
        <p:nvSpPr>
          <p:cNvPr id="3" name="Zástupný symbol pro obsah 2">
            <a:extLst>
              <a:ext uri="{FF2B5EF4-FFF2-40B4-BE49-F238E27FC236}">
                <a16:creationId xmlns:a16="http://schemas.microsoft.com/office/drawing/2014/main" id="{7B1A82B6-5F4B-4961-AD44-B8F5B03FAE91}"/>
              </a:ext>
            </a:extLst>
          </p:cNvPr>
          <p:cNvSpPr>
            <a:spLocks noGrp="1"/>
          </p:cNvSpPr>
          <p:nvPr>
            <p:ph idx="1"/>
          </p:nvPr>
        </p:nvSpPr>
        <p:spPr/>
        <p:txBody>
          <a:bodyPr/>
          <a:lstStyle/>
          <a:p>
            <a:r>
              <a:rPr lang="cs-CZ" b="1" dirty="0"/>
              <a:t>Cílem ochrany vod </a:t>
            </a:r>
            <a:r>
              <a:rPr lang="cs-CZ" dirty="0"/>
              <a:t>je: „</a:t>
            </a:r>
            <a:r>
              <a:rPr lang="cs-CZ" i="1" u="sng" dirty="0"/>
              <a:t>dobrý stav povrchových a podzemních vod</a:t>
            </a:r>
            <a:r>
              <a:rPr lang="cs-CZ" dirty="0"/>
              <a:t>“ </a:t>
            </a:r>
          </a:p>
          <a:p>
            <a:pPr lvl="1"/>
            <a:r>
              <a:rPr lang="cs-CZ" i="1" dirty="0"/>
              <a:t>Dobrým stavem povrchových vod se rozumí takový stav útvaru </a:t>
            </a:r>
            <a:r>
              <a:rPr lang="cs-CZ" i="1" u="sng" dirty="0"/>
              <a:t>povrchové vody, kdy je jeho ekologický</a:t>
            </a:r>
            <a:r>
              <a:rPr lang="cs-CZ" i="1" dirty="0"/>
              <a:t> i chemický stav přinejmenším dobrý.</a:t>
            </a:r>
          </a:p>
          <a:p>
            <a:pPr lvl="1"/>
            <a:r>
              <a:rPr lang="cs-CZ" i="1" dirty="0"/>
              <a:t>Dobrým stavem podzemních vod se rozumí takový stav útvaru </a:t>
            </a:r>
            <a:r>
              <a:rPr lang="cs-CZ" i="1" u="sng" dirty="0"/>
              <a:t>podzemních vod, kdy je jeho kvantitativní</a:t>
            </a:r>
            <a:r>
              <a:rPr lang="cs-CZ" i="1" dirty="0"/>
              <a:t> i chemický stav přinejmenším dobrý.</a:t>
            </a:r>
          </a:p>
          <a:p>
            <a:pPr lvl="1"/>
            <a:endParaRPr lang="cs-CZ" i="1" dirty="0"/>
          </a:p>
          <a:p>
            <a:r>
              <a:rPr lang="cs-CZ" dirty="0"/>
              <a:t>Upřesnění a stanovení bližších podmínek, ale i </a:t>
            </a:r>
            <a:r>
              <a:rPr lang="cs-CZ" b="1" u="sng" dirty="0"/>
              <a:t>výjimek</a:t>
            </a:r>
            <a:r>
              <a:rPr lang="cs-CZ" b="1" dirty="0"/>
              <a:t> </a:t>
            </a:r>
            <a:r>
              <a:rPr lang="cs-CZ" dirty="0">
                <a:hlinkClick r:id="rId3" action="ppaction://hlinksldjump"/>
              </a:rPr>
              <a:t>§ 23a VZ</a:t>
            </a:r>
            <a:endParaRPr lang="cs-CZ" dirty="0"/>
          </a:p>
          <a:p>
            <a:pPr lvl="1"/>
            <a:r>
              <a:rPr lang="cs-CZ" dirty="0"/>
              <a:t>Uplatnit se mohou i pro ZCHÚ, CHOPAV, Och. </a:t>
            </a:r>
            <a:r>
              <a:rPr lang="cs-CZ" dirty="0" err="1"/>
              <a:t>Pásm</a:t>
            </a:r>
            <a:r>
              <a:rPr lang="cs-CZ" dirty="0"/>
              <a:t>., </a:t>
            </a:r>
            <a:r>
              <a:rPr lang="cs-CZ" dirty="0" err="1"/>
              <a:t>Citl</a:t>
            </a:r>
            <a:r>
              <a:rPr lang="cs-CZ" dirty="0"/>
              <a:t>. </a:t>
            </a:r>
            <a:r>
              <a:rPr lang="cs-CZ" dirty="0" err="1"/>
              <a:t>Obl</a:t>
            </a:r>
            <a:r>
              <a:rPr lang="cs-CZ" dirty="0"/>
              <a:t>., </a:t>
            </a:r>
            <a:r>
              <a:rPr lang="cs-CZ" dirty="0" err="1"/>
              <a:t>Zran</a:t>
            </a:r>
            <a:r>
              <a:rPr lang="cs-CZ" dirty="0"/>
              <a:t>. </a:t>
            </a:r>
            <a:r>
              <a:rPr lang="cs-CZ" dirty="0" err="1"/>
              <a:t>Obl</a:t>
            </a:r>
            <a:r>
              <a:rPr lang="cs-CZ" dirty="0"/>
              <a:t>., atd. § 23a odst. 1 písm. c) VZ</a:t>
            </a:r>
          </a:p>
          <a:p>
            <a:pPr lvl="1"/>
            <a:r>
              <a:rPr lang="cs-CZ" dirty="0"/>
              <a:t>Pozor na výjimky z dobrého stavu vod či </a:t>
            </a:r>
            <a:r>
              <a:rPr lang="cs-CZ" dirty="0" err="1"/>
              <a:t>eko</a:t>
            </a:r>
            <a:r>
              <a:rPr lang="cs-CZ" dirty="0"/>
              <a:t> potenciálu v § 23a odst. 8 a 9 VZ!</a:t>
            </a:r>
          </a:p>
        </p:txBody>
      </p:sp>
      <p:pic>
        <p:nvPicPr>
          <p:cNvPr id="4" name="Obrázek 3">
            <a:extLst>
              <a:ext uri="{FF2B5EF4-FFF2-40B4-BE49-F238E27FC236}">
                <a16:creationId xmlns:a16="http://schemas.microsoft.com/office/drawing/2014/main" id="{9CF399B6-84ED-4B7E-BCB0-A4D68EAB6E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2930807308"/>
      </p:ext>
    </p:extLst>
  </p:cSld>
  <p:clrMapOvr>
    <a:masterClrMapping/>
  </p:clrMapOvr>
  <mc:AlternateContent xmlns:mc="http://schemas.openxmlformats.org/markup-compatibility/2006" xmlns:p14="http://schemas.microsoft.com/office/powerpoint/2010/main">
    <mc:Choice Requires="p14">
      <p:transition spd="slow" p14:dur="2000" advTm="140309"/>
    </mc:Choice>
    <mc:Fallback xmlns="">
      <p:transition spd="slow" advTm="14030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288F76-D898-4425-9E02-E074C39B99EA}"/>
              </a:ext>
            </a:extLst>
          </p:cNvPr>
          <p:cNvSpPr>
            <a:spLocks noGrp="1"/>
          </p:cNvSpPr>
          <p:nvPr>
            <p:ph type="title"/>
          </p:nvPr>
        </p:nvSpPr>
        <p:spPr/>
        <p:txBody>
          <a:bodyPr/>
          <a:lstStyle/>
          <a:p>
            <a:r>
              <a:rPr lang="cs-CZ" dirty="0"/>
              <a:t>Základní pojmy</a:t>
            </a:r>
          </a:p>
        </p:txBody>
      </p:sp>
      <p:sp>
        <p:nvSpPr>
          <p:cNvPr id="3" name="Zástupný symbol pro obsah 2">
            <a:extLst>
              <a:ext uri="{FF2B5EF4-FFF2-40B4-BE49-F238E27FC236}">
                <a16:creationId xmlns:a16="http://schemas.microsoft.com/office/drawing/2014/main" id="{2C530E2D-6F28-486C-A272-3530C249233E}"/>
              </a:ext>
            </a:extLst>
          </p:cNvPr>
          <p:cNvSpPr>
            <a:spLocks noGrp="1"/>
          </p:cNvSpPr>
          <p:nvPr>
            <p:ph idx="1"/>
          </p:nvPr>
        </p:nvSpPr>
        <p:spPr/>
        <p:txBody>
          <a:bodyPr/>
          <a:lstStyle/>
          <a:p>
            <a:r>
              <a:rPr lang="cs-CZ" b="1" dirty="0"/>
              <a:t>Vlastnický režim vod</a:t>
            </a:r>
            <a:r>
              <a:rPr lang="cs-CZ" dirty="0"/>
              <a:t>:</a:t>
            </a:r>
          </a:p>
          <a:p>
            <a:pPr lvl="1"/>
            <a:endParaRPr lang="cs-CZ" b="1" i="1" u="sng" dirty="0"/>
          </a:p>
          <a:p>
            <a:pPr lvl="1"/>
            <a:r>
              <a:rPr lang="cs-CZ" b="1" i="1" u="sng" dirty="0"/>
              <a:t>Povrchové</a:t>
            </a:r>
            <a:r>
              <a:rPr lang="cs-CZ" i="1" dirty="0"/>
              <a:t> a </a:t>
            </a:r>
            <a:r>
              <a:rPr lang="cs-CZ" b="1" i="1" u="sng" dirty="0"/>
              <a:t>podzemní</a:t>
            </a:r>
            <a:r>
              <a:rPr lang="cs-CZ" i="1" dirty="0"/>
              <a:t> vody </a:t>
            </a:r>
            <a:r>
              <a:rPr lang="cs-CZ" b="1" i="1" u="sng" dirty="0"/>
              <a:t>nejsou předmětem vlastnictví </a:t>
            </a:r>
            <a:r>
              <a:rPr lang="cs-CZ" i="1" dirty="0"/>
              <a:t>a </a:t>
            </a:r>
            <a:r>
              <a:rPr lang="cs-CZ" b="1" i="1" u="sng" dirty="0"/>
              <a:t>nejsou součástí ani příslušenstvím pozemku</a:t>
            </a:r>
            <a:r>
              <a:rPr lang="cs-CZ" i="1" dirty="0"/>
              <a:t>, na němž nebo pod nímž se vyskytují; práva k těmto vodám upravuje tento zákon.</a:t>
            </a:r>
          </a:p>
          <a:p>
            <a:pPr lvl="1"/>
            <a:r>
              <a:rPr lang="cs-CZ" i="1" dirty="0"/>
              <a:t>Za povrchové a podzemní vody </a:t>
            </a:r>
            <a:r>
              <a:rPr lang="cs-CZ" b="1" i="1" u="sng" dirty="0"/>
              <a:t>se nepovažují </a:t>
            </a:r>
            <a:r>
              <a:rPr lang="cs-CZ" i="1" dirty="0"/>
              <a:t>vody, které byly z těchto vod odebrány.</a:t>
            </a:r>
          </a:p>
          <a:p>
            <a:endParaRPr lang="cs-CZ" i="1" dirty="0"/>
          </a:p>
          <a:p>
            <a:r>
              <a:rPr lang="cs-CZ" i="1" dirty="0"/>
              <a:t>-&gt; </a:t>
            </a:r>
            <a:r>
              <a:rPr lang="cs-CZ" dirty="0"/>
              <a:t>viz </a:t>
            </a:r>
            <a:r>
              <a:rPr lang="cs-CZ" dirty="0">
                <a:hlinkClick r:id="rId3" action="ppaction://hlinksldjump"/>
              </a:rPr>
              <a:t>nakládání</a:t>
            </a:r>
            <a:r>
              <a:rPr lang="cs-CZ" dirty="0"/>
              <a:t> s vodami</a:t>
            </a:r>
          </a:p>
          <a:p>
            <a:endParaRPr lang="cs-CZ" dirty="0"/>
          </a:p>
        </p:txBody>
      </p:sp>
      <p:pic>
        <p:nvPicPr>
          <p:cNvPr id="4" name="Obrázek 3">
            <a:extLst>
              <a:ext uri="{FF2B5EF4-FFF2-40B4-BE49-F238E27FC236}">
                <a16:creationId xmlns:a16="http://schemas.microsoft.com/office/drawing/2014/main" id="{37E7BABC-9568-4A16-909D-41339917EC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pic>
        <p:nvPicPr>
          <p:cNvPr id="6" name="Obrázek 5">
            <a:extLst>
              <a:ext uri="{FF2B5EF4-FFF2-40B4-BE49-F238E27FC236}">
                <a16:creationId xmlns:a16="http://schemas.microsoft.com/office/drawing/2014/main" id="{DA57CA8C-03A5-4072-87D8-CD831CF82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1502" y="4319081"/>
            <a:ext cx="3620497" cy="2538918"/>
          </a:xfrm>
          <a:prstGeom prst="rect">
            <a:avLst/>
          </a:prstGeom>
        </p:spPr>
      </p:pic>
    </p:spTree>
    <p:extLst>
      <p:ext uri="{BB962C8B-B14F-4D97-AF65-F5344CB8AC3E}">
        <p14:creationId xmlns:p14="http://schemas.microsoft.com/office/powerpoint/2010/main" val="2803671463"/>
      </p:ext>
    </p:extLst>
  </p:cSld>
  <p:clrMapOvr>
    <a:masterClrMapping/>
  </p:clrMapOvr>
  <mc:AlternateContent xmlns:mc="http://schemas.openxmlformats.org/markup-compatibility/2006" xmlns:p14="http://schemas.microsoft.com/office/powerpoint/2010/main">
    <mc:Choice Requires="p14">
      <p:transition spd="slow" p14:dur="2000" advTm="58970"/>
    </mc:Choice>
    <mc:Fallback xmlns="">
      <p:transition spd="slow" advTm="5897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125EDB-0ADB-4DEE-A6BD-C1102637C22B}"/>
              </a:ext>
            </a:extLst>
          </p:cNvPr>
          <p:cNvSpPr>
            <a:spLocks noGrp="1"/>
          </p:cNvSpPr>
          <p:nvPr>
            <p:ph type="title"/>
          </p:nvPr>
        </p:nvSpPr>
        <p:spPr/>
        <p:txBody>
          <a:bodyPr/>
          <a:lstStyle/>
          <a:p>
            <a:r>
              <a:rPr lang="cs-CZ" dirty="0"/>
              <a:t>Základní pojmy</a:t>
            </a:r>
          </a:p>
        </p:txBody>
      </p:sp>
      <p:sp>
        <p:nvSpPr>
          <p:cNvPr id="3" name="Zástupný symbol pro obsah 2">
            <a:extLst>
              <a:ext uri="{FF2B5EF4-FFF2-40B4-BE49-F238E27FC236}">
                <a16:creationId xmlns:a16="http://schemas.microsoft.com/office/drawing/2014/main" id="{6144040B-E9C0-451E-9ADC-E462AC531D61}"/>
              </a:ext>
            </a:extLst>
          </p:cNvPr>
          <p:cNvSpPr>
            <a:spLocks noGrp="1"/>
          </p:cNvSpPr>
          <p:nvPr>
            <p:ph idx="1"/>
          </p:nvPr>
        </p:nvSpPr>
        <p:spPr/>
        <p:txBody>
          <a:bodyPr/>
          <a:lstStyle/>
          <a:p>
            <a:pPr>
              <a:lnSpc>
                <a:spcPct val="150000"/>
              </a:lnSpc>
            </a:pPr>
            <a:r>
              <a:rPr lang="cs-CZ" sz="3200" dirty="0"/>
              <a:t>Kategorizace vod</a:t>
            </a:r>
          </a:p>
          <a:p>
            <a:pPr lvl="1">
              <a:lnSpc>
                <a:spcPct val="150000"/>
              </a:lnSpc>
            </a:pPr>
            <a:r>
              <a:rPr lang="cs-CZ" sz="2400" dirty="0"/>
              <a:t>Dle výskytu </a:t>
            </a:r>
            <a:r>
              <a:rPr lang="cs-CZ" sz="2400" b="1" dirty="0"/>
              <a:t>Povrchové x Podzemní</a:t>
            </a:r>
          </a:p>
          <a:p>
            <a:pPr lvl="1">
              <a:lnSpc>
                <a:spcPct val="150000"/>
              </a:lnSpc>
            </a:pPr>
            <a:r>
              <a:rPr lang="cs-CZ" sz="2400" dirty="0"/>
              <a:t>Dle vlastností (+ vztah k jiné právní úpravě) </a:t>
            </a:r>
            <a:r>
              <a:rPr lang="cs-CZ" sz="2400" b="1" dirty="0"/>
              <a:t>Odpadní x Minerální x Důlní x Vyhrazené nerosty x přírodní léčivé zdroje</a:t>
            </a:r>
          </a:p>
          <a:p>
            <a:pPr lvl="1">
              <a:lnSpc>
                <a:spcPct val="150000"/>
              </a:lnSpc>
            </a:pPr>
            <a:r>
              <a:rPr lang="cs-CZ" sz="2400" dirty="0"/>
              <a:t>Dle dalších parametrů </a:t>
            </a:r>
            <a:r>
              <a:rPr lang="cs-CZ" sz="2400" b="1" dirty="0"/>
              <a:t>Pitná x Balená x Kojenecká x Užitková(šedá) x Teplá x Studená x Sladká x Slaná</a:t>
            </a:r>
          </a:p>
          <a:p>
            <a:pPr lvl="1"/>
            <a:endParaRPr lang="cs-CZ" b="1" dirty="0"/>
          </a:p>
        </p:txBody>
      </p:sp>
      <p:pic>
        <p:nvPicPr>
          <p:cNvPr id="4" name="Obrázek 3">
            <a:extLst>
              <a:ext uri="{FF2B5EF4-FFF2-40B4-BE49-F238E27FC236}">
                <a16:creationId xmlns:a16="http://schemas.microsoft.com/office/drawing/2014/main" id="{2B42AF3D-F5AA-4A87-AC30-6FC7DB4B9B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0965"/>
            <a:ext cx="2872558" cy="942922"/>
          </a:xfrm>
          <a:prstGeom prst="rect">
            <a:avLst/>
          </a:prstGeom>
        </p:spPr>
      </p:pic>
    </p:spTree>
    <p:extLst>
      <p:ext uri="{BB962C8B-B14F-4D97-AF65-F5344CB8AC3E}">
        <p14:creationId xmlns:p14="http://schemas.microsoft.com/office/powerpoint/2010/main" val="4260820525"/>
      </p:ext>
    </p:extLst>
  </p:cSld>
  <p:clrMapOvr>
    <a:masterClrMapping/>
  </p:clrMapOvr>
  <mc:AlternateContent xmlns:mc="http://schemas.openxmlformats.org/markup-compatibility/2006" xmlns:p14="http://schemas.microsoft.com/office/powerpoint/2010/main">
    <mc:Choice Requires="p14">
      <p:transition spd="slow" p14:dur="2000" advTm="136517"/>
    </mc:Choice>
    <mc:Fallback xmlns="">
      <p:transition spd="slow" advTm="13651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2.2|42.3|6.1|11.4|42.9|6.2"/>
</p:tagLst>
</file>

<file path=ppt/tags/tag10.xml><?xml version="1.0" encoding="utf-8"?>
<p:tagLst xmlns:a="http://schemas.openxmlformats.org/drawingml/2006/main" xmlns:r="http://schemas.openxmlformats.org/officeDocument/2006/relationships" xmlns:p="http://schemas.openxmlformats.org/presentationml/2006/main">
  <p:tag name="TIMING" val="|98.8"/>
</p:tagLst>
</file>

<file path=ppt/tags/tag2.xml><?xml version="1.0" encoding="utf-8"?>
<p:tagLst xmlns:a="http://schemas.openxmlformats.org/drawingml/2006/main" xmlns:r="http://schemas.openxmlformats.org/officeDocument/2006/relationships" xmlns:p="http://schemas.openxmlformats.org/presentationml/2006/main">
  <p:tag name="TIMING" val="|60|26.9|47.5"/>
</p:tagLst>
</file>

<file path=ppt/tags/tag3.xml><?xml version="1.0" encoding="utf-8"?>
<p:tagLst xmlns:a="http://schemas.openxmlformats.org/drawingml/2006/main" xmlns:r="http://schemas.openxmlformats.org/officeDocument/2006/relationships" xmlns:p="http://schemas.openxmlformats.org/presentationml/2006/main">
  <p:tag name="TIMING" val="|31.7|18.9|12.7"/>
</p:tagLst>
</file>

<file path=ppt/tags/tag4.xml><?xml version="1.0" encoding="utf-8"?>
<p:tagLst xmlns:a="http://schemas.openxmlformats.org/drawingml/2006/main" xmlns:r="http://schemas.openxmlformats.org/officeDocument/2006/relationships" xmlns:p="http://schemas.openxmlformats.org/presentationml/2006/main">
  <p:tag name="TIMING" val="|8"/>
</p:tagLst>
</file>

<file path=ppt/tags/tag5.xml><?xml version="1.0" encoding="utf-8"?>
<p:tagLst xmlns:a="http://schemas.openxmlformats.org/drawingml/2006/main" xmlns:r="http://schemas.openxmlformats.org/officeDocument/2006/relationships" xmlns:p="http://schemas.openxmlformats.org/presentationml/2006/main">
  <p:tag name="TIMING" val="|6.2|41.8|18.9|14.1"/>
</p:tagLst>
</file>

<file path=ppt/tags/tag6.xml><?xml version="1.0" encoding="utf-8"?>
<p:tagLst xmlns:a="http://schemas.openxmlformats.org/drawingml/2006/main" xmlns:r="http://schemas.openxmlformats.org/officeDocument/2006/relationships" xmlns:p="http://schemas.openxmlformats.org/presentationml/2006/main">
  <p:tag name="TIMING" val="|36.4"/>
</p:tagLst>
</file>

<file path=ppt/tags/tag7.xml><?xml version="1.0" encoding="utf-8"?>
<p:tagLst xmlns:a="http://schemas.openxmlformats.org/drawingml/2006/main" xmlns:r="http://schemas.openxmlformats.org/officeDocument/2006/relationships" xmlns:p="http://schemas.openxmlformats.org/presentationml/2006/main">
  <p:tag name="TIMING" val="|47.4|24.3"/>
</p:tagLst>
</file>

<file path=ppt/tags/tag8.xml><?xml version="1.0" encoding="utf-8"?>
<p:tagLst xmlns:a="http://schemas.openxmlformats.org/drawingml/2006/main" xmlns:r="http://schemas.openxmlformats.org/officeDocument/2006/relationships" xmlns:p="http://schemas.openxmlformats.org/presentationml/2006/main">
  <p:tag name="TIMING" val="|31.4|9"/>
</p:tagLst>
</file>

<file path=ppt/tags/tag9.xml><?xml version="1.0" encoding="utf-8"?>
<p:tagLst xmlns:a="http://schemas.openxmlformats.org/drawingml/2006/main" xmlns:r="http://schemas.openxmlformats.org/officeDocument/2006/relationships" xmlns:p="http://schemas.openxmlformats.org/presentationml/2006/main">
  <p:tag name="TIMING" val="|109.8|43.4|12.3|25.4"/>
</p:tagLst>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law-prezentace-16-9-cz-v11.potx" id="{4E9291F6-B920-48C7-AC35-9342B417E3C9}" vid="{A04E845E-CC96-4AFA-B6AA-9EA935455C7B}"/>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F6D73A0A2F450742ADBE713CF95756A7" ma:contentTypeVersion="10" ma:contentTypeDescription="Vytvoří nový dokument" ma:contentTypeScope="" ma:versionID="45676abe0ed172e47d3a5e76c059e34e">
  <xsd:schema xmlns:xsd="http://www.w3.org/2001/XMLSchema" xmlns:xs="http://www.w3.org/2001/XMLSchema" xmlns:p="http://schemas.microsoft.com/office/2006/metadata/properties" xmlns:ns3="e51e9706-c6a7-48f1-8448-7d6481ba5a65" xmlns:ns4="b6cf73b5-29be-4493-a012-8e9bd83d2644" targetNamespace="http://schemas.microsoft.com/office/2006/metadata/properties" ma:root="true" ma:fieldsID="a93e9853f8d8556537165735d471bf22" ns3:_="" ns4:_="">
    <xsd:import namespace="e51e9706-c6a7-48f1-8448-7d6481ba5a65"/>
    <xsd:import namespace="b6cf73b5-29be-4493-a012-8e9bd83d2644"/>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1e9706-c6a7-48f1-8448-7d6481ba5a65" elementFormDefault="qualified">
    <xsd:import namespace="http://schemas.microsoft.com/office/2006/documentManagement/types"/>
    <xsd:import namespace="http://schemas.microsoft.com/office/infopath/2007/PartnerControls"/>
    <xsd:element name="SharedWithUsers" ma:index="8" nillable="true" ma:displayName="Sdílí se s"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6cf73b5-29be-4493-a012-8e9bd83d2644"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2C86FE-03BC-4265-8E69-9289EFF452C3}">
  <ds:schemaRefs>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b6cf73b5-29be-4493-a012-8e9bd83d2644"/>
    <ds:schemaRef ds:uri="e51e9706-c6a7-48f1-8448-7d6481ba5a65"/>
    <ds:schemaRef ds:uri="http://purl.org/dc/dcmitype/"/>
    <ds:schemaRef ds:uri="http://purl.org/dc/terms/"/>
  </ds:schemaRefs>
</ds:datastoreItem>
</file>

<file path=customXml/itemProps2.xml><?xml version="1.0" encoding="utf-8"?>
<ds:datastoreItem xmlns:ds="http://schemas.openxmlformats.org/officeDocument/2006/customXml" ds:itemID="{4B744406-D448-4A12-9134-87CA1C40F0E8}">
  <ds:schemaRefs>
    <ds:schemaRef ds:uri="http://schemas.microsoft.com/sharepoint/v3/contenttype/forms"/>
  </ds:schemaRefs>
</ds:datastoreItem>
</file>

<file path=customXml/itemProps3.xml><?xml version="1.0" encoding="utf-8"?>
<ds:datastoreItem xmlns:ds="http://schemas.openxmlformats.org/officeDocument/2006/customXml" ds:itemID="{6F7CB9D7-A375-4EA0-8F35-45DD467AEA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1e9706-c6a7-48f1-8448-7d6481ba5a65"/>
    <ds:schemaRef ds:uri="b6cf73b5-29be-4493-a012-8e9bd83d2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Vodni zdroje_2020</Template>
  <TotalTime>0</TotalTime>
  <Words>3517</Words>
  <Application>Microsoft Office PowerPoint</Application>
  <PresentationFormat>Širokoúhlá obrazovka</PresentationFormat>
  <Paragraphs>523</Paragraphs>
  <Slides>58</Slides>
  <Notes>29</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58</vt:i4>
      </vt:variant>
    </vt:vector>
  </HeadingPairs>
  <TitlesOfParts>
    <vt:vector size="64" baseType="lpstr">
      <vt:lpstr>Arial</vt:lpstr>
      <vt:lpstr>Cambria</vt:lpstr>
      <vt:lpstr>Roboto Slab</vt:lpstr>
      <vt:lpstr>Tahoma</vt:lpstr>
      <vt:lpstr>Wingdings</vt:lpstr>
      <vt:lpstr>Prezentace_MU_CZ</vt:lpstr>
      <vt:lpstr>Ochrana vod a vodních zdrojů</vt:lpstr>
      <vt:lpstr>Osnova</vt:lpstr>
      <vt:lpstr>Východiska ochrany vod a vodních zdrojů</vt:lpstr>
      <vt:lpstr>Prezentace aplikace PowerPoint</vt:lpstr>
      <vt:lpstr>Právní prameny</vt:lpstr>
      <vt:lpstr>Právní  prameny – ČR</vt:lpstr>
      <vt:lpstr>Základní pojmy</vt:lpstr>
      <vt:lpstr>Základní pojmy</vt:lpstr>
      <vt:lpstr>Základní pojmy</vt:lpstr>
      <vt:lpstr>Základní pojmy</vt:lpstr>
      <vt:lpstr>Základní pojmy</vt:lpstr>
      <vt:lpstr>Základní pojmy</vt:lpstr>
      <vt:lpstr>Základní pojmy</vt:lpstr>
      <vt:lpstr>Prezentace aplikace PowerPoint</vt:lpstr>
      <vt:lpstr>Přímé právní nástroje – přehled</vt:lpstr>
      <vt:lpstr>Koncepční/plánovací </vt:lpstr>
      <vt:lpstr>Koncepční/plánovací </vt:lpstr>
      <vt:lpstr>Koncepční/plánovací </vt:lpstr>
      <vt:lpstr>Limity znečištění</vt:lpstr>
      <vt:lpstr>Administrativní</vt:lpstr>
      <vt:lpstr>Administrativní – Obecné nakládání s vodami</vt:lpstr>
      <vt:lpstr>Administrativní – Nakládání s vodami s povolením</vt:lpstr>
      <vt:lpstr>Administrativní – Nakládání s vodami se souhlasem</vt:lpstr>
      <vt:lpstr>Administrativní – Vyjádření</vt:lpstr>
      <vt:lpstr>Administrativní – Závazná stanoviska</vt:lpstr>
      <vt:lpstr>Administrativní – Výjimky dle § 23a odst. 8</vt:lpstr>
      <vt:lpstr>Administrativní – Stavební povolení</vt:lpstr>
      <vt:lpstr>Stavební řízení k vodním dílům</vt:lpstr>
      <vt:lpstr>Administrativní – Ohlášení VpÚ</vt:lpstr>
      <vt:lpstr>Kontrolní otázky</vt:lpstr>
      <vt:lpstr>Plošné – Územní ochrana</vt:lpstr>
      <vt:lpstr>Plošné – Ochranná pásma</vt:lpstr>
      <vt:lpstr>Plošné – Ochranná pásma</vt:lpstr>
      <vt:lpstr>Plošné – Vody ke koupání</vt:lpstr>
      <vt:lpstr>Plošné – Záplavová území</vt:lpstr>
      <vt:lpstr>Evidenční</vt:lpstr>
      <vt:lpstr>Organizační – přehled</vt:lpstr>
      <vt:lpstr>Organizační – přehled</vt:lpstr>
      <vt:lpstr>Organizační – MŽP x MZe</vt:lpstr>
      <vt:lpstr>Organizační – Dozor</vt:lpstr>
      <vt:lpstr>Organizační – ČIŽP</vt:lpstr>
      <vt:lpstr>Organizační</vt:lpstr>
      <vt:lpstr>Sankční (odpovědnostní)</vt:lpstr>
      <vt:lpstr>Nepřímé (ekonomické)</vt:lpstr>
      <vt:lpstr>Nepřímé (ekonomické) – Poplatky a platby</vt:lpstr>
      <vt:lpstr>Další instituty – Odpadní vody</vt:lpstr>
      <vt:lpstr>Další instituty – Závadné látky</vt:lpstr>
      <vt:lpstr>Další instituty – Havárie</vt:lpstr>
      <vt:lpstr>Další instituty – Opatření k nápravě</vt:lpstr>
      <vt:lpstr>Další instituty – Opatření k nápravě</vt:lpstr>
      <vt:lpstr>Bečva dle VZ</vt:lpstr>
      <vt:lpstr>Další instituty – Povodně</vt:lpstr>
      <vt:lpstr>Další instituty – Sucho – opatření</vt:lpstr>
      <vt:lpstr>Přesahy do jiných zákonů - ZOPK</vt:lpstr>
      <vt:lpstr>Přesahy do jiných zákonů</vt:lpstr>
      <vt:lpstr>Prezentace aplikace PowerPoint</vt:lpstr>
      <vt:lpstr>Prezentace aplikace PowerPoint</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Ochrana vod a vodních zdrojů</dc:title>
  <dc:creator>Jiří Vodička</dc:creator>
  <cp:lastModifiedBy>Jiří Vodička</cp:lastModifiedBy>
  <cp:revision>116</cp:revision>
  <cp:lastPrinted>1601-01-01T00:00:00Z</cp:lastPrinted>
  <dcterms:created xsi:type="dcterms:W3CDTF">2021-03-24T10:41:46Z</dcterms:created>
  <dcterms:modified xsi:type="dcterms:W3CDTF">2022-03-31T17:15:20Z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0x010100F6D73A0A2F450742ADBE713CF95756A7</vt:lpwstr>
  </property>
</Properties>
</file>