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6"/>
  </p:notesMasterIdLst>
  <p:handoutMasterIdLst>
    <p:handoutMasterId r:id="rId47"/>
  </p:handoutMasterIdLst>
  <p:sldIdLst>
    <p:sldId id="257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300" r:id="rId10"/>
    <p:sldId id="265" r:id="rId11"/>
    <p:sldId id="273" r:id="rId12"/>
    <p:sldId id="274" r:id="rId13"/>
    <p:sldId id="275" r:id="rId14"/>
    <p:sldId id="276" r:id="rId15"/>
    <p:sldId id="277" r:id="rId16"/>
    <p:sldId id="269" r:id="rId17"/>
    <p:sldId id="270" r:id="rId18"/>
    <p:sldId id="271" r:id="rId19"/>
    <p:sldId id="272" r:id="rId20"/>
    <p:sldId id="278" r:id="rId21"/>
    <p:sldId id="266" r:id="rId22"/>
    <p:sldId id="279" r:id="rId23"/>
    <p:sldId id="281" r:id="rId24"/>
    <p:sldId id="282" r:id="rId25"/>
    <p:sldId id="283" r:id="rId26"/>
    <p:sldId id="284" r:id="rId27"/>
    <p:sldId id="285" r:id="rId28"/>
    <p:sldId id="286" r:id="rId29"/>
    <p:sldId id="298" r:id="rId30"/>
    <p:sldId id="287" r:id="rId31"/>
    <p:sldId id="288" r:id="rId32"/>
    <p:sldId id="289" r:id="rId33"/>
    <p:sldId id="299" r:id="rId34"/>
    <p:sldId id="264" r:id="rId35"/>
    <p:sldId id="268" r:id="rId36"/>
    <p:sldId id="290" r:id="rId37"/>
    <p:sldId id="280" r:id="rId38"/>
    <p:sldId id="291" r:id="rId39"/>
    <p:sldId id="292" r:id="rId40"/>
    <p:sldId id="297" r:id="rId41"/>
    <p:sldId id="294" r:id="rId42"/>
    <p:sldId id="295" r:id="rId43"/>
    <p:sldId id="296" r:id="rId44"/>
    <p:sldId id="293" r:id="rId4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5768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_rels/data28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sukl.cz/modules/medication/search.php" TargetMode="External"/></Relationships>
</file>

<file path=ppt/diagrams/_rels/drawing28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sukl.cz/modules/medication/search.php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3A4BAA-FF3A-4CB4-BE32-C37B1BE37A2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E68DDED-584D-4AEB-B359-CF804FFA6A9E}">
      <dgm:prSet/>
      <dgm:spPr/>
      <dgm:t>
        <a:bodyPr/>
        <a:lstStyle/>
        <a:p>
          <a:r>
            <a:rPr lang="cs-CZ" b="0"/>
            <a:t>Evropská léková agentura (EMA)</a:t>
          </a:r>
          <a:endParaRPr lang="cs-CZ"/>
        </a:p>
      </dgm:t>
    </dgm:pt>
    <dgm:pt modelId="{1609A11B-F9F8-49FC-BC90-AD67B74AC7A9}" type="parTrans" cxnId="{1644D348-7126-477B-B3B1-8B9F2EEA9290}">
      <dgm:prSet/>
      <dgm:spPr/>
      <dgm:t>
        <a:bodyPr/>
        <a:lstStyle/>
        <a:p>
          <a:endParaRPr lang="cs-CZ"/>
        </a:p>
      </dgm:t>
    </dgm:pt>
    <dgm:pt modelId="{67939B9E-D07E-4137-86A4-C7DB88FA43EE}" type="sibTrans" cxnId="{1644D348-7126-477B-B3B1-8B9F2EEA9290}">
      <dgm:prSet/>
      <dgm:spPr/>
      <dgm:t>
        <a:bodyPr/>
        <a:lstStyle/>
        <a:p>
          <a:endParaRPr lang="cs-CZ"/>
        </a:p>
      </dgm:t>
    </dgm:pt>
    <dgm:pt modelId="{8C4C1420-E152-4015-8778-841925B47875}">
      <dgm:prSet/>
      <dgm:spPr/>
      <dgm:t>
        <a:bodyPr/>
        <a:lstStyle/>
        <a:p>
          <a:r>
            <a:rPr lang="cs-CZ" b="0" dirty="0"/>
            <a:t>Agentura Evropské unie pro schvalování léčiv – sídlo v Amsterdamu</a:t>
          </a:r>
          <a:endParaRPr lang="cs-CZ" dirty="0"/>
        </a:p>
      </dgm:t>
    </dgm:pt>
    <dgm:pt modelId="{2C565C25-29FC-4CD2-961C-B8B55A9C5B6C}" type="parTrans" cxnId="{0F8CE204-AB73-4B6A-B174-4E4D6FCB495B}">
      <dgm:prSet/>
      <dgm:spPr/>
      <dgm:t>
        <a:bodyPr/>
        <a:lstStyle/>
        <a:p>
          <a:endParaRPr lang="cs-CZ"/>
        </a:p>
      </dgm:t>
    </dgm:pt>
    <dgm:pt modelId="{E515B2CF-720C-41B5-A9DC-AEEF03B83748}" type="sibTrans" cxnId="{0F8CE204-AB73-4B6A-B174-4E4D6FCB495B}">
      <dgm:prSet/>
      <dgm:spPr/>
      <dgm:t>
        <a:bodyPr/>
        <a:lstStyle/>
        <a:p>
          <a:endParaRPr lang="cs-CZ"/>
        </a:p>
      </dgm:t>
    </dgm:pt>
    <dgm:pt modelId="{81BB3BCB-CC02-42CE-AF59-5021D368C7E8}">
      <dgm:prSet/>
      <dgm:spPr/>
      <dgm:t>
        <a:bodyPr/>
        <a:lstStyle/>
        <a:p>
          <a:r>
            <a:rPr lang="cs-CZ" b="0"/>
            <a:t>Státní ústav pro kontrolu léčiv (SÚKL)</a:t>
          </a:r>
          <a:endParaRPr lang="cs-CZ"/>
        </a:p>
      </dgm:t>
    </dgm:pt>
    <dgm:pt modelId="{0805ABD0-909F-4E67-B766-AF77CF2F6004}" type="parTrans" cxnId="{210BE487-5249-440A-9665-58B0244E2217}">
      <dgm:prSet/>
      <dgm:spPr/>
      <dgm:t>
        <a:bodyPr/>
        <a:lstStyle/>
        <a:p>
          <a:endParaRPr lang="cs-CZ"/>
        </a:p>
      </dgm:t>
    </dgm:pt>
    <dgm:pt modelId="{8FBDDF57-A90D-483A-B91A-03C4E62E56F2}" type="sibTrans" cxnId="{210BE487-5249-440A-9665-58B0244E2217}">
      <dgm:prSet/>
      <dgm:spPr/>
      <dgm:t>
        <a:bodyPr/>
        <a:lstStyle/>
        <a:p>
          <a:endParaRPr lang="cs-CZ"/>
        </a:p>
      </dgm:t>
    </dgm:pt>
    <dgm:pt modelId="{CBFB0DF0-B378-4873-983F-39F9C0066AF5}">
      <dgm:prSet/>
      <dgm:spPr/>
      <dgm:t>
        <a:bodyPr/>
        <a:lstStyle/>
        <a:p>
          <a:r>
            <a:rPr lang="cs-CZ" b="0" dirty="0"/>
            <a:t>Národní agentura</a:t>
          </a:r>
          <a:endParaRPr lang="cs-CZ" dirty="0"/>
        </a:p>
      </dgm:t>
    </dgm:pt>
    <dgm:pt modelId="{EB4552A9-B6F8-495A-84D2-EA7F37B00E18}" type="parTrans" cxnId="{B6F32F88-C491-469D-BF4D-35EC5EA4FAD9}">
      <dgm:prSet/>
      <dgm:spPr/>
      <dgm:t>
        <a:bodyPr/>
        <a:lstStyle/>
        <a:p>
          <a:endParaRPr lang="cs-CZ"/>
        </a:p>
      </dgm:t>
    </dgm:pt>
    <dgm:pt modelId="{8073DFD1-67DA-47C9-B82A-0178C288B0CA}" type="sibTrans" cxnId="{B6F32F88-C491-469D-BF4D-35EC5EA4FAD9}">
      <dgm:prSet/>
      <dgm:spPr/>
      <dgm:t>
        <a:bodyPr/>
        <a:lstStyle/>
        <a:p>
          <a:endParaRPr lang="cs-CZ"/>
        </a:p>
      </dgm:t>
    </dgm:pt>
    <dgm:pt modelId="{DB81403E-8C70-4715-BD14-B112DAE052AE}" type="pres">
      <dgm:prSet presAssocID="{C83A4BAA-FF3A-4CB4-BE32-C37B1BE37A21}" presName="linear" presStyleCnt="0">
        <dgm:presLayoutVars>
          <dgm:animLvl val="lvl"/>
          <dgm:resizeHandles val="exact"/>
        </dgm:presLayoutVars>
      </dgm:prSet>
      <dgm:spPr/>
    </dgm:pt>
    <dgm:pt modelId="{8D32BCB0-8817-4D99-B15B-94924AD4777D}" type="pres">
      <dgm:prSet presAssocID="{FE68DDED-584D-4AEB-B359-CF804FFA6A9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2E56A14-1151-4639-8BB2-66D45B214CED}" type="pres">
      <dgm:prSet presAssocID="{FE68DDED-584D-4AEB-B359-CF804FFA6A9E}" presName="childText" presStyleLbl="revTx" presStyleIdx="0" presStyleCnt="2">
        <dgm:presLayoutVars>
          <dgm:bulletEnabled val="1"/>
        </dgm:presLayoutVars>
      </dgm:prSet>
      <dgm:spPr/>
    </dgm:pt>
    <dgm:pt modelId="{91A4D09D-846A-410A-A841-CAB0717A24C4}" type="pres">
      <dgm:prSet presAssocID="{81BB3BCB-CC02-42CE-AF59-5021D368C7E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14D7C4B-0879-4725-B3AB-BD9D2792840F}" type="pres">
      <dgm:prSet presAssocID="{81BB3BCB-CC02-42CE-AF59-5021D368C7E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F8CE204-AB73-4B6A-B174-4E4D6FCB495B}" srcId="{FE68DDED-584D-4AEB-B359-CF804FFA6A9E}" destId="{8C4C1420-E152-4015-8778-841925B47875}" srcOrd="0" destOrd="0" parTransId="{2C565C25-29FC-4CD2-961C-B8B55A9C5B6C}" sibTransId="{E515B2CF-720C-41B5-A9DC-AEEF03B83748}"/>
    <dgm:cxn modelId="{7F5CAE2A-C0F4-4BF8-922B-0FF204EB67F8}" type="presOf" srcId="{C83A4BAA-FF3A-4CB4-BE32-C37B1BE37A21}" destId="{DB81403E-8C70-4715-BD14-B112DAE052AE}" srcOrd="0" destOrd="0" presId="urn:microsoft.com/office/officeart/2005/8/layout/vList2"/>
    <dgm:cxn modelId="{FD25FD2F-5612-480E-8DA4-65C39C07027D}" type="presOf" srcId="{CBFB0DF0-B378-4873-983F-39F9C0066AF5}" destId="{014D7C4B-0879-4725-B3AB-BD9D2792840F}" srcOrd="0" destOrd="0" presId="urn:microsoft.com/office/officeart/2005/8/layout/vList2"/>
    <dgm:cxn modelId="{1644D348-7126-477B-B3B1-8B9F2EEA9290}" srcId="{C83A4BAA-FF3A-4CB4-BE32-C37B1BE37A21}" destId="{FE68DDED-584D-4AEB-B359-CF804FFA6A9E}" srcOrd="0" destOrd="0" parTransId="{1609A11B-F9F8-49FC-BC90-AD67B74AC7A9}" sibTransId="{67939B9E-D07E-4137-86A4-C7DB88FA43EE}"/>
    <dgm:cxn modelId="{150A6A4A-0B42-4CB9-B75F-CF217E893A6D}" type="presOf" srcId="{8C4C1420-E152-4015-8778-841925B47875}" destId="{82E56A14-1151-4639-8BB2-66D45B214CED}" srcOrd="0" destOrd="0" presId="urn:microsoft.com/office/officeart/2005/8/layout/vList2"/>
    <dgm:cxn modelId="{210BE487-5249-440A-9665-58B0244E2217}" srcId="{C83A4BAA-FF3A-4CB4-BE32-C37B1BE37A21}" destId="{81BB3BCB-CC02-42CE-AF59-5021D368C7E8}" srcOrd="1" destOrd="0" parTransId="{0805ABD0-909F-4E67-B766-AF77CF2F6004}" sibTransId="{8FBDDF57-A90D-483A-B91A-03C4E62E56F2}"/>
    <dgm:cxn modelId="{B6F32F88-C491-469D-BF4D-35EC5EA4FAD9}" srcId="{81BB3BCB-CC02-42CE-AF59-5021D368C7E8}" destId="{CBFB0DF0-B378-4873-983F-39F9C0066AF5}" srcOrd="0" destOrd="0" parTransId="{EB4552A9-B6F8-495A-84D2-EA7F37B00E18}" sibTransId="{8073DFD1-67DA-47C9-B82A-0178C288B0CA}"/>
    <dgm:cxn modelId="{C7179B94-9AB4-4EEE-B554-02250425FCA5}" type="presOf" srcId="{81BB3BCB-CC02-42CE-AF59-5021D368C7E8}" destId="{91A4D09D-846A-410A-A841-CAB0717A24C4}" srcOrd="0" destOrd="0" presId="urn:microsoft.com/office/officeart/2005/8/layout/vList2"/>
    <dgm:cxn modelId="{1D78C5D7-58D3-4070-A46A-106DDAEB193A}" type="presOf" srcId="{FE68DDED-584D-4AEB-B359-CF804FFA6A9E}" destId="{8D32BCB0-8817-4D99-B15B-94924AD4777D}" srcOrd="0" destOrd="0" presId="urn:microsoft.com/office/officeart/2005/8/layout/vList2"/>
    <dgm:cxn modelId="{D42FD246-899B-4D41-B27B-26257DDA5EA1}" type="presParOf" srcId="{DB81403E-8C70-4715-BD14-B112DAE052AE}" destId="{8D32BCB0-8817-4D99-B15B-94924AD4777D}" srcOrd="0" destOrd="0" presId="urn:microsoft.com/office/officeart/2005/8/layout/vList2"/>
    <dgm:cxn modelId="{9C11E947-B32D-45CA-B204-4194C34CC297}" type="presParOf" srcId="{DB81403E-8C70-4715-BD14-B112DAE052AE}" destId="{82E56A14-1151-4639-8BB2-66D45B214CED}" srcOrd="1" destOrd="0" presId="urn:microsoft.com/office/officeart/2005/8/layout/vList2"/>
    <dgm:cxn modelId="{2E30E367-97AE-4068-B2FE-C53CDE64E3C3}" type="presParOf" srcId="{DB81403E-8C70-4715-BD14-B112DAE052AE}" destId="{91A4D09D-846A-410A-A841-CAB0717A24C4}" srcOrd="2" destOrd="0" presId="urn:microsoft.com/office/officeart/2005/8/layout/vList2"/>
    <dgm:cxn modelId="{DF7AB5EC-3BB7-4AC1-BFCF-A37697CE4992}" type="presParOf" srcId="{DB81403E-8C70-4715-BD14-B112DAE052AE}" destId="{014D7C4B-0879-4725-B3AB-BD9D2792840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463E7AA-136F-4716-9623-16C0E8018A3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35CB1AA9-B102-4B9C-A7FE-4F052497EEA9}">
      <dgm:prSet/>
      <dgm:spPr/>
      <dgm:t>
        <a:bodyPr/>
        <a:lstStyle/>
        <a:p>
          <a:r>
            <a:rPr lang="cs-CZ" b="0"/>
            <a:t>Pro registraci léčiva, které již je registrováno v jednom členském státě EU</a:t>
          </a:r>
          <a:endParaRPr lang="cs-CZ"/>
        </a:p>
      </dgm:t>
    </dgm:pt>
    <dgm:pt modelId="{5CA5C344-88B1-4C75-A5DB-30824C546537}" type="parTrans" cxnId="{6F443F2B-2784-4A82-8A1F-D18FDF5C16B6}">
      <dgm:prSet/>
      <dgm:spPr/>
      <dgm:t>
        <a:bodyPr/>
        <a:lstStyle/>
        <a:p>
          <a:endParaRPr lang="cs-CZ"/>
        </a:p>
      </dgm:t>
    </dgm:pt>
    <dgm:pt modelId="{51C2EE40-A2F4-40E9-8418-5FBDFCB73361}" type="sibTrans" cxnId="{6F443F2B-2784-4A82-8A1F-D18FDF5C16B6}">
      <dgm:prSet/>
      <dgm:spPr/>
      <dgm:t>
        <a:bodyPr/>
        <a:lstStyle/>
        <a:p>
          <a:endParaRPr lang="cs-CZ"/>
        </a:p>
      </dgm:t>
    </dgm:pt>
    <dgm:pt modelId="{B4302298-F3F1-404B-AED8-3114A68B395F}">
      <dgm:prSet/>
      <dgm:spPr/>
      <dgm:t>
        <a:bodyPr/>
        <a:lstStyle/>
        <a:p>
          <a:r>
            <a:rPr lang="cs-CZ" b="0"/>
            <a:t>„Referenční stát“ vypracovává hodnotící zprávu - zahrnuje informace předložené pro registraci</a:t>
          </a:r>
          <a:endParaRPr lang="cs-CZ"/>
        </a:p>
      </dgm:t>
    </dgm:pt>
    <dgm:pt modelId="{23C9B2B9-A2F4-4DDE-B2FB-01E2FAF21586}" type="parTrans" cxnId="{94E229A0-0BA8-41DC-B70B-3A1A91B0AD8C}">
      <dgm:prSet/>
      <dgm:spPr/>
      <dgm:t>
        <a:bodyPr/>
        <a:lstStyle/>
        <a:p>
          <a:endParaRPr lang="cs-CZ"/>
        </a:p>
      </dgm:t>
    </dgm:pt>
    <dgm:pt modelId="{31A8AB73-CD14-4D53-B47F-2615505EC028}" type="sibTrans" cxnId="{94E229A0-0BA8-41DC-B70B-3A1A91B0AD8C}">
      <dgm:prSet/>
      <dgm:spPr/>
      <dgm:t>
        <a:bodyPr/>
        <a:lstStyle/>
        <a:p>
          <a:endParaRPr lang="cs-CZ"/>
        </a:p>
      </dgm:t>
    </dgm:pt>
    <dgm:pt modelId="{7E029AE9-B427-4309-AD4D-E30E6B5054E2}">
      <dgm:prSet/>
      <dgm:spPr/>
      <dgm:t>
        <a:bodyPr/>
        <a:lstStyle/>
        <a:p>
          <a:r>
            <a:rPr lang="cs-CZ" b="0"/>
            <a:t>Agentury ostatních členských států zprávu posoudí </a:t>
          </a:r>
          <a:endParaRPr lang="cs-CZ"/>
        </a:p>
      </dgm:t>
    </dgm:pt>
    <dgm:pt modelId="{B518FA59-0D04-40F5-84AA-3EC53858DD85}" type="parTrans" cxnId="{9051417B-4974-4431-AFB3-A56805E9A576}">
      <dgm:prSet/>
      <dgm:spPr/>
      <dgm:t>
        <a:bodyPr/>
        <a:lstStyle/>
        <a:p>
          <a:endParaRPr lang="cs-CZ"/>
        </a:p>
      </dgm:t>
    </dgm:pt>
    <dgm:pt modelId="{1D6C8A4A-8976-4AFB-BBFA-FF5933607C1F}" type="sibTrans" cxnId="{9051417B-4974-4431-AFB3-A56805E9A576}">
      <dgm:prSet/>
      <dgm:spPr/>
      <dgm:t>
        <a:bodyPr/>
        <a:lstStyle/>
        <a:p>
          <a:endParaRPr lang="cs-CZ"/>
        </a:p>
      </dgm:t>
    </dgm:pt>
    <dgm:pt modelId="{2CA7FCB3-F059-4DE0-AC54-B96E56F6D9C1}">
      <dgm:prSet/>
      <dgm:spPr/>
      <dgm:t>
        <a:bodyPr/>
        <a:lstStyle/>
        <a:p>
          <a:r>
            <a:rPr lang="cs-CZ" b="0"/>
            <a:t>uznání X neuznání registrace</a:t>
          </a:r>
          <a:endParaRPr lang="cs-CZ"/>
        </a:p>
      </dgm:t>
    </dgm:pt>
    <dgm:pt modelId="{0397628E-F3A0-414E-9951-D1B86B570084}" type="parTrans" cxnId="{A32934F9-A6DA-44A1-B8FE-89BB64D92293}">
      <dgm:prSet/>
      <dgm:spPr/>
      <dgm:t>
        <a:bodyPr/>
        <a:lstStyle/>
        <a:p>
          <a:endParaRPr lang="cs-CZ"/>
        </a:p>
      </dgm:t>
    </dgm:pt>
    <dgm:pt modelId="{A43AE15F-CF11-47E6-AD45-6DA328B942F6}" type="sibTrans" cxnId="{A32934F9-A6DA-44A1-B8FE-89BB64D92293}">
      <dgm:prSet/>
      <dgm:spPr/>
      <dgm:t>
        <a:bodyPr/>
        <a:lstStyle/>
        <a:p>
          <a:endParaRPr lang="cs-CZ"/>
        </a:p>
      </dgm:t>
    </dgm:pt>
    <dgm:pt modelId="{E8E7D700-1F21-4A54-99F0-F680149FCFB7}" type="pres">
      <dgm:prSet presAssocID="{1463E7AA-136F-4716-9623-16C0E8018A36}" presName="linear" presStyleCnt="0">
        <dgm:presLayoutVars>
          <dgm:animLvl val="lvl"/>
          <dgm:resizeHandles val="exact"/>
        </dgm:presLayoutVars>
      </dgm:prSet>
      <dgm:spPr/>
    </dgm:pt>
    <dgm:pt modelId="{1AB9453B-6D3A-49EA-AFB6-DC6CC83424E6}" type="pres">
      <dgm:prSet presAssocID="{35CB1AA9-B102-4B9C-A7FE-4F052497EEA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E5208B5-E39C-448E-8763-12F7419DE259}" type="pres">
      <dgm:prSet presAssocID="{51C2EE40-A2F4-40E9-8418-5FBDFCB73361}" presName="spacer" presStyleCnt="0"/>
      <dgm:spPr/>
    </dgm:pt>
    <dgm:pt modelId="{77AC6752-9B43-4FB0-9397-1D832F350C32}" type="pres">
      <dgm:prSet presAssocID="{B4302298-F3F1-404B-AED8-3114A68B395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7D9CE51-1854-4F57-A7AB-439FEC819794}" type="pres">
      <dgm:prSet presAssocID="{31A8AB73-CD14-4D53-B47F-2615505EC028}" presName="spacer" presStyleCnt="0"/>
      <dgm:spPr/>
    </dgm:pt>
    <dgm:pt modelId="{4A5C3B63-8AA3-487A-B901-44F660F98959}" type="pres">
      <dgm:prSet presAssocID="{7E029AE9-B427-4309-AD4D-E30E6B5054E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324C01A7-446B-4E87-8FB7-7083A03289E8}" type="pres">
      <dgm:prSet presAssocID="{7E029AE9-B427-4309-AD4D-E30E6B5054E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F443F2B-2784-4A82-8A1F-D18FDF5C16B6}" srcId="{1463E7AA-136F-4716-9623-16C0E8018A36}" destId="{35CB1AA9-B102-4B9C-A7FE-4F052497EEA9}" srcOrd="0" destOrd="0" parTransId="{5CA5C344-88B1-4C75-A5DB-30824C546537}" sibTransId="{51C2EE40-A2F4-40E9-8418-5FBDFCB73361}"/>
    <dgm:cxn modelId="{BC12EC39-64B4-4E29-A7FA-5BA48091F51F}" type="presOf" srcId="{35CB1AA9-B102-4B9C-A7FE-4F052497EEA9}" destId="{1AB9453B-6D3A-49EA-AFB6-DC6CC83424E6}" srcOrd="0" destOrd="0" presId="urn:microsoft.com/office/officeart/2005/8/layout/vList2"/>
    <dgm:cxn modelId="{27574F52-878E-447E-9D5A-50F08E3CD0AD}" type="presOf" srcId="{7E029AE9-B427-4309-AD4D-E30E6B5054E2}" destId="{4A5C3B63-8AA3-487A-B901-44F660F98959}" srcOrd="0" destOrd="0" presId="urn:microsoft.com/office/officeart/2005/8/layout/vList2"/>
    <dgm:cxn modelId="{9051417B-4974-4431-AFB3-A56805E9A576}" srcId="{1463E7AA-136F-4716-9623-16C0E8018A36}" destId="{7E029AE9-B427-4309-AD4D-E30E6B5054E2}" srcOrd="2" destOrd="0" parTransId="{B518FA59-0D04-40F5-84AA-3EC53858DD85}" sibTransId="{1D6C8A4A-8976-4AFB-BBFA-FF5933607C1F}"/>
    <dgm:cxn modelId="{94E229A0-0BA8-41DC-B70B-3A1A91B0AD8C}" srcId="{1463E7AA-136F-4716-9623-16C0E8018A36}" destId="{B4302298-F3F1-404B-AED8-3114A68B395F}" srcOrd="1" destOrd="0" parTransId="{23C9B2B9-A2F4-4DDE-B2FB-01E2FAF21586}" sibTransId="{31A8AB73-CD14-4D53-B47F-2615505EC028}"/>
    <dgm:cxn modelId="{2A0B67A6-DA6F-4F88-88FD-CA62E8D48D23}" type="presOf" srcId="{2CA7FCB3-F059-4DE0-AC54-B96E56F6D9C1}" destId="{324C01A7-446B-4E87-8FB7-7083A03289E8}" srcOrd="0" destOrd="0" presId="urn:microsoft.com/office/officeart/2005/8/layout/vList2"/>
    <dgm:cxn modelId="{97DCF4B3-21CB-4D7A-96EA-863CFA01E51D}" type="presOf" srcId="{B4302298-F3F1-404B-AED8-3114A68B395F}" destId="{77AC6752-9B43-4FB0-9397-1D832F350C32}" srcOrd="0" destOrd="0" presId="urn:microsoft.com/office/officeart/2005/8/layout/vList2"/>
    <dgm:cxn modelId="{8F8ACFF0-130F-4310-9AF5-74695953FD31}" type="presOf" srcId="{1463E7AA-136F-4716-9623-16C0E8018A36}" destId="{E8E7D700-1F21-4A54-99F0-F680149FCFB7}" srcOrd="0" destOrd="0" presId="urn:microsoft.com/office/officeart/2005/8/layout/vList2"/>
    <dgm:cxn modelId="{A32934F9-A6DA-44A1-B8FE-89BB64D92293}" srcId="{7E029AE9-B427-4309-AD4D-E30E6B5054E2}" destId="{2CA7FCB3-F059-4DE0-AC54-B96E56F6D9C1}" srcOrd="0" destOrd="0" parTransId="{0397628E-F3A0-414E-9951-D1B86B570084}" sibTransId="{A43AE15F-CF11-47E6-AD45-6DA328B942F6}"/>
    <dgm:cxn modelId="{F1D214A7-C441-4A4B-88F1-637B2EBD77EB}" type="presParOf" srcId="{E8E7D700-1F21-4A54-99F0-F680149FCFB7}" destId="{1AB9453B-6D3A-49EA-AFB6-DC6CC83424E6}" srcOrd="0" destOrd="0" presId="urn:microsoft.com/office/officeart/2005/8/layout/vList2"/>
    <dgm:cxn modelId="{43CA131C-DA02-4535-8997-F2A68450DE9A}" type="presParOf" srcId="{E8E7D700-1F21-4A54-99F0-F680149FCFB7}" destId="{EE5208B5-E39C-448E-8763-12F7419DE259}" srcOrd="1" destOrd="0" presId="urn:microsoft.com/office/officeart/2005/8/layout/vList2"/>
    <dgm:cxn modelId="{5D8C3013-08B3-46E7-AC8E-032B21ED6C16}" type="presParOf" srcId="{E8E7D700-1F21-4A54-99F0-F680149FCFB7}" destId="{77AC6752-9B43-4FB0-9397-1D832F350C32}" srcOrd="2" destOrd="0" presId="urn:microsoft.com/office/officeart/2005/8/layout/vList2"/>
    <dgm:cxn modelId="{28156F8F-5185-4387-90DB-57EDA9B91B63}" type="presParOf" srcId="{E8E7D700-1F21-4A54-99F0-F680149FCFB7}" destId="{A7D9CE51-1854-4F57-A7AB-439FEC819794}" srcOrd="3" destOrd="0" presId="urn:microsoft.com/office/officeart/2005/8/layout/vList2"/>
    <dgm:cxn modelId="{9B6844F7-C4C3-45CF-B496-0B0256B0D521}" type="presParOf" srcId="{E8E7D700-1F21-4A54-99F0-F680149FCFB7}" destId="{4A5C3B63-8AA3-487A-B901-44F660F98959}" srcOrd="4" destOrd="0" presId="urn:microsoft.com/office/officeart/2005/8/layout/vList2"/>
    <dgm:cxn modelId="{B5C2018C-C5A8-4FB9-A747-96C263D573EB}" type="presParOf" srcId="{E8E7D700-1F21-4A54-99F0-F680149FCFB7}" destId="{324C01A7-446B-4E87-8FB7-7083A03289E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21A6965-73E4-44F4-92AE-10866B8AB8A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C71E6C08-6085-448D-ADCF-D2BE861EE97E}">
      <dgm:prSet/>
      <dgm:spPr/>
      <dgm:t>
        <a:bodyPr/>
        <a:lstStyle/>
        <a:p>
          <a:r>
            <a:rPr lang="cs-CZ" b="0" dirty="0"/>
            <a:t>Pro léčivo, které ještě není v žádné zemi registrováno a má být zároveň registrováno ve více zemích</a:t>
          </a:r>
          <a:endParaRPr lang="cs-CZ" dirty="0"/>
        </a:p>
      </dgm:t>
    </dgm:pt>
    <dgm:pt modelId="{194A5795-BD21-404E-9410-9D976540FEC7}" type="parTrans" cxnId="{368D18F0-7F5A-4C76-8980-ACB447268846}">
      <dgm:prSet/>
      <dgm:spPr/>
      <dgm:t>
        <a:bodyPr/>
        <a:lstStyle/>
        <a:p>
          <a:endParaRPr lang="cs-CZ"/>
        </a:p>
      </dgm:t>
    </dgm:pt>
    <dgm:pt modelId="{FF15EA0A-5079-4817-9B2B-1D9EC31C3EE8}" type="sibTrans" cxnId="{368D18F0-7F5A-4C76-8980-ACB447268846}">
      <dgm:prSet/>
      <dgm:spPr/>
      <dgm:t>
        <a:bodyPr/>
        <a:lstStyle/>
        <a:p>
          <a:endParaRPr lang="cs-CZ"/>
        </a:p>
      </dgm:t>
    </dgm:pt>
    <dgm:pt modelId="{0F3118C1-EB23-49BA-AF50-48883BF43105}">
      <dgm:prSet/>
      <dgm:spPr/>
      <dgm:t>
        <a:bodyPr/>
        <a:lstStyle/>
        <a:p>
          <a:r>
            <a:rPr lang="cs-CZ" b="0"/>
            <a:t>Žadatel o registraci si zvolí „referenční stát“</a:t>
          </a:r>
          <a:endParaRPr lang="cs-CZ"/>
        </a:p>
      </dgm:t>
    </dgm:pt>
    <dgm:pt modelId="{5B116ED7-0824-4969-98CC-7649579B56ED}" type="parTrans" cxnId="{17F19B9F-BC65-4DCA-BD90-20FCDAA1FDD1}">
      <dgm:prSet/>
      <dgm:spPr/>
      <dgm:t>
        <a:bodyPr/>
        <a:lstStyle/>
        <a:p>
          <a:endParaRPr lang="cs-CZ"/>
        </a:p>
      </dgm:t>
    </dgm:pt>
    <dgm:pt modelId="{47186B75-DC72-415A-BE19-EAF5DC5347A9}" type="sibTrans" cxnId="{17F19B9F-BC65-4DCA-BD90-20FCDAA1FDD1}">
      <dgm:prSet/>
      <dgm:spPr/>
      <dgm:t>
        <a:bodyPr/>
        <a:lstStyle/>
        <a:p>
          <a:endParaRPr lang="cs-CZ"/>
        </a:p>
      </dgm:t>
    </dgm:pt>
    <dgm:pt modelId="{BF615D8E-447A-4AFC-849C-E0ECFBB55512}">
      <dgm:prSet/>
      <dgm:spPr/>
      <dgm:t>
        <a:bodyPr/>
        <a:lstStyle/>
        <a:p>
          <a:r>
            <a:rPr lang="cs-CZ" b="0"/>
            <a:t>Vypracovává hodnotící zprávu - pozitivní X negativní stanovisko k registraci</a:t>
          </a:r>
          <a:endParaRPr lang="cs-CZ"/>
        </a:p>
      </dgm:t>
    </dgm:pt>
    <dgm:pt modelId="{8A251CD6-126F-4450-BE14-7A84C2FFB1C8}" type="parTrans" cxnId="{DFE6A413-F8FA-4F87-ABF9-2D6501044A3A}">
      <dgm:prSet/>
      <dgm:spPr/>
      <dgm:t>
        <a:bodyPr/>
        <a:lstStyle/>
        <a:p>
          <a:endParaRPr lang="cs-CZ"/>
        </a:p>
      </dgm:t>
    </dgm:pt>
    <dgm:pt modelId="{BFE21D26-62E3-41FA-87BF-113CEFB7E539}" type="sibTrans" cxnId="{DFE6A413-F8FA-4F87-ABF9-2D6501044A3A}">
      <dgm:prSet/>
      <dgm:spPr/>
      <dgm:t>
        <a:bodyPr/>
        <a:lstStyle/>
        <a:p>
          <a:endParaRPr lang="cs-CZ"/>
        </a:p>
      </dgm:t>
    </dgm:pt>
    <dgm:pt modelId="{87236065-56E0-48C0-AD03-7B979150CB73}">
      <dgm:prSet/>
      <dgm:spPr/>
      <dgm:t>
        <a:bodyPr/>
        <a:lstStyle/>
        <a:p>
          <a:r>
            <a:rPr lang="cs-CZ" b="0"/>
            <a:t>Ostatní státy zprávu posoudí</a:t>
          </a:r>
          <a:endParaRPr lang="cs-CZ"/>
        </a:p>
      </dgm:t>
    </dgm:pt>
    <dgm:pt modelId="{A6EF4494-0F71-4178-A010-ABE545935DE4}" type="parTrans" cxnId="{710A25C3-37E0-4691-9476-4EF199B9FF59}">
      <dgm:prSet/>
      <dgm:spPr/>
      <dgm:t>
        <a:bodyPr/>
        <a:lstStyle/>
        <a:p>
          <a:endParaRPr lang="cs-CZ"/>
        </a:p>
      </dgm:t>
    </dgm:pt>
    <dgm:pt modelId="{70A87266-5048-4ED8-83F4-F4D123C6B915}" type="sibTrans" cxnId="{710A25C3-37E0-4691-9476-4EF199B9FF59}">
      <dgm:prSet/>
      <dgm:spPr/>
      <dgm:t>
        <a:bodyPr/>
        <a:lstStyle/>
        <a:p>
          <a:endParaRPr lang="cs-CZ"/>
        </a:p>
      </dgm:t>
    </dgm:pt>
    <dgm:pt modelId="{3A58504C-AF33-40EC-BA5C-581B4173CED3}">
      <dgm:prSet/>
      <dgm:spPr/>
      <dgm:t>
        <a:bodyPr/>
        <a:lstStyle/>
        <a:p>
          <a:r>
            <a:rPr lang="cs-CZ" b="0"/>
            <a:t>Souhlas X Nesouhlas</a:t>
          </a:r>
          <a:endParaRPr lang="cs-CZ"/>
        </a:p>
      </dgm:t>
    </dgm:pt>
    <dgm:pt modelId="{1E0435D9-C132-4CC8-AA8A-53C634E903F0}" type="parTrans" cxnId="{129F55D2-01AC-4E58-BA78-77841A819913}">
      <dgm:prSet/>
      <dgm:spPr/>
      <dgm:t>
        <a:bodyPr/>
        <a:lstStyle/>
        <a:p>
          <a:endParaRPr lang="cs-CZ"/>
        </a:p>
      </dgm:t>
    </dgm:pt>
    <dgm:pt modelId="{6CBD08F2-B84B-4427-AA66-6E74D58DC240}" type="sibTrans" cxnId="{129F55D2-01AC-4E58-BA78-77841A819913}">
      <dgm:prSet/>
      <dgm:spPr/>
      <dgm:t>
        <a:bodyPr/>
        <a:lstStyle/>
        <a:p>
          <a:endParaRPr lang="cs-CZ"/>
        </a:p>
      </dgm:t>
    </dgm:pt>
    <dgm:pt modelId="{3DCF708C-5EBD-4860-AB0C-D73C401B6B67}" type="pres">
      <dgm:prSet presAssocID="{B21A6965-73E4-44F4-92AE-10866B8AB8A4}" presName="linear" presStyleCnt="0">
        <dgm:presLayoutVars>
          <dgm:animLvl val="lvl"/>
          <dgm:resizeHandles val="exact"/>
        </dgm:presLayoutVars>
      </dgm:prSet>
      <dgm:spPr/>
    </dgm:pt>
    <dgm:pt modelId="{BE068663-B877-47B5-937A-C206744FBAB4}" type="pres">
      <dgm:prSet presAssocID="{C71E6C08-6085-448D-ADCF-D2BE861EE97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C1B57D8-DB8B-4FCB-A368-753E33DD5912}" type="pres">
      <dgm:prSet presAssocID="{FF15EA0A-5079-4817-9B2B-1D9EC31C3EE8}" presName="spacer" presStyleCnt="0"/>
      <dgm:spPr/>
    </dgm:pt>
    <dgm:pt modelId="{895CF7D8-15D7-459F-990A-8B2AEE4FBD24}" type="pres">
      <dgm:prSet presAssocID="{0F3118C1-EB23-49BA-AF50-48883BF4310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92236B3-A353-4F95-9A0D-0A76A1DA4C0A}" type="pres">
      <dgm:prSet presAssocID="{0F3118C1-EB23-49BA-AF50-48883BF43105}" presName="childText" presStyleLbl="revTx" presStyleIdx="0" presStyleCnt="2">
        <dgm:presLayoutVars>
          <dgm:bulletEnabled val="1"/>
        </dgm:presLayoutVars>
      </dgm:prSet>
      <dgm:spPr/>
    </dgm:pt>
    <dgm:pt modelId="{8C9A0349-ED58-49F7-B576-F54585F33437}" type="pres">
      <dgm:prSet presAssocID="{87236065-56E0-48C0-AD03-7B979150CB7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17040D9-0DC0-4EA6-8777-D2E70462612F}" type="pres">
      <dgm:prSet presAssocID="{87236065-56E0-48C0-AD03-7B979150CB7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DFE6A413-F8FA-4F87-ABF9-2D6501044A3A}" srcId="{0F3118C1-EB23-49BA-AF50-48883BF43105}" destId="{BF615D8E-447A-4AFC-849C-E0ECFBB55512}" srcOrd="0" destOrd="0" parTransId="{8A251CD6-126F-4450-BE14-7A84C2FFB1C8}" sibTransId="{BFE21D26-62E3-41FA-87BF-113CEFB7E539}"/>
    <dgm:cxn modelId="{0F255E24-FAB1-4C2F-9804-9F04C1911E27}" type="presOf" srcId="{BF615D8E-447A-4AFC-849C-E0ECFBB55512}" destId="{192236B3-A353-4F95-9A0D-0A76A1DA4C0A}" srcOrd="0" destOrd="0" presId="urn:microsoft.com/office/officeart/2005/8/layout/vList2"/>
    <dgm:cxn modelId="{C648CB2D-8A92-4467-A8DA-3A73D4571C7E}" type="presOf" srcId="{87236065-56E0-48C0-AD03-7B979150CB73}" destId="{8C9A0349-ED58-49F7-B576-F54585F33437}" srcOrd="0" destOrd="0" presId="urn:microsoft.com/office/officeart/2005/8/layout/vList2"/>
    <dgm:cxn modelId="{2D720D3B-60D8-433F-8E02-E30C191C5775}" type="presOf" srcId="{0F3118C1-EB23-49BA-AF50-48883BF43105}" destId="{895CF7D8-15D7-459F-990A-8B2AEE4FBD24}" srcOrd="0" destOrd="0" presId="urn:microsoft.com/office/officeart/2005/8/layout/vList2"/>
    <dgm:cxn modelId="{5AE28442-70A8-4804-8E7B-A4F786447533}" type="presOf" srcId="{C71E6C08-6085-448D-ADCF-D2BE861EE97E}" destId="{BE068663-B877-47B5-937A-C206744FBAB4}" srcOrd="0" destOrd="0" presId="urn:microsoft.com/office/officeart/2005/8/layout/vList2"/>
    <dgm:cxn modelId="{B4C56B6B-1167-43B9-BA21-CA7BCD2249C6}" type="presOf" srcId="{3A58504C-AF33-40EC-BA5C-581B4173CED3}" destId="{017040D9-0DC0-4EA6-8777-D2E70462612F}" srcOrd="0" destOrd="0" presId="urn:microsoft.com/office/officeart/2005/8/layout/vList2"/>
    <dgm:cxn modelId="{17F19B9F-BC65-4DCA-BD90-20FCDAA1FDD1}" srcId="{B21A6965-73E4-44F4-92AE-10866B8AB8A4}" destId="{0F3118C1-EB23-49BA-AF50-48883BF43105}" srcOrd="1" destOrd="0" parTransId="{5B116ED7-0824-4969-98CC-7649579B56ED}" sibTransId="{47186B75-DC72-415A-BE19-EAF5DC5347A9}"/>
    <dgm:cxn modelId="{B294EFAB-5E33-449E-A52B-956C5304F32A}" type="presOf" srcId="{B21A6965-73E4-44F4-92AE-10866B8AB8A4}" destId="{3DCF708C-5EBD-4860-AB0C-D73C401B6B67}" srcOrd="0" destOrd="0" presId="urn:microsoft.com/office/officeart/2005/8/layout/vList2"/>
    <dgm:cxn modelId="{710A25C3-37E0-4691-9476-4EF199B9FF59}" srcId="{B21A6965-73E4-44F4-92AE-10866B8AB8A4}" destId="{87236065-56E0-48C0-AD03-7B979150CB73}" srcOrd="2" destOrd="0" parTransId="{A6EF4494-0F71-4178-A010-ABE545935DE4}" sibTransId="{70A87266-5048-4ED8-83F4-F4D123C6B915}"/>
    <dgm:cxn modelId="{129F55D2-01AC-4E58-BA78-77841A819913}" srcId="{87236065-56E0-48C0-AD03-7B979150CB73}" destId="{3A58504C-AF33-40EC-BA5C-581B4173CED3}" srcOrd="0" destOrd="0" parTransId="{1E0435D9-C132-4CC8-AA8A-53C634E903F0}" sibTransId="{6CBD08F2-B84B-4427-AA66-6E74D58DC240}"/>
    <dgm:cxn modelId="{368D18F0-7F5A-4C76-8980-ACB447268846}" srcId="{B21A6965-73E4-44F4-92AE-10866B8AB8A4}" destId="{C71E6C08-6085-448D-ADCF-D2BE861EE97E}" srcOrd="0" destOrd="0" parTransId="{194A5795-BD21-404E-9410-9D976540FEC7}" sibTransId="{FF15EA0A-5079-4817-9B2B-1D9EC31C3EE8}"/>
    <dgm:cxn modelId="{B3923A0D-B482-4EA0-AA4D-5416578924EC}" type="presParOf" srcId="{3DCF708C-5EBD-4860-AB0C-D73C401B6B67}" destId="{BE068663-B877-47B5-937A-C206744FBAB4}" srcOrd="0" destOrd="0" presId="urn:microsoft.com/office/officeart/2005/8/layout/vList2"/>
    <dgm:cxn modelId="{9FE798BE-2CD3-4C76-9161-594F635DF593}" type="presParOf" srcId="{3DCF708C-5EBD-4860-AB0C-D73C401B6B67}" destId="{BC1B57D8-DB8B-4FCB-A368-753E33DD5912}" srcOrd="1" destOrd="0" presId="urn:microsoft.com/office/officeart/2005/8/layout/vList2"/>
    <dgm:cxn modelId="{61D3BAE8-0197-4BD6-92B2-A247DF97A086}" type="presParOf" srcId="{3DCF708C-5EBD-4860-AB0C-D73C401B6B67}" destId="{895CF7D8-15D7-459F-990A-8B2AEE4FBD24}" srcOrd="2" destOrd="0" presId="urn:microsoft.com/office/officeart/2005/8/layout/vList2"/>
    <dgm:cxn modelId="{11C4FAEC-1C71-434D-AAE1-28F1FEB0F682}" type="presParOf" srcId="{3DCF708C-5EBD-4860-AB0C-D73C401B6B67}" destId="{192236B3-A353-4F95-9A0D-0A76A1DA4C0A}" srcOrd="3" destOrd="0" presId="urn:microsoft.com/office/officeart/2005/8/layout/vList2"/>
    <dgm:cxn modelId="{42845B9C-CF66-4DFE-9533-2C026B23EF2D}" type="presParOf" srcId="{3DCF708C-5EBD-4860-AB0C-D73C401B6B67}" destId="{8C9A0349-ED58-49F7-B576-F54585F33437}" srcOrd="4" destOrd="0" presId="urn:microsoft.com/office/officeart/2005/8/layout/vList2"/>
    <dgm:cxn modelId="{2D3DC2B6-FC33-4C74-A98C-B11E7398ED55}" type="presParOf" srcId="{3DCF708C-5EBD-4860-AB0C-D73C401B6B67}" destId="{017040D9-0DC0-4EA6-8777-D2E70462612F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823CA5A-504D-4F81-957C-419739F0A1B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02C392C-8FE7-4CB6-B3EC-3F0FE4DB4162}">
      <dgm:prSet/>
      <dgm:spPr/>
      <dgm:t>
        <a:bodyPr/>
        <a:lstStyle/>
        <a:p>
          <a:r>
            <a:rPr lang="cs-CZ" b="0"/>
            <a:t>Pouze u léčiva, které ještě není registrováno v EU</a:t>
          </a:r>
          <a:endParaRPr lang="cs-CZ"/>
        </a:p>
      </dgm:t>
    </dgm:pt>
    <dgm:pt modelId="{6384DC72-AA44-4CD0-8E37-72199BF5DCF5}" type="parTrans" cxnId="{690C3E3A-2BCA-4FB5-BD23-D55E267BC94B}">
      <dgm:prSet/>
      <dgm:spPr/>
      <dgm:t>
        <a:bodyPr/>
        <a:lstStyle/>
        <a:p>
          <a:endParaRPr lang="cs-CZ"/>
        </a:p>
      </dgm:t>
    </dgm:pt>
    <dgm:pt modelId="{FF50E01D-3253-445C-932A-701BE003B62B}" type="sibTrans" cxnId="{690C3E3A-2BCA-4FB5-BD23-D55E267BC94B}">
      <dgm:prSet/>
      <dgm:spPr/>
      <dgm:t>
        <a:bodyPr/>
        <a:lstStyle/>
        <a:p>
          <a:endParaRPr lang="cs-CZ"/>
        </a:p>
      </dgm:t>
    </dgm:pt>
    <dgm:pt modelId="{4C97BA11-AF2A-4F21-9981-F9B4CFF6AC4D}">
      <dgm:prSet/>
      <dgm:spPr/>
      <dgm:t>
        <a:bodyPr/>
        <a:lstStyle/>
        <a:p>
          <a:r>
            <a:rPr lang="cs-CZ" b="0"/>
            <a:t>Reistrace platí pouze v jednom státě (např. v ČR). </a:t>
          </a:r>
          <a:endParaRPr lang="cs-CZ"/>
        </a:p>
      </dgm:t>
    </dgm:pt>
    <dgm:pt modelId="{D7AC4762-0570-4D67-ABA8-12A963F5308E}" type="parTrans" cxnId="{FC0A7F17-A4AC-42AC-A4FF-6D35C2BACCC1}">
      <dgm:prSet/>
      <dgm:spPr/>
      <dgm:t>
        <a:bodyPr/>
        <a:lstStyle/>
        <a:p>
          <a:endParaRPr lang="cs-CZ"/>
        </a:p>
      </dgm:t>
    </dgm:pt>
    <dgm:pt modelId="{4A0D958C-1392-47E2-B485-716ED136C045}" type="sibTrans" cxnId="{FC0A7F17-A4AC-42AC-A4FF-6D35C2BACCC1}">
      <dgm:prSet/>
      <dgm:spPr/>
      <dgm:t>
        <a:bodyPr/>
        <a:lstStyle/>
        <a:p>
          <a:endParaRPr lang="cs-CZ"/>
        </a:p>
      </dgm:t>
    </dgm:pt>
    <dgm:pt modelId="{9BFEFC66-9F7F-42D5-ACE5-D19A1E3B83D6}">
      <dgm:prSet/>
      <dgm:spPr/>
      <dgm:t>
        <a:bodyPr/>
        <a:lstStyle/>
        <a:p>
          <a:r>
            <a:rPr lang="cs-CZ" b="0"/>
            <a:t>Využívána stále méně</a:t>
          </a:r>
          <a:endParaRPr lang="cs-CZ"/>
        </a:p>
      </dgm:t>
    </dgm:pt>
    <dgm:pt modelId="{F48AA4FE-C7E4-46C4-801E-74CAC37F6DFF}" type="parTrans" cxnId="{32DAAFBB-3F01-4743-BF4C-008972774FC5}">
      <dgm:prSet/>
      <dgm:spPr/>
      <dgm:t>
        <a:bodyPr/>
        <a:lstStyle/>
        <a:p>
          <a:endParaRPr lang="cs-CZ"/>
        </a:p>
      </dgm:t>
    </dgm:pt>
    <dgm:pt modelId="{A3E64743-0548-42C2-AB94-57CF674ED3C8}" type="sibTrans" cxnId="{32DAAFBB-3F01-4743-BF4C-008972774FC5}">
      <dgm:prSet/>
      <dgm:spPr/>
      <dgm:t>
        <a:bodyPr/>
        <a:lstStyle/>
        <a:p>
          <a:endParaRPr lang="cs-CZ"/>
        </a:p>
      </dgm:t>
    </dgm:pt>
    <dgm:pt modelId="{9CEE691C-050A-487C-8D2A-437876BE5761}" type="pres">
      <dgm:prSet presAssocID="{7823CA5A-504D-4F81-957C-419739F0A1B2}" presName="linear" presStyleCnt="0">
        <dgm:presLayoutVars>
          <dgm:animLvl val="lvl"/>
          <dgm:resizeHandles val="exact"/>
        </dgm:presLayoutVars>
      </dgm:prSet>
      <dgm:spPr/>
    </dgm:pt>
    <dgm:pt modelId="{F2635551-3884-4935-915D-21E01EB202A3}" type="pres">
      <dgm:prSet presAssocID="{102C392C-8FE7-4CB6-B3EC-3F0FE4DB416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ED4DCC2-EF15-495C-82CE-ADB48A62F2B4}" type="pres">
      <dgm:prSet presAssocID="{FF50E01D-3253-445C-932A-701BE003B62B}" presName="spacer" presStyleCnt="0"/>
      <dgm:spPr/>
    </dgm:pt>
    <dgm:pt modelId="{A452B2C8-C88E-4C06-BDB7-198B3FF63669}" type="pres">
      <dgm:prSet presAssocID="{4C97BA11-AF2A-4F21-9981-F9B4CFF6AC4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080BED3-77DF-4624-BF91-BAD739ACFFDD}" type="pres">
      <dgm:prSet presAssocID="{4A0D958C-1392-47E2-B485-716ED136C045}" presName="spacer" presStyleCnt="0"/>
      <dgm:spPr/>
    </dgm:pt>
    <dgm:pt modelId="{95910AC8-0544-4863-A128-3A0356810214}" type="pres">
      <dgm:prSet presAssocID="{9BFEFC66-9F7F-42D5-ACE5-D19A1E3B83D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C0A7F17-A4AC-42AC-A4FF-6D35C2BACCC1}" srcId="{7823CA5A-504D-4F81-957C-419739F0A1B2}" destId="{4C97BA11-AF2A-4F21-9981-F9B4CFF6AC4D}" srcOrd="1" destOrd="0" parTransId="{D7AC4762-0570-4D67-ABA8-12A963F5308E}" sibTransId="{4A0D958C-1392-47E2-B485-716ED136C045}"/>
    <dgm:cxn modelId="{690C3E3A-2BCA-4FB5-BD23-D55E267BC94B}" srcId="{7823CA5A-504D-4F81-957C-419739F0A1B2}" destId="{102C392C-8FE7-4CB6-B3EC-3F0FE4DB4162}" srcOrd="0" destOrd="0" parTransId="{6384DC72-AA44-4CD0-8E37-72199BF5DCF5}" sibTransId="{FF50E01D-3253-445C-932A-701BE003B62B}"/>
    <dgm:cxn modelId="{24B6133D-B728-4006-B5D9-BE1FCFEECC81}" type="presOf" srcId="{102C392C-8FE7-4CB6-B3EC-3F0FE4DB4162}" destId="{F2635551-3884-4935-915D-21E01EB202A3}" srcOrd="0" destOrd="0" presId="urn:microsoft.com/office/officeart/2005/8/layout/vList2"/>
    <dgm:cxn modelId="{482DB271-ED2C-4D76-B599-3B390EBF1053}" type="presOf" srcId="{9BFEFC66-9F7F-42D5-ACE5-D19A1E3B83D6}" destId="{95910AC8-0544-4863-A128-3A0356810214}" srcOrd="0" destOrd="0" presId="urn:microsoft.com/office/officeart/2005/8/layout/vList2"/>
    <dgm:cxn modelId="{020B28A9-C3D6-4272-9ADC-3FA955C96A42}" type="presOf" srcId="{7823CA5A-504D-4F81-957C-419739F0A1B2}" destId="{9CEE691C-050A-487C-8D2A-437876BE5761}" srcOrd="0" destOrd="0" presId="urn:microsoft.com/office/officeart/2005/8/layout/vList2"/>
    <dgm:cxn modelId="{32DAAFBB-3F01-4743-BF4C-008972774FC5}" srcId="{7823CA5A-504D-4F81-957C-419739F0A1B2}" destId="{9BFEFC66-9F7F-42D5-ACE5-D19A1E3B83D6}" srcOrd="2" destOrd="0" parTransId="{F48AA4FE-C7E4-46C4-801E-74CAC37F6DFF}" sibTransId="{A3E64743-0548-42C2-AB94-57CF674ED3C8}"/>
    <dgm:cxn modelId="{EFA5EDC9-DAE4-48F5-B1E6-1048402F3D3F}" type="presOf" srcId="{4C97BA11-AF2A-4F21-9981-F9B4CFF6AC4D}" destId="{A452B2C8-C88E-4C06-BDB7-198B3FF63669}" srcOrd="0" destOrd="0" presId="urn:microsoft.com/office/officeart/2005/8/layout/vList2"/>
    <dgm:cxn modelId="{CB3EE792-0674-4FF7-B04A-F25D4D61AB57}" type="presParOf" srcId="{9CEE691C-050A-487C-8D2A-437876BE5761}" destId="{F2635551-3884-4935-915D-21E01EB202A3}" srcOrd="0" destOrd="0" presId="urn:microsoft.com/office/officeart/2005/8/layout/vList2"/>
    <dgm:cxn modelId="{A99F0C9C-5740-42EB-A05D-BE3148E64F30}" type="presParOf" srcId="{9CEE691C-050A-487C-8D2A-437876BE5761}" destId="{CED4DCC2-EF15-495C-82CE-ADB48A62F2B4}" srcOrd="1" destOrd="0" presId="urn:microsoft.com/office/officeart/2005/8/layout/vList2"/>
    <dgm:cxn modelId="{396FE1BE-D669-42B2-AC4A-DFCD50572480}" type="presParOf" srcId="{9CEE691C-050A-487C-8D2A-437876BE5761}" destId="{A452B2C8-C88E-4C06-BDB7-198B3FF63669}" srcOrd="2" destOrd="0" presId="urn:microsoft.com/office/officeart/2005/8/layout/vList2"/>
    <dgm:cxn modelId="{890743FB-609F-49E7-9824-CECBED980BBB}" type="presParOf" srcId="{9CEE691C-050A-487C-8D2A-437876BE5761}" destId="{0080BED3-77DF-4624-BF91-BAD739ACFFDD}" srcOrd="3" destOrd="0" presId="urn:microsoft.com/office/officeart/2005/8/layout/vList2"/>
    <dgm:cxn modelId="{B4EE180A-3C38-4B08-9481-1B78675377FD}" type="presParOf" srcId="{9CEE691C-050A-487C-8D2A-437876BE5761}" destId="{95910AC8-0544-4863-A128-3A035681021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227DCCD-797A-4A62-B4C5-7DE02CA5068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27D3C3A-9E39-4905-B8FD-74A0927C2232}">
      <dgm:prSet/>
      <dgm:spPr/>
      <dgm:t>
        <a:bodyPr/>
        <a:lstStyle/>
        <a:p>
          <a:r>
            <a:rPr lang="cs-CZ" b="0"/>
            <a:t>Pro schválení originálního přípravku je nutné předložit </a:t>
          </a:r>
          <a:r>
            <a:rPr lang="cs-CZ" b="1"/>
            <a:t>výsledky provedených klinických studií</a:t>
          </a:r>
          <a:endParaRPr lang="cs-CZ"/>
        </a:p>
      </dgm:t>
    </dgm:pt>
    <dgm:pt modelId="{8485C180-6A58-4E84-A80D-7335B6CD5C05}" type="parTrans" cxnId="{1916F360-1E51-4748-AC42-A4013A82DE3F}">
      <dgm:prSet/>
      <dgm:spPr/>
      <dgm:t>
        <a:bodyPr/>
        <a:lstStyle/>
        <a:p>
          <a:endParaRPr lang="cs-CZ"/>
        </a:p>
      </dgm:t>
    </dgm:pt>
    <dgm:pt modelId="{9B49F2BD-2ACD-493F-9ED8-392B88BEA26D}" type="sibTrans" cxnId="{1916F360-1E51-4748-AC42-A4013A82DE3F}">
      <dgm:prSet/>
      <dgm:spPr/>
      <dgm:t>
        <a:bodyPr/>
        <a:lstStyle/>
        <a:p>
          <a:endParaRPr lang="cs-CZ"/>
        </a:p>
      </dgm:t>
    </dgm:pt>
    <dgm:pt modelId="{D36777BF-8218-43B7-BD29-F1AC49AEA7E7}">
      <dgm:prSet/>
      <dgm:spPr/>
      <dgm:t>
        <a:bodyPr/>
        <a:lstStyle/>
        <a:p>
          <a:r>
            <a:rPr lang="cs-CZ" b="0"/>
            <a:t>Vlastní klinický vývoj zcela nového léku probíhá v několika fázích, jejichž cílem je získat pro navržený účel použití léku dostatek informací, aby se mohl vyhodnotit poměr mezi jeho prospěchem a riziky.</a:t>
          </a:r>
          <a:endParaRPr lang="cs-CZ"/>
        </a:p>
      </dgm:t>
    </dgm:pt>
    <dgm:pt modelId="{7C39A378-5663-4A3B-88B9-339B9F50F4CF}" type="parTrans" cxnId="{D92955FF-5362-4C17-94A4-2668723CF32A}">
      <dgm:prSet/>
      <dgm:spPr/>
      <dgm:t>
        <a:bodyPr/>
        <a:lstStyle/>
        <a:p>
          <a:endParaRPr lang="cs-CZ"/>
        </a:p>
      </dgm:t>
    </dgm:pt>
    <dgm:pt modelId="{9EFF682C-C681-4DDD-B5D5-12BEAD36A691}" type="sibTrans" cxnId="{D92955FF-5362-4C17-94A4-2668723CF32A}">
      <dgm:prSet/>
      <dgm:spPr/>
      <dgm:t>
        <a:bodyPr/>
        <a:lstStyle/>
        <a:p>
          <a:endParaRPr lang="cs-CZ"/>
        </a:p>
      </dgm:t>
    </dgm:pt>
    <dgm:pt modelId="{A52A36B5-7561-4D3B-8D14-5887FBC67601}" type="pres">
      <dgm:prSet presAssocID="{E227DCCD-797A-4A62-B4C5-7DE02CA50686}" presName="linear" presStyleCnt="0">
        <dgm:presLayoutVars>
          <dgm:animLvl val="lvl"/>
          <dgm:resizeHandles val="exact"/>
        </dgm:presLayoutVars>
      </dgm:prSet>
      <dgm:spPr/>
    </dgm:pt>
    <dgm:pt modelId="{D12F3352-5527-43D3-A4DD-8A717A4FC851}" type="pres">
      <dgm:prSet presAssocID="{B27D3C3A-9E39-4905-B8FD-74A0927C223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BD989A6-AD7D-49FB-9CC5-E9F86D572022}" type="pres">
      <dgm:prSet presAssocID="{9B49F2BD-2ACD-493F-9ED8-392B88BEA26D}" presName="spacer" presStyleCnt="0"/>
      <dgm:spPr/>
    </dgm:pt>
    <dgm:pt modelId="{A130F3EB-1AC1-4756-8B56-F7FD0ECB26D9}" type="pres">
      <dgm:prSet presAssocID="{D36777BF-8218-43B7-BD29-F1AC49AEA7E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916F360-1E51-4748-AC42-A4013A82DE3F}" srcId="{E227DCCD-797A-4A62-B4C5-7DE02CA50686}" destId="{B27D3C3A-9E39-4905-B8FD-74A0927C2232}" srcOrd="0" destOrd="0" parTransId="{8485C180-6A58-4E84-A80D-7335B6CD5C05}" sibTransId="{9B49F2BD-2ACD-493F-9ED8-392B88BEA26D}"/>
    <dgm:cxn modelId="{00FF8D4A-6F00-4D3A-B073-B7E6A9AE994A}" type="presOf" srcId="{E227DCCD-797A-4A62-B4C5-7DE02CA50686}" destId="{A52A36B5-7561-4D3B-8D14-5887FBC67601}" srcOrd="0" destOrd="0" presId="urn:microsoft.com/office/officeart/2005/8/layout/vList2"/>
    <dgm:cxn modelId="{B47C39D3-9D9E-41AA-A558-19A1738F14C8}" type="presOf" srcId="{D36777BF-8218-43B7-BD29-F1AC49AEA7E7}" destId="{A130F3EB-1AC1-4756-8B56-F7FD0ECB26D9}" srcOrd="0" destOrd="0" presId="urn:microsoft.com/office/officeart/2005/8/layout/vList2"/>
    <dgm:cxn modelId="{C196B4EB-376C-4274-A43F-B909D6554594}" type="presOf" srcId="{B27D3C3A-9E39-4905-B8FD-74A0927C2232}" destId="{D12F3352-5527-43D3-A4DD-8A717A4FC851}" srcOrd="0" destOrd="0" presId="urn:microsoft.com/office/officeart/2005/8/layout/vList2"/>
    <dgm:cxn modelId="{D92955FF-5362-4C17-94A4-2668723CF32A}" srcId="{E227DCCD-797A-4A62-B4C5-7DE02CA50686}" destId="{D36777BF-8218-43B7-BD29-F1AC49AEA7E7}" srcOrd="1" destOrd="0" parTransId="{7C39A378-5663-4A3B-88B9-339B9F50F4CF}" sibTransId="{9EFF682C-C681-4DDD-B5D5-12BEAD36A691}"/>
    <dgm:cxn modelId="{3910202D-477C-4E93-8E39-9B0E1437CF97}" type="presParOf" srcId="{A52A36B5-7561-4D3B-8D14-5887FBC67601}" destId="{D12F3352-5527-43D3-A4DD-8A717A4FC851}" srcOrd="0" destOrd="0" presId="urn:microsoft.com/office/officeart/2005/8/layout/vList2"/>
    <dgm:cxn modelId="{594D0CBE-3EA4-4533-B4BE-F82A0204320A}" type="presParOf" srcId="{A52A36B5-7561-4D3B-8D14-5887FBC67601}" destId="{BBD989A6-AD7D-49FB-9CC5-E9F86D572022}" srcOrd="1" destOrd="0" presId="urn:microsoft.com/office/officeart/2005/8/layout/vList2"/>
    <dgm:cxn modelId="{0A5ABF11-1490-4510-862E-D5F3C5AC0954}" type="presParOf" srcId="{A52A36B5-7561-4D3B-8D14-5887FBC67601}" destId="{A130F3EB-1AC1-4756-8B56-F7FD0ECB26D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ED342BC-A968-4254-8212-B373F83325A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35061FE-0A22-48E1-951C-2FDA7143FCDD}">
      <dgm:prSet/>
      <dgm:spPr/>
      <dgm:t>
        <a:bodyPr/>
        <a:lstStyle/>
        <a:p>
          <a:r>
            <a:rPr lang="cs-CZ" b="0" dirty="0"/>
            <a:t>Pro schválení generického přípravku nemusí být předloženy výsledky z farmakologických a toxikologických testů či z klinických studií (od fáze I. až po fázi III.). </a:t>
          </a:r>
          <a:endParaRPr lang="cs-CZ" dirty="0"/>
        </a:p>
      </dgm:t>
    </dgm:pt>
    <dgm:pt modelId="{095120A5-E4D8-4DAF-B650-3178C781C38A}" type="parTrans" cxnId="{CEE00502-93BF-48AD-A592-47A718D78F5E}">
      <dgm:prSet/>
      <dgm:spPr/>
      <dgm:t>
        <a:bodyPr/>
        <a:lstStyle/>
        <a:p>
          <a:endParaRPr lang="cs-CZ"/>
        </a:p>
      </dgm:t>
    </dgm:pt>
    <dgm:pt modelId="{E49C81CC-6A5F-4FE0-9134-ECAB1386B309}" type="sibTrans" cxnId="{CEE00502-93BF-48AD-A592-47A718D78F5E}">
      <dgm:prSet/>
      <dgm:spPr/>
      <dgm:t>
        <a:bodyPr/>
        <a:lstStyle/>
        <a:p>
          <a:endParaRPr lang="cs-CZ"/>
        </a:p>
      </dgm:t>
    </dgm:pt>
    <dgm:pt modelId="{67750BF4-EE54-4E34-AD3F-D21985F2F78B}">
      <dgm:prSet/>
      <dgm:spPr/>
      <dgm:t>
        <a:bodyPr/>
        <a:lstStyle/>
        <a:p>
          <a:r>
            <a:rPr lang="cs-CZ" b="0"/>
            <a:t>Výrobce generika musí prokázat, že generické léčivo je "</a:t>
          </a:r>
          <a:r>
            <a:rPr lang="cs-CZ" b="1"/>
            <a:t>bioekvivalentní</a:t>
          </a:r>
          <a:r>
            <a:rPr lang="cs-CZ" b="0"/>
            <a:t>" k originálnímu léčivu. </a:t>
          </a:r>
          <a:endParaRPr lang="cs-CZ"/>
        </a:p>
      </dgm:t>
    </dgm:pt>
    <dgm:pt modelId="{CB5E6F65-9CF8-48C4-9C3F-5A6885C30791}" type="parTrans" cxnId="{E3DEBC88-89C5-4132-8836-A81844F91CF1}">
      <dgm:prSet/>
      <dgm:spPr/>
      <dgm:t>
        <a:bodyPr/>
        <a:lstStyle/>
        <a:p>
          <a:endParaRPr lang="cs-CZ"/>
        </a:p>
      </dgm:t>
    </dgm:pt>
    <dgm:pt modelId="{ADF72578-C4A6-4F09-9D93-69709384D795}" type="sibTrans" cxnId="{E3DEBC88-89C5-4132-8836-A81844F91CF1}">
      <dgm:prSet/>
      <dgm:spPr/>
      <dgm:t>
        <a:bodyPr/>
        <a:lstStyle/>
        <a:p>
          <a:endParaRPr lang="cs-CZ"/>
        </a:p>
      </dgm:t>
    </dgm:pt>
    <dgm:pt modelId="{0CA2D111-CF35-400A-A99A-A7B80F1A80BA}">
      <dgm:prSet/>
      <dgm:spPr/>
      <dgm:t>
        <a:bodyPr/>
        <a:lstStyle/>
        <a:p>
          <a:r>
            <a:rPr lang="cs-CZ" b="0" dirty="0"/>
            <a:t>To znamená, že se do krevního oběhu dostane stejné množství účinné látky jako v případě léčiva originálního a rovněž jeho vylučování z organismu je stejné, tedy že se dané léčivo chová v organismu stejně jako originální lék.</a:t>
          </a:r>
          <a:endParaRPr lang="cs-CZ" dirty="0"/>
        </a:p>
      </dgm:t>
    </dgm:pt>
    <dgm:pt modelId="{10F3548C-E68E-436F-B6BE-66FC4F0F2D26}" type="parTrans" cxnId="{113D155C-E038-4C95-AE0F-9F0F2E9702F7}">
      <dgm:prSet/>
      <dgm:spPr/>
      <dgm:t>
        <a:bodyPr/>
        <a:lstStyle/>
        <a:p>
          <a:endParaRPr lang="cs-CZ"/>
        </a:p>
      </dgm:t>
    </dgm:pt>
    <dgm:pt modelId="{DF7A12CE-1EBD-4F42-9F43-C6FF12F8A190}" type="sibTrans" cxnId="{113D155C-E038-4C95-AE0F-9F0F2E9702F7}">
      <dgm:prSet/>
      <dgm:spPr/>
      <dgm:t>
        <a:bodyPr/>
        <a:lstStyle/>
        <a:p>
          <a:endParaRPr lang="cs-CZ"/>
        </a:p>
      </dgm:t>
    </dgm:pt>
    <dgm:pt modelId="{79A142F1-D8B1-4B36-9BA6-286553384D3E}" type="pres">
      <dgm:prSet presAssocID="{5ED342BC-A968-4254-8212-B373F83325AF}" presName="linear" presStyleCnt="0">
        <dgm:presLayoutVars>
          <dgm:animLvl val="lvl"/>
          <dgm:resizeHandles val="exact"/>
        </dgm:presLayoutVars>
      </dgm:prSet>
      <dgm:spPr/>
    </dgm:pt>
    <dgm:pt modelId="{3ECC915D-E36C-49FE-B1D0-1521C6CAB4B0}" type="pres">
      <dgm:prSet presAssocID="{035061FE-0A22-48E1-951C-2FDA7143FCD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E9F9F92-1A33-4B39-8F6F-90A0AC1B3213}" type="pres">
      <dgm:prSet presAssocID="{E49C81CC-6A5F-4FE0-9134-ECAB1386B309}" presName="spacer" presStyleCnt="0"/>
      <dgm:spPr/>
    </dgm:pt>
    <dgm:pt modelId="{4786C977-30F1-46A3-8424-D1BF0701F986}" type="pres">
      <dgm:prSet presAssocID="{67750BF4-EE54-4E34-AD3F-D21985F2F78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CA1A8FA-516F-4FED-9F44-7D863F8C3DC4}" type="pres">
      <dgm:prSet presAssocID="{67750BF4-EE54-4E34-AD3F-D21985F2F78B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EE00502-93BF-48AD-A592-47A718D78F5E}" srcId="{5ED342BC-A968-4254-8212-B373F83325AF}" destId="{035061FE-0A22-48E1-951C-2FDA7143FCDD}" srcOrd="0" destOrd="0" parTransId="{095120A5-E4D8-4DAF-B650-3178C781C38A}" sibTransId="{E49C81CC-6A5F-4FE0-9134-ECAB1386B309}"/>
    <dgm:cxn modelId="{9150CF1B-0393-40A8-B61A-FD43DA3206CA}" type="presOf" srcId="{0CA2D111-CF35-400A-A99A-A7B80F1A80BA}" destId="{8CA1A8FA-516F-4FED-9F44-7D863F8C3DC4}" srcOrd="0" destOrd="0" presId="urn:microsoft.com/office/officeart/2005/8/layout/vList2"/>
    <dgm:cxn modelId="{F38B2E25-8067-499C-8BBC-C49A3FF326DB}" type="presOf" srcId="{035061FE-0A22-48E1-951C-2FDA7143FCDD}" destId="{3ECC915D-E36C-49FE-B1D0-1521C6CAB4B0}" srcOrd="0" destOrd="0" presId="urn:microsoft.com/office/officeart/2005/8/layout/vList2"/>
    <dgm:cxn modelId="{113D155C-E038-4C95-AE0F-9F0F2E9702F7}" srcId="{67750BF4-EE54-4E34-AD3F-D21985F2F78B}" destId="{0CA2D111-CF35-400A-A99A-A7B80F1A80BA}" srcOrd="0" destOrd="0" parTransId="{10F3548C-E68E-436F-B6BE-66FC4F0F2D26}" sibTransId="{DF7A12CE-1EBD-4F42-9F43-C6FF12F8A190}"/>
    <dgm:cxn modelId="{E3DEBC88-89C5-4132-8836-A81844F91CF1}" srcId="{5ED342BC-A968-4254-8212-B373F83325AF}" destId="{67750BF4-EE54-4E34-AD3F-D21985F2F78B}" srcOrd="1" destOrd="0" parTransId="{CB5E6F65-9CF8-48C4-9C3F-5A6885C30791}" sibTransId="{ADF72578-C4A6-4F09-9D93-69709384D795}"/>
    <dgm:cxn modelId="{255A1793-B4B8-464A-900E-417C82EBFD93}" type="presOf" srcId="{67750BF4-EE54-4E34-AD3F-D21985F2F78B}" destId="{4786C977-30F1-46A3-8424-D1BF0701F986}" srcOrd="0" destOrd="0" presId="urn:microsoft.com/office/officeart/2005/8/layout/vList2"/>
    <dgm:cxn modelId="{4DD735CD-ECA6-4B21-BAD3-4DEF684B2BCA}" type="presOf" srcId="{5ED342BC-A968-4254-8212-B373F83325AF}" destId="{79A142F1-D8B1-4B36-9BA6-286553384D3E}" srcOrd="0" destOrd="0" presId="urn:microsoft.com/office/officeart/2005/8/layout/vList2"/>
    <dgm:cxn modelId="{50EFEE0D-8491-4880-B675-5F5BDC1E9F1D}" type="presParOf" srcId="{79A142F1-D8B1-4B36-9BA6-286553384D3E}" destId="{3ECC915D-E36C-49FE-B1D0-1521C6CAB4B0}" srcOrd="0" destOrd="0" presId="urn:microsoft.com/office/officeart/2005/8/layout/vList2"/>
    <dgm:cxn modelId="{9FF18B1E-CAB2-4A94-B697-32B38CB01C24}" type="presParOf" srcId="{79A142F1-D8B1-4B36-9BA6-286553384D3E}" destId="{2E9F9F92-1A33-4B39-8F6F-90A0AC1B3213}" srcOrd="1" destOrd="0" presId="urn:microsoft.com/office/officeart/2005/8/layout/vList2"/>
    <dgm:cxn modelId="{0FF7C537-038C-4E62-A813-51AC90609856}" type="presParOf" srcId="{79A142F1-D8B1-4B36-9BA6-286553384D3E}" destId="{4786C977-30F1-46A3-8424-D1BF0701F986}" srcOrd="2" destOrd="0" presId="urn:microsoft.com/office/officeart/2005/8/layout/vList2"/>
    <dgm:cxn modelId="{69DD1D56-62FD-43B4-886F-5B91BE228078}" type="presParOf" srcId="{79A142F1-D8B1-4B36-9BA6-286553384D3E}" destId="{8CA1A8FA-516F-4FED-9F44-7D863F8C3DC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7C0C3C7-55B0-441A-AFE6-0621656FF06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72680DC-918B-44D6-BE66-491207AC4A7A}">
      <dgm:prSet/>
      <dgm:spPr/>
      <dgm:t>
        <a:bodyPr/>
        <a:lstStyle/>
        <a:p>
          <a:r>
            <a:rPr lang="cs-CZ" b="0" dirty="0"/>
            <a:t>Pro léky </a:t>
          </a:r>
          <a:r>
            <a:rPr lang="cs-CZ" b="0" dirty="0" err="1"/>
            <a:t>používáné</a:t>
          </a:r>
          <a:r>
            <a:rPr lang="cs-CZ" b="0" dirty="0"/>
            <a:t> více než 10 let v EU</a:t>
          </a:r>
          <a:endParaRPr lang="cs-CZ" dirty="0"/>
        </a:p>
      </dgm:t>
    </dgm:pt>
    <dgm:pt modelId="{27E1481F-28E8-4C55-8B6C-89C72F6B8DF3}" type="parTrans" cxnId="{3A2951B1-A4F8-46AE-8C1B-F20B837DF041}">
      <dgm:prSet/>
      <dgm:spPr/>
      <dgm:t>
        <a:bodyPr/>
        <a:lstStyle/>
        <a:p>
          <a:endParaRPr lang="cs-CZ"/>
        </a:p>
      </dgm:t>
    </dgm:pt>
    <dgm:pt modelId="{3A049D6A-D3E8-4145-8BA5-E0AFB58480A0}" type="sibTrans" cxnId="{3A2951B1-A4F8-46AE-8C1B-F20B837DF041}">
      <dgm:prSet/>
      <dgm:spPr/>
      <dgm:t>
        <a:bodyPr/>
        <a:lstStyle/>
        <a:p>
          <a:endParaRPr lang="cs-CZ"/>
        </a:p>
      </dgm:t>
    </dgm:pt>
    <dgm:pt modelId="{C1B88AAE-78F6-4F51-B453-5527798332EC}">
      <dgm:prSet/>
      <dgm:spPr/>
      <dgm:t>
        <a:bodyPr/>
        <a:lstStyle/>
        <a:p>
          <a:r>
            <a:rPr lang="cs-CZ" b="0" dirty="0"/>
            <a:t>Dokládá se dobře zavedené léčebné použití předložením podobného rozsahu dat jako při registraci originálního léku </a:t>
          </a:r>
          <a:r>
            <a:rPr lang="cs-CZ" b="0" dirty="0" err="1"/>
            <a:t>neklinických</a:t>
          </a:r>
          <a:r>
            <a:rPr lang="cs-CZ" b="0" dirty="0"/>
            <a:t> a klinických částí registrační dokumentace z údajů dostupných v důvěryhodných literárních zdrojích. </a:t>
          </a:r>
          <a:endParaRPr lang="cs-CZ" dirty="0"/>
        </a:p>
      </dgm:t>
    </dgm:pt>
    <dgm:pt modelId="{C4903249-108D-4835-93A1-7C0177F42BB4}" type="parTrans" cxnId="{F88E5433-9AFF-4F8B-B774-6D9997B24D98}">
      <dgm:prSet/>
      <dgm:spPr/>
      <dgm:t>
        <a:bodyPr/>
        <a:lstStyle/>
        <a:p>
          <a:endParaRPr lang="cs-CZ"/>
        </a:p>
      </dgm:t>
    </dgm:pt>
    <dgm:pt modelId="{D138D080-742C-417B-9BC9-81CCFA4C69C4}" type="sibTrans" cxnId="{F88E5433-9AFF-4F8B-B774-6D9997B24D98}">
      <dgm:prSet/>
      <dgm:spPr/>
      <dgm:t>
        <a:bodyPr/>
        <a:lstStyle/>
        <a:p>
          <a:endParaRPr lang="cs-CZ"/>
        </a:p>
      </dgm:t>
    </dgm:pt>
    <dgm:pt modelId="{B63F2F12-D310-44EB-9D00-E0D8CDA675FD}">
      <dgm:prSet/>
      <dgm:spPr/>
      <dgm:t>
        <a:bodyPr/>
        <a:lstStyle/>
        <a:p>
          <a:r>
            <a:rPr lang="cs-CZ" b="0"/>
            <a:t>Údaje musí pokrývat všechny aspekty týkající se účinnosti a bezpečnosti, včetně poregistračních studii s přípravky obsahujícími stejné složky</a:t>
          </a:r>
          <a:endParaRPr lang="cs-CZ"/>
        </a:p>
      </dgm:t>
    </dgm:pt>
    <dgm:pt modelId="{65872186-6122-4624-AA45-E167905C60C1}" type="parTrans" cxnId="{0BC900A3-CDA8-4E90-8047-769EBC505A62}">
      <dgm:prSet/>
      <dgm:spPr/>
      <dgm:t>
        <a:bodyPr/>
        <a:lstStyle/>
        <a:p>
          <a:endParaRPr lang="cs-CZ"/>
        </a:p>
      </dgm:t>
    </dgm:pt>
    <dgm:pt modelId="{BCE54FA0-55EB-454E-9A59-C25ACA2FCA94}" type="sibTrans" cxnId="{0BC900A3-CDA8-4E90-8047-769EBC505A62}">
      <dgm:prSet/>
      <dgm:spPr/>
      <dgm:t>
        <a:bodyPr/>
        <a:lstStyle/>
        <a:p>
          <a:endParaRPr lang="cs-CZ"/>
        </a:p>
      </dgm:t>
    </dgm:pt>
    <dgm:pt modelId="{0A6F4246-452E-4E72-B912-F3E13C699F51}" type="pres">
      <dgm:prSet presAssocID="{77C0C3C7-55B0-441A-AFE6-0621656FF067}" presName="linear" presStyleCnt="0">
        <dgm:presLayoutVars>
          <dgm:animLvl val="lvl"/>
          <dgm:resizeHandles val="exact"/>
        </dgm:presLayoutVars>
      </dgm:prSet>
      <dgm:spPr/>
    </dgm:pt>
    <dgm:pt modelId="{3F75DFCE-50B4-4EF5-8047-95004ED5E5D8}" type="pres">
      <dgm:prSet presAssocID="{C72680DC-918B-44D6-BE66-491207AC4A7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8370131-05EF-4C48-9156-D46DF80BC266}" type="pres">
      <dgm:prSet presAssocID="{3A049D6A-D3E8-4145-8BA5-E0AFB58480A0}" presName="spacer" presStyleCnt="0"/>
      <dgm:spPr/>
    </dgm:pt>
    <dgm:pt modelId="{5A000901-7FDC-45DC-BE18-1F1490890764}" type="pres">
      <dgm:prSet presAssocID="{C1B88AAE-78F6-4F51-B453-5527798332E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94970ED-E5D5-4E91-AE31-80FEDD84D803}" type="pres">
      <dgm:prSet presAssocID="{D138D080-742C-417B-9BC9-81CCFA4C69C4}" presName="spacer" presStyleCnt="0"/>
      <dgm:spPr/>
    </dgm:pt>
    <dgm:pt modelId="{716FA404-EE80-40B8-834C-E9475F14AC35}" type="pres">
      <dgm:prSet presAssocID="{B63F2F12-D310-44EB-9D00-E0D8CDA675F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88E5433-9AFF-4F8B-B774-6D9997B24D98}" srcId="{77C0C3C7-55B0-441A-AFE6-0621656FF067}" destId="{C1B88AAE-78F6-4F51-B453-5527798332EC}" srcOrd="1" destOrd="0" parTransId="{C4903249-108D-4835-93A1-7C0177F42BB4}" sibTransId="{D138D080-742C-417B-9BC9-81CCFA4C69C4}"/>
    <dgm:cxn modelId="{74940777-A9C4-4083-8FDD-44042022CC2E}" type="presOf" srcId="{77C0C3C7-55B0-441A-AFE6-0621656FF067}" destId="{0A6F4246-452E-4E72-B912-F3E13C699F51}" srcOrd="0" destOrd="0" presId="urn:microsoft.com/office/officeart/2005/8/layout/vList2"/>
    <dgm:cxn modelId="{6523C193-FE02-4871-9D2D-44A84E22B655}" type="presOf" srcId="{C1B88AAE-78F6-4F51-B453-5527798332EC}" destId="{5A000901-7FDC-45DC-BE18-1F1490890764}" srcOrd="0" destOrd="0" presId="urn:microsoft.com/office/officeart/2005/8/layout/vList2"/>
    <dgm:cxn modelId="{0BC900A3-CDA8-4E90-8047-769EBC505A62}" srcId="{77C0C3C7-55B0-441A-AFE6-0621656FF067}" destId="{B63F2F12-D310-44EB-9D00-E0D8CDA675FD}" srcOrd="2" destOrd="0" parTransId="{65872186-6122-4624-AA45-E167905C60C1}" sibTransId="{BCE54FA0-55EB-454E-9A59-C25ACA2FCA94}"/>
    <dgm:cxn modelId="{3A2951B1-A4F8-46AE-8C1B-F20B837DF041}" srcId="{77C0C3C7-55B0-441A-AFE6-0621656FF067}" destId="{C72680DC-918B-44D6-BE66-491207AC4A7A}" srcOrd="0" destOrd="0" parTransId="{27E1481F-28E8-4C55-8B6C-89C72F6B8DF3}" sibTransId="{3A049D6A-D3E8-4145-8BA5-E0AFB58480A0}"/>
    <dgm:cxn modelId="{704B2AC0-C1E6-4E32-A223-E1E1B920E2A8}" type="presOf" srcId="{C72680DC-918B-44D6-BE66-491207AC4A7A}" destId="{3F75DFCE-50B4-4EF5-8047-95004ED5E5D8}" srcOrd="0" destOrd="0" presId="urn:microsoft.com/office/officeart/2005/8/layout/vList2"/>
    <dgm:cxn modelId="{6F1134D6-7953-4D1D-BE48-C73373D3F313}" type="presOf" srcId="{B63F2F12-D310-44EB-9D00-E0D8CDA675FD}" destId="{716FA404-EE80-40B8-834C-E9475F14AC35}" srcOrd="0" destOrd="0" presId="urn:microsoft.com/office/officeart/2005/8/layout/vList2"/>
    <dgm:cxn modelId="{70B719DE-00DD-4BED-AA71-E32788662ECF}" type="presParOf" srcId="{0A6F4246-452E-4E72-B912-F3E13C699F51}" destId="{3F75DFCE-50B4-4EF5-8047-95004ED5E5D8}" srcOrd="0" destOrd="0" presId="urn:microsoft.com/office/officeart/2005/8/layout/vList2"/>
    <dgm:cxn modelId="{2A3A2F4B-9CE2-461C-A4D2-8B537C66C8C0}" type="presParOf" srcId="{0A6F4246-452E-4E72-B912-F3E13C699F51}" destId="{E8370131-05EF-4C48-9156-D46DF80BC266}" srcOrd="1" destOrd="0" presId="urn:microsoft.com/office/officeart/2005/8/layout/vList2"/>
    <dgm:cxn modelId="{07C25A1E-BE64-477C-9833-202888B53059}" type="presParOf" srcId="{0A6F4246-452E-4E72-B912-F3E13C699F51}" destId="{5A000901-7FDC-45DC-BE18-1F1490890764}" srcOrd="2" destOrd="0" presId="urn:microsoft.com/office/officeart/2005/8/layout/vList2"/>
    <dgm:cxn modelId="{D42A34AE-EA26-42C4-8F2C-71ECD0EF8621}" type="presParOf" srcId="{0A6F4246-452E-4E72-B912-F3E13C699F51}" destId="{694970ED-E5D5-4E91-AE31-80FEDD84D803}" srcOrd="3" destOrd="0" presId="urn:microsoft.com/office/officeart/2005/8/layout/vList2"/>
    <dgm:cxn modelId="{7F5CA23F-1AAD-4E64-A93D-9BBA04263955}" type="presParOf" srcId="{0A6F4246-452E-4E72-B912-F3E13C699F51}" destId="{716FA404-EE80-40B8-834C-E9475F14AC3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F93A430-7098-48ED-BE56-D8C6678E198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3411A8E6-A013-4058-B4C2-66155C7833C5}">
      <dgm:prSet/>
      <dgm:spPr/>
      <dgm:t>
        <a:bodyPr/>
        <a:lstStyle/>
        <a:p>
          <a:r>
            <a:rPr lang="cs-CZ" b="0"/>
            <a:t>Po ukončení registračního procesu je pro daný lék vydáno </a:t>
          </a:r>
          <a:r>
            <a:rPr lang="cs-CZ" b="1"/>
            <a:t>rozhodnutí o registraci</a:t>
          </a:r>
          <a:r>
            <a:rPr lang="cs-CZ" b="0"/>
            <a:t>, které opravňuje držitele rozhodnutí o registraci (většinou výrobce daného léku) k uvedení léku na trh v ČR. </a:t>
          </a:r>
          <a:endParaRPr lang="cs-CZ"/>
        </a:p>
      </dgm:t>
    </dgm:pt>
    <dgm:pt modelId="{0DA740F1-DF8A-4E65-BBB1-8CC1BA01E4C7}" type="parTrans" cxnId="{042C0C12-5A1C-4724-A96F-E4AD4D246750}">
      <dgm:prSet/>
      <dgm:spPr/>
      <dgm:t>
        <a:bodyPr/>
        <a:lstStyle/>
        <a:p>
          <a:endParaRPr lang="cs-CZ"/>
        </a:p>
      </dgm:t>
    </dgm:pt>
    <dgm:pt modelId="{C33BE80C-41B5-4CAE-B2AC-9915DB1CC941}" type="sibTrans" cxnId="{042C0C12-5A1C-4724-A96F-E4AD4D246750}">
      <dgm:prSet/>
      <dgm:spPr/>
      <dgm:t>
        <a:bodyPr/>
        <a:lstStyle/>
        <a:p>
          <a:endParaRPr lang="cs-CZ"/>
        </a:p>
      </dgm:t>
    </dgm:pt>
    <dgm:pt modelId="{FB5F5D02-1284-4C72-904F-85B8AF0A7065}">
      <dgm:prSet/>
      <dgm:spPr/>
      <dgm:t>
        <a:bodyPr/>
        <a:lstStyle/>
        <a:p>
          <a:r>
            <a:rPr lang="cs-CZ" b="0"/>
            <a:t>Pokud má držitel zájem, aby byl lék pojišťovnami hrazen, může požádat o přidělení maximální ceny a o stanovení výše a podmínek úhrady z veřejného zdravotního pojištění.</a:t>
          </a:r>
          <a:endParaRPr lang="cs-CZ"/>
        </a:p>
      </dgm:t>
    </dgm:pt>
    <dgm:pt modelId="{A99009DF-006C-4FAA-A35D-A77271FFFBE9}" type="parTrans" cxnId="{A392D19E-92B9-40C1-91F0-7C2EBBBCF09D}">
      <dgm:prSet/>
      <dgm:spPr/>
      <dgm:t>
        <a:bodyPr/>
        <a:lstStyle/>
        <a:p>
          <a:endParaRPr lang="cs-CZ"/>
        </a:p>
      </dgm:t>
    </dgm:pt>
    <dgm:pt modelId="{C61BF561-B20D-49C5-BEA3-B735027119DB}" type="sibTrans" cxnId="{A392D19E-92B9-40C1-91F0-7C2EBBBCF09D}">
      <dgm:prSet/>
      <dgm:spPr/>
      <dgm:t>
        <a:bodyPr/>
        <a:lstStyle/>
        <a:p>
          <a:endParaRPr lang="cs-CZ"/>
        </a:p>
      </dgm:t>
    </dgm:pt>
    <dgm:pt modelId="{B9735878-4D50-41D5-8A8B-EFF4A0EDFD62}" type="pres">
      <dgm:prSet presAssocID="{FF93A430-7098-48ED-BE56-D8C6678E198D}" presName="linear" presStyleCnt="0">
        <dgm:presLayoutVars>
          <dgm:animLvl val="lvl"/>
          <dgm:resizeHandles val="exact"/>
        </dgm:presLayoutVars>
      </dgm:prSet>
      <dgm:spPr/>
    </dgm:pt>
    <dgm:pt modelId="{A2CB9321-EAE0-4544-8AEA-36728835B171}" type="pres">
      <dgm:prSet presAssocID="{3411A8E6-A013-4058-B4C2-66155C7833C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83BBC52-BBDA-4BF6-B8CC-F0F8B50F6843}" type="pres">
      <dgm:prSet presAssocID="{C33BE80C-41B5-4CAE-B2AC-9915DB1CC941}" presName="spacer" presStyleCnt="0"/>
      <dgm:spPr/>
    </dgm:pt>
    <dgm:pt modelId="{56EE5C77-C3FD-43AA-91A0-506133AD27BC}" type="pres">
      <dgm:prSet presAssocID="{FB5F5D02-1284-4C72-904F-85B8AF0A7065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DC9C20A-4BFB-420A-9F7C-AD85B8E81F68}" type="presOf" srcId="{3411A8E6-A013-4058-B4C2-66155C7833C5}" destId="{A2CB9321-EAE0-4544-8AEA-36728835B171}" srcOrd="0" destOrd="0" presId="urn:microsoft.com/office/officeart/2005/8/layout/vList2"/>
    <dgm:cxn modelId="{042C0C12-5A1C-4724-A96F-E4AD4D246750}" srcId="{FF93A430-7098-48ED-BE56-D8C6678E198D}" destId="{3411A8E6-A013-4058-B4C2-66155C7833C5}" srcOrd="0" destOrd="0" parTransId="{0DA740F1-DF8A-4E65-BBB1-8CC1BA01E4C7}" sibTransId="{C33BE80C-41B5-4CAE-B2AC-9915DB1CC941}"/>
    <dgm:cxn modelId="{E2E5AF28-328C-4D71-8C23-13BD71DED703}" type="presOf" srcId="{FB5F5D02-1284-4C72-904F-85B8AF0A7065}" destId="{56EE5C77-C3FD-43AA-91A0-506133AD27BC}" srcOrd="0" destOrd="0" presId="urn:microsoft.com/office/officeart/2005/8/layout/vList2"/>
    <dgm:cxn modelId="{A392D19E-92B9-40C1-91F0-7C2EBBBCF09D}" srcId="{FF93A430-7098-48ED-BE56-D8C6678E198D}" destId="{FB5F5D02-1284-4C72-904F-85B8AF0A7065}" srcOrd="1" destOrd="0" parTransId="{A99009DF-006C-4FAA-A35D-A77271FFFBE9}" sibTransId="{C61BF561-B20D-49C5-BEA3-B735027119DB}"/>
    <dgm:cxn modelId="{BD9961DA-C051-4A4F-9F79-D6664C918F4B}" type="presOf" srcId="{FF93A430-7098-48ED-BE56-D8C6678E198D}" destId="{B9735878-4D50-41D5-8A8B-EFF4A0EDFD62}" srcOrd="0" destOrd="0" presId="urn:microsoft.com/office/officeart/2005/8/layout/vList2"/>
    <dgm:cxn modelId="{15E06877-9851-417A-9410-84D550EE6B99}" type="presParOf" srcId="{B9735878-4D50-41D5-8A8B-EFF4A0EDFD62}" destId="{A2CB9321-EAE0-4544-8AEA-36728835B171}" srcOrd="0" destOrd="0" presId="urn:microsoft.com/office/officeart/2005/8/layout/vList2"/>
    <dgm:cxn modelId="{1B4C5DC2-E996-42B1-8A52-71D26928CB31}" type="presParOf" srcId="{B9735878-4D50-41D5-8A8B-EFF4A0EDFD62}" destId="{983BBC52-BBDA-4BF6-B8CC-F0F8B50F6843}" srcOrd="1" destOrd="0" presId="urn:microsoft.com/office/officeart/2005/8/layout/vList2"/>
    <dgm:cxn modelId="{D80B5D00-9421-448C-95E5-52D24604D223}" type="presParOf" srcId="{B9735878-4D50-41D5-8A8B-EFF4A0EDFD62}" destId="{56EE5C77-C3FD-43AA-91A0-506133AD27B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0CF4B2A-04CE-4222-83B2-2D3E05720BE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65739DE-C53F-41A1-A70C-902008E106D9}">
      <dgm:prSet/>
      <dgm:spPr/>
      <dgm:t>
        <a:bodyPr/>
        <a:lstStyle/>
        <a:p>
          <a:r>
            <a:rPr lang="cs-CZ" b="0" dirty="0"/>
            <a:t>Víceoborovost</a:t>
          </a:r>
          <a:endParaRPr lang="cs-CZ" dirty="0"/>
        </a:p>
      </dgm:t>
    </dgm:pt>
    <dgm:pt modelId="{74D65426-1CCD-4175-83A1-F51DBD3FB264}" type="parTrans" cxnId="{735B1EAF-5559-4CE2-8B3C-88A5343E0234}">
      <dgm:prSet/>
      <dgm:spPr/>
      <dgm:t>
        <a:bodyPr/>
        <a:lstStyle/>
        <a:p>
          <a:endParaRPr lang="cs-CZ"/>
        </a:p>
      </dgm:t>
    </dgm:pt>
    <dgm:pt modelId="{44816A02-B72B-4434-BFA5-7D27E82E9B10}" type="sibTrans" cxnId="{735B1EAF-5559-4CE2-8B3C-88A5343E0234}">
      <dgm:prSet/>
      <dgm:spPr/>
      <dgm:t>
        <a:bodyPr/>
        <a:lstStyle/>
        <a:p>
          <a:endParaRPr lang="cs-CZ"/>
        </a:p>
      </dgm:t>
    </dgm:pt>
    <dgm:pt modelId="{F94BEA1E-3966-4EB7-BF79-65DB27CC7318}">
      <dgm:prSet/>
      <dgm:spPr/>
      <dgm:t>
        <a:bodyPr/>
        <a:lstStyle/>
        <a:p>
          <a:r>
            <a:rPr lang="cs-CZ" b="0" dirty="0"/>
            <a:t>Odborníci z oblastí chemie, biologie, lékařství, farmacie, IT (např. molekulová mechanika), statistiky, legislativy, ekonomie, etiky… </a:t>
          </a:r>
          <a:endParaRPr lang="cs-CZ" dirty="0"/>
        </a:p>
      </dgm:t>
    </dgm:pt>
    <dgm:pt modelId="{DE15528F-380D-4D05-B7CD-D54ABA1F23A6}" type="parTrans" cxnId="{9BDC7B0D-C83B-4D92-B054-847CCEF71563}">
      <dgm:prSet/>
      <dgm:spPr/>
      <dgm:t>
        <a:bodyPr/>
        <a:lstStyle/>
        <a:p>
          <a:endParaRPr lang="cs-CZ"/>
        </a:p>
      </dgm:t>
    </dgm:pt>
    <dgm:pt modelId="{68946B51-C3AE-4A1C-858A-1B79BC512526}" type="sibTrans" cxnId="{9BDC7B0D-C83B-4D92-B054-847CCEF71563}">
      <dgm:prSet/>
      <dgm:spPr/>
      <dgm:t>
        <a:bodyPr/>
        <a:lstStyle/>
        <a:p>
          <a:endParaRPr lang="cs-CZ"/>
        </a:p>
      </dgm:t>
    </dgm:pt>
    <dgm:pt modelId="{BAA41206-EBE7-4A19-AD17-3A74B849D3F3}">
      <dgm:prSet/>
      <dgm:spPr/>
      <dgm:t>
        <a:bodyPr/>
        <a:lstStyle/>
        <a:p>
          <a:r>
            <a:rPr lang="cs-CZ" b="0"/>
            <a:t>Systematičnost a racionální přístup</a:t>
          </a:r>
          <a:endParaRPr lang="cs-CZ"/>
        </a:p>
      </dgm:t>
    </dgm:pt>
    <dgm:pt modelId="{1A1BF886-7EAE-4DC3-BFFE-57D8C81D95D4}" type="parTrans" cxnId="{9ABEC64E-FCEE-4B08-B26C-B2AECC29CFDA}">
      <dgm:prSet/>
      <dgm:spPr/>
      <dgm:t>
        <a:bodyPr/>
        <a:lstStyle/>
        <a:p>
          <a:endParaRPr lang="cs-CZ"/>
        </a:p>
      </dgm:t>
    </dgm:pt>
    <dgm:pt modelId="{6C9A6DC8-9C27-4A46-85A7-5CF0165AEC90}" type="sibTrans" cxnId="{9ABEC64E-FCEE-4B08-B26C-B2AECC29CFDA}">
      <dgm:prSet/>
      <dgm:spPr/>
      <dgm:t>
        <a:bodyPr/>
        <a:lstStyle/>
        <a:p>
          <a:endParaRPr lang="cs-CZ"/>
        </a:p>
      </dgm:t>
    </dgm:pt>
    <dgm:pt modelId="{D3D70C7C-165A-414C-9159-406CD47D42BA}">
      <dgm:prSet/>
      <dgm:spPr/>
      <dgm:t>
        <a:bodyPr/>
        <a:lstStyle/>
        <a:p>
          <a:r>
            <a:rPr lang="cs-CZ" b="0"/>
            <a:t>Časová náročnost</a:t>
          </a:r>
          <a:endParaRPr lang="cs-CZ"/>
        </a:p>
      </dgm:t>
    </dgm:pt>
    <dgm:pt modelId="{EF838A9A-B875-42B0-B790-0104ACA0A808}" type="parTrans" cxnId="{BADD6DA8-B419-49F4-9359-0EAC239A7003}">
      <dgm:prSet/>
      <dgm:spPr/>
      <dgm:t>
        <a:bodyPr/>
        <a:lstStyle/>
        <a:p>
          <a:endParaRPr lang="cs-CZ"/>
        </a:p>
      </dgm:t>
    </dgm:pt>
    <dgm:pt modelId="{76AC38D4-AC3E-48BF-AE80-5ABEF8294430}" type="sibTrans" cxnId="{BADD6DA8-B419-49F4-9359-0EAC239A7003}">
      <dgm:prSet/>
      <dgm:spPr/>
      <dgm:t>
        <a:bodyPr/>
        <a:lstStyle/>
        <a:p>
          <a:endParaRPr lang="cs-CZ"/>
        </a:p>
      </dgm:t>
    </dgm:pt>
    <dgm:pt modelId="{E4A43AF8-0324-45CC-B150-F6165AFF939C}">
      <dgm:prSet/>
      <dgm:spPr/>
      <dgm:t>
        <a:bodyPr/>
        <a:lstStyle/>
        <a:p>
          <a:r>
            <a:rPr lang="cs-CZ" b="0"/>
            <a:t>dlouhé období mezi zahájením výzkumu a aplikací jeho výsledků do klinické praxe</a:t>
          </a:r>
          <a:endParaRPr lang="cs-CZ"/>
        </a:p>
      </dgm:t>
    </dgm:pt>
    <dgm:pt modelId="{06AA1ABC-3DC8-4D00-8042-5FF8F1C22084}" type="parTrans" cxnId="{00794F2F-1C42-400C-B2A1-E576F2379DF0}">
      <dgm:prSet/>
      <dgm:spPr/>
      <dgm:t>
        <a:bodyPr/>
        <a:lstStyle/>
        <a:p>
          <a:endParaRPr lang="cs-CZ"/>
        </a:p>
      </dgm:t>
    </dgm:pt>
    <dgm:pt modelId="{1E657640-E86B-4AF0-B0CD-18316F46C67E}" type="sibTrans" cxnId="{00794F2F-1C42-400C-B2A1-E576F2379DF0}">
      <dgm:prSet/>
      <dgm:spPr/>
      <dgm:t>
        <a:bodyPr/>
        <a:lstStyle/>
        <a:p>
          <a:endParaRPr lang="cs-CZ"/>
        </a:p>
      </dgm:t>
    </dgm:pt>
    <dgm:pt modelId="{182BA168-6EE7-4ECD-9E16-651ACBDCBF55}">
      <dgm:prSet/>
      <dgm:spPr/>
      <dgm:t>
        <a:bodyPr/>
        <a:lstStyle/>
        <a:p>
          <a:r>
            <a:rPr lang="cs-CZ" b="0"/>
            <a:t>V průměru 12-15 let</a:t>
          </a:r>
          <a:endParaRPr lang="cs-CZ"/>
        </a:p>
      </dgm:t>
    </dgm:pt>
    <dgm:pt modelId="{1BD46FEB-ED3C-4C6A-9F74-DB13FBDC310A}" type="parTrans" cxnId="{9A66CA62-FE6F-41F6-8250-DDD1957FEEB0}">
      <dgm:prSet/>
      <dgm:spPr/>
      <dgm:t>
        <a:bodyPr/>
        <a:lstStyle/>
        <a:p>
          <a:endParaRPr lang="cs-CZ"/>
        </a:p>
      </dgm:t>
    </dgm:pt>
    <dgm:pt modelId="{A73E7A5A-45A5-49FE-B563-3E9707DD6E7E}" type="sibTrans" cxnId="{9A66CA62-FE6F-41F6-8250-DDD1957FEEB0}">
      <dgm:prSet/>
      <dgm:spPr/>
      <dgm:t>
        <a:bodyPr/>
        <a:lstStyle/>
        <a:p>
          <a:endParaRPr lang="cs-CZ"/>
        </a:p>
      </dgm:t>
    </dgm:pt>
    <dgm:pt modelId="{99F2078C-25F8-4C24-B467-6A0C2D3289FE}">
      <dgm:prSet/>
      <dgm:spPr/>
      <dgm:t>
        <a:bodyPr/>
        <a:lstStyle/>
        <a:p>
          <a:r>
            <a:rPr lang="cs-CZ" b="0" dirty="0"/>
            <a:t>Vysoká finanční nákladovost</a:t>
          </a:r>
          <a:endParaRPr lang="cs-CZ" dirty="0"/>
        </a:p>
      </dgm:t>
    </dgm:pt>
    <dgm:pt modelId="{AF152D13-44F9-4D5A-A2DC-B49337B469F1}" type="parTrans" cxnId="{F5DBE90D-DB63-4490-92C3-78AF91F0A161}">
      <dgm:prSet/>
      <dgm:spPr/>
      <dgm:t>
        <a:bodyPr/>
        <a:lstStyle/>
        <a:p>
          <a:endParaRPr lang="cs-CZ"/>
        </a:p>
      </dgm:t>
    </dgm:pt>
    <dgm:pt modelId="{DF0B407D-0813-4B08-9846-281110D79530}" type="sibTrans" cxnId="{F5DBE90D-DB63-4490-92C3-78AF91F0A161}">
      <dgm:prSet/>
      <dgm:spPr/>
      <dgm:t>
        <a:bodyPr/>
        <a:lstStyle/>
        <a:p>
          <a:endParaRPr lang="cs-CZ"/>
        </a:p>
      </dgm:t>
    </dgm:pt>
    <dgm:pt modelId="{D3B11569-DAC8-4937-B1F0-8AC8EAEB6852}">
      <dgm:prSet/>
      <dgm:spPr/>
      <dgm:t>
        <a:bodyPr/>
        <a:lstStyle/>
        <a:p>
          <a:r>
            <a:rPr lang="cs-CZ" b="0" dirty="0"/>
            <a:t>Průměrně cca 3 miliardy USD</a:t>
          </a:r>
          <a:endParaRPr lang="cs-CZ" dirty="0"/>
        </a:p>
      </dgm:t>
    </dgm:pt>
    <dgm:pt modelId="{DC10EF49-6E51-45D7-985B-9BF130C6353B}" type="parTrans" cxnId="{C4CAAD5B-9536-4EE7-9D28-70A52DDF27CD}">
      <dgm:prSet/>
      <dgm:spPr/>
      <dgm:t>
        <a:bodyPr/>
        <a:lstStyle/>
        <a:p>
          <a:endParaRPr lang="cs-CZ"/>
        </a:p>
      </dgm:t>
    </dgm:pt>
    <dgm:pt modelId="{B31DA123-F4A5-4EEC-8659-BEF9C6C4449F}" type="sibTrans" cxnId="{C4CAAD5B-9536-4EE7-9D28-70A52DDF27CD}">
      <dgm:prSet/>
      <dgm:spPr/>
      <dgm:t>
        <a:bodyPr/>
        <a:lstStyle/>
        <a:p>
          <a:endParaRPr lang="cs-CZ"/>
        </a:p>
      </dgm:t>
    </dgm:pt>
    <dgm:pt modelId="{A5717CF9-32F5-4C50-9CE6-CEADC2309613}" type="pres">
      <dgm:prSet presAssocID="{90CF4B2A-04CE-4222-83B2-2D3E05720BE2}" presName="linear" presStyleCnt="0">
        <dgm:presLayoutVars>
          <dgm:animLvl val="lvl"/>
          <dgm:resizeHandles val="exact"/>
        </dgm:presLayoutVars>
      </dgm:prSet>
      <dgm:spPr/>
    </dgm:pt>
    <dgm:pt modelId="{70EB7099-ACE9-4525-BC40-668220CF4228}" type="pres">
      <dgm:prSet presAssocID="{565739DE-C53F-41A1-A70C-902008E106D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B85340A-EE48-48D2-B661-A90D1BB2D10B}" type="pres">
      <dgm:prSet presAssocID="{565739DE-C53F-41A1-A70C-902008E106D9}" presName="childText" presStyleLbl="revTx" presStyleIdx="0" presStyleCnt="3">
        <dgm:presLayoutVars>
          <dgm:bulletEnabled val="1"/>
        </dgm:presLayoutVars>
      </dgm:prSet>
      <dgm:spPr/>
    </dgm:pt>
    <dgm:pt modelId="{9773F401-DE08-48F3-8452-E754EC89BE37}" type="pres">
      <dgm:prSet presAssocID="{BAA41206-EBE7-4A19-AD17-3A74B849D3F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B6FBBE3-6D75-4421-B6A2-B3D9DB40A727}" type="pres">
      <dgm:prSet presAssocID="{6C9A6DC8-9C27-4A46-85A7-5CF0165AEC90}" presName="spacer" presStyleCnt="0"/>
      <dgm:spPr/>
    </dgm:pt>
    <dgm:pt modelId="{841831E7-D2D0-46BA-A5BD-42A6CEE4F2F7}" type="pres">
      <dgm:prSet presAssocID="{D3D70C7C-165A-414C-9159-406CD47D42B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F42B7E1-A32F-4F56-951D-7C070EA875DD}" type="pres">
      <dgm:prSet presAssocID="{D3D70C7C-165A-414C-9159-406CD47D42BA}" presName="childText" presStyleLbl="revTx" presStyleIdx="1" presStyleCnt="3">
        <dgm:presLayoutVars>
          <dgm:bulletEnabled val="1"/>
        </dgm:presLayoutVars>
      </dgm:prSet>
      <dgm:spPr/>
    </dgm:pt>
    <dgm:pt modelId="{75CC00ED-ABEF-45F3-9BAC-6EF335374CBA}" type="pres">
      <dgm:prSet presAssocID="{99F2078C-25F8-4C24-B467-6A0C2D3289FE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5D80AF7E-17C4-4FEC-BB05-A9176D834F60}" type="pres">
      <dgm:prSet presAssocID="{99F2078C-25F8-4C24-B467-6A0C2D3289FE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9BDC7B0D-C83B-4D92-B054-847CCEF71563}" srcId="{565739DE-C53F-41A1-A70C-902008E106D9}" destId="{F94BEA1E-3966-4EB7-BF79-65DB27CC7318}" srcOrd="0" destOrd="0" parTransId="{DE15528F-380D-4D05-B7CD-D54ABA1F23A6}" sibTransId="{68946B51-C3AE-4A1C-858A-1B79BC512526}"/>
    <dgm:cxn modelId="{F5DBE90D-DB63-4490-92C3-78AF91F0A161}" srcId="{90CF4B2A-04CE-4222-83B2-2D3E05720BE2}" destId="{99F2078C-25F8-4C24-B467-6A0C2D3289FE}" srcOrd="3" destOrd="0" parTransId="{AF152D13-44F9-4D5A-A2DC-B49337B469F1}" sibTransId="{DF0B407D-0813-4B08-9846-281110D79530}"/>
    <dgm:cxn modelId="{EEFB9F14-593A-4889-A55C-78325ED37123}" type="presOf" srcId="{182BA168-6EE7-4ECD-9E16-651ACBDCBF55}" destId="{7F42B7E1-A32F-4F56-951D-7C070EA875DD}" srcOrd="0" destOrd="1" presId="urn:microsoft.com/office/officeart/2005/8/layout/vList2"/>
    <dgm:cxn modelId="{00794F2F-1C42-400C-B2A1-E576F2379DF0}" srcId="{D3D70C7C-165A-414C-9159-406CD47D42BA}" destId="{E4A43AF8-0324-45CC-B150-F6165AFF939C}" srcOrd="0" destOrd="0" parTransId="{06AA1ABC-3DC8-4D00-8042-5FF8F1C22084}" sibTransId="{1E657640-E86B-4AF0-B0CD-18316F46C67E}"/>
    <dgm:cxn modelId="{BFF42538-A343-411F-A487-DA5AE403BB9D}" type="presOf" srcId="{565739DE-C53F-41A1-A70C-902008E106D9}" destId="{70EB7099-ACE9-4525-BC40-668220CF4228}" srcOrd="0" destOrd="0" presId="urn:microsoft.com/office/officeart/2005/8/layout/vList2"/>
    <dgm:cxn modelId="{C4CAAD5B-9536-4EE7-9D28-70A52DDF27CD}" srcId="{99F2078C-25F8-4C24-B467-6A0C2D3289FE}" destId="{D3B11569-DAC8-4937-B1F0-8AC8EAEB6852}" srcOrd="0" destOrd="0" parTransId="{DC10EF49-6E51-45D7-985B-9BF130C6353B}" sibTransId="{B31DA123-F4A5-4EEC-8659-BEF9C6C4449F}"/>
    <dgm:cxn modelId="{C31CC35E-5116-46D7-B830-D35610C7A363}" type="presOf" srcId="{E4A43AF8-0324-45CC-B150-F6165AFF939C}" destId="{7F42B7E1-A32F-4F56-951D-7C070EA875DD}" srcOrd="0" destOrd="0" presId="urn:microsoft.com/office/officeart/2005/8/layout/vList2"/>
    <dgm:cxn modelId="{9A66CA62-FE6F-41F6-8250-DDD1957FEEB0}" srcId="{D3D70C7C-165A-414C-9159-406CD47D42BA}" destId="{182BA168-6EE7-4ECD-9E16-651ACBDCBF55}" srcOrd="1" destOrd="0" parTransId="{1BD46FEB-ED3C-4C6A-9F74-DB13FBDC310A}" sibTransId="{A73E7A5A-45A5-49FE-B563-3E9707DD6E7E}"/>
    <dgm:cxn modelId="{9ABEC64E-FCEE-4B08-B26C-B2AECC29CFDA}" srcId="{90CF4B2A-04CE-4222-83B2-2D3E05720BE2}" destId="{BAA41206-EBE7-4A19-AD17-3A74B849D3F3}" srcOrd="1" destOrd="0" parTransId="{1A1BF886-7EAE-4DC3-BFFE-57D8C81D95D4}" sibTransId="{6C9A6DC8-9C27-4A46-85A7-5CF0165AEC90}"/>
    <dgm:cxn modelId="{BAD2BD73-0D37-4EBB-9731-5155764F2E98}" type="presOf" srcId="{D3B11569-DAC8-4937-B1F0-8AC8EAEB6852}" destId="{5D80AF7E-17C4-4FEC-BB05-A9176D834F60}" srcOrd="0" destOrd="0" presId="urn:microsoft.com/office/officeart/2005/8/layout/vList2"/>
    <dgm:cxn modelId="{BADD6DA8-B419-49F4-9359-0EAC239A7003}" srcId="{90CF4B2A-04CE-4222-83B2-2D3E05720BE2}" destId="{D3D70C7C-165A-414C-9159-406CD47D42BA}" srcOrd="2" destOrd="0" parTransId="{EF838A9A-B875-42B0-B790-0104ACA0A808}" sibTransId="{76AC38D4-AC3E-48BF-AE80-5ABEF8294430}"/>
    <dgm:cxn modelId="{735B1EAF-5559-4CE2-8B3C-88A5343E0234}" srcId="{90CF4B2A-04CE-4222-83B2-2D3E05720BE2}" destId="{565739DE-C53F-41A1-A70C-902008E106D9}" srcOrd="0" destOrd="0" parTransId="{74D65426-1CCD-4175-83A1-F51DBD3FB264}" sibTransId="{44816A02-B72B-4434-BFA5-7D27E82E9B10}"/>
    <dgm:cxn modelId="{C79B84B2-6E32-4271-B837-D5B013BFD41E}" type="presOf" srcId="{90CF4B2A-04CE-4222-83B2-2D3E05720BE2}" destId="{A5717CF9-32F5-4C50-9CE6-CEADC2309613}" srcOrd="0" destOrd="0" presId="urn:microsoft.com/office/officeart/2005/8/layout/vList2"/>
    <dgm:cxn modelId="{A3A862B5-D901-44FF-A474-3B9BA4EEC16E}" type="presOf" srcId="{99F2078C-25F8-4C24-B467-6A0C2D3289FE}" destId="{75CC00ED-ABEF-45F3-9BAC-6EF335374CBA}" srcOrd="0" destOrd="0" presId="urn:microsoft.com/office/officeart/2005/8/layout/vList2"/>
    <dgm:cxn modelId="{A08225CA-3410-442D-8991-CD3FDB978AA9}" type="presOf" srcId="{BAA41206-EBE7-4A19-AD17-3A74B849D3F3}" destId="{9773F401-DE08-48F3-8452-E754EC89BE37}" srcOrd="0" destOrd="0" presId="urn:microsoft.com/office/officeart/2005/8/layout/vList2"/>
    <dgm:cxn modelId="{6F7FA2DE-D28E-4B92-8F4E-92232DA7D16A}" type="presOf" srcId="{D3D70C7C-165A-414C-9159-406CD47D42BA}" destId="{841831E7-D2D0-46BA-A5BD-42A6CEE4F2F7}" srcOrd="0" destOrd="0" presId="urn:microsoft.com/office/officeart/2005/8/layout/vList2"/>
    <dgm:cxn modelId="{A55702E9-425A-4132-A86D-33BED135860F}" type="presOf" srcId="{F94BEA1E-3966-4EB7-BF79-65DB27CC7318}" destId="{8B85340A-EE48-48D2-B661-A90D1BB2D10B}" srcOrd="0" destOrd="0" presId="urn:microsoft.com/office/officeart/2005/8/layout/vList2"/>
    <dgm:cxn modelId="{B656FBDE-3F07-469A-8AB0-A68FADC09341}" type="presParOf" srcId="{A5717CF9-32F5-4C50-9CE6-CEADC2309613}" destId="{70EB7099-ACE9-4525-BC40-668220CF4228}" srcOrd="0" destOrd="0" presId="urn:microsoft.com/office/officeart/2005/8/layout/vList2"/>
    <dgm:cxn modelId="{D1E4BB40-4117-4A44-9D14-1DC8CB35B6D5}" type="presParOf" srcId="{A5717CF9-32F5-4C50-9CE6-CEADC2309613}" destId="{8B85340A-EE48-48D2-B661-A90D1BB2D10B}" srcOrd="1" destOrd="0" presId="urn:microsoft.com/office/officeart/2005/8/layout/vList2"/>
    <dgm:cxn modelId="{052D0619-EF49-4182-B4A6-69B1A23669AF}" type="presParOf" srcId="{A5717CF9-32F5-4C50-9CE6-CEADC2309613}" destId="{9773F401-DE08-48F3-8452-E754EC89BE37}" srcOrd="2" destOrd="0" presId="urn:microsoft.com/office/officeart/2005/8/layout/vList2"/>
    <dgm:cxn modelId="{F49DB3DD-17EC-42AB-9FB1-5FD90EDA11F1}" type="presParOf" srcId="{A5717CF9-32F5-4C50-9CE6-CEADC2309613}" destId="{DB6FBBE3-6D75-4421-B6A2-B3D9DB40A727}" srcOrd="3" destOrd="0" presId="urn:microsoft.com/office/officeart/2005/8/layout/vList2"/>
    <dgm:cxn modelId="{FB1E1019-9D0C-418B-8788-97215288D7EA}" type="presParOf" srcId="{A5717CF9-32F5-4C50-9CE6-CEADC2309613}" destId="{841831E7-D2D0-46BA-A5BD-42A6CEE4F2F7}" srcOrd="4" destOrd="0" presId="urn:microsoft.com/office/officeart/2005/8/layout/vList2"/>
    <dgm:cxn modelId="{C054A6F4-1B13-4010-8228-A02BD7736451}" type="presParOf" srcId="{A5717CF9-32F5-4C50-9CE6-CEADC2309613}" destId="{7F42B7E1-A32F-4F56-951D-7C070EA875DD}" srcOrd="5" destOrd="0" presId="urn:microsoft.com/office/officeart/2005/8/layout/vList2"/>
    <dgm:cxn modelId="{46894525-93C6-4BE1-8B3F-A789C8E5CF5D}" type="presParOf" srcId="{A5717CF9-32F5-4C50-9CE6-CEADC2309613}" destId="{75CC00ED-ABEF-45F3-9BAC-6EF335374CBA}" srcOrd="6" destOrd="0" presId="urn:microsoft.com/office/officeart/2005/8/layout/vList2"/>
    <dgm:cxn modelId="{D4E6FBB6-4D7E-4620-911B-D5ABAEF09445}" type="presParOf" srcId="{A5717CF9-32F5-4C50-9CE6-CEADC2309613}" destId="{5D80AF7E-17C4-4FEC-BB05-A9176D834F60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D21970A-1A89-4264-B055-96E314FAA70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1FEFC94-2141-4B5E-BEF1-59D7A97C58F3}">
      <dgm:prSet/>
      <dgm:spPr/>
      <dgm:t>
        <a:bodyPr/>
        <a:lstStyle/>
        <a:p>
          <a:r>
            <a:rPr lang="de-DE" b="0"/>
            <a:t>In silico (Stadium základního výzkumu)</a:t>
          </a:r>
          <a:r>
            <a:rPr lang="cs-CZ" b="0"/>
            <a:t> </a:t>
          </a:r>
          <a:endParaRPr lang="cs-CZ"/>
        </a:p>
      </dgm:t>
    </dgm:pt>
    <dgm:pt modelId="{A4103CBF-0547-42AC-BCBC-E01722F8596B}" type="parTrans" cxnId="{15120FDB-FD6A-4918-B187-03EB83CB2BAD}">
      <dgm:prSet/>
      <dgm:spPr/>
      <dgm:t>
        <a:bodyPr/>
        <a:lstStyle/>
        <a:p>
          <a:endParaRPr lang="cs-CZ"/>
        </a:p>
      </dgm:t>
    </dgm:pt>
    <dgm:pt modelId="{BFF021DC-3BC4-4B22-94A5-7251B0DBC3AE}" type="sibTrans" cxnId="{15120FDB-FD6A-4918-B187-03EB83CB2BAD}">
      <dgm:prSet/>
      <dgm:spPr/>
      <dgm:t>
        <a:bodyPr/>
        <a:lstStyle/>
        <a:p>
          <a:endParaRPr lang="cs-CZ"/>
        </a:p>
      </dgm:t>
    </dgm:pt>
    <dgm:pt modelId="{E280A086-784D-413B-858E-E07BA0AEA32C}">
      <dgm:prSet/>
      <dgm:spPr/>
      <dgm:t>
        <a:bodyPr/>
        <a:lstStyle/>
        <a:p>
          <a:r>
            <a:rPr lang="cs-CZ" b="0"/>
            <a:t>předchází preklinické fázi</a:t>
          </a:r>
          <a:endParaRPr lang="cs-CZ"/>
        </a:p>
      </dgm:t>
    </dgm:pt>
    <dgm:pt modelId="{8492FCAD-B001-42E1-8AC1-A029DA81FF38}" type="parTrans" cxnId="{BE84A76E-5640-4F86-8CDD-6ED22F44562C}">
      <dgm:prSet/>
      <dgm:spPr/>
      <dgm:t>
        <a:bodyPr/>
        <a:lstStyle/>
        <a:p>
          <a:endParaRPr lang="cs-CZ"/>
        </a:p>
      </dgm:t>
    </dgm:pt>
    <dgm:pt modelId="{9175076A-9D3A-493E-B849-BB6F9A1A3FDD}" type="sibTrans" cxnId="{BE84A76E-5640-4F86-8CDD-6ED22F44562C}">
      <dgm:prSet/>
      <dgm:spPr/>
      <dgm:t>
        <a:bodyPr/>
        <a:lstStyle/>
        <a:p>
          <a:endParaRPr lang="cs-CZ"/>
        </a:p>
      </dgm:t>
    </dgm:pt>
    <dgm:pt modelId="{4F59E39B-A7F6-42DF-BE5D-998312A883DC}">
      <dgm:prSet/>
      <dgm:spPr/>
      <dgm:t>
        <a:bodyPr/>
        <a:lstStyle/>
        <a:p>
          <a:r>
            <a:rPr lang="cs-CZ" b="0"/>
            <a:t>In vitro</a:t>
          </a:r>
          <a:endParaRPr lang="cs-CZ"/>
        </a:p>
      </dgm:t>
    </dgm:pt>
    <dgm:pt modelId="{5E1C2EE3-B9C5-473E-A195-6F3779C68C04}" type="parTrans" cxnId="{A8008FD4-E3CE-4492-9CC1-83A97DD9A027}">
      <dgm:prSet/>
      <dgm:spPr/>
      <dgm:t>
        <a:bodyPr/>
        <a:lstStyle/>
        <a:p>
          <a:endParaRPr lang="cs-CZ"/>
        </a:p>
      </dgm:t>
    </dgm:pt>
    <dgm:pt modelId="{1FDC3195-D657-4056-9B86-BCF048FD2281}" type="sibTrans" cxnId="{A8008FD4-E3CE-4492-9CC1-83A97DD9A027}">
      <dgm:prSet/>
      <dgm:spPr/>
      <dgm:t>
        <a:bodyPr/>
        <a:lstStyle/>
        <a:p>
          <a:endParaRPr lang="cs-CZ"/>
        </a:p>
      </dgm:t>
    </dgm:pt>
    <dgm:pt modelId="{011246C2-4D47-4E16-9DCE-99C97D952E90}">
      <dgm:prSet/>
      <dgm:spPr/>
      <dgm:t>
        <a:bodyPr/>
        <a:lstStyle/>
        <a:p>
          <a:r>
            <a:rPr lang="cs-CZ" b="0"/>
            <a:t>Testování účinné látky z hlediska toxicity a farmakologických vlastností; vliv dávky na toxicitu a snášenlivost</a:t>
          </a:r>
          <a:endParaRPr lang="cs-CZ"/>
        </a:p>
      </dgm:t>
    </dgm:pt>
    <dgm:pt modelId="{EE44186B-F9EE-42D6-B007-EE0B82233168}" type="parTrans" cxnId="{FBD7FD19-D180-4A6A-86E2-C8FAE9C27200}">
      <dgm:prSet/>
      <dgm:spPr/>
      <dgm:t>
        <a:bodyPr/>
        <a:lstStyle/>
        <a:p>
          <a:endParaRPr lang="cs-CZ"/>
        </a:p>
      </dgm:t>
    </dgm:pt>
    <dgm:pt modelId="{8B9A1A8B-5A37-447A-9BFA-7A7DC71686E7}" type="sibTrans" cxnId="{FBD7FD19-D180-4A6A-86E2-C8FAE9C27200}">
      <dgm:prSet/>
      <dgm:spPr/>
      <dgm:t>
        <a:bodyPr/>
        <a:lstStyle/>
        <a:p>
          <a:endParaRPr lang="cs-CZ"/>
        </a:p>
      </dgm:t>
    </dgm:pt>
    <dgm:pt modelId="{818EEACA-9343-4005-BFBC-AAF0E12CE568}">
      <dgm:prSet/>
      <dgm:spPr/>
      <dgm:t>
        <a:bodyPr/>
        <a:lstStyle/>
        <a:p>
          <a:r>
            <a:rPr lang="cs-CZ" b="0"/>
            <a:t>Tato fáze umožňuje snížit počet pokusných zvířat</a:t>
          </a:r>
          <a:endParaRPr lang="cs-CZ"/>
        </a:p>
      </dgm:t>
    </dgm:pt>
    <dgm:pt modelId="{F274B367-73A4-4F5E-BA5F-E8D2758A79DF}" type="parTrans" cxnId="{3D74FE57-9CE6-4E69-B547-5E812CDA5B37}">
      <dgm:prSet/>
      <dgm:spPr/>
      <dgm:t>
        <a:bodyPr/>
        <a:lstStyle/>
        <a:p>
          <a:endParaRPr lang="cs-CZ"/>
        </a:p>
      </dgm:t>
    </dgm:pt>
    <dgm:pt modelId="{26BBBCA4-3888-4792-A162-73FC6A2C29AA}" type="sibTrans" cxnId="{3D74FE57-9CE6-4E69-B547-5E812CDA5B37}">
      <dgm:prSet/>
      <dgm:spPr/>
      <dgm:t>
        <a:bodyPr/>
        <a:lstStyle/>
        <a:p>
          <a:endParaRPr lang="cs-CZ"/>
        </a:p>
      </dgm:t>
    </dgm:pt>
    <dgm:pt modelId="{DD8089B2-F599-4582-806D-AA0CFCBE9D2A}">
      <dgm:prSet/>
      <dgm:spPr/>
      <dgm:t>
        <a:bodyPr/>
        <a:lstStyle/>
        <a:p>
          <a:r>
            <a:rPr lang="cs-CZ" b="0"/>
            <a:t>In vivo (preklinický animální výzkumu)</a:t>
          </a:r>
          <a:endParaRPr lang="cs-CZ"/>
        </a:p>
      </dgm:t>
    </dgm:pt>
    <dgm:pt modelId="{C33A54CC-E0E2-4F71-9CFE-A00F817F678A}" type="parTrans" cxnId="{1CAE39ED-8257-4B20-B7AB-FD9E1685F176}">
      <dgm:prSet/>
      <dgm:spPr/>
      <dgm:t>
        <a:bodyPr/>
        <a:lstStyle/>
        <a:p>
          <a:endParaRPr lang="cs-CZ"/>
        </a:p>
      </dgm:t>
    </dgm:pt>
    <dgm:pt modelId="{8D84BB8A-36D1-475C-B9E3-71BE82EB5B0D}" type="sibTrans" cxnId="{1CAE39ED-8257-4B20-B7AB-FD9E1685F176}">
      <dgm:prSet/>
      <dgm:spPr/>
      <dgm:t>
        <a:bodyPr/>
        <a:lstStyle/>
        <a:p>
          <a:endParaRPr lang="cs-CZ"/>
        </a:p>
      </dgm:t>
    </dgm:pt>
    <dgm:pt modelId="{7B58381F-E700-42C6-8BC7-5FB121A274F7}">
      <dgm:prSet/>
      <dgm:spPr/>
      <dgm:t>
        <a:bodyPr/>
        <a:lstStyle/>
        <a:p>
          <a:r>
            <a:rPr lang="cs-CZ" b="0" dirty="0"/>
            <a:t>základní farmakokinetické vlastnosti</a:t>
          </a:r>
          <a:endParaRPr lang="cs-CZ" dirty="0"/>
        </a:p>
      </dgm:t>
    </dgm:pt>
    <dgm:pt modelId="{3152D1C9-4B94-42BA-8792-0A3EA675AC02}" type="parTrans" cxnId="{A1A1960F-024B-4E2B-82D7-D33BAFE33CB6}">
      <dgm:prSet/>
      <dgm:spPr/>
      <dgm:t>
        <a:bodyPr/>
        <a:lstStyle/>
        <a:p>
          <a:endParaRPr lang="cs-CZ"/>
        </a:p>
      </dgm:t>
    </dgm:pt>
    <dgm:pt modelId="{86D3304F-93E3-4E4B-B8B4-517AA05F9BE9}" type="sibTrans" cxnId="{A1A1960F-024B-4E2B-82D7-D33BAFE33CB6}">
      <dgm:prSet/>
      <dgm:spPr/>
      <dgm:t>
        <a:bodyPr/>
        <a:lstStyle/>
        <a:p>
          <a:endParaRPr lang="cs-CZ"/>
        </a:p>
      </dgm:t>
    </dgm:pt>
    <dgm:pt modelId="{24B7573C-269C-4719-9786-965B47B0A716}">
      <dgm:prSet/>
      <dgm:spPr/>
      <dgm:t>
        <a:bodyPr/>
        <a:lstStyle/>
        <a:p>
          <a:r>
            <a:rPr lang="cs-CZ" b="0"/>
            <a:t>vyvíjejí se analytické metody na stanovení dané látky z plazmy/moči, sloužící jako podklad pro nastavení metodiky detekce u lidí</a:t>
          </a:r>
          <a:endParaRPr lang="cs-CZ"/>
        </a:p>
      </dgm:t>
    </dgm:pt>
    <dgm:pt modelId="{563FC93B-44BD-4BBE-AF1E-42D97D6C7573}" type="parTrans" cxnId="{C322B5ED-5C90-4DB7-8F85-80A8B885B696}">
      <dgm:prSet/>
      <dgm:spPr/>
      <dgm:t>
        <a:bodyPr/>
        <a:lstStyle/>
        <a:p>
          <a:endParaRPr lang="cs-CZ"/>
        </a:p>
      </dgm:t>
    </dgm:pt>
    <dgm:pt modelId="{85710069-1954-49C1-B91E-B7476E52DB19}" type="sibTrans" cxnId="{C322B5ED-5C90-4DB7-8F85-80A8B885B696}">
      <dgm:prSet/>
      <dgm:spPr/>
      <dgm:t>
        <a:bodyPr/>
        <a:lstStyle/>
        <a:p>
          <a:endParaRPr lang="cs-CZ"/>
        </a:p>
      </dgm:t>
    </dgm:pt>
    <dgm:pt modelId="{6848374C-F89E-44D6-B785-E4056197E51D}">
      <dgm:prSet/>
      <dgm:spPr/>
      <dgm:t>
        <a:bodyPr/>
        <a:lstStyle/>
        <a:p>
          <a:r>
            <a:rPr lang="cs-CZ" b="0"/>
            <a:t>Definování maximálně tolerované dávky, která následně slouží k odvození dávky, která bude poprvé podána lidem v rámci klinického hodnocení fáze I</a:t>
          </a:r>
          <a:endParaRPr lang="cs-CZ"/>
        </a:p>
      </dgm:t>
    </dgm:pt>
    <dgm:pt modelId="{43E9FB1F-5318-40F3-A9F4-54CB63085710}" type="parTrans" cxnId="{7D16A1CE-C052-4048-8E7B-0520865D1252}">
      <dgm:prSet/>
      <dgm:spPr/>
      <dgm:t>
        <a:bodyPr/>
        <a:lstStyle/>
        <a:p>
          <a:endParaRPr lang="cs-CZ"/>
        </a:p>
      </dgm:t>
    </dgm:pt>
    <dgm:pt modelId="{3088B16F-C3F7-446B-8B53-B25454AFB0FA}" type="sibTrans" cxnId="{7D16A1CE-C052-4048-8E7B-0520865D1252}">
      <dgm:prSet/>
      <dgm:spPr/>
      <dgm:t>
        <a:bodyPr/>
        <a:lstStyle/>
        <a:p>
          <a:endParaRPr lang="cs-CZ"/>
        </a:p>
      </dgm:t>
    </dgm:pt>
    <dgm:pt modelId="{689B75FF-9664-49D9-8D41-384B1FC161F1}" type="pres">
      <dgm:prSet presAssocID="{1D21970A-1A89-4264-B055-96E314FAA700}" presName="linear" presStyleCnt="0">
        <dgm:presLayoutVars>
          <dgm:animLvl val="lvl"/>
          <dgm:resizeHandles val="exact"/>
        </dgm:presLayoutVars>
      </dgm:prSet>
      <dgm:spPr/>
    </dgm:pt>
    <dgm:pt modelId="{E38FD8AE-C7E6-40FE-8DB4-3C0952A9B399}" type="pres">
      <dgm:prSet presAssocID="{A1FEFC94-2141-4B5E-BEF1-59D7A97C58F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9222CF4-F0FE-406E-B03E-9CFF95E47B8D}" type="pres">
      <dgm:prSet presAssocID="{A1FEFC94-2141-4B5E-BEF1-59D7A97C58F3}" presName="childText" presStyleLbl="revTx" presStyleIdx="0" presStyleCnt="3">
        <dgm:presLayoutVars>
          <dgm:bulletEnabled val="1"/>
        </dgm:presLayoutVars>
      </dgm:prSet>
      <dgm:spPr/>
    </dgm:pt>
    <dgm:pt modelId="{993B76AA-88E9-44E1-8979-B108EF51E2A1}" type="pres">
      <dgm:prSet presAssocID="{4F59E39B-A7F6-42DF-BE5D-998312A883D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FE8F34D-3301-4A46-A0E5-5F68F4A79CD1}" type="pres">
      <dgm:prSet presAssocID="{4F59E39B-A7F6-42DF-BE5D-998312A883DC}" presName="childText" presStyleLbl="revTx" presStyleIdx="1" presStyleCnt="3">
        <dgm:presLayoutVars>
          <dgm:bulletEnabled val="1"/>
        </dgm:presLayoutVars>
      </dgm:prSet>
      <dgm:spPr/>
    </dgm:pt>
    <dgm:pt modelId="{D8F2FD3E-BA66-4887-B038-ECEEC8EAE8BC}" type="pres">
      <dgm:prSet presAssocID="{DD8089B2-F599-4582-806D-AA0CFCBE9D2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AB32945-C091-4896-93C0-78126B5AB927}" type="pres">
      <dgm:prSet presAssocID="{DD8089B2-F599-4582-806D-AA0CFCBE9D2A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A1A1960F-024B-4E2B-82D7-D33BAFE33CB6}" srcId="{DD8089B2-F599-4582-806D-AA0CFCBE9D2A}" destId="{7B58381F-E700-42C6-8BC7-5FB121A274F7}" srcOrd="0" destOrd="0" parTransId="{3152D1C9-4B94-42BA-8792-0A3EA675AC02}" sibTransId="{86D3304F-93E3-4E4B-B8B4-517AA05F9BE9}"/>
    <dgm:cxn modelId="{FBD7FD19-D180-4A6A-86E2-C8FAE9C27200}" srcId="{4F59E39B-A7F6-42DF-BE5D-998312A883DC}" destId="{011246C2-4D47-4E16-9DCE-99C97D952E90}" srcOrd="0" destOrd="0" parTransId="{EE44186B-F9EE-42D6-B007-EE0B82233168}" sibTransId="{8B9A1A8B-5A37-447A-9BFA-7A7DC71686E7}"/>
    <dgm:cxn modelId="{A1F4A261-6960-4FEC-987A-28E0522A2236}" type="presOf" srcId="{818EEACA-9343-4005-BFBC-AAF0E12CE568}" destId="{2FE8F34D-3301-4A46-A0E5-5F68F4A79CD1}" srcOrd="0" destOrd="1" presId="urn:microsoft.com/office/officeart/2005/8/layout/vList2"/>
    <dgm:cxn modelId="{DA5E0342-E262-496F-891B-E158D7EC7C6B}" type="presOf" srcId="{4F59E39B-A7F6-42DF-BE5D-998312A883DC}" destId="{993B76AA-88E9-44E1-8979-B108EF51E2A1}" srcOrd="0" destOrd="0" presId="urn:microsoft.com/office/officeart/2005/8/layout/vList2"/>
    <dgm:cxn modelId="{BE84A76E-5640-4F86-8CDD-6ED22F44562C}" srcId="{A1FEFC94-2141-4B5E-BEF1-59D7A97C58F3}" destId="{E280A086-784D-413B-858E-E07BA0AEA32C}" srcOrd="0" destOrd="0" parTransId="{8492FCAD-B001-42E1-8AC1-A029DA81FF38}" sibTransId="{9175076A-9D3A-493E-B849-BB6F9A1A3FDD}"/>
    <dgm:cxn modelId="{00482451-F269-4C76-9DC9-AFF99B551966}" type="presOf" srcId="{1D21970A-1A89-4264-B055-96E314FAA700}" destId="{689B75FF-9664-49D9-8D41-384B1FC161F1}" srcOrd="0" destOrd="0" presId="urn:microsoft.com/office/officeart/2005/8/layout/vList2"/>
    <dgm:cxn modelId="{3D74FE57-9CE6-4E69-B547-5E812CDA5B37}" srcId="{4F59E39B-A7F6-42DF-BE5D-998312A883DC}" destId="{818EEACA-9343-4005-BFBC-AAF0E12CE568}" srcOrd="1" destOrd="0" parTransId="{F274B367-73A4-4F5E-BA5F-E8D2758A79DF}" sibTransId="{26BBBCA4-3888-4792-A162-73FC6A2C29AA}"/>
    <dgm:cxn modelId="{A9ED4D7B-A634-4A4A-8BE6-A20C20C8B19E}" type="presOf" srcId="{011246C2-4D47-4E16-9DCE-99C97D952E90}" destId="{2FE8F34D-3301-4A46-A0E5-5F68F4A79CD1}" srcOrd="0" destOrd="0" presId="urn:microsoft.com/office/officeart/2005/8/layout/vList2"/>
    <dgm:cxn modelId="{F3D26A80-2A48-462C-ADE5-B684D0DE1EA3}" type="presOf" srcId="{6848374C-F89E-44D6-B785-E4056197E51D}" destId="{DAB32945-C091-4896-93C0-78126B5AB927}" srcOrd="0" destOrd="2" presId="urn:microsoft.com/office/officeart/2005/8/layout/vList2"/>
    <dgm:cxn modelId="{7D16A1CE-C052-4048-8E7B-0520865D1252}" srcId="{DD8089B2-F599-4582-806D-AA0CFCBE9D2A}" destId="{6848374C-F89E-44D6-B785-E4056197E51D}" srcOrd="2" destOrd="0" parTransId="{43E9FB1F-5318-40F3-A9F4-54CB63085710}" sibTransId="{3088B16F-C3F7-446B-8B53-B25454AFB0FA}"/>
    <dgm:cxn modelId="{A8008FD4-E3CE-4492-9CC1-83A97DD9A027}" srcId="{1D21970A-1A89-4264-B055-96E314FAA700}" destId="{4F59E39B-A7F6-42DF-BE5D-998312A883DC}" srcOrd="1" destOrd="0" parTransId="{5E1C2EE3-B9C5-473E-A195-6F3779C68C04}" sibTransId="{1FDC3195-D657-4056-9B86-BCF048FD2281}"/>
    <dgm:cxn modelId="{15120FDB-FD6A-4918-B187-03EB83CB2BAD}" srcId="{1D21970A-1A89-4264-B055-96E314FAA700}" destId="{A1FEFC94-2141-4B5E-BEF1-59D7A97C58F3}" srcOrd="0" destOrd="0" parTransId="{A4103CBF-0547-42AC-BCBC-E01722F8596B}" sibTransId="{BFF021DC-3BC4-4B22-94A5-7251B0DBC3AE}"/>
    <dgm:cxn modelId="{8A2FA1EA-B82A-435B-A473-B5872F04FCC7}" type="presOf" srcId="{DD8089B2-F599-4582-806D-AA0CFCBE9D2A}" destId="{D8F2FD3E-BA66-4887-B038-ECEEC8EAE8BC}" srcOrd="0" destOrd="0" presId="urn:microsoft.com/office/officeart/2005/8/layout/vList2"/>
    <dgm:cxn modelId="{1CAE39ED-8257-4B20-B7AB-FD9E1685F176}" srcId="{1D21970A-1A89-4264-B055-96E314FAA700}" destId="{DD8089B2-F599-4582-806D-AA0CFCBE9D2A}" srcOrd="2" destOrd="0" parTransId="{C33A54CC-E0E2-4F71-9CFE-A00F817F678A}" sibTransId="{8D84BB8A-36D1-475C-B9E3-71BE82EB5B0D}"/>
    <dgm:cxn modelId="{C322B5ED-5C90-4DB7-8F85-80A8B885B696}" srcId="{DD8089B2-F599-4582-806D-AA0CFCBE9D2A}" destId="{24B7573C-269C-4719-9786-965B47B0A716}" srcOrd="1" destOrd="0" parTransId="{563FC93B-44BD-4BBE-AF1E-42D97D6C7573}" sibTransId="{85710069-1954-49C1-B91E-B7476E52DB19}"/>
    <dgm:cxn modelId="{E17E33F4-79D5-45AC-9703-7A1C6BB3B54E}" type="presOf" srcId="{7B58381F-E700-42C6-8BC7-5FB121A274F7}" destId="{DAB32945-C091-4896-93C0-78126B5AB927}" srcOrd="0" destOrd="0" presId="urn:microsoft.com/office/officeart/2005/8/layout/vList2"/>
    <dgm:cxn modelId="{4E1F9BF5-B24F-4AFE-A04E-BC89ED43DC12}" type="presOf" srcId="{A1FEFC94-2141-4B5E-BEF1-59D7A97C58F3}" destId="{E38FD8AE-C7E6-40FE-8DB4-3C0952A9B399}" srcOrd="0" destOrd="0" presId="urn:microsoft.com/office/officeart/2005/8/layout/vList2"/>
    <dgm:cxn modelId="{68FEBFF8-78C7-4CDF-9FBD-6F416595061F}" type="presOf" srcId="{E280A086-784D-413B-858E-E07BA0AEA32C}" destId="{89222CF4-F0FE-406E-B03E-9CFF95E47B8D}" srcOrd="0" destOrd="0" presId="urn:microsoft.com/office/officeart/2005/8/layout/vList2"/>
    <dgm:cxn modelId="{5D3DF5F8-6E9C-494E-BDC7-E741B66E9E75}" type="presOf" srcId="{24B7573C-269C-4719-9786-965B47B0A716}" destId="{DAB32945-C091-4896-93C0-78126B5AB927}" srcOrd="0" destOrd="1" presId="urn:microsoft.com/office/officeart/2005/8/layout/vList2"/>
    <dgm:cxn modelId="{F2D941AE-7694-4819-A75C-F6F82081C455}" type="presParOf" srcId="{689B75FF-9664-49D9-8D41-384B1FC161F1}" destId="{E38FD8AE-C7E6-40FE-8DB4-3C0952A9B399}" srcOrd="0" destOrd="0" presId="urn:microsoft.com/office/officeart/2005/8/layout/vList2"/>
    <dgm:cxn modelId="{755F20A8-14C7-40B6-88A7-3AD96512740B}" type="presParOf" srcId="{689B75FF-9664-49D9-8D41-384B1FC161F1}" destId="{89222CF4-F0FE-406E-B03E-9CFF95E47B8D}" srcOrd="1" destOrd="0" presId="urn:microsoft.com/office/officeart/2005/8/layout/vList2"/>
    <dgm:cxn modelId="{9F6916B7-29BD-4252-B6FE-6D220C941021}" type="presParOf" srcId="{689B75FF-9664-49D9-8D41-384B1FC161F1}" destId="{993B76AA-88E9-44E1-8979-B108EF51E2A1}" srcOrd="2" destOrd="0" presId="urn:microsoft.com/office/officeart/2005/8/layout/vList2"/>
    <dgm:cxn modelId="{A2039231-5E94-4C84-AA08-8AD922097A54}" type="presParOf" srcId="{689B75FF-9664-49D9-8D41-384B1FC161F1}" destId="{2FE8F34D-3301-4A46-A0E5-5F68F4A79CD1}" srcOrd="3" destOrd="0" presId="urn:microsoft.com/office/officeart/2005/8/layout/vList2"/>
    <dgm:cxn modelId="{41B8FA4A-5558-4D94-B71F-7767DDC89FA3}" type="presParOf" srcId="{689B75FF-9664-49D9-8D41-384B1FC161F1}" destId="{D8F2FD3E-BA66-4887-B038-ECEEC8EAE8BC}" srcOrd="4" destOrd="0" presId="urn:microsoft.com/office/officeart/2005/8/layout/vList2"/>
    <dgm:cxn modelId="{1FB77716-0794-4BBA-BD69-647FFF2BE020}" type="presParOf" srcId="{689B75FF-9664-49D9-8D41-384B1FC161F1}" destId="{DAB32945-C091-4896-93C0-78126B5AB92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3C49437-5C0A-47CB-B8E9-6D28CAE07775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AB0D4D15-522F-441B-9F8C-42D1F9D57938}">
      <dgm:prSet/>
      <dgm:spPr/>
      <dgm:t>
        <a:bodyPr/>
        <a:lstStyle/>
        <a:p>
          <a:r>
            <a:rPr lang="cs-CZ" b="0"/>
            <a:t>Fáze I </a:t>
          </a:r>
          <a:endParaRPr lang="cs-CZ"/>
        </a:p>
      </dgm:t>
    </dgm:pt>
    <dgm:pt modelId="{2C2039C3-53CE-49A9-93D4-FAC4222B5834}" type="parTrans" cxnId="{A107A08B-660C-4CCE-872C-81218D5D2496}">
      <dgm:prSet/>
      <dgm:spPr/>
      <dgm:t>
        <a:bodyPr/>
        <a:lstStyle/>
        <a:p>
          <a:endParaRPr lang="cs-CZ"/>
        </a:p>
      </dgm:t>
    </dgm:pt>
    <dgm:pt modelId="{2F3681D3-D0B5-4878-980A-3CCF55674119}" type="sibTrans" cxnId="{A107A08B-660C-4CCE-872C-81218D5D2496}">
      <dgm:prSet/>
      <dgm:spPr/>
      <dgm:t>
        <a:bodyPr/>
        <a:lstStyle/>
        <a:p>
          <a:endParaRPr lang="cs-CZ"/>
        </a:p>
      </dgm:t>
    </dgm:pt>
    <dgm:pt modelId="{4FA4B9F5-0B46-4AE7-BA4F-4350FE069E21}">
      <dgm:prSet/>
      <dgm:spPr/>
      <dgm:t>
        <a:bodyPr/>
        <a:lstStyle/>
        <a:p>
          <a:r>
            <a:rPr lang="cs-CZ" b="0"/>
            <a:t>První podání léčiva člověku (Human pharmacology)</a:t>
          </a:r>
          <a:endParaRPr lang="cs-CZ"/>
        </a:p>
      </dgm:t>
    </dgm:pt>
    <dgm:pt modelId="{6916B0AF-FEEB-4EC7-AC3C-F2499652287C}" type="parTrans" cxnId="{0314D297-DD6C-4104-8B71-1F1348E1180C}">
      <dgm:prSet/>
      <dgm:spPr/>
      <dgm:t>
        <a:bodyPr/>
        <a:lstStyle/>
        <a:p>
          <a:endParaRPr lang="cs-CZ"/>
        </a:p>
      </dgm:t>
    </dgm:pt>
    <dgm:pt modelId="{1746D487-4EFA-4C63-ADC5-CE9DD47BBC75}" type="sibTrans" cxnId="{0314D297-DD6C-4104-8B71-1F1348E1180C}">
      <dgm:prSet/>
      <dgm:spPr/>
      <dgm:t>
        <a:bodyPr/>
        <a:lstStyle/>
        <a:p>
          <a:endParaRPr lang="cs-CZ"/>
        </a:p>
      </dgm:t>
    </dgm:pt>
    <dgm:pt modelId="{9DAE5EBF-3CDA-4374-ABC6-4FC07DF6E75C}">
      <dgm:prSet/>
      <dgm:spPr/>
      <dgm:t>
        <a:bodyPr/>
        <a:lstStyle/>
        <a:p>
          <a:r>
            <a:rPr lang="cs-CZ" b="0"/>
            <a:t>Fáze II </a:t>
          </a:r>
          <a:endParaRPr lang="cs-CZ"/>
        </a:p>
      </dgm:t>
    </dgm:pt>
    <dgm:pt modelId="{8AF9F156-8F7E-4689-8626-9B19EAAA1635}" type="parTrans" cxnId="{CF0353D4-0D21-46C9-ACA9-5685AF85FAC9}">
      <dgm:prSet/>
      <dgm:spPr/>
      <dgm:t>
        <a:bodyPr/>
        <a:lstStyle/>
        <a:p>
          <a:endParaRPr lang="cs-CZ"/>
        </a:p>
      </dgm:t>
    </dgm:pt>
    <dgm:pt modelId="{CD2E4916-B19B-4D00-8BAB-EE082F27C289}" type="sibTrans" cxnId="{CF0353D4-0D21-46C9-ACA9-5685AF85FAC9}">
      <dgm:prSet/>
      <dgm:spPr/>
      <dgm:t>
        <a:bodyPr/>
        <a:lstStyle/>
        <a:p>
          <a:endParaRPr lang="cs-CZ"/>
        </a:p>
      </dgm:t>
    </dgm:pt>
    <dgm:pt modelId="{1ABCC200-964E-4FE3-9B89-8E8FA877B045}">
      <dgm:prSet/>
      <dgm:spPr/>
      <dgm:t>
        <a:bodyPr/>
        <a:lstStyle/>
        <a:p>
          <a:r>
            <a:rPr lang="cs-CZ" b="0"/>
            <a:t>Průzkumové léčebné podání léčiva (Therapeutic exploratory)</a:t>
          </a:r>
          <a:endParaRPr lang="cs-CZ"/>
        </a:p>
      </dgm:t>
    </dgm:pt>
    <dgm:pt modelId="{FE47D2D8-B799-4E96-B8BB-446C8909687D}" type="parTrans" cxnId="{E997EA5F-5792-4867-BA21-1B1169FFCAF3}">
      <dgm:prSet/>
      <dgm:spPr/>
      <dgm:t>
        <a:bodyPr/>
        <a:lstStyle/>
        <a:p>
          <a:endParaRPr lang="cs-CZ"/>
        </a:p>
      </dgm:t>
    </dgm:pt>
    <dgm:pt modelId="{0AC8B07D-327C-40F6-9EE2-7A377199C0DD}" type="sibTrans" cxnId="{E997EA5F-5792-4867-BA21-1B1169FFCAF3}">
      <dgm:prSet/>
      <dgm:spPr/>
      <dgm:t>
        <a:bodyPr/>
        <a:lstStyle/>
        <a:p>
          <a:endParaRPr lang="cs-CZ"/>
        </a:p>
      </dgm:t>
    </dgm:pt>
    <dgm:pt modelId="{E74CB1A5-272A-473B-9CB0-7DA3B98BADC7}">
      <dgm:prSet/>
      <dgm:spPr/>
      <dgm:t>
        <a:bodyPr/>
        <a:lstStyle/>
        <a:p>
          <a:r>
            <a:rPr lang="cs-CZ" b="0"/>
            <a:t>Fáze III </a:t>
          </a:r>
          <a:endParaRPr lang="cs-CZ"/>
        </a:p>
      </dgm:t>
    </dgm:pt>
    <dgm:pt modelId="{C9E3DBF5-BA8D-499D-BD6A-49626DBC672F}" type="parTrans" cxnId="{FD1920EF-C910-4A5B-AA5A-0AB83E17AFD5}">
      <dgm:prSet/>
      <dgm:spPr/>
      <dgm:t>
        <a:bodyPr/>
        <a:lstStyle/>
        <a:p>
          <a:endParaRPr lang="cs-CZ"/>
        </a:p>
      </dgm:t>
    </dgm:pt>
    <dgm:pt modelId="{45216FA4-395C-470B-99E8-673A3C107F7F}" type="sibTrans" cxnId="{FD1920EF-C910-4A5B-AA5A-0AB83E17AFD5}">
      <dgm:prSet/>
      <dgm:spPr/>
      <dgm:t>
        <a:bodyPr/>
        <a:lstStyle/>
        <a:p>
          <a:endParaRPr lang="cs-CZ"/>
        </a:p>
      </dgm:t>
    </dgm:pt>
    <dgm:pt modelId="{5E4892AF-C55B-443C-B506-7954819CD118}">
      <dgm:prSet/>
      <dgm:spPr/>
      <dgm:t>
        <a:bodyPr/>
        <a:lstStyle/>
        <a:p>
          <a:r>
            <a:rPr lang="cs-CZ" b="0"/>
            <a:t>Potvrzovací léčebné podání léčiva(Therapeutic confirmatory)</a:t>
          </a:r>
          <a:endParaRPr lang="cs-CZ"/>
        </a:p>
      </dgm:t>
    </dgm:pt>
    <dgm:pt modelId="{25EAEEDF-1DD0-4586-9C14-63723C25FA50}" type="parTrans" cxnId="{A7869065-E200-4941-9CE1-120B85DBA08B}">
      <dgm:prSet/>
      <dgm:spPr/>
      <dgm:t>
        <a:bodyPr/>
        <a:lstStyle/>
        <a:p>
          <a:endParaRPr lang="cs-CZ"/>
        </a:p>
      </dgm:t>
    </dgm:pt>
    <dgm:pt modelId="{1A65F3D6-930D-48C8-8A31-2723E11D1C90}" type="sibTrans" cxnId="{A7869065-E200-4941-9CE1-120B85DBA08B}">
      <dgm:prSet/>
      <dgm:spPr/>
      <dgm:t>
        <a:bodyPr/>
        <a:lstStyle/>
        <a:p>
          <a:endParaRPr lang="cs-CZ"/>
        </a:p>
      </dgm:t>
    </dgm:pt>
    <dgm:pt modelId="{4AB07AC3-84CD-42AA-87FF-3C4E99D2D32D}">
      <dgm:prSet/>
      <dgm:spPr/>
      <dgm:t>
        <a:bodyPr/>
        <a:lstStyle/>
        <a:p>
          <a:r>
            <a:rPr lang="cs-CZ" b="0"/>
            <a:t>Fáze IV </a:t>
          </a:r>
          <a:endParaRPr lang="cs-CZ"/>
        </a:p>
      </dgm:t>
    </dgm:pt>
    <dgm:pt modelId="{D09B73ED-9E8D-42D5-8472-AFEF5C3CDC9E}" type="parTrans" cxnId="{4413E0EA-94A9-46E1-857E-86FEFCEA05AD}">
      <dgm:prSet/>
      <dgm:spPr/>
      <dgm:t>
        <a:bodyPr/>
        <a:lstStyle/>
        <a:p>
          <a:endParaRPr lang="cs-CZ"/>
        </a:p>
      </dgm:t>
    </dgm:pt>
    <dgm:pt modelId="{2E16C57D-52DC-4968-A9D8-24A8DD1229E3}" type="sibTrans" cxnId="{4413E0EA-94A9-46E1-857E-86FEFCEA05AD}">
      <dgm:prSet/>
      <dgm:spPr/>
      <dgm:t>
        <a:bodyPr/>
        <a:lstStyle/>
        <a:p>
          <a:endParaRPr lang="cs-CZ"/>
        </a:p>
      </dgm:t>
    </dgm:pt>
    <dgm:pt modelId="{B7FE5149-1BD0-4634-91E3-BBA6625873BF}">
      <dgm:prSet/>
      <dgm:spPr/>
      <dgm:t>
        <a:bodyPr/>
        <a:lstStyle/>
        <a:p>
          <a:r>
            <a:rPr lang="cs-CZ" b="0"/>
            <a:t>Klinické použití (Therapeutic use)</a:t>
          </a:r>
          <a:endParaRPr lang="cs-CZ"/>
        </a:p>
      </dgm:t>
    </dgm:pt>
    <dgm:pt modelId="{7E446E45-B1BB-4126-9383-A84DD2D558AB}" type="parTrans" cxnId="{9B61DF57-B88A-456F-9503-B41C290860AB}">
      <dgm:prSet/>
      <dgm:spPr/>
      <dgm:t>
        <a:bodyPr/>
        <a:lstStyle/>
        <a:p>
          <a:endParaRPr lang="cs-CZ"/>
        </a:p>
      </dgm:t>
    </dgm:pt>
    <dgm:pt modelId="{8B1EA5CE-0AB8-4858-8ED7-BE0C6EDB07E7}" type="sibTrans" cxnId="{9B61DF57-B88A-456F-9503-B41C290860AB}">
      <dgm:prSet/>
      <dgm:spPr/>
      <dgm:t>
        <a:bodyPr/>
        <a:lstStyle/>
        <a:p>
          <a:endParaRPr lang="cs-CZ"/>
        </a:p>
      </dgm:t>
    </dgm:pt>
    <dgm:pt modelId="{6F4E2E4B-D0CA-4201-A2C1-581036517D70}" type="pres">
      <dgm:prSet presAssocID="{73C49437-5C0A-47CB-B8E9-6D28CAE0777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4D141A3-21D6-44BE-BA56-88419269EDD3}" type="pres">
      <dgm:prSet presAssocID="{AB0D4D15-522F-441B-9F8C-42D1F9D57938}" presName="root" presStyleCnt="0"/>
      <dgm:spPr/>
    </dgm:pt>
    <dgm:pt modelId="{704715E4-3A48-4961-ACEC-4FECF3E4E915}" type="pres">
      <dgm:prSet presAssocID="{AB0D4D15-522F-441B-9F8C-42D1F9D57938}" presName="rootComposite" presStyleCnt="0"/>
      <dgm:spPr/>
    </dgm:pt>
    <dgm:pt modelId="{B0CAA0B1-23B1-4008-9BDA-FC5A95CE74F9}" type="pres">
      <dgm:prSet presAssocID="{AB0D4D15-522F-441B-9F8C-42D1F9D57938}" presName="rootText" presStyleLbl="node1" presStyleIdx="0" presStyleCnt="4"/>
      <dgm:spPr/>
    </dgm:pt>
    <dgm:pt modelId="{69649A71-4942-4CE7-B0AA-5FD34B46C891}" type="pres">
      <dgm:prSet presAssocID="{AB0D4D15-522F-441B-9F8C-42D1F9D57938}" presName="rootConnector" presStyleLbl="node1" presStyleIdx="0" presStyleCnt="4"/>
      <dgm:spPr/>
    </dgm:pt>
    <dgm:pt modelId="{5D5C12A7-20E1-40B8-9EAF-14A4FE25993F}" type="pres">
      <dgm:prSet presAssocID="{AB0D4D15-522F-441B-9F8C-42D1F9D57938}" presName="childShape" presStyleCnt="0"/>
      <dgm:spPr/>
    </dgm:pt>
    <dgm:pt modelId="{875DBE2B-BB1D-4502-857B-F380EFCA42B6}" type="pres">
      <dgm:prSet presAssocID="{6916B0AF-FEEB-4EC7-AC3C-F2499652287C}" presName="Name13" presStyleLbl="parChTrans1D2" presStyleIdx="0" presStyleCnt="4"/>
      <dgm:spPr/>
    </dgm:pt>
    <dgm:pt modelId="{7D642AE7-9A93-4A41-BD90-FC61B918760E}" type="pres">
      <dgm:prSet presAssocID="{4FA4B9F5-0B46-4AE7-BA4F-4350FE069E21}" presName="childText" presStyleLbl="bgAcc1" presStyleIdx="0" presStyleCnt="4">
        <dgm:presLayoutVars>
          <dgm:bulletEnabled val="1"/>
        </dgm:presLayoutVars>
      </dgm:prSet>
      <dgm:spPr/>
    </dgm:pt>
    <dgm:pt modelId="{8D928248-A607-45C2-9F59-D84945902CAF}" type="pres">
      <dgm:prSet presAssocID="{9DAE5EBF-3CDA-4374-ABC6-4FC07DF6E75C}" presName="root" presStyleCnt="0"/>
      <dgm:spPr/>
    </dgm:pt>
    <dgm:pt modelId="{F9BC36F3-8989-465C-96AA-9C4F2EB1FD24}" type="pres">
      <dgm:prSet presAssocID="{9DAE5EBF-3CDA-4374-ABC6-4FC07DF6E75C}" presName="rootComposite" presStyleCnt="0"/>
      <dgm:spPr/>
    </dgm:pt>
    <dgm:pt modelId="{EC011342-B8CE-4313-BF5F-63DBE56D7CE0}" type="pres">
      <dgm:prSet presAssocID="{9DAE5EBF-3CDA-4374-ABC6-4FC07DF6E75C}" presName="rootText" presStyleLbl="node1" presStyleIdx="1" presStyleCnt="4"/>
      <dgm:spPr/>
    </dgm:pt>
    <dgm:pt modelId="{01742123-B3D3-4605-93CC-7FE4D7A31434}" type="pres">
      <dgm:prSet presAssocID="{9DAE5EBF-3CDA-4374-ABC6-4FC07DF6E75C}" presName="rootConnector" presStyleLbl="node1" presStyleIdx="1" presStyleCnt="4"/>
      <dgm:spPr/>
    </dgm:pt>
    <dgm:pt modelId="{E3BB7544-3CFC-4ABB-9935-1785AB75414C}" type="pres">
      <dgm:prSet presAssocID="{9DAE5EBF-3CDA-4374-ABC6-4FC07DF6E75C}" presName="childShape" presStyleCnt="0"/>
      <dgm:spPr/>
    </dgm:pt>
    <dgm:pt modelId="{B8D54378-3480-4F85-90B3-0B03E7291B17}" type="pres">
      <dgm:prSet presAssocID="{FE47D2D8-B799-4E96-B8BB-446C8909687D}" presName="Name13" presStyleLbl="parChTrans1D2" presStyleIdx="1" presStyleCnt="4"/>
      <dgm:spPr/>
    </dgm:pt>
    <dgm:pt modelId="{257703E6-4F72-4425-827E-F255E1E6F5AF}" type="pres">
      <dgm:prSet presAssocID="{1ABCC200-964E-4FE3-9B89-8E8FA877B045}" presName="childText" presStyleLbl="bgAcc1" presStyleIdx="1" presStyleCnt="4">
        <dgm:presLayoutVars>
          <dgm:bulletEnabled val="1"/>
        </dgm:presLayoutVars>
      </dgm:prSet>
      <dgm:spPr/>
    </dgm:pt>
    <dgm:pt modelId="{C6725124-FB22-4339-AD2D-0CB4E30E481A}" type="pres">
      <dgm:prSet presAssocID="{E74CB1A5-272A-473B-9CB0-7DA3B98BADC7}" presName="root" presStyleCnt="0"/>
      <dgm:spPr/>
    </dgm:pt>
    <dgm:pt modelId="{5D6468A5-09BC-4969-8C78-F02CAE5ADCE3}" type="pres">
      <dgm:prSet presAssocID="{E74CB1A5-272A-473B-9CB0-7DA3B98BADC7}" presName="rootComposite" presStyleCnt="0"/>
      <dgm:spPr/>
    </dgm:pt>
    <dgm:pt modelId="{7CEFC21A-E1A7-44B0-9637-983126EEA1BC}" type="pres">
      <dgm:prSet presAssocID="{E74CB1A5-272A-473B-9CB0-7DA3B98BADC7}" presName="rootText" presStyleLbl="node1" presStyleIdx="2" presStyleCnt="4"/>
      <dgm:spPr/>
    </dgm:pt>
    <dgm:pt modelId="{16CE5294-6359-4E5E-90AD-41A2A32FBC70}" type="pres">
      <dgm:prSet presAssocID="{E74CB1A5-272A-473B-9CB0-7DA3B98BADC7}" presName="rootConnector" presStyleLbl="node1" presStyleIdx="2" presStyleCnt="4"/>
      <dgm:spPr/>
    </dgm:pt>
    <dgm:pt modelId="{0B0CB412-8D8D-4E60-BB16-A362F3A6F282}" type="pres">
      <dgm:prSet presAssocID="{E74CB1A5-272A-473B-9CB0-7DA3B98BADC7}" presName="childShape" presStyleCnt="0"/>
      <dgm:spPr/>
    </dgm:pt>
    <dgm:pt modelId="{C9B21112-7E23-4891-9877-8A4F56A5971F}" type="pres">
      <dgm:prSet presAssocID="{25EAEEDF-1DD0-4586-9C14-63723C25FA50}" presName="Name13" presStyleLbl="parChTrans1D2" presStyleIdx="2" presStyleCnt="4"/>
      <dgm:spPr/>
    </dgm:pt>
    <dgm:pt modelId="{155C0BE6-3C6D-4AB0-B435-D51DC03F306B}" type="pres">
      <dgm:prSet presAssocID="{5E4892AF-C55B-443C-B506-7954819CD118}" presName="childText" presStyleLbl="bgAcc1" presStyleIdx="2" presStyleCnt="4">
        <dgm:presLayoutVars>
          <dgm:bulletEnabled val="1"/>
        </dgm:presLayoutVars>
      </dgm:prSet>
      <dgm:spPr/>
    </dgm:pt>
    <dgm:pt modelId="{E6A27364-2456-4B5B-9C67-728E721EB6D7}" type="pres">
      <dgm:prSet presAssocID="{4AB07AC3-84CD-42AA-87FF-3C4E99D2D32D}" presName="root" presStyleCnt="0"/>
      <dgm:spPr/>
    </dgm:pt>
    <dgm:pt modelId="{C90AD11D-CAF8-4164-B544-E4501E613748}" type="pres">
      <dgm:prSet presAssocID="{4AB07AC3-84CD-42AA-87FF-3C4E99D2D32D}" presName="rootComposite" presStyleCnt="0"/>
      <dgm:spPr/>
    </dgm:pt>
    <dgm:pt modelId="{0AC4014F-C477-44D2-98B1-C7530C249DEB}" type="pres">
      <dgm:prSet presAssocID="{4AB07AC3-84CD-42AA-87FF-3C4E99D2D32D}" presName="rootText" presStyleLbl="node1" presStyleIdx="3" presStyleCnt="4"/>
      <dgm:spPr/>
    </dgm:pt>
    <dgm:pt modelId="{C9BE2B2F-4F17-4035-8448-6902EB7D151C}" type="pres">
      <dgm:prSet presAssocID="{4AB07AC3-84CD-42AA-87FF-3C4E99D2D32D}" presName="rootConnector" presStyleLbl="node1" presStyleIdx="3" presStyleCnt="4"/>
      <dgm:spPr/>
    </dgm:pt>
    <dgm:pt modelId="{93776504-5EE9-4946-9A88-9D611E86BE3F}" type="pres">
      <dgm:prSet presAssocID="{4AB07AC3-84CD-42AA-87FF-3C4E99D2D32D}" presName="childShape" presStyleCnt="0"/>
      <dgm:spPr/>
    </dgm:pt>
    <dgm:pt modelId="{9C5A80C4-F8FE-426D-8A22-12391039BDA6}" type="pres">
      <dgm:prSet presAssocID="{7E446E45-B1BB-4126-9383-A84DD2D558AB}" presName="Name13" presStyleLbl="parChTrans1D2" presStyleIdx="3" presStyleCnt="4"/>
      <dgm:spPr/>
    </dgm:pt>
    <dgm:pt modelId="{89566A6B-B0CF-4980-848B-C01B2043AA4F}" type="pres">
      <dgm:prSet presAssocID="{B7FE5149-1BD0-4634-91E3-BBA6625873BF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F1690F0F-7BE1-4ED2-9B19-F5291DC7BB18}" type="presOf" srcId="{25EAEEDF-1DD0-4586-9C14-63723C25FA50}" destId="{C9B21112-7E23-4891-9877-8A4F56A5971F}" srcOrd="0" destOrd="0" presId="urn:microsoft.com/office/officeart/2005/8/layout/hierarchy3"/>
    <dgm:cxn modelId="{CC21FB1E-874F-4244-8B6E-69A6C3FB179D}" type="presOf" srcId="{AB0D4D15-522F-441B-9F8C-42D1F9D57938}" destId="{B0CAA0B1-23B1-4008-9BDA-FC5A95CE74F9}" srcOrd="0" destOrd="0" presId="urn:microsoft.com/office/officeart/2005/8/layout/hierarchy3"/>
    <dgm:cxn modelId="{11425B22-1C7B-4E06-BC53-194FE0252B22}" type="presOf" srcId="{E74CB1A5-272A-473B-9CB0-7DA3B98BADC7}" destId="{16CE5294-6359-4E5E-90AD-41A2A32FBC70}" srcOrd="1" destOrd="0" presId="urn:microsoft.com/office/officeart/2005/8/layout/hierarchy3"/>
    <dgm:cxn modelId="{37373F23-3067-4A3A-B3ED-0F75A07F4AE9}" type="presOf" srcId="{9DAE5EBF-3CDA-4374-ABC6-4FC07DF6E75C}" destId="{01742123-B3D3-4605-93CC-7FE4D7A31434}" srcOrd="1" destOrd="0" presId="urn:microsoft.com/office/officeart/2005/8/layout/hierarchy3"/>
    <dgm:cxn modelId="{E997EA5F-5792-4867-BA21-1B1169FFCAF3}" srcId="{9DAE5EBF-3CDA-4374-ABC6-4FC07DF6E75C}" destId="{1ABCC200-964E-4FE3-9B89-8E8FA877B045}" srcOrd="0" destOrd="0" parTransId="{FE47D2D8-B799-4E96-B8BB-446C8909687D}" sibTransId="{0AC8B07D-327C-40F6-9EE2-7A377199C0DD}"/>
    <dgm:cxn modelId="{A7869065-E200-4941-9CE1-120B85DBA08B}" srcId="{E74CB1A5-272A-473B-9CB0-7DA3B98BADC7}" destId="{5E4892AF-C55B-443C-B506-7954819CD118}" srcOrd="0" destOrd="0" parTransId="{25EAEEDF-1DD0-4586-9C14-63723C25FA50}" sibTransId="{1A65F3D6-930D-48C8-8A31-2723E11D1C90}"/>
    <dgm:cxn modelId="{DE61A86C-261C-4FAE-844F-25FDE0F67BDF}" type="presOf" srcId="{9DAE5EBF-3CDA-4374-ABC6-4FC07DF6E75C}" destId="{EC011342-B8CE-4313-BF5F-63DBE56D7CE0}" srcOrd="0" destOrd="0" presId="urn:microsoft.com/office/officeart/2005/8/layout/hierarchy3"/>
    <dgm:cxn modelId="{A5898076-19CC-4A45-A665-3567C608D565}" type="presOf" srcId="{B7FE5149-1BD0-4634-91E3-BBA6625873BF}" destId="{89566A6B-B0CF-4980-848B-C01B2043AA4F}" srcOrd="0" destOrd="0" presId="urn:microsoft.com/office/officeart/2005/8/layout/hierarchy3"/>
    <dgm:cxn modelId="{9B61DF57-B88A-456F-9503-B41C290860AB}" srcId="{4AB07AC3-84CD-42AA-87FF-3C4E99D2D32D}" destId="{B7FE5149-1BD0-4634-91E3-BBA6625873BF}" srcOrd="0" destOrd="0" parTransId="{7E446E45-B1BB-4126-9383-A84DD2D558AB}" sibTransId="{8B1EA5CE-0AB8-4858-8ED7-BE0C6EDB07E7}"/>
    <dgm:cxn modelId="{D08FC78A-14A5-4784-82AC-08E781656535}" type="presOf" srcId="{4FA4B9F5-0B46-4AE7-BA4F-4350FE069E21}" destId="{7D642AE7-9A93-4A41-BD90-FC61B918760E}" srcOrd="0" destOrd="0" presId="urn:microsoft.com/office/officeart/2005/8/layout/hierarchy3"/>
    <dgm:cxn modelId="{EBF1628B-1944-418A-9DB8-78B95CFD91D9}" type="presOf" srcId="{73C49437-5C0A-47CB-B8E9-6D28CAE07775}" destId="{6F4E2E4B-D0CA-4201-A2C1-581036517D70}" srcOrd="0" destOrd="0" presId="urn:microsoft.com/office/officeart/2005/8/layout/hierarchy3"/>
    <dgm:cxn modelId="{A107A08B-660C-4CCE-872C-81218D5D2496}" srcId="{73C49437-5C0A-47CB-B8E9-6D28CAE07775}" destId="{AB0D4D15-522F-441B-9F8C-42D1F9D57938}" srcOrd="0" destOrd="0" parTransId="{2C2039C3-53CE-49A9-93D4-FAC4222B5834}" sibTransId="{2F3681D3-D0B5-4878-980A-3CCF55674119}"/>
    <dgm:cxn modelId="{0314D297-DD6C-4104-8B71-1F1348E1180C}" srcId="{AB0D4D15-522F-441B-9F8C-42D1F9D57938}" destId="{4FA4B9F5-0B46-4AE7-BA4F-4350FE069E21}" srcOrd="0" destOrd="0" parTransId="{6916B0AF-FEEB-4EC7-AC3C-F2499652287C}" sibTransId="{1746D487-4EFA-4C63-ADC5-CE9DD47BBC75}"/>
    <dgm:cxn modelId="{D66287AC-C954-4AB5-BD1C-51FBC6C070C9}" type="presOf" srcId="{FE47D2D8-B799-4E96-B8BB-446C8909687D}" destId="{B8D54378-3480-4F85-90B3-0B03E7291B17}" srcOrd="0" destOrd="0" presId="urn:microsoft.com/office/officeart/2005/8/layout/hierarchy3"/>
    <dgm:cxn modelId="{51FA8EAD-B06A-4CBF-AA0A-9226BE8C6378}" type="presOf" srcId="{6916B0AF-FEEB-4EC7-AC3C-F2499652287C}" destId="{875DBE2B-BB1D-4502-857B-F380EFCA42B6}" srcOrd="0" destOrd="0" presId="urn:microsoft.com/office/officeart/2005/8/layout/hierarchy3"/>
    <dgm:cxn modelId="{A25FA8BD-9160-4407-8E78-D9A436B7CAAD}" type="presOf" srcId="{E74CB1A5-272A-473B-9CB0-7DA3B98BADC7}" destId="{7CEFC21A-E1A7-44B0-9637-983126EEA1BC}" srcOrd="0" destOrd="0" presId="urn:microsoft.com/office/officeart/2005/8/layout/hierarchy3"/>
    <dgm:cxn modelId="{C26B0DC6-78D3-4412-9495-D3BF5A6FB285}" type="presOf" srcId="{1ABCC200-964E-4FE3-9B89-8E8FA877B045}" destId="{257703E6-4F72-4425-827E-F255E1E6F5AF}" srcOrd="0" destOrd="0" presId="urn:microsoft.com/office/officeart/2005/8/layout/hierarchy3"/>
    <dgm:cxn modelId="{848737C9-DFDC-4984-81EE-1B5362BDB08A}" type="presOf" srcId="{7E446E45-B1BB-4126-9383-A84DD2D558AB}" destId="{9C5A80C4-F8FE-426D-8A22-12391039BDA6}" srcOrd="0" destOrd="0" presId="urn:microsoft.com/office/officeart/2005/8/layout/hierarchy3"/>
    <dgm:cxn modelId="{F5B964CC-C9C1-4C56-8B1D-0ECB13FFF81C}" type="presOf" srcId="{5E4892AF-C55B-443C-B506-7954819CD118}" destId="{155C0BE6-3C6D-4AB0-B435-D51DC03F306B}" srcOrd="0" destOrd="0" presId="urn:microsoft.com/office/officeart/2005/8/layout/hierarchy3"/>
    <dgm:cxn modelId="{CF0353D4-0D21-46C9-ACA9-5685AF85FAC9}" srcId="{73C49437-5C0A-47CB-B8E9-6D28CAE07775}" destId="{9DAE5EBF-3CDA-4374-ABC6-4FC07DF6E75C}" srcOrd="1" destOrd="0" parTransId="{8AF9F156-8F7E-4689-8626-9B19EAAA1635}" sibTransId="{CD2E4916-B19B-4D00-8BAB-EE082F27C289}"/>
    <dgm:cxn modelId="{2B8367DC-0A6B-40E2-B1FE-D7C21A993513}" type="presOf" srcId="{AB0D4D15-522F-441B-9F8C-42D1F9D57938}" destId="{69649A71-4942-4CE7-B0AA-5FD34B46C891}" srcOrd="1" destOrd="0" presId="urn:microsoft.com/office/officeart/2005/8/layout/hierarchy3"/>
    <dgm:cxn modelId="{4413E0EA-94A9-46E1-857E-86FEFCEA05AD}" srcId="{73C49437-5C0A-47CB-B8E9-6D28CAE07775}" destId="{4AB07AC3-84CD-42AA-87FF-3C4E99D2D32D}" srcOrd="3" destOrd="0" parTransId="{D09B73ED-9E8D-42D5-8472-AFEF5C3CDC9E}" sibTransId="{2E16C57D-52DC-4968-A9D8-24A8DD1229E3}"/>
    <dgm:cxn modelId="{FD1920EF-C910-4A5B-AA5A-0AB83E17AFD5}" srcId="{73C49437-5C0A-47CB-B8E9-6D28CAE07775}" destId="{E74CB1A5-272A-473B-9CB0-7DA3B98BADC7}" srcOrd="2" destOrd="0" parTransId="{C9E3DBF5-BA8D-499D-BD6A-49626DBC672F}" sibTransId="{45216FA4-395C-470B-99E8-673A3C107F7F}"/>
    <dgm:cxn modelId="{621B1FF1-BD3B-4723-891F-93C4ECAB2B64}" type="presOf" srcId="{4AB07AC3-84CD-42AA-87FF-3C4E99D2D32D}" destId="{C9BE2B2F-4F17-4035-8448-6902EB7D151C}" srcOrd="1" destOrd="0" presId="urn:microsoft.com/office/officeart/2005/8/layout/hierarchy3"/>
    <dgm:cxn modelId="{1DE28BF3-C251-4FF5-8A08-990B16EF892E}" type="presOf" srcId="{4AB07AC3-84CD-42AA-87FF-3C4E99D2D32D}" destId="{0AC4014F-C477-44D2-98B1-C7530C249DEB}" srcOrd="0" destOrd="0" presId="urn:microsoft.com/office/officeart/2005/8/layout/hierarchy3"/>
    <dgm:cxn modelId="{CBC1C72F-DEE1-4A3B-A921-5D41E8474608}" type="presParOf" srcId="{6F4E2E4B-D0CA-4201-A2C1-581036517D70}" destId="{84D141A3-21D6-44BE-BA56-88419269EDD3}" srcOrd="0" destOrd="0" presId="urn:microsoft.com/office/officeart/2005/8/layout/hierarchy3"/>
    <dgm:cxn modelId="{E51010C0-7FDC-4937-B06C-BD7B2FE7B7C3}" type="presParOf" srcId="{84D141A3-21D6-44BE-BA56-88419269EDD3}" destId="{704715E4-3A48-4961-ACEC-4FECF3E4E915}" srcOrd="0" destOrd="0" presId="urn:microsoft.com/office/officeart/2005/8/layout/hierarchy3"/>
    <dgm:cxn modelId="{9F98CA8D-84EE-472D-87EA-D777285D6AB2}" type="presParOf" srcId="{704715E4-3A48-4961-ACEC-4FECF3E4E915}" destId="{B0CAA0B1-23B1-4008-9BDA-FC5A95CE74F9}" srcOrd="0" destOrd="0" presId="urn:microsoft.com/office/officeart/2005/8/layout/hierarchy3"/>
    <dgm:cxn modelId="{87C2CD42-FD5E-4D65-8CA0-DDCCB82FD5F8}" type="presParOf" srcId="{704715E4-3A48-4961-ACEC-4FECF3E4E915}" destId="{69649A71-4942-4CE7-B0AA-5FD34B46C891}" srcOrd="1" destOrd="0" presId="urn:microsoft.com/office/officeart/2005/8/layout/hierarchy3"/>
    <dgm:cxn modelId="{7DB25686-7FC8-4663-AEC8-231398F275AE}" type="presParOf" srcId="{84D141A3-21D6-44BE-BA56-88419269EDD3}" destId="{5D5C12A7-20E1-40B8-9EAF-14A4FE25993F}" srcOrd="1" destOrd="0" presId="urn:microsoft.com/office/officeart/2005/8/layout/hierarchy3"/>
    <dgm:cxn modelId="{CC6526F8-42CF-47D8-9069-907B3FDC298F}" type="presParOf" srcId="{5D5C12A7-20E1-40B8-9EAF-14A4FE25993F}" destId="{875DBE2B-BB1D-4502-857B-F380EFCA42B6}" srcOrd="0" destOrd="0" presId="urn:microsoft.com/office/officeart/2005/8/layout/hierarchy3"/>
    <dgm:cxn modelId="{2A7BFACF-7D85-4C90-82F7-D8E9966459CE}" type="presParOf" srcId="{5D5C12A7-20E1-40B8-9EAF-14A4FE25993F}" destId="{7D642AE7-9A93-4A41-BD90-FC61B918760E}" srcOrd="1" destOrd="0" presId="urn:microsoft.com/office/officeart/2005/8/layout/hierarchy3"/>
    <dgm:cxn modelId="{9E80F6CF-E21F-44EA-809C-A6DDCA192466}" type="presParOf" srcId="{6F4E2E4B-D0CA-4201-A2C1-581036517D70}" destId="{8D928248-A607-45C2-9F59-D84945902CAF}" srcOrd="1" destOrd="0" presId="urn:microsoft.com/office/officeart/2005/8/layout/hierarchy3"/>
    <dgm:cxn modelId="{872B0001-89B9-46C7-B43B-678F33B2B28A}" type="presParOf" srcId="{8D928248-A607-45C2-9F59-D84945902CAF}" destId="{F9BC36F3-8989-465C-96AA-9C4F2EB1FD24}" srcOrd="0" destOrd="0" presId="urn:microsoft.com/office/officeart/2005/8/layout/hierarchy3"/>
    <dgm:cxn modelId="{F0B31DD5-25B2-4DC0-ACA2-623027153C6D}" type="presParOf" srcId="{F9BC36F3-8989-465C-96AA-9C4F2EB1FD24}" destId="{EC011342-B8CE-4313-BF5F-63DBE56D7CE0}" srcOrd="0" destOrd="0" presId="urn:microsoft.com/office/officeart/2005/8/layout/hierarchy3"/>
    <dgm:cxn modelId="{FD791064-1614-4708-A03D-BEFADD8A70AF}" type="presParOf" srcId="{F9BC36F3-8989-465C-96AA-9C4F2EB1FD24}" destId="{01742123-B3D3-4605-93CC-7FE4D7A31434}" srcOrd="1" destOrd="0" presId="urn:microsoft.com/office/officeart/2005/8/layout/hierarchy3"/>
    <dgm:cxn modelId="{CC2C1D8D-6A1A-41B7-996A-6BD641C7B8F6}" type="presParOf" srcId="{8D928248-A607-45C2-9F59-D84945902CAF}" destId="{E3BB7544-3CFC-4ABB-9935-1785AB75414C}" srcOrd="1" destOrd="0" presId="urn:microsoft.com/office/officeart/2005/8/layout/hierarchy3"/>
    <dgm:cxn modelId="{CE128063-F2F1-486E-9964-F3B7B6EAEFE5}" type="presParOf" srcId="{E3BB7544-3CFC-4ABB-9935-1785AB75414C}" destId="{B8D54378-3480-4F85-90B3-0B03E7291B17}" srcOrd="0" destOrd="0" presId="urn:microsoft.com/office/officeart/2005/8/layout/hierarchy3"/>
    <dgm:cxn modelId="{935B9FE1-5319-4B09-BD54-9E54E16F0F71}" type="presParOf" srcId="{E3BB7544-3CFC-4ABB-9935-1785AB75414C}" destId="{257703E6-4F72-4425-827E-F255E1E6F5AF}" srcOrd="1" destOrd="0" presId="urn:microsoft.com/office/officeart/2005/8/layout/hierarchy3"/>
    <dgm:cxn modelId="{27A8A3C6-9221-403D-A6BE-761AF3E145A8}" type="presParOf" srcId="{6F4E2E4B-D0CA-4201-A2C1-581036517D70}" destId="{C6725124-FB22-4339-AD2D-0CB4E30E481A}" srcOrd="2" destOrd="0" presId="urn:microsoft.com/office/officeart/2005/8/layout/hierarchy3"/>
    <dgm:cxn modelId="{195C8EFB-A212-4D8F-85DD-24246E617375}" type="presParOf" srcId="{C6725124-FB22-4339-AD2D-0CB4E30E481A}" destId="{5D6468A5-09BC-4969-8C78-F02CAE5ADCE3}" srcOrd="0" destOrd="0" presId="urn:microsoft.com/office/officeart/2005/8/layout/hierarchy3"/>
    <dgm:cxn modelId="{5A0C70A3-20EC-4E58-9ECC-E51C0041041A}" type="presParOf" srcId="{5D6468A5-09BC-4969-8C78-F02CAE5ADCE3}" destId="{7CEFC21A-E1A7-44B0-9637-983126EEA1BC}" srcOrd="0" destOrd="0" presId="urn:microsoft.com/office/officeart/2005/8/layout/hierarchy3"/>
    <dgm:cxn modelId="{F23763B0-B4CB-448D-A578-6856CAE1A092}" type="presParOf" srcId="{5D6468A5-09BC-4969-8C78-F02CAE5ADCE3}" destId="{16CE5294-6359-4E5E-90AD-41A2A32FBC70}" srcOrd="1" destOrd="0" presId="urn:microsoft.com/office/officeart/2005/8/layout/hierarchy3"/>
    <dgm:cxn modelId="{D523CB87-7F65-4D8C-B233-F7554BA63348}" type="presParOf" srcId="{C6725124-FB22-4339-AD2D-0CB4E30E481A}" destId="{0B0CB412-8D8D-4E60-BB16-A362F3A6F282}" srcOrd="1" destOrd="0" presId="urn:microsoft.com/office/officeart/2005/8/layout/hierarchy3"/>
    <dgm:cxn modelId="{FB6D231C-777A-4484-86BC-A402B02CD623}" type="presParOf" srcId="{0B0CB412-8D8D-4E60-BB16-A362F3A6F282}" destId="{C9B21112-7E23-4891-9877-8A4F56A5971F}" srcOrd="0" destOrd="0" presId="urn:microsoft.com/office/officeart/2005/8/layout/hierarchy3"/>
    <dgm:cxn modelId="{5EF13DC1-BD04-4700-95AF-624B23EF4D7B}" type="presParOf" srcId="{0B0CB412-8D8D-4E60-BB16-A362F3A6F282}" destId="{155C0BE6-3C6D-4AB0-B435-D51DC03F306B}" srcOrd="1" destOrd="0" presId="urn:microsoft.com/office/officeart/2005/8/layout/hierarchy3"/>
    <dgm:cxn modelId="{3E6183A8-5069-4F24-AB0C-4AA748556A38}" type="presParOf" srcId="{6F4E2E4B-D0CA-4201-A2C1-581036517D70}" destId="{E6A27364-2456-4B5B-9C67-728E721EB6D7}" srcOrd="3" destOrd="0" presId="urn:microsoft.com/office/officeart/2005/8/layout/hierarchy3"/>
    <dgm:cxn modelId="{96AB9A18-A410-45D9-92C9-27ABB79DB999}" type="presParOf" srcId="{E6A27364-2456-4B5B-9C67-728E721EB6D7}" destId="{C90AD11D-CAF8-4164-B544-E4501E613748}" srcOrd="0" destOrd="0" presId="urn:microsoft.com/office/officeart/2005/8/layout/hierarchy3"/>
    <dgm:cxn modelId="{2165B5B3-87DF-40D8-9CE6-FCA9F862A27B}" type="presParOf" srcId="{C90AD11D-CAF8-4164-B544-E4501E613748}" destId="{0AC4014F-C477-44D2-98B1-C7530C249DEB}" srcOrd="0" destOrd="0" presId="urn:microsoft.com/office/officeart/2005/8/layout/hierarchy3"/>
    <dgm:cxn modelId="{785B526D-C26A-4FFD-82F9-6B871D35D853}" type="presParOf" srcId="{C90AD11D-CAF8-4164-B544-E4501E613748}" destId="{C9BE2B2F-4F17-4035-8448-6902EB7D151C}" srcOrd="1" destOrd="0" presId="urn:microsoft.com/office/officeart/2005/8/layout/hierarchy3"/>
    <dgm:cxn modelId="{815059B0-974D-47AE-8564-E593CACC8E69}" type="presParOf" srcId="{E6A27364-2456-4B5B-9C67-728E721EB6D7}" destId="{93776504-5EE9-4946-9A88-9D611E86BE3F}" srcOrd="1" destOrd="0" presId="urn:microsoft.com/office/officeart/2005/8/layout/hierarchy3"/>
    <dgm:cxn modelId="{E9760367-FB5D-41CE-ADB1-C58B474BBD91}" type="presParOf" srcId="{93776504-5EE9-4946-9A88-9D611E86BE3F}" destId="{9C5A80C4-F8FE-426D-8A22-12391039BDA6}" srcOrd="0" destOrd="0" presId="urn:microsoft.com/office/officeart/2005/8/layout/hierarchy3"/>
    <dgm:cxn modelId="{E7B1BD36-48FA-429A-861E-29DF05809418}" type="presParOf" srcId="{93776504-5EE9-4946-9A88-9D611E86BE3F}" destId="{89566A6B-B0CF-4980-848B-C01B2043AA4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C475FA-6E0A-444F-BF98-841DD465BEC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5AC3D0C-D190-4149-AE84-5DA76B35187C}">
      <dgm:prSet/>
      <dgm:spPr/>
      <dgm:t>
        <a:bodyPr/>
        <a:lstStyle/>
        <a:p>
          <a:r>
            <a:rPr lang="cs-CZ" b="1"/>
            <a:t>Zákon č. 378/2007 Sb. o léčivech a o změnách některých souvisejících zákonů (zákon o léčivech)</a:t>
          </a:r>
          <a:endParaRPr lang="cs-CZ"/>
        </a:p>
      </dgm:t>
    </dgm:pt>
    <dgm:pt modelId="{F736378C-CD9E-461B-BCF6-01235C28FFBD}" type="parTrans" cxnId="{F92AA3E3-F027-4BC7-A740-144E9ED2A059}">
      <dgm:prSet/>
      <dgm:spPr/>
      <dgm:t>
        <a:bodyPr/>
        <a:lstStyle/>
        <a:p>
          <a:endParaRPr lang="cs-CZ"/>
        </a:p>
      </dgm:t>
    </dgm:pt>
    <dgm:pt modelId="{31C5DE9A-7508-4696-B74C-7D8B1D36798A}" type="sibTrans" cxnId="{F92AA3E3-F027-4BC7-A740-144E9ED2A059}">
      <dgm:prSet/>
      <dgm:spPr/>
      <dgm:t>
        <a:bodyPr/>
        <a:lstStyle/>
        <a:p>
          <a:endParaRPr lang="cs-CZ"/>
        </a:p>
      </dgm:t>
    </dgm:pt>
    <dgm:pt modelId="{E59B6EA8-F994-416B-AB45-E4EF0CD1BA2B}">
      <dgm:prSet/>
      <dgm:spPr/>
      <dgm:t>
        <a:bodyPr/>
        <a:lstStyle/>
        <a:p>
          <a:r>
            <a:rPr lang="cs-CZ" b="1" dirty="0"/>
            <a:t>Implementace </a:t>
          </a:r>
          <a:r>
            <a:rPr lang="cs-CZ" b="0" dirty="0"/>
            <a:t>směrnice Evropského parlamentu a Rady 98/34/ES - postup při poskytování informací v oblasti norem a technických předpisů</a:t>
          </a:r>
        </a:p>
      </dgm:t>
    </dgm:pt>
    <dgm:pt modelId="{2C3219AA-1322-4A5E-9592-8B45946D0FB2}" type="parTrans" cxnId="{5E37541B-345E-4945-BDEB-B22F18EF6100}">
      <dgm:prSet/>
      <dgm:spPr/>
      <dgm:t>
        <a:bodyPr/>
        <a:lstStyle/>
        <a:p>
          <a:endParaRPr lang="cs-CZ"/>
        </a:p>
      </dgm:t>
    </dgm:pt>
    <dgm:pt modelId="{0F3C1E8C-0ABC-4568-9564-BEB7B74A97D6}" type="sibTrans" cxnId="{5E37541B-345E-4945-BDEB-B22F18EF6100}">
      <dgm:prSet/>
      <dgm:spPr/>
      <dgm:t>
        <a:bodyPr/>
        <a:lstStyle/>
        <a:p>
          <a:endParaRPr lang="cs-CZ"/>
        </a:p>
      </dgm:t>
    </dgm:pt>
    <dgm:pt modelId="{F4EC8FA3-8EDD-44B1-A810-8665965520FD}" type="pres">
      <dgm:prSet presAssocID="{74C475FA-6E0A-444F-BF98-841DD465BECC}" presName="linear" presStyleCnt="0">
        <dgm:presLayoutVars>
          <dgm:animLvl val="lvl"/>
          <dgm:resizeHandles val="exact"/>
        </dgm:presLayoutVars>
      </dgm:prSet>
      <dgm:spPr/>
    </dgm:pt>
    <dgm:pt modelId="{8BED7E78-AC95-4E47-844A-AE2E2E0DB486}" type="pres">
      <dgm:prSet presAssocID="{D5AC3D0C-D190-4149-AE84-5DA76B35187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BC0CE51-C5CB-4CFB-BFE0-AB3522C01E22}" type="pres">
      <dgm:prSet presAssocID="{31C5DE9A-7508-4696-B74C-7D8B1D36798A}" presName="spacer" presStyleCnt="0"/>
      <dgm:spPr/>
    </dgm:pt>
    <dgm:pt modelId="{F831BDE5-CB14-4BA7-8B30-CC1798D4FB6A}" type="pres">
      <dgm:prSet presAssocID="{E59B6EA8-F994-416B-AB45-E4EF0CD1BA2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E37541B-345E-4945-BDEB-B22F18EF6100}" srcId="{74C475FA-6E0A-444F-BF98-841DD465BECC}" destId="{E59B6EA8-F994-416B-AB45-E4EF0CD1BA2B}" srcOrd="1" destOrd="0" parTransId="{2C3219AA-1322-4A5E-9592-8B45946D0FB2}" sibTransId="{0F3C1E8C-0ABC-4568-9564-BEB7B74A97D6}"/>
    <dgm:cxn modelId="{116E1154-4A32-4790-A634-74F5214E7AFA}" type="presOf" srcId="{D5AC3D0C-D190-4149-AE84-5DA76B35187C}" destId="{8BED7E78-AC95-4E47-844A-AE2E2E0DB486}" srcOrd="0" destOrd="0" presId="urn:microsoft.com/office/officeart/2005/8/layout/vList2"/>
    <dgm:cxn modelId="{35B35A57-9864-4C97-AA05-C75F43EAD465}" type="presOf" srcId="{E59B6EA8-F994-416B-AB45-E4EF0CD1BA2B}" destId="{F831BDE5-CB14-4BA7-8B30-CC1798D4FB6A}" srcOrd="0" destOrd="0" presId="urn:microsoft.com/office/officeart/2005/8/layout/vList2"/>
    <dgm:cxn modelId="{3B038E93-D62A-414A-B106-76FCBE9DBCAB}" type="presOf" srcId="{74C475FA-6E0A-444F-BF98-841DD465BECC}" destId="{F4EC8FA3-8EDD-44B1-A810-8665965520FD}" srcOrd="0" destOrd="0" presId="urn:microsoft.com/office/officeart/2005/8/layout/vList2"/>
    <dgm:cxn modelId="{F92AA3E3-F027-4BC7-A740-144E9ED2A059}" srcId="{74C475FA-6E0A-444F-BF98-841DD465BECC}" destId="{D5AC3D0C-D190-4149-AE84-5DA76B35187C}" srcOrd="0" destOrd="0" parTransId="{F736378C-CD9E-461B-BCF6-01235C28FFBD}" sibTransId="{31C5DE9A-7508-4696-B74C-7D8B1D36798A}"/>
    <dgm:cxn modelId="{BCBF9D75-715E-40BF-BF4C-FB2EA10EAD1C}" type="presParOf" srcId="{F4EC8FA3-8EDD-44B1-A810-8665965520FD}" destId="{8BED7E78-AC95-4E47-844A-AE2E2E0DB486}" srcOrd="0" destOrd="0" presId="urn:microsoft.com/office/officeart/2005/8/layout/vList2"/>
    <dgm:cxn modelId="{F424F79D-BF29-4863-AB4A-2E865C63C9C0}" type="presParOf" srcId="{F4EC8FA3-8EDD-44B1-A810-8665965520FD}" destId="{7BC0CE51-C5CB-4CFB-BFE0-AB3522C01E22}" srcOrd="1" destOrd="0" presId="urn:microsoft.com/office/officeart/2005/8/layout/vList2"/>
    <dgm:cxn modelId="{8A491F58-1956-4C66-90AF-86E3D76CB5C7}" type="presParOf" srcId="{F4EC8FA3-8EDD-44B1-A810-8665965520FD}" destId="{F831BDE5-CB14-4BA7-8B30-CC1798D4FB6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E481188-08A8-4F75-BEDC-580C495AB68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3AD98FE8-186B-4ABF-BE3D-488E1E8C276A}">
      <dgm:prSet/>
      <dgm:spPr/>
      <dgm:t>
        <a:bodyPr/>
        <a:lstStyle/>
        <a:p>
          <a:r>
            <a:rPr lang="cs-CZ" b="0"/>
            <a:t>První podání lidem</a:t>
          </a:r>
          <a:endParaRPr lang="cs-CZ"/>
        </a:p>
      </dgm:t>
    </dgm:pt>
    <dgm:pt modelId="{BD43F1BE-D650-44EF-96F5-887318962A9F}" type="parTrans" cxnId="{962079C1-565D-47D6-9008-17DF31E787E7}">
      <dgm:prSet/>
      <dgm:spPr/>
      <dgm:t>
        <a:bodyPr/>
        <a:lstStyle/>
        <a:p>
          <a:endParaRPr lang="cs-CZ"/>
        </a:p>
      </dgm:t>
    </dgm:pt>
    <dgm:pt modelId="{EE78E9DC-E376-47D7-9C7E-3BA8CF389EF8}" type="sibTrans" cxnId="{962079C1-565D-47D6-9008-17DF31E787E7}">
      <dgm:prSet/>
      <dgm:spPr/>
      <dgm:t>
        <a:bodyPr/>
        <a:lstStyle/>
        <a:p>
          <a:endParaRPr lang="cs-CZ"/>
        </a:p>
      </dgm:t>
    </dgm:pt>
    <dgm:pt modelId="{059BDC02-C0B8-4C4E-AE49-47DF529E3A86}">
      <dgm:prSet/>
      <dgm:spPr/>
      <dgm:t>
        <a:bodyPr/>
        <a:lstStyle/>
        <a:p>
          <a:r>
            <a:rPr lang="cs-CZ" b="0"/>
            <a:t>několik málo zdravým dobrovolníkům – jednotky až desítky</a:t>
          </a:r>
          <a:endParaRPr lang="cs-CZ"/>
        </a:p>
      </dgm:t>
    </dgm:pt>
    <dgm:pt modelId="{DF3173E9-B874-4B30-83BC-7E8CDBFA7B5F}" type="parTrans" cxnId="{5E333D6E-A0FC-4595-97D4-EC324A27D865}">
      <dgm:prSet/>
      <dgm:spPr/>
      <dgm:t>
        <a:bodyPr/>
        <a:lstStyle/>
        <a:p>
          <a:endParaRPr lang="cs-CZ"/>
        </a:p>
      </dgm:t>
    </dgm:pt>
    <dgm:pt modelId="{479530F5-E353-489A-A0A9-A4E4DA0AF885}" type="sibTrans" cxnId="{5E333D6E-A0FC-4595-97D4-EC324A27D865}">
      <dgm:prSet/>
      <dgm:spPr/>
      <dgm:t>
        <a:bodyPr/>
        <a:lstStyle/>
        <a:p>
          <a:endParaRPr lang="cs-CZ"/>
        </a:p>
      </dgm:t>
    </dgm:pt>
    <dgm:pt modelId="{B2084967-B534-4D0D-9311-71A5C435B275}">
      <dgm:prSet/>
      <dgm:spPr/>
      <dgm:t>
        <a:bodyPr/>
        <a:lstStyle/>
        <a:p>
          <a:r>
            <a:rPr lang="cs-CZ" b="0"/>
            <a:t>Jen výjimečně zapojeni pacienti</a:t>
          </a:r>
          <a:endParaRPr lang="cs-CZ"/>
        </a:p>
      </dgm:t>
    </dgm:pt>
    <dgm:pt modelId="{0C6830DD-6ABA-45E4-832E-6495C052C6EE}" type="parTrans" cxnId="{D3ABAB9B-D33E-4A3E-AB20-9003AAFFE6CB}">
      <dgm:prSet/>
      <dgm:spPr/>
      <dgm:t>
        <a:bodyPr/>
        <a:lstStyle/>
        <a:p>
          <a:endParaRPr lang="cs-CZ"/>
        </a:p>
      </dgm:t>
    </dgm:pt>
    <dgm:pt modelId="{D443C81C-4895-4766-B948-DE1B8D46544E}" type="sibTrans" cxnId="{D3ABAB9B-D33E-4A3E-AB20-9003AAFFE6CB}">
      <dgm:prSet/>
      <dgm:spPr/>
      <dgm:t>
        <a:bodyPr/>
        <a:lstStyle/>
        <a:p>
          <a:endParaRPr lang="cs-CZ"/>
        </a:p>
      </dgm:t>
    </dgm:pt>
    <dgm:pt modelId="{287ED7B1-6D3B-4AA2-9162-780F947C4DBD}">
      <dgm:prSet/>
      <dgm:spPr/>
      <dgm:t>
        <a:bodyPr/>
        <a:lstStyle/>
        <a:p>
          <a:r>
            <a:rPr lang="cs-CZ" b="0"/>
            <a:t>např. v onkologii, kdy je podání hodnocené léčivé látky zdravému člověku vysoce nevhodné</a:t>
          </a:r>
          <a:endParaRPr lang="cs-CZ"/>
        </a:p>
      </dgm:t>
    </dgm:pt>
    <dgm:pt modelId="{03F219B4-9D12-4D44-9B7E-05E19A426604}" type="parTrans" cxnId="{A69E2872-3253-4D31-B467-8D7315F19EFB}">
      <dgm:prSet/>
      <dgm:spPr/>
      <dgm:t>
        <a:bodyPr/>
        <a:lstStyle/>
        <a:p>
          <a:endParaRPr lang="cs-CZ"/>
        </a:p>
      </dgm:t>
    </dgm:pt>
    <dgm:pt modelId="{9565D557-5647-4FD8-98A4-5C543E9B897E}" type="sibTrans" cxnId="{A69E2872-3253-4D31-B467-8D7315F19EFB}">
      <dgm:prSet/>
      <dgm:spPr/>
      <dgm:t>
        <a:bodyPr/>
        <a:lstStyle/>
        <a:p>
          <a:endParaRPr lang="cs-CZ"/>
        </a:p>
      </dgm:t>
    </dgm:pt>
    <dgm:pt modelId="{E4CE9B80-ADA0-4B5D-936A-59C9713C3D50}">
      <dgm:prSet/>
      <dgm:spPr/>
      <dgm:t>
        <a:bodyPr/>
        <a:lstStyle/>
        <a:p>
          <a:r>
            <a:rPr lang="cs-CZ" b="0"/>
            <a:t>Nutná velká opatrnost</a:t>
          </a:r>
          <a:endParaRPr lang="cs-CZ"/>
        </a:p>
      </dgm:t>
    </dgm:pt>
    <dgm:pt modelId="{3C5A5BFE-6E51-4938-B3A2-A0467746DD82}" type="parTrans" cxnId="{F8E3D049-9315-4FF7-9C01-BC393AC4CE8E}">
      <dgm:prSet/>
      <dgm:spPr/>
      <dgm:t>
        <a:bodyPr/>
        <a:lstStyle/>
        <a:p>
          <a:endParaRPr lang="cs-CZ"/>
        </a:p>
      </dgm:t>
    </dgm:pt>
    <dgm:pt modelId="{94E5E9F1-0D96-473F-926F-2F05B9ECA98A}" type="sibTrans" cxnId="{F8E3D049-9315-4FF7-9C01-BC393AC4CE8E}">
      <dgm:prSet/>
      <dgm:spPr/>
      <dgm:t>
        <a:bodyPr/>
        <a:lstStyle/>
        <a:p>
          <a:endParaRPr lang="cs-CZ"/>
        </a:p>
      </dgm:t>
    </dgm:pt>
    <dgm:pt modelId="{4814B182-C4F9-4861-AD55-E8455CB517E0}">
      <dgm:prSet/>
      <dgm:spPr/>
      <dgm:t>
        <a:bodyPr/>
        <a:lstStyle/>
        <a:p>
          <a:r>
            <a:rPr lang="cs-CZ" b="0"/>
            <a:t>Aplikace léčiva pod přísným dohledem na tzv. Klinickofarmakologických jednotkách</a:t>
          </a:r>
          <a:endParaRPr lang="cs-CZ"/>
        </a:p>
      </dgm:t>
    </dgm:pt>
    <dgm:pt modelId="{BC175955-EBA4-4185-AC72-604C0D59BFFD}" type="parTrans" cxnId="{D32A8358-60EA-49ED-BBF3-EDF9EC476394}">
      <dgm:prSet/>
      <dgm:spPr/>
      <dgm:t>
        <a:bodyPr/>
        <a:lstStyle/>
        <a:p>
          <a:endParaRPr lang="cs-CZ"/>
        </a:p>
      </dgm:t>
    </dgm:pt>
    <dgm:pt modelId="{6789B736-12E5-4E06-A8DC-7272CAF57A7B}" type="sibTrans" cxnId="{D32A8358-60EA-49ED-BBF3-EDF9EC476394}">
      <dgm:prSet/>
      <dgm:spPr/>
      <dgm:t>
        <a:bodyPr/>
        <a:lstStyle/>
        <a:p>
          <a:endParaRPr lang="cs-CZ"/>
        </a:p>
      </dgm:t>
    </dgm:pt>
    <dgm:pt modelId="{BD82915F-C665-495E-A5DE-6AC67CDD0838}">
      <dgm:prSet/>
      <dgm:spPr/>
      <dgm:t>
        <a:bodyPr/>
        <a:lstStyle/>
        <a:p>
          <a:r>
            <a:rPr lang="cs-CZ" b="0"/>
            <a:t>Nesmějí být zařazovány zranitelné osoby</a:t>
          </a:r>
          <a:endParaRPr lang="cs-CZ"/>
        </a:p>
      </dgm:t>
    </dgm:pt>
    <dgm:pt modelId="{CDF0D12B-3039-40AB-888A-FCA08AD7EB8F}" type="parTrans" cxnId="{E855497A-D4C4-474F-A2D8-3DF72067E7BD}">
      <dgm:prSet/>
      <dgm:spPr/>
      <dgm:t>
        <a:bodyPr/>
        <a:lstStyle/>
        <a:p>
          <a:endParaRPr lang="cs-CZ"/>
        </a:p>
      </dgm:t>
    </dgm:pt>
    <dgm:pt modelId="{28FFB2D9-8CA2-4573-87A8-432D1179EC3B}" type="sibTrans" cxnId="{E855497A-D4C4-474F-A2D8-3DF72067E7BD}">
      <dgm:prSet/>
      <dgm:spPr/>
      <dgm:t>
        <a:bodyPr/>
        <a:lstStyle/>
        <a:p>
          <a:endParaRPr lang="cs-CZ"/>
        </a:p>
      </dgm:t>
    </dgm:pt>
    <dgm:pt modelId="{7CE2E615-ACED-4C77-9CDD-D800A2D3008B}">
      <dgm:prSet/>
      <dgm:spPr/>
      <dgm:t>
        <a:bodyPr/>
        <a:lstStyle/>
        <a:p>
          <a:r>
            <a:rPr lang="cs-CZ" b="0"/>
            <a:t>děti, těhotné ženy, osoby s omezenou způsobilostí k právnímu jednání</a:t>
          </a:r>
          <a:endParaRPr lang="cs-CZ"/>
        </a:p>
      </dgm:t>
    </dgm:pt>
    <dgm:pt modelId="{635550FC-E853-447F-B59A-BF1A027D8BB2}" type="parTrans" cxnId="{00F1665B-53E9-44DE-A646-F2043AD97D31}">
      <dgm:prSet/>
      <dgm:spPr/>
      <dgm:t>
        <a:bodyPr/>
        <a:lstStyle/>
        <a:p>
          <a:endParaRPr lang="cs-CZ"/>
        </a:p>
      </dgm:t>
    </dgm:pt>
    <dgm:pt modelId="{A75F3470-8D4F-41E0-B655-BC3EB8EA16F3}" type="sibTrans" cxnId="{00F1665B-53E9-44DE-A646-F2043AD97D31}">
      <dgm:prSet/>
      <dgm:spPr/>
      <dgm:t>
        <a:bodyPr/>
        <a:lstStyle/>
        <a:p>
          <a:endParaRPr lang="cs-CZ"/>
        </a:p>
      </dgm:t>
    </dgm:pt>
    <dgm:pt modelId="{81BD0B2B-5C13-48BC-B5E5-C82264558863}">
      <dgm:prSet/>
      <dgm:spPr/>
      <dgm:t>
        <a:bodyPr/>
        <a:lstStyle/>
        <a:p>
          <a:r>
            <a:rPr lang="cs-CZ" b="0"/>
            <a:t>Nehodnotí se účinnost léčiva</a:t>
          </a:r>
          <a:endParaRPr lang="cs-CZ"/>
        </a:p>
      </dgm:t>
    </dgm:pt>
    <dgm:pt modelId="{A2B7B022-D32A-4A64-A12F-6A1E0E9E5B58}" type="parTrans" cxnId="{CE1AF769-D9D3-4FD6-A578-D7881DDCD11B}">
      <dgm:prSet/>
      <dgm:spPr/>
      <dgm:t>
        <a:bodyPr/>
        <a:lstStyle/>
        <a:p>
          <a:endParaRPr lang="cs-CZ"/>
        </a:p>
      </dgm:t>
    </dgm:pt>
    <dgm:pt modelId="{585E0B0F-8088-4FC7-8D63-23D8A96FD605}" type="sibTrans" cxnId="{CE1AF769-D9D3-4FD6-A578-D7881DDCD11B}">
      <dgm:prSet/>
      <dgm:spPr/>
      <dgm:t>
        <a:bodyPr/>
        <a:lstStyle/>
        <a:p>
          <a:endParaRPr lang="cs-CZ"/>
        </a:p>
      </dgm:t>
    </dgm:pt>
    <dgm:pt modelId="{3A65AA27-4E25-46C8-8199-2D86113B3E40}">
      <dgm:prSet/>
      <dgm:spPr/>
      <dgm:t>
        <a:bodyPr/>
        <a:lstStyle/>
        <a:p>
          <a:r>
            <a:rPr lang="cs-CZ" b="0"/>
            <a:t>Sledování výskytu potenciálních nežádoucích účinků a tolerance podávaných dávek</a:t>
          </a:r>
          <a:endParaRPr lang="cs-CZ"/>
        </a:p>
      </dgm:t>
    </dgm:pt>
    <dgm:pt modelId="{141D59EE-63E6-42A1-88EE-FEA5EE456D0B}" type="parTrans" cxnId="{E540DEB1-F858-4503-8C22-DC1E75FD659D}">
      <dgm:prSet/>
      <dgm:spPr/>
      <dgm:t>
        <a:bodyPr/>
        <a:lstStyle/>
        <a:p>
          <a:endParaRPr lang="cs-CZ"/>
        </a:p>
      </dgm:t>
    </dgm:pt>
    <dgm:pt modelId="{5DD27554-ACC6-4EEC-811B-3CF088FD31B6}" type="sibTrans" cxnId="{E540DEB1-F858-4503-8C22-DC1E75FD659D}">
      <dgm:prSet/>
      <dgm:spPr/>
      <dgm:t>
        <a:bodyPr/>
        <a:lstStyle/>
        <a:p>
          <a:endParaRPr lang="cs-CZ"/>
        </a:p>
      </dgm:t>
    </dgm:pt>
    <dgm:pt modelId="{415D564E-226C-4169-BEB2-998D730434D2}" type="pres">
      <dgm:prSet presAssocID="{2E481188-08A8-4F75-BEDC-580C495AB689}" presName="linear" presStyleCnt="0">
        <dgm:presLayoutVars>
          <dgm:animLvl val="lvl"/>
          <dgm:resizeHandles val="exact"/>
        </dgm:presLayoutVars>
      </dgm:prSet>
      <dgm:spPr/>
    </dgm:pt>
    <dgm:pt modelId="{2567BE25-DB57-4727-83B7-374347F1EA04}" type="pres">
      <dgm:prSet presAssocID="{3AD98FE8-186B-4ABF-BE3D-488E1E8C276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F0DB056-444F-49EE-A658-B2203C5546A1}" type="pres">
      <dgm:prSet presAssocID="{3AD98FE8-186B-4ABF-BE3D-488E1E8C276A}" presName="childText" presStyleLbl="revTx" presStyleIdx="0" presStyleCnt="5">
        <dgm:presLayoutVars>
          <dgm:bulletEnabled val="1"/>
        </dgm:presLayoutVars>
      </dgm:prSet>
      <dgm:spPr/>
    </dgm:pt>
    <dgm:pt modelId="{2B23D7E2-E9E7-436C-BE73-2921B38FB86D}" type="pres">
      <dgm:prSet presAssocID="{B2084967-B534-4D0D-9311-71A5C435B27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DEF2097-3082-4B89-A3E7-C2A6C2FD02D4}" type="pres">
      <dgm:prSet presAssocID="{B2084967-B534-4D0D-9311-71A5C435B275}" presName="childText" presStyleLbl="revTx" presStyleIdx="1" presStyleCnt="5">
        <dgm:presLayoutVars>
          <dgm:bulletEnabled val="1"/>
        </dgm:presLayoutVars>
      </dgm:prSet>
      <dgm:spPr/>
    </dgm:pt>
    <dgm:pt modelId="{E89E59B7-9674-4CFF-BB0F-702A82412B7A}" type="pres">
      <dgm:prSet presAssocID="{E4CE9B80-ADA0-4B5D-936A-59C9713C3D5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96A8263-9B43-40F7-A02C-E673AFF61C81}" type="pres">
      <dgm:prSet presAssocID="{E4CE9B80-ADA0-4B5D-936A-59C9713C3D50}" presName="childText" presStyleLbl="revTx" presStyleIdx="2" presStyleCnt="5">
        <dgm:presLayoutVars>
          <dgm:bulletEnabled val="1"/>
        </dgm:presLayoutVars>
      </dgm:prSet>
      <dgm:spPr/>
    </dgm:pt>
    <dgm:pt modelId="{18D0440C-2F0C-43A5-9AA3-ECD680DFAFD5}" type="pres">
      <dgm:prSet presAssocID="{BD82915F-C665-495E-A5DE-6AC67CDD083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9C3012E3-130B-48B0-8817-9E8ED9B67621}" type="pres">
      <dgm:prSet presAssocID="{BD82915F-C665-495E-A5DE-6AC67CDD0838}" presName="childText" presStyleLbl="revTx" presStyleIdx="3" presStyleCnt="5">
        <dgm:presLayoutVars>
          <dgm:bulletEnabled val="1"/>
        </dgm:presLayoutVars>
      </dgm:prSet>
      <dgm:spPr/>
    </dgm:pt>
    <dgm:pt modelId="{73E19D5F-5504-4FE5-A465-E61E84B1AC79}" type="pres">
      <dgm:prSet presAssocID="{81BD0B2B-5C13-48BC-B5E5-C82264558863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581C5572-ED8A-45A2-A56B-A80B371F03C6}" type="pres">
      <dgm:prSet presAssocID="{81BD0B2B-5C13-48BC-B5E5-C82264558863}" presName="childText" presStyleLbl="revTx" presStyleIdx="4" presStyleCnt="5">
        <dgm:presLayoutVars>
          <dgm:bulletEnabled val="1"/>
        </dgm:presLayoutVars>
      </dgm:prSet>
      <dgm:spPr/>
    </dgm:pt>
  </dgm:ptLst>
  <dgm:cxnLst>
    <dgm:cxn modelId="{66D90A31-2753-4F12-BE28-00028404F29C}" type="presOf" srcId="{3AD98FE8-186B-4ABF-BE3D-488E1E8C276A}" destId="{2567BE25-DB57-4727-83B7-374347F1EA04}" srcOrd="0" destOrd="0" presId="urn:microsoft.com/office/officeart/2005/8/layout/vList2"/>
    <dgm:cxn modelId="{41BB6E33-BA0F-406D-B8B6-4ADB72EA7993}" type="presOf" srcId="{3A65AA27-4E25-46C8-8199-2D86113B3E40}" destId="{581C5572-ED8A-45A2-A56B-A80B371F03C6}" srcOrd="0" destOrd="0" presId="urn:microsoft.com/office/officeart/2005/8/layout/vList2"/>
    <dgm:cxn modelId="{48A9BC40-C2E8-4996-8C58-5FFF6C9FE862}" type="presOf" srcId="{B2084967-B534-4D0D-9311-71A5C435B275}" destId="{2B23D7E2-E9E7-436C-BE73-2921B38FB86D}" srcOrd="0" destOrd="0" presId="urn:microsoft.com/office/officeart/2005/8/layout/vList2"/>
    <dgm:cxn modelId="{00F1665B-53E9-44DE-A646-F2043AD97D31}" srcId="{BD82915F-C665-495E-A5DE-6AC67CDD0838}" destId="{7CE2E615-ACED-4C77-9CDD-D800A2D3008B}" srcOrd="0" destOrd="0" parTransId="{635550FC-E853-447F-B59A-BF1A027D8BB2}" sibTransId="{A75F3470-8D4F-41E0-B655-BC3EB8EA16F3}"/>
    <dgm:cxn modelId="{F8E3D049-9315-4FF7-9C01-BC393AC4CE8E}" srcId="{2E481188-08A8-4F75-BEDC-580C495AB689}" destId="{E4CE9B80-ADA0-4B5D-936A-59C9713C3D50}" srcOrd="2" destOrd="0" parTransId="{3C5A5BFE-6E51-4938-B3A2-A0467746DD82}" sibTransId="{94E5E9F1-0D96-473F-926F-2F05B9ECA98A}"/>
    <dgm:cxn modelId="{CE1AF769-D9D3-4FD6-A578-D7881DDCD11B}" srcId="{2E481188-08A8-4F75-BEDC-580C495AB689}" destId="{81BD0B2B-5C13-48BC-B5E5-C82264558863}" srcOrd="4" destOrd="0" parTransId="{A2B7B022-D32A-4A64-A12F-6A1E0E9E5B58}" sibTransId="{585E0B0F-8088-4FC7-8D63-23D8A96FD605}"/>
    <dgm:cxn modelId="{5E333D6E-A0FC-4595-97D4-EC324A27D865}" srcId="{3AD98FE8-186B-4ABF-BE3D-488E1E8C276A}" destId="{059BDC02-C0B8-4C4E-AE49-47DF529E3A86}" srcOrd="0" destOrd="0" parTransId="{DF3173E9-B874-4B30-83BC-7E8CDBFA7B5F}" sibTransId="{479530F5-E353-489A-A0A9-A4E4DA0AF885}"/>
    <dgm:cxn modelId="{A69E2872-3253-4D31-B467-8D7315F19EFB}" srcId="{B2084967-B534-4D0D-9311-71A5C435B275}" destId="{287ED7B1-6D3B-4AA2-9162-780F947C4DBD}" srcOrd="0" destOrd="0" parTransId="{03F219B4-9D12-4D44-9B7E-05E19A426604}" sibTransId="{9565D557-5647-4FD8-98A4-5C543E9B897E}"/>
    <dgm:cxn modelId="{D32A8358-60EA-49ED-BBF3-EDF9EC476394}" srcId="{E4CE9B80-ADA0-4B5D-936A-59C9713C3D50}" destId="{4814B182-C4F9-4861-AD55-E8455CB517E0}" srcOrd="0" destOrd="0" parTransId="{BC175955-EBA4-4185-AC72-604C0D59BFFD}" sibTransId="{6789B736-12E5-4E06-A8DC-7272CAF57A7B}"/>
    <dgm:cxn modelId="{E855497A-D4C4-474F-A2D8-3DF72067E7BD}" srcId="{2E481188-08A8-4F75-BEDC-580C495AB689}" destId="{BD82915F-C665-495E-A5DE-6AC67CDD0838}" srcOrd="3" destOrd="0" parTransId="{CDF0D12B-3039-40AB-888A-FCA08AD7EB8F}" sibTransId="{28FFB2D9-8CA2-4573-87A8-432D1179EC3B}"/>
    <dgm:cxn modelId="{C8FED899-1213-463A-8E0D-618CA073A493}" type="presOf" srcId="{059BDC02-C0B8-4C4E-AE49-47DF529E3A86}" destId="{DF0DB056-444F-49EE-A658-B2203C5546A1}" srcOrd="0" destOrd="0" presId="urn:microsoft.com/office/officeart/2005/8/layout/vList2"/>
    <dgm:cxn modelId="{D3ABAB9B-D33E-4A3E-AB20-9003AAFFE6CB}" srcId="{2E481188-08A8-4F75-BEDC-580C495AB689}" destId="{B2084967-B534-4D0D-9311-71A5C435B275}" srcOrd="1" destOrd="0" parTransId="{0C6830DD-6ABA-45E4-832E-6495C052C6EE}" sibTransId="{D443C81C-4895-4766-B948-DE1B8D46544E}"/>
    <dgm:cxn modelId="{E540DEB1-F858-4503-8C22-DC1E75FD659D}" srcId="{81BD0B2B-5C13-48BC-B5E5-C82264558863}" destId="{3A65AA27-4E25-46C8-8199-2D86113B3E40}" srcOrd="0" destOrd="0" parTransId="{141D59EE-63E6-42A1-88EE-FEA5EE456D0B}" sibTransId="{5DD27554-ACC6-4EEC-811B-3CF088FD31B6}"/>
    <dgm:cxn modelId="{53C954B4-F8E9-4C60-A1E6-30D134CCF133}" type="presOf" srcId="{81BD0B2B-5C13-48BC-B5E5-C82264558863}" destId="{73E19D5F-5504-4FE5-A465-E61E84B1AC79}" srcOrd="0" destOrd="0" presId="urn:microsoft.com/office/officeart/2005/8/layout/vList2"/>
    <dgm:cxn modelId="{962079C1-565D-47D6-9008-17DF31E787E7}" srcId="{2E481188-08A8-4F75-BEDC-580C495AB689}" destId="{3AD98FE8-186B-4ABF-BE3D-488E1E8C276A}" srcOrd="0" destOrd="0" parTransId="{BD43F1BE-D650-44EF-96F5-887318962A9F}" sibTransId="{EE78E9DC-E376-47D7-9C7E-3BA8CF389EF8}"/>
    <dgm:cxn modelId="{3329CAD6-8A89-4733-B5B9-9883CB714DD1}" type="presOf" srcId="{E4CE9B80-ADA0-4B5D-936A-59C9713C3D50}" destId="{E89E59B7-9674-4CFF-BB0F-702A82412B7A}" srcOrd="0" destOrd="0" presId="urn:microsoft.com/office/officeart/2005/8/layout/vList2"/>
    <dgm:cxn modelId="{B67B1DDD-AF21-457F-B961-3FE097FA37B6}" type="presOf" srcId="{BD82915F-C665-495E-A5DE-6AC67CDD0838}" destId="{18D0440C-2F0C-43A5-9AA3-ECD680DFAFD5}" srcOrd="0" destOrd="0" presId="urn:microsoft.com/office/officeart/2005/8/layout/vList2"/>
    <dgm:cxn modelId="{CC15C9E3-C794-4BDD-8389-ED0E1805A5F8}" type="presOf" srcId="{2E481188-08A8-4F75-BEDC-580C495AB689}" destId="{415D564E-226C-4169-BEB2-998D730434D2}" srcOrd="0" destOrd="0" presId="urn:microsoft.com/office/officeart/2005/8/layout/vList2"/>
    <dgm:cxn modelId="{349E92E9-CD9B-4260-A0F8-E28FDD4A324B}" type="presOf" srcId="{287ED7B1-6D3B-4AA2-9162-780F947C4DBD}" destId="{0DEF2097-3082-4B89-A3E7-C2A6C2FD02D4}" srcOrd="0" destOrd="0" presId="urn:microsoft.com/office/officeart/2005/8/layout/vList2"/>
    <dgm:cxn modelId="{8EAE97EC-8F2D-401B-B0E1-2A713095A3D7}" type="presOf" srcId="{4814B182-C4F9-4861-AD55-E8455CB517E0}" destId="{896A8263-9B43-40F7-A02C-E673AFF61C81}" srcOrd="0" destOrd="0" presId="urn:microsoft.com/office/officeart/2005/8/layout/vList2"/>
    <dgm:cxn modelId="{590166FB-2278-4FFB-A76F-6F271A31B947}" type="presOf" srcId="{7CE2E615-ACED-4C77-9CDD-D800A2D3008B}" destId="{9C3012E3-130B-48B0-8817-9E8ED9B67621}" srcOrd="0" destOrd="0" presId="urn:microsoft.com/office/officeart/2005/8/layout/vList2"/>
    <dgm:cxn modelId="{D8A497FF-1459-4892-9981-8C1B6223CA43}" type="presParOf" srcId="{415D564E-226C-4169-BEB2-998D730434D2}" destId="{2567BE25-DB57-4727-83B7-374347F1EA04}" srcOrd="0" destOrd="0" presId="urn:microsoft.com/office/officeart/2005/8/layout/vList2"/>
    <dgm:cxn modelId="{39B65655-E6EB-4F37-92E4-76CA6C1E4060}" type="presParOf" srcId="{415D564E-226C-4169-BEB2-998D730434D2}" destId="{DF0DB056-444F-49EE-A658-B2203C5546A1}" srcOrd="1" destOrd="0" presId="urn:microsoft.com/office/officeart/2005/8/layout/vList2"/>
    <dgm:cxn modelId="{67E48783-83E8-4F23-AD62-BFBB428A021A}" type="presParOf" srcId="{415D564E-226C-4169-BEB2-998D730434D2}" destId="{2B23D7E2-E9E7-436C-BE73-2921B38FB86D}" srcOrd="2" destOrd="0" presId="urn:microsoft.com/office/officeart/2005/8/layout/vList2"/>
    <dgm:cxn modelId="{68DDB090-53D7-44FF-9B76-35220DE6102C}" type="presParOf" srcId="{415D564E-226C-4169-BEB2-998D730434D2}" destId="{0DEF2097-3082-4B89-A3E7-C2A6C2FD02D4}" srcOrd="3" destOrd="0" presId="urn:microsoft.com/office/officeart/2005/8/layout/vList2"/>
    <dgm:cxn modelId="{A9789E85-014F-4ECC-A3F9-DB94DB39A7D4}" type="presParOf" srcId="{415D564E-226C-4169-BEB2-998D730434D2}" destId="{E89E59B7-9674-4CFF-BB0F-702A82412B7A}" srcOrd="4" destOrd="0" presId="urn:microsoft.com/office/officeart/2005/8/layout/vList2"/>
    <dgm:cxn modelId="{1F1A50B8-AFDF-4C07-9B35-90F0A368831B}" type="presParOf" srcId="{415D564E-226C-4169-BEB2-998D730434D2}" destId="{896A8263-9B43-40F7-A02C-E673AFF61C81}" srcOrd="5" destOrd="0" presId="urn:microsoft.com/office/officeart/2005/8/layout/vList2"/>
    <dgm:cxn modelId="{E7176CBF-378C-4AF5-A7D5-366BAC4DBD24}" type="presParOf" srcId="{415D564E-226C-4169-BEB2-998D730434D2}" destId="{18D0440C-2F0C-43A5-9AA3-ECD680DFAFD5}" srcOrd="6" destOrd="0" presId="urn:microsoft.com/office/officeart/2005/8/layout/vList2"/>
    <dgm:cxn modelId="{3EA7375D-DC92-480D-B0C9-B2A71C14CE81}" type="presParOf" srcId="{415D564E-226C-4169-BEB2-998D730434D2}" destId="{9C3012E3-130B-48B0-8817-9E8ED9B67621}" srcOrd="7" destOrd="0" presId="urn:microsoft.com/office/officeart/2005/8/layout/vList2"/>
    <dgm:cxn modelId="{C2D474B2-647C-4CA9-BD35-F53227E2E2FF}" type="presParOf" srcId="{415D564E-226C-4169-BEB2-998D730434D2}" destId="{73E19D5F-5504-4FE5-A465-E61E84B1AC79}" srcOrd="8" destOrd="0" presId="urn:microsoft.com/office/officeart/2005/8/layout/vList2"/>
    <dgm:cxn modelId="{205E6B25-1488-4470-9614-9C564D1B8429}" type="presParOf" srcId="{415D564E-226C-4169-BEB2-998D730434D2}" destId="{581C5572-ED8A-45A2-A56B-A80B371F03C6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CFDD0AE2-0543-4F5B-AA17-7D3715CD6A9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CD98F307-1669-4619-83C5-86E2ECC5EAA3}">
      <dgm:prSet/>
      <dgm:spPr/>
      <dgm:t>
        <a:bodyPr/>
        <a:lstStyle/>
        <a:p>
          <a:r>
            <a:rPr lang="cs-CZ" b="0"/>
            <a:t>Nehodnotí se účinnost léčiva</a:t>
          </a:r>
          <a:endParaRPr lang="cs-CZ"/>
        </a:p>
      </dgm:t>
    </dgm:pt>
    <dgm:pt modelId="{161F33E0-AD7C-4D08-BDAB-918A1BC3819F}" type="parTrans" cxnId="{350D6C67-6962-4039-88E1-16AF5F225702}">
      <dgm:prSet/>
      <dgm:spPr/>
      <dgm:t>
        <a:bodyPr/>
        <a:lstStyle/>
        <a:p>
          <a:endParaRPr lang="cs-CZ"/>
        </a:p>
      </dgm:t>
    </dgm:pt>
    <dgm:pt modelId="{AA743786-700B-4D7A-B5D5-4314232CD9AC}" type="sibTrans" cxnId="{350D6C67-6962-4039-88E1-16AF5F225702}">
      <dgm:prSet/>
      <dgm:spPr/>
      <dgm:t>
        <a:bodyPr/>
        <a:lstStyle/>
        <a:p>
          <a:endParaRPr lang="cs-CZ"/>
        </a:p>
      </dgm:t>
    </dgm:pt>
    <dgm:pt modelId="{6E16F8D2-2EAB-43B4-9B1B-10B06168FFA6}">
      <dgm:prSet/>
      <dgm:spPr/>
      <dgm:t>
        <a:bodyPr/>
        <a:lstStyle/>
        <a:p>
          <a:r>
            <a:rPr lang="cs-CZ" b="0"/>
            <a:t>Sledování výskytu potenciálních nežádoucích účinků a tolerance podávaných dávek</a:t>
          </a:r>
          <a:endParaRPr lang="cs-CZ"/>
        </a:p>
      </dgm:t>
    </dgm:pt>
    <dgm:pt modelId="{A787E2F9-91FE-4469-8F95-4AFE2EA341C2}" type="parTrans" cxnId="{71CDBA8A-E38F-4A6A-A407-E34F077E8CF4}">
      <dgm:prSet/>
      <dgm:spPr/>
      <dgm:t>
        <a:bodyPr/>
        <a:lstStyle/>
        <a:p>
          <a:endParaRPr lang="cs-CZ"/>
        </a:p>
      </dgm:t>
    </dgm:pt>
    <dgm:pt modelId="{56B9BF4B-BD53-44F5-9A80-A104CC6551F0}" type="sibTrans" cxnId="{71CDBA8A-E38F-4A6A-A407-E34F077E8CF4}">
      <dgm:prSet/>
      <dgm:spPr/>
      <dgm:t>
        <a:bodyPr/>
        <a:lstStyle/>
        <a:p>
          <a:endParaRPr lang="cs-CZ"/>
        </a:p>
      </dgm:t>
    </dgm:pt>
    <dgm:pt modelId="{267F55DD-647B-4230-88BD-64DBD6856847}">
      <dgm:prSet/>
      <dgm:spPr/>
      <dgm:t>
        <a:bodyPr/>
        <a:lstStyle/>
        <a:p>
          <a:r>
            <a:rPr lang="cs-CZ" b="0"/>
            <a:t>Účelem je nastavení terapeutické dávky a intervaly podání hodnoceného léčivého přípravku</a:t>
          </a:r>
          <a:endParaRPr lang="cs-CZ"/>
        </a:p>
      </dgm:t>
    </dgm:pt>
    <dgm:pt modelId="{3F4C703A-A8E7-43E6-AA74-C3EDA0E363E4}" type="parTrans" cxnId="{B53CF8B4-B997-46E5-8D1E-6AE5B62236DA}">
      <dgm:prSet/>
      <dgm:spPr/>
      <dgm:t>
        <a:bodyPr/>
        <a:lstStyle/>
        <a:p>
          <a:endParaRPr lang="cs-CZ"/>
        </a:p>
      </dgm:t>
    </dgm:pt>
    <dgm:pt modelId="{5E468C93-FE51-4889-BB7F-89A812EA7CB0}" type="sibTrans" cxnId="{B53CF8B4-B997-46E5-8D1E-6AE5B62236DA}">
      <dgm:prSet/>
      <dgm:spPr/>
      <dgm:t>
        <a:bodyPr/>
        <a:lstStyle/>
        <a:p>
          <a:endParaRPr lang="cs-CZ"/>
        </a:p>
      </dgm:t>
    </dgm:pt>
    <dgm:pt modelId="{D0D53092-9AF9-45F0-B936-66D31471F51E}" type="pres">
      <dgm:prSet presAssocID="{CFDD0AE2-0543-4F5B-AA17-7D3715CD6A93}" presName="linear" presStyleCnt="0">
        <dgm:presLayoutVars>
          <dgm:animLvl val="lvl"/>
          <dgm:resizeHandles val="exact"/>
        </dgm:presLayoutVars>
      </dgm:prSet>
      <dgm:spPr/>
    </dgm:pt>
    <dgm:pt modelId="{0E033BFB-9C93-4E95-B896-A96C78BA60AE}" type="pres">
      <dgm:prSet presAssocID="{CD98F307-1669-4619-83C5-86E2ECC5EAA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0C810284-30EE-47FD-B76D-A41C9802513F}" type="pres">
      <dgm:prSet presAssocID="{CD98F307-1669-4619-83C5-86E2ECC5EAA3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50D6C67-6962-4039-88E1-16AF5F225702}" srcId="{CFDD0AE2-0543-4F5B-AA17-7D3715CD6A93}" destId="{CD98F307-1669-4619-83C5-86E2ECC5EAA3}" srcOrd="0" destOrd="0" parTransId="{161F33E0-AD7C-4D08-BDAB-918A1BC3819F}" sibTransId="{AA743786-700B-4D7A-B5D5-4314232CD9AC}"/>
    <dgm:cxn modelId="{2495AB6A-E26E-4635-B975-7773D435CE0E}" type="presOf" srcId="{267F55DD-647B-4230-88BD-64DBD6856847}" destId="{0C810284-30EE-47FD-B76D-A41C9802513F}" srcOrd="0" destOrd="1" presId="urn:microsoft.com/office/officeart/2005/8/layout/vList2"/>
    <dgm:cxn modelId="{3022236B-9442-4A11-BD82-429842BF547B}" type="presOf" srcId="{6E16F8D2-2EAB-43B4-9B1B-10B06168FFA6}" destId="{0C810284-30EE-47FD-B76D-A41C9802513F}" srcOrd="0" destOrd="0" presId="urn:microsoft.com/office/officeart/2005/8/layout/vList2"/>
    <dgm:cxn modelId="{F9AB9982-8E25-4009-A9AB-49BCEE925543}" type="presOf" srcId="{CFDD0AE2-0543-4F5B-AA17-7D3715CD6A93}" destId="{D0D53092-9AF9-45F0-B936-66D31471F51E}" srcOrd="0" destOrd="0" presId="urn:microsoft.com/office/officeart/2005/8/layout/vList2"/>
    <dgm:cxn modelId="{912E0187-78CE-4B2D-8E9F-6C606E649CFA}" type="presOf" srcId="{CD98F307-1669-4619-83C5-86E2ECC5EAA3}" destId="{0E033BFB-9C93-4E95-B896-A96C78BA60AE}" srcOrd="0" destOrd="0" presId="urn:microsoft.com/office/officeart/2005/8/layout/vList2"/>
    <dgm:cxn modelId="{71CDBA8A-E38F-4A6A-A407-E34F077E8CF4}" srcId="{CD98F307-1669-4619-83C5-86E2ECC5EAA3}" destId="{6E16F8D2-2EAB-43B4-9B1B-10B06168FFA6}" srcOrd="0" destOrd="0" parTransId="{A787E2F9-91FE-4469-8F95-4AFE2EA341C2}" sibTransId="{56B9BF4B-BD53-44F5-9A80-A104CC6551F0}"/>
    <dgm:cxn modelId="{B53CF8B4-B997-46E5-8D1E-6AE5B62236DA}" srcId="{CD98F307-1669-4619-83C5-86E2ECC5EAA3}" destId="{267F55DD-647B-4230-88BD-64DBD6856847}" srcOrd="1" destOrd="0" parTransId="{3F4C703A-A8E7-43E6-AA74-C3EDA0E363E4}" sibTransId="{5E468C93-FE51-4889-BB7F-89A812EA7CB0}"/>
    <dgm:cxn modelId="{B2C1519C-11E5-43DB-AFA8-0D10AE3D7EC0}" type="presParOf" srcId="{D0D53092-9AF9-45F0-B936-66D31471F51E}" destId="{0E033BFB-9C93-4E95-B896-A96C78BA60AE}" srcOrd="0" destOrd="0" presId="urn:microsoft.com/office/officeart/2005/8/layout/vList2"/>
    <dgm:cxn modelId="{BC5E7316-DE7B-41D7-BFE9-36BE05D527FE}" type="presParOf" srcId="{D0D53092-9AF9-45F0-B936-66D31471F51E}" destId="{0C810284-30EE-47FD-B76D-A41C9802513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D5B04314-E259-444E-82F3-019FF60FA89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BDBAFC1-C4FE-4A21-91C1-68CDC48C5400}">
      <dgm:prSet/>
      <dgm:spPr/>
      <dgm:t>
        <a:bodyPr/>
        <a:lstStyle/>
        <a:p>
          <a:r>
            <a:rPr lang="cs-CZ" b="0"/>
            <a:t>Zapojení pacientů</a:t>
          </a:r>
          <a:endParaRPr lang="cs-CZ"/>
        </a:p>
      </dgm:t>
    </dgm:pt>
    <dgm:pt modelId="{EFA95BC3-76B2-4EBF-A951-04BABFF7F1EF}" type="parTrans" cxnId="{D0E5CB95-CCE6-4CF6-8367-03E72C6AB31F}">
      <dgm:prSet/>
      <dgm:spPr/>
      <dgm:t>
        <a:bodyPr/>
        <a:lstStyle/>
        <a:p>
          <a:endParaRPr lang="cs-CZ"/>
        </a:p>
      </dgm:t>
    </dgm:pt>
    <dgm:pt modelId="{066CE780-1C8B-4661-8548-AC65222DE001}" type="sibTrans" cxnId="{D0E5CB95-CCE6-4CF6-8367-03E72C6AB31F}">
      <dgm:prSet/>
      <dgm:spPr/>
      <dgm:t>
        <a:bodyPr/>
        <a:lstStyle/>
        <a:p>
          <a:endParaRPr lang="cs-CZ"/>
        </a:p>
      </dgm:t>
    </dgm:pt>
    <dgm:pt modelId="{ABB82CAF-B8DE-4AA0-AADB-FE4EB482D64F}">
      <dgm:prSet/>
      <dgm:spPr/>
      <dgm:t>
        <a:bodyPr/>
        <a:lstStyle/>
        <a:p>
          <a:r>
            <a:rPr lang="cs-CZ" b="0"/>
            <a:t>malý počet vybraných, přesně definovaných – desítky až stovky</a:t>
          </a:r>
          <a:endParaRPr lang="cs-CZ"/>
        </a:p>
      </dgm:t>
    </dgm:pt>
    <dgm:pt modelId="{1F7ECB19-72DC-4C32-96E8-A039D5910B28}" type="parTrans" cxnId="{B5D8B6A1-ABCE-48FC-A5A5-A3E28CB746D4}">
      <dgm:prSet/>
      <dgm:spPr/>
      <dgm:t>
        <a:bodyPr/>
        <a:lstStyle/>
        <a:p>
          <a:endParaRPr lang="cs-CZ"/>
        </a:p>
      </dgm:t>
    </dgm:pt>
    <dgm:pt modelId="{8C17B350-78E4-4397-B709-DA2379E86B7D}" type="sibTrans" cxnId="{B5D8B6A1-ABCE-48FC-A5A5-A3E28CB746D4}">
      <dgm:prSet/>
      <dgm:spPr/>
      <dgm:t>
        <a:bodyPr/>
        <a:lstStyle/>
        <a:p>
          <a:endParaRPr lang="cs-CZ"/>
        </a:p>
      </dgm:t>
    </dgm:pt>
    <dgm:pt modelId="{5C4085A2-7558-41CB-86FF-B07914ABF939}">
      <dgm:prSet/>
      <dgm:spPr/>
      <dgm:t>
        <a:bodyPr/>
        <a:lstStyle/>
        <a:p>
          <a:r>
            <a:rPr lang="cs-CZ" b="0"/>
            <a:t>Zhodnocení farmakodynamického účinku léčiva na lidský organizmus</a:t>
          </a:r>
          <a:endParaRPr lang="cs-CZ"/>
        </a:p>
      </dgm:t>
    </dgm:pt>
    <dgm:pt modelId="{38432570-8D26-446B-BDEC-3D54665E0DD3}" type="parTrans" cxnId="{04EB5576-FDB2-42A0-9382-2FDD2F824218}">
      <dgm:prSet/>
      <dgm:spPr/>
      <dgm:t>
        <a:bodyPr/>
        <a:lstStyle/>
        <a:p>
          <a:endParaRPr lang="cs-CZ"/>
        </a:p>
      </dgm:t>
    </dgm:pt>
    <dgm:pt modelId="{330A79D7-CD57-459D-894B-718FAC767037}" type="sibTrans" cxnId="{04EB5576-FDB2-42A0-9382-2FDD2F824218}">
      <dgm:prSet/>
      <dgm:spPr/>
      <dgm:t>
        <a:bodyPr/>
        <a:lstStyle/>
        <a:p>
          <a:endParaRPr lang="cs-CZ"/>
        </a:p>
      </dgm:t>
    </dgm:pt>
    <dgm:pt modelId="{56DFAD70-9D17-4071-9ED8-8B2C2D43F6A4}">
      <dgm:prSet/>
      <dgm:spPr/>
      <dgm:t>
        <a:bodyPr/>
        <a:lstStyle/>
        <a:p>
          <a:r>
            <a:rPr lang="cs-CZ" b="0"/>
            <a:t>Vliv nemoci na farmakokinetiku léčiva</a:t>
          </a:r>
          <a:endParaRPr lang="cs-CZ"/>
        </a:p>
      </dgm:t>
    </dgm:pt>
    <dgm:pt modelId="{28D6A8E0-ED45-42FB-B9C8-A32867F8BEED}" type="parTrans" cxnId="{6F21B465-1D2A-4FC4-929B-3C9820AB2A8C}">
      <dgm:prSet/>
      <dgm:spPr/>
      <dgm:t>
        <a:bodyPr/>
        <a:lstStyle/>
        <a:p>
          <a:endParaRPr lang="cs-CZ"/>
        </a:p>
      </dgm:t>
    </dgm:pt>
    <dgm:pt modelId="{3A833856-F6F4-44DE-BFF9-F46D666B81DD}" type="sibTrans" cxnId="{6F21B465-1D2A-4FC4-929B-3C9820AB2A8C}">
      <dgm:prSet/>
      <dgm:spPr/>
      <dgm:t>
        <a:bodyPr/>
        <a:lstStyle/>
        <a:p>
          <a:endParaRPr lang="cs-CZ"/>
        </a:p>
      </dgm:t>
    </dgm:pt>
    <dgm:pt modelId="{D24DA55E-18A2-4740-B1B0-5C89FFD36C41}">
      <dgm:prSet/>
      <dgm:spPr/>
      <dgm:t>
        <a:bodyPr/>
        <a:lstStyle/>
        <a:p>
          <a:r>
            <a:rPr lang="cs-CZ" b="1"/>
            <a:t>Hodnocení bezpečnosti a tolerance</a:t>
          </a:r>
          <a:endParaRPr lang="cs-CZ"/>
        </a:p>
      </dgm:t>
    </dgm:pt>
    <dgm:pt modelId="{ACE64AEB-6839-4884-A48A-0C29CF5E812F}" type="parTrans" cxnId="{CFF1EF3D-722C-4704-8548-9A37D6F1861C}">
      <dgm:prSet/>
      <dgm:spPr/>
      <dgm:t>
        <a:bodyPr/>
        <a:lstStyle/>
        <a:p>
          <a:endParaRPr lang="cs-CZ"/>
        </a:p>
      </dgm:t>
    </dgm:pt>
    <dgm:pt modelId="{9D3D7AD0-3F50-4C90-AFEB-4218B2048A5F}" type="sibTrans" cxnId="{CFF1EF3D-722C-4704-8548-9A37D6F1861C}">
      <dgm:prSet/>
      <dgm:spPr/>
      <dgm:t>
        <a:bodyPr/>
        <a:lstStyle/>
        <a:p>
          <a:endParaRPr lang="cs-CZ"/>
        </a:p>
      </dgm:t>
    </dgm:pt>
    <dgm:pt modelId="{BD6DB788-08BE-4F82-A622-5349B2D75F24}">
      <dgm:prSet/>
      <dgm:spPr/>
      <dgm:t>
        <a:bodyPr/>
        <a:lstStyle/>
        <a:p>
          <a:r>
            <a:rPr lang="cs-CZ" b="0"/>
            <a:t>Registrují se a vyhodnocují nežádoucí účinky po jednotlivém a opakovaném podání v různých dávkách (toleranční studie)</a:t>
          </a:r>
          <a:endParaRPr lang="cs-CZ"/>
        </a:p>
      </dgm:t>
    </dgm:pt>
    <dgm:pt modelId="{84A62C71-D136-44B3-8A9C-FD84B6B1B696}" type="parTrans" cxnId="{75276D97-7734-43E5-B995-39604810A91A}">
      <dgm:prSet/>
      <dgm:spPr/>
      <dgm:t>
        <a:bodyPr/>
        <a:lstStyle/>
        <a:p>
          <a:endParaRPr lang="cs-CZ"/>
        </a:p>
      </dgm:t>
    </dgm:pt>
    <dgm:pt modelId="{F78B2D67-41CB-44F0-B26B-86660E85E081}" type="sibTrans" cxnId="{75276D97-7734-43E5-B995-39604810A91A}">
      <dgm:prSet/>
      <dgm:spPr/>
      <dgm:t>
        <a:bodyPr/>
        <a:lstStyle/>
        <a:p>
          <a:endParaRPr lang="cs-CZ"/>
        </a:p>
      </dgm:t>
    </dgm:pt>
    <dgm:pt modelId="{D7FA0479-0DBF-46B9-98A5-50C107BA7539}" type="pres">
      <dgm:prSet presAssocID="{D5B04314-E259-444E-82F3-019FF60FA89B}" presName="linear" presStyleCnt="0">
        <dgm:presLayoutVars>
          <dgm:animLvl val="lvl"/>
          <dgm:resizeHandles val="exact"/>
        </dgm:presLayoutVars>
      </dgm:prSet>
      <dgm:spPr/>
    </dgm:pt>
    <dgm:pt modelId="{36833403-AC8D-4D1E-B773-28BBA7CEC840}" type="pres">
      <dgm:prSet presAssocID="{FBDBAFC1-C4FE-4A21-91C1-68CDC48C540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A8FF0AE-3633-4640-B7F6-A807E405E92E}" type="pres">
      <dgm:prSet presAssocID="{FBDBAFC1-C4FE-4A21-91C1-68CDC48C5400}" presName="childText" presStyleLbl="revTx" presStyleIdx="0" presStyleCnt="2">
        <dgm:presLayoutVars>
          <dgm:bulletEnabled val="1"/>
        </dgm:presLayoutVars>
      </dgm:prSet>
      <dgm:spPr/>
    </dgm:pt>
    <dgm:pt modelId="{C8BF2242-B2A8-400A-B3D6-2994F1868B43}" type="pres">
      <dgm:prSet presAssocID="{5C4085A2-7558-41CB-86FF-B07914ABF93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9279997-14B7-4E36-8EDE-65FFB0BBEFAB}" type="pres">
      <dgm:prSet presAssocID="{330A79D7-CD57-459D-894B-718FAC767037}" presName="spacer" presStyleCnt="0"/>
      <dgm:spPr/>
    </dgm:pt>
    <dgm:pt modelId="{F8CAE7E2-62C7-4653-B213-C1349DF05EBD}" type="pres">
      <dgm:prSet presAssocID="{56DFAD70-9D17-4071-9ED8-8B2C2D43F6A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519F13D-F753-430F-B76C-8495A32B0AC7}" type="pres">
      <dgm:prSet presAssocID="{3A833856-F6F4-44DE-BFF9-F46D666B81DD}" presName="spacer" presStyleCnt="0"/>
      <dgm:spPr/>
    </dgm:pt>
    <dgm:pt modelId="{29775B4F-EB94-45DD-9188-769723FD56C0}" type="pres">
      <dgm:prSet presAssocID="{D24DA55E-18A2-4740-B1B0-5C89FFD36C41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712A35C1-2EC5-46D8-AF8B-7614D78D504E}" type="pres">
      <dgm:prSet presAssocID="{D24DA55E-18A2-4740-B1B0-5C89FFD36C4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5DEF1F0F-75EA-457A-B95A-38EE317ECA08}" type="presOf" srcId="{BD6DB788-08BE-4F82-A622-5349B2D75F24}" destId="{712A35C1-2EC5-46D8-AF8B-7614D78D504E}" srcOrd="0" destOrd="0" presId="urn:microsoft.com/office/officeart/2005/8/layout/vList2"/>
    <dgm:cxn modelId="{E861A234-DFF7-4F90-9989-A1DAFC76FF35}" type="presOf" srcId="{D24DA55E-18A2-4740-B1B0-5C89FFD36C41}" destId="{29775B4F-EB94-45DD-9188-769723FD56C0}" srcOrd="0" destOrd="0" presId="urn:microsoft.com/office/officeart/2005/8/layout/vList2"/>
    <dgm:cxn modelId="{CFF1EF3D-722C-4704-8548-9A37D6F1861C}" srcId="{D5B04314-E259-444E-82F3-019FF60FA89B}" destId="{D24DA55E-18A2-4740-B1B0-5C89FFD36C41}" srcOrd="3" destOrd="0" parTransId="{ACE64AEB-6839-4884-A48A-0C29CF5E812F}" sibTransId="{9D3D7AD0-3F50-4C90-AFEB-4218B2048A5F}"/>
    <dgm:cxn modelId="{6F21B465-1D2A-4FC4-929B-3C9820AB2A8C}" srcId="{D5B04314-E259-444E-82F3-019FF60FA89B}" destId="{56DFAD70-9D17-4071-9ED8-8B2C2D43F6A4}" srcOrd="2" destOrd="0" parTransId="{28D6A8E0-ED45-42FB-B9C8-A32867F8BEED}" sibTransId="{3A833856-F6F4-44DE-BFF9-F46D666B81DD}"/>
    <dgm:cxn modelId="{53EC3166-CE7C-4886-9DA4-4AF39F16AC9E}" type="presOf" srcId="{D5B04314-E259-444E-82F3-019FF60FA89B}" destId="{D7FA0479-0DBF-46B9-98A5-50C107BA7539}" srcOrd="0" destOrd="0" presId="urn:microsoft.com/office/officeart/2005/8/layout/vList2"/>
    <dgm:cxn modelId="{04EB5576-FDB2-42A0-9382-2FDD2F824218}" srcId="{D5B04314-E259-444E-82F3-019FF60FA89B}" destId="{5C4085A2-7558-41CB-86FF-B07914ABF939}" srcOrd="1" destOrd="0" parTransId="{38432570-8D26-446B-BDEC-3D54665E0DD3}" sibTransId="{330A79D7-CD57-459D-894B-718FAC767037}"/>
    <dgm:cxn modelId="{664A137E-1EA2-42E7-A61D-8C006EFCB14E}" type="presOf" srcId="{5C4085A2-7558-41CB-86FF-B07914ABF939}" destId="{C8BF2242-B2A8-400A-B3D6-2994F1868B43}" srcOrd="0" destOrd="0" presId="urn:microsoft.com/office/officeart/2005/8/layout/vList2"/>
    <dgm:cxn modelId="{E497B57F-B66E-43A9-811E-75F9EFDC5D40}" type="presOf" srcId="{FBDBAFC1-C4FE-4A21-91C1-68CDC48C5400}" destId="{36833403-AC8D-4D1E-B773-28BBA7CEC840}" srcOrd="0" destOrd="0" presId="urn:microsoft.com/office/officeart/2005/8/layout/vList2"/>
    <dgm:cxn modelId="{D0E5CB95-CCE6-4CF6-8367-03E72C6AB31F}" srcId="{D5B04314-E259-444E-82F3-019FF60FA89B}" destId="{FBDBAFC1-C4FE-4A21-91C1-68CDC48C5400}" srcOrd="0" destOrd="0" parTransId="{EFA95BC3-76B2-4EBF-A951-04BABFF7F1EF}" sibTransId="{066CE780-1C8B-4661-8548-AC65222DE001}"/>
    <dgm:cxn modelId="{75276D97-7734-43E5-B995-39604810A91A}" srcId="{D24DA55E-18A2-4740-B1B0-5C89FFD36C41}" destId="{BD6DB788-08BE-4F82-A622-5349B2D75F24}" srcOrd="0" destOrd="0" parTransId="{84A62C71-D136-44B3-8A9C-FD84B6B1B696}" sibTransId="{F78B2D67-41CB-44F0-B26B-86660E85E081}"/>
    <dgm:cxn modelId="{7D06F19E-23F4-4F15-AD71-3647A34EEC53}" type="presOf" srcId="{56DFAD70-9D17-4071-9ED8-8B2C2D43F6A4}" destId="{F8CAE7E2-62C7-4653-B213-C1349DF05EBD}" srcOrd="0" destOrd="0" presId="urn:microsoft.com/office/officeart/2005/8/layout/vList2"/>
    <dgm:cxn modelId="{B5D8B6A1-ABCE-48FC-A5A5-A3E28CB746D4}" srcId="{FBDBAFC1-C4FE-4A21-91C1-68CDC48C5400}" destId="{ABB82CAF-B8DE-4AA0-AADB-FE4EB482D64F}" srcOrd="0" destOrd="0" parTransId="{1F7ECB19-72DC-4C32-96E8-A039D5910B28}" sibTransId="{8C17B350-78E4-4397-B709-DA2379E86B7D}"/>
    <dgm:cxn modelId="{8A14ADF6-0DA5-4563-8854-763082217FB5}" type="presOf" srcId="{ABB82CAF-B8DE-4AA0-AADB-FE4EB482D64F}" destId="{EA8FF0AE-3633-4640-B7F6-A807E405E92E}" srcOrd="0" destOrd="0" presId="urn:microsoft.com/office/officeart/2005/8/layout/vList2"/>
    <dgm:cxn modelId="{1FED5950-D134-458D-A401-07EB3AE5589E}" type="presParOf" srcId="{D7FA0479-0DBF-46B9-98A5-50C107BA7539}" destId="{36833403-AC8D-4D1E-B773-28BBA7CEC840}" srcOrd="0" destOrd="0" presId="urn:microsoft.com/office/officeart/2005/8/layout/vList2"/>
    <dgm:cxn modelId="{5324A216-50C1-43DF-A0C0-F316B89CDEB0}" type="presParOf" srcId="{D7FA0479-0DBF-46B9-98A5-50C107BA7539}" destId="{EA8FF0AE-3633-4640-B7F6-A807E405E92E}" srcOrd="1" destOrd="0" presId="urn:microsoft.com/office/officeart/2005/8/layout/vList2"/>
    <dgm:cxn modelId="{E258FA04-DC5A-42E1-8385-0693C40D00E0}" type="presParOf" srcId="{D7FA0479-0DBF-46B9-98A5-50C107BA7539}" destId="{C8BF2242-B2A8-400A-B3D6-2994F1868B43}" srcOrd="2" destOrd="0" presId="urn:microsoft.com/office/officeart/2005/8/layout/vList2"/>
    <dgm:cxn modelId="{219E4C1C-44C8-4527-A720-D773B9571846}" type="presParOf" srcId="{D7FA0479-0DBF-46B9-98A5-50C107BA7539}" destId="{49279997-14B7-4E36-8EDE-65FFB0BBEFAB}" srcOrd="3" destOrd="0" presId="urn:microsoft.com/office/officeart/2005/8/layout/vList2"/>
    <dgm:cxn modelId="{CDAFE2EC-F850-4806-9074-7456FCE4AA5F}" type="presParOf" srcId="{D7FA0479-0DBF-46B9-98A5-50C107BA7539}" destId="{F8CAE7E2-62C7-4653-B213-C1349DF05EBD}" srcOrd="4" destOrd="0" presId="urn:microsoft.com/office/officeart/2005/8/layout/vList2"/>
    <dgm:cxn modelId="{94463CE1-0A75-469D-A503-17BCE72E0148}" type="presParOf" srcId="{D7FA0479-0DBF-46B9-98A5-50C107BA7539}" destId="{D519F13D-F753-430F-B76C-8495A32B0AC7}" srcOrd="5" destOrd="0" presId="urn:microsoft.com/office/officeart/2005/8/layout/vList2"/>
    <dgm:cxn modelId="{37C8FCA7-F29F-420F-8CA1-E7A1FABCFC5F}" type="presParOf" srcId="{D7FA0479-0DBF-46B9-98A5-50C107BA7539}" destId="{29775B4F-EB94-45DD-9188-769723FD56C0}" srcOrd="6" destOrd="0" presId="urn:microsoft.com/office/officeart/2005/8/layout/vList2"/>
    <dgm:cxn modelId="{43A063B9-438D-462A-A4C6-4B78F4900A54}" type="presParOf" srcId="{D7FA0479-0DBF-46B9-98A5-50C107BA7539}" destId="{712A35C1-2EC5-46D8-AF8B-7614D78D504E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D2E3BDFE-6997-4B36-A98A-95576F51FB9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53F1E29-0B19-41F4-A373-085C13FF95AB}">
      <dgm:prSet/>
      <dgm:spPr/>
      <dgm:t>
        <a:bodyPr/>
        <a:lstStyle/>
        <a:p>
          <a:r>
            <a:rPr lang="cs-CZ" b="0"/>
            <a:t>Předpokladem dobrá účinnost a přijatelně nízký výskyt nežádoucích účinků z předchozí fáze</a:t>
          </a:r>
          <a:endParaRPr lang="cs-CZ"/>
        </a:p>
      </dgm:t>
    </dgm:pt>
    <dgm:pt modelId="{AB0D708A-8019-46A3-A9B6-9D6F3FFBF752}" type="parTrans" cxnId="{B5AA420D-FF70-4A73-A2C8-7E31D016BD74}">
      <dgm:prSet/>
      <dgm:spPr/>
      <dgm:t>
        <a:bodyPr/>
        <a:lstStyle/>
        <a:p>
          <a:endParaRPr lang="cs-CZ"/>
        </a:p>
      </dgm:t>
    </dgm:pt>
    <dgm:pt modelId="{BC8CB306-89F3-4281-9537-2C5FE72D3257}" type="sibTrans" cxnId="{B5AA420D-FF70-4A73-A2C8-7E31D016BD74}">
      <dgm:prSet/>
      <dgm:spPr/>
      <dgm:t>
        <a:bodyPr/>
        <a:lstStyle/>
        <a:p>
          <a:endParaRPr lang="cs-CZ"/>
        </a:p>
      </dgm:t>
    </dgm:pt>
    <dgm:pt modelId="{A2A8293F-C444-4E47-8895-B82B901452C6}">
      <dgm:prSet/>
      <dgm:spPr/>
      <dgm:t>
        <a:bodyPr/>
        <a:lstStyle/>
        <a:p>
          <a:r>
            <a:rPr lang="cs-CZ" b="0"/>
            <a:t>Mezinárodní multicentrické studie</a:t>
          </a:r>
          <a:endParaRPr lang="cs-CZ"/>
        </a:p>
      </dgm:t>
    </dgm:pt>
    <dgm:pt modelId="{7953D419-147A-4A91-AB8B-CDF1DA5482B7}" type="parTrans" cxnId="{19C2F8AE-A001-426F-866D-0BEA10A189CD}">
      <dgm:prSet/>
      <dgm:spPr/>
      <dgm:t>
        <a:bodyPr/>
        <a:lstStyle/>
        <a:p>
          <a:endParaRPr lang="cs-CZ"/>
        </a:p>
      </dgm:t>
    </dgm:pt>
    <dgm:pt modelId="{D59CA2C9-7794-4EF0-8855-744C7F76EF85}" type="sibTrans" cxnId="{19C2F8AE-A001-426F-866D-0BEA10A189CD}">
      <dgm:prSet/>
      <dgm:spPr/>
      <dgm:t>
        <a:bodyPr/>
        <a:lstStyle/>
        <a:p>
          <a:endParaRPr lang="cs-CZ"/>
        </a:p>
      </dgm:t>
    </dgm:pt>
    <dgm:pt modelId="{35F1E204-A2D9-497F-B98A-E994035D710F}">
      <dgm:prSet/>
      <dgm:spPr/>
      <dgm:t>
        <a:bodyPr/>
        <a:lstStyle/>
        <a:p>
          <a:r>
            <a:rPr lang="cs-CZ" b="0" dirty="0"/>
            <a:t>Prokázání účinnost hodnoceného léčivého přípravku na velkém počtu pacientů</a:t>
          </a:r>
          <a:endParaRPr lang="cs-CZ" dirty="0"/>
        </a:p>
      </dgm:t>
    </dgm:pt>
    <dgm:pt modelId="{97FF80C0-95F3-4608-A2FF-4F3BCC0D2660}" type="parTrans" cxnId="{6A6A34CC-9BC5-45DF-B2C6-1275A41941F2}">
      <dgm:prSet/>
      <dgm:spPr/>
      <dgm:t>
        <a:bodyPr/>
        <a:lstStyle/>
        <a:p>
          <a:endParaRPr lang="cs-CZ"/>
        </a:p>
      </dgm:t>
    </dgm:pt>
    <dgm:pt modelId="{C9F273B8-BC3D-46FA-8D94-57AB5EC074AF}" type="sibTrans" cxnId="{6A6A34CC-9BC5-45DF-B2C6-1275A41941F2}">
      <dgm:prSet/>
      <dgm:spPr/>
      <dgm:t>
        <a:bodyPr/>
        <a:lstStyle/>
        <a:p>
          <a:endParaRPr lang="cs-CZ"/>
        </a:p>
      </dgm:t>
    </dgm:pt>
    <dgm:pt modelId="{BFC4B76E-36F4-49F2-80D2-FD3EFCC67719}" type="pres">
      <dgm:prSet presAssocID="{D2E3BDFE-6997-4B36-A98A-95576F51FB9D}" presName="linear" presStyleCnt="0">
        <dgm:presLayoutVars>
          <dgm:animLvl val="lvl"/>
          <dgm:resizeHandles val="exact"/>
        </dgm:presLayoutVars>
      </dgm:prSet>
      <dgm:spPr/>
    </dgm:pt>
    <dgm:pt modelId="{891C0AA0-2D03-4486-8C11-B20FEB5ABB76}" type="pres">
      <dgm:prSet presAssocID="{653F1E29-0B19-41F4-A373-085C13FF95A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BAE5FF1-F963-4A00-8D7B-6D040FE582FA}" type="pres">
      <dgm:prSet presAssocID="{BC8CB306-89F3-4281-9537-2C5FE72D3257}" presName="spacer" presStyleCnt="0"/>
      <dgm:spPr/>
    </dgm:pt>
    <dgm:pt modelId="{919C1795-1CA5-462A-AB7A-720A7F5B7C63}" type="pres">
      <dgm:prSet presAssocID="{A2A8293F-C444-4E47-8895-B82B901452C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D2E02CE-B698-4ACA-91FE-111E44AD7EF4}" type="pres">
      <dgm:prSet presAssocID="{D59CA2C9-7794-4EF0-8855-744C7F76EF85}" presName="spacer" presStyleCnt="0"/>
      <dgm:spPr/>
    </dgm:pt>
    <dgm:pt modelId="{5DD135FC-9F88-4A02-9051-810F88E16A24}" type="pres">
      <dgm:prSet presAssocID="{35F1E204-A2D9-497F-B98A-E994035D710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7012202-3CE1-4718-AA40-F88E87161CE8}" type="presOf" srcId="{A2A8293F-C444-4E47-8895-B82B901452C6}" destId="{919C1795-1CA5-462A-AB7A-720A7F5B7C63}" srcOrd="0" destOrd="0" presId="urn:microsoft.com/office/officeart/2005/8/layout/vList2"/>
    <dgm:cxn modelId="{2F20220D-A342-4D6F-807B-BC4C3B00FB0C}" type="presOf" srcId="{D2E3BDFE-6997-4B36-A98A-95576F51FB9D}" destId="{BFC4B76E-36F4-49F2-80D2-FD3EFCC67719}" srcOrd="0" destOrd="0" presId="urn:microsoft.com/office/officeart/2005/8/layout/vList2"/>
    <dgm:cxn modelId="{B5AA420D-FF70-4A73-A2C8-7E31D016BD74}" srcId="{D2E3BDFE-6997-4B36-A98A-95576F51FB9D}" destId="{653F1E29-0B19-41F4-A373-085C13FF95AB}" srcOrd="0" destOrd="0" parTransId="{AB0D708A-8019-46A3-A9B6-9D6F3FFBF752}" sibTransId="{BC8CB306-89F3-4281-9537-2C5FE72D3257}"/>
    <dgm:cxn modelId="{0C7F7C29-F0D3-469F-852C-6EF5EA24C918}" type="presOf" srcId="{653F1E29-0B19-41F4-A373-085C13FF95AB}" destId="{891C0AA0-2D03-4486-8C11-B20FEB5ABB76}" srcOrd="0" destOrd="0" presId="urn:microsoft.com/office/officeart/2005/8/layout/vList2"/>
    <dgm:cxn modelId="{19C2F8AE-A001-426F-866D-0BEA10A189CD}" srcId="{D2E3BDFE-6997-4B36-A98A-95576F51FB9D}" destId="{A2A8293F-C444-4E47-8895-B82B901452C6}" srcOrd="1" destOrd="0" parTransId="{7953D419-147A-4A91-AB8B-CDF1DA5482B7}" sibTransId="{D59CA2C9-7794-4EF0-8855-744C7F76EF85}"/>
    <dgm:cxn modelId="{6A6A34CC-9BC5-45DF-B2C6-1275A41941F2}" srcId="{D2E3BDFE-6997-4B36-A98A-95576F51FB9D}" destId="{35F1E204-A2D9-497F-B98A-E994035D710F}" srcOrd="2" destOrd="0" parTransId="{97FF80C0-95F3-4608-A2FF-4F3BCC0D2660}" sibTransId="{C9F273B8-BC3D-46FA-8D94-57AB5EC074AF}"/>
    <dgm:cxn modelId="{91AC79CD-B497-4ED1-AA7D-A1A69C56E6CB}" type="presOf" srcId="{35F1E204-A2D9-497F-B98A-E994035D710F}" destId="{5DD135FC-9F88-4A02-9051-810F88E16A24}" srcOrd="0" destOrd="0" presId="urn:microsoft.com/office/officeart/2005/8/layout/vList2"/>
    <dgm:cxn modelId="{B5B7BB7C-29D9-4DA0-BBD0-FAFBB6F43CBB}" type="presParOf" srcId="{BFC4B76E-36F4-49F2-80D2-FD3EFCC67719}" destId="{891C0AA0-2D03-4486-8C11-B20FEB5ABB76}" srcOrd="0" destOrd="0" presId="urn:microsoft.com/office/officeart/2005/8/layout/vList2"/>
    <dgm:cxn modelId="{C0ABF996-1F06-4EE4-8D9A-920B1388D576}" type="presParOf" srcId="{BFC4B76E-36F4-49F2-80D2-FD3EFCC67719}" destId="{0BAE5FF1-F963-4A00-8D7B-6D040FE582FA}" srcOrd="1" destOrd="0" presId="urn:microsoft.com/office/officeart/2005/8/layout/vList2"/>
    <dgm:cxn modelId="{8C6915AC-F545-4E79-B957-740AC7098A60}" type="presParOf" srcId="{BFC4B76E-36F4-49F2-80D2-FD3EFCC67719}" destId="{919C1795-1CA5-462A-AB7A-720A7F5B7C63}" srcOrd="2" destOrd="0" presId="urn:microsoft.com/office/officeart/2005/8/layout/vList2"/>
    <dgm:cxn modelId="{B18E7BC2-715A-4542-98EC-F35B3630B6FA}" type="presParOf" srcId="{BFC4B76E-36F4-49F2-80D2-FD3EFCC67719}" destId="{DD2E02CE-B698-4ACA-91FE-111E44AD7EF4}" srcOrd="3" destOrd="0" presId="urn:microsoft.com/office/officeart/2005/8/layout/vList2"/>
    <dgm:cxn modelId="{DFB7578B-A69E-4198-9F22-48FE9E3A8128}" type="presParOf" srcId="{BFC4B76E-36F4-49F2-80D2-FD3EFCC67719}" destId="{5DD135FC-9F88-4A02-9051-810F88E16A2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109F7376-3F7E-4E77-9D1A-EB706B10998F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672C1A1-CFAB-4E23-A81A-111591B6B3AE}">
      <dgm:prSet/>
      <dgm:spPr/>
      <dgm:t>
        <a:bodyPr/>
        <a:lstStyle/>
        <a:p>
          <a:r>
            <a:rPr lang="cs-CZ" b="0"/>
            <a:t>Kontrolovaná studie</a:t>
          </a:r>
          <a:endParaRPr lang="cs-CZ"/>
        </a:p>
      </dgm:t>
    </dgm:pt>
    <dgm:pt modelId="{D5DDF9FF-4004-4FDC-9346-F1399FF9327A}" type="parTrans" cxnId="{B229D37B-E9C7-40B0-99D2-C4B48706A0AB}">
      <dgm:prSet/>
      <dgm:spPr/>
      <dgm:t>
        <a:bodyPr/>
        <a:lstStyle/>
        <a:p>
          <a:endParaRPr lang="cs-CZ"/>
        </a:p>
      </dgm:t>
    </dgm:pt>
    <dgm:pt modelId="{3E9109A5-C48D-4D88-AF92-2B211DDA38A0}" type="sibTrans" cxnId="{B229D37B-E9C7-40B0-99D2-C4B48706A0AB}">
      <dgm:prSet/>
      <dgm:spPr/>
      <dgm:t>
        <a:bodyPr/>
        <a:lstStyle/>
        <a:p>
          <a:endParaRPr lang="cs-CZ"/>
        </a:p>
      </dgm:t>
    </dgm:pt>
    <dgm:pt modelId="{233D6064-37B1-4685-ACC5-53A30DE71C97}">
      <dgm:prSet/>
      <dgm:spPr/>
      <dgm:t>
        <a:bodyPr/>
        <a:lstStyle/>
        <a:p>
          <a:r>
            <a:rPr lang="cs-CZ" b="0"/>
            <a:t>Léčivo srovnáváno s placebem / konkurenčním léčivem / rozdílnou dávkou</a:t>
          </a:r>
          <a:endParaRPr lang="cs-CZ"/>
        </a:p>
      </dgm:t>
    </dgm:pt>
    <dgm:pt modelId="{0B76F3AE-E8C4-4288-BE66-17F6B90D9EA3}" type="parTrans" cxnId="{40328139-C5D1-426E-AB17-7754B8AC5395}">
      <dgm:prSet/>
      <dgm:spPr/>
      <dgm:t>
        <a:bodyPr/>
        <a:lstStyle/>
        <a:p>
          <a:endParaRPr lang="cs-CZ"/>
        </a:p>
      </dgm:t>
    </dgm:pt>
    <dgm:pt modelId="{39AAA2A9-7AB7-4BE0-9F0D-CB757BF170F2}" type="sibTrans" cxnId="{40328139-C5D1-426E-AB17-7754B8AC5395}">
      <dgm:prSet/>
      <dgm:spPr/>
      <dgm:t>
        <a:bodyPr/>
        <a:lstStyle/>
        <a:p>
          <a:endParaRPr lang="cs-CZ"/>
        </a:p>
      </dgm:t>
    </dgm:pt>
    <dgm:pt modelId="{94B844EF-C396-4F77-B40A-1CE0FE471F31}">
      <dgm:prSet/>
      <dgm:spPr/>
      <dgm:t>
        <a:bodyPr/>
        <a:lstStyle/>
        <a:p>
          <a:r>
            <a:rPr lang="cs-CZ" b="0"/>
            <a:t>Randomizovaná studie</a:t>
          </a:r>
          <a:endParaRPr lang="cs-CZ"/>
        </a:p>
      </dgm:t>
    </dgm:pt>
    <dgm:pt modelId="{79825609-D565-462B-AB43-3ED18256CEDB}" type="parTrans" cxnId="{151750B2-DF65-4401-9ADF-AE4DFDB8056B}">
      <dgm:prSet/>
      <dgm:spPr/>
      <dgm:t>
        <a:bodyPr/>
        <a:lstStyle/>
        <a:p>
          <a:endParaRPr lang="cs-CZ"/>
        </a:p>
      </dgm:t>
    </dgm:pt>
    <dgm:pt modelId="{E105409B-5357-4426-8106-77A0D22DBD5A}" type="sibTrans" cxnId="{151750B2-DF65-4401-9ADF-AE4DFDB8056B}">
      <dgm:prSet/>
      <dgm:spPr/>
      <dgm:t>
        <a:bodyPr/>
        <a:lstStyle/>
        <a:p>
          <a:endParaRPr lang="cs-CZ"/>
        </a:p>
      </dgm:t>
    </dgm:pt>
    <dgm:pt modelId="{3802329F-181C-402F-B3F0-E76A72BF96BF}">
      <dgm:prSet/>
      <dgm:spPr/>
      <dgm:t>
        <a:bodyPr/>
        <a:lstStyle/>
        <a:p>
          <a:pPr algn="ctr"/>
          <a:r>
            <a:rPr lang="cs-CZ" b="0" dirty="0"/>
            <a:t>Pacienti rozřazováni do skupin (experimentální/kontrolní) předem stanovenou metodou náhodného výběru</a:t>
          </a:r>
          <a:endParaRPr lang="cs-CZ" dirty="0"/>
        </a:p>
      </dgm:t>
    </dgm:pt>
    <dgm:pt modelId="{189D54B7-BEBA-46CA-87B3-6D2B56D18C35}" type="parTrans" cxnId="{27CE6F14-3E9B-473B-B782-7E39D79A6E70}">
      <dgm:prSet/>
      <dgm:spPr/>
      <dgm:t>
        <a:bodyPr/>
        <a:lstStyle/>
        <a:p>
          <a:endParaRPr lang="cs-CZ"/>
        </a:p>
      </dgm:t>
    </dgm:pt>
    <dgm:pt modelId="{83172839-AED7-4225-88C6-A8B066417C61}" type="sibTrans" cxnId="{27CE6F14-3E9B-473B-B782-7E39D79A6E70}">
      <dgm:prSet/>
      <dgm:spPr/>
      <dgm:t>
        <a:bodyPr/>
        <a:lstStyle/>
        <a:p>
          <a:endParaRPr lang="cs-CZ"/>
        </a:p>
      </dgm:t>
    </dgm:pt>
    <dgm:pt modelId="{18B9F595-0543-4B4E-9A1B-A7773C416AAA}">
      <dgm:prSet/>
      <dgm:spPr/>
      <dgm:t>
        <a:bodyPr/>
        <a:lstStyle/>
        <a:p>
          <a:r>
            <a:rPr lang="cs-CZ" b="0"/>
            <a:t>Zaslepená studie</a:t>
          </a:r>
          <a:endParaRPr lang="cs-CZ"/>
        </a:p>
      </dgm:t>
    </dgm:pt>
    <dgm:pt modelId="{FD0EAB3B-C1F5-4D36-9283-72DD3B509000}" type="parTrans" cxnId="{D4F354A3-0814-438E-BD81-FE8773ACDA21}">
      <dgm:prSet/>
      <dgm:spPr/>
      <dgm:t>
        <a:bodyPr/>
        <a:lstStyle/>
        <a:p>
          <a:endParaRPr lang="cs-CZ"/>
        </a:p>
      </dgm:t>
    </dgm:pt>
    <dgm:pt modelId="{1660C01D-CC34-4D8C-8777-F5574E8A7E7D}" type="sibTrans" cxnId="{D4F354A3-0814-438E-BD81-FE8773ACDA21}">
      <dgm:prSet/>
      <dgm:spPr/>
      <dgm:t>
        <a:bodyPr/>
        <a:lstStyle/>
        <a:p>
          <a:endParaRPr lang="cs-CZ"/>
        </a:p>
      </dgm:t>
    </dgm:pt>
    <dgm:pt modelId="{CBF8B622-DC19-4A6D-B6C5-2411BAA50078}">
      <dgm:prSet/>
      <dgm:spPr/>
      <dgm:t>
        <a:bodyPr/>
        <a:lstStyle/>
        <a:p>
          <a:r>
            <a:rPr lang="cs-CZ" b="0"/>
            <a:t>Pacient (u dvojitě zaslepených i lékař) neví, do jaké skupiny byl zařazen a jakou léčbu tedy bere</a:t>
          </a:r>
          <a:endParaRPr lang="cs-CZ"/>
        </a:p>
      </dgm:t>
    </dgm:pt>
    <dgm:pt modelId="{3FE19569-1A45-45A3-952A-E0D06069F555}" type="parTrans" cxnId="{FD5AE920-E95A-47DC-9020-668830032877}">
      <dgm:prSet/>
      <dgm:spPr/>
      <dgm:t>
        <a:bodyPr/>
        <a:lstStyle/>
        <a:p>
          <a:endParaRPr lang="cs-CZ"/>
        </a:p>
      </dgm:t>
    </dgm:pt>
    <dgm:pt modelId="{C9E400E3-E6E8-4B41-BE63-B9B5A20676A0}" type="sibTrans" cxnId="{FD5AE920-E95A-47DC-9020-668830032877}">
      <dgm:prSet/>
      <dgm:spPr/>
      <dgm:t>
        <a:bodyPr/>
        <a:lstStyle/>
        <a:p>
          <a:endParaRPr lang="cs-CZ"/>
        </a:p>
      </dgm:t>
    </dgm:pt>
    <dgm:pt modelId="{0DE8B2C8-63DE-4BEE-B84B-6423451855FA}" type="pres">
      <dgm:prSet presAssocID="{109F7376-3F7E-4E77-9D1A-EB706B10998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9B1FA91-A14B-4FA5-B7AA-6C5D9B72A444}" type="pres">
      <dgm:prSet presAssocID="{8672C1A1-CFAB-4E23-A81A-111591B6B3AE}" presName="root" presStyleCnt="0"/>
      <dgm:spPr/>
    </dgm:pt>
    <dgm:pt modelId="{D91C2863-870B-4BC7-B9F8-0B51B78C1A8D}" type="pres">
      <dgm:prSet presAssocID="{8672C1A1-CFAB-4E23-A81A-111591B6B3AE}" presName="rootComposite" presStyleCnt="0"/>
      <dgm:spPr/>
    </dgm:pt>
    <dgm:pt modelId="{C081588A-2F3D-4A0C-BCD9-1B4F36FA9073}" type="pres">
      <dgm:prSet presAssocID="{8672C1A1-CFAB-4E23-A81A-111591B6B3AE}" presName="rootText" presStyleLbl="node1" presStyleIdx="0" presStyleCnt="3"/>
      <dgm:spPr/>
    </dgm:pt>
    <dgm:pt modelId="{84E45F93-E78A-4FE5-9076-302B6EE64940}" type="pres">
      <dgm:prSet presAssocID="{8672C1A1-CFAB-4E23-A81A-111591B6B3AE}" presName="rootConnector" presStyleLbl="node1" presStyleIdx="0" presStyleCnt="3"/>
      <dgm:spPr/>
    </dgm:pt>
    <dgm:pt modelId="{8F076670-900D-436E-999D-25E83A9E66EA}" type="pres">
      <dgm:prSet presAssocID="{8672C1A1-CFAB-4E23-A81A-111591B6B3AE}" presName="childShape" presStyleCnt="0"/>
      <dgm:spPr/>
    </dgm:pt>
    <dgm:pt modelId="{21CDD60E-AE00-4BB6-A3A9-E61855AF95DD}" type="pres">
      <dgm:prSet presAssocID="{0B76F3AE-E8C4-4288-BE66-17F6B90D9EA3}" presName="Name13" presStyleLbl="parChTrans1D2" presStyleIdx="0" presStyleCnt="3"/>
      <dgm:spPr/>
    </dgm:pt>
    <dgm:pt modelId="{F128A7B7-BC98-4D32-85DC-D1E8A033B938}" type="pres">
      <dgm:prSet presAssocID="{233D6064-37B1-4685-ACC5-53A30DE71C97}" presName="childText" presStyleLbl="bgAcc1" presStyleIdx="0" presStyleCnt="3">
        <dgm:presLayoutVars>
          <dgm:bulletEnabled val="1"/>
        </dgm:presLayoutVars>
      </dgm:prSet>
      <dgm:spPr/>
    </dgm:pt>
    <dgm:pt modelId="{9F60919C-2071-463C-8BD0-D5C34D1F38CF}" type="pres">
      <dgm:prSet presAssocID="{94B844EF-C396-4F77-B40A-1CE0FE471F31}" presName="root" presStyleCnt="0"/>
      <dgm:spPr/>
    </dgm:pt>
    <dgm:pt modelId="{A9BBD4EC-CEB8-4001-9AA3-611A35C15672}" type="pres">
      <dgm:prSet presAssocID="{94B844EF-C396-4F77-B40A-1CE0FE471F31}" presName="rootComposite" presStyleCnt="0"/>
      <dgm:spPr/>
    </dgm:pt>
    <dgm:pt modelId="{EFE9B4B2-E144-495F-998B-F8C6CDAFC75C}" type="pres">
      <dgm:prSet presAssocID="{94B844EF-C396-4F77-B40A-1CE0FE471F31}" presName="rootText" presStyleLbl="node1" presStyleIdx="1" presStyleCnt="3"/>
      <dgm:spPr/>
    </dgm:pt>
    <dgm:pt modelId="{E04583F6-B616-4D80-9596-C42298047F42}" type="pres">
      <dgm:prSet presAssocID="{94B844EF-C396-4F77-B40A-1CE0FE471F31}" presName="rootConnector" presStyleLbl="node1" presStyleIdx="1" presStyleCnt="3"/>
      <dgm:spPr/>
    </dgm:pt>
    <dgm:pt modelId="{B5FB4EA4-D8A4-434A-B90B-837401977272}" type="pres">
      <dgm:prSet presAssocID="{94B844EF-C396-4F77-B40A-1CE0FE471F31}" presName="childShape" presStyleCnt="0"/>
      <dgm:spPr/>
    </dgm:pt>
    <dgm:pt modelId="{EFBCF74D-2A15-4BE7-B928-7EA5E5A7C7B4}" type="pres">
      <dgm:prSet presAssocID="{189D54B7-BEBA-46CA-87B3-6D2B56D18C35}" presName="Name13" presStyleLbl="parChTrans1D2" presStyleIdx="1" presStyleCnt="3"/>
      <dgm:spPr/>
    </dgm:pt>
    <dgm:pt modelId="{EFCD7A22-DFD5-48E3-9C61-CE389A47AB1A}" type="pres">
      <dgm:prSet presAssocID="{3802329F-181C-402F-B3F0-E76A72BF96BF}" presName="childText" presStyleLbl="bgAcc1" presStyleIdx="1" presStyleCnt="3">
        <dgm:presLayoutVars>
          <dgm:bulletEnabled val="1"/>
        </dgm:presLayoutVars>
      </dgm:prSet>
      <dgm:spPr/>
    </dgm:pt>
    <dgm:pt modelId="{5E827B0E-5A4E-4297-99B8-A8216D559A67}" type="pres">
      <dgm:prSet presAssocID="{18B9F595-0543-4B4E-9A1B-A7773C416AAA}" presName="root" presStyleCnt="0"/>
      <dgm:spPr/>
    </dgm:pt>
    <dgm:pt modelId="{99073C27-0C7D-4DAA-B6A3-B298758A3083}" type="pres">
      <dgm:prSet presAssocID="{18B9F595-0543-4B4E-9A1B-A7773C416AAA}" presName="rootComposite" presStyleCnt="0"/>
      <dgm:spPr/>
    </dgm:pt>
    <dgm:pt modelId="{D7B970A7-3D55-4032-BB44-96ABBEDAE4C6}" type="pres">
      <dgm:prSet presAssocID="{18B9F595-0543-4B4E-9A1B-A7773C416AAA}" presName="rootText" presStyleLbl="node1" presStyleIdx="2" presStyleCnt="3"/>
      <dgm:spPr/>
    </dgm:pt>
    <dgm:pt modelId="{F8C68337-53D9-443D-BE74-8E181D9E5C61}" type="pres">
      <dgm:prSet presAssocID="{18B9F595-0543-4B4E-9A1B-A7773C416AAA}" presName="rootConnector" presStyleLbl="node1" presStyleIdx="2" presStyleCnt="3"/>
      <dgm:spPr/>
    </dgm:pt>
    <dgm:pt modelId="{1EAC338F-FBB4-4DE2-85A8-7358E21BAB7A}" type="pres">
      <dgm:prSet presAssocID="{18B9F595-0543-4B4E-9A1B-A7773C416AAA}" presName="childShape" presStyleCnt="0"/>
      <dgm:spPr/>
    </dgm:pt>
    <dgm:pt modelId="{4A49BC4A-E016-4585-BFE0-A55ADB1AFE90}" type="pres">
      <dgm:prSet presAssocID="{3FE19569-1A45-45A3-952A-E0D06069F555}" presName="Name13" presStyleLbl="parChTrans1D2" presStyleIdx="2" presStyleCnt="3"/>
      <dgm:spPr/>
    </dgm:pt>
    <dgm:pt modelId="{229D832B-8693-438A-8DDE-BB849B1DFAB2}" type="pres">
      <dgm:prSet presAssocID="{CBF8B622-DC19-4A6D-B6C5-2411BAA50078}" presName="childText" presStyleLbl="bgAcc1" presStyleIdx="2" presStyleCnt="3">
        <dgm:presLayoutVars>
          <dgm:bulletEnabled val="1"/>
        </dgm:presLayoutVars>
      </dgm:prSet>
      <dgm:spPr/>
    </dgm:pt>
  </dgm:ptLst>
  <dgm:cxnLst>
    <dgm:cxn modelId="{6C1A9300-8A92-4DE6-9A0D-68689701B96A}" type="presOf" srcId="{94B844EF-C396-4F77-B40A-1CE0FE471F31}" destId="{EFE9B4B2-E144-495F-998B-F8C6CDAFC75C}" srcOrd="0" destOrd="0" presId="urn:microsoft.com/office/officeart/2005/8/layout/hierarchy3"/>
    <dgm:cxn modelId="{B87D0B0D-F79F-4E85-B062-62A00430BE0A}" type="presOf" srcId="{3FE19569-1A45-45A3-952A-E0D06069F555}" destId="{4A49BC4A-E016-4585-BFE0-A55ADB1AFE90}" srcOrd="0" destOrd="0" presId="urn:microsoft.com/office/officeart/2005/8/layout/hierarchy3"/>
    <dgm:cxn modelId="{27CE6F14-3E9B-473B-B782-7E39D79A6E70}" srcId="{94B844EF-C396-4F77-B40A-1CE0FE471F31}" destId="{3802329F-181C-402F-B3F0-E76A72BF96BF}" srcOrd="0" destOrd="0" parTransId="{189D54B7-BEBA-46CA-87B3-6D2B56D18C35}" sibTransId="{83172839-AED7-4225-88C6-A8B066417C61}"/>
    <dgm:cxn modelId="{0605271A-07DD-4CB8-B942-FDFCFDE6C7FE}" type="presOf" srcId="{94B844EF-C396-4F77-B40A-1CE0FE471F31}" destId="{E04583F6-B616-4D80-9596-C42298047F42}" srcOrd="1" destOrd="0" presId="urn:microsoft.com/office/officeart/2005/8/layout/hierarchy3"/>
    <dgm:cxn modelId="{18BE9A20-CA23-4E42-854F-F9ECA6F4FCEB}" type="presOf" srcId="{0B76F3AE-E8C4-4288-BE66-17F6B90D9EA3}" destId="{21CDD60E-AE00-4BB6-A3A9-E61855AF95DD}" srcOrd="0" destOrd="0" presId="urn:microsoft.com/office/officeart/2005/8/layout/hierarchy3"/>
    <dgm:cxn modelId="{FD5AE920-E95A-47DC-9020-668830032877}" srcId="{18B9F595-0543-4B4E-9A1B-A7773C416AAA}" destId="{CBF8B622-DC19-4A6D-B6C5-2411BAA50078}" srcOrd="0" destOrd="0" parTransId="{3FE19569-1A45-45A3-952A-E0D06069F555}" sibTransId="{C9E400E3-E6E8-4B41-BE63-B9B5A20676A0}"/>
    <dgm:cxn modelId="{40328139-C5D1-426E-AB17-7754B8AC5395}" srcId="{8672C1A1-CFAB-4E23-A81A-111591B6B3AE}" destId="{233D6064-37B1-4685-ACC5-53A30DE71C97}" srcOrd="0" destOrd="0" parTransId="{0B76F3AE-E8C4-4288-BE66-17F6B90D9EA3}" sibTransId="{39AAA2A9-7AB7-4BE0-9F0D-CB757BF170F2}"/>
    <dgm:cxn modelId="{B149D23D-1653-4B9D-87CC-27B2BDFC59A6}" type="presOf" srcId="{CBF8B622-DC19-4A6D-B6C5-2411BAA50078}" destId="{229D832B-8693-438A-8DDE-BB849B1DFAB2}" srcOrd="0" destOrd="0" presId="urn:microsoft.com/office/officeart/2005/8/layout/hierarchy3"/>
    <dgm:cxn modelId="{7ED44067-3DFB-418F-B505-A4538D7B8C01}" type="presOf" srcId="{109F7376-3F7E-4E77-9D1A-EB706B10998F}" destId="{0DE8B2C8-63DE-4BEE-B84B-6423451855FA}" srcOrd="0" destOrd="0" presId="urn:microsoft.com/office/officeart/2005/8/layout/hierarchy3"/>
    <dgm:cxn modelId="{D4A52979-D135-4E9A-BBAD-4E791BCD39C0}" type="presOf" srcId="{18B9F595-0543-4B4E-9A1B-A7773C416AAA}" destId="{F8C68337-53D9-443D-BE74-8E181D9E5C61}" srcOrd="1" destOrd="0" presId="urn:microsoft.com/office/officeart/2005/8/layout/hierarchy3"/>
    <dgm:cxn modelId="{B229D37B-E9C7-40B0-99D2-C4B48706A0AB}" srcId="{109F7376-3F7E-4E77-9D1A-EB706B10998F}" destId="{8672C1A1-CFAB-4E23-A81A-111591B6B3AE}" srcOrd="0" destOrd="0" parTransId="{D5DDF9FF-4004-4FDC-9346-F1399FF9327A}" sibTransId="{3E9109A5-C48D-4D88-AF92-2B211DDA38A0}"/>
    <dgm:cxn modelId="{E014907D-8D63-4801-A8D4-97CAC445B4D3}" type="presOf" srcId="{18B9F595-0543-4B4E-9A1B-A7773C416AAA}" destId="{D7B970A7-3D55-4032-BB44-96ABBEDAE4C6}" srcOrd="0" destOrd="0" presId="urn:microsoft.com/office/officeart/2005/8/layout/hierarchy3"/>
    <dgm:cxn modelId="{7F140C88-5FFF-4195-96B2-B5F7608D9BBA}" type="presOf" srcId="{189D54B7-BEBA-46CA-87B3-6D2B56D18C35}" destId="{EFBCF74D-2A15-4BE7-B928-7EA5E5A7C7B4}" srcOrd="0" destOrd="0" presId="urn:microsoft.com/office/officeart/2005/8/layout/hierarchy3"/>
    <dgm:cxn modelId="{983F728F-F1D0-4A93-B4F3-629B337D4670}" type="presOf" srcId="{8672C1A1-CFAB-4E23-A81A-111591B6B3AE}" destId="{C081588A-2F3D-4A0C-BCD9-1B4F36FA9073}" srcOrd="0" destOrd="0" presId="urn:microsoft.com/office/officeart/2005/8/layout/hierarchy3"/>
    <dgm:cxn modelId="{D4F354A3-0814-438E-BD81-FE8773ACDA21}" srcId="{109F7376-3F7E-4E77-9D1A-EB706B10998F}" destId="{18B9F595-0543-4B4E-9A1B-A7773C416AAA}" srcOrd="2" destOrd="0" parTransId="{FD0EAB3B-C1F5-4D36-9283-72DD3B509000}" sibTransId="{1660C01D-CC34-4D8C-8777-F5574E8A7E7D}"/>
    <dgm:cxn modelId="{151750B2-DF65-4401-9ADF-AE4DFDB8056B}" srcId="{109F7376-3F7E-4E77-9D1A-EB706B10998F}" destId="{94B844EF-C396-4F77-B40A-1CE0FE471F31}" srcOrd="1" destOrd="0" parTransId="{79825609-D565-462B-AB43-3ED18256CEDB}" sibTransId="{E105409B-5357-4426-8106-77A0D22DBD5A}"/>
    <dgm:cxn modelId="{075784E4-D2AE-4F5F-8307-D07FD99D67ED}" type="presOf" srcId="{3802329F-181C-402F-B3F0-E76A72BF96BF}" destId="{EFCD7A22-DFD5-48E3-9C61-CE389A47AB1A}" srcOrd="0" destOrd="0" presId="urn:microsoft.com/office/officeart/2005/8/layout/hierarchy3"/>
    <dgm:cxn modelId="{332C8DE7-7D5C-4B40-8A4B-395618067113}" type="presOf" srcId="{233D6064-37B1-4685-ACC5-53A30DE71C97}" destId="{F128A7B7-BC98-4D32-85DC-D1E8A033B938}" srcOrd="0" destOrd="0" presId="urn:microsoft.com/office/officeart/2005/8/layout/hierarchy3"/>
    <dgm:cxn modelId="{320E21EF-A80B-4C0B-98DA-391EBECDBA0E}" type="presOf" srcId="{8672C1A1-CFAB-4E23-A81A-111591B6B3AE}" destId="{84E45F93-E78A-4FE5-9076-302B6EE64940}" srcOrd="1" destOrd="0" presId="urn:microsoft.com/office/officeart/2005/8/layout/hierarchy3"/>
    <dgm:cxn modelId="{E9C5C912-86A7-476C-8609-D7911E37B742}" type="presParOf" srcId="{0DE8B2C8-63DE-4BEE-B84B-6423451855FA}" destId="{A9B1FA91-A14B-4FA5-B7AA-6C5D9B72A444}" srcOrd="0" destOrd="0" presId="urn:microsoft.com/office/officeart/2005/8/layout/hierarchy3"/>
    <dgm:cxn modelId="{C7F5B41C-ACF0-479F-9175-11753E8ACE66}" type="presParOf" srcId="{A9B1FA91-A14B-4FA5-B7AA-6C5D9B72A444}" destId="{D91C2863-870B-4BC7-B9F8-0B51B78C1A8D}" srcOrd="0" destOrd="0" presId="urn:microsoft.com/office/officeart/2005/8/layout/hierarchy3"/>
    <dgm:cxn modelId="{191D2237-B3DB-47CB-A16B-9266480D3114}" type="presParOf" srcId="{D91C2863-870B-4BC7-B9F8-0B51B78C1A8D}" destId="{C081588A-2F3D-4A0C-BCD9-1B4F36FA9073}" srcOrd="0" destOrd="0" presId="urn:microsoft.com/office/officeart/2005/8/layout/hierarchy3"/>
    <dgm:cxn modelId="{57174497-7F4B-4882-ABFE-7455C66EEFE6}" type="presParOf" srcId="{D91C2863-870B-4BC7-B9F8-0B51B78C1A8D}" destId="{84E45F93-E78A-4FE5-9076-302B6EE64940}" srcOrd="1" destOrd="0" presId="urn:microsoft.com/office/officeart/2005/8/layout/hierarchy3"/>
    <dgm:cxn modelId="{99C262EB-9C0A-488C-8A2A-6383C4CFAA90}" type="presParOf" srcId="{A9B1FA91-A14B-4FA5-B7AA-6C5D9B72A444}" destId="{8F076670-900D-436E-999D-25E83A9E66EA}" srcOrd="1" destOrd="0" presId="urn:microsoft.com/office/officeart/2005/8/layout/hierarchy3"/>
    <dgm:cxn modelId="{BE1C63CA-AE73-4386-9649-0B5AB7259797}" type="presParOf" srcId="{8F076670-900D-436E-999D-25E83A9E66EA}" destId="{21CDD60E-AE00-4BB6-A3A9-E61855AF95DD}" srcOrd="0" destOrd="0" presId="urn:microsoft.com/office/officeart/2005/8/layout/hierarchy3"/>
    <dgm:cxn modelId="{EDDB135F-9648-49B9-A2EB-761510102183}" type="presParOf" srcId="{8F076670-900D-436E-999D-25E83A9E66EA}" destId="{F128A7B7-BC98-4D32-85DC-D1E8A033B938}" srcOrd="1" destOrd="0" presId="urn:microsoft.com/office/officeart/2005/8/layout/hierarchy3"/>
    <dgm:cxn modelId="{9A015F89-AF0A-4FAB-8650-20DDC03B6492}" type="presParOf" srcId="{0DE8B2C8-63DE-4BEE-B84B-6423451855FA}" destId="{9F60919C-2071-463C-8BD0-D5C34D1F38CF}" srcOrd="1" destOrd="0" presId="urn:microsoft.com/office/officeart/2005/8/layout/hierarchy3"/>
    <dgm:cxn modelId="{836FBF8A-49DA-4D4A-897D-0F4B0FD4D90B}" type="presParOf" srcId="{9F60919C-2071-463C-8BD0-D5C34D1F38CF}" destId="{A9BBD4EC-CEB8-4001-9AA3-611A35C15672}" srcOrd="0" destOrd="0" presId="urn:microsoft.com/office/officeart/2005/8/layout/hierarchy3"/>
    <dgm:cxn modelId="{BD83312C-E3E6-49B1-9CAC-0A78B0F0C88F}" type="presParOf" srcId="{A9BBD4EC-CEB8-4001-9AA3-611A35C15672}" destId="{EFE9B4B2-E144-495F-998B-F8C6CDAFC75C}" srcOrd="0" destOrd="0" presId="urn:microsoft.com/office/officeart/2005/8/layout/hierarchy3"/>
    <dgm:cxn modelId="{AD68F785-5AC3-4ADB-9730-BC6CEBC70322}" type="presParOf" srcId="{A9BBD4EC-CEB8-4001-9AA3-611A35C15672}" destId="{E04583F6-B616-4D80-9596-C42298047F42}" srcOrd="1" destOrd="0" presId="urn:microsoft.com/office/officeart/2005/8/layout/hierarchy3"/>
    <dgm:cxn modelId="{E6C77DD9-CA9F-4748-9EAF-FC2D6F4CDB63}" type="presParOf" srcId="{9F60919C-2071-463C-8BD0-D5C34D1F38CF}" destId="{B5FB4EA4-D8A4-434A-B90B-837401977272}" srcOrd="1" destOrd="0" presId="urn:microsoft.com/office/officeart/2005/8/layout/hierarchy3"/>
    <dgm:cxn modelId="{E90C48DA-8BAA-440D-9AFF-8C20A28EAFC2}" type="presParOf" srcId="{B5FB4EA4-D8A4-434A-B90B-837401977272}" destId="{EFBCF74D-2A15-4BE7-B928-7EA5E5A7C7B4}" srcOrd="0" destOrd="0" presId="urn:microsoft.com/office/officeart/2005/8/layout/hierarchy3"/>
    <dgm:cxn modelId="{D9798CE7-B563-4274-ADBA-9A8E990B8725}" type="presParOf" srcId="{B5FB4EA4-D8A4-434A-B90B-837401977272}" destId="{EFCD7A22-DFD5-48E3-9C61-CE389A47AB1A}" srcOrd="1" destOrd="0" presId="urn:microsoft.com/office/officeart/2005/8/layout/hierarchy3"/>
    <dgm:cxn modelId="{E525BAA1-58A0-407C-B79E-1CB6B830EE98}" type="presParOf" srcId="{0DE8B2C8-63DE-4BEE-B84B-6423451855FA}" destId="{5E827B0E-5A4E-4297-99B8-A8216D559A67}" srcOrd="2" destOrd="0" presId="urn:microsoft.com/office/officeart/2005/8/layout/hierarchy3"/>
    <dgm:cxn modelId="{FCC13A5A-F423-4DD1-BF1D-87EA24912BF1}" type="presParOf" srcId="{5E827B0E-5A4E-4297-99B8-A8216D559A67}" destId="{99073C27-0C7D-4DAA-B6A3-B298758A3083}" srcOrd="0" destOrd="0" presId="urn:microsoft.com/office/officeart/2005/8/layout/hierarchy3"/>
    <dgm:cxn modelId="{3F7EC444-D6B9-46D7-8CB0-B162A881C931}" type="presParOf" srcId="{99073C27-0C7D-4DAA-B6A3-B298758A3083}" destId="{D7B970A7-3D55-4032-BB44-96ABBEDAE4C6}" srcOrd="0" destOrd="0" presId="urn:microsoft.com/office/officeart/2005/8/layout/hierarchy3"/>
    <dgm:cxn modelId="{D7F5F191-6FCF-4D7C-BCBC-E833BB862DD9}" type="presParOf" srcId="{99073C27-0C7D-4DAA-B6A3-B298758A3083}" destId="{F8C68337-53D9-443D-BE74-8E181D9E5C61}" srcOrd="1" destOrd="0" presId="urn:microsoft.com/office/officeart/2005/8/layout/hierarchy3"/>
    <dgm:cxn modelId="{68A115BA-BB96-48A5-943D-C37F984EAFE8}" type="presParOf" srcId="{5E827B0E-5A4E-4297-99B8-A8216D559A67}" destId="{1EAC338F-FBB4-4DE2-85A8-7358E21BAB7A}" srcOrd="1" destOrd="0" presId="urn:microsoft.com/office/officeart/2005/8/layout/hierarchy3"/>
    <dgm:cxn modelId="{4F28AFF2-EF42-4FA4-9909-3345A764C147}" type="presParOf" srcId="{1EAC338F-FBB4-4DE2-85A8-7358E21BAB7A}" destId="{4A49BC4A-E016-4585-BFE0-A55ADB1AFE90}" srcOrd="0" destOrd="0" presId="urn:microsoft.com/office/officeart/2005/8/layout/hierarchy3"/>
    <dgm:cxn modelId="{F6BAE059-4B09-48CB-9803-B81D7B7C48DA}" type="presParOf" srcId="{1EAC338F-FBB4-4DE2-85A8-7358E21BAB7A}" destId="{229D832B-8693-438A-8DDE-BB849B1DFAB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9DAE1BDE-10A3-4499-908E-1E03C2FEB67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8129193-1732-4D22-8468-00C996035CAA}">
      <dgm:prSet/>
      <dgm:spPr/>
      <dgm:t>
        <a:bodyPr/>
        <a:lstStyle/>
        <a:p>
          <a:pPr algn="ctr"/>
          <a:r>
            <a:rPr lang="cs-CZ" b="0" dirty="0"/>
            <a:t>Po Fázi III následuje </a:t>
          </a:r>
          <a:r>
            <a:rPr lang="cs-CZ" b="1" dirty="0"/>
            <a:t>registrace</a:t>
          </a:r>
          <a:r>
            <a:rPr lang="cs-CZ" b="0" dirty="0"/>
            <a:t> léčivého přípravku</a:t>
          </a:r>
          <a:endParaRPr lang="cs-CZ" dirty="0"/>
        </a:p>
      </dgm:t>
    </dgm:pt>
    <dgm:pt modelId="{9DA127A9-C1A7-4F1C-8EFF-5D7AB0A27273}" type="parTrans" cxnId="{CDDE0CFD-9ECE-4EEA-B383-2171BBCDB7AF}">
      <dgm:prSet/>
      <dgm:spPr/>
      <dgm:t>
        <a:bodyPr/>
        <a:lstStyle/>
        <a:p>
          <a:endParaRPr lang="cs-CZ"/>
        </a:p>
      </dgm:t>
    </dgm:pt>
    <dgm:pt modelId="{735C1F03-45D3-4E9D-BCFE-4DFFF7321D3B}" type="sibTrans" cxnId="{CDDE0CFD-9ECE-4EEA-B383-2171BBCDB7AF}">
      <dgm:prSet/>
      <dgm:spPr/>
      <dgm:t>
        <a:bodyPr/>
        <a:lstStyle/>
        <a:p>
          <a:endParaRPr lang="cs-CZ"/>
        </a:p>
      </dgm:t>
    </dgm:pt>
    <dgm:pt modelId="{3BCF2E90-C6F2-4854-937B-A731462ED60F}" type="pres">
      <dgm:prSet presAssocID="{9DAE1BDE-10A3-4499-908E-1E03C2FEB678}" presName="linear" presStyleCnt="0">
        <dgm:presLayoutVars>
          <dgm:animLvl val="lvl"/>
          <dgm:resizeHandles val="exact"/>
        </dgm:presLayoutVars>
      </dgm:prSet>
      <dgm:spPr/>
    </dgm:pt>
    <dgm:pt modelId="{0A72C56C-0944-4948-ACA6-774EBF832BF3}" type="pres">
      <dgm:prSet presAssocID="{F8129193-1732-4D22-8468-00C996035CAA}" presName="parentText" presStyleLbl="node1" presStyleIdx="0" presStyleCnt="1" custLinFactNeighborY="-13360">
        <dgm:presLayoutVars>
          <dgm:chMax val="0"/>
          <dgm:bulletEnabled val="1"/>
        </dgm:presLayoutVars>
      </dgm:prSet>
      <dgm:spPr/>
    </dgm:pt>
  </dgm:ptLst>
  <dgm:cxnLst>
    <dgm:cxn modelId="{E006C43F-8FA4-41AB-881E-9D153FDDFF49}" type="presOf" srcId="{F8129193-1732-4D22-8468-00C996035CAA}" destId="{0A72C56C-0944-4948-ACA6-774EBF832BF3}" srcOrd="0" destOrd="0" presId="urn:microsoft.com/office/officeart/2005/8/layout/vList2"/>
    <dgm:cxn modelId="{1C0ACDF8-CB17-4C9B-93EE-34A0D9BEAA86}" type="presOf" srcId="{9DAE1BDE-10A3-4499-908E-1E03C2FEB678}" destId="{3BCF2E90-C6F2-4854-937B-A731462ED60F}" srcOrd="0" destOrd="0" presId="urn:microsoft.com/office/officeart/2005/8/layout/vList2"/>
    <dgm:cxn modelId="{CDDE0CFD-9ECE-4EEA-B383-2171BBCDB7AF}" srcId="{9DAE1BDE-10A3-4499-908E-1E03C2FEB678}" destId="{F8129193-1732-4D22-8468-00C996035CAA}" srcOrd="0" destOrd="0" parTransId="{9DA127A9-C1A7-4F1C-8EFF-5D7AB0A27273}" sibTransId="{735C1F03-45D3-4E9D-BCFE-4DFFF7321D3B}"/>
    <dgm:cxn modelId="{FFD053FC-E79D-4BC8-BF3F-D442E1A5710C}" type="presParOf" srcId="{3BCF2E90-C6F2-4854-937B-A731462ED60F}" destId="{0A72C56C-0944-4948-ACA6-774EBF832BF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D149983D-6723-436C-992A-718E6D9624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112490B-733E-43E9-A32A-75018492953F}">
      <dgm:prSet/>
      <dgm:spPr/>
      <dgm:t>
        <a:bodyPr/>
        <a:lstStyle/>
        <a:p>
          <a:r>
            <a:rPr lang="cs-CZ" b="0"/>
            <a:t>Sledování dlouhodobé bezpečnosti v reálné populaci v podmínkách běžné klinické praxe</a:t>
          </a:r>
          <a:endParaRPr lang="cs-CZ"/>
        </a:p>
      </dgm:t>
    </dgm:pt>
    <dgm:pt modelId="{BA582236-D600-48A0-BDA3-E5586ECDABD5}" type="parTrans" cxnId="{21B5EC69-C427-4474-B68B-C3EB71FAB8BA}">
      <dgm:prSet/>
      <dgm:spPr/>
      <dgm:t>
        <a:bodyPr/>
        <a:lstStyle/>
        <a:p>
          <a:endParaRPr lang="cs-CZ"/>
        </a:p>
      </dgm:t>
    </dgm:pt>
    <dgm:pt modelId="{7BD9F169-18C5-4828-AC12-9ACB7A544F06}" type="sibTrans" cxnId="{21B5EC69-C427-4474-B68B-C3EB71FAB8BA}">
      <dgm:prSet/>
      <dgm:spPr/>
      <dgm:t>
        <a:bodyPr/>
        <a:lstStyle/>
        <a:p>
          <a:endParaRPr lang="cs-CZ"/>
        </a:p>
      </dgm:t>
    </dgm:pt>
    <dgm:pt modelId="{217B3441-71DC-4176-9B9A-DDBA10AD7215}">
      <dgm:prSet/>
      <dgm:spPr/>
      <dgm:t>
        <a:bodyPr/>
        <a:lstStyle/>
        <a:p>
          <a:r>
            <a:rPr lang="cs-CZ" b="0"/>
            <a:t>Shromažďují se informace </a:t>
          </a:r>
          <a:endParaRPr lang="cs-CZ"/>
        </a:p>
      </dgm:t>
    </dgm:pt>
    <dgm:pt modelId="{23053DF7-ACD6-48E8-95CA-38EB2F516ECC}" type="parTrans" cxnId="{77B26025-B17A-4084-9730-57CC26351193}">
      <dgm:prSet/>
      <dgm:spPr/>
      <dgm:t>
        <a:bodyPr/>
        <a:lstStyle/>
        <a:p>
          <a:endParaRPr lang="cs-CZ"/>
        </a:p>
      </dgm:t>
    </dgm:pt>
    <dgm:pt modelId="{3F70DEEF-5F99-4CCE-AA1E-6BC73FF482C4}" type="sibTrans" cxnId="{77B26025-B17A-4084-9730-57CC26351193}">
      <dgm:prSet/>
      <dgm:spPr/>
      <dgm:t>
        <a:bodyPr/>
        <a:lstStyle/>
        <a:p>
          <a:endParaRPr lang="cs-CZ"/>
        </a:p>
      </dgm:t>
    </dgm:pt>
    <dgm:pt modelId="{32350C07-3762-42E4-B046-A65FB4D8ECD0}">
      <dgm:prSet/>
      <dgm:spPr/>
      <dgm:t>
        <a:bodyPr/>
        <a:lstStyle/>
        <a:p>
          <a:r>
            <a:rPr lang="cs-CZ" b="0"/>
            <a:t>o výskytu nežádoucích účinků</a:t>
          </a:r>
          <a:endParaRPr lang="cs-CZ"/>
        </a:p>
      </dgm:t>
    </dgm:pt>
    <dgm:pt modelId="{C68F44B9-534A-4E53-905C-6943ED65BB95}" type="parTrans" cxnId="{0776E221-05E2-4CAA-BD52-BC9E2A865CEE}">
      <dgm:prSet/>
      <dgm:spPr/>
      <dgm:t>
        <a:bodyPr/>
        <a:lstStyle/>
        <a:p>
          <a:endParaRPr lang="cs-CZ"/>
        </a:p>
      </dgm:t>
    </dgm:pt>
    <dgm:pt modelId="{14D32667-E6B9-422C-B562-C857C5B4CADE}" type="sibTrans" cxnId="{0776E221-05E2-4CAA-BD52-BC9E2A865CEE}">
      <dgm:prSet/>
      <dgm:spPr/>
      <dgm:t>
        <a:bodyPr/>
        <a:lstStyle/>
        <a:p>
          <a:endParaRPr lang="cs-CZ"/>
        </a:p>
      </dgm:t>
    </dgm:pt>
    <dgm:pt modelId="{D93D5083-315B-469A-8FB3-534ECFEBA483}">
      <dgm:prSet/>
      <dgm:spPr/>
      <dgm:t>
        <a:bodyPr/>
        <a:lstStyle/>
        <a:p>
          <a:r>
            <a:rPr lang="cs-CZ" b="0"/>
            <a:t>o účincích při dlouhodobém podávání</a:t>
          </a:r>
          <a:endParaRPr lang="cs-CZ"/>
        </a:p>
      </dgm:t>
    </dgm:pt>
    <dgm:pt modelId="{64E30880-69D4-4A8C-B185-A42FBDB18B02}" type="parTrans" cxnId="{2D20D762-F488-4B32-AE15-D4E502D46769}">
      <dgm:prSet/>
      <dgm:spPr/>
      <dgm:t>
        <a:bodyPr/>
        <a:lstStyle/>
        <a:p>
          <a:endParaRPr lang="cs-CZ"/>
        </a:p>
      </dgm:t>
    </dgm:pt>
    <dgm:pt modelId="{4FB67494-DE91-462A-94F9-8D3B5C4CA13D}" type="sibTrans" cxnId="{2D20D762-F488-4B32-AE15-D4E502D46769}">
      <dgm:prSet/>
      <dgm:spPr/>
      <dgm:t>
        <a:bodyPr/>
        <a:lstStyle/>
        <a:p>
          <a:endParaRPr lang="cs-CZ"/>
        </a:p>
      </dgm:t>
    </dgm:pt>
    <dgm:pt modelId="{2955FDCF-AAA6-4761-B454-0B46855730D0}">
      <dgm:prSet/>
      <dgm:spPr/>
      <dgm:t>
        <a:bodyPr/>
        <a:lstStyle/>
        <a:p>
          <a:r>
            <a:rPr lang="cs-CZ" b="0"/>
            <a:t>nové informace o možných interakcích s jinými léky</a:t>
          </a:r>
          <a:endParaRPr lang="cs-CZ"/>
        </a:p>
      </dgm:t>
    </dgm:pt>
    <dgm:pt modelId="{77B30C5A-3F44-4F02-8202-AADFA6673888}" type="parTrans" cxnId="{740F1159-D1CF-42CA-92DC-2DA79C856278}">
      <dgm:prSet/>
      <dgm:spPr/>
      <dgm:t>
        <a:bodyPr/>
        <a:lstStyle/>
        <a:p>
          <a:endParaRPr lang="cs-CZ"/>
        </a:p>
      </dgm:t>
    </dgm:pt>
    <dgm:pt modelId="{03FF2A89-4F61-4CA2-B05A-D3C25264F5E5}" type="sibTrans" cxnId="{740F1159-D1CF-42CA-92DC-2DA79C856278}">
      <dgm:prSet/>
      <dgm:spPr/>
      <dgm:t>
        <a:bodyPr/>
        <a:lstStyle/>
        <a:p>
          <a:endParaRPr lang="cs-CZ"/>
        </a:p>
      </dgm:t>
    </dgm:pt>
    <dgm:pt modelId="{4D14987B-D21C-4000-BC5A-938F8E526D29}" type="pres">
      <dgm:prSet presAssocID="{D149983D-6723-436C-992A-718E6D962487}" presName="linear" presStyleCnt="0">
        <dgm:presLayoutVars>
          <dgm:animLvl val="lvl"/>
          <dgm:resizeHandles val="exact"/>
        </dgm:presLayoutVars>
      </dgm:prSet>
      <dgm:spPr/>
    </dgm:pt>
    <dgm:pt modelId="{AE8695BD-7EF8-4A93-A804-CDA16380F3DC}" type="pres">
      <dgm:prSet presAssocID="{5112490B-733E-43E9-A32A-75018492953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CF2B92E-3576-4874-BB8B-797E5A965411}" type="pres">
      <dgm:prSet presAssocID="{7BD9F169-18C5-4828-AC12-9ACB7A544F06}" presName="spacer" presStyleCnt="0"/>
      <dgm:spPr/>
    </dgm:pt>
    <dgm:pt modelId="{93E0EA11-C19B-4BA7-819B-332564522B67}" type="pres">
      <dgm:prSet presAssocID="{217B3441-71DC-4176-9B9A-DDBA10AD721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CC815D4-1809-4D7A-B5D2-FB4089EC1B25}" type="pres">
      <dgm:prSet presAssocID="{217B3441-71DC-4176-9B9A-DDBA10AD7215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AA6741C-5CC8-4248-BA10-7ABF7AA9DB59}" type="presOf" srcId="{217B3441-71DC-4176-9B9A-DDBA10AD7215}" destId="{93E0EA11-C19B-4BA7-819B-332564522B67}" srcOrd="0" destOrd="0" presId="urn:microsoft.com/office/officeart/2005/8/layout/vList2"/>
    <dgm:cxn modelId="{0776E221-05E2-4CAA-BD52-BC9E2A865CEE}" srcId="{217B3441-71DC-4176-9B9A-DDBA10AD7215}" destId="{32350C07-3762-42E4-B046-A65FB4D8ECD0}" srcOrd="0" destOrd="0" parTransId="{C68F44B9-534A-4E53-905C-6943ED65BB95}" sibTransId="{14D32667-E6B9-422C-B562-C857C5B4CADE}"/>
    <dgm:cxn modelId="{77B26025-B17A-4084-9730-57CC26351193}" srcId="{D149983D-6723-436C-992A-718E6D962487}" destId="{217B3441-71DC-4176-9B9A-DDBA10AD7215}" srcOrd="1" destOrd="0" parTransId="{23053DF7-ACD6-48E8-95CA-38EB2F516ECC}" sibTransId="{3F70DEEF-5F99-4CCE-AA1E-6BC73FF482C4}"/>
    <dgm:cxn modelId="{CFB11E3C-0285-4F94-8AC9-D181C1F20794}" type="presOf" srcId="{D149983D-6723-436C-992A-718E6D962487}" destId="{4D14987B-D21C-4000-BC5A-938F8E526D29}" srcOrd="0" destOrd="0" presId="urn:microsoft.com/office/officeart/2005/8/layout/vList2"/>
    <dgm:cxn modelId="{2D20D762-F488-4B32-AE15-D4E502D46769}" srcId="{217B3441-71DC-4176-9B9A-DDBA10AD7215}" destId="{D93D5083-315B-469A-8FB3-534ECFEBA483}" srcOrd="1" destOrd="0" parTransId="{64E30880-69D4-4A8C-B185-A42FBDB18B02}" sibTransId="{4FB67494-DE91-462A-94F9-8D3B5C4CA13D}"/>
    <dgm:cxn modelId="{21B5EC69-C427-4474-B68B-C3EB71FAB8BA}" srcId="{D149983D-6723-436C-992A-718E6D962487}" destId="{5112490B-733E-43E9-A32A-75018492953F}" srcOrd="0" destOrd="0" parTransId="{BA582236-D600-48A0-BDA3-E5586ECDABD5}" sibTransId="{7BD9F169-18C5-4828-AC12-9ACB7A544F06}"/>
    <dgm:cxn modelId="{740F1159-D1CF-42CA-92DC-2DA79C856278}" srcId="{217B3441-71DC-4176-9B9A-DDBA10AD7215}" destId="{2955FDCF-AAA6-4761-B454-0B46855730D0}" srcOrd="2" destOrd="0" parTransId="{77B30C5A-3F44-4F02-8202-AADFA6673888}" sibTransId="{03FF2A89-4F61-4CA2-B05A-D3C25264F5E5}"/>
    <dgm:cxn modelId="{6B41F190-D09D-4B41-A3C6-F93A12A6032A}" type="presOf" srcId="{5112490B-733E-43E9-A32A-75018492953F}" destId="{AE8695BD-7EF8-4A93-A804-CDA16380F3DC}" srcOrd="0" destOrd="0" presId="urn:microsoft.com/office/officeart/2005/8/layout/vList2"/>
    <dgm:cxn modelId="{226B6AA3-2C8D-4D9B-A2A6-AF6031E19549}" type="presOf" srcId="{D93D5083-315B-469A-8FB3-534ECFEBA483}" destId="{CCC815D4-1809-4D7A-B5D2-FB4089EC1B25}" srcOrd="0" destOrd="1" presId="urn:microsoft.com/office/officeart/2005/8/layout/vList2"/>
    <dgm:cxn modelId="{A31D7FA3-9B4F-41CB-AF99-4372C200782C}" type="presOf" srcId="{32350C07-3762-42E4-B046-A65FB4D8ECD0}" destId="{CCC815D4-1809-4D7A-B5D2-FB4089EC1B25}" srcOrd="0" destOrd="0" presId="urn:microsoft.com/office/officeart/2005/8/layout/vList2"/>
    <dgm:cxn modelId="{0C018CB6-25B7-43D6-A09D-704743266234}" type="presOf" srcId="{2955FDCF-AAA6-4761-B454-0B46855730D0}" destId="{CCC815D4-1809-4D7A-B5D2-FB4089EC1B25}" srcOrd="0" destOrd="2" presId="urn:microsoft.com/office/officeart/2005/8/layout/vList2"/>
    <dgm:cxn modelId="{A52475AB-3364-4324-A0AA-59C521167481}" type="presParOf" srcId="{4D14987B-D21C-4000-BC5A-938F8E526D29}" destId="{AE8695BD-7EF8-4A93-A804-CDA16380F3DC}" srcOrd="0" destOrd="0" presId="urn:microsoft.com/office/officeart/2005/8/layout/vList2"/>
    <dgm:cxn modelId="{4DEEF02E-02DE-4BE4-A89B-996CF54712C6}" type="presParOf" srcId="{4D14987B-D21C-4000-BC5A-938F8E526D29}" destId="{3CF2B92E-3576-4874-BB8B-797E5A965411}" srcOrd="1" destOrd="0" presId="urn:microsoft.com/office/officeart/2005/8/layout/vList2"/>
    <dgm:cxn modelId="{B1E00C9D-DF9B-4AFA-928D-60851B6A4AA9}" type="presParOf" srcId="{4D14987B-D21C-4000-BC5A-938F8E526D29}" destId="{93E0EA11-C19B-4BA7-819B-332564522B67}" srcOrd="2" destOrd="0" presId="urn:microsoft.com/office/officeart/2005/8/layout/vList2"/>
    <dgm:cxn modelId="{2AB30D5C-FF8E-4076-9B90-F0729C0B0D01}" type="presParOf" srcId="{4D14987B-D21C-4000-BC5A-938F8E526D29}" destId="{CCC815D4-1809-4D7A-B5D2-FB4089EC1B2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0A0ED8B9-005B-46F9-A53D-809AB888A8D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4233976-8590-41A2-8427-14BF6B07EB5C}">
      <dgm:prSet/>
      <dgm:spPr/>
      <dgm:t>
        <a:bodyPr/>
        <a:lstStyle/>
        <a:p>
          <a:r>
            <a:rPr lang="cs-CZ" b="0" dirty="0"/>
            <a:t>Smyšlený název nezaměnitelný s běžným názvem</a:t>
          </a:r>
          <a:endParaRPr lang="cs-CZ" dirty="0"/>
        </a:p>
      </dgm:t>
    </dgm:pt>
    <dgm:pt modelId="{6BD4274E-F7A9-4F7B-9E7A-3B50DD5B7A74}" type="parTrans" cxnId="{183EACF7-C0E3-4A23-BC57-40ECD8BEBAD0}">
      <dgm:prSet/>
      <dgm:spPr/>
      <dgm:t>
        <a:bodyPr/>
        <a:lstStyle/>
        <a:p>
          <a:endParaRPr lang="cs-CZ"/>
        </a:p>
      </dgm:t>
    </dgm:pt>
    <dgm:pt modelId="{58B7E499-D8CA-4843-87E8-0820EBA2C0C9}" type="sibTrans" cxnId="{183EACF7-C0E3-4A23-BC57-40ECD8BEBAD0}">
      <dgm:prSet/>
      <dgm:spPr/>
      <dgm:t>
        <a:bodyPr/>
        <a:lstStyle/>
        <a:p>
          <a:endParaRPr lang="cs-CZ"/>
        </a:p>
      </dgm:t>
    </dgm:pt>
    <dgm:pt modelId="{FB56041E-E60D-4549-B0B6-600E12FABE3A}">
      <dgm:prSet/>
      <dgm:spPr/>
      <dgm:t>
        <a:bodyPr/>
        <a:lstStyle/>
        <a:p>
          <a:r>
            <a:rPr lang="cs-CZ" b="0" dirty="0"/>
            <a:t>Běžný (mezinárodní nechráněný název doporučený Světovou zdravotnickou organizací) či vědecký název doprovázený jménem nebo značkou označujícími držitele rozhodnutí o registraci</a:t>
          </a:r>
          <a:endParaRPr lang="cs-CZ" dirty="0"/>
        </a:p>
      </dgm:t>
    </dgm:pt>
    <dgm:pt modelId="{DC46157E-49A1-40A1-B8F4-701AFCEA2B9B}" type="parTrans" cxnId="{DBD70545-30A4-4177-8E18-10597AA35258}">
      <dgm:prSet/>
      <dgm:spPr/>
      <dgm:t>
        <a:bodyPr/>
        <a:lstStyle/>
        <a:p>
          <a:endParaRPr lang="cs-CZ"/>
        </a:p>
      </dgm:t>
    </dgm:pt>
    <dgm:pt modelId="{2DAD48DC-9EAB-4657-949D-E25F4A0F2CE7}" type="sibTrans" cxnId="{DBD70545-30A4-4177-8E18-10597AA35258}">
      <dgm:prSet/>
      <dgm:spPr/>
      <dgm:t>
        <a:bodyPr/>
        <a:lstStyle/>
        <a:p>
          <a:endParaRPr lang="cs-CZ"/>
        </a:p>
      </dgm:t>
    </dgm:pt>
    <dgm:pt modelId="{44D8B841-84F0-4408-B87E-CD4EBBA092B8}" type="pres">
      <dgm:prSet presAssocID="{0A0ED8B9-005B-46F9-A53D-809AB888A8D2}" presName="linear" presStyleCnt="0">
        <dgm:presLayoutVars>
          <dgm:animLvl val="lvl"/>
          <dgm:resizeHandles val="exact"/>
        </dgm:presLayoutVars>
      </dgm:prSet>
      <dgm:spPr/>
    </dgm:pt>
    <dgm:pt modelId="{721E9096-750A-42DF-B45B-79A8171A29C7}" type="pres">
      <dgm:prSet presAssocID="{B4233976-8590-41A2-8427-14BF6B07EB5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C16CF74-9649-43B8-A6AA-1B2FF762CA8A}" type="pres">
      <dgm:prSet presAssocID="{58B7E499-D8CA-4843-87E8-0820EBA2C0C9}" presName="spacer" presStyleCnt="0"/>
      <dgm:spPr/>
    </dgm:pt>
    <dgm:pt modelId="{6EC493FD-C134-499A-B420-742D4F6D6DCB}" type="pres">
      <dgm:prSet presAssocID="{FB56041E-E60D-4549-B0B6-600E12FABE3A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95AA404-E4D8-4621-AB76-83FD481B53DE}" type="presOf" srcId="{0A0ED8B9-005B-46F9-A53D-809AB888A8D2}" destId="{44D8B841-84F0-4408-B87E-CD4EBBA092B8}" srcOrd="0" destOrd="0" presId="urn:microsoft.com/office/officeart/2005/8/layout/vList2"/>
    <dgm:cxn modelId="{DBD70545-30A4-4177-8E18-10597AA35258}" srcId="{0A0ED8B9-005B-46F9-A53D-809AB888A8D2}" destId="{FB56041E-E60D-4549-B0B6-600E12FABE3A}" srcOrd="1" destOrd="0" parTransId="{DC46157E-49A1-40A1-B8F4-701AFCEA2B9B}" sibTransId="{2DAD48DC-9EAB-4657-949D-E25F4A0F2CE7}"/>
    <dgm:cxn modelId="{A4B52F7F-4ABE-47F0-9A21-8D0162720F4A}" type="presOf" srcId="{FB56041E-E60D-4549-B0B6-600E12FABE3A}" destId="{6EC493FD-C134-499A-B420-742D4F6D6DCB}" srcOrd="0" destOrd="0" presId="urn:microsoft.com/office/officeart/2005/8/layout/vList2"/>
    <dgm:cxn modelId="{8C2322A6-5D7E-403F-B54F-015D325C92E6}" type="presOf" srcId="{B4233976-8590-41A2-8427-14BF6B07EB5C}" destId="{721E9096-750A-42DF-B45B-79A8171A29C7}" srcOrd="0" destOrd="0" presId="urn:microsoft.com/office/officeart/2005/8/layout/vList2"/>
    <dgm:cxn modelId="{183EACF7-C0E3-4A23-BC57-40ECD8BEBAD0}" srcId="{0A0ED8B9-005B-46F9-A53D-809AB888A8D2}" destId="{B4233976-8590-41A2-8427-14BF6B07EB5C}" srcOrd="0" destOrd="0" parTransId="{6BD4274E-F7A9-4F7B-9E7A-3B50DD5B7A74}" sibTransId="{58B7E499-D8CA-4843-87E8-0820EBA2C0C9}"/>
    <dgm:cxn modelId="{C50C9C85-3678-45DC-8741-6D5BB4F069D7}" type="presParOf" srcId="{44D8B841-84F0-4408-B87E-CD4EBBA092B8}" destId="{721E9096-750A-42DF-B45B-79A8171A29C7}" srcOrd="0" destOrd="0" presId="urn:microsoft.com/office/officeart/2005/8/layout/vList2"/>
    <dgm:cxn modelId="{4FD2E828-148A-482A-A308-DDB5B560289E}" type="presParOf" srcId="{44D8B841-84F0-4408-B87E-CD4EBBA092B8}" destId="{AC16CF74-9649-43B8-A6AA-1B2FF762CA8A}" srcOrd="1" destOrd="0" presId="urn:microsoft.com/office/officeart/2005/8/layout/vList2"/>
    <dgm:cxn modelId="{B0DA52BB-61B6-4C89-9FC7-A1C863670AEC}" type="presParOf" srcId="{44D8B841-84F0-4408-B87E-CD4EBBA092B8}" destId="{6EC493FD-C134-499A-B420-742D4F6D6DC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CF0B2D74-198B-45EE-AA7E-407589F3995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95B7B494-01A0-4A7C-8060-CFAE06C281CF}">
      <dgm:prSet/>
      <dgm:spPr/>
      <dgm:t>
        <a:bodyPr/>
        <a:lstStyle/>
        <a:p>
          <a:r>
            <a:rPr lang="cs-CZ" b="0">
              <a:solidFill>
                <a:schemeClr val="bg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https://www.sukl.cz/modules/medication/search.php</a:t>
          </a:r>
          <a:r>
            <a:rPr lang="cs-CZ" b="0">
              <a:solidFill>
                <a:schemeClr val="bg1"/>
              </a:solidFill>
            </a:rPr>
            <a:t> </a:t>
          </a:r>
          <a:endParaRPr lang="cs-CZ">
            <a:solidFill>
              <a:schemeClr val="bg1"/>
            </a:solidFill>
          </a:endParaRPr>
        </a:p>
      </dgm:t>
    </dgm:pt>
    <dgm:pt modelId="{A737146C-9322-4A20-A098-E3436FC11CD3}" type="parTrans" cxnId="{F32AB964-689E-4170-9FAF-FF890037E3B6}">
      <dgm:prSet/>
      <dgm:spPr/>
      <dgm:t>
        <a:bodyPr/>
        <a:lstStyle/>
        <a:p>
          <a:endParaRPr lang="cs-CZ"/>
        </a:p>
      </dgm:t>
    </dgm:pt>
    <dgm:pt modelId="{1E03816B-EC1A-4125-AD03-4EE9D1C9C37D}" type="sibTrans" cxnId="{F32AB964-689E-4170-9FAF-FF890037E3B6}">
      <dgm:prSet/>
      <dgm:spPr/>
      <dgm:t>
        <a:bodyPr/>
        <a:lstStyle/>
        <a:p>
          <a:endParaRPr lang="cs-CZ"/>
        </a:p>
      </dgm:t>
    </dgm:pt>
    <dgm:pt modelId="{3FF7A3D1-3BEC-4170-9462-BE58D95A6965}" type="pres">
      <dgm:prSet presAssocID="{CF0B2D74-198B-45EE-AA7E-407589F39953}" presName="linear" presStyleCnt="0">
        <dgm:presLayoutVars>
          <dgm:animLvl val="lvl"/>
          <dgm:resizeHandles val="exact"/>
        </dgm:presLayoutVars>
      </dgm:prSet>
      <dgm:spPr/>
    </dgm:pt>
    <dgm:pt modelId="{315B82A8-6236-44A8-927A-0A674A41B4BB}" type="pres">
      <dgm:prSet presAssocID="{95B7B494-01A0-4A7C-8060-CFAE06C281CF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32AB964-689E-4170-9FAF-FF890037E3B6}" srcId="{CF0B2D74-198B-45EE-AA7E-407589F39953}" destId="{95B7B494-01A0-4A7C-8060-CFAE06C281CF}" srcOrd="0" destOrd="0" parTransId="{A737146C-9322-4A20-A098-E3436FC11CD3}" sibTransId="{1E03816B-EC1A-4125-AD03-4EE9D1C9C37D}"/>
    <dgm:cxn modelId="{A273C9E9-3441-4DDF-98A6-9FCD2221F451}" type="presOf" srcId="{CF0B2D74-198B-45EE-AA7E-407589F39953}" destId="{3FF7A3D1-3BEC-4170-9462-BE58D95A6965}" srcOrd="0" destOrd="0" presId="urn:microsoft.com/office/officeart/2005/8/layout/vList2"/>
    <dgm:cxn modelId="{D12B69F8-5AD9-4E94-99BB-3270CA5007C6}" type="presOf" srcId="{95B7B494-01A0-4A7C-8060-CFAE06C281CF}" destId="{315B82A8-6236-44A8-927A-0A674A41B4BB}" srcOrd="0" destOrd="0" presId="urn:microsoft.com/office/officeart/2005/8/layout/vList2"/>
    <dgm:cxn modelId="{768622DE-B0B1-43A6-8740-6B5510704A11}" type="presParOf" srcId="{3FF7A3D1-3BEC-4170-9462-BE58D95A6965}" destId="{315B82A8-6236-44A8-927A-0A674A41B4B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6F4DFFF5-FD73-4D0D-9A85-4982835987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1B16EB8-AB43-4299-BAC6-2577F00865A5}">
      <dgm:prSet/>
      <dgm:spPr/>
      <dgm:t>
        <a:bodyPr/>
        <a:lstStyle/>
        <a:p>
          <a:r>
            <a:rPr lang="cs-CZ" b="1"/>
            <a:t>Svobodný</a:t>
          </a:r>
          <a:endParaRPr lang="cs-CZ"/>
        </a:p>
      </dgm:t>
    </dgm:pt>
    <dgm:pt modelId="{BA7A72AC-0B17-4B82-B170-4BB041925145}" type="parTrans" cxnId="{0A671ED5-486B-4BA0-8F45-8457325F37E8}">
      <dgm:prSet/>
      <dgm:spPr/>
      <dgm:t>
        <a:bodyPr/>
        <a:lstStyle/>
        <a:p>
          <a:endParaRPr lang="cs-CZ"/>
        </a:p>
      </dgm:t>
    </dgm:pt>
    <dgm:pt modelId="{0EA44C55-031A-471E-9F5E-17E45DF17162}" type="sibTrans" cxnId="{0A671ED5-486B-4BA0-8F45-8457325F37E8}">
      <dgm:prSet/>
      <dgm:spPr/>
      <dgm:t>
        <a:bodyPr/>
        <a:lstStyle/>
        <a:p>
          <a:endParaRPr lang="cs-CZ"/>
        </a:p>
      </dgm:t>
    </dgm:pt>
    <dgm:pt modelId="{B1D674A7-7516-48BB-BD08-942DE7AA5AC6}">
      <dgm:prSet/>
      <dgm:spPr/>
      <dgm:t>
        <a:bodyPr/>
        <a:lstStyle/>
        <a:p>
          <a:r>
            <a:rPr lang="cs-CZ" b="0"/>
            <a:t>je-li dán bez jakéhokoliv nátlaku, </a:t>
          </a:r>
          <a:endParaRPr lang="cs-CZ"/>
        </a:p>
      </dgm:t>
    </dgm:pt>
    <dgm:pt modelId="{4C5F5FC2-363F-4C35-86BB-731C5CAFD64A}" type="parTrans" cxnId="{93747CEC-2D38-43E8-80B5-DD41C3259F18}">
      <dgm:prSet/>
      <dgm:spPr/>
      <dgm:t>
        <a:bodyPr/>
        <a:lstStyle/>
        <a:p>
          <a:endParaRPr lang="cs-CZ"/>
        </a:p>
      </dgm:t>
    </dgm:pt>
    <dgm:pt modelId="{5CE4376F-531C-414D-93F8-25C292506F0B}" type="sibTrans" cxnId="{93747CEC-2D38-43E8-80B5-DD41C3259F18}">
      <dgm:prSet/>
      <dgm:spPr/>
      <dgm:t>
        <a:bodyPr/>
        <a:lstStyle/>
        <a:p>
          <a:endParaRPr lang="cs-CZ"/>
        </a:p>
      </dgm:t>
    </dgm:pt>
    <dgm:pt modelId="{3D6FA165-BAD6-4A22-86E9-57CF3A84E8D7}">
      <dgm:prSet/>
      <dgm:spPr/>
      <dgm:t>
        <a:bodyPr/>
        <a:lstStyle/>
        <a:p>
          <a:r>
            <a:rPr lang="cs-CZ" b="1"/>
            <a:t>Informovaný</a:t>
          </a:r>
          <a:endParaRPr lang="cs-CZ"/>
        </a:p>
      </dgm:t>
    </dgm:pt>
    <dgm:pt modelId="{7FD6B4CC-B3F6-409E-AACE-557DFDDAB43B}" type="parTrans" cxnId="{E4D8D054-1266-452F-A22B-3D6A7E3723A5}">
      <dgm:prSet/>
      <dgm:spPr/>
      <dgm:t>
        <a:bodyPr/>
        <a:lstStyle/>
        <a:p>
          <a:endParaRPr lang="cs-CZ"/>
        </a:p>
      </dgm:t>
    </dgm:pt>
    <dgm:pt modelId="{044B417A-39F7-449D-9E50-0F28E1B9DFEC}" type="sibTrans" cxnId="{E4D8D054-1266-452F-A22B-3D6A7E3723A5}">
      <dgm:prSet/>
      <dgm:spPr/>
      <dgm:t>
        <a:bodyPr/>
        <a:lstStyle/>
        <a:p>
          <a:endParaRPr lang="cs-CZ"/>
        </a:p>
      </dgm:t>
    </dgm:pt>
    <dgm:pt modelId="{99E15C00-863A-4BC4-8ADF-7DD17C7EDC06}">
      <dgm:prSet/>
      <dgm:spPr/>
      <dgm:t>
        <a:bodyPr/>
        <a:lstStyle/>
        <a:p>
          <a:r>
            <a:rPr lang="cs-CZ" b="0"/>
            <a:t>je-li pacientovi před vyslovením souhlasu podána informace o zdravotním stavu; </a:t>
          </a:r>
          <a:endParaRPr lang="cs-CZ"/>
        </a:p>
      </dgm:t>
    </dgm:pt>
    <dgm:pt modelId="{3400D419-5642-4728-AD81-73FB53785ED1}" type="parTrans" cxnId="{505D71E5-4AC9-448B-B5AE-AD7C2584787F}">
      <dgm:prSet/>
      <dgm:spPr/>
      <dgm:t>
        <a:bodyPr/>
        <a:lstStyle/>
        <a:p>
          <a:endParaRPr lang="cs-CZ"/>
        </a:p>
      </dgm:t>
    </dgm:pt>
    <dgm:pt modelId="{56DA4FAA-4147-4BB8-9F14-36C5B32A63D7}" type="sibTrans" cxnId="{505D71E5-4AC9-448B-B5AE-AD7C2584787F}">
      <dgm:prSet/>
      <dgm:spPr/>
      <dgm:t>
        <a:bodyPr/>
        <a:lstStyle/>
        <a:p>
          <a:endParaRPr lang="cs-CZ"/>
        </a:p>
      </dgm:t>
    </dgm:pt>
    <dgm:pt modelId="{1A2A1D41-992C-429C-9CF1-75C75C6F44D1}">
      <dgm:prSet/>
      <dgm:spPr/>
      <dgm:t>
        <a:bodyPr/>
        <a:lstStyle/>
        <a:p>
          <a:r>
            <a:rPr lang="cs-CZ" b="1" dirty="0"/>
            <a:t>Forma</a:t>
          </a:r>
          <a:endParaRPr lang="cs-CZ" dirty="0"/>
        </a:p>
      </dgm:t>
    </dgm:pt>
    <dgm:pt modelId="{6DF14C50-C37F-403C-9783-A005FFF31146}" type="parTrans" cxnId="{401AD42F-C900-4CE1-A3D3-5C237C60F016}">
      <dgm:prSet/>
      <dgm:spPr/>
      <dgm:t>
        <a:bodyPr/>
        <a:lstStyle/>
        <a:p>
          <a:endParaRPr lang="cs-CZ"/>
        </a:p>
      </dgm:t>
    </dgm:pt>
    <dgm:pt modelId="{86A6FE05-AD2E-4217-B27D-34D3532B51E1}" type="sibTrans" cxnId="{401AD42F-C900-4CE1-A3D3-5C237C60F016}">
      <dgm:prSet/>
      <dgm:spPr/>
      <dgm:t>
        <a:bodyPr/>
        <a:lstStyle/>
        <a:p>
          <a:endParaRPr lang="cs-CZ"/>
        </a:p>
      </dgm:t>
    </dgm:pt>
    <dgm:pt modelId="{ECC86626-51B4-409E-8DCA-906DBD018B07}" type="pres">
      <dgm:prSet presAssocID="{6F4DFFF5-FD73-4D0D-9A85-498283598791}" presName="linear" presStyleCnt="0">
        <dgm:presLayoutVars>
          <dgm:animLvl val="lvl"/>
          <dgm:resizeHandles val="exact"/>
        </dgm:presLayoutVars>
      </dgm:prSet>
      <dgm:spPr/>
    </dgm:pt>
    <dgm:pt modelId="{4BC724DA-005C-4436-8D0B-CC3323ECB30E}" type="pres">
      <dgm:prSet presAssocID="{21B16EB8-AB43-4299-BAC6-2577F00865A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363D791-6283-4514-AE3E-41164219FAB2}" type="pres">
      <dgm:prSet presAssocID="{21B16EB8-AB43-4299-BAC6-2577F00865A5}" presName="childText" presStyleLbl="revTx" presStyleIdx="0" presStyleCnt="2">
        <dgm:presLayoutVars>
          <dgm:bulletEnabled val="1"/>
        </dgm:presLayoutVars>
      </dgm:prSet>
      <dgm:spPr/>
    </dgm:pt>
    <dgm:pt modelId="{2E0A8568-DDD3-467A-8555-526531FFEF02}" type="pres">
      <dgm:prSet presAssocID="{3D6FA165-BAD6-4A22-86E9-57CF3A84E8D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D4AC78D-812E-4E9B-877B-55256B878751}" type="pres">
      <dgm:prSet presAssocID="{3D6FA165-BAD6-4A22-86E9-57CF3A84E8D7}" presName="childText" presStyleLbl="revTx" presStyleIdx="1" presStyleCnt="2">
        <dgm:presLayoutVars>
          <dgm:bulletEnabled val="1"/>
        </dgm:presLayoutVars>
      </dgm:prSet>
      <dgm:spPr/>
    </dgm:pt>
    <dgm:pt modelId="{8EC3339E-C3A3-4A36-9F0F-7E69CC8D52CE}" type="pres">
      <dgm:prSet presAssocID="{1A2A1D41-992C-429C-9CF1-75C75C6F44D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8B6CE02-CBF3-4495-9175-FB1A603D8064}" type="presOf" srcId="{21B16EB8-AB43-4299-BAC6-2577F00865A5}" destId="{4BC724DA-005C-4436-8D0B-CC3323ECB30E}" srcOrd="0" destOrd="0" presId="urn:microsoft.com/office/officeart/2005/8/layout/vList2"/>
    <dgm:cxn modelId="{895E5118-1D20-455B-886C-C17D34F13BDF}" type="presOf" srcId="{B1D674A7-7516-48BB-BD08-942DE7AA5AC6}" destId="{F363D791-6283-4514-AE3E-41164219FAB2}" srcOrd="0" destOrd="0" presId="urn:microsoft.com/office/officeart/2005/8/layout/vList2"/>
    <dgm:cxn modelId="{401AD42F-C900-4CE1-A3D3-5C237C60F016}" srcId="{6F4DFFF5-FD73-4D0D-9A85-498283598791}" destId="{1A2A1D41-992C-429C-9CF1-75C75C6F44D1}" srcOrd="2" destOrd="0" parTransId="{6DF14C50-C37F-403C-9783-A005FFF31146}" sibTransId="{86A6FE05-AD2E-4217-B27D-34D3532B51E1}"/>
    <dgm:cxn modelId="{A9B5DB71-E041-4F5A-9D15-D16589790F72}" type="presOf" srcId="{1A2A1D41-992C-429C-9CF1-75C75C6F44D1}" destId="{8EC3339E-C3A3-4A36-9F0F-7E69CC8D52CE}" srcOrd="0" destOrd="0" presId="urn:microsoft.com/office/officeart/2005/8/layout/vList2"/>
    <dgm:cxn modelId="{E4D8D054-1266-452F-A22B-3D6A7E3723A5}" srcId="{6F4DFFF5-FD73-4D0D-9A85-498283598791}" destId="{3D6FA165-BAD6-4A22-86E9-57CF3A84E8D7}" srcOrd="1" destOrd="0" parTransId="{7FD6B4CC-B3F6-409E-AACE-557DFDDAB43B}" sibTransId="{044B417A-39F7-449D-9E50-0F28E1B9DFEC}"/>
    <dgm:cxn modelId="{F0E3DB86-D2AC-44CD-B16C-ADC147E414C5}" type="presOf" srcId="{99E15C00-863A-4BC4-8ADF-7DD17C7EDC06}" destId="{5D4AC78D-812E-4E9B-877B-55256B878751}" srcOrd="0" destOrd="0" presId="urn:microsoft.com/office/officeart/2005/8/layout/vList2"/>
    <dgm:cxn modelId="{0A671ED5-486B-4BA0-8F45-8457325F37E8}" srcId="{6F4DFFF5-FD73-4D0D-9A85-498283598791}" destId="{21B16EB8-AB43-4299-BAC6-2577F00865A5}" srcOrd="0" destOrd="0" parTransId="{BA7A72AC-0B17-4B82-B170-4BB041925145}" sibTransId="{0EA44C55-031A-471E-9F5E-17E45DF17162}"/>
    <dgm:cxn modelId="{0C664FE3-1B73-41A8-8ED6-CB4DBBBBFB8C}" type="presOf" srcId="{3D6FA165-BAD6-4A22-86E9-57CF3A84E8D7}" destId="{2E0A8568-DDD3-467A-8555-526531FFEF02}" srcOrd="0" destOrd="0" presId="urn:microsoft.com/office/officeart/2005/8/layout/vList2"/>
    <dgm:cxn modelId="{505D71E5-4AC9-448B-B5AE-AD7C2584787F}" srcId="{3D6FA165-BAD6-4A22-86E9-57CF3A84E8D7}" destId="{99E15C00-863A-4BC4-8ADF-7DD17C7EDC06}" srcOrd="0" destOrd="0" parTransId="{3400D419-5642-4728-AD81-73FB53785ED1}" sibTransId="{56DA4FAA-4147-4BB8-9F14-36C5B32A63D7}"/>
    <dgm:cxn modelId="{961299E8-6EF9-4183-B262-4384C2475267}" type="presOf" srcId="{6F4DFFF5-FD73-4D0D-9A85-498283598791}" destId="{ECC86626-51B4-409E-8DCA-906DBD018B07}" srcOrd="0" destOrd="0" presId="urn:microsoft.com/office/officeart/2005/8/layout/vList2"/>
    <dgm:cxn modelId="{93747CEC-2D38-43E8-80B5-DD41C3259F18}" srcId="{21B16EB8-AB43-4299-BAC6-2577F00865A5}" destId="{B1D674A7-7516-48BB-BD08-942DE7AA5AC6}" srcOrd="0" destOrd="0" parTransId="{4C5F5FC2-363F-4C35-86BB-731C5CAFD64A}" sibTransId="{5CE4376F-531C-414D-93F8-25C292506F0B}"/>
    <dgm:cxn modelId="{8A523003-285E-4760-B28B-5ADF1D375BE4}" type="presParOf" srcId="{ECC86626-51B4-409E-8DCA-906DBD018B07}" destId="{4BC724DA-005C-4436-8D0B-CC3323ECB30E}" srcOrd="0" destOrd="0" presId="urn:microsoft.com/office/officeart/2005/8/layout/vList2"/>
    <dgm:cxn modelId="{2EBF8442-2D28-4623-A859-BF19D6B19FF0}" type="presParOf" srcId="{ECC86626-51B4-409E-8DCA-906DBD018B07}" destId="{F363D791-6283-4514-AE3E-41164219FAB2}" srcOrd="1" destOrd="0" presId="urn:microsoft.com/office/officeart/2005/8/layout/vList2"/>
    <dgm:cxn modelId="{E9D8CAEC-1D16-4ECA-A11C-84C23B59D7D6}" type="presParOf" srcId="{ECC86626-51B4-409E-8DCA-906DBD018B07}" destId="{2E0A8568-DDD3-467A-8555-526531FFEF02}" srcOrd="2" destOrd="0" presId="urn:microsoft.com/office/officeart/2005/8/layout/vList2"/>
    <dgm:cxn modelId="{A2D98C7C-7388-4445-9BF4-575EAB523163}" type="presParOf" srcId="{ECC86626-51B4-409E-8DCA-906DBD018B07}" destId="{5D4AC78D-812E-4E9B-877B-55256B878751}" srcOrd="3" destOrd="0" presId="urn:microsoft.com/office/officeart/2005/8/layout/vList2"/>
    <dgm:cxn modelId="{AC085314-0241-46BF-A61C-728AFD0958CF}" type="presParOf" srcId="{ECC86626-51B4-409E-8DCA-906DBD018B07}" destId="{8EC3339E-C3A3-4A36-9F0F-7E69CC8D52C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7DD18F-ECF6-473A-A1D4-FD5BCAD4AFE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40BD94C7-8C6F-4664-A8C7-1820AC05750A}">
      <dgm:prSet/>
      <dgm:spPr/>
      <dgm:t>
        <a:bodyPr/>
        <a:lstStyle/>
        <a:p>
          <a:r>
            <a:rPr lang="cs-CZ" b="0"/>
            <a:t>výzkum, výroba, příprava, distribuce, kontrola a odstraňování léčivých přípravků a léčivých látek</a:t>
          </a:r>
          <a:endParaRPr lang="cs-CZ"/>
        </a:p>
      </dgm:t>
    </dgm:pt>
    <dgm:pt modelId="{DC087871-4B23-414B-85CB-C33F899AC598}" type="parTrans" cxnId="{250C8733-7F18-47F9-9A38-C2B7FBDCDF7A}">
      <dgm:prSet/>
      <dgm:spPr/>
      <dgm:t>
        <a:bodyPr/>
        <a:lstStyle/>
        <a:p>
          <a:endParaRPr lang="cs-CZ"/>
        </a:p>
      </dgm:t>
    </dgm:pt>
    <dgm:pt modelId="{4962BB6B-70E7-4C40-91A2-642ACB35F166}" type="sibTrans" cxnId="{250C8733-7F18-47F9-9A38-C2B7FBDCDF7A}">
      <dgm:prSet/>
      <dgm:spPr/>
      <dgm:t>
        <a:bodyPr/>
        <a:lstStyle/>
        <a:p>
          <a:endParaRPr lang="cs-CZ"/>
        </a:p>
      </dgm:t>
    </dgm:pt>
    <dgm:pt modelId="{77A57D07-45D7-42DD-AA65-A8FC4B041203}">
      <dgm:prSet/>
      <dgm:spPr/>
      <dgm:t>
        <a:bodyPr/>
        <a:lstStyle/>
        <a:p>
          <a:r>
            <a:rPr lang="cs-CZ" b="0"/>
            <a:t>registrace, poregistrační sledování, předepisování a výdej léčivých přípravků, prodej vyhrazených léčivých přípravků a poskytování informací,</a:t>
          </a:r>
          <a:endParaRPr lang="cs-CZ"/>
        </a:p>
      </dgm:t>
    </dgm:pt>
    <dgm:pt modelId="{84CDA4FC-9E94-4083-B16E-3D93132616A2}" type="parTrans" cxnId="{21478046-52AC-4FE9-AE98-78004F0CD436}">
      <dgm:prSet/>
      <dgm:spPr/>
      <dgm:t>
        <a:bodyPr/>
        <a:lstStyle/>
        <a:p>
          <a:endParaRPr lang="cs-CZ"/>
        </a:p>
      </dgm:t>
    </dgm:pt>
    <dgm:pt modelId="{872183BF-2424-4A07-B0C6-9B65CE387E2F}" type="sibTrans" cxnId="{21478046-52AC-4FE9-AE98-78004F0CD436}">
      <dgm:prSet/>
      <dgm:spPr/>
      <dgm:t>
        <a:bodyPr/>
        <a:lstStyle/>
        <a:p>
          <a:endParaRPr lang="cs-CZ"/>
        </a:p>
      </dgm:t>
    </dgm:pt>
    <dgm:pt modelId="{942F831A-B803-4A9C-BFB9-88681C39CECA}">
      <dgm:prSet/>
      <dgm:spPr/>
      <dgm:t>
        <a:bodyPr/>
        <a:lstStyle/>
        <a:p>
          <a:r>
            <a:rPr lang="cs-CZ" b="0"/>
            <a:t>mezinárodní spolupráce při zajišťování ochrany veřejného zdraví a vytváření jednotného trhu léčivých přípravků Evropské unie,</a:t>
          </a:r>
          <a:endParaRPr lang="cs-CZ"/>
        </a:p>
      </dgm:t>
    </dgm:pt>
    <dgm:pt modelId="{F511156D-EFF7-4EB8-B8E7-4657F25C0732}" type="parTrans" cxnId="{E72E2FE5-F447-447A-8D71-D6D276628A89}">
      <dgm:prSet/>
      <dgm:spPr/>
      <dgm:t>
        <a:bodyPr/>
        <a:lstStyle/>
        <a:p>
          <a:endParaRPr lang="cs-CZ"/>
        </a:p>
      </dgm:t>
    </dgm:pt>
    <dgm:pt modelId="{C0F03D1D-04A3-4364-B772-91E029ABFC71}" type="sibTrans" cxnId="{E72E2FE5-F447-447A-8D71-D6D276628A89}">
      <dgm:prSet/>
      <dgm:spPr/>
      <dgm:t>
        <a:bodyPr/>
        <a:lstStyle/>
        <a:p>
          <a:endParaRPr lang="cs-CZ"/>
        </a:p>
      </dgm:t>
    </dgm:pt>
    <dgm:pt modelId="{84BA97D0-2AF2-456B-833C-37A8D27DB4A9}">
      <dgm:prSet/>
      <dgm:spPr/>
      <dgm:t>
        <a:bodyPr/>
        <a:lstStyle/>
        <a:p>
          <a:r>
            <a:rPr lang="cs-CZ" b="0"/>
            <a:t>vedení dokumentace</a:t>
          </a:r>
          <a:endParaRPr lang="cs-CZ"/>
        </a:p>
      </dgm:t>
    </dgm:pt>
    <dgm:pt modelId="{7DC2E01B-C8A6-4772-AEB9-26E6ACF04B73}" type="parTrans" cxnId="{288EB35C-0982-4E01-93D1-57FCB527AAC6}">
      <dgm:prSet/>
      <dgm:spPr/>
      <dgm:t>
        <a:bodyPr/>
        <a:lstStyle/>
        <a:p>
          <a:endParaRPr lang="cs-CZ"/>
        </a:p>
      </dgm:t>
    </dgm:pt>
    <dgm:pt modelId="{6F2C1EEA-14AB-4E22-B4E8-4AC12808B130}" type="sibTrans" cxnId="{288EB35C-0982-4E01-93D1-57FCB527AAC6}">
      <dgm:prSet/>
      <dgm:spPr/>
      <dgm:t>
        <a:bodyPr/>
        <a:lstStyle/>
        <a:p>
          <a:endParaRPr lang="cs-CZ"/>
        </a:p>
      </dgm:t>
    </dgm:pt>
    <dgm:pt modelId="{EC7432F0-D463-4A50-B607-600DCE513D9A}" type="pres">
      <dgm:prSet presAssocID="{A37DD18F-ECF6-473A-A1D4-FD5BCAD4AFE3}" presName="linear" presStyleCnt="0">
        <dgm:presLayoutVars>
          <dgm:animLvl val="lvl"/>
          <dgm:resizeHandles val="exact"/>
        </dgm:presLayoutVars>
      </dgm:prSet>
      <dgm:spPr/>
    </dgm:pt>
    <dgm:pt modelId="{9E618FDC-D154-4665-8579-3CE03F7D8AB4}" type="pres">
      <dgm:prSet presAssocID="{40BD94C7-8C6F-4664-A8C7-1820AC05750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6B81B89-06DD-4579-9103-106C2E4EAFCB}" type="pres">
      <dgm:prSet presAssocID="{4962BB6B-70E7-4C40-91A2-642ACB35F166}" presName="spacer" presStyleCnt="0"/>
      <dgm:spPr/>
    </dgm:pt>
    <dgm:pt modelId="{F7AB09B3-D120-410A-8913-EEDA52C67E74}" type="pres">
      <dgm:prSet presAssocID="{77A57D07-45D7-42DD-AA65-A8FC4B04120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E0210F4-A330-44FD-AC9E-D4F73E9D8BA7}" type="pres">
      <dgm:prSet presAssocID="{872183BF-2424-4A07-B0C6-9B65CE387E2F}" presName="spacer" presStyleCnt="0"/>
      <dgm:spPr/>
    </dgm:pt>
    <dgm:pt modelId="{3D5FF83C-76AB-44DC-95E6-8167E0C442EA}" type="pres">
      <dgm:prSet presAssocID="{942F831A-B803-4A9C-BFB9-88681C39CEC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89DFB37-182B-4083-A612-154AE34B9835}" type="pres">
      <dgm:prSet presAssocID="{C0F03D1D-04A3-4364-B772-91E029ABFC71}" presName="spacer" presStyleCnt="0"/>
      <dgm:spPr/>
    </dgm:pt>
    <dgm:pt modelId="{FA7C23E8-60E8-4295-B9BF-0C2E8BB9E537}" type="pres">
      <dgm:prSet presAssocID="{84BA97D0-2AF2-456B-833C-37A8D27DB4A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1AAB229-DC30-4CC2-9E56-BEBE716BA1C4}" type="presOf" srcId="{40BD94C7-8C6F-4664-A8C7-1820AC05750A}" destId="{9E618FDC-D154-4665-8579-3CE03F7D8AB4}" srcOrd="0" destOrd="0" presId="urn:microsoft.com/office/officeart/2005/8/layout/vList2"/>
    <dgm:cxn modelId="{250C8733-7F18-47F9-9A38-C2B7FBDCDF7A}" srcId="{A37DD18F-ECF6-473A-A1D4-FD5BCAD4AFE3}" destId="{40BD94C7-8C6F-4664-A8C7-1820AC05750A}" srcOrd="0" destOrd="0" parTransId="{DC087871-4B23-414B-85CB-C33F899AC598}" sibTransId="{4962BB6B-70E7-4C40-91A2-642ACB35F166}"/>
    <dgm:cxn modelId="{288EB35C-0982-4E01-93D1-57FCB527AAC6}" srcId="{A37DD18F-ECF6-473A-A1D4-FD5BCAD4AFE3}" destId="{84BA97D0-2AF2-456B-833C-37A8D27DB4A9}" srcOrd="3" destOrd="0" parTransId="{7DC2E01B-C8A6-4772-AEB9-26E6ACF04B73}" sibTransId="{6F2C1EEA-14AB-4E22-B4E8-4AC12808B130}"/>
    <dgm:cxn modelId="{A935AA61-D164-4021-8D13-583E9AC4CD1E}" type="presOf" srcId="{942F831A-B803-4A9C-BFB9-88681C39CECA}" destId="{3D5FF83C-76AB-44DC-95E6-8167E0C442EA}" srcOrd="0" destOrd="0" presId="urn:microsoft.com/office/officeart/2005/8/layout/vList2"/>
    <dgm:cxn modelId="{21478046-52AC-4FE9-AE98-78004F0CD436}" srcId="{A37DD18F-ECF6-473A-A1D4-FD5BCAD4AFE3}" destId="{77A57D07-45D7-42DD-AA65-A8FC4B041203}" srcOrd="1" destOrd="0" parTransId="{84CDA4FC-9E94-4083-B16E-3D93132616A2}" sibTransId="{872183BF-2424-4A07-B0C6-9B65CE387E2F}"/>
    <dgm:cxn modelId="{718F3B50-81D9-4E4E-A7FF-1C0B5A0B29EF}" type="presOf" srcId="{84BA97D0-2AF2-456B-833C-37A8D27DB4A9}" destId="{FA7C23E8-60E8-4295-B9BF-0C2E8BB9E537}" srcOrd="0" destOrd="0" presId="urn:microsoft.com/office/officeart/2005/8/layout/vList2"/>
    <dgm:cxn modelId="{3ECEEE50-A3EE-4026-8D21-0D3A0A838CB6}" type="presOf" srcId="{A37DD18F-ECF6-473A-A1D4-FD5BCAD4AFE3}" destId="{EC7432F0-D463-4A50-B607-600DCE513D9A}" srcOrd="0" destOrd="0" presId="urn:microsoft.com/office/officeart/2005/8/layout/vList2"/>
    <dgm:cxn modelId="{485298CF-F251-4523-BCF6-EFD154CE3C8D}" type="presOf" srcId="{77A57D07-45D7-42DD-AA65-A8FC4B041203}" destId="{F7AB09B3-D120-410A-8913-EEDA52C67E74}" srcOrd="0" destOrd="0" presId="urn:microsoft.com/office/officeart/2005/8/layout/vList2"/>
    <dgm:cxn modelId="{E72E2FE5-F447-447A-8D71-D6D276628A89}" srcId="{A37DD18F-ECF6-473A-A1D4-FD5BCAD4AFE3}" destId="{942F831A-B803-4A9C-BFB9-88681C39CECA}" srcOrd="2" destOrd="0" parTransId="{F511156D-EFF7-4EB8-B8E7-4657F25C0732}" sibTransId="{C0F03D1D-04A3-4364-B772-91E029ABFC71}"/>
    <dgm:cxn modelId="{2B61A01B-88AD-4599-B810-18B9F4F24E8A}" type="presParOf" srcId="{EC7432F0-D463-4A50-B607-600DCE513D9A}" destId="{9E618FDC-D154-4665-8579-3CE03F7D8AB4}" srcOrd="0" destOrd="0" presId="urn:microsoft.com/office/officeart/2005/8/layout/vList2"/>
    <dgm:cxn modelId="{F954CF03-2D78-4282-94C5-ED93E228120D}" type="presParOf" srcId="{EC7432F0-D463-4A50-B607-600DCE513D9A}" destId="{96B81B89-06DD-4579-9103-106C2E4EAFCB}" srcOrd="1" destOrd="0" presId="urn:microsoft.com/office/officeart/2005/8/layout/vList2"/>
    <dgm:cxn modelId="{C2184406-118E-4E81-9375-44E2733F04CE}" type="presParOf" srcId="{EC7432F0-D463-4A50-B607-600DCE513D9A}" destId="{F7AB09B3-D120-410A-8913-EEDA52C67E74}" srcOrd="2" destOrd="0" presId="urn:microsoft.com/office/officeart/2005/8/layout/vList2"/>
    <dgm:cxn modelId="{868BD971-315A-4CBF-B1D1-2641A36DD75D}" type="presParOf" srcId="{EC7432F0-D463-4A50-B607-600DCE513D9A}" destId="{4E0210F4-A330-44FD-AC9E-D4F73E9D8BA7}" srcOrd="3" destOrd="0" presId="urn:microsoft.com/office/officeart/2005/8/layout/vList2"/>
    <dgm:cxn modelId="{F7D5CDA1-FFC6-4585-82E8-33F2FC687A43}" type="presParOf" srcId="{EC7432F0-D463-4A50-B607-600DCE513D9A}" destId="{3D5FF83C-76AB-44DC-95E6-8167E0C442EA}" srcOrd="4" destOrd="0" presId="urn:microsoft.com/office/officeart/2005/8/layout/vList2"/>
    <dgm:cxn modelId="{08FC9EC9-539F-4AD7-AE75-5023A30469E2}" type="presParOf" srcId="{EC7432F0-D463-4A50-B607-600DCE513D9A}" destId="{989DFB37-182B-4083-A612-154AE34B9835}" srcOrd="5" destOrd="0" presId="urn:microsoft.com/office/officeart/2005/8/layout/vList2"/>
    <dgm:cxn modelId="{FDB05532-7454-4C96-98EB-FB6FE047D3F3}" type="presParOf" srcId="{EC7432F0-D463-4A50-B607-600DCE513D9A}" destId="{FA7C23E8-60E8-4295-B9BF-0C2E8BB9E53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18B0BD71-C104-4E30-88E7-12F8808D520E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cs-CZ"/>
        </a:p>
      </dgm:t>
    </dgm:pt>
    <dgm:pt modelId="{94D96C64-EB2D-42E6-954C-2DD44955AE1B}">
      <dgm:prSet/>
      <dgm:spPr/>
      <dgm:t>
        <a:bodyPr/>
        <a:lstStyle/>
        <a:p>
          <a:r>
            <a:rPr lang="cs-CZ" b="1"/>
            <a:t>Srozumitelným způsobem</a:t>
          </a:r>
          <a:endParaRPr lang="cs-CZ"/>
        </a:p>
      </dgm:t>
    </dgm:pt>
    <dgm:pt modelId="{50D86E50-CBA2-4C76-AE6E-456BB5229D8B}" type="parTrans" cxnId="{55DBF338-4752-4A2E-9B14-40DC0A2C477C}">
      <dgm:prSet/>
      <dgm:spPr/>
      <dgm:t>
        <a:bodyPr/>
        <a:lstStyle/>
        <a:p>
          <a:endParaRPr lang="cs-CZ"/>
        </a:p>
      </dgm:t>
    </dgm:pt>
    <dgm:pt modelId="{6D957153-88FE-4149-8810-755EFE19869D}" type="sibTrans" cxnId="{55DBF338-4752-4A2E-9B14-40DC0A2C477C}">
      <dgm:prSet/>
      <dgm:spPr/>
      <dgm:t>
        <a:bodyPr/>
        <a:lstStyle/>
        <a:p>
          <a:endParaRPr lang="cs-CZ"/>
        </a:p>
      </dgm:t>
    </dgm:pt>
    <dgm:pt modelId="{79629EF1-7FE7-48E4-91DB-E66FBCD12460}">
      <dgm:prSet/>
      <dgm:spPr/>
      <dgm:t>
        <a:bodyPr/>
        <a:lstStyle/>
        <a:p>
          <a:r>
            <a:rPr lang="cs-CZ" b="0"/>
            <a:t>V dostatečném rozsahu</a:t>
          </a:r>
          <a:endParaRPr lang="cs-CZ"/>
        </a:p>
      </dgm:t>
    </dgm:pt>
    <dgm:pt modelId="{AB46C9CB-F959-449A-9BF9-A4C34A72D7F7}" type="parTrans" cxnId="{7D1D3CF5-C735-4E70-BA52-DCAC33F0010B}">
      <dgm:prSet/>
      <dgm:spPr/>
      <dgm:t>
        <a:bodyPr/>
        <a:lstStyle/>
        <a:p>
          <a:endParaRPr lang="cs-CZ"/>
        </a:p>
      </dgm:t>
    </dgm:pt>
    <dgm:pt modelId="{6832B3C8-52DB-4743-93C4-81D4F2377927}" type="sibTrans" cxnId="{7D1D3CF5-C735-4E70-BA52-DCAC33F0010B}">
      <dgm:prSet/>
      <dgm:spPr/>
      <dgm:t>
        <a:bodyPr/>
        <a:lstStyle/>
        <a:p>
          <a:endParaRPr lang="cs-CZ"/>
        </a:p>
      </dgm:t>
    </dgm:pt>
    <dgm:pt modelId="{954E54A1-2078-4F54-A90D-F2D3B4AC300F}">
      <dgm:prSet/>
      <dgm:spPr/>
      <dgm:t>
        <a:bodyPr/>
        <a:lstStyle/>
        <a:p>
          <a:r>
            <a:rPr lang="cs-CZ" b="0"/>
            <a:t>O navrženém individuálním léčebném postupu</a:t>
          </a:r>
          <a:endParaRPr lang="cs-CZ"/>
        </a:p>
      </dgm:t>
    </dgm:pt>
    <dgm:pt modelId="{855BC83E-A212-4FE9-A9F7-57E677A99374}" type="parTrans" cxnId="{AD9E443A-657F-45CA-BF5F-9365EE83DFAC}">
      <dgm:prSet/>
      <dgm:spPr/>
      <dgm:t>
        <a:bodyPr/>
        <a:lstStyle/>
        <a:p>
          <a:endParaRPr lang="cs-CZ"/>
        </a:p>
      </dgm:t>
    </dgm:pt>
    <dgm:pt modelId="{5560F7AE-745E-4C3D-98B2-BB5FBF812D32}" type="sibTrans" cxnId="{AD9E443A-657F-45CA-BF5F-9365EE83DFAC}">
      <dgm:prSet/>
      <dgm:spPr/>
      <dgm:t>
        <a:bodyPr/>
        <a:lstStyle/>
        <a:p>
          <a:endParaRPr lang="cs-CZ"/>
        </a:p>
      </dgm:t>
    </dgm:pt>
    <dgm:pt modelId="{F730F7E5-F720-47A2-89D7-548CED286A47}">
      <dgm:prSet/>
      <dgm:spPr/>
      <dgm:t>
        <a:bodyPr/>
        <a:lstStyle/>
        <a:p>
          <a:r>
            <a:rPr lang="cs-CZ" b="0"/>
            <a:t>Změnách v individuálním léčebném postupu</a:t>
          </a:r>
          <a:endParaRPr lang="cs-CZ"/>
        </a:p>
      </dgm:t>
    </dgm:pt>
    <dgm:pt modelId="{EDAE48A8-8504-4304-976A-9BBB3B1A1299}" type="parTrans" cxnId="{BCAB06E8-40A6-4469-9B35-DAB77937EF83}">
      <dgm:prSet/>
      <dgm:spPr/>
      <dgm:t>
        <a:bodyPr/>
        <a:lstStyle/>
        <a:p>
          <a:endParaRPr lang="cs-CZ"/>
        </a:p>
      </dgm:t>
    </dgm:pt>
    <dgm:pt modelId="{6394F7E4-037D-41EE-803D-B14312A15F95}" type="sibTrans" cxnId="{BCAB06E8-40A6-4469-9B35-DAB77937EF83}">
      <dgm:prSet/>
      <dgm:spPr/>
      <dgm:t>
        <a:bodyPr/>
        <a:lstStyle/>
        <a:p>
          <a:endParaRPr lang="cs-CZ"/>
        </a:p>
      </dgm:t>
    </dgm:pt>
    <dgm:pt modelId="{0388A95B-B80D-4ADB-B371-DA45CB0560D5}">
      <dgm:prSet/>
      <dgm:spPr/>
      <dgm:t>
        <a:bodyPr/>
        <a:lstStyle/>
        <a:p>
          <a:r>
            <a:rPr lang="cs-CZ" b="0"/>
            <a:t>Klást doplňující otázky, srozumitelné odpovědi</a:t>
          </a:r>
          <a:endParaRPr lang="cs-CZ"/>
        </a:p>
      </dgm:t>
    </dgm:pt>
    <dgm:pt modelId="{FCD828ED-E699-4324-BFD2-A61FE289AEE1}" type="parTrans" cxnId="{A6EEC5AA-6A3A-4FCA-95C9-5D9ADD11548F}">
      <dgm:prSet/>
      <dgm:spPr/>
      <dgm:t>
        <a:bodyPr/>
        <a:lstStyle/>
        <a:p>
          <a:endParaRPr lang="cs-CZ"/>
        </a:p>
      </dgm:t>
    </dgm:pt>
    <dgm:pt modelId="{D5A6CEBF-3D68-43E8-87E1-BCFC9A415826}" type="sibTrans" cxnId="{A6EEC5AA-6A3A-4FCA-95C9-5D9ADD11548F}">
      <dgm:prSet/>
      <dgm:spPr/>
      <dgm:t>
        <a:bodyPr/>
        <a:lstStyle/>
        <a:p>
          <a:endParaRPr lang="cs-CZ"/>
        </a:p>
      </dgm:t>
    </dgm:pt>
    <dgm:pt modelId="{1CAEF8FD-59DB-4909-886C-BCB80A750DF0}" type="pres">
      <dgm:prSet presAssocID="{18B0BD71-C104-4E30-88E7-12F8808D520E}" presName="linear" presStyleCnt="0">
        <dgm:presLayoutVars>
          <dgm:animLvl val="lvl"/>
          <dgm:resizeHandles val="exact"/>
        </dgm:presLayoutVars>
      </dgm:prSet>
      <dgm:spPr/>
    </dgm:pt>
    <dgm:pt modelId="{9EA159CF-E2C3-4132-A669-DE10C5E53C6C}" type="pres">
      <dgm:prSet presAssocID="{94D96C64-EB2D-42E6-954C-2DD44955AE1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8A142CCC-02E7-4763-80FB-033B6DF4DD5D}" type="pres">
      <dgm:prSet presAssocID="{6D957153-88FE-4149-8810-755EFE19869D}" presName="spacer" presStyleCnt="0"/>
      <dgm:spPr/>
    </dgm:pt>
    <dgm:pt modelId="{854C6CB6-2A3F-48F2-96BE-A0F5BE6AC5FF}" type="pres">
      <dgm:prSet presAssocID="{79629EF1-7FE7-48E4-91DB-E66FBCD1246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ABACA1E-A6F9-4768-8353-E8E5B2BA7396}" type="pres">
      <dgm:prSet presAssocID="{6832B3C8-52DB-4743-93C4-81D4F2377927}" presName="spacer" presStyleCnt="0"/>
      <dgm:spPr/>
    </dgm:pt>
    <dgm:pt modelId="{8E04FE98-E34B-44D7-AEF6-B98245BE8C85}" type="pres">
      <dgm:prSet presAssocID="{954E54A1-2078-4F54-A90D-F2D3B4AC300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D747480-F637-4549-9AEA-42E44C18F21D}" type="pres">
      <dgm:prSet presAssocID="{5560F7AE-745E-4C3D-98B2-BB5FBF812D32}" presName="spacer" presStyleCnt="0"/>
      <dgm:spPr/>
    </dgm:pt>
    <dgm:pt modelId="{A2F1F2AC-D224-4E04-AF9F-34431330B4F7}" type="pres">
      <dgm:prSet presAssocID="{F730F7E5-F720-47A2-89D7-548CED286A4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BDFBA81-873D-456A-BB24-93AC03A0DBF5}" type="pres">
      <dgm:prSet presAssocID="{6394F7E4-037D-41EE-803D-B14312A15F95}" presName="spacer" presStyleCnt="0"/>
      <dgm:spPr/>
    </dgm:pt>
    <dgm:pt modelId="{ADC42F43-F335-44B6-93C9-59DC21B9C7DA}" type="pres">
      <dgm:prSet presAssocID="{0388A95B-B80D-4ADB-B371-DA45CB0560D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5DBF338-4752-4A2E-9B14-40DC0A2C477C}" srcId="{18B0BD71-C104-4E30-88E7-12F8808D520E}" destId="{94D96C64-EB2D-42E6-954C-2DD44955AE1B}" srcOrd="0" destOrd="0" parTransId="{50D86E50-CBA2-4C76-AE6E-456BB5229D8B}" sibTransId="{6D957153-88FE-4149-8810-755EFE19869D}"/>
    <dgm:cxn modelId="{AD9E443A-657F-45CA-BF5F-9365EE83DFAC}" srcId="{18B0BD71-C104-4E30-88E7-12F8808D520E}" destId="{954E54A1-2078-4F54-A90D-F2D3B4AC300F}" srcOrd="2" destOrd="0" parTransId="{855BC83E-A212-4FE9-A9F7-57E677A99374}" sibTransId="{5560F7AE-745E-4C3D-98B2-BB5FBF812D32}"/>
    <dgm:cxn modelId="{669B4C5E-0C36-46F9-8C9E-873DA526F4A2}" type="presOf" srcId="{F730F7E5-F720-47A2-89D7-548CED286A47}" destId="{A2F1F2AC-D224-4E04-AF9F-34431330B4F7}" srcOrd="0" destOrd="0" presId="urn:microsoft.com/office/officeart/2005/8/layout/vList2"/>
    <dgm:cxn modelId="{BCADEF45-0526-4EFC-A58C-17E5A5CF62BE}" type="presOf" srcId="{18B0BD71-C104-4E30-88E7-12F8808D520E}" destId="{1CAEF8FD-59DB-4909-886C-BCB80A750DF0}" srcOrd="0" destOrd="0" presId="urn:microsoft.com/office/officeart/2005/8/layout/vList2"/>
    <dgm:cxn modelId="{1BEDB790-603C-4474-998E-C210F2E88C63}" type="presOf" srcId="{79629EF1-7FE7-48E4-91DB-E66FBCD12460}" destId="{854C6CB6-2A3F-48F2-96BE-A0F5BE6AC5FF}" srcOrd="0" destOrd="0" presId="urn:microsoft.com/office/officeart/2005/8/layout/vList2"/>
    <dgm:cxn modelId="{A6EEC5AA-6A3A-4FCA-95C9-5D9ADD11548F}" srcId="{18B0BD71-C104-4E30-88E7-12F8808D520E}" destId="{0388A95B-B80D-4ADB-B371-DA45CB0560D5}" srcOrd="4" destOrd="0" parTransId="{FCD828ED-E699-4324-BFD2-A61FE289AEE1}" sibTransId="{D5A6CEBF-3D68-43E8-87E1-BCFC9A415826}"/>
    <dgm:cxn modelId="{56273FB2-A0A1-4CDD-8A7E-F5B2B0FEAB14}" type="presOf" srcId="{0388A95B-B80D-4ADB-B371-DA45CB0560D5}" destId="{ADC42F43-F335-44B6-93C9-59DC21B9C7DA}" srcOrd="0" destOrd="0" presId="urn:microsoft.com/office/officeart/2005/8/layout/vList2"/>
    <dgm:cxn modelId="{C9BFBDB7-9A87-466C-B29A-24B2A57AC02D}" type="presOf" srcId="{954E54A1-2078-4F54-A90D-F2D3B4AC300F}" destId="{8E04FE98-E34B-44D7-AEF6-B98245BE8C85}" srcOrd="0" destOrd="0" presId="urn:microsoft.com/office/officeart/2005/8/layout/vList2"/>
    <dgm:cxn modelId="{281D58BB-5AA6-49D1-9ABA-3CFBD4E4F6AF}" type="presOf" srcId="{94D96C64-EB2D-42E6-954C-2DD44955AE1B}" destId="{9EA159CF-E2C3-4132-A669-DE10C5E53C6C}" srcOrd="0" destOrd="0" presId="urn:microsoft.com/office/officeart/2005/8/layout/vList2"/>
    <dgm:cxn modelId="{BCAB06E8-40A6-4469-9B35-DAB77937EF83}" srcId="{18B0BD71-C104-4E30-88E7-12F8808D520E}" destId="{F730F7E5-F720-47A2-89D7-548CED286A47}" srcOrd="3" destOrd="0" parTransId="{EDAE48A8-8504-4304-976A-9BBB3B1A1299}" sibTransId="{6394F7E4-037D-41EE-803D-B14312A15F95}"/>
    <dgm:cxn modelId="{7D1D3CF5-C735-4E70-BA52-DCAC33F0010B}" srcId="{18B0BD71-C104-4E30-88E7-12F8808D520E}" destId="{79629EF1-7FE7-48E4-91DB-E66FBCD12460}" srcOrd="1" destOrd="0" parTransId="{AB46C9CB-F959-449A-9BF9-A4C34A72D7F7}" sibTransId="{6832B3C8-52DB-4743-93C4-81D4F2377927}"/>
    <dgm:cxn modelId="{D5E71C6A-3E12-4120-A028-E950B31FB101}" type="presParOf" srcId="{1CAEF8FD-59DB-4909-886C-BCB80A750DF0}" destId="{9EA159CF-E2C3-4132-A669-DE10C5E53C6C}" srcOrd="0" destOrd="0" presId="urn:microsoft.com/office/officeart/2005/8/layout/vList2"/>
    <dgm:cxn modelId="{A239A4D3-05FF-4B8B-8EBF-35F6011A82C4}" type="presParOf" srcId="{1CAEF8FD-59DB-4909-886C-BCB80A750DF0}" destId="{8A142CCC-02E7-4763-80FB-033B6DF4DD5D}" srcOrd="1" destOrd="0" presId="urn:microsoft.com/office/officeart/2005/8/layout/vList2"/>
    <dgm:cxn modelId="{71502F07-C465-48E6-9DB2-3D225C6756EF}" type="presParOf" srcId="{1CAEF8FD-59DB-4909-886C-BCB80A750DF0}" destId="{854C6CB6-2A3F-48F2-96BE-A0F5BE6AC5FF}" srcOrd="2" destOrd="0" presId="urn:microsoft.com/office/officeart/2005/8/layout/vList2"/>
    <dgm:cxn modelId="{444B5E90-E2CF-40E7-860E-8877C5B0EF12}" type="presParOf" srcId="{1CAEF8FD-59DB-4909-886C-BCB80A750DF0}" destId="{7ABACA1E-A6F9-4768-8353-E8E5B2BA7396}" srcOrd="3" destOrd="0" presId="urn:microsoft.com/office/officeart/2005/8/layout/vList2"/>
    <dgm:cxn modelId="{3BDB5C9C-39FA-468D-BB62-F76C1A2C392D}" type="presParOf" srcId="{1CAEF8FD-59DB-4909-886C-BCB80A750DF0}" destId="{8E04FE98-E34B-44D7-AEF6-B98245BE8C85}" srcOrd="4" destOrd="0" presId="urn:microsoft.com/office/officeart/2005/8/layout/vList2"/>
    <dgm:cxn modelId="{29A74F72-26A7-4896-A2E7-06731FD55D45}" type="presParOf" srcId="{1CAEF8FD-59DB-4909-886C-BCB80A750DF0}" destId="{6D747480-F637-4549-9AEA-42E44C18F21D}" srcOrd="5" destOrd="0" presId="urn:microsoft.com/office/officeart/2005/8/layout/vList2"/>
    <dgm:cxn modelId="{A65F115B-578C-4C97-9C07-0B9C7597A290}" type="presParOf" srcId="{1CAEF8FD-59DB-4909-886C-BCB80A750DF0}" destId="{A2F1F2AC-D224-4E04-AF9F-34431330B4F7}" srcOrd="6" destOrd="0" presId="urn:microsoft.com/office/officeart/2005/8/layout/vList2"/>
    <dgm:cxn modelId="{F1484D0B-B033-46EE-84A0-912D7499D37C}" type="presParOf" srcId="{1CAEF8FD-59DB-4909-886C-BCB80A750DF0}" destId="{2BDFBA81-873D-456A-BB24-93AC03A0DBF5}" srcOrd="7" destOrd="0" presId="urn:microsoft.com/office/officeart/2005/8/layout/vList2"/>
    <dgm:cxn modelId="{3EEE999C-0BF4-46A3-BC19-FEFBF9EEBEF1}" type="presParOf" srcId="{1CAEF8FD-59DB-4909-886C-BCB80A750DF0}" destId="{ADC42F43-F335-44B6-93C9-59DC21B9C7D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632525EB-EB41-491B-80D1-5F8CD2AADD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66FD2AE0-05B2-46E1-B5D2-8A2210BE1ECC}">
      <dgm:prSet/>
      <dgm:spPr/>
      <dgm:t>
        <a:bodyPr/>
        <a:lstStyle/>
        <a:p>
          <a:r>
            <a:rPr lang="cs-CZ" b="0"/>
            <a:t>Příčina a původu nemoci, stadium, předpoklad vývoje</a:t>
          </a:r>
          <a:endParaRPr lang="cs-CZ"/>
        </a:p>
      </dgm:t>
    </dgm:pt>
    <dgm:pt modelId="{068742AD-F2EF-4119-9805-86CF04A9418A}" type="parTrans" cxnId="{C31F1A35-F96F-4F0D-AFB6-C65A93B191F5}">
      <dgm:prSet/>
      <dgm:spPr/>
      <dgm:t>
        <a:bodyPr/>
        <a:lstStyle/>
        <a:p>
          <a:endParaRPr lang="cs-CZ"/>
        </a:p>
      </dgm:t>
    </dgm:pt>
    <dgm:pt modelId="{49175821-0482-482B-99E3-9A5F4F8A1E41}" type="sibTrans" cxnId="{C31F1A35-F96F-4F0D-AFB6-C65A93B191F5}">
      <dgm:prSet/>
      <dgm:spPr/>
      <dgm:t>
        <a:bodyPr/>
        <a:lstStyle/>
        <a:p>
          <a:endParaRPr lang="cs-CZ"/>
        </a:p>
      </dgm:t>
    </dgm:pt>
    <dgm:pt modelId="{526C8E32-70AB-40D0-8636-0071462A6488}">
      <dgm:prSet/>
      <dgm:spPr/>
      <dgm:t>
        <a:bodyPr/>
        <a:lstStyle/>
        <a:p>
          <a:r>
            <a:rPr lang="cs-CZ" b="0"/>
            <a:t>Účel, povaha, předpokládaný přínos, možné důsledky, rizika navrhovaných ZS a jednotlivých výkonů</a:t>
          </a:r>
          <a:endParaRPr lang="cs-CZ"/>
        </a:p>
      </dgm:t>
    </dgm:pt>
    <dgm:pt modelId="{B30A952A-64F9-475C-928F-0437FF88495C}" type="parTrans" cxnId="{7DAF9408-0FBF-4513-AEFA-8691454C949C}">
      <dgm:prSet/>
      <dgm:spPr/>
      <dgm:t>
        <a:bodyPr/>
        <a:lstStyle/>
        <a:p>
          <a:endParaRPr lang="cs-CZ"/>
        </a:p>
      </dgm:t>
    </dgm:pt>
    <dgm:pt modelId="{76CF897E-2A80-4F30-BB4C-743EF46977A4}" type="sibTrans" cxnId="{7DAF9408-0FBF-4513-AEFA-8691454C949C}">
      <dgm:prSet/>
      <dgm:spPr/>
      <dgm:t>
        <a:bodyPr/>
        <a:lstStyle/>
        <a:p>
          <a:endParaRPr lang="cs-CZ"/>
        </a:p>
      </dgm:t>
    </dgm:pt>
    <dgm:pt modelId="{A63D1592-A7CA-462A-836E-D38A52803DB8}">
      <dgm:prSet/>
      <dgm:spPr/>
      <dgm:t>
        <a:bodyPr/>
        <a:lstStyle/>
        <a:p>
          <a:r>
            <a:rPr lang="cs-CZ" b="0"/>
            <a:t>Jiné možnosti ZS, jejich vhodnost, přínos, rizika </a:t>
          </a:r>
          <a:endParaRPr lang="cs-CZ"/>
        </a:p>
      </dgm:t>
    </dgm:pt>
    <dgm:pt modelId="{18442099-ABB6-420C-ABA0-9150131C5AE1}" type="parTrans" cxnId="{5D4A108D-A451-4080-BBCC-AB2F640FCA57}">
      <dgm:prSet/>
      <dgm:spPr/>
      <dgm:t>
        <a:bodyPr/>
        <a:lstStyle/>
        <a:p>
          <a:endParaRPr lang="cs-CZ"/>
        </a:p>
      </dgm:t>
    </dgm:pt>
    <dgm:pt modelId="{80CCC9C2-AE63-4005-9145-C995633E35C7}" type="sibTrans" cxnId="{5D4A108D-A451-4080-BBCC-AB2F640FCA57}">
      <dgm:prSet/>
      <dgm:spPr/>
      <dgm:t>
        <a:bodyPr/>
        <a:lstStyle/>
        <a:p>
          <a:endParaRPr lang="cs-CZ"/>
        </a:p>
      </dgm:t>
    </dgm:pt>
    <dgm:pt modelId="{FFADA8A0-0DB5-4C2D-ADCC-9F2E0BF326B6}">
      <dgm:prSet/>
      <dgm:spPr/>
      <dgm:t>
        <a:bodyPr/>
        <a:lstStyle/>
        <a:p>
          <a:r>
            <a:rPr lang="cs-CZ" b="0"/>
            <a:t>Další potřebná léčba </a:t>
          </a:r>
          <a:endParaRPr lang="cs-CZ"/>
        </a:p>
      </dgm:t>
    </dgm:pt>
    <dgm:pt modelId="{DF1E94DA-28C6-4265-8124-54A1814AD504}" type="parTrans" cxnId="{00F18C2D-9FAE-4A2E-83AC-DA586487978F}">
      <dgm:prSet/>
      <dgm:spPr/>
      <dgm:t>
        <a:bodyPr/>
        <a:lstStyle/>
        <a:p>
          <a:endParaRPr lang="cs-CZ"/>
        </a:p>
      </dgm:t>
    </dgm:pt>
    <dgm:pt modelId="{30B4C4D2-8116-4F34-9381-9958446B7AE9}" type="sibTrans" cxnId="{00F18C2D-9FAE-4A2E-83AC-DA586487978F}">
      <dgm:prSet/>
      <dgm:spPr/>
      <dgm:t>
        <a:bodyPr/>
        <a:lstStyle/>
        <a:p>
          <a:endParaRPr lang="cs-CZ"/>
        </a:p>
      </dgm:t>
    </dgm:pt>
    <dgm:pt modelId="{F021BA25-79D7-433D-BB4C-D8E63A11FF05}">
      <dgm:prSet/>
      <dgm:spPr/>
      <dgm:t>
        <a:bodyPr/>
        <a:lstStyle/>
        <a:p>
          <a:r>
            <a:rPr lang="cs-CZ" b="0"/>
            <a:t>Omezení, doporučení ve způsobu života</a:t>
          </a:r>
          <a:endParaRPr lang="cs-CZ"/>
        </a:p>
      </dgm:t>
    </dgm:pt>
    <dgm:pt modelId="{E0416DCF-0ACC-4AC0-9122-3F9E1F38D45F}" type="parTrans" cxnId="{A898EEB7-B632-4EF1-BA1D-68BD95B64610}">
      <dgm:prSet/>
      <dgm:spPr/>
      <dgm:t>
        <a:bodyPr/>
        <a:lstStyle/>
        <a:p>
          <a:endParaRPr lang="cs-CZ"/>
        </a:p>
      </dgm:t>
    </dgm:pt>
    <dgm:pt modelId="{D3D2E5A5-5DB8-49D1-8DD9-DDC43F140C8A}" type="sibTrans" cxnId="{A898EEB7-B632-4EF1-BA1D-68BD95B64610}">
      <dgm:prSet/>
      <dgm:spPr/>
      <dgm:t>
        <a:bodyPr/>
        <a:lstStyle/>
        <a:p>
          <a:endParaRPr lang="cs-CZ"/>
        </a:p>
      </dgm:t>
    </dgm:pt>
    <dgm:pt modelId="{AF33AF00-7979-4CFA-9E64-EDFD192FA47B}" type="pres">
      <dgm:prSet presAssocID="{632525EB-EB41-491B-80D1-5F8CD2AADDCA}" presName="linear" presStyleCnt="0">
        <dgm:presLayoutVars>
          <dgm:animLvl val="lvl"/>
          <dgm:resizeHandles val="exact"/>
        </dgm:presLayoutVars>
      </dgm:prSet>
      <dgm:spPr/>
    </dgm:pt>
    <dgm:pt modelId="{9D24A6B5-57EE-4900-9598-EB2EF12D29BC}" type="pres">
      <dgm:prSet presAssocID="{66FD2AE0-05B2-46E1-B5D2-8A2210BE1EC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957F417-0FB6-4FB5-8FF2-81621A20B940}" type="pres">
      <dgm:prSet presAssocID="{49175821-0482-482B-99E3-9A5F4F8A1E41}" presName="spacer" presStyleCnt="0"/>
      <dgm:spPr/>
    </dgm:pt>
    <dgm:pt modelId="{3EF1E0C4-7BED-4EB9-B656-5019F226215A}" type="pres">
      <dgm:prSet presAssocID="{526C8E32-70AB-40D0-8636-0071462A648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DB59CA6-7BB4-4D1C-8846-0F2AA0309965}" type="pres">
      <dgm:prSet presAssocID="{76CF897E-2A80-4F30-BB4C-743EF46977A4}" presName="spacer" presStyleCnt="0"/>
      <dgm:spPr/>
    </dgm:pt>
    <dgm:pt modelId="{F2A07E21-35CE-4D6A-9BC0-BE24FF39CC4E}" type="pres">
      <dgm:prSet presAssocID="{A63D1592-A7CA-462A-836E-D38A52803DB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F1F83DD-5D43-4033-AC23-B3B131FE1BB9}" type="pres">
      <dgm:prSet presAssocID="{80CCC9C2-AE63-4005-9145-C995633E35C7}" presName="spacer" presStyleCnt="0"/>
      <dgm:spPr/>
    </dgm:pt>
    <dgm:pt modelId="{38DDACDF-AEF6-4977-A6A1-B5713ED2231D}" type="pres">
      <dgm:prSet presAssocID="{FFADA8A0-0DB5-4C2D-ADCC-9F2E0BF326B6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B784A4A-B98E-48A1-AC95-1A2C21C93F15}" type="pres">
      <dgm:prSet presAssocID="{30B4C4D2-8116-4F34-9381-9958446B7AE9}" presName="spacer" presStyleCnt="0"/>
      <dgm:spPr/>
    </dgm:pt>
    <dgm:pt modelId="{D58C556A-6BCF-45DB-9A61-9F069D00B5E8}" type="pres">
      <dgm:prSet presAssocID="{F021BA25-79D7-433D-BB4C-D8E63A11FF0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DAF9408-0FBF-4513-AEFA-8691454C949C}" srcId="{632525EB-EB41-491B-80D1-5F8CD2AADDCA}" destId="{526C8E32-70AB-40D0-8636-0071462A6488}" srcOrd="1" destOrd="0" parTransId="{B30A952A-64F9-475C-928F-0437FF88495C}" sibTransId="{76CF897E-2A80-4F30-BB4C-743EF46977A4}"/>
    <dgm:cxn modelId="{00F18C2D-9FAE-4A2E-83AC-DA586487978F}" srcId="{632525EB-EB41-491B-80D1-5F8CD2AADDCA}" destId="{FFADA8A0-0DB5-4C2D-ADCC-9F2E0BF326B6}" srcOrd="3" destOrd="0" parTransId="{DF1E94DA-28C6-4265-8124-54A1814AD504}" sibTransId="{30B4C4D2-8116-4F34-9381-9958446B7AE9}"/>
    <dgm:cxn modelId="{F446EE32-F293-483D-8AE3-76E506A67589}" type="presOf" srcId="{526C8E32-70AB-40D0-8636-0071462A6488}" destId="{3EF1E0C4-7BED-4EB9-B656-5019F226215A}" srcOrd="0" destOrd="0" presId="urn:microsoft.com/office/officeart/2005/8/layout/vList2"/>
    <dgm:cxn modelId="{C31F1A35-F96F-4F0D-AFB6-C65A93B191F5}" srcId="{632525EB-EB41-491B-80D1-5F8CD2AADDCA}" destId="{66FD2AE0-05B2-46E1-B5D2-8A2210BE1ECC}" srcOrd="0" destOrd="0" parTransId="{068742AD-F2EF-4119-9805-86CF04A9418A}" sibTransId="{49175821-0482-482B-99E3-9A5F4F8A1E41}"/>
    <dgm:cxn modelId="{A2107D6F-012F-42B3-8AD2-87965E80D6B0}" type="presOf" srcId="{66FD2AE0-05B2-46E1-B5D2-8A2210BE1ECC}" destId="{9D24A6B5-57EE-4900-9598-EB2EF12D29BC}" srcOrd="0" destOrd="0" presId="urn:microsoft.com/office/officeart/2005/8/layout/vList2"/>
    <dgm:cxn modelId="{AEB60F8D-2F7C-4FE6-91DF-35E7D09D9F14}" type="presOf" srcId="{632525EB-EB41-491B-80D1-5F8CD2AADDCA}" destId="{AF33AF00-7979-4CFA-9E64-EDFD192FA47B}" srcOrd="0" destOrd="0" presId="urn:microsoft.com/office/officeart/2005/8/layout/vList2"/>
    <dgm:cxn modelId="{5D4A108D-A451-4080-BBCC-AB2F640FCA57}" srcId="{632525EB-EB41-491B-80D1-5F8CD2AADDCA}" destId="{A63D1592-A7CA-462A-836E-D38A52803DB8}" srcOrd="2" destOrd="0" parTransId="{18442099-ABB6-420C-ABA0-9150131C5AE1}" sibTransId="{80CCC9C2-AE63-4005-9145-C995633E35C7}"/>
    <dgm:cxn modelId="{41E6D1AC-24B8-465B-887A-79FB61B736B7}" type="presOf" srcId="{F021BA25-79D7-433D-BB4C-D8E63A11FF05}" destId="{D58C556A-6BCF-45DB-9A61-9F069D00B5E8}" srcOrd="0" destOrd="0" presId="urn:microsoft.com/office/officeart/2005/8/layout/vList2"/>
    <dgm:cxn modelId="{3B44F2B1-F200-4B3C-A641-5AA62A6C95C7}" type="presOf" srcId="{FFADA8A0-0DB5-4C2D-ADCC-9F2E0BF326B6}" destId="{38DDACDF-AEF6-4977-A6A1-B5713ED2231D}" srcOrd="0" destOrd="0" presId="urn:microsoft.com/office/officeart/2005/8/layout/vList2"/>
    <dgm:cxn modelId="{C9D58BB6-47EF-488F-9B0D-0541484E9109}" type="presOf" srcId="{A63D1592-A7CA-462A-836E-D38A52803DB8}" destId="{F2A07E21-35CE-4D6A-9BC0-BE24FF39CC4E}" srcOrd="0" destOrd="0" presId="urn:microsoft.com/office/officeart/2005/8/layout/vList2"/>
    <dgm:cxn modelId="{A898EEB7-B632-4EF1-BA1D-68BD95B64610}" srcId="{632525EB-EB41-491B-80D1-5F8CD2AADDCA}" destId="{F021BA25-79D7-433D-BB4C-D8E63A11FF05}" srcOrd="4" destOrd="0" parTransId="{E0416DCF-0ACC-4AC0-9122-3F9E1F38D45F}" sibTransId="{D3D2E5A5-5DB8-49D1-8DD9-DDC43F140C8A}"/>
    <dgm:cxn modelId="{50EE508B-B0B9-4B30-AC69-2D1FDA0AA45A}" type="presParOf" srcId="{AF33AF00-7979-4CFA-9E64-EDFD192FA47B}" destId="{9D24A6B5-57EE-4900-9598-EB2EF12D29BC}" srcOrd="0" destOrd="0" presId="urn:microsoft.com/office/officeart/2005/8/layout/vList2"/>
    <dgm:cxn modelId="{6E40DA66-F66B-4836-B8B3-9EE1EE1AF6F0}" type="presParOf" srcId="{AF33AF00-7979-4CFA-9E64-EDFD192FA47B}" destId="{6957F417-0FB6-4FB5-8FF2-81621A20B940}" srcOrd="1" destOrd="0" presId="urn:microsoft.com/office/officeart/2005/8/layout/vList2"/>
    <dgm:cxn modelId="{F135C0E7-002D-4CCA-A948-85814D3173B3}" type="presParOf" srcId="{AF33AF00-7979-4CFA-9E64-EDFD192FA47B}" destId="{3EF1E0C4-7BED-4EB9-B656-5019F226215A}" srcOrd="2" destOrd="0" presId="urn:microsoft.com/office/officeart/2005/8/layout/vList2"/>
    <dgm:cxn modelId="{47CF3A61-4E3F-4DA2-8ACD-EB15EB94C536}" type="presParOf" srcId="{AF33AF00-7979-4CFA-9E64-EDFD192FA47B}" destId="{EDB59CA6-7BB4-4D1C-8846-0F2AA0309965}" srcOrd="3" destOrd="0" presId="urn:microsoft.com/office/officeart/2005/8/layout/vList2"/>
    <dgm:cxn modelId="{E7C595EC-5148-4C2D-A874-7096CF2B143E}" type="presParOf" srcId="{AF33AF00-7979-4CFA-9E64-EDFD192FA47B}" destId="{F2A07E21-35CE-4D6A-9BC0-BE24FF39CC4E}" srcOrd="4" destOrd="0" presId="urn:microsoft.com/office/officeart/2005/8/layout/vList2"/>
    <dgm:cxn modelId="{C00D5CA6-DDF5-453B-A935-38A4B9A56E63}" type="presParOf" srcId="{AF33AF00-7979-4CFA-9E64-EDFD192FA47B}" destId="{1F1F83DD-5D43-4033-AC23-B3B131FE1BB9}" srcOrd="5" destOrd="0" presId="urn:microsoft.com/office/officeart/2005/8/layout/vList2"/>
    <dgm:cxn modelId="{259A2001-20F2-45CE-8CE2-857CDBA79E13}" type="presParOf" srcId="{AF33AF00-7979-4CFA-9E64-EDFD192FA47B}" destId="{38DDACDF-AEF6-4977-A6A1-B5713ED2231D}" srcOrd="6" destOrd="0" presId="urn:microsoft.com/office/officeart/2005/8/layout/vList2"/>
    <dgm:cxn modelId="{00AF5C6E-35E2-4CFE-B3E3-A47709836BCA}" type="presParOf" srcId="{AF33AF00-7979-4CFA-9E64-EDFD192FA47B}" destId="{0B784A4A-B98E-48A1-AC95-1A2C21C93F15}" srcOrd="7" destOrd="0" presId="urn:microsoft.com/office/officeart/2005/8/layout/vList2"/>
    <dgm:cxn modelId="{2B401E30-55F9-40D2-BED2-BD8E070C8943}" type="presParOf" srcId="{AF33AF00-7979-4CFA-9E64-EDFD192FA47B}" destId="{D58C556A-6BCF-45DB-9A61-9F069D00B5E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BA309F10-BCCB-44C0-8E85-1D1BD33D350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CC4BB6E-C331-4EC3-A032-3B6B3D2A3D3A}">
      <dgm:prSet/>
      <dgm:spPr/>
      <dgm:t>
        <a:bodyPr/>
        <a:lstStyle/>
        <a:p>
          <a:r>
            <a:rPr lang="cs-CZ" b="0" i="0" baseline="0" dirty="0"/>
            <a:t>Název studie</a:t>
          </a:r>
          <a:endParaRPr lang="cs-CZ" dirty="0"/>
        </a:p>
      </dgm:t>
    </dgm:pt>
    <dgm:pt modelId="{B0C49FDD-6D52-4D6B-BA10-D998E2A22AED}" type="parTrans" cxnId="{BF35A2C4-821B-4996-A0DB-635E40F6778C}">
      <dgm:prSet/>
      <dgm:spPr/>
      <dgm:t>
        <a:bodyPr/>
        <a:lstStyle/>
        <a:p>
          <a:endParaRPr lang="cs-CZ"/>
        </a:p>
      </dgm:t>
    </dgm:pt>
    <dgm:pt modelId="{BE90CD0A-09D6-4F47-85AB-A194C85FCF62}" type="sibTrans" cxnId="{BF35A2C4-821B-4996-A0DB-635E40F6778C}">
      <dgm:prSet/>
      <dgm:spPr/>
      <dgm:t>
        <a:bodyPr/>
        <a:lstStyle/>
        <a:p>
          <a:endParaRPr lang="cs-CZ"/>
        </a:p>
      </dgm:t>
    </dgm:pt>
    <dgm:pt modelId="{A2C2A576-E47B-4EB1-A223-7756DF518AEA}">
      <dgm:prSet/>
      <dgm:spPr/>
      <dgm:t>
        <a:bodyPr/>
        <a:lstStyle/>
        <a:p>
          <a:r>
            <a:rPr lang="cs-CZ" b="0" i="0" baseline="0" dirty="0"/>
            <a:t>Zadavatel studie (grantová instituce, farmaceutická firma, aj.)</a:t>
          </a:r>
          <a:endParaRPr lang="cs-CZ" dirty="0"/>
        </a:p>
      </dgm:t>
    </dgm:pt>
    <dgm:pt modelId="{2F6719C3-B0BE-45F9-B344-EF7EC6A3E5A1}" type="parTrans" cxnId="{3D593D90-2B56-4E43-A227-EAF6B2C8F928}">
      <dgm:prSet/>
      <dgm:spPr/>
      <dgm:t>
        <a:bodyPr/>
        <a:lstStyle/>
        <a:p>
          <a:endParaRPr lang="cs-CZ"/>
        </a:p>
      </dgm:t>
    </dgm:pt>
    <dgm:pt modelId="{82315253-BF63-4843-A9AF-0F75B4E58A01}" type="sibTrans" cxnId="{3D593D90-2B56-4E43-A227-EAF6B2C8F928}">
      <dgm:prSet/>
      <dgm:spPr/>
      <dgm:t>
        <a:bodyPr/>
        <a:lstStyle/>
        <a:p>
          <a:endParaRPr lang="cs-CZ"/>
        </a:p>
      </dgm:t>
    </dgm:pt>
    <dgm:pt modelId="{DD882682-C2A1-4430-9410-5DE363BF931F}">
      <dgm:prSet/>
      <dgm:spPr/>
      <dgm:t>
        <a:bodyPr/>
        <a:lstStyle/>
        <a:p>
          <a:r>
            <a:rPr lang="cs-CZ" b="0" i="0" baseline="0" dirty="0"/>
            <a:t>Jméno osoby odpovědné za provádění klinické studie (pracovní adresa a telefon), název instituce, která výzkumný projekt realizuje</a:t>
          </a:r>
          <a:endParaRPr lang="cs-CZ" dirty="0"/>
        </a:p>
      </dgm:t>
    </dgm:pt>
    <dgm:pt modelId="{80F8C041-343C-4317-95D5-8B072A4F4861}" type="parTrans" cxnId="{A6712A5C-5E6C-417B-8C9A-FF0F5B573BEE}">
      <dgm:prSet/>
      <dgm:spPr/>
      <dgm:t>
        <a:bodyPr/>
        <a:lstStyle/>
        <a:p>
          <a:endParaRPr lang="cs-CZ"/>
        </a:p>
      </dgm:t>
    </dgm:pt>
    <dgm:pt modelId="{A5B1A5CF-491E-4FE2-970B-4755BE692D29}" type="sibTrans" cxnId="{A6712A5C-5E6C-417B-8C9A-FF0F5B573BEE}">
      <dgm:prSet/>
      <dgm:spPr/>
      <dgm:t>
        <a:bodyPr/>
        <a:lstStyle/>
        <a:p>
          <a:endParaRPr lang="cs-CZ"/>
        </a:p>
      </dgm:t>
    </dgm:pt>
    <dgm:pt modelId="{F1181B4B-28B5-4C94-ABFE-A24C6A5CAC7D}">
      <dgm:prSet/>
      <dgm:spPr/>
      <dgm:t>
        <a:bodyPr/>
        <a:lstStyle/>
        <a:p>
          <a:r>
            <a:rPr lang="cs-CZ" b="0" i="0" baseline="0" dirty="0"/>
            <a:t>Plánovaný počet výzkumných subjektů délka účasti ve studii</a:t>
          </a:r>
          <a:endParaRPr lang="cs-CZ" dirty="0"/>
        </a:p>
      </dgm:t>
    </dgm:pt>
    <dgm:pt modelId="{17B679EB-BD6C-4DFD-AF5A-2922250C4F96}" type="parTrans" cxnId="{3EBF928C-F43B-4982-AB98-0B0D412C0E87}">
      <dgm:prSet/>
      <dgm:spPr/>
      <dgm:t>
        <a:bodyPr/>
        <a:lstStyle/>
        <a:p>
          <a:endParaRPr lang="cs-CZ"/>
        </a:p>
      </dgm:t>
    </dgm:pt>
    <dgm:pt modelId="{992B781B-5B13-4CAB-B9D8-D9EF7C5EBDC1}" type="sibTrans" cxnId="{3EBF928C-F43B-4982-AB98-0B0D412C0E87}">
      <dgm:prSet/>
      <dgm:spPr/>
      <dgm:t>
        <a:bodyPr/>
        <a:lstStyle/>
        <a:p>
          <a:endParaRPr lang="cs-CZ"/>
        </a:p>
      </dgm:t>
    </dgm:pt>
    <dgm:pt modelId="{6C32E5C6-0FED-4A86-B55D-58083FE0B62F}">
      <dgm:prSet/>
      <dgm:spPr/>
      <dgm:t>
        <a:bodyPr/>
        <a:lstStyle/>
        <a:p>
          <a:r>
            <a:rPr lang="cs-CZ" b="0" i="0" baseline="0" dirty="0"/>
            <a:t>Účel klinické studie</a:t>
          </a:r>
          <a:endParaRPr lang="cs-CZ" dirty="0"/>
        </a:p>
      </dgm:t>
    </dgm:pt>
    <dgm:pt modelId="{E8F86CF1-D876-45AE-9C93-D801849998B6}" type="parTrans" cxnId="{D0195EC3-7499-4A6D-B1D4-B72F2336096F}">
      <dgm:prSet/>
      <dgm:spPr/>
      <dgm:t>
        <a:bodyPr/>
        <a:lstStyle/>
        <a:p>
          <a:endParaRPr lang="cs-CZ"/>
        </a:p>
      </dgm:t>
    </dgm:pt>
    <dgm:pt modelId="{723B56A3-CEA7-4FE2-AE14-F0A5F31CB5EB}" type="sibTrans" cxnId="{D0195EC3-7499-4A6D-B1D4-B72F2336096F}">
      <dgm:prSet/>
      <dgm:spPr/>
      <dgm:t>
        <a:bodyPr/>
        <a:lstStyle/>
        <a:p>
          <a:endParaRPr lang="cs-CZ"/>
        </a:p>
      </dgm:t>
    </dgm:pt>
    <dgm:pt modelId="{812B6088-C341-4EB9-A818-740569BDE572}">
      <dgm:prSet/>
      <dgm:spPr/>
      <dgm:t>
        <a:bodyPr/>
        <a:lstStyle/>
        <a:p>
          <a:r>
            <a:rPr lang="cs-CZ" b="0" i="0" baseline="0" dirty="0"/>
            <a:t>Popis výzkumných procedur, upozornění na </a:t>
          </a:r>
          <a:r>
            <a:rPr lang="cs-CZ" b="0" i="0" baseline="0" dirty="0" err="1"/>
            <a:t>eventuelní</a:t>
          </a:r>
          <a:r>
            <a:rPr lang="cs-CZ" b="0" i="0" baseline="0" dirty="0"/>
            <a:t> možnost náhodného zařazení</a:t>
          </a:r>
          <a:endParaRPr lang="cs-CZ" dirty="0"/>
        </a:p>
      </dgm:t>
    </dgm:pt>
    <dgm:pt modelId="{C4FC5EE2-EE55-424B-A14B-BD3331C2F281}" type="parTrans" cxnId="{FA778AF3-FF43-4862-A76E-3DB68E7025C3}">
      <dgm:prSet/>
      <dgm:spPr/>
      <dgm:t>
        <a:bodyPr/>
        <a:lstStyle/>
        <a:p>
          <a:endParaRPr lang="cs-CZ"/>
        </a:p>
      </dgm:t>
    </dgm:pt>
    <dgm:pt modelId="{801CF011-D6D4-45A1-B6BC-C6F73332196B}" type="sibTrans" cxnId="{FA778AF3-FF43-4862-A76E-3DB68E7025C3}">
      <dgm:prSet/>
      <dgm:spPr/>
      <dgm:t>
        <a:bodyPr/>
        <a:lstStyle/>
        <a:p>
          <a:endParaRPr lang="cs-CZ"/>
        </a:p>
      </dgm:t>
    </dgm:pt>
    <dgm:pt modelId="{40BF4F04-71CC-40C9-8AAE-816EF32DF84A}" type="pres">
      <dgm:prSet presAssocID="{BA309F10-BCCB-44C0-8E85-1D1BD33D3504}" presName="linear" presStyleCnt="0">
        <dgm:presLayoutVars>
          <dgm:animLvl val="lvl"/>
          <dgm:resizeHandles val="exact"/>
        </dgm:presLayoutVars>
      </dgm:prSet>
      <dgm:spPr/>
    </dgm:pt>
    <dgm:pt modelId="{C64E81FD-BFDF-4A13-8F92-09122A35DC3F}" type="pres">
      <dgm:prSet presAssocID="{BCC4BB6E-C331-4EC3-A032-3B6B3D2A3D3A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A4A5001-8E2F-4E98-A723-08C5130A7768}" type="pres">
      <dgm:prSet presAssocID="{BE90CD0A-09D6-4F47-85AB-A194C85FCF62}" presName="spacer" presStyleCnt="0"/>
      <dgm:spPr/>
    </dgm:pt>
    <dgm:pt modelId="{90A6C075-65F4-4956-91ED-C702404A42B8}" type="pres">
      <dgm:prSet presAssocID="{A2C2A576-E47B-4EB1-A223-7756DF518AE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1ECD20A-B7B3-4AFF-933E-AE52F8965AE0}" type="pres">
      <dgm:prSet presAssocID="{82315253-BF63-4843-A9AF-0F75B4E58A01}" presName="spacer" presStyleCnt="0"/>
      <dgm:spPr/>
    </dgm:pt>
    <dgm:pt modelId="{F083690A-8E43-419A-8320-4C0C539D677F}" type="pres">
      <dgm:prSet presAssocID="{DD882682-C2A1-4430-9410-5DE363BF931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26DF7433-1E7B-420E-B2FE-696708715586}" type="pres">
      <dgm:prSet presAssocID="{A5B1A5CF-491E-4FE2-970B-4755BE692D29}" presName="spacer" presStyleCnt="0"/>
      <dgm:spPr/>
    </dgm:pt>
    <dgm:pt modelId="{1B82FEBD-C237-45DD-A3E4-BCE7EF771B92}" type="pres">
      <dgm:prSet presAssocID="{F1181B4B-28B5-4C94-ABFE-A24C6A5CAC7D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540FB146-FC14-470E-8A1F-6CBCBE2D1EA5}" type="pres">
      <dgm:prSet presAssocID="{992B781B-5B13-4CAB-B9D8-D9EF7C5EBDC1}" presName="spacer" presStyleCnt="0"/>
      <dgm:spPr/>
    </dgm:pt>
    <dgm:pt modelId="{F1E2B9F8-84AE-4C37-B62C-F214DC6B7BFC}" type="pres">
      <dgm:prSet presAssocID="{6C32E5C6-0FED-4A86-B55D-58083FE0B62F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A114D379-1455-43FE-AE09-82AF73DF7857}" type="pres">
      <dgm:prSet presAssocID="{723B56A3-CEA7-4FE2-AE14-F0A5F31CB5EB}" presName="spacer" presStyleCnt="0"/>
      <dgm:spPr/>
    </dgm:pt>
    <dgm:pt modelId="{284A0B0B-4A83-42CC-9810-70D012E230F0}" type="pres">
      <dgm:prSet presAssocID="{812B6088-C341-4EB9-A818-740569BDE572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7800A435-0831-45A4-80AC-ABE2811CC91B}" type="presOf" srcId="{DD882682-C2A1-4430-9410-5DE363BF931F}" destId="{F083690A-8E43-419A-8320-4C0C539D677F}" srcOrd="0" destOrd="0" presId="urn:microsoft.com/office/officeart/2005/8/layout/vList2"/>
    <dgm:cxn modelId="{A6712A5C-5E6C-417B-8C9A-FF0F5B573BEE}" srcId="{BA309F10-BCCB-44C0-8E85-1D1BD33D3504}" destId="{DD882682-C2A1-4430-9410-5DE363BF931F}" srcOrd="2" destOrd="0" parTransId="{80F8C041-343C-4317-95D5-8B072A4F4861}" sibTransId="{A5B1A5CF-491E-4FE2-970B-4755BE692D29}"/>
    <dgm:cxn modelId="{71903667-C6C2-4BC9-A10A-7C7C514AD062}" type="presOf" srcId="{BA309F10-BCCB-44C0-8E85-1D1BD33D3504}" destId="{40BF4F04-71CC-40C9-8AAE-816EF32DF84A}" srcOrd="0" destOrd="0" presId="urn:microsoft.com/office/officeart/2005/8/layout/vList2"/>
    <dgm:cxn modelId="{05BF4B71-1A06-4AA9-8246-5EEB4E648C77}" type="presOf" srcId="{812B6088-C341-4EB9-A818-740569BDE572}" destId="{284A0B0B-4A83-42CC-9810-70D012E230F0}" srcOrd="0" destOrd="0" presId="urn:microsoft.com/office/officeart/2005/8/layout/vList2"/>
    <dgm:cxn modelId="{AF2A0B80-F50F-48F9-845C-83BBFA877FA9}" type="presOf" srcId="{BCC4BB6E-C331-4EC3-A032-3B6B3D2A3D3A}" destId="{C64E81FD-BFDF-4A13-8F92-09122A35DC3F}" srcOrd="0" destOrd="0" presId="urn:microsoft.com/office/officeart/2005/8/layout/vList2"/>
    <dgm:cxn modelId="{3EBF928C-F43B-4982-AB98-0B0D412C0E87}" srcId="{BA309F10-BCCB-44C0-8E85-1D1BD33D3504}" destId="{F1181B4B-28B5-4C94-ABFE-A24C6A5CAC7D}" srcOrd="3" destOrd="0" parTransId="{17B679EB-BD6C-4DFD-AF5A-2922250C4F96}" sibTransId="{992B781B-5B13-4CAB-B9D8-D9EF7C5EBDC1}"/>
    <dgm:cxn modelId="{3D593D90-2B56-4E43-A227-EAF6B2C8F928}" srcId="{BA309F10-BCCB-44C0-8E85-1D1BD33D3504}" destId="{A2C2A576-E47B-4EB1-A223-7756DF518AEA}" srcOrd="1" destOrd="0" parTransId="{2F6719C3-B0BE-45F9-B344-EF7EC6A3E5A1}" sibTransId="{82315253-BF63-4843-A9AF-0F75B4E58A01}"/>
    <dgm:cxn modelId="{50D062B9-9EA8-4B63-BB94-14618FBFF909}" type="presOf" srcId="{F1181B4B-28B5-4C94-ABFE-A24C6A5CAC7D}" destId="{1B82FEBD-C237-45DD-A3E4-BCE7EF771B92}" srcOrd="0" destOrd="0" presId="urn:microsoft.com/office/officeart/2005/8/layout/vList2"/>
    <dgm:cxn modelId="{D0195EC3-7499-4A6D-B1D4-B72F2336096F}" srcId="{BA309F10-BCCB-44C0-8E85-1D1BD33D3504}" destId="{6C32E5C6-0FED-4A86-B55D-58083FE0B62F}" srcOrd="4" destOrd="0" parTransId="{E8F86CF1-D876-45AE-9C93-D801849998B6}" sibTransId="{723B56A3-CEA7-4FE2-AE14-F0A5F31CB5EB}"/>
    <dgm:cxn modelId="{BF35A2C4-821B-4996-A0DB-635E40F6778C}" srcId="{BA309F10-BCCB-44C0-8E85-1D1BD33D3504}" destId="{BCC4BB6E-C331-4EC3-A032-3B6B3D2A3D3A}" srcOrd="0" destOrd="0" parTransId="{B0C49FDD-6D52-4D6B-BA10-D998E2A22AED}" sibTransId="{BE90CD0A-09D6-4F47-85AB-A194C85FCF62}"/>
    <dgm:cxn modelId="{548C9FEA-4A9B-4445-A40A-35DE924DF73E}" type="presOf" srcId="{6C32E5C6-0FED-4A86-B55D-58083FE0B62F}" destId="{F1E2B9F8-84AE-4C37-B62C-F214DC6B7BFC}" srcOrd="0" destOrd="0" presId="urn:microsoft.com/office/officeart/2005/8/layout/vList2"/>
    <dgm:cxn modelId="{FA778AF3-FF43-4862-A76E-3DB68E7025C3}" srcId="{BA309F10-BCCB-44C0-8E85-1D1BD33D3504}" destId="{812B6088-C341-4EB9-A818-740569BDE572}" srcOrd="5" destOrd="0" parTransId="{C4FC5EE2-EE55-424B-A14B-BD3331C2F281}" sibTransId="{801CF011-D6D4-45A1-B6BC-C6F73332196B}"/>
    <dgm:cxn modelId="{925E2AFB-3F2C-4C76-A221-8B905E4E68C9}" type="presOf" srcId="{A2C2A576-E47B-4EB1-A223-7756DF518AEA}" destId="{90A6C075-65F4-4956-91ED-C702404A42B8}" srcOrd="0" destOrd="0" presId="urn:microsoft.com/office/officeart/2005/8/layout/vList2"/>
    <dgm:cxn modelId="{5966A557-B0D6-43DD-B44A-B379FA02AE6D}" type="presParOf" srcId="{40BF4F04-71CC-40C9-8AAE-816EF32DF84A}" destId="{C64E81FD-BFDF-4A13-8F92-09122A35DC3F}" srcOrd="0" destOrd="0" presId="urn:microsoft.com/office/officeart/2005/8/layout/vList2"/>
    <dgm:cxn modelId="{DB385CC3-2483-46DC-9CDC-B69DA98236C9}" type="presParOf" srcId="{40BF4F04-71CC-40C9-8AAE-816EF32DF84A}" destId="{2A4A5001-8E2F-4E98-A723-08C5130A7768}" srcOrd="1" destOrd="0" presId="urn:microsoft.com/office/officeart/2005/8/layout/vList2"/>
    <dgm:cxn modelId="{CD8EB45B-8AD5-4292-8A31-70084FCA51FD}" type="presParOf" srcId="{40BF4F04-71CC-40C9-8AAE-816EF32DF84A}" destId="{90A6C075-65F4-4956-91ED-C702404A42B8}" srcOrd="2" destOrd="0" presId="urn:microsoft.com/office/officeart/2005/8/layout/vList2"/>
    <dgm:cxn modelId="{048FF5EC-1276-4683-A0C6-2143FC33FE47}" type="presParOf" srcId="{40BF4F04-71CC-40C9-8AAE-816EF32DF84A}" destId="{B1ECD20A-B7B3-4AFF-933E-AE52F8965AE0}" srcOrd="3" destOrd="0" presId="urn:microsoft.com/office/officeart/2005/8/layout/vList2"/>
    <dgm:cxn modelId="{55DCD09B-60E3-4FDE-9A8A-CEC259F78725}" type="presParOf" srcId="{40BF4F04-71CC-40C9-8AAE-816EF32DF84A}" destId="{F083690A-8E43-419A-8320-4C0C539D677F}" srcOrd="4" destOrd="0" presId="urn:microsoft.com/office/officeart/2005/8/layout/vList2"/>
    <dgm:cxn modelId="{B6F712A4-C6A0-4C90-8562-B77BBDD19114}" type="presParOf" srcId="{40BF4F04-71CC-40C9-8AAE-816EF32DF84A}" destId="{26DF7433-1E7B-420E-B2FE-696708715586}" srcOrd="5" destOrd="0" presId="urn:microsoft.com/office/officeart/2005/8/layout/vList2"/>
    <dgm:cxn modelId="{D77B241A-07FE-4440-A302-039C9754FEA5}" type="presParOf" srcId="{40BF4F04-71CC-40C9-8AAE-816EF32DF84A}" destId="{1B82FEBD-C237-45DD-A3E4-BCE7EF771B92}" srcOrd="6" destOrd="0" presId="urn:microsoft.com/office/officeart/2005/8/layout/vList2"/>
    <dgm:cxn modelId="{A0522B30-3A9D-4991-954B-7373DD4616C5}" type="presParOf" srcId="{40BF4F04-71CC-40C9-8AAE-816EF32DF84A}" destId="{540FB146-FC14-470E-8A1F-6CBCBE2D1EA5}" srcOrd="7" destOrd="0" presId="urn:microsoft.com/office/officeart/2005/8/layout/vList2"/>
    <dgm:cxn modelId="{2E928167-5536-43B4-8340-12CAC058F826}" type="presParOf" srcId="{40BF4F04-71CC-40C9-8AAE-816EF32DF84A}" destId="{F1E2B9F8-84AE-4C37-B62C-F214DC6B7BFC}" srcOrd="8" destOrd="0" presId="urn:microsoft.com/office/officeart/2005/8/layout/vList2"/>
    <dgm:cxn modelId="{18DDB03A-5D37-435D-ACB5-2D9F12B4C128}" type="presParOf" srcId="{40BF4F04-71CC-40C9-8AAE-816EF32DF84A}" destId="{A114D379-1455-43FE-AE09-82AF73DF7857}" srcOrd="9" destOrd="0" presId="urn:microsoft.com/office/officeart/2005/8/layout/vList2"/>
    <dgm:cxn modelId="{788E0D2B-05AD-46C8-877F-9D913270588A}" type="presParOf" srcId="{40BF4F04-71CC-40C9-8AAE-816EF32DF84A}" destId="{284A0B0B-4A83-42CC-9810-70D012E230F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293CBF5-E233-4F86-890D-882B7935AAA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06FD0CC-AC73-42A9-B2EA-A3FCC5FFE15C}">
      <dgm:prSet/>
      <dgm:spPr/>
      <dgm:t>
        <a:bodyPr/>
        <a:lstStyle/>
        <a:p>
          <a:r>
            <a:rPr lang="cs-CZ" b="0" i="0" baseline="0"/>
            <a:t>Rizika účasti na studii. V případě vedlejších účinků nebo komplikací uvést jakým způsobem budou problémy vyřešeny. </a:t>
          </a:r>
          <a:endParaRPr lang="cs-CZ"/>
        </a:p>
      </dgm:t>
    </dgm:pt>
    <dgm:pt modelId="{193A7838-19C4-4F91-A2DD-1C7C3F9E8232}" type="parTrans" cxnId="{E7335D54-B097-41B9-8122-66D3398CD58D}">
      <dgm:prSet/>
      <dgm:spPr/>
      <dgm:t>
        <a:bodyPr/>
        <a:lstStyle/>
        <a:p>
          <a:endParaRPr lang="cs-CZ"/>
        </a:p>
      </dgm:t>
    </dgm:pt>
    <dgm:pt modelId="{5B8CA414-591E-4DE4-A395-78BE54A8EF65}" type="sibTrans" cxnId="{E7335D54-B097-41B9-8122-66D3398CD58D}">
      <dgm:prSet/>
      <dgm:spPr/>
      <dgm:t>
        <a:bodyPr/>
        <a:lstStyle/>
        <a:p>
          <a:endParaRPr lang="cs-CZ"/>
        </a:p>
      </dgm:t>
    </dgm:pt>
    <dgm:pt modelId="{31476313-93BD-41AA-AC9F-D036D188CDF9}">
      <dgm:prSet/>
      <dgm:spPr/>
      <dgm:t>
        <a:bodyPr/>
        <a:lstStyle/>
        <a:p>
          <a:r>
            <a:rPr lang="cs-CZ" b="0" i="0" baseline="0"/>
            <a:t>Podmínky odškodnění, které bude poskytnuto v případě újmy na zdraví vzniklé v souvislosti s účastí ve studii</a:t>
          </a:r>
          <a:endParaRPr lang="cs-CZ"/>
        </a:p>
      </dgm:t>
    </dgm:pt>
    <dgm:pt modelId="{EF0974B7-DBE4-4758-9971-1A11D9A255F7}" type="parTrans" cxnId="{B7542B38-3641-465B-8400-B2292AF88E02}">
      <dgm:prSet/>
      <dgm:spPr/>
      <dgm:t>
        <a:bodyPr/>
        <a:lstStyle/>
        <a:p>
          <a:endParaRPr lang="cs-CZ"/>
        </a:p>
      </dgm:t>
    </dgm:pt>
    <dgm:pt modelId="{C2FDBA03-CD29-44E0-BC80-AEE949DC7C05}" type="sibTrans" cxnId="{B7542B38-3641-465B-8400-B2292AF88E02}">
      <dgm:prSet/>
      <dgm:spPr/>
      <dgm:t>
        <a:bodyPr/>
        <a:lstStyle/>
        <a:p>
          <a:endParaRPr lang="cs-CZ"/>
        </a:p>
      </dgm:t>
    </dgm:pt>
    <dgm:pt modelId="{42A9F135-ACF4-42FB-BADE-4D466D2E0AC2}">
      <dgm:prSet/>
      <dgm:spPr/>
      <dgm:t>
        <a:bodyPr/>
        <a:lstStyle/>
        <a:p>
          <a:r>
            <a:rPr lang="cs-CZ" b="0" i="0" baseline="0"/>
            <a:t>Přínos účasti ve studii</a:t>
          </a:r>
          <a:endParaRPr lang="cs-CZ"/>
        </a:p>
      </dgm:t>
    </dgm:pt>
    <dgm:pt modelId="{AFDF9E75-F5E3-4873-88AA-2880E9B0BB7B}" type="parTrans" cxnId="{52D966E5-A43C-44AD-8B6E-0780FA5ADC96}">
      <dgm:prSet/>
      <dgm:spPr/>
      <dgm:t>
        <a:bodyPr/>
        <a:lstStyle/>
        <a:p>
          <a:endParaRPr lang="cs-CZ"/>
        </a:p>
      </dgm:t>
    </dgm:pt>
    <dgm:pt modelId="{09002290-4BE3-47D5-9D5C-AEB92D1E7C46}" type="sibTrans" cxnId="{52D966E5-A43C-44AD-8B6E-0780FA5ADC96}">
      <dgm:prSet/>
      <dgm:spPr/>
      <dgm:t>
        <a:bodyPr/>
        <a:lstStyle/>
        <a:p>
          <a:endParaRPr lang="cs-CZ"/>
        </a:p>
      </dgm:t>
    </dgm:pt>
    <dgm:pt modelId="{FAD5516D-8880-4AF3-82C9-1F5E7FD62990}">
      <dgm:prSet/>
      <dgm:spPr/>
      <dgm:t>
        <a:bodyPr/>
        <a:lstStyle/>
        <a:p>
          <a:r>
            <a:rPr lang="cs-CZ" b="0" i="0" baseline="0"/>
            <a:t>Alternativní diagnostické či terapeutické metody</a:t>
          </a:r>
          <a:endParaRPr lang="cs-CZ"/>
        </a:p>
      </dgm:t>
    </dgm:pt>
    <dgm:pt modelId="{D3528543-63AA-42F5-8D69-18EB5E525CFE}" type="parTrans" cxnId="{1835C4C7-01B9-4AAA-B968-4DEDD6C082D3}">
      <dgm:prSet/>
      <dgm:spPr/>
      <dgm:t>
        <a:bodyPr/>
        <a:lstStyle/>
        <a:p>
          <a:endParaRPr lang="cs-CZ"/>
        </a:p>
      </dgm:t>
    </dgm:pt>
    <dgm:pt modelId="{15035495-AAD3-4206-A6E2-9EDA5BD5C6EA}" type="sibTrans" cxnId="{1835C4C7-01B9-4AAA-B968-4DEDD6C082D3}">
      <dgm:prSet/>
      <dgm:spPr/>
      <dgm:t>
        <a:bodyPr/>
        <a:lstStyle/>
        <a:p>
          <a:endParaRPr lang="cs-CZ"/>
        </a:p>
      </dgm:t>
    </dgm:pt>
    <dgm:pt modelId="{362ECC66-AB1D-4B81-BF3F-0A45D68DA174}">
      <dgm:prSet/>
      <dgm:spPr/>
      <dgm:t>
        <a:bodyPr/>
        <a:lstStyle/>
        <a:p>
          <a:r>
            <a:rPr lang="cs-CZ" b="0" i="0" baseline="0"/>
            <a:t>Důvěrnost získaných informací (Se získanými daty bude nakládáno v souladu s platnými zákony České republiky o ochraně osobních údajů.)</a:t>
          </a:r>
          <a:endParaRPr lang="cs-CZ"/>
        </a:p>
      </dgm:t>
    </dgm:pt>
    <dgm:pt modelId="{1BE6B55E-F3A2-484F-AE47-5D93C156CE88}" type="parTrans" cxnId="{27A43BCD-73C2-4A10-86EA-01B6A74C146B}">
      <dgm:prSet/>
      <dgm:spPr/>
      <dgm:t>
        <a:bodyPr/>
        <a:lstStyle/>
        <a:p>
          <a:endParaRPr lang="cs-CZ"/>
        </a:p>
      </dgm:t>
    </dgm:pt>
    <dgm:pt modelId="{B05CBBB6-6739-40B0-9702-A8AC719B2FF3}" type="sibTrans" cxnId="{27A43BCD-73C2-4A10-86EA-01B6A74C146B}">
      <dgm:prSet/>
      <dgm:spPr/>
      <dgm:t>
        <a:bodyPr/>
        <a:lstStyle/>
        <a:p>
          <a:endParaRPr lang="cs-CZ"/>
        </a:p>
      </dgm:t>
    </dgm:pt>
    <dgm:pt modelId="{2757A199-CD8F-4F61-BF16-E8BE61B81E6B}" type="pres">
      <dgm:prSet presAssocID="{5293CBF5-E233-4F86-890D-882B7935AAA5}" presName="linear" presStyleCnt="0">
        <dgm:presLayoutVars>
          <dgm:animLvl val="lvl"/>
          <dgm:resizeHandles val="exact"/>
        </dgm:presLayoutVars>
      </dgm:prSet>
      <dgm:spPr/>
    </dgm:pt>
    <dgm:pt modelId="{1AD60EA4-2890-495F-BAE2-260520F949E7}" type="pres">
      <dgm:prSet presAssocID="{E06FD0CC-AC73-42A9-B2EA-A3FCC5FFE15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FE6D1DEA-A6F7-404C-857E-AA99029E3B4D}" type="pres">
      <dgm:prSet presAssocID="{5B8CA414-591E-4DE4-A395-78BE54A8EF65}" presName="spacer" presStyleCnt="0"/>
      <dgm:spPr/>
    </dgm:pt>
    <dgm:pt modelId="{ABD2018D-8227-456B-9C98-A735FB8F3AD6}" type="pres">
      <dgm:prSet presAssocID="{31476313-93BD-41AA-AC9F-D036D188CDF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4541571C-8C94-47ED-901F-1EEC6D89DFF4}" type="pres">
      <dgm:prSet presAssocID="{C2FDBA03-CD29-44E0-BC80-AEE949DC7C05}" presName="spacer" presStyleCnt="0"/>
      <dgm:spPr/>
    </dgm:pt>
    <dgm:pt modelId="{0115086A-EDEA-4603-B818-731F6C46FFAB}" type="pres">
      <dgm:prSet presAssocID="{42A9F135-ACF4-42FB-BADE-4D466D2E0AC2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8E3974D-8162-4F69-9B6A-0A7A0437165D}" type="pres">
      <dgm:prSet presAssocID="{09002290-4BE3-47D5-9D5C-AEB92D1E7C46}" presName="spacer" presStyleCnt="0"/>
      <dgm:spPr/>
    </dgm:pt>
    <dgm:pt modelId="{72E1D25C-DD91-4994-9C40-C948E454C95D}" type="pres">
      <dgm:prSet presAssocID="{FAD5516D-8880-4AF3-82C9-1F5E7FD6299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23FD1EF-BE7C-4F85-96B8-2FB804B4A642}" type="pres">
      <dgm:prSet presAssocID="{15035495-AAD3-4206-A6E2-9EDA5BD5C6EA}" presName="spacer" presStyleCnt="0"/>
      <dgm:spPr/>
    </dgm:pt>
    <dgm:pt modelId="{EED4E971-06E8-4E87-873D-1C02F554E4B6}" type="pres">
      <dgm:prSet presAssocID="{362ECC66-AB1D-4B81-BF3F-0A45D68DA17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5A6CD0A-7DC6-4D93-902C-4B75E6E39AE1}" type="presOf" srcId="{5293CBF5-E233-4F86-890D-882B7935AAA5}" destId="{2757A199-CD8F-4F61-BF16-E8BE61B81E6B}" srcOrd="0" destOrd="0" presId="urn:microsoft.com/office/officeart/2005/8/layout/vList2"/>
    <dgm:cxn modelId="{8F76CD36-1481-4A21-917B-AF86B134F39C}" type="presOf" srcId="{362ECC66-AB1D-4B81-BF3F-0A45D68DA174}" destId="{EED4E971-06E8-4E87-873D-1C02F554E4B6}" srcOrd="0" destOrd="0" presId="urn:microsoft.com/office/officeart/2005/8/layout/vList2"/>
    <dgm:cxn modelId="{B7542B38-3641-465B-8400-B2292AF88E02}" srcId="{5293CBF5-E233-4F86-890D-882B7935AAA5}" destId="{31476313-93BD-41AA-AC9F-D036D188CDF9}" srcOrd="1" destOrd="0" parTransId="{EF0974B7-DBE4-4758-9971-1A11D9A255F7}" sibTransId="{C2FDBA03-CD29-44E0-BC80-AEE949DC7C05}"/>
    <dgm:cxn modelId="{E7335D54-B097-41B9-8122-66D3398CD58D}" srcId="{5293CBF5-E233-4F86-890D-882B7935AAA5}" destId="{E06FD0CC-AC73-42A9-B2EA-A3FCC5FFE15C}" srcOrd="0" destOrd="0" parTransId="{193A7838-19C4-4F91-A2DD-1C7C3F9E8232}" sibTransId="{5B8CA414-591E-4DE4-A395-78BE54A8EF65}"/>
    <dgm:cxn modelId="{8E88C6A1-3288-4578-A1DE-AECA3CA81FA3}" type="presOf" srcId="{E06FD0CC-AC73-42A9-B2EA-A3FCC5FFE15C}" destId="{1AD60EA4-2890-495F-BAE2-260520F949E7}" srcOrd="0" destOrd="0" presId="urn:microsoft.com/office/officeart/2005/8/layout/vList2"/>
    <dgm:cxn modelId="{D0C67BBE-6060-4BB7-9AF4-DCC17526A47D}" type="presOf" srcId="{42A9F135-ACF4-42FB-BADE-4D466D2E0AC2}" destId="{0115086A-EDEA-4603-B818-731F6C46FFAB}" srcOrd="0" destOrd="0" presId="urn:microsoft.com/office/officeart/2005/8/layout/vList2"/>
    <dgm:cxn modelId="{2778F5C3-32B2-4DA0-9292-6A8630277051}" type="presOf" srcId="{FAD5516D-8880-4AF3-82C9-1F5E7FD62990}" destId="{72E1D25C-DD91-4994-9C40-C948E454C95D}" srcOrd="0" destOrd="0" presId="urn:microsoft.com/office/officeart/2005/8/layout/vList2"/>
    <dgm:cxn modelId="{1835C4C7-01B9-4AAA-B968-4DEDD6C082D3}" srcId="{5293CBF5-E233-4F86-890D-882B7935AAA5}" destId="{FAD5516D-8880-4AF3-82C9-1F5E7FD62990}" srcOrd="3" destOrd="0" parTransId="{D3528543-63AA-42F5-8D69-18EB5E525CFE}" sibTransId="{15035495-AAD3-4206-A6E2-9EDA5BD5C6EA}"/>
    <dgm:cxn modelId="{27A43BCD-73C2-4A10-86EA-01B6A74C146B}" srcId="{5293CBF5-E233-4F86-890D-882B7935AAA5}" destId="{362ECC66-AB1D-4B81-BF3F-0A45D68DA174}" srcOrd="4" destOrd="0" parTransId="{1BE6B55E-F3A2-484F-AE47-5D93C156CE88}" sibTransId="{B05CBBB6-6739-40B0-9702-A8AC719B2FF3}"/>
    <dgm:cxn modelId="{52D966E5-A43C-44AD-8B6E-0780FA5ADC96}" srcId="{5293CBF5-E233-4F86-890D-882B7935AAA5}" destId="{42A9F135-ACF4-42FB-BADE-4D466D2E0AC2}" srcOrd="2" destOrd="0" parTransId="{AFDF9E75-F5E3-4873-88AA-2880E9B0BB7B}" sibTransId="{09002290-4BE3-47D5-9D5C-AEB92D1E7C46}"/>
    <dgm:cxn modelId="{BCDC6EF3-1D55-43E2-AC7F-DCA362A9341A}" type="presOf" srcId="{31476313-93BD-41AA-AC9F-D036D188CDF9}" destId="{ABD2018D-8227-456B-9C98-A735FB8F3AD6}" srcOrd="0" destOrd="0" presId="urn:microsoft.com/office/officeart/2005/8/layout/vList2"/>
    <dgm:cxn modelId="{B190265E-ECC0-4B2F-9BBB-AA0133793076}" type="presParOf" srcId="{2757A199-CD8F-4F61-BF16-E8BE61B81E6B}" destId="{1AD60EA4-2890-495F-BAE2-260520F949E7}" srcOrd="0" destOrd="0" presId="urn:microsoft.com/office/officeart/2005/8/layout/vList2"/>
    <dgm:cxn modelId="{0E29DBB9-FA8A-4C80-B878-9472E26D18CF}" type="presParOf" srcId="{2757A199-CD8F-4F61-BF16-E8BE61B81E6B}" destId="{FE6D1DEA-A6F7-404C-857E-AA99029E3B4D}" srcOrd="1" destOrd="0" presId="urn:microsoft.com/office/officeart/2005/8/layout/vList2"/>
    <dgm:cxn modelId="{747BB55A-8203-48B0-BC15-1440A1DB4D2E}" type="presParOf" srcId="{2757A199-CD8F-4F61-BF16-E8BE61B81E6B}" destId="{ABD2018D-8227-456B-9C98-A735FB8F3AD6}" srcOrd="2" destOrd="0" presId="urn:microsoft.com/office/officeart/2005/8/layout/vList2"/>
    <dgm:cxn modelId="{03BE9D87-A980-44B1-BCB6-E68692AFA18A}" type="presParOf" srcId="{2757A199-CD8F-4F61-BF16-E8BE61B81E6B}" destId="{4541571C-8C94-47ED-901F-1EEC6D89DFF4}" srcOrd="3" destOrd="0" presId="urn:microsoft.com/office/officeart/2005/8/layout/vList2"/>
    <dgm:cxn modelId="{83671869-DC6E-42C1-8A8E-B1E81C00C76A}" type="presParOf" srcId="{2757A199-CD8F-4F61-BF16-E8BE61B81E6B}" destId="{0115086A-EDEA-4603-B818-731F6C46FFAB}" srcOrd="4" destOrd="0" presId="urn:microsoft.com/office/officeart/2005/8/layout/vList2"/>
    <dgm:cxn modelId="{FC945842-128C-476A-A851-507AD12E4FF3}" type="presParOf" srcId="{2757A199-CD8F-4F61-BF16-E8BE61B81E6B}" destId="{D8E3974D-8162-4F69-9B6A-0A7A0437165D}" srcOrd="5" destOrd="0" presId="urn:microsoft.com/office/officeart/2005/8/layout/vList2"/>
    <dgm:cxn modelId="{C5E55835-2226-47D1-B55B-C32AE30F55DB}" type="presParOf" srcId="{2757A199-CD8F-4F61-BF16-E8BE61B81E6B}" destId="{72E1D25C-DD91-4994-9C40-C948E454C95D}" srcOrd="6" destOrd="0" presId="urn:microsoft.com/office/officeart/2005/8/layout/vList2"/>
    <dgm:cxn modelId="{2B70099C-1D9C-45FC-AC8E-5A90828C5206}" type="presParOf" srcId="{2757A199-CD8F-4F61-BF16-E8BE61B81E6B}" destId="{B23FD1EF-BE7C-4F85-96B8-2FB804B4A642}" srcOrd="7" destOrd="0" presId="urn:microsoft.com/office/officeart/2005/8/layout/vList2"/>
    <dgm:cxn modelId="{CDA1AA9D-AEC1-4DEA-9E50-0758EDE2F861}" type="presParOf" srcId="{2757A199-CD8F-4F61-BF16-E8BE61B81E6B}" destId="{EED4E971-06E8-4E87-873D-1C02F554E4B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DD52DD30-EFEF-4987-8853-6DF00CBBC2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D889A8B-37C4-497A-AE68-B5A49ADF5D57}">
      <dgm:prSet/>
      <dgm:spPr/>
      <dgm:t>
        <a:bodyPr/>
        <a:lstStyle/>
        <a:p>
          <a:r>
            <a:rPr lang="cs-CZ" b="0" i="0" baseline="0" dirty="0"/>
            <a:t>Kompenzace účasti (náhrada cestovních výdajů a podobně) včetně způsobů kompenzace eventuálního poškození pokusné osoby související s její účastí na projektu</a:t>
          </a:r>
          <a:endParaRPr lang="cs-CZ" dirty="0"/>
        </a:p>
      </dgm:t>
    </dgm:pt>
    <dgm:pt modelId="{C9F7B599-9861-4411-8AAD-40D75A12970F}" type="parTrans" cxnId="{16C5072C-CC39-4FB3-9F57-0F96D6556031}">
      <dgm:prSet/>
      <dgm:spPr/>
      <dgm:t>
        <a:bodyPr/>
        <a:lstStyle/>
        <a:p>
          <a:endParaRPr lang="cs-CZ"/>
        </a:p>
      </dgm:t>
    </dgm:pt>
    <dgm:pt modelId="{CE117C91-4844-4D83-8DA2-943863134042}" type="sibTrans" cxnId="{16C5072C-CC39-4FB3-9F57-0F96D6556031}">
      <dgm:prSet/>
      <dgm:spPr/>
      <dgm:t>
        <a:bodyPr/>
        <a:lstStyle/>
        <a:p>
          <a:endParaRPr lang="cs-CZ"/>
        </a:p>
      </dgm:t>
    </dgm:pt>
    <dgm:pt modelId="{9CC794D2-DA93-4BB2-9E40-1CFC9099D410}">
      <dgm:prSet/>
      <dgm:spPr/>
      <dgm:t>
        <a:bodyPr/>
        <a:lstStyle/>
        <a:p>
          <a:r>
            <a:rPr lang="cs-CZ" b="0" i="0" baseline="0" dirty="0"/>
            <a:t>Adresy instituce a osob nezávislých na výzkumném projektu, které mohou účastníkům výzkumu poskytnout informace o jejich právech i o samotném výzkumném projektu</a:t>
          </a:r>
          <a:endParaRPr lang="cs-CZ" dirty="0"/>
        </a:p>
      </dgm:t>
    </dgm:pt>
    <dgm:pt modelId="{495B6436-B063-47C0-82A1-7B48364791C4}" type="parTrans" cxnId="{EA6077A2-6FA4-4180-AD6E-A408018AD344}">
      <dgm:prSet/>
      <dgm:spPr/>
      <dgm:t>
        <a:bodyPr/>
        <a:lstStyle/>
        <a:p>
          <a:endParaRPr lang="cs-CZ"/>
        </a:p>
      </dgm:t>
    </dgm:pt>
    <dgm:pt modelId="{3B62BCED-1C31-4258-A3E7-E6019AA4486A}" type="sibTrans" cxnId="{EA6077A2-6FA4-4180-AD6E-A408018AD344}">
      <dgm:prSet/>
      <dgm:spPr/>
      <dgm:t>
        <a:bodyPr/>
        <a:lstStyle/>
        <a:p>
          <a:endParaRPr lang="cs-CZ"/>
        </a:p>
      </dgm:t>
    </dgm:pt>
    <dgm:pt modelId="{AF4C1DE6-C29E-4691-97B8-362BC0A41D07}">
      <dgm:prSet/>
      <dgm:spPr/>
      <dgm:t>
        <a:bodyPr/>
        <a:lstStyle/>
        <a:p>
          <a:r>
            <a:rPr lang="cs-CZ" b="0" i="0" baseline="0" dirty="0"/>
            <a:t>Informace o tom, že pokusné osobě bude předloženo prohlášení o dobrovolnosti účasti a o vědomí práva kdykoliv souhlas s účastí na studii odmítnout, aniž by toto odmítnutí ovlivnilo negativně vztah mezi lékařem a subjektem výzkumu</a:t>
          </a:r>
          <a:endParaRPr lang="cs-CZ" dirty="0"/>
        </a:p>
      </dgm:t>
    </dgm:pt>
    <dgm:pt modelId="{3C1CA59E-4FCF-42AF-8B94-B787BB02DCA9}" type="parTrans" cxnId="{7BD36736-3350-4564-B2FD-6561FBAB0577}">
      <dgm:prSet/>
      <dgm:spPr/>
      <dgm:t>
        <a:bodyPr/>
        <a:lstStyle/>
        <a:p>
          <a:endParaRPr lang="cs-CZ"/>
        </a:p>
      </dgm:t>
    </dgm:pt>
    <dgm:pt modelId="{50775205-2A40-427F-B792-CBC9431773F8}" type="sibTrans" cxnId="{7BD36736-3350-4564-B2FD-6561FBAB0577}">
      <dgm:prSet/>
      <dgm:spPr/>
      <dgm:t>
        <a:bodyPr/>
        <a:lstStyle/>
        <a:p>
          <a:endParaRPr lang="cs-CZ"/>
        </a:p>
      </dgm:t>
    </dgm:pt>
    <dgm:pt modelId="{2B84B4EC-DE1E-4C48-A04D-6E14E5F2259C}">
      <dgm:prSet/>
      <dgm:spPr/>
      <dgm:t>
        <a:bodyPr/>
        <a:lstStyle/>
        <a:p>
          <a:r>
            <a:rPr lang="cs-CZ" b="0" i="0" baseline="0" dirty="0"/>
            <a:t>Ujištění nemocného, že bude včas informován o nově zjištěných okolnostech, které by mohly mít vliv na jeho rozhodnutí v pokračování ve studii</a:t>
          </a:r>
          <a:endParaRPr lang="cs-CZ" dirty="0"/>
        </a:p>
      </dgm:t>
    </dgm:pt>
    <dgm:pt modelId="{80E702B7-C1CD-4EF5-8CC6-2CAA086711DE}" type="parTrans" cxnId="{CB37AA8A-9864-4F29-A84D-F61C0DBF9FCD}">
      <dgm:prSet/>
      <dgm:spPr/>
      <dgm:t>
        <a:bodyPr/>
        <a:lstStyle/>
        <a:p>
          <a:endParaRPr lang="cs-CZ"/>
        </a:p>
      </dgm:t>
    </dgm:pt>
    <dgm:pt modelId="{FBC838CA-8BED-4C80-AF64-B15F52FE2787}" type="sibTrans" cxnId="{CB37AA8A-9864-4F29-A84D-F61C0DBF9FCD}">
      <dgm:prSet/>
      <dgm:spPr/>
      <dgm:t>
        <a:bodyPr/>
        <a:lstStyle/>
        <a:p>
          <a:endParaRPr lang="cs-CZ"/>
        </a:p>
      </dgm:t>
    </dgm:pt>
    <dgm:pt modelId="{4DE35E5C-D53B-489D-8F4B-8099739FD92B}" type="pres">
      <dgm:prSet presAssocID="{DD52DD30-EFEF-4987-8853-6DF00CBBC23D}" presName="linear" presStyleCnt="0">
        <dgm:presLayoutVars>
          <dgm:animLvl val="lvl"/>
          <dgm:resizeHandles val="exact"/>
        </dgm:presLayoutVars>
      </dgm:prSet>
      <dgm:spPr/>
    </dgm:pt>
    <dgm:pt modelId="{24810125-9BE1-4DD4-8347-5BD3945EEB24}" type="pres">
      <dgm:prSet presAssocID="{BD889A8B-37C4-497A-AE68-B5A49ADF5D5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B9F368C-2C70-40DD-BCA0-A93F812178FF}" type="pres">
      <dgm:prSet presAssocID="{CE117C91-4844-4D83-8DA2-943863134042}" presName="spacer" presStyleCnt="0"/>
      <dgm:spPr/>
    </dgm:pt>
    <dgm:pt modelId="{53C05CAC-6201-499C-98DE-7D2A01E3D59E}" type="pres">
      <dgm:prSet presAssocID="{9CC794D2-DA93-4BB2-9E40-1CFC9099D41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580AFBE-FDCC-4A61-A10B-A23DFB076335}" type="pres">
      <dgm:prSet presAssocID="{3B62BCED-1C31-4258-A3E7-E6019AA4486A}" presName="spacer" presStyleCnt="0"/>
      <dgm:spPr/>
    </dgm:pt>
    <dgm:pt modelId="{33945503-35F8-4599-A039-ECD0D1F6A18E}" type="pres">
      <dgm:prSet presAssocID="{AF4C1DE6-C29E-4691-97B8-362BC0A41D0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3D7D366-E4B7-401E-9290-9381BA33F5AD}" type="pres">
      <dgm:prSet presAssocID="{50775205-2A40-427F-B792-CBC9431773F8}" presName="spacer" presStyleCnt="0"/>
      <dgm:spPr/>
    </dgm:pt>
    <dgm:pt modelId="{B4B1F5DA-985D-4A20-BD1C-B1651604F5EE}" type="pres">
      <dgm:prSet presAssocID="{2B84B4EC-DE1E-4C48-A04D-6E14E5F2259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C435B28-4745-4E2E-8135-55E6E87F8D43}" type="presOf" srcId="{9CC794D2-DA93-4BB2-9E40-1CFC9099D410}" destId="{53C05CAC-6201-499C-98DE-7D2A01E3D59E}" srcOrd="0" destOrd="0" presId="urn:microsoft.com/office/officeart/2005/8/layout/vList2"/>
    <dgm:cxn modelId="{0907512A-92E0-4A4E-89D1-BBDB3E8791BC}" type="presOf" srcId="{BD889A8B-37C4-497A-AE68-B5A49ADF5D57}" destId="{24810125-9BE1-4DD4-8347-5BD3945EEB24}" srcOrd="0" destOrd="0" presId="urn:microsoft.com/office/officeart/2005/8/layout/vList2"/>
    <dgm:cxn modelId="{16C5072C-CC39-4FB3-9F57-0F96D6556031}" srcId="{DD52DD30-EFEF-4987-8853-6DF00CBBC23D}" destId="{BD889A8B-37C4-497A-AE68-B5A49ADF5D57}" srcOrd="0" destOrd="0" parTransId="{C9F7B599-9861-4411-8AAD-40D75A12970F}" sibTransId="{CE117C91-4844-4D83-8DA2-943863134042}"/>
    <dgm:cxn modelId="{7BD36736-3350-4564-B2FD-6561FBAB0577}" srcId="{DD52DD30-EFEF-4987-8853-6DF00CBBC23D}" destId="{AF4C1DE6-C29E-4691-97B8-362BC0A41D07}" srcOrd="2" destOrd="0" parTransId="{3C1CA59E-4FCF-42AF-8B94-B787BB02DCA9}" sibTransId="{50775205-2A40-427F-B792-CBC9431773F8}"/>
    <dgm:cxn modelId="{DE1C8A5C-CD86-42F2-915E-6887EE4CC3B3}" type="presOf" srcId="{AF4C1DE6-C29E-4691-97B8-362BC0A41D07}" destId="{33945503-35F8-4599-A039-ECD0D1F6A18E}" srcOrd="0" destOrd="0" presId="urn:microsoft.com/office/officeart/2005/8/layout/vList2"/>
    <dgm:cxn modelId="{CB37AA8A-9864-4F29-A84D-F61C0DBF9FCD}" srcId="{DD52DD30-EFEF-4987-8853-6DF00CBBC23D}" destId="{2B84B4EC-DE1E-4C48-A04D-6E14E5F2259C}" srcOrd="3" destOrd="0" parTransId="{80E702B7-C1CD-4EF5-8CC6-2CAA086711DE}" sibTransId="{FBC838CA-8BED-4C80-AF64-B15F52FE2787}"/>
    <dgm:cxn modelId="{66E0A897-E684-4F60-A3C9-D87C0D9890A0}" type="presOf" srcId="{DD52DD30-EFEF-4987-8853-6DF00CBBC23D}" destId="{4DE35E5C-D53B-489D-8F4B-8099739FD92B}" srcOrd="0" destOrd="0" presId="urn:microsoft.com/office/officeart/2005/8/layout/vList2"/>
    <dgm:cxn modelId="{EA6077A2-6FA4-4180-AD6E-A408018AD344}" srcId="{DD52DD30-EFEF-4987-8853-6DF00CBBC23D}" destId="{9CC794D2-DA93-4BB2-9E40-1CFC9099D410}" srcOrd="1" destOrd="0" parTransId="{495B6436-B063-47C0-82A1-7B48364791C4}" sibTransId="{3B62BCED-1C31-4258-A3E7-E6019AA4486A}"/>
    <dgm:cxn modelId="{CA2BE0AE-3B5E-494B-8411-7833604D3C25}" type="presOf" srcId="{2B84B4EC-DE1E-4C48-A04D-6E14E5F2259C}" destId="{B4B1F5DA-985D-4A20-BD1C-B1651604F5EE}" srcOrd="0" destOrd="0" presId="urn:microsoft.com/office/officeart/2005/8/layout/vList2"/>
    <dgm:cxn modelId="{37FFC7A4-6E70-4A67-90C2-783167E139A3}" type="presParOf" srcId="{4DE35E5C-D53B-489D-8F4B-8099739FD92B}" destId="{24810125-9BE1-4DD4-8347-5BD3945EEB24}" srcOrd="0" destOrd="0" presId="urn:microsoft.com/office/officeart/2005/8/layout/vList2"/>
    <dgm:cxn modelId="{DF633DE8-7AF2-4F32-92A3-DD6A94712DC6}" type="presParOf" srcId="{4DE35E5C-D53B-489D-8F4B-8099739FD92B}" destId="{6B9F368C-2C70-40DD-BCA0-A93F812178FF}" srcOrd="1" destOrd="0" presId="urn:microsoft.com/office/officeart/2005/8/layout/vList2"/>
    <dgm:cxn modelId="{8218E750-F4E8-4967-8E11-9B4E3D19A739}" type="presParOf" srcId="{4DE35E5C-D53B-489D-8F4B-8099739FD92B}" destId="{53C05CAC-6201-499C-98DE-7D2A01E3D59E}" srcOrd="2" destOrd="0" presId="urn:microsoft.com/office/officeart/2005/8/layout/vList2"/>
    <dgm:cxn modelId="{2A41A50A-013A-4E2F-AD60-6B06EB22D518}" type="presParOf" srcId="{4DE35E5C-D53B-489D-8F4B-8099739FD92B}" destId="{B580AFBE-FDCC-4A61-A10B-A23DFB076335}" srcOrd="3" destOrd="0" presId="urn:microsoft.com/office/officeart/2005/8/layout/vList2"/>
    <dgm:cxn modelId="{DD369DA4-81FC-447A-90D3-7E350FFB36D4}" type="presParOf" srcId="{4DE35E5C-D53B-489D-8F4B-8099739FD92B}" destId="{33945503-35F8-4599-A039-ECD0D1F6A18E}" srcOrd="4" destOrd="0" presId="urn:microsoft.com/office/officeart/2005/8/layout/vList2"/>
    <dgm:cxn modelId="{729755A4-2CB4-42E3-A652-58ED4ADD246B}" type="presParOf" srcId="{4DE35E5C-D53B-489D-8F4B-8099739FD92B}" destId="{43D7D366-E4B7-401E-9290-9381BA33F5AD}" srcOrd="5" destOrd="0" presId="urn:microsoft.com/office/officeart/2005/8/layout/vList2"/>
    <dgm:cxn modelId="{3C86CD95-BD5C-439B-A4AF-37269636C949}" type="presParOf" srcId="{4DE35E5C-D53B-489D-8F4B-8099739FD92B}" destId="{B4B1F5DA-985D-4A20-BD1C-B1651604F5E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3DFD6A-04CA-4F13-A56B-C9AE85B344F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AD6B07CB-4B34-4B28-BACE-ACD53E95DD7A}">
      <dgm:prSet/>
      <dgm:spPr/>
      <dgm:t>
        <a:bodyPr/>
        <a:lstStyle/>
        <a:p>
          <a:r>
            <a:rPr lang="cs-CZ" b="0"/>
            <a:t>látka nebo kombinace látek prezentovaná s tím, že má léčebné nebo preventivní vlastnosti v případě onemocnění</a:t>
          </a:r>
          <a:endParaRPr lang="cs-CZ"/>
        </a:p>
      </dgm:t>
    </dgm:pt>
    <dgm:pt modelId="{7C777236-A429-4E86-9D3B-C72CDB05FEC0}" type="parTrans" cxnId="{A5F896BA-A8AF-47AA-9993-8E6B86364C26}">
      <dgm:prSet/>
      <dgm:spPr/>
      <dgm:t>
        <a:bodyPr/>
        <a:lstStyle/>
        <a:p>
          <a:endParaRPr lang="cs-CZ"/>
        </a:p>
      </dgm:t>
    </dgm:pt>
    <dgm:pt modelId="{059BAF02-4379-4123-B1C9-C34DECF9F6FD}" type="sibTrans" cxnId="{A5F896BA-A8AF-47AA-9993-8E6B86364C26}">
      <dgm:prSet/>
      <dgm:spPr/>
      <dgm:t>
        <a:bodyPr/>
        <a:lstStyle/>
        <a:p>
          <a:endParaRPr lang="cs-CZ"/>
        </a:p>
      </dgm:t>
    </dgm:pt>
    <dgm:pt modelId="{DEA38439-8A33-4DA1-8E52-F24C51365793}">
      <dgm:prSet/>
      <dgm:spPr/>
      <dgm:t>
        <a:bodyPr/>
        <a:lstStyle/>
        <a:p>
          <a:r>
            <a:rPr lang="cs-CZ" b="0"/>
            <a:t>látka nebo kombinace látek, které lze podat za účelem stanovení lékařské diagnózy</a:t>
          </a:r>
          <a:endParaRPr lang="cs-CZ"/>
        </a:p>
      </dgm:t>
    </dgm:pt>
    <dgm:pt modelId="{EB630333-3066-4C9C-B6FF-0040CC2C4036}" type="parTrans" cxnId="{CD7500B6-58ED-4AE2-99F4-EB03D000A1B5}">
      <dgm:prSet/>
      <dgm:spPr/>
      <dgm:t>
        <a:bodyPr/>
        <a:lstStyle/>
        <a:p>
          <a:endParaRPr lang="cs-CZ"/>
        </a:p>
      </dgm:t>
    </dgm:pt>
    <dgm:pt modelId="{138D8139-8B6B-4231-BD04-E03FBAA7790F}" type="sibTrans" cxnId="{CD7500B6-58ED-4AE2-99F4-EB03D000A1B5}">
      <dgm:prSet/>
      <dgm:spPr/>
      <dgm:t>
        <a:bodyPr/>
        <a:lstStyle/>
        <a:p>
          <a:endParaRPr lang="cs-CZ"/>
        </a:p>
      </dgm:t>
    </dgm:pt>
    <dgm:pt modelId="{334DD4A5-9289-4E0E-AF12-8A1C1D3E4D29}">
      <dgm:prSet/>
      <dgm:spPr/>
      <dgm:t>
        <a:bodyPr/>
        <a:lstStyle/>
        <a:p>
          <a:r>
            <a:rPr lang="cs-CZ" b="0"/>
            <a:t>látka nebo kombinace látek, které lze podat k obnově, úpravě či ovlivnění jejich fyziologických funkcí prostřednictvím farmakologického, imunologického nebo metabolického účinku</a:t>
          </a:r>
          <a:endParaRPr lang="cs-CZ"/>
        </a:p>
      </dgm:t>
    </dgm:pt>
    <dgm:pt modelId="{B2838C6C-08C1-4151-A7B3-72970727DD35}" type="parTrans" cxnId="{5CF2AD75-7538-4382-A7C9-16C0642C0241}">
      <dgm:prSet/>
      <dgm:spPr/>
      <dgm:t>
        <a:bodyPr/>
        <a:lstStyle/>
        <a:p>
          <a:endParaRPr lang="cs-CZ"/>
        </a:p>
      </dgm:t>
    </dgm:pt>
    <dgm:pt modelId="{D29FAB85-3A72-4269-B394-58E99C91862E}" type="sibTrans" cxnId="{5CF2AD75-7538-4382-A7C9-16C0642C0241}">
      <dgm:prSet/>
      <dgm:spPr/>
      <dgm:t>
        <a:bodyPr/>
        <a:lstStyle/>
        <a:p>
          <a:endParaRPr lang="cs-CZ"/>
        </a:p>
      </dgm:t>
    </dgm:pt>
    <dgm:pt modelId="{166F0160-4EE6-4D24-AA4B-DB54187A6856}" type="pres">
      <dgm:prSet presAssocID="{633DFD6A-04CA-4F13-A56B-C9AE85B344F9}" presName="linear" presStyleCnt="0">
        <dgm:presLayoutVars>
          <dgm:animLvl val="lvl"/>
          <dgm:resizeHandles val="exact"/>
        </dgm:presLayoutVars>
      </dgm:prSet>
      <dgm:spPr/>
    </dgm:pt>
    <dgm:pt modelId="{FEF37981-B634-4F55-AE6B-C9E3BF00A85D}" type="pres">
      <dgm:prSet presAssocID="{AD6B07CB-4B34-4B28-BACE-ACD53E95DD7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66E6023-23E6-4876-B7B8-1D21FB6786BE}" type="pres">
      <dgm:prSet presAssocID="{059BAF02-4379-4123-B1C9-C34DECF9F6FD}" presName="spacer" presStyleCnt="0"/>
      <dgm:spPr/>
    </dgm:pt>
    <dgm:pt modelId="{6590F3A5-974E-499E-AE25-145C6C318B1A}" type="pres">
      <dgm:prSet presAssocID="{DEA38439-8A33-4DA1-8E52-F24C5136579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7CBE6CC-1274-4BAF-8FF2-2BDE18E2C48A}" type="pres">
      <dgm:prSet presAssocID="{138D8139-8B6B-4231-BD04-E03FBAA7790F}" presName="spacer" presStyleCnt="0"/>
      <dgm:spPr/>
    </dgm:pt>
    <dgm:pt modelId="{06753320-162A-422C-95CE-8C5290E45963}" type="pres">
      <dgm:prSet presAssocID="{334DD4A5-9289-4E0E-AF12-8A1C1D3E4D2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408EF06-CC4C-4A8B-9AA0-D1C360C3538D}" type="presOf" srcId="{DEA38439-8A33-4DA1-8E52-F24C51365793}" destId="{6590F3A5-974E-499E-AE25-145C6C318B1A}" srcOrd="0" destOrd="0" presId="urn:microsoft.com/office/officeart/2005/8/layout/vList2"/>
    <dgm:cxn modelId="{A3E18C47-10E6-4841-86EE-B152A932D447}" type="presOf" srcId="{AD6B07CB-4B34-4B28-BACE-ACD53E95DD7A}" destId="{FEF37981-B634-4F55-AE6B-C9E3BF00A85D}" srcOrd="0" destOrd="0" presId="urn:microsoft.com/office/officeart/2005/8/layout/vList2"/>
    <dgm:cxn modelId="{2A4FEB70-8D0B-408C-A6BF-43EA3BF9B1B6}" type="presOf" srcId="{334DD4A5-9289-4E0E-AF12-8A1C1D3E4D29}" destId="{06753320-162A-422C-95CE-8C5290E45963}" srcOrd="0" destOrd="0" presId="urn:microsoft.com/office/officeart/2005/8/layout/vList2"/>
    <dgm:cxn modelId="{5CF2AD75-7538-4382-A7C9-16C0642C0241}" srcId="{633DFD6A-04CA-4F13-A56B-C9AE85B344F9}" destId="{334DD4A5-9289-4E0E-AF12-8A1C1D3E4D29}" srcOrd="2" destOrd="0" parTransId="{B2838C6C-08C1-4151-A7B3-72970727DD35}" sibTransId="{D29FAB85-3A72-4269-B394-58E99C91862E}"/>
    <dgm:cxn modelId="{C2782D98-DDB1-4BCE-A744-68C6D76B32E2}" type="presOf" srcId="{633DFD6A-04CA-4F13-A56B-C9AE85B344F9}" destId="{166F0160-4EE6-4D24-AA4B-DB54187A6856}" srcOrd="0" destOrd="0" presId="urn:microsoft.com/office/officeart/2005/8/layout/vList2"/>
    <dgm:cxn modelId="{CD7500B6-58ED-4AE2-99F4-EB03D000A1B5}" srcId="{633DFD6A-04CA-4F13-A56B-C9AE85B344F9}" destId="{DEA38439-8A33-4DA1-8E52-F24C51365793}" srcOrd="1" destOrd="0" parTransId="{EB630333-3066-4C9C-B6FF-0040CC2C4036}" sibTransId="{138D8139-8B6B-4231-BD04-E03FBAA7790F}"/>
    <dgm:cxn modelId="{A5F896BA-A8AF-47AA-9993-8E6B86364C26}" srcId="{633DFD6A-04CA-4F13-A56B-C9AE85B344F9}" destId="{AD6B07CB-4B34-4B28-BACE-ACD53E95DD7A}" srcOrd="0" destOrd="0" parTransId="{7C777236-A429-4E86-9D3B-C72CDB05FEC0}" sibTransId="{059BAF02-4379-4123-B1C9-C34DECF9F6FD}"/>
    <dgm:cxn modelId="{2757480D-0107-469D-B28E-19B755F1FD44}" type="presParOf" srcId="{166F0160-4EE6-4D24-AA4B-DB54187A6856}" destId="{FEF37981-B634-4F55-AE6B-C9E3BF00A85D}" srcOrd="0" destOrd="0" presId="urn:microsoft.com/office/officeart/2005/8/layout/vList2"/>
    <dgm:cxn modelId="{CA31C7B4-CA0A-43C9-8185-A8178501A557}" type="presParOf" srcId="{166F0160-4EE6-4D24-AA4B-DB54187A6856}" destId="{B66E6023-23E6-4876-B7B8-1D21FB6786BE}" srcOrd="1" destOrd="0" presId="urn:microsoft.com/office/officeart/2005/8/layout/vList2"/>
    <dgm:cxn modelId="{2B364A82-10C4-478A-A58B-3650DCFD2E8F}" type="presParOf" srcId="{166F0160-4EE6-4D24-AA4B-DB54187A6856}" destId="{6590F3A5-974E-499E-AE25-145C6C318B1A}" srcOrd="2" destOrd="0" presId="urn:microsoft.com/office/officeart/2005/8/layout/vList2"/>
    <dgm:cxn modelId="{B446AE5C-A89F-4358-986A-85A58D6C17F1}" type="presParOf" srcId="{166F0160-4EE6-4D24-AA4B-DB54187A6856}" destId="{17CBE6CC-1274-4BAF-8FF2-2BDE18E2C48A}" srcOrd="3" destOrd="0" presId="urn:microsoft.com/office/officeart/2005/8/layout/vList2"/>
    <dgm:cxn modelId="{7B051C6D-877F-4F02-98A5-155E772FCAD4}" type="presParOf" srcId="{166F0160-4EE6-4D24-AA4B-DB54187A6856}" destId="{06753320-162A-422C-95CE-8C5290E4596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3E1D58B-B919-4393-803F-C6C422A10F3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EE2C843-FF8F-4714-9178-76627C584C30}">
      <dgm:prSet/>
      <dgm:spPr/>
      <dgm:t>
        <a:bodyPr/>
        <a:lstStyle/>
        <a:p>
          <a:pPr algn="ctr"/>
          <a:r>
            <a:rPr lang="cs-CZ" b="0" dirty="0"/>
            <a:t>Léčivý přípravek, který je určen k podání lidem</a:t>
          </a:r>
          <a:endParaRPr lang="cs-CZ" dirty="0"/>
        </a:p>
      </dgm:t>
    </dgm:pt>
    <dgm:pt modelId="{7256C7E6-2117-44A3-AD27-81E71C9B1D3E}" type="parTrans" cxnId="{8612EC2F-456D-4724-85AA-706B6C7892FA}">
      <dgm:prSet/>
      <dgm:spPr/>
      <dgm:t>
        <a:bodyPr/>
        <a:lstStyle/>
        <a:p>
          <a:endParaRPr lang="cs-CZ"/>
        </a:p>
      </dgm:t>
    </dgm:pt>
    <dgm:pt modelId="{61D5D702-196D-4764-858E-CC61085299F5}" type="sibTrans" cxnId="{8612EC2F-456D-4724-85AA-706B6C7892FA}">
      <dgm:prSet/>
      <dgm:spPr/>
      <dgm:t>
        <a:bodyPr/>
        <a:lstStyle/>
        <a:p>
          <a:endParaRPr lang="cs-CZ"/>
        </a:p>
      </dgm:t>
    </dgm:pt>
    <dgm:pt modelId="{1AFEEBBD-A9A8-4588-82B6-E3CDEB1A4121}" type="pres">
      <dgm:prSet presAssocID="{83E1D58B-B919-4393-803F-C6C422A10F33}" presName="linear" presStyleCnt="0">
        <dgm:presLayoutVars>
          <dgm:animLvl val="lvl"/>
          <dgm:resizeHandles val="exact"/>
        </dgm:presLayoutVars>
      </dgm:prSet>
      <dgm:spPr/>
    </dgm:pt>
    <dgm:pt modelId="{C60B4DF4-49C9-4191-A78B-9F9478470B7F}" type="pres">
      <dgm:prSet presAssocID="{CEE2C843-FF8F-4714-9178-76627C584C3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612EC2F-456D-4724-85AA-706B6C7892FA}" srcId="{83E1D58B-B919-4393-803F-C6C422A10F33}" destId="{CEE2C843-FF8F-4714-9178-76627C584C30}" srcOrd="0" destOrd="0" parTransId="{7256C7E6-2117-44A3-AD27-81E71C9B1D3E}" sibTransId="{61D5D702-196D-4764-858E-CC61085299F5}"/>
    <dgm:cxn modelId="{E6558C76-E271-41A1-9DE7-1EA1826C76A4}" type="presOf" srcId="{83E1D58B-B919-4393-803F-C6C422A10F33}" destId="{1AFEEBBD-A9A8-4588-82B6-E3CDEB1A4121}" srcOrd="0" destOrd="0" presId="urn:microsoft.com/office/officeart/2005/8/layout/vList2"/>
    <dgm:cxn modelId="{4B8760FA-F4D7-40B6-8FB7-F9D696005253}" type="presOf" srcId="{CEE2C843-FF8F-4714-9178-76627C584C30}" destId="{C60B4DF4-49C9-4191-A78B-9F9478470B7F}" srcOrd="0" destOrd="0" presId="urn:microsoft.com/office/officeart/2005/8/layout/vList2"/>
    <dgm:cxn modelId="{FC7719BE-4CB9-4878-9609-A0A6B5D69C8A}" type="presParOf" srcId="{1AFEEBBD-A9A8-4588-82B6-E3CDEB1A4121}" destId="{C60B4DF4-49C9-4191-A78B-9F9478470B7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06551AE-8160-4B91-A49C-05255B88353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075699D-057E-4F58-AA37-1C069F89DA29}">
      <dgm:prSet/>
      <dgm:spPr/>
      <dgm:t>
        <a:bodyPr/>
        <a:lstStyle/>
        <a:p>
          <a:r>
            <a:rPr lang="cs-CZ" b="0"/>
            <a:t>Od potravin pro běžnou spotřebu se odlišují vysokým obsahem vitaminů, minerálních látek nebo jiných látek s nutričním nebo fyziologickým účinkem</a:t>
          </a:r>
          <a:endParaRPr lang="cs-CZ"/>
        </a:p>
      </dgm:t>
    </dgm:pt>
    <dgm:pt modelId="{147FCBB7-47B7-4562-AABB-65EC603E4375}" type="parTrans" cxnId="{6E8A9471-B8BA-44BF-A108-5846D552A12B}">
      <dgm:prSet/>
      <dgm:spPr/>
      <dgm:t>
        <a:bodyPr/>
        <a:lstStyle/>
        <a:p>
          <a:endParaRPr lang="cs-CZ"/>
        </a:p>
      </dgm:t>
    </dgm:pt>
    <dgm:pt modelId="{9B6C26CF-8839-4648-8BD0-237D1CBB08F2}" type="sibTrans" cxnId="{6E8A9471-B8BA-44BF-A108-5846D552A12B}">
      <dgm:prSet/>
      <dgm:spPr/>
      <dgm:t>
        <a:bodyPr/>
        <a:lstStyle/>
        <a:p>
          <a:endParaRPr lang="cs-CZ"/>
        </a:p>
      </dgm:t>
    </dgm:pt>
    <dgm:pt modelId="{E73F2730-1EC9-4A53-8CEF-285AC97D7F9F}">
      <dgm:prSet/>
      <dgm:spPr/>
      <dgm:t>
        <a:bodyPr/>
        <a:lstStyle/>
        <a:p>
          <a:r>
            <a:rPr lang="cs-CZ" b="0"/>
            <a:t>Nejsou určeny k léčbě či prevenci onemocnění</a:t>
          </a:r>
          <a:endParaRPr lang="cs-CZ"/>
        </a:p>
      </dgm:t>
    </dgm:pt>
    <dgm:pt modelId="{589CA8B8-5623-44C5-A82F-282350D447BE}" type="parTrans" cxnId="{0C66B925-8E1C-42A9-B516-26CD2F2072F6}">
      <dgm:prSet/>
      <dgm:spPr/>
      <dgm:t>
        <a:bodyPr/>
        <a:lstStyle/>
        <a:p>
          <a:endParaRPr lang="cs-CZ"/>
        </a:p>
      </dgm:t>
    </dgm:pt>
    <dgm:pt modelId="{784F5726-B3F9-43E3-A49B-22BB4B407578}" type="sibTrans" cxnId="{0C66B925-8E1C-42A9-B516-26CD2F2072F6}">
      <dgm:prSet/>
      <dgm:spPr/>
      <dgm:t>
        <a:bodyPr/>
        <a:lstStyle/>
        <a:p>
          <a:endParaRPr lang="cs-CZ"/>
        </a:p>
      </dgm:t>
    </dgm:pt>
    <dgm:pt modelId="{80D3C341-E514-416D-84B7-7ADA7F0644B0}">
      <dgm:prSet/>
      <dgm:spPr/>
      <dgm:t>
        <a:bodyPr/>
        <a:lstStyle/>
        <a:p>
          <a:r>
            <a:rPr lang="cs-CZ" b="0"/>
            <a:t>Nemohou deklarovat vlastnosti prevence, léčby nebo vyléčení onemocnění nebo na tyto vlastnosti odkazovat</a:t>
          </a:r>
          <a:endParaRPr lang="cs-CZ"/>
        </a:p>
      </dgm:t>
    </dgm:pt>
    <dgm:pt modelId="{31437691-796B-4B06-A751-0B42C31B950A}" type="parTrans" cxnId="{7899F367-97F5-48A4-9A59-55EC1A5DB23F}">
      <dgm:prSet/>
      <dgm:spPr/>
      <dgm:t>
        <a:bodyPr/>
        <a:lstStyle/>
        <a:p>
          <a:endParaRPr lang="cs-CZ"/>
        </a:p>
      </dgm:t>
    </dgm:pt>
    <dgm:pt modelId="{21995915-CC01-4A42-8D66-2D2E158E92EA}" type="sibTrans" cxnId="{7899F367-97F5-48A4-9A59-55EC1A5DB23F}">
      <dgm:prSet/>
      <dgm:spPr/>
      <dgm:t>
        <a:bodyPr/>
        <a:lstStyle/>
        <a:p>
          <a:endParaRPr lang="cs-CZ"/>
        </a:p>
      </dgm:t>
    </dgm:pt>
    <dgm:pt modelId="{59D96633-D7FD-4835-BA06-72C097D61BD6}">
      <dgm:prSet/>
      <dgm:spPr/>
      <dgm:t>
        <a:bodyPr/>
        <a:lstStyle/>
        <a:p>
          <a:r>
            <a:rPr lang="cs-CZ" b="0"/>
            <a:t>Pozor na zavádějící informace</a:t>
          </a:r>
          <a:endParaRPr lang="cs-CZ"/>
        </a:p>
      </dgm:t>
    </dgm:pt>
    <dgm:pt modelId="{83391A10-D4C5-4E91-94A6-EBCBF42874B4}" type="parTrans" cxnId="{F98D5E4B-57FB-415C-9A73-253391FCA329}">
      <dgm:prSet/>
      <dgm:spPr/>
      <dgm:t>
        <a:bodyPr/>
        <a:lstStyle/>
        <a:p>
          <a:endParaRPr lang="cs-CZ"/>
        </a:p>
      </dgm:t>
    </dgm:pt>
    <dgm:pt modelId="{93E25051-B5A6-4396-B6E5-C7BFCA838A21}" type="sibTrans" cxnId="{F98D5E4B-57FB-415C-9A73-253391FCA329}">
      <dgm:prSet/>
      <dgm:spPr/>
      <dgm:t>
        <a:bodyPr/>
        <a:lstStyle/>
        <a:p>
          <a:endParaRPr lang="cs-CZ"/>
        </a:p>
      </dgm:t>
    </dgm:pt>
    <dgm:pt modelId="{B137AA40-D28E-43FD-AF68-5B95B4C9C6FA}">
      <dgm:prSet/>
      <dgm:spPr/>
      <dgm:t>
        <a:bodyPr/>
        <a:lstStyle/>
        <a:p>
          <a:r>
            <a:rPr lang="cs-CZ" b="0"/>
            <a:t>tvrzení o léčivých vlastnostech jednotlivých složek výrobku, o prokázání jeho účinků v klinických studiích apod.</a:t>
          </a:r>
          <a:endParaRPr lang="cs-CZ"/>
        </a:p>
      </dgm:t>
    </dgm:pt>
    <dgm:pt modelId="{CD4B8D56-184F-442C-B404-47089DE0C801}" type="parTrans" cxnId="{25477FC8-91EF-4F88-8AD1-69E5C69DC731}">
      <dgm:prSet/>
      <dgm:spPr/>
      <dgm:t>
        <a:bodyPr/>
        <a:lstStyle/>
        <a:p>
          <a:endParaRPr lang="cs-CZ"/>
        </a:p>
      </dgm:t>
    </dgm:pt>
    <dgm:pt modelId="{0EB494AE-8EA7-4976-A06F-33DA416D5D93}" type="sibTrans" cxnId="{25477FC8-91EF-4F88-8AD1-69E5C69DC731}">
      <dgm:prSet/>
      <dgm:spPr/>
      <dgm:t>
        <a:bodyPr/>
        <a:lstStyle/>
        <a:p>
          <a:endParaRPr lang="cs-CZ"/>
        </a:p>
      </dgm:t>
    </dgm:pt>
    <dgm:pt modelId="{A9301A30-2F91-4F75-BC79-D4B39F3D2FB8}" type="pres">
      <dgm:prSet presAssocID="{A06551AE-8160-4B91-A49C-05255B883532}" presName="linear" presStyleCnt="0">
        <dgm:presLayoutVars>
          <dgm:animLvl val="lvl"/>
          <dgm:resizeHandles val="exact"/>
        </dgm:presLayoutVars>
      </dgm:prSet>
      <dgm:spPr/>
    </dgm:pt>
    <dgm:pt modelId="{DE0AA143-A3A2-4A09-8B50-8D979E17E73D}" type="pres">
      <dgm:prSet presAssocID="{8075699D-057E-4F58-AA37-1C069F89DA2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40C8365-2718-4A5B-B321-8083E1E75A5A}" type="pres">
      <dgm:prSet presAssocID="{9B6C26CF-8839-4648-8BD0-237D1CBB08F2}" presName="spacer" presStyleCnt="0"/>
      <dgm:spPr/>
    </dgm:pt>
    <dgm:pt modelId="{76A13271-BDDB-46C3-9419-490276FDEFFF}" type="pres">
      <dgm:prSet presAssocID="{E73F2730-1EC9-4A53-8CEF-285AC97D7F9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2699B67-A3A6-407A-85FB-0B7059C489D3}" type="pres">
      <dgm:prSet presAssocID="{784F5726-B3F9-43E3-A49B-22BB4B407578}" presName="spacer" presStyleCnt="0"/>
      <dgm:spPr/>
    </dgm:pt>
    <dgm:pt modelId="{8F134281-CDB6-40BA-950A-FA32DB9B7216}" type="pres">
      <dgm:prSet presAssocID="{80D3C341-E514-416D-84B7-7ADA7F0644B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352888B-C888-412C-8DB0-CC2019E10E15}" type="pres">
      <dgm:prSet presAssocID="{21995915-CC01-4A42-8D66-2D2E158E92EA}" presName="spacer" presStyleCnt="0"/>
      <dgm:spPr/>
    </dgm:pt>
    <dgm:pt modelId="{92116F4F-950A-4C29-823C-471C98A710E1}" type="pres">
      <dgm:prSet presAssocID="{59D96633-D7FD-4835-BA06-72C097D61BD6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6EBC73AA-393A-48EC-8315-EC57730035BA}" type="pres">
      <dgm:prSet presAssocID="{59D96633-D7FD-4835-BA06-72C097D61BD6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A19CA1A-2C0E-4F17-AA4B-387EABDED6BF}" type="presOf" srcId="{B137AA40-D28E-43FD-AF68-5B95B4C9C6FA}" destId="{6EBC73AA-393A-48EC-8315-EC57730035BA}" srcOrd="0" destOrd="0" presId="urn:microsoft.com/office/officeart/2005/8/layout/vList2"/>
    <dgm:cxn modelId="{0C66B925-8E1C-42A9-B516-26CD2F2072F6}" srcId="{A06551AE-8160-4B91-A49C-05255B883532}" destId="{E73F2730-1EC9-4A53-8CEF-285AC97D7F9F}" srcOrd="1" destOrd="0" parTransId="{589CA8B8-5623-44C5-A82F-282350D447BE}" sibTransId="{784F5726-B3F9-43E3-A49B-22BB4B407578}"/>
    <dgm:cxn modelId="{7899F367-97F5-48A4-9A59-55EC1A5DB23F}" srcId="{A06551AE-8160-4B91-A49C-05255B883532}" destId="{80D3C341-E514-416D-84B7-7ADA7F0644B0}" srcOrd="2" destOrd="0" parTransId="{31437691-796B-4B06-A751-0B42C31B950A}" sibTransId="{21995915-CC01-4A42-8D66-2D2E158E92EA}"/>
    <dgm:cxn modelId="{F98D5E4B-57FB-415C-9A73-253391FCA329}" srcId="{A06551AE-8160-4B91-A49C-05255B883532}" destId="{59D96633-D7FD-4835-BA06-72C097D61BD6}" srcOrd="3" destOrd="0" parTransId="{83391A10-D4C5-4E91-94A6-EBCBF42874B4}" sibTransId="{93E25051-B5A6-4396-B6E5-C7BFCA838A21}"/>
    <dgm:cxn modelId="{6E8A9471-B8BA-44BF-A108-5846D552A12B}" srcId="{A06551AE-8160-4B91-A49C-05255B883532}" destId="{8075699D-057E-4F58-AA37-1C069F89DA29}" srcOrd="0" destOrd="0" parTransId="{147FCBB7-47B7-4562-AABB-65EC603E4375}" sibTransId="{9B6C26CF-8839-4648-8BD0-237D1CBB08F2}"/>
    <dgm:cxn modelId="{D1319572-A674-4E75-B610-582A1E983B55}" type="presOf" srcId="{8075699D-057E-4F58-AA37-1C069F89DA29}" destId="{DE0AA143-A3A2-4A09-8B50-8D979E17E73D}" srcOrd="0" destOrd="0" presId="urn:microsoft.com/office/officeart/2005/8/layout/vList2"/>
    <dgm:cxn modelId="{11130E81-EEB8-4D7C-AF9C-2FEB50B7FE8B}" type="presOf" srcId="{59D96633-D7FD-4835-BA06-72C097D61BD6}" destId="{92116F4F-950A-4C29-823C-471C98A710E1}" srcOrd="0" destOrd="0" presId="urn:microsoft.com/office/officeart/2005/8/layout/vList2"/>
    <dgm:cxn modelId="{598AA08D-3AEA-4A9D-8EEC-CB7E574D5A53}" type="presOf" srcId="{A06551AE-8160-4B91-A49C-05255B883532}" destId="{A9301A30-2F91-4F75-BC79-D4B39F3D2FB8}" srcOrd="0" destOrd="0" presId="urn:microsoft.com/office/officeart/2005/8/layout/vList2"/>
    <dgm:cxn modelId="{052F9F8F-BC68-4CD5-9933-0A0D892B435A}" type="presOf" srcId="{80D3C341-E514-416D-84B7-7ADA7F0644B0}" destId="{8F134281-CDB6-40BA-950A-FA32DB9B7216}" srcOrd="0" destOrd="0" presId="urn:microsoft.com/office/officeart/2005/8/layout/vList2"/>
    <dgm:cxn modelId="{BB7BB0C4-1DD9-4139-8836-03C1577D1E50}" type="presOf" srcId="{E73F2730-1EC9-4A53-8CEF-285AC97D7F9F}" destId="{76A13271-BDDB-46C3-9419-490276FDEFFF}" srcOrd="0" destOrd="0" presId="urn:microsoft.com/office/officeart/2005/8/layout/vList2"/>
    <dgm:cxn modelId="{25477FC8-91EF-4F88-8AD1-69E5C69DC731}" srcId="{59D96633-D7FD-4835-BA06-72C097D61BD6}" destId="{B137AA40-D28E-43FD-AF68-5B95B4C9C6FA}" srcOrd="0" destOrd="0" parTransId="{CD4B8D56-184F-442C-B404-47089DE0C801}" sibTransId="{0EB494AE-8EA7-4976-A06F-33DA416D5D93}"/>
    <dgm:cxn modelId="{BA055EE7-F827-42EE-A8E2-E414902C4140}" type="presParOf" srcId="{A9301A30-2F91-4F75-BC79-D4B39F3D2FB8}" destId="{DE0AA143-A3A2-4A09-8B50-8D979E17E73D}" srcOrd="0" destOrd="0" presId="urn:microsoft.com/office/officeart/2005/8/layout/vList2"/>
    <dgm:cxn modelId="{5262B9C4-6857-475D-8747-AFEEEBC4FC9A}" type="presParOf" srcId="{A9301A30-2F91-4F75-BC79-D4B39F3D2FB8}" destId="{B40C8365-2718-4A5B-B321-8083E1E75A5A}" srcOrd="1" destOrd="0" presId="urn:microsoft.com/office/officeart/2005/8/layout/vList2"/>
    <dgm:cxn modelId="{23D7E6AB-37DF-4443-AA47-0D2EA74A5814}" type="presParOf" srcId="{A9301A30-2F91-4F75-BC79-D4B39F3D2FB8}" destId="{76A13271-BDDB-46C3-9419-490276FDEFFF}" srcOrd="2" destOrd="0" presId="urn:microsoft.com/office/officeart/2005/8/layout/vList2"/>
    <dgm:cxn modelId="{92F343F1-939C-42E5-B207-039F8DBFCB27}" type="presParOf" srcId="{A9301A30-2F91-4F75-BC79-D4B39F3D2FB8}" destId="{22699B67-A3A6-407A-85FB-0B7059C489D3}" srcOrd="3" destOrd="0" presId="urn:microsoft.com/office/officeart/2005/8/layout/vList2"/>
    <dgm:cxn modelId="{2CCCB285-B305-403D-AA78-BBFF55F242D8}" type="presParOf" srcId="{A9301A30-2F91-4F75-BC79-D4B39F3D2FB8}" destId="{8F134281-CDB6-40BA-950A-FA32DB9B7216}" srcOrd="4" destOrd="0" presId="urn:microsoft.com/office/officeart/2005/8/layout/vList2"/>
    <dgm:cxn modelId="{69DE1B44-F0A8-42AA-9025-203D175E0E96}" type="presParOf" srcId="{A9301A30-2F91-4F75-BC79-D4B39F3D2FB8}" destId="{7352888B-C888-412C-8DB0-CC2019E10E15}" srcOrd="5" destOrd="0" presId="urn:microsoft.com/office/officeart/2005/8/layout/vList2"/>
    <dgm:cxn modelId="{D32E192E-EEA4-4C32-BBAE-1E705193A787}" type="presParOf" srcId="{A9301A30-2F91-4F75-BC79-D4B39F3D2FB8}" destId="{92116F4F-950A-4C29-823C-471C98A710E1}" srcOrd="6" destOrd="0" presId="urn:microsoft.com/office/officeart/2005/8/layout/vList2"/>
    <dgm:cxn modelId="{7B4CB924-C739-40E2-A184-89F761F4AC76}" type="presParOf" srcId="{A9301A30-2F91-4F75-BC79-D4B39F3D2FB8}" destId="{6EBC73AA-393A-48EC-8315-EC57730035BA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3ED1716-4D5B-4E78-A637-AD5B11E7666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57A99DC-1A90-4885-9F18-CCB0ED36E088}">
      <dgm:prSet/>
      <dgm:spPr/>
      <dgm:t>
        <a:bodyPr/>
        <a:lstStyle/>
        <a:p>
          <a:r>
            <a:rPr lang="cs-CZ" b="0"/>
            <a:t>V rámci registračního procesu se posuzuje dokumentace, ve které budoucí držitel registračního rozhodnutí prokazuje bezpečnost, účinnost a kvalitu přípravku</a:t>
          </a:r>
          <a:endParaRPr lang="cs-CZ"/>
        </a:p>
      </dgm:t>
    </dgm:pt>
    <dgm:pt modelId="{17AE0BD9-7D6D-424B-8D6E-18BC575AEC1D}" type="parTrans" cxnId="{204A1CF3-5AC5-492A-941B-51804415D1B6}">
      <dgm:prSet/>
      <dgm:spPr/>
      <dgm:t>
        <a:bodyPr/>
        <a:lstStyle/>
        <a:p>
          <a:endParaRPr lang="cs-CZ"/>
        </a:p>
      </dgm:t>
    </dgm:pt>
    <dgm:pt modelId="{4B0B43F7-8CF0-4488-828B-9B457466FB75}" type="sibTrans" cxnId="{204A1CF3-5AC5-492A-941B-51804415D1B6}">
      <dgm:prSet/>
      <dgm:spPr/>
      <dgm:t>
        <a:bodyPr/>
        <a:lstStyle/>
        <a:p>
          <a:endParaRPr lang="cs-CZ"/>
        </a:p>
      </dgm:t>
    </dgm:pt>
    <dgm:pt modelId="{5F89D4AE-CBF0-413B-B8F1-F895D364D8E7}">
      <dgm:prSet/>
      <dgm:spPr/>
      <dgm:t>
        <a:bodyPr/>
        <a:lstStyle/>
        <a:p>
          <a:r>
            <a:rPr lang="cs-CZ" b="0"/>
            <a:t>Posuzují se indikace, kontraindikace, dávkování přípravku, klasifikace pro výdej</a:t>
          </a:r>
          <a:endParaRPr lang="cs-CZ"/>
        </a:p>
      </dgm:t>
    </dgm:pt>
    <dgm:pt modelId="{C16847CA-8B65-441A-8B5D-5F471B8B2A94}" type="parTrans" cxnId="{9970515B-4135-4A0E-8379-783492C55DEB}">
      <dgm:prSet/>
      <dgm:spPr/>
      <dgm:t>
        <a:bodyPr/>
        <a:lstStyle/>
        <a:p>
          <a:endParaRPr lang="cs-CZ"/>
        </a:p>
      </dgm:t>
    </dgm:pt>
    <dgm:pt modelId="{18E821CB-5CD7-42C7-A51A-D6E2249C9082}" type="sibTrans" cxnId="{9970515B-4135-4A0E-8379-783492C55DEB}">
      <dgm:prSet/>
      <dgm:spPr/>
      <dgm:t>
        <a:bodyPr/>
        <a:lstStyle/>
        <a:p>
          <a:endParaRPr lang="cs-CZ"/>
        </a:p>
      </dgm:t>
    </dgm:pt>
    <dgm:pt modelId="{0E75D49A-FA92-4CEA-B816-85F624C73804}">
      <dgm:prSet/>
      <dgm:spPr/>
      <dgm:t>
        <a:bodyPr/>
        <a:lstStyle/>
        <a:p>
          <a:r>
            <a:rPr lang="cs-CZ" b="0"/>
            <a:t>Příbalová informace pro pacienta a návrh textů na obal léčivého přípravku</a:t>
          </a:r>
          <a:endParaRPr lang="cs-CZ"/>
        </a:p>
      </dgm:t>
    </dgm:pt>
    <dgm:pt modelId="{A3E64D0F-3947-4C94-9B55-C164B4DAE8F6}" type="parTrans" cxnId="{CB570407-37A9-4B83-AEE9-551B43342B8D}">
      <dgm:prSet/>
      <dgm:spPr/>
      <dgm:t>
        <a:bodyPr/>
        <a:lstStyle/>
        <a:p>
          <a:endParaRPr lang="cs-CZ"/>
        </a:p>
      </dgm:t>
    </dgm:pt>
    <dgm:pt modelId="{1B05C7F4-B484-4FB8-87A4-C336AB0D49C9}" type="sibTrans" cxnId="{CB570407-37A9-4B83-AEE9-551B43342B8D}">
      <dgm:prSet/>
      <dgm:spPr/>
      <dgm:t>
        <a:bodyPr/>
        <a:lstStyle/>
        <a:p>
          <a:endParaRPr lang="cs-CZ"/>
        </a:p>
      </dgm:t>
    </dgm:pt>
    <dgm:pt modelId="{A7E8A38D-FD64-4D5B-BF78-0924ED986066}" type="pres">
      <dgm:prSet presAssocID="{73ED1716-4D5B-4E78-A637-AD5B11E76662}" presName="linear" presStyleCnt="0">
        <dgm:presLayoutVars>
          <dgm:animLvl val="lvl"/>
          <dgm:resizeHandles val="exact"/>
        </dgm:presLayoutVars>
      </dgm:prSet>
      <dgm:spPr/>
    </dgm:pt>
    <dgm:pt modelId="{65BABD97-3737-4CCC-8BAC-3D8BC061CB91}" type="pres">
      <dgm:prSet presAssocID="{557A99DC-1A90-4885-9F18-CCB0ED36E08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952761C-A511-494A-BBE9-B8A3D57A7650}" type="pres">
      <dgm:prSet presAssocID="{4B0B43F7-8CF0-4488-828B-9B457466FB75}" presName="spacer" presStyleCnt="0"/>
      <dgm:spPr/>
    </dgm:pt>
    <dgm:pt modelId="{546622D4-261F-4CE9-867F-8A1144957DDF}" type="pres">
      <dgm:prSet presAssocID="{5F89D4AE-CBF0-413B-B8F1-F895D364D8E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E4620FA-EA5D-4E98-8049-8BA257FAC8ED}" type="pres">
      <dgm:prSet presAssocID="{18E821CB-5CD7-42C7-A51A-D6E2249C9082}" presName="spacer" presStyleCnt="0"/>
      <dgm:spPr/>
    </dgm:pt>
    <dgm:pt modelId="{D275F9D5-C257-4D13-BE6A-1D7A3379A9B7}" type="pres">
      <dgm:prSet presAssocID="{0E75D49A-FA92-4CEA-B816-85F624C7380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B570407-37A9-4B83-AEE9-551B43342B8D}" srcId="{73ED1716-4D5B-4E78-A637-AD5B11E76662}" destId="{0E75D49A-FA92-4CEA-B816-85F624C73804}" srcOrd="2" destOrd="0" parTransId="{A3E64D0F-3947-4C94-9B55-C164B4DAE8F6}" sibTransId="{1B05C7F4-B484-4FB8-87A4-C336AB0D49C9}"/>
    <dgm:cxn modelId="{62FC7F13-A961-4B06-BE8E-4C14F1663B6E}" type="presOf" srcId="{5F89D4AE-CBF0-413B-B8F1-F895D364D8E7}" destId="{546622D4-261F-4CE9-867F-8A1144957DDF}" srcOrd="0" destOrd="0" presId="urn:microsoft.com/office/officeart/2005/8/layout/vList2"/>
    <dgm:cxn modelId="{9970515B-4135-4A0E-8379-783492C55DEB}" srcId="{73ED1716-4D5B-4E78-A637-AD5B11E76662}" destId="{5F89D4AE-CBF0-413B-B8F1-F895D364D8E7}" srcOrd="1" destOrd="0" parTransId="{C16847CA-8B65-441A-8B5D-5F471B8B2A94}" sibTransId="{18E821CB-5CD7-42C7-A51A-D6E2249C9082}"/>
    <dgm:cxn modelId="{17FF955B-072E-4DD5-BB1D-442EB7BBC0C2}" type="presOf" srcId="{73ED1716-4D5B-4E78-A637-AD5B11E76662}" destId="{A7E8A38D-FD64-4D5B-BF78-0924ED986066}" srcOrd="0" destOrd="0" presId="urn:microsoft.com/office/officeart/2005/8/layout/vList2"/>
    <dgm:cxn modelId="{0383256F-E734-4A2D-BAD9-1D321CBDA5C2}" type="presOf" srcId="{557A99DC-1A90-4885-9F18-CCB0ED36E088}" destId="{65BABD97-3737-4CCC-8BAC-3D8BC061CB91}" srcOrd="0" destOrd="0" presId="urn:microsoft.com/office/officeart/2005/8/layout/vList2"/>
    <dgm:cxn modelId="{6DD59582-5611-4F35-B9EA-B7E5496B579F}" type="presOf" srcId="{0E75D49A-FA92-4CEA-B816-85F624C73804}" destId="{D275F9D5-C257-4D13-BE6A-1D7A3379A9B7}" srcOrd="0" destOrd="0" presId="urn:microsoft.com/office/officeart/2005/8/layout/vList2"/>
    <dgm:cxn modelId="{204A1CF3-5AC5-492A-941B-51804415D1B6}" srcId="{73ED1716-4D5B-4E78-A637-AD5B11E76662}" destId="{557A99DC-1A90-4885-9F18-CCB0ED36E088}" srcOrd="0" destOrd="0" parTransId="{17AE0BD9-7D6D-424B-8D6E-18BC575AEC1D}" sibTransId="{4B0B43F7-8CF0-4488-828B-9B457466FB75}"/>
    <dgm:cxn modelId="{C1B07676-4054-4C35-976A-9C74B8C6AAB5}" type="presParOf" srcId="{A7E8A38D-FD64-4D5B-BF78-0924ED986066}" destId="{65BABD97-3737-4CCC-8BAC-3D8BC061CB91}" srcOrd="0" destOrd="0" presId="urn:microsoft.com/office/officeart/2005/8/layout/vList2"/>
    <dgm:cxn modelId="{1B5558DA-D5E2-4F70-857A-7EB65F3ADF57}" type="presParOf" srcId="{A7E8A38D-FD64-4D5B-BF78-0924ED986066}" destId="{8952761C-A511-494A-BBE9-B8A3D57A7650}" srcOrd="1" destOrd="0" presId="urn:microsoft.com/office/officeart/2005/8/layout/vList2"/>
    <dgm:cxn modelId="{6C832E65-D363-4862-9E2F-71E14FF496CE}" type="presParOf" srcId="{A7E8A38D-FD64-4D5B-BF78-0924ED986066}" destId="{546622D4-261F-4CE9-867F-8A1144957DDF}" srcOrd="2" destOrd="0" presId="urn:microsoft.com/office/officeart/2005/8/layout/vList2"/>
    <dgm:cxn modelId="{7D98B1FB-FC85-4C20-8A84-B48B58CB6F9B}" type="presParOf" srcId="{A7E8A38D-FD64-4D5B-BF78-0924ED986066}" destId="{2E4620FA-EA5D-4E98-8049-8BA257FAC8ED}" srcOrd="3" destOrd="0" presId="urn:microsoft.com/office/officeart/2005/8/layout/vList2"/>
    <dgm:cxn modelId="{705E1EE1-16CE-4638-86C9-2CC0F1755897}" type="presParOf" srcId="{A7E8A38D-FD64-4D5B-BF78-0924ED986066}" destId="{D275F9D5-C257-4D13-BE6A-1D7A3379A9B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D93A953-A79E-45AD-80BF-C08468122CF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40D9313-714B-4CCF-B5D4-D8E257949ADB}">
      <dgm:prSet/>
      <dgm:spPr/>
      <dgm:t>
        <a:bodyPr/>
        <a:lstStyle/>
        <a:p>
          <a:r>
            <a:rPr lang="cs-CZ" b="1" dirty="0"/>
            <a:t>Centralizovaná registrace</a:t>
          </a:r>
          <a:endParaRPr lang="cs-CZ" dirty="0"/>
        </a:p>
      </dgm:t>
    </dgm:pt>
    <dgm:pt modelId="{EBE27661-6BE0-4767-B484-C7BBC56378C8}" type="parTrans" cxnId="{F33597CB-5DAA-4F54-8581-41EB79CFA189}">
      <dgm:prSet/>
      <dgm:spPr/>
      <dgm:t>
        <a:bodyPr/>
        <a:lstStyle/>
        <a:p>
          <a:endParaRPr lang="cs-CZ"/>
        </a:p>
      </dgm:t>
    </dgm:pt>
    <dgm:pt modelId="{44040FB7-948B-484A-A36F-E8083A714F77}" type="sibTrans" cxnId="{F33597CB-5DAA-4F54-8581-41EB79CFA189}">
      <dgm:prSet/>
      <dgm:spPr/>
      <dgm:t>
        <a:bodyPr/>
        <a:lstStyle/>
        <a:p>
          <a:endParaRPr lang="cs-CZ"/>
        </a:p>
      </dgm:t>
    </dgm:pt>
    <dgm:pt modelId="{63491E3D-6D84-4F07-8B2C-E79EB279C741}">
      <dgm:prSet/>
      <dgm:spPr/>
      <dgm:t>
        <a:bodyPr/>
        <a:lstStyle/>
        <a:p>
          <a:r>
            <a:rPr lang="cs-CZ" b="1" dirty="0"/>
            <a:t>MRP registrace </a:t>
          </a:r>
          <a:r>
            <a:rPr lang="cs-CZ" b="0" dirty="0"/>
            <a:t>- vzájemné uznávání</a:t>
          </a:r>
        </a:p>
      </dgm:t>
    </dgm:pt>
    <dgm:pt modelId="{E9911BEE-576F-4E9E-BAB0-C9B051E675E2}" type="parTrans" cxnId="{F7C49659-F127-451E-BF05-7F0B08C68938}">
      <dgm:prSet/>
      <dgm:spPr/>
      <dgm:t>
        <a:bodyPr/>
        <a:lstStyle/>
        <a:p>
          <a:endParaRPr lang="cs-CZ"/>
        </a:p>
      </dgm:t>
    </dgm:pt>
    <dgm:pt modelId="{A09AE29D-2C2B-427F-9DC7-2DD365A317D7}" type="sibTrans" cxnId="{F7C49659-F127-451E-BF05-7F0B08C68938}">
      <dgm:prSet/>
      <dgm:spPr/>
      <dgm:t>
        <a:bodyPr/>
        <a:lstStyle/>
        <a:p>
          <a:endParaRPr lang="cs-CZ"/>
        </a:p>
      </dgm:t>
    </dgm:pt>
    <dgm:pt modelId="{97CDC9AD-F823-49DE-84AD-3AA861FDE98B}">
      <dgm:prSet/>
      <dgm:spPr/>
      <dgm:t>
        <a:bodyPr/>
        <a:lstStyle/>
        <a:p>
          <a:r>
            <a:rPr lang="cs-CZ" b="1" dirty="0"/>
            <a:t>DCP registrace </a:t>
          </a:r>
          <a:r>
            <a:rPr lang="cs-CZ" b="0" dirty="0"/>
            <a:t>- Decentralizovaná registrace </a:t>
          </a:r>
        </a:p>
      </dgm:t>
    </dgm:pt>
    <dgm:pt modelId="{83989C5F-F13E-466E-9FBC-596D5F955CEF}" type="parTrans" cxnId="{17A861AB-59CF-4636-A0C0-2461AEBB4F3F}">
      <dgm:prSet/>
      <dgm:spPr/>
      <dgm:t>
        <a:bodyPr/>
        <a:lstStyle/>
        <a:p>
          <a:endParaRPr lang="cs-CZ"/>
        </a:p>
      </dgm:t>
    </dgm:pt>
    <dgm:pt modelId="{7E222223-F6D9-49D0-AFDD-1B4D6D1C0586}" type="sibTrans" cxnId="{17A861AB-59CF-4636-A0C0-2461AEBB4F3F}">
      <dgm:prSet/>
      <dgm:spPr/>
      <dgm:t>
        <a:bodyPr/>
        <a:lstStyle/>
        <a:p>
          <a:endParaRPr lang="cs-CZ"/>
        </a:p>
      </dgm:t>
    </dgm:pt>
    <dgm:pt modelId="{6FAADDC3-5DDB-414E-9DC3-83AC7A52DAA2}">
      <dgm:prSet/>
      <dgm:spPr/>
      <dgm:t>
        <a:bodyPr/>
        <a:lstStyle/>
        <a:p>
          <a:r>
            <a:rPr lang="cs-CZ" b="1" dirty="0"/>
            <a:t>Národní registrace</a:t>
          </a:r>
          <a:endParaRPr lang="cs-CZ" dirty="0"/>
        </a:p>
      </dgm:t>
    </dgm:pt>
    <dgm:pt modelId="{CDD06E05-DBF2-40E2-BA5D-6CFA47B66E10}" type="parTrans" cxnId="{E128B5D0-E5CA-4935-A92A-3A1C18926FB2}">
      <dgm:prSet/>
      <dgm:spPr/>
      <dgm:t>
        <a:bodyPr/>
        <a:lstStyle/>
        <a:p>
          <a:endParaRPr lang="cs-CZ"/>
        </a:p>
      </dgm:t>
    </dgm:pt>
    <dgm:pt modelId="{7DEACB5B-CB89-429B-9513-BE949D19BE8C}" type="sibTrans" cxnId="{E128B5D0-E5CA-4935-A92A-3A1C18926FB2}">
      <dgm:prSet/>
      <dgm:spPr/>
      <dgm:t>
        <a:bodyPr/>
        <a:lstStyle/>
        <a:p>
          <a:endParaRPr lang="cs-CZ"/>
        </a:p>
      </dgm:t>
    </dgm:pt>
    <dgm:pt modelId="{E5C8EFF1-102C-4F5B-992F-35D9165E8D3E}" type="pres">
      <dgm:prSet presAssocID="{2D93A953-A79E-45AD-80BF-C08468122CFE}" presName="linear" presStyleCnt="0">
        <dgm:presLayoutVars>
          <dgm:animLvl val="lvl"/>
          <dgm:resizeHandles val="exact"/>
        </dgm:presLayoutVars>
      </dgm:prSet>
      <dgm:spPr/>
    </dgm:pt>
    <dgm:pt modelId="{8EF9CF8D-28BD-4AFB-9040-65332FF4E1E4}" type="pres">
      <dgm:prSet presAssocID="{A40D9313-714B-4CCF-B5D4-D8E257949AD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739D302-A696-48B9-9A7D-A1DA1FC7BBDD}" type="pres">
      <dgm:prSet presAssocID="{44040FB7-948B-484A-A36F-E8083A714F77}" presName="spacer" presStyleCnt="0"/>
      <dgm:spPr/>
    </dgm:pt>
    <dgm:pt modelId="{22B19B68-7FEF-4114-AD65-8AD522CE96E4}" type="pres">
      <dgm:prSet presAssocID="{63491E3D-6D84-4F07-8B2C-E79EB279C74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2A4875F-FEB1-4417-84B3-67447FFA74AC}" type="pres">
      <dgm:prSet presAssocID="{A09AE29D-2C2B-427F-9DC7-2DD365A317D7}" presName="spacer" presStyleCnt="0"/>
      <dgm:spPr/>
    </dgm:pt>
    <dgm:pt modelId="{1D7263F9-0A27-4F93-8625-6243F88624CD}" type="pres">
      <dgm:prSet presAssocID="{97CDC9AD-F823-49DE-84AD-3AA861FDE98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99E54EB-9459-45E2-981D-E62B8C26412B}" type="pres">
      <dgm:prSet presAssocID="{7E222223-F6D9-49D0-AFDD-1B4D6D1C0586}" presName="spacer" presStyleCnt="0"/>
      <dgm:spPr/>
    </dgm:pt>
    <dgm:pt modelId="{D88B700F-C5E5-44B6-8362-5215DFD7DC3A}" type="pres">
      <dgm:prSet presAssocID="{6FAADDC3-5DDB-414E-9DC3-83AC7A52DAA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87E6C23-BDF0-4FF7-BD62-0A477386716D}" type="presOf" srcId="{6FAADDC3-5DDB-414E-9DC3-83AC7A52DAA2}" destId="{D88B700F-C5E5-44B6-8362-5215DFD7DC3A}" srcOrd="0" destOrd="0" presId="urn:microsoft.com/office/officeart/2005/8/layout/vList2"/>
    <dgm:cxn modelId="{449B2959-832B-47C4-AFE7-78E4E16D930C}" type="presOf" srcId="{2D93A953-A79E-45AD-80BF-C08468122CFE}" destId="{E5C8EFF1-102C-4F5B-992F-35D9165E8D3E}" srcOrd="0" destOrd="0" presId="urn:microsoft.com/office/officeart/2005/8/layout/vList2"/>
    <dgm:cxn modelId="{2BA69079-CD94-4699-A8E7-56E22DDAB401}" type="presOf" srcId="{63491E3D-6D84-4F07-8B2C-E79EB279C741}" destId="{22B19B68-7FEF-4114-AD65-8AD522CE96E4}" srcOrd="0" destOrd="0" presId="urn:microsoft.com/office/officeart/2005/8/layout/vList2"/>
    <dgm:cxn modelId="{F7C49659-F127-451E-BF05-7F0B08C68938}" srcId="{2D93A953-A79E-45AD-80BF-C08468122CFE}" destId="{63491E3D-6D84-4F07-8B2C-E79EB279C741}" srcOrd="1" destOrd="0" parTransId="{E9911BEE-576F-4E9E-BAB0-C9B051E675E2}" sibTransId="{A09AE29D-2C2B-427F-9DC7-2DD365A317D7}"/>
    <dgm:cxn modelId="{17A861AB-59CF-4636-A0C0-2461AEBB4F3F}" srcId="{2D93A953-A79E-45AD-80BF-C08468122CFE}" destId="{97CDC9AD-F823-49DE-84AD-3AA861FDE98B}" srcOrd="2" destOrd="0" parTransId="{83989C5F-F13E-466E-9FBC-596D5F955CEF}" sibTransId="{7E222223-F6D9-49D0-AFDD-1B4D6D1C0586}"/>
    <dgm:cxn modelId="{F33597CB-5DAA-4F54-8581-41EB79CFA189}" srcId="{2D93A953-A79E-45AD-80BF-C08468122CFE}" destId="{A40D9313-714B-4CCF-B5D4-D8E257949ADB}" srcOrd="0" destOrd="0" parTransId="{EBE27661-6BE0-4767-B484-C7BBC56378C8}" sibTransId="{44040FB7-948B-484A-A36F-E8083A714F77}"/>
    <dgm:cxn modelId="{E128B5D0-E5CA-4935-A92A-3A1C18926FB2}" srcId="{2D93A953-A79E-45AD-80BF-C08468122CFE}" destId="{6FAADDC3-5DDB-414E-9DC3-83AC7A52DAA2}" srcOrd="3" destOrd="0" parTransId="{CDD06E05-DBF2-40E2-BA5D-6CFA47B66E10}" sibTransId="{7DEACB5B-CB89-429B-9513-BE949D19BE8C}"/>
    <dgm:cxn modelId="{E1A23AD2-720E-4605-ACC8-1CBF6B336183}" type="presOf" srcId="{A40D9313-714B-4CCF-B5D4-D8E257949ADB}" destId="{8EF9CF8D-28BD-4AFB-9040-65332FF4E1E4}" srcOrd="0" destOrd="0" presId="urn:microsoft.com/office/officeart/2005/8/layout/vList2"/>
    <dgm:cxn modelId="{C2A677FB-3970-4C71-9669-C75C7BA18076}" type="presOf" srcId="{97CDC9AD-F823-49DE-84AD-3AA861FDE98B}" destId="{1D7263F9-0A27-4F93-8625-6243F88624CD}" srcOrd="0" destOrd="0" presId="urn:microsoft.com/office/officeart/2005/8/layout/vList2"/>
    <dgm:cxn modelId="{DC878CAB-A590-4A35-BDF9-B2E7EB01A5BB}" type="presParOf" srcId="{E5C8EFF1-102C-4F5B-992F-35D9165E8D3E}" destId="{8EF9CF8D-28BD-4AFB-9040-65332FF4E1E4}" srcOrd="0" destOrd="0" presId="urn:microsoft.com/office/officeart/2005/8/layout/vList2"/>
    <dgm:cxn modelId="{72915371-740E-4657-9D5F-0352B4391955}" type="presParOf" srcId="{E5C8EFF1-102C-4F5B-992F-35D9165E8D3E}" destId="{3739D302-A696-48B9-9A7D-A1DA1FC7BBDD}" srcOrd="1" destOrd="0" presId="urn:microsoft.com/office/officeart/2005/8/layout/vList2"/>
    <dgm:cxn modelId="{8A28FC6D-0885-4CF8-B910-0A7986EEF4C8}" type="presParOf" srcId="{E5C8EFF1-102C-4F5B-992F-35D9165E8D3E}" destId="{22B19B68-7FEF-4114-AD65-8AD522CE96E4}" srcOrd="2" destOrd="0" presId="urn:microsoft.com/office/officeart/2005/8/layout/vList2"/>
    <dgm:cxn modelId="{2BD4F7D2-8780-435F-ACB6-B487C9B131B3}" type="presParOf" srcId="{E5C8EFF1-102C-4F5B-992F-35D9165E8D3E}" destId="{52A4875F-FEB1-4417-84B3-67447FFA74AC}" srcOrd="3" destOrd="0" presId="urn:microsoft.com/office/officeart/2005/8/layout/vList2"/>
    <dgm:cxn modelId="{76AB14C9-B579-467C-94B1-6ACDFAEBFE38}" type="presParOf" srcId="{E5C8EFF1-102C-4F5B-992F-35D9165E8D3E}" destId="{1D7263F9-0A27-4F93-8625-6243F88624CD}" srcOrd="4" destOrd="0" presId="urn:microsoft.com/office/officeart/2005/8/layout/vList2"/>
    <dgm:cxn modelId="{E0FF0F65-BA5D-4D37-94E3-56F697BB54D8}" type="presParOf" srcId="{E5C8EFF1-102C-4F5B-992F-35D9165E8D3E}" destId="{799E54EB-9459-45E2-981D-E62B8C26412B}" srcOrd="5" destOrd="0" presId="urn:microsoft.com/office/officeart/2005/8/layout/vList2"/>
    <dgm:cxn modelId="{5CF7B797-9284-4E0E-95CA-1BB7C54D8505}" type="presParOf" srcId="{E5C8EFF1-102C-4F5B-992F-35D9165E8D3E}" destId="{D88B700F-C5E5-44B6-8362-5215DFD7DC3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25AA1A7-A6F7-4448-BCFF-E22FC0C9340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3669DC23-F4DD-4E45-8A66-CE4C7B635813}">
      <dgm:prSet/>
      <dgm:spPr/>
      <dgm:t>
        <a:bodyPr/>
        <a:lstStyle/>
        <a:p>
          <a:r>
            <a:rPr lang="cs-CZ" b="0"/>
            <a:t>Hodnocení provádí EMA</a:t>
          </a:r>
          <a:endParaRPr lang="cs-CZ"/>
        </a:p>
      </dgm:t>
    </dgm:pt>
    <dgm:pt modelId="{F8D0F4F1-3AA0-4060-AF48-5047745B347D}" type="parTrans" cxnId="{B173E1DF-80A7-4FF7-BC07-5C56D662400C}">
      <dgm:prSet/>
      <dgm:spPr/>
      <dgm:t>
        <a:bodyPr/>
        <a:lstStyle/>
        <a:p>
          <a:endParaRPr lang="cs-CZ"/>
        </a:p>
      </dgm:t>
    </dgm:pt>
    <dgm:pt modelId="{1966FBD7-4CCD-4EB2-B835-4F481C43B90A}" type="sibTrans" cxnId="{B173E1DF-80A7-4FF7-BC07-5C56D662400C}">
      <dgm:prSet/>
      <dgm:spPr/>
      <dgm:t>
        <a:bodyPr/>
        <a:lstStyle/>
        <a:p>
          <a:endParaRPr lang="cs-CZ"/>
        </a:p>
      </dgm:t>
    </dgm:pt>
    <dgm:pt modelId="{F335BD09-D52F-42EB-BE63-3DC77146F8FA}">
      <dgm:prSet/>
      <dgm:spPr/>
      <dgm:t>
        <a:bodyPr/>
        <a:lstStyle/>
        <a:p>
          <a:r>
            <a:rPr lang="cs-CZ" b="0"/>
            <a:t>Registrace, udělována Evropskou komisí, je platná ve všech členských státech EU, v Norsku a na Islandu</a:t>
          </a:r>
          <a:endParaRPr lang="cs-CZ"/>
        </a:p>
      </dgm:t>
    </dgm:pt>
    <dgm:pt modelId="{7AC7EEBC-7486-4E47-956C-D1F5F3BC15D8}" type="parTrans" cxnId="{C95DFB9F-F3F8-4502-A0C9-010F3E22B6B0}">
      <dgm:prSet/>
      <dgm:spPr/>
      <dgm:t>
        <a:bodyPr/>
        <a:lstStyle/>
        <a:p>
          <a:endParaRPr lang="cs-CZ"/>
        </a:p>
      </dgm:t>
    </dgm:pt>
    <dgm:pt modelId="{29733832-6072-41A6-8C47-692C806E63F3}" type="sibTrans" cxnId="{C95DFB9F-F3F8-4502-A0C9-010F3E22B6B0}">
      <dgm:prSet/>
      <dgm:spPr/>
      <dgm:t>
        <a:bodyPr/>
        <a:lstStyle/>
        <a:p>
          <a:endParaRPr lang="cs-CZ"/>
        </a:p>
      </dgm:t>
    </dgm:pt>
    <dgm:pt modelId="{BABA9744-C941-4526-8A5D-9D26596BA342}" type="pres">
      <dgm:prSet presAssocID="{D25AA1A7-A6F7-4448-BCFF-E22FC0C9340A}" presName="linear" presStyleCnt="0">
        <dgm:presLayoutVars>
          <dgm:animLvl val="lvl"/>
          <dgm:resizeHandles val="exact"/>
        </dgm:presLayoutVars>
      </dgm:prSet>
      <dgm:spPr/>
    </dgm:pt>
    <dgm:pt modelId="{F1CC5798-1C8A-4215-BA73-C72523602840}" type="pres">
      <dgm:prSet presAssocID="{3669DC23-F4DD-4E45-8A66-CE4C7B63581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5EC970B-CC30-406B-8E36-ECA1E6BBE60A}" type="pres">
      <dgm:prSet presAssocID="{1966FBD7-4CCD-4EB2-B835-4F481C43B90A}" presName="spacer" presStyleCnt="0"/>
      <dgm:spPr/>
    </dgm:pt>
    <dgm:pt modelId="{6374F652-FF37-49AE-B740-1B9B3E58E95F}" type="pres">
      <dgm:prSet presAssocID="{F335BD09-D52F-42EB-BE63-3DC77146F8FA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C23FB1A-0328-4240-B823-BC92968474A6}" type="presOf" srcId="{F335BD09-D52F-42EB-BE63-3DC77146F8FA}" destId="{6374F652-FF37-49AE-B740-1B9B3E58E95F}" srcOrd="0" destOrd="0" presId="urn:microsoft.com/office/officeart/2005/8/layout/vList2"/>
    <dgm:cxn modelId="{C95DFB9F-F3F8-4502-A0C9-010F3E22B6B0}" srcId="{D25AA1A7-A6F7-4448-BCFF-E22FC0C9340A}" destId="{F335BD09-D52F-42EB-BE63-3DC77146F8FA}" srcOrd="1" destOrd="0" parTransId="{7AC7EEBC-7486-4E47-956C-D1F5F3BC15D8}" sibTransId="{29733832-6072-41A6-8C47-692C806E63F3}"/>
    <dgm:cxn modelId="{E22A0DD4-F5D6-4DB8-9072-BE860796C754}" type="presOf" srcId="{3669DC23-F4DD-4E45-8A66-CE4C7B635813}" destId="{F1CC5798-1C8A-4215-BA73-C72523602840}" srcOrd="0" destOrd="0" presId="urn:microsoft.com/office/officeart/2005/8/layout/vList2"/>
    <dgm:cxn modelId="{B173E1DF-80A7-4FF7-BC07-5C56D662400C}" srcId="{D25AA1A7-A6F7-4448-BCFF-E22FC0C9340A}" destId="{3669DC23-F4DD-4E45-8A66-CE4C7B635813}" srcOrd="0" destOrd="0" parTransId="{F8D0F4F1-3AA0-4060-AF48-5047745B347D}" sibTransId="{1966FBD7-4CCD-4EB2-B835-4F481C43B90A}"/>
    <dgm:cxn modelId="{FE0BD8FA-4D4C-4C51-9A3E-1FFDECEB3236}" type="presOf" srcId="{D25AA1A7-A6F7-4448-BCFF-E22FC0C9340A}" destId="{BABA9744-C941-4526-8A5D-9D26596BA342}" srcOrd="0" destOrd="0" presId="urn:microsoft.com/office/officeart/2005/8/layout/vList2"/>
    <dgm:cxn modelId="{080F5FDE-33BA-4051-AE29-B0AE3C810BB8}" type="presParOf" srcId="{BABA9744-C941-4526-8A5D-9D26596BA342}" destId="{F1CC5798-1C8A-4215-BA73-C72523602840}" srcOrd="0" destOrd="0" presId="urn:microsoft.com/office/officeart/2005/8/layout/vList2"/>
    <dgm:cxn modelId="{CD778AF9-491B-4820-A240-FBE51DAA0D63}" type="presParOf" srcId="{BABA9744-C941-4526-8A5D-9D26596BA342}" destId="{45EC970B-CC30-406B-8E36-ECA1E6BBE60A}" srcOrd="1" destOrd="0" presId="urn:microsoft.com/office/officeart/2005/8/layout/vList2"/>
    <dgm:cxn modelId="{BAB237A7-8520-47FD-A696-E359B3603A93}" type="presParOf" srcId="{BABA9744-C941-4526-8A5D-9D26596BA342}" destId="{6374F652-FF37-49AE-B740-1B9B3E58E95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32BCB0-8817-4D99-B15B-94924AD4777D}">
      <dsp:nvSpPr>
        <dsp:cNvPr id="0" name=""/>
        <dsp:cNvSpPr/>
      </dsp:nvSpPr>
      <dsp:spPr>
        <a:xfrm>
          <a:off x="0" y="33782"/>
          <a:ext cx="10753200" cy="1099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b="0" kern="1200"/>
            <a:t>Evropská léková agentura (EMA)</a:t>
          </a:r>
          <a:endParaRPr lang="cs-CZ" sz="4700" kern="1200"/>
        </a:p>
      </dsp:txBody>
      <dsp:txXfrm>
        <a:off x="53688" y="87470"/>
        <a:ext cx="10645824" cy="992424"/>
      </dsp:txXfrm>
    </dsp:sp>
    <dsp:sp modelId="{82E56A14-1151-4639-8BB2-66D45B214CED}">
      <dsp:nvSpPr>
        <dsp:cNvPr id="0" name=""/>
        <dsp:cNvSpPr/>
      </dsp:nvSpPr>
      <dsp:spPr>
        <a:xfrm>
          <a:off x="0" y="1133582"/>
          <a:ext cx="10753200" cy="1094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59690" rIns="334264" bIns="59690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700" b="0" kern="1200" dirty="0"/>
            <a:t>Agentura Evropské unie pro schvalování léčiv – sídlo v Amsterdamu</a:t>
          </a:r>
          <a:endParaRPr lang="cs-CZ" sz="3700" kern="1200" dirty="0"/>
        </a:p>
      </dsp:txBody>
      <dsp:txXfrm>
        <a:off x="0" y="1133582"/>
        <a:ext cx="10753200" cy="1094512"/>
      </dsp:txXfrm>
    </dsp:sp>
    <dsp:sp modelId="{91A4D09D-846A-410A-A841-CAB0717A24C4}">
      <dsp:nvSpPr>
        <dsp:cNvPr id="0" name=""/>
        <dsp:cNvSpPr/>
      </dsp:nvSpPr>
      <dsp:spPr>
        <a:xfrm>
          <a:off x="0" y="2228095"/>
          <a:ext cx="10753200" cy="1099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b="0" kern="1200"/>
            <a:t>Státní ústav pro kontrolu léčiv (SÚKL)</a:t>
          </a:r>
          <a:endParaRPr lang="cs-CZ" sz="4700" kern="1200"/>
        </a:p>
      </dsp:txBody>
      <dsp:txXfrm>
        <a:off x="53688" y="2281783"/>
        <a:ext cx="10645824" cy="992424"/>
      </dsp:txXfrm>
    </dsp:sp>
    <dsp:sp modelId="{014D7C4B-0879-4725-B3AB-BD9D2792840F}">
      <dsp:nvSpPr>
        <dsp:cNvPr id="0" name=""/>
        <dsp:cNvSpPr/>
      </dsp:nvSpPr>
      <dsp:spPr>
        <a:xfrm>
          <a:off x="0" y="3327895"/>
          <a:ext cx="10753200" cy="778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59690" rIns="334264" bIns="59690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700" b="0" kern="1200" dirty="0"/>
            <a:t>Národní agentura</a:t>
          </a:r>
          <a:endParaRPr lang="cs-CZ" sz="3700" kern="1200" dirty="0"/>
        </a:p>
      </dsp:txBody>
      <dsp:txXfrm>
        <a:off x="0" y="3327895"/>
        <a:ext cx="10753200" cy="77832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B9453B-6D3A-49EA-AFB6-DC6CC83424E6}">
      <dsp:nvSpPr>
        <dsp:cNvPr id="0" name=""/>
        <dsp:cNvSpPr/>
      </dsp:nvSpPr>
      <dsp:spPr>
        <a:xfrm>
          <a:off x="0" y="66823"/>
          <a:ext cx="10753200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Pro registraci léčiva, které již je registrováno v jednom členském státě EU</a:t>
          </a:r>
          <a:endParaRPr lang="cs-CZ" sz="2900" kern="1200"/>
        </a:p>
      </dsp:txBody>
      <dsp:txXfrm>
        <a:off x="54659" y="121482"/>
        <a:ext cx="10643882" cy="1010372"/>
      </dsp:txXfrm>
    </dsp:sp>
    <dsp:sp modelId="{77AC6752-9B43-4FB0-9397-1D832F350C32}">
      <dsp:nvSpPr>
        <dsp:cNvPr id="0" name=""/>
        <dsp:cNvSpPr/>
      </dsp:nvSpPr>
      <dsp:spPr>
        <a:xfrm>
          <a:off x="0" y="1270033"/>
          <a:ext cx="10753200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„Referenční stát“ vypracovává hodnotící zprávu - zahrnuje informace předložené pro registraci</a:t>
          </a:r>
          <a:endParaRPr lang="cs-CZ" sz="2900" kern="1200"/>
        </a:p>
      </dsp:txBody>
      <dsp:txXfrm>
        <a:off x="54659" y="1324692"/>
        <a:ext cx="10643882" cy="1010372"/>
      </dsp:txXfrm>
    </dsp:sp>
    <dsp:sp modelId="{4A5C3B63-8AA3-487A-B901-44F660F98959}">
      <dsp:nvSpPr>
        <dsp:cNvPr id="0" name=""/>
        <dsp:cNvSpPr/>
      </dsp:nvSpPr>
      <dsp:spPr>
        <a:xfrm>
          <a:off x="0" y="2473243"/>
          <a:ext cx="10753200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Agentury ostatních členských států zprávu posoudí </a:t>
          </a:r>
          <a:endParaRPr lang="cs-CZ" sz="2900" kern="1200"/>
        </a:p>
      </dsp:txBody>
      <dsp:txXfrm>
        <a:off x="54659" y="2527902"/>
        <a:ext cx="10643882" cy="1010372"/>
      </dsp:txXfrm>
    </dsp:sp>
    <dsp:sp modelId="{324C01A7-446B-4E87-8FB7-7083A03289E8}">
      <dsp:nvSpPr>
        <dsp:cNvPr id="0" name=""/>
        <dsp:cNvSpPr/>
      </dsp:nvSpPr>
      <dsp:spPr>
        <a:xfrm>
          <a:off x="0" y="3592934"/>
          <a:ext cx="10753200" cy="48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b="0" kern="1200"/>
            <a:t>uznání X neuznání registrace</a:t>
          </a:r>
          <a:endParaRPr lang="cs-CZ" sz="2300" kern="1200"/>
        </a:p>
      </dsp:txBody>
      <dsp:txXfrm>
        <a:off x="0" y="3592934"/>
        <a:ext cx="10753200" cy="48024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068663-B877-47B5-937A-C206744FBAB4}">
      <dsp:nvSpPr>
        <dsp:cNvPr id="0" name=""/>
        <dsp:cNvSpPr/>
      </dsp:nvSpPr>
      <dsp:spPr>
        <a:xfrm>
          <a:off x="0" y="20293"/>
          <a:ext cx="10753200" cy="1042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0" kern="1200" dirty="0"/>
            <a:t>Pro léčivo, které ještě není v žádné zemi registrováno a má být zároveň registrováno ve více zemích</a:t>
          </a:r>
          <a:endParaRPr lang="cs-CZ" sz="2700" kern="1200" dirty="0"/>
        </a:p>
      </dsp:txBody>
      <dsp:txXfrm>
        <a:off x="50889" y="71182"/>
        <a:ext cx="10651422" cy="940692"/>
      </dsp:txXfrm>
    </dsp:sp>
    <dsp:sp modelId="{895CF7D8-15D7-459F-990A-8B2AEE4FBD24}">
      <dsp:nvSpPr>
        <dsp:cNvPr id="0" name=""/>
        <dsp:cNvSpPr/>
      </dsp:nvSpPr>
      <dsp:spPr>
        <a:xfrm>
          <a:off x="0" y="1140523"/>
          <a:ext cx="10753200" cy="1042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0" kern="1200"/>
            <a:t>Žadatel o registraci si zvolí „referenční stát“</a:t>
          </a:r>
          <a:endParaRPr lang="cs-CZ" sz="2700" kern="1200"/>
        </a:p>
      </dsp:txBody>
      <dsp:txXfrm>
        <a:off x="50889" y="1191412"/>
        <a:ext cx="10651422" cy="940692"/>
      </dsp:txXfrm>
    </dsp:sp>
    <dsp:sp modelId="{192236B3-A353-4F95-9A0D-0A76A1DA4C0A}">
      <dsp:nvSpPr>
        <dsp:cNvPr id="0" name=""/>
        <dsp:cNvSpPr/>
      </dsp:nvSpPr>
      <dsp:spPr>
        <a:xfrm>
          <a:off x="0" y="2182994"/>
          <a:ext cx="10753200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b="0" kern="1200"/>
            <a:t>Vypracovává hodnotící zprávu - pozitivní X negativní stanovisko k registraci</a:t>
          </a:r>
          <a:endParaRPr lang="cs-CZ" sz="2100" kern="1200"/>
        </a:p>
      </dsp:txBody>
      <dsp:txXfrm>
        <a:off x="0" y="2182994"/>
        <a:ext cx="10753200" cy="447120"/>
      </dsp:txXfrm>
    </dsp:sp>
    <dsp:sp modelId="{8C9A0349-ED58-49F7-B576-F54585F33437}">
      <dsp:nvSpPr>
        <dsp:cNvPr id="0" name=""/>
        <dsp:cNvSpPr/>
      </dsp:nvSpPr>
      <dsp:spPr>
        <a:xfrm>
          <a:off x="0" y="2630114"/>
          <a:ext cx="10753200" cy="1042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0" kern="1200"/>
            <a:t>Ostatní státy zprávu posoudí</a:t>
          </a:r>
          <a:endParaRPr lang="cs-CZ" sz="2700" kern="1200"/>
        </a:p>
      </dsp:txBody>
      <dsp:txXfrm>
        <a:off x="50889" y="2681003"/>
        <a:ext cx="10651422" cy="940692"/>
      </dsp:txXfrm>
    </dsp:sp>
    <dsp:sp modelId="{017040D9-0DC0-4EA6-8777-D2E70462612F}">
      <dsp:nvSpPr>
        <dsp:cNvPr id="0" name=""/>
        <dsp:cNvSpPr/>
      </dsp:nvSpPr>
      <dsp:spPr>
        <a:xfrm>
          <a:off x="0" y="3672583"/>
          <a:ext cx="10753200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b="0" kern="1200"/>
            <a:t>Souhlas X Nesouhlas</a:t>
          </a:r>
          <a:endParaRPr lang="cs-CZ" sz="2100" kern="1200"/>
        </a:p>
      </dsp:txBody>
      <dsp:txXfrm>
        <a:off x="0" y="3672583"/>
        <a:ext cx="10753200" cy="44712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35551-3884-4935-915D-21E01EB202A3}">
      <dsp:nvSpPr>
        <dsp:cNvPr id="0" name=""/>
        <dsp:cNvSpPr/>
      </dsp:nvSpPr>
      <dsp:spPr>
        <a:xfrm>
          <a:off x="0" y="702718"/>
          <a:ext cx="10753200" cy="84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0" kern="1200"/>
            <a:t>Pouze u léčiva, které ještě není registrováno v EU</a:t>
          </a:r>
          <a:endParaRPr lang="cs-CZ" sz="3600" kern="1200"/>
        </a:p>
      </dsp:txBody>
      <dsp:txXfrm>
        <a:off x="41123" y="743841"/>
        <a:ext cx="10670954" cy="760154"/>
      </dsp:txXfrm>
    </dsp:sp>
    <dsp:sp modelId="{A452B2C8-C88E-4C06-BDB7-198B3FF63669}">
      <dsp:nvSpPr>
        <dsp:cNvPr id="0" name=""/>
        <dsp:cNvSpPr/>
      </dsp:nvSpPr>
      <dsp:spPr>
        <a:xfrm>
          <a:off x="0" y="1648798"/>
          <a:ext cx="10753200" cy="84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0" kern="1200"/>
            <a:t>Reistrace platí pouze v jednom státě (např. v ČR). </a:t>
          </a:r>
          <a:endParaRPr lang="cs-CZ" sz="3600" kern="1200"/>
        </a:p>
      </dsp:txBody>
      <dsp:txXfrm>
        <a:off x="41123" y="1689921"/>
        <a:ext cx="10670954" cy="760154"/>
      </dsp:txXfrm>
    </dsp:sp>
    <dsp:sp modelId="{95910AC8-0544-4863-A128-3A0356810214}">
      <dsp:nvSpPr>
        <dsp:cNvPr id="0" name=""/>
        <dsp:cNvSpPr/>
      </dsp:nvSpPr>
      <dsp:spPr>
        <a:xfrm>
          <a:off x="0" y="2594878"/>
          <a:ext cx="10753200" cy="84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0" kern="1200"/>
            <a:t>Využívána stále méně</a:t>
          </a:r>
          <a:endParaRPr lang="cs-CZ" sz="3600" kern="1200"/>
        </a:p>
      </dsp:txBody>
      <dsp:txXfrm>
        <a:off x="41123" y="2636001"/>
        <a:ext cx="10670954" cy="76015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2F3352-5527-43D3-A4DD-8A717A4FC851}">
      <dsp:nvSpPr>
        <dsp:cNvPr id="0" name=""/>
        <dsp:cNvSpPr/>
      </dsp:nvSpPr>
      <dsp:spPr>
        <a:xfrm>
          <a:off x="0" y="68781"/>
          <a:ext cx="10753200" cy="19594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Pro schválení originálního přípravku je nutné předložit </a:t>
          </a:r>
          <a:r>
            <a:rPr lang="cs-CZ" sz="2900" b="1" kern="1200"/>
            <a:t>výsledky provedených klinických studií</a:t>
          </a:r>
          <a:endParaRPr lang="cs-CZ" sz="2900" kern="1200"/>
        </a:p>
      </dsp:txBody>
      <dsp:txXfrm>
        <a:off x="95653" y="164434"/>
        <a:ext cx="10561894" cy="1768151"/>
      </dsp:txXfrm>
    </dsp:sp>
    <dsp:sp modelId="{A130F3EB-1AC1-4756-8B56-F7FD0ECB26D9}">
      <dsp:nvSpPr>
        <dsp:cNvPr id="0" name=""/>
        <dsp:cNvSpPr/>
      </dsp:nvSpPr>
      <dsp:spPr>
        <a:xfrm>
          <a:off x="0" y="2111758"/>
          <a:ext cx="10753200" cy="19594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Vlastní klinický vývoj zcela nového léku probíhá v několika fázích, jejichž cílem je získat pro navržený účel použití léku dostatek informací, aby se mohl vyhodnotit poměr mezi jeho prospěchem a riziky.</a:t>
          </a:r>
          <a:endParaRPr lang="cs-CZ" sz="2900" kern="1200"/>
        </a:p>
      </dsp:txBody>
      <dsp:txXfrm>
        <a:off x="95653" y="2207411"/>
        <a:ext cx="10561894" cy="176815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CC915D-E36C-49FE-B1D0-1521C6CAB4B0}">
      <dsp:nvSpPr>
        <dsp:cNvPr id="0" name=""/>
        <dsp:cNvSpPr/>
      </dsp:nvSpPr>
      <dsp:spPr>
        <a:xfrm>
          <a:off x="0" y="6141"/>
          <a:ext cx="10753200" cy="1526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 dirty="0"/>
            <a:t>Pro schválení generického přípravku nemusí být předloženy výsledky z farmakologických a toxikologických testů či z klinických studií (od fáze I. až po fázi III.). </a:t>
          </a:r>
          <a:endParaRPr lang="cs-CZ" sz="2900" kern="1200" dirty="0"/>
        </a:p>
      </dsp:txBody>
      <dsp:txXfrm>
        <a:off x="74535" y="80676"/>
        <a:ext cx="10604130" cy="1377780"/>
      </dsp:txXfrm>
    </dsp:sp>
    <dsp:sp modelId="{4786C977-30F1-46A3-8424-D1BF0701F986}">
      <dsp:nvSpPr>
        <dsp:cNvPr id="0" name=""/>
        <dsp:cNvSpPr/>
      </dsp:nvSpPr>
      <dsp:spPr>
        <a:xfrm>
          <a:off x="0" y="1616511"/>
          <a:ext cx="10753200" cy="1526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Výrobce generika musí prokázat, že generické léčivo je "</a:t>
          </a:r>
          <a:r>
            <a:rPr lang="cs-CZ" sz="2900" b="1" kern="1200"/>
            <a:t>bioekvivalentní</a:t>
          </a:r>
          <a:r>
            <a:rPr lang="cs-CZ" sz="2900" b="0" kern="1200"/>
            <a:t>" k originálnímu léčivu. </a:t>
          </a:r>
          <a:endParaRPr lang="cs-CZ" sz="2900" kern="1200"/>
        </a:p>
      </dsp:txBody>
      <dsp:txXfrm>
        <a:off x="74535" y="1691046"/>
        <a:ext cx="10604130" cy="1377780"/>
      </dsp:txXfrm>
    </dsp:sp>
    <dsp:sp modelId="{8CA1A8FA-516F-4FED-9F44-7D863F8C3DC4}">
      <dsp:nvSpPr>
        <dsp:cNvPr id="0" name=""/>
        <dsp:cNvSpPr/>
      </dsp:nvSpPr>
      <dsp:spPr>
        <a:xfrm>
          <a:off x="0" y="3143361"/>
          <a:ext cx="10753200" cy="990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b="0" kern="1200" dirty="0"/>
            <a:t>To znamená, že se do krevního oběhu dostane stejné množství účinné látky jako v případě léčiva originálního a rovněž jeho vylučování z organismu je stejné, tedy že se dané léčivo chová v organismu stejně jako originální lék.</a:t>
          </a:r>
          <a:endParaRPr lang="cs-CZ" sz="2300" kern="1200" dirty="0"/>
        </a:p>
      </dsp:txBody>
      <dsp:txXfrm>
        <a:off x="0" y="3143361"/>
        <a:ext cx="10753200" cy="99049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75DFCE-50B4-4EF5-8047-95004ED5E5D8}">
      <dsp:nvSpPr>
        <dsp:cNvPr id="0" name=""/>
        <dsp:cNvSpPr/>
      </dsp:nvSpPr>
      <dsp:spPr>
        <a:xfrm>
          <a:off x="0" y="187333"/>
          <a:ext cx="10753200" cy="12109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 dirty="0"/>
            <a:t>Pro léky </a:t>
          </a:r>
          <a:r>
            <a:rPr lang="cs-CZ" sz="2300" b="0" kern="1200" dirty="0" err="1"/>
            <a:t>používáné</a:t>
          </a:r>
          <a:r>
            <a:rPr lang="cs-CZ" sz="2300" b="0" kern="1200" dirty="0"/>
            <a:t> více než 10 let v EU</a:t>
          </a:r>
          <a:endParaRPr lang="cs-CZ" sz="2300" kern="1200" dirty="0"/>
        </a:p>
      </dsp:txBody>
      <dsp:txXfrm>
        <a:off x="59114" y="246447"/>
        <a:ext cx="10634972" cy="1092722"/>
      </dsp:txXfrm>
    </dsp:sp>
    <dsp:sp modelId="{5A000901-7FDC-45DC-BE18-1F1490890764}">
      <dsp:nvSpPr>
        <dsp:cNvPr id="0" name=""/>
        <dsp:cNvSpPr/>
      </dsp:nvSpPr>
      <dsp:spPr>
        <a:xfrm>
          <a:off x="0" y="1464523"/>
          <a:ext cx="10753200" cy="12109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 dirty="0"/>
            <a:t>Dokládá se dobře zavedené léčebné použití předložením podobného rozsahu dat jako při registraci originálního léku </a:t>
          </a:r>
          <a:r>
            <a:rPr lang="cs-CZ" sz="2300" b="0" kern="1200" dirty="0" err="1"/>
            <a:t>neklinických</a:t>
          </a:r>
          <a:r>
            <a:rPr lang="cs-CZ" sz="2300" b="0" kern="1200" dirty="0"/>
            <a:t> a klinických částí registrační dokumentace z údajů dostupných v důvěryhodných literárních zdrojích. </a:t>
          </a:r>
          <a:endParaRPr lang="cs-CZ" sz="2300" kern="1200" dirty="0"/>
        </a:p>
      </dsp:txBody>
      <dsp:txXfrm>
        <a:off x="59114" y="1523637"/>
        <a:ext cx="10634972" cy="1092722"/>
      </dsp:txXfrm>
    </dsp:sp>
    <dsp:sp modelId="{716FA404-EE80-40B8-834C-E9475F14AC35}">
      <dsp:nvSpPr>
        <dsp:cNvPr id="0" name=""/>
        <dsp:cNvSpPr/>
      </dsp:nvSpPr>
      <dsp:spPr>
        <a:xfrm>
          <a:off x="0" y="2741714"/>
          <a:ext cx="10753200" cy="12109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Údaje musí pokrývat všechny aspekty týkající se účinnosti a bezpečnosti, včetně poregistračních studii s přípravky obsahujícími stejné složky</a:t>
          </a:r>
          <a:endParaRPr lang="cs-CZ" sz="2300" kern="1200"/>
        </a:p>
      </dsp:txBody>
      <dsp:txXfrm>
        <a:off x="59114" y="2800828"/>
        <a:ext cx="10634972" cy="109272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CB9321-EAE0-4544-8AEA-36728835B171}">
      <dsp:nvSpPr>
        <dsp:cNvPr id="0" name=""/>
        <dsp:cNvSpPr/>
      </dsp:nvSpPr>
      <dsp:spPr>
        <a:xfrm>
          <a:off x="0" y="60298"/>
          <a:ext cx="10753200" cy="1967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Po ukončení registračního procesu je pro daný lék vydáno </a:t>
          </a:r>
          <a:r>
            <a:rPr lang="cs-CZ" sz="2900" b="1" kern="1200"/>
            <a:t>rozhodnutí o registraci</a:t>
          </a:r>
          <a:r>
            <a:rPr lang="cs-CZ" sz="2900" b="0" kern="1200"/>
            <a:t>, které opravňuje držitele rozhodnutí o registraci (většinou výrobce daného léku) k uvedení léku na trh v ČR. </a:t>
          </a:r>
          <a:endParaRPr lang="cs-CZ" sz="2900" kern="1200"/>
        </a:p>
      </dsp:txBody>
      <dsp:txXfrm>
        <a:off x="96067" y="156365"/>
        <a:ext cx="10561066" cy="1775806"/>
      </dsp:txXfrm>
    </dsp:sp>
    <dsp:sp modelId="{56EE5C77-C3FD-43AA-91A0-506133AD27BC}">
      <dsp:nvSpPr>
        <dsp:cNvPr id="0" name=""/>
        <dsp:cNvSpPr/>
      </dsp:nvSpPr>
      <dsp:spPr>
        <a:xfrm>
          <a:off x="0" y="2111759"/>
          <a:ext cx="10753200" cy="1967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Pokud má držitel zájem, aby byl lék pojišťovnami hrazen, může požádat o přidělení maximální ceny a o stanovení výše a podmínek úhrady z veřejného zdravotního pojištění.</a:t>
          </a:r>
          <a:endParaRPr lang="cs-CZ" sz="2900" kern="1200"/>
        </a:p>
      </dsp:txBody>
      <dsp:txXfrm>
        <a:off x="96067" y="2207826"/>
        <a:ext cx="10561066" cy="177580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EB7099-ACE9-4525-BC40-668220CF4228}">
      <dsp:nvSpPr>
        <dsp:cNvPr id="0" name=""/>
        <dsp:cNvSpPr/>
      </dsp:nvSpPr>
      <dsp:spPr>
        <a:xfrm>
          <a:off x="0" y="29530"/>
          <a:ext cx="107532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 dirty="0"/>
            <a:t>Víceoborovost</a:t>
          </a:r>
          <a:endParaRPr lang="cs-CZ" sz="2500" kern="1200" dirty="0"/>
        </a:p>
      </dsp:txBody>
      <dsp:txXfrm>
        <a:off x="28557" y="58087"/>
        <a:ext cx="10696086" cy="527886"/>
      </dsp:txXfrm>
    </dsp:sp>
    <dsp:sp modelId="{8B85340A-EE48-48D2-B661-A90D1BB2D10B}">
      <dsp:nvSpPr>
        <dsp:cNvPr id="0" name=""/>
        <dsp:cNvSpPr/>
      </dsp:nvSpPr>
      <dsp:spPr>
        <a:xfrm>
          <a:off x="0" y="614530"/>
          <a:ext cx="10753200" cy="595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b="0" kern="1200" dirty="0"/>
            <a:t>Odborníci z oblastí chemie, biologie, lékařství, farmacie, IT (např. molekulová mechanika), statistiky, legislativy, ekonomie, etiky… </a:t>
          </a:r>
          <a:endParaRPr lang="cs-CZ" sz="2000" kern="1200" dirty="0"/>
        </a:p>
      </dsp:txBody>
      <dsp:txXfrm>
        <a:off x="0" y="614530"/>
        <a:ext cx="10753200" cy="595125"/>
      </dsp:txXfrm>
    </dsp:sp>
    <dsp:sp modelId="{9773F401-DE08-48F3-8452-E754EC89BE37}">
      <dsp:nvSpPr>
        <dsp:cNvPr id="0" name=""/>
        <dsp:cNvSpPr/>
      </dsp:nvSpPr>
      <dsp:spPr>
        <a:xfrm>
          <a:off x="0" y="1209655"/>
          <a:ext cx="107532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Systematičnost a racionální přístup</a:t>
          </a:r>
          <a:endParaRPr lang="cs-CZ" sz="2500" kern="1200"/>
        </a:p>
      </dsp:txBody>
      <dsp:txXfrm>
        <a:off x="28557" y="1238212"/>
        <a:ext cx="10696086" cy="527886"/>
      </dsp:txXfrm>
    </dsp:sp>
    <dsp:sp modelId="{841831E7-D2D0-46BA-A5BD-42A6CEE4F2F7}">
      <dsp:nvSpPr>
        <dsp:cNvPr id="0" name=""/>
        <dsp:cNvSpPr/>
      </dsp:nvSpPr>
      <dsp:spPr>
        <a:xfrm>
          <a:off x="0" y="1866655"/>
          <a:ext cx="107532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Časová náročnost</a:t>
          </a:r>
          <a:endParaRPr lang="cs-CZ" sz="2500" kern="1200"/>
        </a:p>
      </dsp:txBody>
      <dsp:txXfrm>
        <a:off x="28557" y="1895212"/>
        <a:ext cx="10696086" cy="527886"/>
      </dsp:txXfrm>
    </dsp:sp>
    <dsp:sp modelId="{7F42B7E1-A32F-4F56-951D-7C070EA875DD}">
      <dsp:nvSpPr>
        <dsp:cNvPr id="0" name=""/>
        <dsp:cNvSpPr/>
      </dsp:nvSpPr>
      <dsp:spPr>
        <a:xfrm>
          <a:off x="0" y="2451655"/>
          <a:ext cx="10753200" cy="659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b="0" kern="1200"/>
            <a:t>dlouhé období mezi zahájením výzkumu a aplikací jeho výsledků do klinické praxe</a:t>
          </a:r>
          <a:endParaRPr lang="cs-CZ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b="0" kern="1200"/>
            <a:t>V průměru 12-15 let</a:t>
          </a:r>
          <a:endParaRPr lang="cs-CZ" sz="2000" kern="1200"/>
        </a:p>
      </dsp:txBody>
      <dsp:txXfrm>
        <a:off x="0" y="2451655"/>
        <a:ext cx="10753200" cy="659812"/>
      </dsp:txXfrm>
    </dsp:sp>
    <dsp:sp modelId="{75CC00ED-ABEF-45F3-9BAC-6EF335374CBA}">
      <dsp:nvSpPr>
        <dsp:cNvPr id="0" name=""/>
        <dsp:cNvSpPr/>
      </dsp:nvSpPr>
      <dsp:spPr>
        <a:xfrm>
          <a:off x="0" y="3111467"/>
          <a:ext cx="107532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 dirty="0"/>
            <a:t>Vysoká finanční nákladovost</a:t>
          </a:r>
          <a:endParaRPr lang="cs-CZ" sz="2500" kern="1200" dirty="0"/>
        </a:p>
      </dsp:txBody>
      <dsp:txXfrm>
        <a:off x="28557" y="3140024"/>
        <a:ext cx="10696086" cy="527886"/>
      </dsp:txXfrm>
    </dsp:sp>
    <dsp:sp modelId="{5D80AF7E-17C4-4FEC-BB05-A9176D834F60}">
      <dsp:nvSpPr>
        <dsp:cNvPr id="0" name=""/>
        <dsp:cNvSpPr/>
      </dsp:nvSpPr>
      <dsp:spPr>
        <a:xfrm>
          <a:off x="0" y="3696467"/>
          <a:ext cx="10753200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b="0" kern="1200" dirty="0"/>
            <a:t>Průměrně cca 3 miliardy USD</a:t>
          </a:r>
          <a:endParaRPr lang="cs-CZ" sz="2000" kern="1200" dirty="0"/>
        </a:p>
      </dsp:txBody>
      <dsp:txXfrm>
        <a:off x="0" y="3696467"/>
        <a:ext cx="10753200" cy="41400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8FD8AE-C7E6-40FE-8DB4-3C0952A9B399}">
      <dsp:nvSpPr>
        <dsp:cNvPr id="0" name=""/>
        <dsp:cNvSpPr/>
      </dsp:nvSpPr>
      <dsp:spPr>
        <a:xfrm>
          <a:off x="0" y="79603"/>
          <a:ext cx="107532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b="0" kern="1200"/>
            <a:t>In silico (Stadium základního výzkumu)</a:t>
          </a:r>
          <a:r>
            <a:rPr lang="cs-CZ" sz="2200" b="0" kern="1200"/>
            <a:t> </a:t>
          </a:r>
          <a:endParaRPr lang="cs-CZ" sz="2200" kern="1200"/>
        </a:p>
      </dsp:txBody>
      <dsp:txXfrm>
        <a:off x="25130" y="104733"/>
        <a:ext cx="10702940" cy="464540"/>
      </dsp:txXfrm>
    </dsp:sp>
    <dsp:sp modelId="{89222CF4-F0FE-406E-B03E-9CFF95E47B8D}">
      <dsp:nvSpPr>
        <dsp:cNvPr id="0" name=""/>
        <dsp:cNvSpPr/>
      </dsp:nvSpPr>
      <dsp:spPr>
        <a:xfrm>
          <a:off x="0" y="594403"/>
          <a:ext cx="107532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b="0" kern="1200"/>
            <a:t>předchází preklinické fázi</a:t>
          </a:r>
          <a:endParaRPr lang="cs-CZ" sz="1700" kern="1200"/>
        </a:p>
      </dsp:txBody>
      <dsp:txXfrm>
        <a:off x="0" y="594403"/>
        <a:ext cx="10753200" cy="364320"/>
      </dsp:txXfrm>
    </dsp:sp>
    <dsp:sp modelId="{993B76AA-88E9-44E1-8979-B108EF51E2A1}">
      <dsp:nvSpPr>
        <dsp:cNvPr id="0" name=""/>
        <dsp:cNvSpPr/>
      </dsp:nvSpPr>
      <dsp:spPr>
        <a:xfrm>
          <a:off x="0" y="958723"/>
          <a:ext cx="107532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In vitro</a:t>
          </a:r>
          <a:endParaRPr lang="cs-CZ" sz="2200" kern="1200"/>
        </a:p>
      </dsp:txBody>
      <dsp:txXfrm>
        <a:off x="25130" y="983853"/>
        <a:ext cx="10702940" cy="464540"/>
      </dsp:txXfrm>
    </dsp:sp>
    <dsp:sp modelId="{2FE8F34D-3301-4A46-A0E5-5F68F4A79CD1}">
      <dsp:nvSpPr>
        <dsp:cNvPr id="0" name=""/>
        <dsp:cNvSpPr/>
      </dsp:nvSpPr>
      <dsp:spPr>
        <a:xfrm>
          <a:off x="0" y="1473523"/>
          <a:ext cx="10753200" cy="796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b="0" kern="1200"/>
            <a:t>Testování účinné látky z hlediska toxicity a farmakologických vlastností; vliv dávky na toxicitu a snášenlivost</a:t>
          </a:r>
          <a:endParaRPr lang="cs-CZ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b="0" kern="1200"/>
            <a:t>Tato fáze umožňuje snížit počet pokusných zvířat</a:t>
          </a:r>
          <a:endParaRPr lang="cs-CZ" sz="1700" kern="1200"/>
        </a:p>
      </dsp:txBody>
      <dsp:txXfrm>
        <a:off x="0" y="1473523"/>
        <a:ext cx="10753200" cy="796950"/>
      </dsp:txXfrm>
    </dsp:sp>
    <dsp:sp modelId="{D8F2FD3E-BA66-4887-B038-ECEEC8EAE8BC}">
      <dsp:nvSpPr>
        <dsp:cNvPr id="0" name=""/>
        <dsp:cNvSpPr/>
      </dsp:nvSpPr>
      <dsp:spPr>
        <a:xfrm>
          <a:off x="0" y="2270474"/>
          <a:ext cx="107532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In vivo (preklinický animální výzkumu)</a:t>
          </a:r>
          <a:endParaRPr lang="cs-CZ" sz="2200" kern="1200"/>
        </a:p>
      </dsp:txBody>
      <dsp:txXfrm>
        <a:off x="25130" y="2295604"/>
        <a:ext cx="10702940" cy="464540"/>
      </dsp:txXfrm>
    </dsp:sp>
    <dsp:sp modelId="{DAB32945-C091-4896-93C0-78126B5AB927}">
      <dsp:nvSpPr>
        <dsp:cNvPr id="0" name=""/>
        <dsp:cNvSpPr/>
      </dsp:nvSpPr>
      <dsp:spPr>
        <a:xfrm>
          <a:off x="0" y="2785274"/>
          <a:ext cx="10753200" cy="1275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b="0" kern="1200" dirty="0"/>
            <a:t>základní farmakokinetické vlastnosti</a:t>
          </a:r>
          <a:endParaRPr lang="cs-CZ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b="0" kern="1200"/>
            <a:t>vyvíjejí se analytické metody na stanovení dané látky z plazmy/moči, sloužící jako podklad pro nastavení metodiky detekce u lidí</a:t>
          </a:r>
          <a:endParaRPr lang="cs-CZ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b="0" kern="1200"/>
            <a:t>Definování maximálně tolerované dávky, která následně slouží k odvození dávky, která bude poprvé podána lidem v rámci klinického hodnocení fáze I</a:t>
          </a:r>
          <a:endParaRPr lang="cs-CZ" sz="1700" kern="1200"/>
        </a:p>
      </dsp:txBody>
      <dsp:txXfrm>
        <a:off x="0" y="2785274"/>
        <a:ext cx="10753200" cy="127512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AA0B1-23B1-4008-9BDA-FC5A95CE74F9}">
      <dsp:nvSpPr>
        <dsp:cNvPr id="0" name=""/>
        <dsp:cNvSpPr/>
      </dsp:nvSpPr>
      <dsp:spPr>
        <a:xfrm>
          <a:off x="1968" y="797060"/>
          <a:ext cx="2263002" cy="1131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b="0" kern="1200"/>
            <a:t>Fáze I </a:t>
          </a:r>
          <a:endParaRPr lang="cs-CZ" sz="4600" kern="1200"/>
        </a:p>
      </dsp:txBody>
      <dsp:txXfrm>
        <a:off x="35109" y="830201"/>
        <a:ext cx="2196720" cy="1065219"/>
      </dsp:txXfrm>
    </dsp:sp>
    <dsp:sp modelId="{875DBE2B-BB1D-4502-857B-F380EFCA42B6}">
      <dsp:nvSpPr>
        <dsp:cNvPr id="0" name=""/>
        <dsp:cNvSpPr/>
      </dsp:nvSpPr>
      <dsp:spPr>
        <a:xfrm>
          <a:off x="228269" y="1928561"/>
          <a:ext cx="226300" cy="8486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8625"/>
              </a:lnTo>
              <a:lnTo>
                <a:pt x="226300" y="8486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642AE7-9A93-4A41-BD90-FC61B918760E}">
      <dsp:nvSpPr>
        <dsp:cNvPr id="0" name=""/>
        <dsp:cNvSpPr/>
      </dsp:nvSpPr>
      <dsp:spPr>
        <a:xfrm>
          <a:off x="454569" y="2211436"/>
          <a:ext cx="1810402" cy="11315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/>
            <a:t>První podání léčiva člověku (Human pharmacology)</a:t>
          </a:r>
          <a:endParaRPr lang="cs-CZ" sz="1500" kern="1200"/>
        </a:p>
      </dsp:txBody>
      <dsp:txXfrm>
        <a:off x="487710" y="2244577"/>
        <a:ext cx="1744120" cy="1065219"/>
      </dsp:txXfrm>
    </dsp:sp>
    <dsp:sp modelId="{EC011342-B8CE-4313-BF5F-63DBE56D7CE0}">
      <dsp:nvSpPr>
        <dsp:cNvPr id="0" name=""/>
        <dsp:cNvSpPr/>
      </dsp:nvSpPr>
      <dsp:spPr>
        <a:xfrm>
          <a:off x="2830722" y="797060"/>
          <a:ext cx="2263002" cy="1131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b="0" kern="1200"/>
            <a:t>Fáze II </a:t>
          </a:r>
          <a:endParaRPr lang="cs-CZ" sz="4600" kern="1200"/>
        </a:p>
      </dsp:txBody>
      <dsp:txXfrm>
        <a:off x="2863863" y="830201"/>
        <a:ext cx="2196720" cy="1065219"/>
      </dsp:txXfrm>
    </dsp:sp>
    <dsp:sp modelId="{B8D54378-3480-4F85-90B3-0B03E7291B17}">
      <dsp:nvSpPr>
        <dsp:cNvPr id="0" name=""/>
        <dsp:cNvSpPr/>
      </dsp:nvSpPr>
      <dsp:spPr>
        <a:xfrm>
          <a:off x="3057022" y="1928561"/>
          <a:ext cx="226300" cy="8486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8625"/>
              </a:lnTo>
              <a:lnTo>
                <a:pt x="226300" y="8486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7703E6-4F72-4425-827E-F255E1E6F5AF}">
      <dsp:nvSpPr>
        <dsp:cNvPr id="0" name=""/>
        <dsp:cNvSpPr/>
      </dsp:nvSpPr>
      <dsp:spPr>
        <a:xfrm>
          <a:off x="3283322" y="2211436"/>
          <a:ext cx="1810402" cy="11315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/>
            <a:t>Průzkumové léčebné podání léčiva (Therapeutic exploratory)</a:t>
          </a:r>
          <a:endParaRPr lang="cs-CZ" sz="1500" kern="1200"/>
        </a:p>
      </dsp:txBody>
      <dsp:txXfrm>
        <a:off x="3316463" y="2244577"/>
        <a:ext cx="1744120" cy="1065219"/>
      </dsp:txXfrm>
    </dsp:sp>
    <dsp:sp modelId="{7CEFC21A-E1A7-44B0-9637-983126EEA1BC}">
      <dsp:nvSpPr>
        <dsp:cNvPr id="0" name=""/>
        <dsp:cNvSpPr/>
      </dsp:nvSpPr>
      <dsp:spPr>
        <a:xfrm>
          <a:off x="5659475" y="797060"/>
          <a:ext cx="2263002" cy="1131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b="0" kern="1200"/>
            <a:t>Fáze III </a:t>
          </a:r>
          <a:endParaRPr lang="cs-CZ" sz="4600" kern="1200"/>
        </a:p>
      </dsp:txBody>
      <dsp:txXfrm>
        <a:off x="5692616" y="830201"/>
        <a:ext cx="2196720" cy="1065219"/>
      </dsp:txXfrm>
    </dsp:sp>
    <dsp:sp modelId="{C9B21112-7E23-4891-9877-8A4F56A5971F}">
      <dsp:nvSpPr>
        <dsp:cNvPr id="0" name=""/>
        <dsp:cNvSpPr/>
      </dsp:nvSpPr>
      <dsp:spPr>
        <a:xfrm>
          <a:off x="5885775" y="1928561"/>
          <a:ext cx="226300" cy="8486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8625"/>
              </a:lnTo>
              <a:lnTo>
                <a:pt x="226300" y="8486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5C0BE6-3C6D-4AB0-B435-D51DC03F306B}">
      <dsp:nvSpPr>
        <dsp:cNvPr id="0" name=""/>
        <dsp:cNvSpPr/>
      </dsp:nvSpPr>
      <dsp:spPr>
        <a:xfrm>
          <a:off x="6112075" y="2211436"/>
          <a:ext cx="1810402" cy="11315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/>
            <a:t>Potvrzovací léčebné podání léčiva(Therapeutic confirmatory)</a:t>
          </a:r>
          <a:endParaRPr lang="cs-CZ" sz="1500" kern="1200"/>
        </a:p>
      </dsp:txBody>
      <dsp:txXfrm>
        <a:off x="6145216" y="2244577"/>
        <a:ext cx="1744120" cy="1065219"/>
      </dsp:txXfrm>
    </dsp:sp>
    <dsp:sp modelId="{0AC4014F-C477-44D2-98B1-C7530C249DEB}">
      <dsp:nvSpPr>
        <dsp:cNvPr id="0" name=""/>
        <dsp:cNvSpPr/>
      </dsp:nvSpPr>
      <dsp:spPr>
        <a:xfrm>
          <a:off x="8488228" y="797060"/>
          <a:ext cx="2263002" cy="1131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b="0" kern="1200"/>
            <a:t>Fáze IV </a:t>
          </a:r>
          <a:endParaRPr lang="cs-CZ" sz="4600" kern="1200"/>
        </a:p>
      </dsp:txBody>
      <dsp:txXfrm>
        <a:off x="8521369" y="830201"/>
        <a:ext cx="2196720" cy="1065219"/>
      </dsp:txXfrm>
    </dsp:sp>
    <dsp:sp modelId="{9C5A80C4-F8FE-426D-8A22-12391039BDA6}">
      <dsp:nvSpPr>
        <dsp:cNvPr id="0" name=""/>
        <dsp:cNvSpPr/>
      </dsp:nvSpPr>
      <dsp:spPr>
        <a:xfrm>
          <a:off x="8714528" y="1928561"/>
          <a:ext cx="226300" cy="8486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8625"/>
              </a:lnTo>
              <a:lnTo>
                <a:pt x="226300" y="8486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66A6B-B0CF-4980-848B-C01B2043AA4F}">
      <dsp:nvSpPr>
        <dsp:cNvPr id="0" name=""/>
        <dsp:cNvSpPr/>
      </dsp:nvSpPr>
      <dsp:spPr>
        <a:xfrm>
          <a:off x="8940828" y="2211436"/>
          <a:ext cx="1810402" cy="11315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/>
            <a:t>Klinické použití (Therapeutic use)</a:t>
          </a:r>
          <a:endParaRPr lang="cs-CZ" sz="1500" kern="1200"/>
        </a:p>
      </dsp:txBody>
      <dsp:txXfrm>
        <a:off x="8973969" y="2244577"/>
        <a:ext cx="1744120" cy="10652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ED7E78-AC95-4E47-844A-AE2E2E0DB486}">
      <dsp:nvSpPr>
        <dsp:cNvPr id="0" name=""/>
        <dsp:cNvSpPr/>
      </dsp:nvSpPr>
      <dsp:spPr>
        <a:xfrm>
          <a:off x="0" y="68668"/>
          <a:ext cx="10753200" cy="1948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1" kern="1200"/>
            <a:t>Zákon č. 378/2007 Sb. o léčivech a o změnách některých souvisejících zákonů (zákon o léčivech)</a:t>
          </a:r>
          <a:endParaRPr lang="cs-CZ" sz="3700" kern="1200"/>
        </a:p>
      </dsp:txBody>
      <dsp:txXfrm>
        <a:off x="95096" y="163764"/>
        <a:ext cx="10563008" cy="1757858"/>
      </dsp:txXfrm>
    </dsp:sp>
    <dsp:sp modelId="{F831BDE5-CB14-4BA7-8B30-CC1798D4FB6A}">
      <dsp:nvSpPr>
        <dsp:cNvPr id="0" name=""/>
        <dsp:cNvSpPr/>
      </dsp:nvSpPr>
      <dsp:spPr>
        <a:xfrm>
          <a:off x="0" y="2123278"/>
          <a:ext cx="10753200" cy="1948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1" kern="1200" dirty="0"/>
            <a:t>Implementace </a:t>
          </a:r>
          <a:r>
            <a:rPr lang="cs-CZ" sz="3700" b="0" kern="1200" dirty="0"/>
            <a:t>směrnice Evropského parlamentu a Rady 98/34/ES - postup při poskytování informací v oblasti norem a technických předpisů</a:t>
          </a:r>
        </a:p>
      </dsp:txBody>
      <dsp:txXfrm>
        <a:off x="95096" y="2218374"/>
        <a:ext cx="10563008" cy="1757858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67BE25-DB57-4727-83B7-374347F1EA04}">
      <dsp:nvSpPr>
        <dsp:cNvPr id="0" name=""/>
        <dsp:cNvSpPr/>
      </dsp:nvSpPr>
      <dsp:spPr>
        <a:xfrm>
          <a:off x="0" y="71998"/>
          <a:ext cx="10753200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/>
            <a:t>První podání lidem</a:t>
          </a:r>
          <a:endParaRPr lang="cs-CZ" sz="2000" kern="1200"/>
        </a:p>
      </dsp:txBody>
      <dsp:txXfrm>
        <a:off x="22846" y="94844"/>
        <a:ext cx="10707508" cy="422308"/>
      </dsp:txXfrm>
    </dsp:sp>
    <dsp:sp modelId="{DF0DB056-444F-49EE-A658-B2203C5546A1}">
      <dsp:nvSpPr>
        <dsp:cNvPr id="0" name=""/>
        <dsp:cNvSpPr/>
      </dsp:nvSpPr>
      <dsp:spPr>
        <a:xfrm>
          <a:off x="0" y="539998"/>
          <a:ext cx="10753200" cy="33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b="0" kern="1200"/>
            <a:t>několik málo zdravým dobrovolníkům – jednotky až desítky</a:t>
          </a:r>
          <a:endParaRPr lang="cs-CZ" sz="1600" kern="1200"/>
        </a:p>
      </dsp:txBody>
      <dsp:txXfrm>
        <a:off x="0" y="539998"/>
        <a:ext cx="10753200" cy="331200"/>
      </dsp:txXfrm>
    </dsp:sp>
    <dsp:sp modelId="{2B23D7E2-E9E7-436C-BE73-2921B38FB86D}">
      <dsp:nvSpPr>
        <dsp:cNvPr id="0" name=""/>
        <dsp:cNvSpPr/>
      </dsp:nvSpPr>
      <dsp:spPr>
        <a:xfrm>
          <a:off x="0" y="871198"/>
          <a:ext cx="10753200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/>
            <a:t>Jen výjimečně zapojeni pacienti</a:t>
          </a:r>
          <a:endParaRPr lang="cs-CZ" sz="2000" kern="1200"/>
        </a:p>
      </dsp:txBody>
      <dsp:txXfrm>
        <a:off x="22846" y="894044"/>
        <a:ext cx="10707508" cy="422308"/>
      </dsp:txXfrm>
    </dsp:sp>
    <dsp:sp modelId="{0DEF2097-3082-4B89-A3E7-C2A6C2FD02D4}">
      <dsp:nvSpPr>
        <dsp:cNvPr id="0" name=""/>
        <dsp:cNvSpPr/>
      </dsp:nvSpPr>
      <dsp:spPr>
        <a:xfrm>
          <a:off x="0" y="1339198"/>
          <a:ext cx="10753200" cy="33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b="0" kern="1200"/>
            <a:t>např. v onkologii, kdy je podání hodnocené léčivé látky zdravému člověku vysoce nevhodné</a:t>
          </a:r>
          <a:endParaRPr lang="cs-CZ" sz="1600" kern="1200"/>
        </a:p>
      </dsp:txBody>
      <dsp:txXfrm>
        <a:off x="0" y="1339198"/>
        <a:ext cx="10753200" cy="331200"/>
      </dsp:txXfrm>
    </dsp:sp>
    <dsp:sp modelId="{E89E59B7-9674-4CFF-BB0F-702A82412B7A}">
      <dsp:nvSpPr>
        <dsp:cNvPr id="0" name=""/>
        <dsp:cNvSpPr/>
      </dsp:nvSpPr>
      <dsp:spPr>
        <a:xfrm>
          <a:off x="0" y="1670398"/>
          <a:ext cx="10753200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/>
            <a:t>Nutná velká opatrnost</a:t>
          </a:r>
          <a:endParaRPr lang="cs-CZ" sz="2000" kern="1200"/>
        </a:p>
      </dsp:txBody>
      <dsp:txXfrm>
        <a:off x="22846" y="1693244"/>
        <a:ext cx="10707508" cy="422308"/>
      </dsp:txXfrm>
    </dsp:sp>
    <dsp:sp modelId="{896A8263-9B43-40F7-A02C-E673AFF61C81}">
      <dsp:nvSpPr>
        <dsp:cNvPr id="0" name=""/>
        <dsp:cNvSpPr/>
      </dsp:nvSpPr>
      <dsp:spPr>
        <a:xfrm>
          <a:off x="0" y="2138399"/>
          <a:ext cx="10753200" cy="33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b="0" kern="1200"/>
            <a:t>Aplikace léčiva pod přísným dohledem na tzv. Klinickofarmakologických jednotkách</a:t>
          </a:r>
          <a:endParaRPr lang="cs-CZ" sz="1600" kern="1200"/>
        </a:p>
      </dsp:txBody>
      <dsp:txXfrm>
        <a:off x="0" y="2138399"/>
        <a:ext cx="10753200" cy="331200"/>
      </dsp:txXfrm>
    </dsp:sp>
    <dsp:sp modelId="{18D0440C-2F0C-43A5-9AA3-ECD680DFAFD5}">
      <dsp:nvSpPr>
        <dsp:cNvPr id="0" name=""/>
        <dsp:cNvSpPr/>
      </dsp:nvSpPr>
      <dsp:spPr>
        <a:xfrm>
          <a:off x="0" y="2469599"/>
          <a:ext cx="10753200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/>
            <a:t>Nesmějí být zařazovány zranitelné osoby</a:t>
          </a:r>
          <a:endParaRPr lang="cs-CZ" sz="2000" kern="1200"/>
        </a:p>
      </dsp:txBody>
      <dsp:txXfrm>
        <a:off x="22846" y="2492445"/>
        <a:ext cx="10707508" cy="422308"/>
      </dsp:txXfrm>
    </dsp:sp>
    <dsp:sp modelId="{9C3012E3-130B-48B0-8817-9E8ED9B67621}">
      <dsp:nvSpPr>
        <dsp:cNvPr id="0" name=""/>
        <dsp:cNvSpPr/>
      </dsp:nvSpPr>
      <dsp:spPr>
        <a:xfrm>
          <a:off x="0" y="2937599"/>
          <a:ext cx="10753200" cy="33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b="0" kern="1200"/>
            <a:t>děti, těhotné ženy, osoby s omezenou způsobilostí k právnímu jednání</a:t>
          </a:r>
          <a:endParaRPr lang="cs-CZ" sz="1600" kern="1200"/>
        </a:p>
      </dsp:txBody>
      <dsp:txXfrm>
        <a:off x="0" y="2937599"/>
        <a:ext cx="10753200" cy="331200"/>
      </dsp:txXfrm>
    </dsp:sp>
    <dsp:sp modelId="{73E19D5F-5504-4FE5-A465-E61E84B1AC79}">
      <dsp:nvSpPr>
        <dsp:cNvPr id="0" name=""/>
        <dsp:cNvSpPr/>
      </dsp:nvSpPr>
      <dsp:spPr>
        <a:xfrm>
          <a:off x="0" y="3268799"/>
          <a:ext cx="10753200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/>
            <a:t>Nehodnotí se účinnost léčiva</a:t>
          </a:r>
          <a:endParaRPr lang="cs-CZ" sz="2000" kern="1200"/>
        </a:p>
      </dsp:txBody>
      <dsp:txXfrm>
        <a:off x="22846" y="3291645"/>
        <a:ext cx="10707508" cy="422308"/>
      </dsp:txXfrm>
    </dsp:sp>
    <dsp:sp modelId="{581C5572-ED8A-45A2-A56B-A80B371F03C6}">
      <dsp:nvSpPr>
        <dsp:cNvPr id="0" name=""/>
        <dsp:cNvSpPr/>
      </dsp:nvSpPr>
      <dsp:spPr>
        <a:xfrm>
          <a:off x="0" y="3736799"/>
          <a:ext cx="10753200" cy="33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b="0" kern="1200"/>
            <a:t>Sledování výskytu potenciálních nežádoucích účinků a tolerance podávaných dávek</a:t>
          </a:r>
          <a:endParaRPr lang="cs-CZ" sz="1600" kern="1200"/>
        </a:p>
      </dsp:txBody>
      <dsp:txXfrm>
        <a:off x="0" y="3736799"/>
        <a:ext cx="10753200" cy="33120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033BFB-9C93-4E95-B896-A96C78BA60AE}">
      <dsp:nvSpPr>
        <dsp:cNvPr id="0" name=""/>
        <dsp:cNvSpPr/>
      </dsp:nvSpPr>
      <dsp:spPr>
        <a:xfrm>
          <a:off x="0" y="127394"/>
          <a:ext cx="10753200" cy="1146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b="0" kern="1200"/>
            <a:t>Nehodnotí se účinnost léčiva</a:t>
          </a:r>
          <a:endParaRPr lang="cs-CZ" sz="4900" kern="1200"/>
        </a:p>
      </dsp:txBody>
      <dsp:txXfrm>
        <a:off x="55972" y="183366"/>
        <a:ext cx="10641256" cy="1034656"/>
      </dsp:txXfrm>
    </dsp:sp>
    <dsp:sp modelId="{0C810284-30EE-47FD-B76D-A41C9802513F}">
      <dsp:nvSpPr>
        <dsp:cNvPr id="0" name=""/>
        <dsp:cNvSpPr/>
      </dsp:nvSpPr>
      <dsp:spPr>
        <a:xfrm>
          <a:off x="0" y="1273994"/>
          <a:ext cx="10753200" cy="2738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62230" rIns="348488" bIns="62230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800" b="0" kern="1200"/>
            <a:t>Sledování výskytu potenciálních nežádoucích účinků a tolerance podávaných dávek</a:t>
          </a:r>
          <a:endParaRPr lang="cs-CZ" sz="3800" kern="1200"/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800" b="0" kern="1200"/>
            <a:t>Účelem je nastavení terapeutické dávky a intervaly podání hodnoceného léčivého přípravku</a:t>
          </a:r>
          <a:endParaRPr lang="cs-CZ" sz="3800" kern="1200"/>
        </a:p>
      </dsp:txBody>
      <dsp:txXfrm>
        <a:off x="0" y="1273994"/>
        <a:ext cx="10753200" cy="2738609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833403-AC8D-4D1E-B773-28BBA7CEC840}">
      <dsp:nvSpPr>
        <dsp:cNvPr id="0" name=""/>
        <dsp:cNvSpPr/>
      </dsp:nvSpPr>
      <dsp:spPr>
        <a:xfrm>
          <a:off x="0" y="267028"/>
          <a:ext cx="10753200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/>
            <a:t>Zapojení pacientů</a:t>
          </a:r>
          <a:endParaRPr lang="cs-CZ" sz="2600" kern="1200"/>
        </a:p>
      </dsp:txBody>
      <dsp:txXfrm>
        <a:off x="29700" y="296728"/>
        <a:ext cx="10693800" cy="549000"/>
      </dsp:txXfrm>
    </dsp:sp>
    <dsp:sp modelId="{EA8FF0AE-3633-4640-B7F6-A807E405E92E}">
      <dsp:nvSpPr>
        <dsp:cNvPr id="0" name=""/>
        <dsp:cNvSpPr/>
      </dsp:nvSpPr>
      <dsp:spPr>
        <a:xfrm>
          <a:off x="0" y="875428"/>
          <a:ext cx="10753200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b="0" kern="1200"/>
            <a:t>malý počet vybraných, přesně definovaných – desítky až stovky</a:t>
          </a:r>
          <a:endParaRPr lang="cs-CZ" sz="2000" kern="1200"/>
        </a:p>
      </dsp:txBody>
      <dsp:txXfrm>
        <a:off x="0" y="875428"/>
        <a:ext cx="10753200" cy="430560"/>
      </dsp:txXfrm>
    </dsp:sp>
    <dsp:sp modelId="{C8BF2242-B2A8-400A-B3D6-2994F1868B43}">
      <dsp:nvSpPr>
        <dsp:cNvPr id="0" name=""/>
        <dsp:cNvSpPr/>
      </dsp:nvSpPr>
      <dsp:spPr>
        <a:xfrm>
          <a:off x="0" y="1305988"/>
          <a:ext cx="10753200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/>
            <a:t>Zhodnocení farmakodynamického účinku léčiva na lidský organizmus</a:t>
          </a:r>
          <a:endParaRPr lang="cs-CZ" sz="2600" kern="1200"/>
        </a:p>
      </dsp:txBody>
      <dsp:txXfrm>
        <a:off x="29700" y="1335688"/>
        <a:ext cx="10693800" cy="549000"/>
      </dsp:txXfrm>
    </dsp:sp>
    <dsp:sp modelId="{F8CAE7E2-62C7-4653-B213-C1349DF05EBD}">
      <dsp:nvSpPr>
        <dsp:cNvPr id="0" name=""/>
        <dsp:cNvSpPr/>
      </dsp:nvSpPr>
      <dsp:spPr>
        <a:xfrm>
          <a:off x="0" y="1989268"/>
          <a:ext cx="10753200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/>
            <a:t>Vliv nemoci na farmakokinetiku léčiva</a:t>
          </a:r>
          <a:endParaRPr lang="cs-CZ" sz="2600" kern="1200"/>
        </a:p>
      </dsp:txBody>
      <dsp:txXfrm>
        <a:off x="29700" y="2018968"/>
        <a:ext cx="10693800" cy="549000"/>
      </dsp:txXfrm>
    </dsp:sp>
    <dsp:sp modelId="{29775B4F-EB94-45DD-9188-769723FD56C0}">
      <dsp:nvSpPr>
        <dsp:cNvPr id="0" name=""/>
        <dsp:cNvSpPr/>
      </dsp:nvSpPr>
      <dsp:spPr>
        <a:xfrm>
          <a:off x="0" y="2672548"/>
          <a:ext cx="10753200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/>
            <a:t>Hodnocení bezpečnosti a tolerance</a:t>
          </a:r>
          <a:endParaRPr lang="cs-CZ" sz="2600" kern="1200"/>
        </a:p>
      </dsp:txBody>
      <dsp:txXfrm>
        <a:off x="29700" y="2702248"/>
        <a:ext cx="10693800" cy="549000"/>
      </dsp:txXfrm>
    </dsp:sp>
    <dsp:sp modelId="{712A35C1-2EC5-46D8-AF8B-7614D78D504E}">
      <dsp:nvSpPr>
        <dsp:cNvPr id="0" name=""/>
        <dsp:cNvSpPr/>
      </dsp:nvSpPr>
      <dsp:spPr>
        <a:xfrm>
          <a:off x="0" y="3280948"/>
          <a:ext cx="10753200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b="0" kern="1200"/>
            <a:t>Registrují se a vyhodnocují nežádoucí účinky po jednotlivém a opakovaném podání v různých dávkách (toleranční studie)</a:t>
          </a:r>
          <a:endParaRPr lang="cs-CZ" sz="2000" kern="1200"/>
        </a:p>
      </dsp:txBody>
      <dsp:txXfrm>
        <a:off x="0" y="3280948"/>
        <a:ext cx="10753200" cy="59202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1C0AA0-2D03-4486-8C11-B20FEB5ABB76}">
      <dsp:nvSpPr>
        <dsp:cNvPr id="0" name=""/>
        <dsp:cNvSpPr/>
      </dsp:nvSpPr>
      <dsp:spPr>
        <a:xfrm>
          <a:off x="0" y="2968"/>
          <a:ext cx="107532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Předpokladem dobrá účinnost a přijatelně nízký výskyt nežádoucích účinků z předchozí fáze</a:t>
          </a:r>
          <a:endParaRPr lang="cs-CZ" sz="3400" kern="1200"/>
        </a:p>
      </dsp:txBody>
      <dsp:txXfrm>
        <a:off x="64083" y="67051"/>
        <a:ext cx="10625034" cy="1184574"/>
      </dsp:txXfrm>
    </dsp:sp>
    <dsp:sp modelId="{919C1795-1CA5-462A-AB7A-720A7F5B7C63}">
      <dsp:nvSpPr>
        <dsp:cNvPr id="0" name=""/>
        <dsp:cNvSpPr/>
      </dsp:nvSpPr>
      <dsp:spPr>
        <a:xfrm>
          <a:off x="0" y="1413628"/>
          <a:ext cx="107532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Mezinárodní multicentrické studie</a:t>
          </a:r>
          <a:endParaRPr lang="cs-CZ" sz="3400" kern="1200"/>
        </a:p>
      </dsp:txBody>
      <dsp:txXfrm>
        <a:off x="64083" y="1477711"/>
        <a:ext cx="10625034" cy="1184574"/>
      </dsp:txXfrm>
    </dsp:sp>
    <dsp:sp modelId="{5DD135FC-9F88-4A02-9051-810F88E16A24}">
      <dsp:nvSpPr>
        <dsp:cNvPr id="0" name=""/>
        <dsp:cNvSpPr/>
      </dsp:nvSpPr>
      <dsp:spPr>
        <a:xfrm>
          <a:off x="0" y="2824288"/>
          <a:ext cx="107532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 dirty="0"/>
            <a:t>Prokázání účinnost hodnoceného léčivého přípravku na velkém počtu pacientů</a:t>
          </a:r>
          <a:endParaRPr lang="cs-CZ" sz="3400" kern="1200" dirty="0"/>
        </a:p>
      </dsp:txBody>
      <dsp:txXfrm>
        <a:off x="64083" y="2888371"/>
        <a:ext cx="10625034" cy="1184574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81588A-2F3D-4A0C-BCD9-1B4F36FA9073}">
      <dsp:nvSpPr>
        <dsp:cNvPr id="0" name=""/>
        <dsp:cNvSpPr/>
      </dsp:nvSpPr>
      <dsp:spPr>
        <a:xfrm>
          <a:off x="1312" y="342228"/>
          <a:ext cx="3071592" cy="15357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0" kern="1200"/>
            <a:t>Kontrolovaná studie</a:t>
          </a:r>
          <a:endParaRPr lang="cs-CZ" sz="3100" kern="1200"/>
        </a:p>
      </dsp:txBody>
      <dsp:txXfrm>
        <a:off x="46294" y="387210"/>
        <a:ext cx="2981628" cy="1445832"/>
      </dsp:txXfrm>
    </dsp:sp>
    <dsp:sp modelId="{21CDD60E-AE00-4BB6-A3A9-E61855AF95DD}">
      <dsp:nvSpPr>
        <dsp:cNvPr id="0" name=""/>
        <dsp:cNvSpPr/>
      </dsp:nvSpPr>
      <dsp:spPr>
        <a:xfrm>
          <a:off x="308471" y="1878024"/>
          <a:ext cx="307159" cy="1151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1847"/>
              </a:lnTo>
              <a:lnTo>
                <a:pt x="307159" y="11518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28A7B7-BC98-4D32-85DC-D1E8A033B938}">
      <dsp:nvSpPr>
        <dsp:cNvPr id="0" name=""/>
        <dsp:cNvSpPr/>
      </dsp:nvSpPr>
      <dsp:spPr>
        <a:xfrm>
          <a:off x="615631" y="2261973"/>
          <a:ext cx="2457274" cy="15357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/>
            <a:t>Léčivo srovnáváno s placebem / konkurenčním léčivem / rozdílnou dávkou</a:t>
          </a:r>
          <a:endParaRPr lang="cs-CZ" sz="1600" kern="1200"/>
        </a:p>
      </dsp:txBody>
      <dsp:txXfrm>
        <a:off x="660613" y="2306955"/>
        <a:ext cx="2367310" cy="1445832"/>
      </dsp:txXfrm>
    </dsp:sp>
    <dsp:sp modelId="{EFE9B4B2-E144-495F-998B-F8C6CDAFC75C}">
      <dsp:nvSpPr>
        <dsp:cNvPr id="0" name=""/>
        <dsp:cNvSpPr/>
      </dsp:nvSpPr>
      <dsp:spPr>
        <a:xfrm>
          <a:off x="3840803" y="342228"/>
          <a:ext cx="3071592" cy="15357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0" kern="1200"/>
            <a:t>Randomizovaná studie</a:t>
          </a:r>
          <a:endParaRPr lang="cs-CZ" sz="3100" kern="1200"/>
        </a:p>
      </dsp:txBody>
      <dsp:txXfrm>
        <a:off x="3885785" y="387210"/>
        <a:ext cx="2981628" cy="1445832"/>
      </dsp:txXfrm>
    </dsp:sp>
    <dsp:sp modelId="{EFBCF74D-2A15-4BE7-B928-7EA5E5A7C7B4}">
      <dsp:nvSpPr>
        <dsp:cNvPr id="0" name=""/>
        <dsp:cNvSpPr/>
      </dsp:nvSpPr>
      <dsp:spPr>
        <a:xfrm>
          <a:off x="4147962" y="1878024"/>
          <a:ext cx="307159" cy="1151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1847"/>
              </a:lnTo>
              <a:lnTo>
                <a:pt x="307159" y="11518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CD7A22-DFD5-48E3-9C61-CE389A47AB1A}">
      <dsp:nvSpPr>
        <dsp:cNvPr id="0" name=""/>
        <dsp:cNvSpPr/>
      </dsp:nvSpPr>
      <dsp:spPr>
        <a:xfrm>
          <a:off x="4455122" y="2261973"/>
          <a:ext cx="2457274" cy="15357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/>
            <a:t>Pacienti rozřazováni do skupin (experimentální/kontrolní) předem stanovenou metodou náhodného výběru</a:t>
          </a:r>
          <a:endParaRPr lang="cs-CZ" sz="1600" kern="1200" dirty="0"/>
        </a:p>
      </dsp:txBody>
      <dsp:txXfrm>
        <a:off x="4500104" y="2306955"/>
        <a:ext cx="2367310" cy="1445832"/>
      </dsp:txXfrm>
    </dsp:sp>
    <dsp:sp modelId="{D7B970A7-3D55-4032-BB44-96ABBEDAE4C6}">
      <dsp:nvSpPr>
        <dsp:cNvPr id="0" name=""/>
        <dsp:cNvSpPr/>
      </dsp:nvSpPr>
      <dsp:spPr>
        <a:xfrm>
          <a:off x="7680294" y="342228"/>
          <a:ext cx="3071592" cy="15357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0" kern="1200"/>
            <a:t>Zaslepená studie</a:t>
          </a:r>
          <a:endParaRPr lang="cs-CZ" sz="3100" kern="1200"/>
        </a:p>
      </dsp:txBody>
      <dsp:txXfrm>
        <a:off x="7725276" y="387210"/>
        <a:ext cx="2981628" cy="1445832"/>
      </dsp:txXfrm>
    </dsp:sp>
    <dsp:sp modelId="{4A49BC4A-E016-4585-BFE0-A55ADB1AFE90}">
      <dsp:nvSpPr>
        <dsp:cNvPr id="0" name=""/>
        <dsp:cNvSpPr/>
      </dsp:nvSpPr>
      <dsp:spPr>
        <a:xfrm>
          <a:off x="7987453" y="1878024"/>
          <a:ext cx="307159" cy="1151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1847"/>
              </a:lnTo>
              <a:lnTo>
                <a:pt x="307159" y="11518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9D832B-8693-438A-8DDE-BB849B1DFAB2}">
      <dsp:nvSpPr>
        <dsp:cNvPr id="0" name=""/>
        <dsp:cNvSpPr/>
      </dsp:nvSpPr>
      <dsp:spPr>
        <a:xfrm>
          <a:off x="8294613" y="2261973"/>
          <a:ext cx="2457274" cy="15357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/>
            <a:t>Pacient (u dvojitě zaslepených i lékař) neví, do jaké skupiny byl zařazen a jakou léčbu tedy bere</a:t>
          </a:r>
          <a:endParaRPr lang="cs-CZ" sz="1600" kern="1200"/>
        </a:p>
      </dsp:txBody>
      <dsp:txXfrm>
        <a:off x="8339595" y="2306955"/>
        <a:ext cx="2367310" cy="1445832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72C56C-0944-4948-ACA6-774EBF832BF3}">
      <dsp:nvSpPr>
        <dsp:cNvPr id="0" name=""/>
        <dsp:cNvSpPr/>
      </dsp:nvSpPr>
      <dsp:spPr>
        <a:xfrm>
          <a:off x="0" y="0"/>
          <a:ext cx="10753200" cy="3422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b="0" kern="1200" dirty="0"/>
            <a:t>Po Fázi III následuje </a:t>
          </a:r>
          <a:r>
            <a:rPr lang="cs-CZ" sz="6500" b="1" kern="1200" dirty="0"/>
            <a:t>registrace</a:t>
          </a:r>
          <a:r>
            <a:rPr lang="cs-CZ" sz="6500" b="0" kern="1200" dirty="0"/>
            <a:t> léčivého přípravku</a:t>
          </a:r>
          <a:endParaRPr lang="cs-CZ" sz="6500" kern="1200" dirty="0"/>
        </a:p>
      </dsp:txBody>
      <dsp:txXfrm>
        <a:off x="167060" y="167060"/>
        <a:ext cx="10419080" cy="3088130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695BD-7EF8-4A93-A804-CDA16380F3DC}">
      <dsp:nvSpPr>
        <dsp:cNvPr id="0" name=""/>
        <dsp:cNvSpPr/>
      </dsp:nvSpPr>
      <dsp:spPr>
        <a:xfrm>
          <a:off x="0" y="39688"/>
          <a:ext cx="107532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Sledování dlouhodobé bezpečnosti v reálné populaci v podmínkách běžné klinické praxe</a:t>
          </a:r>
          <a:endParaRPr lang="cs-CZ" sz="3400" kern="1200"/>
        </a:p>
      </dsp:txBody>
      <dsp:txXfrm>
        <a:off x="64083" y="103771"/>
        <a:ext cx="10625034" cy="1184574"/>
      </dsp:txXfrm>
    </dsp:sp>
    <dsp:sp modelId="{93E0EA11-C19B-4BA7-819B-332564522B67}">
      <dsp:nvSpPr>
        <dsp:cNvPr id="0" name=""/>
        <dsp:cNvSpPr/>
      </dsp:nvSpPr>
      <dsp:spPr>
        <a:xfrm>
          <a:off x="0" y="1450349"/>
          <a:ext cx="107532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Shromažďují se informace </a:t>
          </a:r>
          <a:endParaRPr lang="cs-CZ" sz="3400" kern="1200"/>
        </a:p>
      </dsp:txBody>
      <dsp:txXfrm>
        <a:off x="64083" y="1514432"/>
        <a:ext cx="10625034" cy="1184574"/>
      </dsp:txXfrm>
    </dsp:sp>
    <dsp:sp modelId="{CCC815D4-1809-4D7A-B5D2-FB4089EC1B25}">
      <dsp:nvSpPr>
        <dsp:cNvPr id="0" name=""/>
        <dsp:cNvSpPr/>
      </dsp:nvSpPr>
      <dsp:spPr>
        <a:xfrm>
          <a:off x="0" y="2763089"/>
          <a:ext cx="10753200" cy="13372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b="0" kern="1200"/>
            <a:t>o výskytu nežádoucích účinků</a:t>
          </a:r>
          <a:endParaRPr lang="cs-CZ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b="0" kern="1200"/>
            <a:t>o účincích při dlouhodobém podávání</a:t>
          </a:r>
          <a:endParaRPr lang="cs-CZ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b="0" kern="1200"/>
            <a:t>nové informace o možných interakcích s jinými léky</a:t>
          </a:r>
          <a:endParaRPr lang="cs-CZ" sz="2700" kern="1200"/>
        </a:p>
      </dsp:txBody>
      <dsp:txXfrm>
        <a:off x="0" y="2763089"/>
        <a:ext cx="10753200" cy="1337219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1E9096-750A-42DF-B45B-79A8171A29C7}">
      <dsp:nvSpPr>
        <dsp:cNvPr id="0" name=""/>
        <dsp:cNvSpPr/>
      </dsp:nvSpPr>
      <dsp:spPr>
        <a:xfrm>
          <a:off x="0" y="8548"/>
          <a:ext cx="10753200" cy="2018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0" kern="1200" dirty="0"/>
            <a:t>Smyšlený název nezaměnitelný s běžným názvem</a:t>
          </a:r>
          <a:endParaRPr lang="cs-CZ" sz="3000" kern="1200" dirty="0"/>
        </a:p>
      </dsp:txBody>
      <dsp:txXfrm>
        <a:off x="98523" y="107071"/>
        <a:ext cx="10556154" cy="1821204"/>
      </dsp:txXfrm>
    </dsp:sp>
    <dsp:sp modelId="{6EC493FD-C134-499A-B420-742D4F6D6DCB}">
      <dsp:nvSpPr>
        <dsp:cNvPr id="0" name=""/>
        <dsp:cNvSpPr/>
      </dsp:nvSpPr>
      <dsp:spPr>
        <a:xfrm>
          <a:off x="0" y="2113198"/>
          <a:ext cx="10753200" cy="2018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0" kern="1200" dirty="0"/>
            <a:t>Běžný (mezinárodní nechráněný název doporučený Světovou zdravotnickou organizací) či vědecký název doprovázený jménem nebo značkou označujícími držitele rozhodnutí o registraci</a:t>
          </a:r>
          <a:endParaRPr lang="cs-CZ" sz="3000" kern="1200" dirty="0"/>
        </a:p>
      </dsp:txBody>
      <dsp:txXfrm>
        <a:off x="98523" y="2211721"/>
        <a:ext cx="10556154" cy="1821204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B82A8-6236-44A8-927A-0A674A41B4BB}">
      <dsp:nvSpPr>
        <dsp:cNvPr id="0" name=""/>
        <dsp:cNvSpPr/>
      </dsp:nvSpPr>
      <dsp:spPr>
        <a:xfrm>
          <a:off x="0" y="1660498"/>
          <a:ext cx="10753200" cy="818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b="0" kern="1200">
              <a:solidFill>
                <a:schemeClr val="bg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https://www.sukl.cz/modules/medication/search.php</a:t>
          </a:r>
          <a:r>
            <a:rPr lang="cs-CZ" sz="3500" b="0" kern="1200">
              <a:solidFill>
                <a:schemeClr val="bg1"/>
              </a:solidFill>
            </a:rPr>
            <a:t> </a:t>
          </a:r>
          <a:endParaRPr lang="cs-CZ" sz="3500" kern="1200">
            <a:solidFill>
              <a:schemeClr val="bg1"/>
            </a:solidFill>
          </a:endParaRPr>
        </a:p>
      </dsp:txBody>
      <dsp:txXfrm>
        <a:off x="39980" y="1700478"/>
        <a:ext cx="10673240" cy="739039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C724DA-005C-4436-8D0B-CC3323ECB30E}">
      <dsp:nvSpPr>
        <dsp:cNvPr id="0" name=""/>
        <dsp:cNvSpPr/>
      </dsp:nvSpPr>
      <dsp:spPr>
        <a:xfrm>
          <a:off x="0" y="34120"/>
          <a:ext cx="10753200" cy="865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1" kern="1200"/>
            <a:t>Svobodný</a:t>
          </a:r>
          <a:endParaRPr lang="cs-CZ" sz="3700" kern="1200"/>
        </a:p>
      </dsp:txBody>
      <dsp:txXfrm>
        <a:off x="42265" y="76385"/>
        <a:ext cx="10668670" cy="781270"/>
      </dsp:txXfrm>
    </dsp:sp>
    <dsp:sp modelId="{F363D791-6283-4514-AE3E-41164219FAB2}">
      <dsp:nvSpPr>
        <dsp:cNvPr id="0" name=""/>
        <dsp:cNvSpPr/>
      </dsp:nvSpPr>
      <dsp:spPr>
        <a:xfrm>
          <a:off x="0" y="899920"/>
          <a:ext cx="10753200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b="0" kern="1200"/>
            <a:t>je-li dán bez jakéhokoliv nátlaku, </a:t>
          </a:r>
          <a:endParaRPr lang="cs-CZ" sz="2900" kern="1200"/>
        </a:p>
      </dsp:txBody>
      <dsp:txXfrm>
        <a:off x="0" y="899920"/>
        <a:ext cx="10753200" cy="612720"/>
      </dsp:txXfrm>
    </dsp:sp>
    <dsp:sp modelId="{2E0A8568-DDD3-467A-8555-526531FFEF02}">
      <dsp:nvSpPr>
        <dsp:cNvPr id="0" name=""/>
        <dsp:cNvSpPr/>
      </dsp:nvSpPr>
      <dsp:spPr>
        <a:xfrm>
          <a:off x="0" y="1512640"/>
          <a:ext cx="10753200" cy="865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1" kern="1200"/>
            <a:t>Informovaný</a:t>
          </a:r>
          <a:endParaRPr lang="cs-CZ" sz="3700" kern="1200"/>
        </a:p>
      </dsp:txBody>
      <dsp:txXfrm>
        <a:off x="42265" y="1554905"/>
        <a:ext cx="10668670" cy="781270"/>
      </dsp:txXfrm>
    </dsp:sp>
    <dsp:sp modelId="{5D4AC78D-812E-4E9B-877B-55256B878751}">
      <dsp:nvSpPr>
        <dsp:cNvPr id="0" name=""/>
        <dsp:cNvSpPr/>
      </dsp:nvSpPr>
      <dsp:spPr>
        <a:xfrm>
          <a:off x="0" y="2378440"/>
          <a:ext cx="10753200" cy="861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b="0" kern="1200"/>
            <a:t>je-li pacientovi před vyslovením souhlasu podána informace o zdravotním stavu; </a:t>
          </a:r>
          <a:endParaRPr lang="cs-CZ" sz="2900" kern="1200"/>
        </a:p>
      </dsp:txBody>
      <dsp:txXfrm>
        <a:off x="0" y="2378440"/>
        <a:ext cx="10753200" cy="861637"/>
      </dsp:txXfrm>
    </dsp:sp>
    <dsp:sp modelId="{8EC3339E-C3A3-4A36-9F0F-7E69CC8D52CE}">
      <dsp:nvSpPr>
        <dsp:cNvPr id="0" name=""/>
        <dsp:cNvSpPr/>
      </dsp:nvSpPr>
      <dsp:spPr>
        <a:xfrm>
          <a:off x="0" y="3240077"/>
          <a:ext cx="10753200" cy="865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1" kern="1200" dirty="0"/>
            <a:t>Forma</a:t>
          </a:r>
          <a:endParaRPr lang="cs-CZ" sz="3700" kern="1200" dirty="0"/>
        </a:p>
      </dsp:txBody>
      <dsp:txXfrm>
        <a:off x="42265" y="3282342"/>
        <a:ext cx="10668670" cy="7812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618FDC-D154-4665-8579-3CE03F7D8AB4}">
      <dsp:nvSpPr>
        <dsp:cNvPr id="0" name=""/>
        <dsp:cNvSpPr/>
      </dsp:nvSpPr>
      <dsp:spPr>
        <a:xfrm>
          <a:off x="0" y="31498"/>
          <a:ext cx="10753200" cy="965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výzkum, výroba, příprava, distribuce, kontrola a odstraňování léčivých přípravků a léčivých látek</a:t>
          </a:r>
          <a:endParaRPr lang="cs-CZ" sz="2500" kern="1200"/>
        </a:p>
      </dsp:txBody>
      <dsp:txXfrm>
        <a:off x="47120" y="78618"/>
        <a:ext cx="10658960" cy="871010"/>
      </dsp:txXfrm>
    </dsp:sp>
    <dsp:sp modelId="{F7AB09B3-D120-410A-8913-EEDA52C67E74}">
      <dsp:nvSpPr>
        <dsp:cNvPr id="0" name=""/>
        <dsp:cNvSpPr/>
      </dsp:nvSpPr>
      <dsp:spPr>
        <a:xfrm>
          <a:off x="0" y="1068748"/>
          <a:ext cx="10753200" cy="965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registrace, poregistrační sledování, předepisování a výdej léčivých přípravků, prodej vyhrazených léčivých přípravků a poskytování informací,</a:t>
          </a:r>
          <a:endParaRPr lang="cs-CZ" sz="2500" kern="1200"/>
        </a:p>
      </dsp:txBody>
      <dsp:txXfrm>
        <a:off x="47120" y="1115868"/>
        <a:ext cx="10658960" cy="871010"/>
      </dsp:txXfrm>
    </dsp:sp>
    <dsp:sp modelId="{3D5FF83C-76AB-44DC-95E6-8167E0C442EA}">
      <dsp:nvSpPr>
        <dsp:cNvPr id="0" name=""/>
        <dsp:cNvSpPr/>
      </dsp:nvSpPr>
      <dsp:spPr>
        <a:xfrm>
          <a:off x="0" y="2105999"/>
          <a:ext cx="10753200" cy="965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mezinárodní spolupráce při zajišťování ochrany veřejného zdraví a vytváření jednotného trhu léčivých přípravků Evropské unie,</a:t>
          </a:r>
          <a:endParaRPr lang="cs-CZ" sz="2500" kern="1200"/>
        </a:p>
      </dsp:txBody>
      <dsp:txXfrm>
        <a:off x="47120" y="2153119"/>
        <a:ext cx="10658960" cy="871010"/>
      </dsp:txXfrm>
    </dsp:sp>
    <dsp:sp modelId="{FA7C23E8-60E8-4295-B9BF-0C2E8BB9E537}">
      <dsp:nvSpPr>
        <dsp:cNvPr id="0" name=""/>
        <dsp:cNvSpPr/>
      </dsp:nvSpPr>
      <dsp:spPr>
        <a:xfrm>
          <a:off x="0" y="3143249"/>
          <a:ext cx="10753200" cy="965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vedení dokumentace</a:t>
          </a:r>
          <a:endParaRPr lang="cs-CZ" sz="2500" kern="1200"/>
        </a:p>
      </dsp:txBody>
      <dsp:txXfrm>
        <a:off x="47120" y="3190369"/>
        <a:ext cx="10658960" cy="871010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A159CF-E2C3-4132-A669-DE10C5E53C6C}">
      <dsp:nvSpPr>
        <dsp:cNvPr id="0" name=""/>
        <dsp:cNvSpPr/>
      </dsp:nvSpPr>
      <dsp:spPr>
        <a:xfrm>
          <a:off x="0" y="53548"/>
          <a:ext cx="5219998" cy="7605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/>
            <a:t>Srozumitelným způsobem</a:t>
          </a:r>
          <a:endParaRPr lang="cs-CZ" sz="2000" kern="1200"/>
        </a:p>
      </dsp:txBody>
      <dsp:txXfrm>
        <a:off x="37125" y="90673"/>
        <a:ext cx="5145748" cy="686250"/>
      </dsp:txXfrm>
    </dsp:sp>
    <dsp:sp modelId="{854C6CB6-2A3F-48F2-96BE-A0F5BE6AC5FF}">
      <dsp:nvSpPr>
        <dsp:cNvPr id="0" name=""/>
        <dsp:cNvSpPr/>
      </dsp:nvSpPr>
      <dsp:spPr>
        <a:xfrm>
          <a:off x="0" y="871649"/>
          <a:ext cx="5219998" cy="7605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/>
            <a:t>V dostatečném rozsahu</a:t>
          </a:r>
          <a:endParaRPr lang="cs-CZ" sz="2000" kern="1200"/>
        </a:p>
      </dsp:txBody>
      <dsp:txXfrm>
        <a:off x="37125" y="908774"/>
        <a:ext cx="5145748" cy="686250"/>
      </dsp:txXfrm>
    </dsp:sp>
    <dsp:sp modelId="{8E04FE98-E34B-44D7-AEF6-B98245BE8C85}">
      <dsp:nvSpPr>
        <dsp:cNvPr id="0" name=""/>
        <dsp:cNvSpPr/>
      </dsp:nvSpPr>
      <dsp:spPr>
        <a:xfrm>
          <a:off x="0" y="1689749"/>
          <a:ext cx="5219998" cy="7605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/>
            <a:t>O navrženém individuálním léčebném postupu</a:t>
          </a:r>
          <a:endParaRPr lang="cs-CZ" sz="2000" kern="1200"/>
        </a:p>
      </dsp:txBody>
      <dsp:txXfrm>
        <a:off x="37125" y="1726874"/>
        <a:ext cx="5145748" cy="686250"/>
      </dsp:txXfrm>
    </dsp:sp>
    <dsp:sp modelId="{A2F1F2AC-D224-4E04-AF9F-34431330B4F7}">
      <dsp:nvSpPr>
        <dsp:cNvPr id="0" name=""/>
        <dsp:cNvSpPr/>
      </dsp:nvSpPr>
      <dsp:spPr>
        <a:xfrm>
          <a:off x="0" y="2507849"/>
          <a:ext cx="5219998" cy="7605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/>
            <a:t>Změnách v individuálním léčebném postupu</a:t>
          </a:r>
          <a:endParaRPr lang="cs-CZ" sz="2000" kern="1200"/>
        </a:p>
      </dsp:txBody>
      <dsp:txXfrm>
        <a:off x="37125" y="2544974"/>
        <a:ext cx="5145748" cy="686250"/>
      </dsp:txXfrm>
    </dsp:sp>
    <dsp:sp modelId="{ADC42F43-F335-44B6-93C9-59DC21B9C7DA}">
      <dsp:nvSpPr>
        <dsp:cNvPr id="0" name=""/>
        <dsp:cNvSpPr/>
      </dsp:nvSpPr>
      <dsp:spPr>
        <a:xfrm>
          <a:off x="0" y="3325948"/>
          <a:ext cx="5219998" cy="7605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/>
            <a:t>Klást doplňující otázky, srozumitelné odpovědi</a:t>
          </a:r>
          <a:endParaRPr lang="cs-CZ" sz="2000" kern="1200"/>
        </a:p>
      </dsp:txBody>
      <dsp:txXfrm>
        <a:off x="37125" y="3363073"/>
        <a:ext cx="5145748" cy="686250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24A6B5-57EE-4900-9598-EB2EF12D29BC}">
      <dsp:nvSpPr>
        <dsp:cNvPr id="0" name=""/>
        <dsp:cNvSpPr/>
      </dsp:nvSpPr>
      <dsp:spPr>
        <a:xfrm>
          <a:off x="0" y="456838"/>
          <a:ext cx="5219998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/>
            <a:t>Příčina a původu nemoci, stadium, předpoklad vývoje</a:t>
          </a:r>
          <a:endParaRPr lang="cs-CZ" sz="1600" kern="1200"/>
        </a:p>
      </dsp:txBody>
      <dsp:txXfrm>
        <a:off x="29700" y="486538"/>
        <a:ext cx="5160598" cy="549000"/>
      </dsp:txXfrm>
    </dsp:sp>
    <dsp:sp modelId="{3EF1E0C4-7BED-4EB9-B656-5019F226215A}">
      <dsp:nvSpPr>
        <dsp:cNvPr id="0" name=""/>
        <dsp:cNvSpPr/>
      </dsp:nvSpPr>
      <dsp:spPr>
        <a:xfrm>
          <a:off x="0" y="1111318"/>
          <a:ext cx="5219998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/>
            <a:t>Účel, povaha, předpokládaný přínos, možné důsledky, rizika navrhovaných ZS a jednotlivých výkonů</a:t>
          </a:r>
          <a:endParaRPr lang="cs-CZ" sz="1600" kern="1200"/>
        </a:p>
      </dsp:txBody>
      <dsp:txXfrm>
        <a:off x="29700" y="1141018"/>
        <a:ext cx="5160598" cy="549000"/>
      </dsp:txXfrm>
    </dsp:sp>
    <dsp:sp modelId="{F2A07E21-35CE-4D6A-9BC0-BE24FF39CC4E}">
      <dsp:nvSpPr>
        <dsp:cNvPr id="0" name=""/>
        <dsp:cNvSpPr/>
      </dsp:nvSpPr>
      <dsp:spPr>
        <a:xfrm>
          <a:off x="0" y="1765798"/>
          <a:ext cx="5219998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/>
            <a:t>Jiné možnosti ZS, jejich vhodnost, přínos, rizika </a:t>
          </a:r>
          <a:endParaRPr lang="cs-CZ" sz="1600" kern="1200"/>
        </a:p>
      </dsp:txBody>
      <dsp:txXfrm>
        <a:off x="29700" y="1795498"/>
        <a:ext cx="5160598" cy="549000"/>
      </dsp:txXfrm>
    </dsp:sp>
    <dsp:sp modelId="{38DDACDF-AEF6-4977-A6A1-B5713ED2231D}">
      <dsp:nvSpPr>
        <dsp:cNvPr id="0" name=""/>
        <dsp:cNvSpPr/>
      </dsp:nvSpPr>
      <dsp:spPr>
        <a:xfrm>
          <a:off x="0" y="2420278"/>
          <a:ext cx="5219998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/>
            <a:t>Další potřebná léčba </a:t>
          </a:r>
          <a:endParaRPr lang="cs-CZ" sz="1600" kern="1200"/>
        </a:p>
      </dsp:txBody>
      <dsp:txXfrm>
        <a:off x="29700" y="2449978"/>
        <a:ext cx="5160598" cy="549000"/>
      </dsp:txXfrm>
    </dsp:sp>
    <dsp:sp modelId="{D58C556A-6BCF-45DB-9A61-9F069D00B5E8}">
      <dsp:nvSpPr>
        <dsp:cNvPr id="0" name=""/>
        <dsp:cNvSpPr/>
      </dsp:nvSpPr>
      <dsp:spPr>
        <a:xfrm>
          <a:off x="0" y="3074759"/>
          <a:ext cx="5219998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/>
            <a:t>Omezení, doporučení ve způsobu života</a:t>
          </a:r>
          <a:endParaRPr lang="cs-CZ" sz="1600" kern="1200"/>
        </a:p>
      </dsp:txBody>
      <dsp:txXfrm>
        <a:off x="29700" y="3104459"/>
        <a:ext cx="5160598" cy="549000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4E81FD-BFDF-4A13-8F92-09122A35DC3F}">
      <dsp:nvSpPr>
        <dsp:cNvPr id="0" name=""/>
        <dsp:cNvSpPr/>
      </dsp:nvSpPr>
      <dsp:spPr>
        <a:xfrm>
          <a:off x="0" y="8323"/>
          <a:ext cx="10753200" cy="646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i="0" kern="1200" baseline="0" dirty="0"/>
            <a:t>Název studie</a:t>
          </a:r>
          <a:endParaRPr lang="cs-CZ" sz="1700" kern="1200" dirty="0"/>
        </a:p>
      </dsp:txBody>
      <dsp:txXfrm>
        <a:off x="31556" y="39879"/>
        <a:ext cx="10690088" cy="583313"/>
      </dsp:txXfrm>
    </dsp:sp>
    <dsp:sp modelId="{90A6C075-65F4-4956-91ED-C702404A42B8}">
      <dsp:nvSpPr>
        <dsp:cNvPr id="0" name=""/>
        <dsp:cNvSpPr/>
      </dsp:nvSpPr>
      <dsp:spPr>
        <a:xfrm>
          <a:off x="0" y="703709"/>
          <a:ext cx="10753200" cy="646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i="0" kern="1200" baseline="0" dirty="0"/>
            <a:t>Zadavatel studie (grantová instituce, farmaceutická firma, aj.)</a:t>
          </a:r>
          <a:endParaRPr lang="cs-CZ" sz="1700" kern="1200" dirty="0"/>
        </a:p>
      </dsp:txBody>
      <dsp:txXfrm>
        <a:off x="31556" y="735265"/>
        <a:ext cx="10690088" cy="583313"/>
      </dsp:txXfrm>
    </dsp:sp>
    <dsp:sp modelId="{F083690A-8E43-419A-8320-4C0C539D677F}">
      <dsp:nvSpPr>
        <dsp:cNvPr id="0" name=""/>
        <dsp:cNvSpPr/>
      </dsp:nvSpPr>
      <dsp:spPr>
        <a:xfrm>
          <a:off x="0" y="1399094"/>
          <a:ext cx="10753200" cy="646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i="0" kern="1200" baseline="0" dirty="0"/>
            <a:t>Jméno osoby odpovědné za provádění klinické studie (pracovní adresa a telefon), název instituce, která výzkumný projekt realizuje</a:t>
          </a:r>
          <a:endParaRPr lang="cs-CZ" sz="1700" kern="1200" dirty="0"/>
        </a:p>
      </dsp:txBody>
      <dsp:txXfrm>
        <a:off x="31556" y="1430650"/>
        <a:ext cx="10690088" cy="583313"/>
      </dsp:txXfrm>
    </dsp:sp>
    <dsp:sp modelId="{1B82FEBD-C237-45DD-A3E4-BCE7EF771B92}">
      <dsp:nvSpPr>
        <dsp:cNvPr id="0" name=""/>
        <dsp:cNvSpPr/>
      </dsp:nvSpPr>
      <dsp:spPr>
        <a:xfrm>
          <a:off x="0" y="2094479"/>
          <a:ext cx="10753200" cy="646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i="0" kern="1200" baseline="0" dirty="0"/>
            <a:t>Plánovaný počet výzkumných subjektů délka účasti ve studii</a:t>
          </a:r>
          <a:endParaRPr lang="cs-CZ" sz="1700" kern="1200" dirty="0"/>
        </a:p>
      </dsp:txBody>
      <dsp:txXfrm>
        <a:off x="31556" y="2126035"/>
        <a:ext cx="10690088" cy="583313"/>
      </dsp:txXfrm>
    </dsp:sp>
    <dsp:sp modelId="{F1E2B9F8-84AE-4C37-B62C-F214DC6B7BFC}">
      <dsp:nvSpPr>
        <dsp:cNvPr id="0" name=""/>
        <dsp:cNvSpPr/>
      </dsp:nvSpPr>
      <dsp:spPr>
        <a:xfrm>
          <a:off x="0" y="2789864"/>
          <a:ext cx="10753200" cy="646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i="0" kern="1200" baseline="0" dirty="0"/>
            <a:t>Účel klinické studie</a:t>
          </a:r>
          <a:endParaRPr lang="cs-CZ" sz="1700" kern="1200" dirty="0"/>
        </a:p>
      </dsp:txBody>
      <dsp:txXfrm>
        <a:off x="31556" y="2821420"/>
        <a:ext cx="10690088" cy="583313"/>
      </dsp:txXfrm>
    </dsp:sp>
    <dsp:sp modelId="{284A0B0B-4A83-42CC-9810-70D012E230F0}">
      <dsp:nvSpPr>
        <dsp:cNvPr id="0" name=""/>
        <dsp:cNvSpPr/>
      </dsp:nvSpPr>
      <dsp:spPr>
        <a:xfrm>
          <a:off x="0" y="3485249"/>
          <a:ext cx="10753200" cy="646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i="0" kern="1200" baseline="0" dirty="0"/>
            <a:t>Popis výzkumných procedur, upozornění na </a:t>
          </a:r>
          <a:r>
            <a:rPr lang="cs-CZ" sz="1700" b="0" i="0" kern="1200" baseline="0" dirty="0" err="1"/>
            <a:t>eventuelní</a:t>
          </a:r>
          <a:r>
            <a:rPr lang="cs-CZ" sz="1700" b="0" i="0" kern="1200" baseline="0" dirty="0"/>
            <a:t> možnost náhodného zařazení</a:t>
          </a:r>
          <a:endParaRPr lang="cs-CZ" sz="1700" kern="1200" dirty="0"/>
        </a:p>
      </dsp:txBody>
      <dsp:txXfrm>
        <a:off x="31556" y="3516805"/>
        <a:ext cx="10690088" cy="58331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D60EA4-2890-495F-BAE2-260520F949E7}">
      <dsp:nvSpPr>
        <dsp:cNvPr id="0" name=""/>
        <dsp:cNvSpPr/>
      </dsp:nvSpPr>
      <dsp:spPr>
        <a:xfrm>
          <a:off x="0" y="24298"/>
          <a:ext cx="10753200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i="0" kern="1200" baseline="0"/>
            <a:t>Rizika účasti na studii. V případě vedlejších účinků nebo komplikací uvést jakým způsobem budou problémy vyřešeny. </a:t>
          </a:r>
          <a:endParaRPr lang="cs-CZ" sz="2000" kern="1200"/>
        </a:p>
      </dsp:txBody>
      <dsp:txXfrm>
        <a:off x="37696" y="61994"/>
        <a:ext cx="10677808" cy="696808"/>
      </dsp:txXfrm>
    </dsp:sp>
    <dsp:sp modelId="{ABD2018D-8227-456B-9C98-A735FB8F3AD6}">
      <dsp:nvSpPr>
        <dsp:cNvPr id="0" name=""/>
        <dsp:cNvSpPr/>
      </dsp:nvSpPr>
      <dsp:spPr>
        <a:xfrm>
          <a:off x="0" y="854099"/>
          <a:ext cx="10753200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i="0" kern="1200" baseline="0"/>
            <a:t>Podmínky odškodnění, které bude poskytnuto v případě újmy na zdraví vzniklé v souvislosti s účastí ve studii</a:t>
          </a:r>
          <a:endParaRPr lang="cs-CZ" sz="2000" kern="1200"/>
        </a:p>
      </dsp:txBody>
      <dsp:txXfrm>
        <a:off x="37696" y="891795"/>
        <a:ext cx="10677808" cy="696808"/>
      </dsp:txXfrm>
    </dsp:sp>
    <dsp:sp modelId="{0115086A-EDEA-4603-B818-731F6C46FFAB}">
      <dsp:nvSpPr>
        <dsp:cNvPr id="0" name=""/>
        <dsp:cNvSpPr/>
      </dsp:nvSpPr>
      <dsp:spPr>
        <a:xfrm>
          <a:off x="0" y="1683899"/>
          <a:ext cx="10753200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i="0" kern="1200" baseline="0"/>
            <a:t>Přínos účasti ve studii</a:t>
          </a:r>
          <a:endParaRPr lang="cs-CZ" sz="2000" kern="1200"/>
        </a:p>
      </dsp:txBody>
      <dsp:txXfrm>
        <a:off x="37696" y="1721595"/>
        <a:ext cx="10677808" cy="696808"/>
      </dsp:txXfrm>
    </dsp:sp>
    <dsp:sp modelId="{72E1D25C-DD91-4994-9C40-C948E454C95D}">
      <dsp:nvSpPr>
        <dsp:cNvPr id="0" name=""/>
        <dsp:cNvSpPr/>
      </dsp:nvSpPr>
      <dsp:spPr>
        <a:xfrm>
          <a:off x="0" y="2513698"/>
          <a:ext cx="10753200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i="0" kern="1200" baseline="0"/>
            <a:t>Alternativní diagnostické či terapeutické metody</a:t>
          </a:r>
          <a:endParaRPr lang="cs-CZ" sz="2000" kern="1200"/>
        </a:p>
      </dsp:txBody>
      <dsp:txXfrm>
        <a:off x="37696" y="2551394"/>
        <a:ext cx="10677808" cy="696808"/>
      </dsp:txXfrm>
    </dsp:sp>
    <dsp:sp modelId="{EED4E971-06E8-4E87-873D-1C02F554E4B6}">
      <dsp:nvSpPr>
        <dsp:cNvPr id="0" name=""/>
        <dsp:cNvSpPr/>
      </dsp:nvSpPr>
      <dsp:spPr>
        <a:xfrm>
          <a:off x="0" y="3343499"/>
          <a:ext cx="10753200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i="0" kern="1200" baseline="0"/>
            <a:t>Důvěrnost získaných informací (Se získanými daty bude nakládáno v souladu s platnými zákony České republiky o ochraně osobních údajů.)</a:t>
          </a:r>
          <a:endParaRPr lang="cs-CZ" sz="2000" kern="1200"/>
        </a:p>
      </dsp:txBody>
      <dsp:txXfrm>
        <a:off x="37696" y="3381195"/>
        <a:ext cx="10677808" cy="696808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810125-9BE1-4DD4-8347-5BD3945EEB24}">
      <dsp:nvSpPr>
        <dsp:cNvPr id="0" name=""/>
        <dsp:cNvSpPr/>
      </dsp:nvSpPr>
      <dsp:spPr>
        <a:xfrm>
          <a:off x="0" y="81043"/>
          <a:ext cx="10753200" cy="9555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baseline="0" dirty="0"/>
            <a:t>Kompenzace účasti (náhrada cestovních výdajů a podobně) včetně způsobů kompenzace eventuálního poškození pokusné osoby související s její účastí na projektu</a:t>
          </a:r>
          <a:endParaRPr lang="cs-CZ" sz="1800" kern="1200" dirty="0"/>
        </a:p>
      </dsp:txBody>
      <dsp:txXfrm>
        <a:off x="46648" y="127691"/>
        <a:ext cx="10659904" cy="862301"/>
      </dsp:txXfrm>
    </dsp:sp>
    <dsp:sp modelId="{53C05CAC-6201-499C-98DE-7D2A01E3D59E}">
      <dsp:nvSpPr>
        <dsp:cNvPr id="0" name=""/>
        <dsp:cNvSpPr/>
      </dsp:nvSpPr>
      <dsp:spPr>
        <a:xfrm>
          <a:off x="0" y="1088481"/>
          <a:ext cx="10753200" cy="9555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baseline="0" dirty="0"/>
            <a:t>Adresy instituce a osob nezávislých na výzkumném projektu, které mohou účastníkům výzkumu poskytnout informace o jejich právech i o samotném výzkumném projektu</a:t>
          </a:r>
          <a:endParaRPr lang="cs-CZ" sz="1800" kern="1200" dirty="0"/>
        </a:p>
      </dsp:txBody>
      <dsp:txXfrm>
        <a:off x="46648" y="1135129"/>
        <a:ext cx="10659904" cy="862301"/>
      </dsp:txXfrm>
    </dsp:sp>
    <dsp:sp modelId="{33945503-35F8-4599-A039-ECD0D1F6A18E}">
      <dsp:nvSpPr>
        <dsp:cNvPr id="0" name=""/>
        <dsp:cNvSpPr/>
      </dsp:nvSpPr>
      <dsp:spPr>
        <a:xfrm>
          <a:off x="0" y="2095919"/>
          <a:ext cx="10753200" cy="9555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baseline="0" dirty="0"/>
            <a:t>Informace o tom, že pokusné osobě bude předloženo prohlášení o dobrovolnosti účasti a o vědomí práva kdykoliv souhlas s účastí na studii odmítnout, aniž by toto odmítnutí ovlivnilo negativně vztah mezi lékařem a subjektem výzkumu</a:t>
          </a:r>
          <a:endParaRPr lang="cs-CZ" sz="1800" kern="1200" dirty="0"/>
        </a:p>
      </dsp:txBody>
      <dsp:txXfrm>
        <a:off x="46648" y="2142567"/>
        <a:ext cx="10659904" cy="862301"/>
      </dsp:txXfrm>
    </dsp:sp>
    <dsp:sp modelId="{B4B1F5DA-985D-4A20-BD1C-B1651604F5EE}">
      <dsp:nvSpPr>
        <dsp:cNvPr id="0" name=""/>
        <dsp:cNvSpPr/>
      </dsp:nvSpPr>
      <dsp:spPr>
        <a:xfrm>
          <a:off x="0" y="3103356"/>
          <a:ext cx="10753200" cy="9555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baseline="0" dirty="0"/>
            <a:t>Ujištění nemocného, že bude včas informován o nově zjištěných okolnostech, které by mohly mít vliv na jeho rozhodnutí v pokračování ve studii</a:t>
          </a:r>
          <a:endParaRPr lang="cs-CZ" sz="1800" kern="1200" dirty="0"/>
        </a:p>
      </dsp:txBody>
      <dsp:txXfrm>
        <a:off x="46648" y="3150004"/>
        <a:ext cx="10659904" cy="8623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F37981-B634-4F55-AE6B-C9E3BF00A85D}">
      <dsp:nvSpPr>
        <dsp:cNvPr id="0" name=""/>
        <dsp:cNvSpPr/>
      </dsp:nvSpPr>
      <dsp:spPr>
        <a:xfrm>
          <a:off x="0" y="7170"/>
          <a:ext cx="10753200" cy="13272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látka nebo kombinace látek prezentovaná s tím, že má léčebné nebo preventivní vlastnosti v případě onemocnění</a:t>
          </a:r>
          <a:endParaRPr lang="cs-CZ" sz="2500" kern="1200"/>
        </a:p>
      </dsp:txBody>
      <dsp:txXfrm>
        <a:off x="64789" y="71959"/>
        <a:ext cx="10623622" cy="1197640"/>
      </dsp:txXfrm>
    </dsp:sp>
    <dsp:sp modelId="{6590F3A5-974E-499E-AE25-145C6C318B1A}">
      <dsp:nvSpPr>
        <dsp:cNvPr id="0" name=""/>
        <dsp:cNvSpPr/>
      </dsp:nvSpPr>
      <dsp:spPr>
        <a:xfrm>
          <a:off x="0" y="1406389"/>
          <a:ext cx="10753200" cy="13272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látka nebo kombinace látek, které lze podat za účelem stanovení lékařské diagnózy</a:t>
          </a:r>
          <a:endParaRPr lang="cs-CZ" sz="2500" kern="1200"/>
        </a:p>
      </dsp:txBody>
      <dsp:txXfrm>
        <a:off x="64789" y="1471178"/>
        <a:ext cx="10623622" cy="1197640"/>
      </dsp:txXfrm>
    </dsp:sp>
    <dsp:sp modelId="{06753320-162A-422C-95CE-8C5290E45963}">
      <dsp:nvSpPr>
        <dsp:cNvPr id="0" name=""/>
        <dsp:cNvSpPr/>
      </dsp:nvSpPr>
      <dsp:spPr>
        <a:xfrm>
          <a:off x="0" y="2805608"/>
          <a:ext cx="10753200" cy="13272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látka nebo kombinace látek, které lze podat k obnově, úpravě či ovlivnění jejich fyziologických funkcí prostřednictvím farmakologického, imunologického nebo metabolického účinku</a:t>
          </a:r>
          <a:endParaRPr lang="cs-CZ" sz="2500" kern="1200"/>
        </a:p>
      </dsp:txBody>
      <dsp:txXfrm>
        <a:off x="64789" y="2870397"/>
        <a:ext cx="10623622" cy="11976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0B4DF4-49C9-4191-A78B-9F9478470B7F}">
      <dsp:nvSpPr>
        <dsp:cNvPr id="0" name=""/>
        <dsp:cNvSpPr/>
      </dsp:nvSpPr>
      <dsp:spPr>
        <a:xfrm>
          <a:off x="0" y="815173"/>
          <a:ext cx="10753200" cy="2509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b="0" kern="1200" dirty="0"/>
            <a:t>Léčivý přípravek, který je určen k podání lidem</a:t>
          </a:r>
          <a:endParaRPr lang="cs-CZ" sz="6500" kern="1200" dirty="0"/>
        </a:p>
      </dsp:txBody>
      <dsp:txXfrm>
        <a:off x="122511" y="937684"/>
        <a:ext cx="10508178" cy="226462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0AA143-A3A2-4A09-8B50-8D979E17E73D}">
      <dsp:nvSpPr>
        <dsp:cNvPr id="0" name=""/>
        <dsp:cNvSpPr/>
      </dsp:nvSpPr>
      <dsp:spPr>
        <a:xfrm>
          <a:off x="0" y="19956"/>
          <a:ext cx="10753200" cy="849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Od potravin pro běžnou spotřebu se odlišují vysokým obsahem vitaminů, minerálních látek nebo jiných látek s nutričním nebo fyziologickým účinkem</a:t>
          </a:r>
          <a:endParaRPr lang="cs-CZ" sz="2200" kern="1200"/>
        </a:p>
      </dsp:txBody>
      <dsp:txXfrm>
        <a:off x="41465" y="61421"/>
        <a:ext cx="10670270" cy="766490"/>
      </dsp:txXfrm>
    </dsp:sp>
    <dsp:sp modelId="{76A13271-BDDB-46C3-9419-490276FDEFFF}">
      <dsp:nvSpPr>
        <dsp:cNvPr id="0" name=""/>
        <dsp:cNvSpPr/>
      </dsp:nvSpPr>
      <dsp:spPr>
        <a:xfrm>
          <a:off x="0" y="932736"/>
          <a:ext cx="10753200" cy="849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Nejsou určeny k léčbě či prevenci onemocnění</a:t>
          </a:r>
          <a:endParaRPr lang="cs-CZ" sz="2200" kern="1200"/>
        </a:p>
      </dsp:txBody>
      <dsp:txXfrm>
        <a:off x="41465" y="974201"/>
        <a:ext cx="10670270" cy="766490"/>
      </dsp:txXfrm>
    </dsp:sp>
    <dsp:sp modelId="{8F134281-CDB6-40BA-950A-FA32DB9B7216}">
      <dsp:nvSpPr>
        <dsp:cNvPr id="0" name=""/>
        <dsp:cNvSpPr/>
      </dsp:nvSpPr>
      <dsp:spPr>
        <a:xfrm>
          <a:off x="0" y="1845516"/>
          <a:ext cx="10753200" cy="849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Nemohou deklarovat vlastnosti prevence, léčby nebo vyléčení onemocnění nebo na tyto vlastnosti odkazovat</a:t>
          </a:r>
          <a:endParaRPr lang="cs-CZ" sz="2200" kern="1200"/>
        </a:p>
      </dsp:txBody>
      <dsp:txXfrm>
        <a:off x="41465" y="1886981"/>
        <a:ext cx="10670270" cy="766490"/>
      </dsp:txXfrm>
    </dsp:sp>
    <dsp:sp modelId="{92116F4F-950A-4C29-823C-471C98A710E1}">
      <dsp:nvSpPr>
        <dsp:cNvPr id="0" name=""/>
        <dsp:cNvSpPr/>
      </dsp:nvSpPr>
      <dsp:spPr>
        <a:xfrm>
          <a:off x="0" y="2758296"/>
          <a:ext cx="10753200" cy="849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Pozor na zavádějící informace</a:t>
          </a:r>
          <a:endParaRPr lang="cs-CZ" sz="2200" kern="1200"/>
        </a:p>
      </dsp:txBody>
      <dsp:txXfrm>
        <a:off x="41465" y="2799761"/>
        <a:ext cx="10670270" cy="766490"/>
      </dsp:txXfrm>
    </dsp:sp>
    <dsp:sp modelId="{6EBC73AA-393A-48EC-8315-EC57730035BA}">
      <dsp:nvSpPr>
        <dsp:cNvPr id="0" name=""/>
        <dsp:cNvSpPr/>
      </dsp:nvSpPr>
      <dsp:spPr>
        <a:xfrm>
          <a:off x="0" y="3607716"/>
          <a:ext cx="10753200" cy="512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b="0" kern="1200"/>
            <a:t>tvrzení o léčivých vlastnostech jednotlivých složek výrobku, o prokázání jeho účinků v klinických studiích apod.</a:t>
          </a:r>
          <a:endParaRPr lang="cs-CZ" sz="1700" kern="1200"/>
        </a:p>
      </dsp:txBody>
      <dsp:txXfrm>
        <a:off x="0" y="3607716"/>
        <a:ext cx="10753200" cy="51232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BABD97-3737-4CCC-8BAC-3D8BC061CB91}">
      <dsp:nvSpPr>
        <dsp:cNvPr id="0" name=""/>
        <dsp:cNvSpPr/>
      </dsp:nvSpPr>
      <dsp:spPr>
        <a:xfrm>
          <a:off x="0" y="23623"/>
          <a:ext cx="10753200" cy="1316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V rámci registračního procesu se posuzuje dokumentace, ve které budoucí držitel registračního rozhodnutí prokazuje bezpečnost, účinnost a kvalitu přípravku</a:t>
          </a:r>
          <a:endParaRPr lang="cs-CZ" sz="2500" kern="1200"/>
        </a:p>
      </dsp:txBody>
      <dsp:txXfrm>
        <a:off x="64254" y="87877"/>
        <a:ext cx="10624692" cy="1187742"/>
      </dsp:txXfrm>
    </dsp:sp>
    <dsp:sp modelId="{546622D4-261F-4CE9-867F-8A1144957DDF}">
      <dsp:nvSpPr>
        <dsp:cNvPr id="0" name=""/>
        <dsp:cNvSpPr/>
      </dsp:nvSpPr>
      <dsp:spPr>
        <a:xfrm>
          <a:off x="0" y="1411873"/>
          <a:ext cx="10753200" cy="1316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Posuzují se indikace, kontraindikace, dávkování přípravku, klasifikace pro výdej</a:t>
          </a:r>
          <a:endParaRPr lang="cs-CZ" sz="2500" kern="1200"/>
        </a:p>
      </dsp:txBody>
      <dsp:txXfrm>
        <a:off x="64254" y="1476127"/>
        <a:ext cx="10624692" cy="1187742"/>
      </dsp:txXfrm>
    </dsp:sp>
    <dsp:sp modelId="{D275F9D5-C257-4D13-BE6A-1D7A3379A9B7}">
      <dsp:nvSpPr>
        <dsp:cNvPr id="0" name=""/>
        <dsp:cNvSpPr/>
      </dsp:nvSpPr>
      <dsp:spPr>
        <a:xfrm>
          <a:off x="0" y="2800124"/>
          <a:ext cx="10753200" cy="1316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Příbalová informace pro pacienta a návrh textů na obal léčivého přípravku</a:t>
          </a:r>
          <a:endParaRPr lang="cs-CZ" sz="2500" kern="1200"/>
        </a:p>
      </dsp:txBody>
      <dsp:txXfrm>
        <a:off x="64254" y="2864378"/>
        <a:ext cx="10624692" cy="118774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F9CF8D-28BD-4AFB-9040-65332FF4E1E4}">
      <dsp:nvSpPr>
        <dsp:cNvPr id="0" name=""/>
        <dsp:cNvSpPr/>
      </dsp:nvSpPr>
      <dsp:spPr>
        <a:xfrm>
          <a:off x="0" y="76318"/>
          <a:ext cx="10753200" cy="912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b="1" kern="1200" dirty="0"/>
            <a:t>Centralizovaná registrace</a:t>
          </a:r>
          <a:endParaRPr lang="cs-CZ" sz="3900" kern="1200" dirty="0"/>
        </a:p>
      </dsp:txBody>
      <dsp:txXfrm>
        <a:off x="44549" y="120867"/>
        <a:ext cx="10664102" cy="823502"/>
      </dsp:txXfrm>
    </dsp:sp>
    <dsp:sp modelId="{22B19B68-7FEF-4114-AD65-8AD522CE96E4}">
      <dsp:nvSpPr>
        <dsp:cNvPr id="0" name=""/>
        <dsp:cNvSpPr/>
      </dsp:nvSpPr>
      <dsp:spPr>
        <a:xfrm>
          <a:off x="0" y="1101238"/>
          <a:ext cx="10753200" cy="912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b="1" kern="1200" dirty="0"/>
            <a:t>MRP registrace </a:t>
          </a:r>
          <a:r>
            <a:rPr lang="cs-CZ" sz="3900" b="0" kern="1200" dirty="0"/>
            <a:t>- vzájemné uznávání</a:t>
          </a:r>
        </a:p>
      </dsp:txBody>
      <dsp:txXfrm>
        <a:off x="44549" y="1145787"/>
        <a:ext cx="10664102" cy="823502"/>
      </dsp:txXfrm>
    </dsp:sp>
    <dsp:sp modelId="{1D7263F9-0A27-4F93-8625-6243F88624CD}">
      <dsp:nvSpPr>
        <dsp:cNvPr id="0" name=""/>
        <dsp:cNvSpPr/>
      </dsp:nvSpPr>
      <dsp:spPr>
        <a:xfrm>
          <a:off x="0" y="2126158"/>
          <a:ext cx="10753200" cy="912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b="1" kern="1200" dirty="0"/>
            <a:t>DCP registrace </a:t>
          </a:r>
          <a:r>
            <a:rPr lang="cs-CZ" sz="3900" b="0" kern="1200" dirty="0"/>
            <a:t>- Decentralizovaná registrace </a:t>
          </a:r>
        </a:p>
      </dsp:txBody>
      <dsp:txXfrm>
        <a:off x="44549" y="2170707"/>
        <a:ext cx="10664102" cy="823502"/>
      </dsp:txXfrm>
    </dsp:sp>
    <dsp:sp modelId="{D88B700F-C5E5-44B6-8362-5215DFD7DC3A}">
      <dsp:nvSpPr>
        <dsp:cNvPr id="0" name=""/>
        <dsp:cNvSpPr/>
      </dsp:nvSpPr>
      <dsp:spPr>
        <a:xfrm>
          <a:off x="0" y="3151079"/>
          <a:ext cx="10753200" cy="912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b="1" kern="1200" dirty="0"/>
            <a:t>Národní registrace</a:t>
          </a:r>
          <a:endParaRPr lang="cs-CZ" sz="3900" kern="1200" dirty="0"/>
        </a:p>
      </dsp:txBody>
      <dsp:txXfrm>
        <a:off x="44549" y="3195628"/>
        <a:ext cx="10664102" cy="82350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CC5798-1C8A-4215-BA73-C72523602840}">
      <dsp:nvSpPr>
        <dsp:cNvPr id="0" name=""/>
        <dsp:cNvSpPr/>
      </dsp:nvSpPr>
      <dsp:spPr>
        <a:xfrm>
          <a:off x="0" y="14578"/>
          <a:ext cx="10753200" cy="2000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b="0" kern="1200"/>
            <a:t>Hodnocení provádí EMA</a:t>
          </a:r>
          <a:endParaRPr lang="cs-CZ" sz="3800" kern="1200"/>
        </a:p>
      </dsp:txBody>
      <dsp:txXfrm>
        <a:off x="97666" y="112244"/>
        <a:ext cx="10557868" cy="1805368"/>
      </dsp:txXfrm>
    </dsp:sp>
    <dsp:sp modelId="{6374F652-FF37-49AE-B740-1B9B3E58E95F}">
      <dsp:nvSpPr>
        <dsp:cNvPr id="0" name=""/>
        <dsp:cNvSpPr/>
      </dsp:nvSpPr>
      <dsp:spPr>
        <a:xfrm>
          <a:off x="0" y="2124718"/>
          <a:ext cx="10753200" cy="2000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b="0" kern="1200"/>
            <a:t>Registrace, udělována Evropskou komisí, je platná ve všech členských státech EU, v Norsku a na Islandu</a:t>
          </a:r>
          <a:endParaRPr lang="cs-CZ" sz="3800" kern="1200"/>
        </a:p>
      </dsp:txBody>
      <dsp:txXfrm>
        <a:off x="97666" y="2222384"/>
        <a:ext cx="10557868" cy="18053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1.xml"/><Relationship Id="rId3" Type="http://schemas.openxmlformats.org/officeDocument/2006/relationships/diagramLayout" Target="../diagrams/layout30.xml"/><Relationship Id="rId7" Type="http://schemas.openxmlformats.org/officeDocument/2006/relationships/diagramData" Target="../diagrams/data31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0.xml"/><Relationship Id="rId11" Type="http://schemas.microsoft.com/office/2007/relationships/diagramDrawing" Target="../diagrams/drawing31.xml"/><Relationship Id="rId5" Type="http://schemas.openxmlformats.org/officeDocument/2006/relationships/diagramColors" Target="../diagrams/colors30.xml"/><Relationship Id="rId10" Type="http://schemas.openxmlformats.org/officeDocument/2006/relationships/diagramColors" Target="../diagrams/colors31.xml"/><Relationship Id="rId4" Type="http://schemas.openxmlformats.org/officeDocument/2006/relationships/diagramQuickStyle" Target="../diagrams/quickStyle30.xml"/><Relationship Id="rId9" Type="http://schemas.openxmlformats.org/officeDocument/2006/relationships/diagramQuickStyle" Target="../diagrams/quickStyle3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3D4CA4B-46AB-4435-9F99-FC4EAEF871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1C1F8D6-065D-4220-A826-79A9547B3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a registrace léčiv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58ACF7E0-D58E-4F8C-8E01-06207CE63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Jaroslav Divoký</a:t>
            </a:r>
          </a:p>
        </p:txBody>
      </p:sp>
    </p:spTree>
    <p:extLst>
      <p:ext uri="{BB962C8B-B14F-4D97-AF65-F5344CB8AC3E}">
        <p14:creationId xmlns:p14="http://schemas.microsoft.com/office/powerpoint/2010/main" val="1848164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2796A9-7BF3-4C30-9CDA-1554559068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B618A3-8F85-47F5-885E-15074471A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Registrace léčivého přípravku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400D3433-D71D-4FCD-A062-02CCD42FD4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1694014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75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62442A-C363-4BC9-A033-602A8EEB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5A174F0-F110-4446-8DF3-866C70651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registračního řízení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5B4CC3F4-2F70-4ABE-8E67-ED15E14352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85686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0117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7103B8-AB04-4EB6-9021-0B2EE4C37E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C655D7-2D03-4068-B46A-F9C1D9B31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Centralizovaná registrace</a:t>
            </a: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D2DCDD35-287A-4B58-86A8-1266190BD7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039398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9190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0AF79E-DAF5-4C32-8A9C-F3504179FE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50D252-90FC-4C5A-86F2-53312EBF0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MRP registrace </a:t>
            </a:r>
            <a:r>
              <a:rPr lang="cs-CZ" b="0" dirty="0"/>
              <a:t>- vzájemné uznávání</a:t>
            </a:r>
            <a:br>
              <a:rPr lang="cs-CZ" b="0" dirty="0"/>
            </a:b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8B9CF891-A47A-4A3A-AB2E-E482B8F644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4760553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7957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78190C-96BD-4221-AF01-A7B34E01BD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5384C7B-8F07-4DBB-A0B2-0CC082D5A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DCP registrace </a:t>
            </a:r>
            <a:r>
              <a:rPr lang="cs-CZ" b="0" dirty="0"/>
              <a:t>- Decentralizovaná registrace </a:t>
            </a:r>
            <a:br>
              <a:rPr lang="cs-CZ" b="0" dirty="0"/>
            </a:b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1BD45A9F-EEF4-4071-B5CF-EBB668CB6B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4518161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3945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5BCA82-47FE-4E01-9F2C-E7F1247FAD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91D2473-6E49-4562-A8BA-95ADF7674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Národní registrace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C481F99B-879B-447F-A591-E3EDE46FE6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064050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742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F0D75A-9AB1-42A5-9240-EAB2D44398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82A74-59DD-40E0-B7FD-34D75E4A8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Registrace originálního léčiva</a:t>
            </a: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8BDC0AA6-46B3-4B95-A685-2E07617120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0184400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5728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45EBA55-A031-40D0-AAF1-F97AB84D8D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1A2FDC-0E1F-421F-A7C4-8F10DA00C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Registrace generického léčiv</a:t>
            </a: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284D0950-CBF5-4227-B560-07946B89B0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2164302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3170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047F75-2F12-4855-9F3B-83FEDC7F0D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A6C00D-0C13-4427-828E-2D9B114E6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Registrace dlouhodobě používaných léčiv</a:t>
            </a: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BCFE7234-65C3-438F-8059-C0E1839FF2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29460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33267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E00F2F-8711-4C47-8985-63BAC780D5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6C26CA-4B45-4C18-ADE3-E2BD15480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Registrace léčivého přípravku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F1F6649A-657A-4B24-A398-BC84697C61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720138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5397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36256BE-6B0F-4C76-A1F5-501E3E71C3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8183E0-F523-4945-8E78-07C23B670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orgány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FBC8D822-9DC6-46FB-B3BC-4DDCC8A4C5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9109376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27308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AE26DF-C548-44C1-A7BF-45C4D79240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10306BED-C57A-45BE-8122-206867CA1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nového léčiva</a:t>
            </a:r>
          </a:p>
        </p:txBody>
      </p:sp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952E3B58-1F46-48F1-9C53-0ABF6F2217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4313811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01946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40AE8B-1978-4C80-8A96-A5EF85881F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C0FFA7-AEB3-4928-82E1-E4E7A81B2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nového léčiva od vlastního vývoje po registraci a užití v klinické praxi</a:t>
            </a:r>
          </a:p>
        </p:txBody>
      </p:sp>
      <p:pic>
        <p:nvPicPr>
          <p:cNvPr id="11" name="Zástupný obsah 10">
            <a:extLst>
              <a:ext uri="{FF2B5EF4-FFF2-40B4-BE49-F238E27FC236}">
                <a16:creationId xmlns:a16="http://schemas.microsoft.com/office/drawing/2014/main" id="{BDF83AC0-6F8D-4F44-B6C0-7A3ADEDB32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9931" y="2104705"/>
            <a:ext cx="10752138" cy="3671799"/>
          </a:xfrm>
        </p:spPr>
      </p:pic>
      <p:sp>
        <p:nvSpPr>
          <p:cNvPr id="12" name="Obdélník 11">
            <a:extLst>
              <a:ext uri="{FF2B5EF4-FFF2-40B4-BE49-F238E27FC236}">
                <a16:creationId xmlns:a16="http://schemas.microsoft.com/office/drawing/2014/main" id="{8FBC32EB-8F93-4BE9-8557-BCB420DA2EE5}"/>
              </a:ext>
            </a:extLst>
          </p:cNvPr>
          <p:cNvSpPr/>
          <p:nvPr/>
        </p:nvSpPr>
        <p:spPr bwMode="auto">
          <a:xfrm>
            <a:off x="11329261" y="2030278"/>
            <a:ext cx="302217" cy="38203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37248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374923-69BE-4173-BAF4-A2B0A83F05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87C000-02DC-4051-8C06-3120278B0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Preklinická fáze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78897979-1108-4233-B360-61411BE3B7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660733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87788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B0DCDC-FDF3-40CB-AEAE-3B3655B22C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479FE2-C011-4B21-AD2A-AD56A4EC8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Klinická fáze - In homo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DF029A0E-E49A-4A9F-9CED-258E698F99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067351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74685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AC4C1A-68CA-4A99-B818-6B751FD2B8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1C93001-7220-4CB8-9FFC-033A32EAF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I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C0293058-01D4-4FCD-8219-6F13A2E4FC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6140574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10429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B98C46-B1BD-43FA-91CD-BDE74407F6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284289-A53F-48EB-B75E-8809F7B55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I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2A31E20A-9CEA-43FA-ABAC-347A4C53F0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74530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44692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A95C56-02B9-442E-A349-81CF7EB65F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54BE0A-2A31-4EAF-837E-C671D1EBD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II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310DCD59-2D0D-46DB-8622-A1CBB8273C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5848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8658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03777C-8CC7-42CC-8E87-98DA08E816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34B9A6-1F9F-44B7-9B68-6FF7961EF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III (základ evidence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medicine</a:t>
            </a:r>
            <a:r>
              <a:rPr lang="cs-CZ" dirty="0"/>
              <a:t>)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3E342D28-C625-418E-A608-D8792AA310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401434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60213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32799D-71A6-4A5E-BFE8-85D4D2E29D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5AA41B3-27B6-4467-90CC-CB4F1D741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III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7565DB59-0765-4144-875B-0229534F04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2717111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84584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0829DA-A547-4AC4-860E-6100811AA3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B2AF40-ABE6-4EE5-B402-FF7862C0D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9871C75D-C9D2-4CE6-BACA-49CDCB642C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930" y="1692275"/>
            <a:ext cx="5645727" cy="4140200"/>
          </a:xfrm>
        </p:spPr>
      </p:pic>
    </p:spTree>
    <p:extLst>
      <p:ext uri="{BB962C8B-B14F-4D97-AF65-F5344CB8AC3E}">
        <p14:creationId xmlns:p14="http://schemas.microsoft.com/office/powerpoint/2010/main" val="3462875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46AD21-E797-477F-8472-BEF96D2FD4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73653F55-97BB-4649-9E52-03619B2D4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Komplexní právní úprava léčivých přípravků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09982EA8-E030-49AC-84FC-A723E3186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900" dirty="0"/>
              <a:t>Směrnice Evropského parlamentu a Rady 2001/83/ES ze dne 6. listopadu 2001 o kodexu Společenství týkajícím se humánních léčivých přípravků, ve znění směrnice 2002/98/ES, směrnice 2003/63/ES, směrnice 2004/24/ES, směrnice 2004/27/ES, nařízení Evropského parlamentu a Rady (ES) č. 1901/2006, nařízení Evropského parlamentu a Rady (ES) č. 1394/2007, směrnice 2008/29/ES, směrnice 2009/53/ES, směrnice 2009/120/ES. </a:t>
            </a:r>
          </a:p>
          <a:p>
            <a:pPr>
              <a:lnSpc>
                <a:spcPct val="100000"/>
              </a:lnSpc>
            </a:pPr>
            <a:r>
              <a:rPr lang="cs-CZ" sz="900" dirty="0"/>
              <a:t>Směrnice Evropského parlamentu a Rady 2001/20/ES ze dne 4. dubna 2001 o sbližování právních a správních předpisů členských států týkajících se zavedení správné klinické praxe při provádění klinických hodnocení humánních léčivých přípravků, ve znění nařízení Evropského parlamentu a Rady (ES) č. 1901/2006. </a:t>
            </a:r>
          </a:p>
          <a:p>
            <a:pPr>
              <a:lnSpc>
                <a:spcPct val="100000"/>
              </a:lnSpc>
            </a:pPr>
            <a:r>
              <a:rPr lang="cs-CZ" sz="900" dirty="0"/>
              <a:t>Směrnice Komise 2005/28/ES ze dne 9. dubna 2005, kterou se stanoví zásady a podrobné pokyny pro správnou klinickou praxi týkající se hodnocených humánních léčivých přípravků a také požadavky na povolení výroby či dovozu takových přípravků. </a:t>
            </a:r>
          </a:p>
          <a:p>
            <a:pPr>
              <a:lnSpc>
                <a:spcPct val="100000"/>
              </a:lnSpc>
            </a:pPr>
            <a:r>
              <a:rPr lang="cs-CZ" sz="900" dirty="0"/>
              <a:t>Směrnice Komise 2003/94/ES ze dne 8. října 2003, kterou se stanoví zásady a pokyny pro správnou výrobní praxi, pokud jde o humánní léčivé přípravky a hodnocené humánní léčivé přípravky. </a:t>
            </a:r>
          </a:p>
          <a:p>
            <a:pPr>
              <a:lnSpc>
                <a:spcPct val="100000"/>
              </a:lnSpc>
            </a:pPr>
            <a:r>
              <a:rPr lang="cs-CZ" sz="900" dirty="0"/>
              <a:t>K provedení Směrnice Evropského parlamentu a Rady 2002/98/ES ze dne 27. ledna 2003, kterou se stanoví standardy jakosti a bezpečnosti pro odběr, zkoušení, zpracování, skladování a distribuci lidské krve a krevních složek a kterou se mění směrnice 2001/83/ES byly vydány prováděcí směrnice: </a:t>
            </a:r>
          </a:p>
          <a:p>
            <a:pPr>
              <a:lnSpc>
                <a:spcPct val="100000"/>
              </a:lnSpc>
            </a:pPr>
            <a:r>
              <a:rPr lang="cs-CZ" sz="900" dirty="0">
                <a:effectLst/>
              </a:rPr>
              <a:t>Směrnice Komise 2004/33/ES ze dne 22. března 2004, kterou se provádí směrnice Evropského parlamentu a Rady 2002/98/ES, pokud jde o určité technické požadavky na krev a krevní složky. </a:t>
            </a:r>
          </a:p>
          <a:p>
            <a:pPr>
              <a:lnSpc>
                <a:spcPct val="100000"/>
              </a:lnSpc>
            </a:pPr>
            <a:r>
              <a:rPr lang="cs-CZ" sz="900" dirty="0">
                <a:effectLst/>
              </a:rPr>
              <a:t>Směrnice Komise 2005/61/ES ze dne 30. září 2005, kterou se provádí směrnice Evropského parlamentu a Rady 2002/98/ES, pokud jde o požadavky na sledovatelnost a oznamování závažných nežádoucích reakcí a událostí. </a:t>
            </a:r>
          </a:p>
          <a:p>
            <a:pPr>
              <a:lnSpc>
                <a:spcPct val="100000"/>
              </a:lnSpc>
            </a:pPr>
            <a:r>
              <a:rPr lang="cs-CZ" sz="900" dirty="0">
                <a:effectLst/>
              </a:rPr>
              <a:t>Směrnice Komise 2005/62/ES ze dne 30. září 2005, kterou se provádí směrnice Evropského parlamentu a Rady 2002/98/ES, pokud jde o standardy a specifikace Společenství vztahující se k systému jakosti pro transfuzní zařízení. </a:t>
            </a:r>
          </a:p>
          <a:p>
            <a:pPr>
              <a:lnSpc>
                <a:spcPct val="100000"/>
              </a:lnSpc>
            </a:pPr>
            <a:r>
              <a:rPr lang="cs-CZ" sz="900" dirty="0"/>
              <a:t>Směrnice Evropského parlamentu a Rady 2004/9/ES ze dne 11. února 2004 o inspekci a ověřování správné laboratorní praxe (SLP). </a:t>
            </a:r>
          </a:p>
          <a:p>
            <a:pPr>
              <a:lnSpc>
                <a:spcPct val="100000"/>
              </a:lnSpc>
            </a:pPr>
            <a:r>
              <a:rPr lang="cs-CZ" sz="900" dirty="0"/>
              <a:t>Směrnice Evropského parlamentu a Rady 2004/10/ES ze dne 11. února 2004 o harmonizaci právních a správních předpisů týkajících se zásad správné laboratorní praxe a ověřování použití těchto zásad u zkoušek prováděných s chemickými látkami. </a:t>
            </a:r>
          </a:p>
          <a:p>
            <a:pPr>
              <a:lnSpc>
                <a:spcPct val="100000"/>
              </a:lnSpc>
            </a:pPr>
            <a:r>
              <a:rPr lang="cs-CZ" sz="900" dirty="0"/>
              <a:t>Směrnice Rady 2001/18/ES ze dne 12. března 2001 o záměrném uvolňování geneticky modifikovaných organismů do životního prostředí, která zrušuje směrnici Rady 90/220/EHS. </a:t>
            </a:r>
          </a:p>
          <a:p>
            <a:pPr>
              <a:lnSpc>
                <a:spcPct val="100000"/>
              </a:lnSpc>
            </a:pPr>
            <a:r>
              <a:rPr lang="cs-CZ" sz="900" dirty="0"/>
              <a:t>Směrnice Komise 2010/84/ES ze dne 15. prosince 2010, kterou se mění směrnice 2001/83/ES pokud jde o </a:t>
            </a:r>
            <a:r>
              <a:rPr lang="cs-CZ" sz="900" dirty="0" err="1"/>
              <a:t>farmakovigilanci</a:t>
            </a:r>
            <a:r>
              <a:rPr lang="cs-CZ" sz="900" dirty="0"/>
              <a:t> </a:t>
            </a:r>
          </a:p>
          <a:p>
            <a:pPr>
              <a:lnSpc>
                <a:spcPct val="100000"/>
              </a:lnSpc>
            </a:pPr>
            <a:r>
              <a:rPr lang="cs-CZ" sz="900" dirty="0"/>
              <a:t>Směrnice Evropského parlamentu a Rady 2011/62/EU ze dne 8. června 2011, kterou se mění směrnice 2001/83ED, pokud jde o zabránění vstupu padělaných LP do legálního dodavatelského řetězce </a:t>
            </a:r>
          </a:p>
          <a:p>
            <a:pPr>
              <a:lnSpc>
                <a:spcPct val="100000"/>
              </a:lnSpc>
            </a:pPr>
            <a:r>
              <a:rPr lang="cs-CZ" sz="900" dirty="0"/>
              <a:t>Směrnice Evropského parlamentu a Rady 2012/26/EU ze dne 25. října 2012, kterou se mění směrnice 2001/83/ES, pokud jde o </a:t>
            </a:r>
            <a:r>
              <a:rPr lang="cs-CZ" sz="900" dirty="0" err="1"/>
              <a:t>farmakovigilanci</a:t>
            </a:r>
            <a:r>
              <a:rPr lang="cs-CZ" sz="900" dirty="0"/>
              <a:t> </a:t>
            </a:r>
          </a:p>
          <a:p>
            <a:pPr>
              <a:lnSpc>
                <a:spcPct val="100000"/>
              </a:lnSpc>
            </a:pPr>
            <a:r>
              <a:rPr lang="cs-CZ" sz="900" dirty="0"/>
              <a:t>Směrnice Evropského Parlamentu a Rady 2005/29/ES ze dne 11. května 2005 o nekalých obchodních praktikách vůči spotřebitelům na vnitřním trhu a o změně směrnice Rady 84/450/EHS, směrnic Evropského parlamentu a Rady 97/7/ES, 98/27/ES a 2002/65/ES a nařízení Evropského parlamentu a Rady (ES) č. 2006/2004 </a:t>
            </a:r>
          </a:p>
          <a:p>
            <a:pPr>
              <a:lnSpc>
                <a:spcPct val="100000"/>
              </a:lnSpc>
            </a:pPr>
            <a:r>
              <a:rPr lang="cs-CZ" sz="900" dirty="0"/>
              <a:t>Směrnice Evropského Parlamentu a Rady 2011/24/EU ze dne 9. března 2011 o uplatňování práv pacientů v přeshraniční zdravotní péči </a:t>
            </a:r>
          </a:p>
          <a:p>
            <a:pPr>
              <a:lnSpc>
                <a:spcPct val="100000"/>
              </a:lnSpc>
            </a:pPr>
            <a:r>
              <a:rPr lang="cs-CZ" sz="900" dirty="0"/>
              <a:t>Prováděcí směrnice Komise 2012/52/EU ze dne 20. prosince 2012, kterou se stanoví opatření k usnadnění uznávání lékařských předpisů vystavených v jiném členském státě </a:t>
            </a:r>
          </a:p>
          <a:p>
            <a:pPr>
              <a:lnSpc>
                <a:spcPct val="100000"/>
              </a:lnSpc>
            </a:pPr>
            <a:r>
              <a:rPr lang="cs-CZ" sz="900" dirty="0"/>
              <a:t>Směrnice Komise (EU) 2015/565 ze dne 8. dubna 2015, kterou se mění směrnice 2006/86/ES, pokud jde o některé technické požadavky na kódování lidských tkání a buněk . </a:t>
            </a:r>
          </a:p>
          <a:p>
            <a:pPr>
              <a:lnSpc>
                <a:spcPct val="100000"/>
              </a:lnSpc>
            </a:pPr>
            <a:r>
              <a:rPr lang="cs-CZ" sz="900" dirty="0"/>
              <a:t>Směrnice Komise (EU) 2015/566 ze dne 8. dubna 2015, kterou se provádí směrnice 2004/23/ES, pokud jde o postupy pro ověřování rovnocenných jakostních a bezpečnostních norem pro dovážené tkáně a buňky. </a:t>
            </a:r>
          </a:p>
          <a:p>
            <a:pPr>
              <a:lnSpc>
                <a:spcPct val="100000"/>
              </a:lnSpc>
            </a:pPr>
            <a:r>
              <a:rPr lang="cs-CZ" sz="900" dirty="0"/>
              <a:t>Směrnice Evropského parlamentu a Rady 2009/35/ES ze dne 23. dubna 2009 o barvivech, která mohou být přidávána do léčivých přípravků </a:t>
            </a:r>
          </a:p>
        </p:txBody>
      </p:sp>
    </p:spTree>
    <p:extLst>
      <p:ext uri="{BB962C8B-B14F-4D97-AF65-F5344CB8AC3E}">
        <p14:creationId xmlns:p14="http://schemas.microsoft.com/office/powerpoint/2010/main" val="22037805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9FA54E-8BFA-4C72-9469-8F614D5B25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46C873-62DF-4829-B2AF-E8AD33EB0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8BF82C69-2D22-4A15-A84B-DAD4B44418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1030677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28427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33D13E0-30CE-471F-A7BD-70010A9853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B7789E-6116-466B-B385-CF6AA8D6D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IV – Poregistrační klinická studie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0561C64E-D361-4366-BCD8-46B1E3D588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349618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9598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08782B4-67BC-4532-BFC6-1CBCCF77A5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EDC47D-BA8E-4A42-8255-0FB3D76C4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Poregistrační studie bezpečnosti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89A4149-8FD3-4BE9-A21E-06FA9FD4B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vyhodnocení možných rizik nového léčivého přípravku zejména z hlediska bezpečnosti</a:t>
            </a:r>
          </a:p>
          <a:p>
            <a:r>
              <a:rPr lang="cs-CZ" u="sng" dirty="0"/>
              <a:t>Nesmí</a:t>
            </a:r>
            <a:r>
              <a:rPr lang="cs-CZ" dirty="0"/>
              <a:t> představovat skrytý nástroj marketingu a nemá vést ke zvýšení předepisování a užívání nového léku</a:t>
            </a:r>
          </a:p>
          <a:p>
            <a:r>
              <a:rPr lang="cs-CZ" dirty="0"/>
              <a:t>musí zahrnovat určitý výzkumný plán a je nutné je předem ohlásit na SÚKL</a:t>
            </a:r>
          </a:p>
          <a:p>
            <a:r>
              <a:rPr lang="cs-CZ" dirty="0"/>
              <a:t>Mírnější regulace než Fáze I až IV</a:t>
            </a:r>
          </a:p>
        </p:txBody>
      </p:sp>
    </p:spTree>
    <p:extLst>
      <p:ext uri="{BB962C8B-B14F-4D97-AF65-F5344CB8AC3E}">
        <p14:creationId xmlns:p14="http://schemas.microsoft.com/office/powerpoint/2010/main" val="1012159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A28676-65C8-4BDF-A659-0210BD9995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21643A-F431-4C8F-BBEA-90573AFCC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037AC363-601C-4866-9578-663B0ACC29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736" y="1648528"/>
            <a:ext cx="10206528" cy="3560944"/>
          </a:xfrm>
        </p:spPr>
      </p:pic>
    </p:spTree>
    <p:extLst>
      <p:ext uri="{BB962C8B-B14F-4D97-AF65-F5344CB8AC3E}">
        <p14:creationId xmlns:p14="http://schemas.microsoft.com/office/powerpoint/2010/main" val="19482464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A1AA30-4786-4A48-B981-6712D72D4D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FB2196-E8D3-4458-A3D2-4F0665AB2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Název léčivého přípravku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1AE75BB2-00B2-4AAE-AB05-F6EAD41F79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6296333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7402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2326E8D-42DB-490F-84FD-1784FDF633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D03A06-4878-4794-BD68-DE5C668E8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Název léčivého přípravku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87DCDBA-E22E-4877-8B05-AF31E36454D0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Smyšlený název </a:t>
            </a:r>
          </a:p>
          <a:p>
            <a:pPr lvl="1"/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Přijatelný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Parhau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1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ení zaměnitelný s názvem jiného léčivého přípravku neodporuje složení ani léčivým účinkům přípravku, není zavádějící ve vztahu k cílové skupině pacientů, nemá reklamní charakter </a:t>
            </a:r>
          </a:p>
          <a:p>
            <a:pPr lvl="2"/>
            <a:endParaRPr lang="cs-CZ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cs-CZ" u="sng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Nepřijatelný</a:t>
            </a: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Parsuper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24000" lvl="1" indent="0"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4000" lvl="1" indent="0">
              <a:buNone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Název není smyšlený, obsahuje významové slovo SUPER, které může mít navíc reklamní charakter 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ED7EC83-A94D-4699-A492-CC617F04FD8C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Běžný název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Jedná-li se o název založený na běžném názvu, musí být pro jednoznačnou identifikaci přípravku vždy doprovázen identifikátorem držitele rozhodnutí o registraci („MAH“)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Přijatelný -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Paracetamol </a:t>
            </a:r>
            <a:r>
              <a:rPr lang="cs-CZ" b="0" i="0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MAH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marL="72000" indent="0">
              <a:buNone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existuje </a:t>
            </a:r>
            <a:r>
              <a:rPr lang="cs-CZ" sz="2000" b="0" dirty="0">
                <a:latin typeface="Calibri" panose="020F0502020204030204" pitchFamily="34" charset="0"/>
                <a:cs typeface="Calibri" panose="020F0502020204030204" pitchFamily="34" charset="0"/>
              </a:rPr>
              <a:t>mezinárodní nechráněný název </a:t>
            </a:r>
          </a:p>
          <a:p>
            <a:pPr marL="72000" indent="0">
              <a:buNone/>
            </a:pPr>
            <a:endParaRPr lang="cs-CZ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Nepřijatelný -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Paracetamol</a:t>
            </a:r>
            <a:endParaRPr lang="cs-CZ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buNone/>
            </a:pPr>
            <a:r>
              <a:rPr lang="cs-CZ" sz="1800" b="0" dirty="0">
                <a:latin typeface="Calibri" panose="020F0502020204030204" pitchFamily="34" charset="0"/>
                <a:cs typeface="Calibri" panose="020F0502020204030204" pitchFamily="34" charset="0"/>
              </a:rPr>
              <a:t>mezinárodní nechráněný název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bez uvedení MAH</a:t>
            </a:r>
          </a:p>
          <a:p>
            <a:pPr lvl="1"/>
            <a:endParaRPr lang="cs-CZ" sz="1200" u="sng" dirty="0"/>
          </a:p>
          <a:p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/>
            <a:endParaRPr lang="cs-CZ" sz="105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0655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82C5BB-CCE9-434A-A50F-1BA0CD0EF0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759BE8F2-5BAE-4B8C-B930-4C60B4382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Databáze léků</a:t>
            </a:r>
          </a:p>
        </p:txBody>
      </p:sp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EBF80DF8-282C-4BA9-8287-B7A990B626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516581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53206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29583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5C8F8C-55BE-430D-8B59-EF6FA4E26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Informovaný souhlas s účastí ve studii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C0CE4D-4531-4143-8138-68644EACA6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8410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CDC9F0-B9CD-447D-A0C1-8C7C042A31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021D7DB0-E2C7-4590-99E6-AEE0D891F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Informovaný souhlas</a:t>
            </a:r>
          </a:p>
        </p:txBody>
      </p:sp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F48132A6-FEDB-428D-A6CF-DC536FD14A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2894006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6129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46AD21-E797-477F-8472-BEF96D2FD4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73653F55-97BB-4649-9E52-03619B2D4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Komplexní právní úprava léčivých přípravků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09982EA8-E030-49AC-84FC-A723E3186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800" dirty="0"/>
              <a:t>Nařízení Evropského parlamentu a Rady (ES) č. 726/2004 ze dne 31. března 2004, kterým se stanoví postupy Společenství pro registraci a dozor nad humánními a veterinárními léčivými přípravky a kterým se zakládá Evropská léková agentura, ve znění nařízení Evropského parlamentu a Rady (ES) č.1901/2006. </a:t>
            </a:r>
          </a:p>
          <a:p>
            <a:pPr>
              <a:lnSpc>
                <a:spcPct val="100000"/>
              </a:lnSpc>
            </a:pPr>
            <a:r>
              <a:rPr lang="cs-CZ" sz="800" dirty="0"/>
              <a:t>Nařízení Komise (ES) č. 658/2007 ze dne 14. června 2007 o pokutách za nesplnění některých povinností v souvislosti s registracemi udělenými podle nařízení č. 726/2004.   </a:t>
            </a:r>
          </a:p>
          <a:p>
            <a:pPr>
              <a:lnSpc>
                <a:spcPct val="100000"/>
              </a:lnSpc>
            </a:pPr>
            <a:r>
              <a:rPr lang="cs-CZ" sz="800" dirty="0"/>
              <a:t>Nařízení Evropského parlamentu a Rady (ES) č.1901/2006 ze dne 12. prosince 2006 o léčivých přípravcích pro pediatrické použití a o změně nařízení (EHS) č.1768/92, směrnice 2001/20/ES, směrnice 2001/83/ES a nařízení (ES)č.726/2004. </a:t>
            </a:r>
          </a:p>
          <a:p>
            <a:pPr>
              <a:lnSpc>
                <a:spcPct val="100000"/>
              </a:lnSpc>
            </a:pPr>
            <a:r>
              <a:rPr lang="cs-CZ" sz="800" dirty="0"/>
              <a:t>Nařízení Rady (ES) č.141/2000 ze dne 16. prosince 1999 o léčivých přípravcích pro vzácná onemocnění. </a:t>
            </a:r>
          </a:p>
          <a:p>
            <a:pPr>
              <a:lnSpc>
                <a:spcPct val="100000"/>
              </a:lnSpc>
            </a:pPr>
            <a:r>
              <a:rPr lang="cs-CZ" sz="800" dirty="0"/>
              <a:t>Nařízením Komise (ES) č.1234/2008, o posuzování změn registrace humánních a veterinárních léčivých </a:t>
            </a:r>
            <a:r>
              <a:rPr lang="cs-CZ" sz="800" dirty="0" err="1"/>
              <a:t>přípravků,ve</a:t>
            </a:r>
            <a:r>
              <a:rPr lang="cs-CZ" sz="800" dirty="0"/>
              <a:t> znění nařízení Komise (EU) č. 712/2012 ze dne 3. srpna 2012, kterým se mění nařízení (ES) č.1234/2008 o posuzování změn registrací humánních a veterinárních léčivých přípravků </a:t>
            </a:r>
          </a:p>
          <a:p>
            <a:pPr>
              <a:lnSpc>
                <a:spcPct val="100000"/>
              </a:lnSpc>
            </a:pPr>
            <a:r>
              <a:rPr lang="cs-CZ" sz="800" dirty="0"/>
              <a:t>Nařízení Evropského parlamentu a Rady (ES) č.1394/2007 (32007R1394), ze 13. listopadu 2007 o léčivých přípravcích pro moderní terapii a o změně směrnice 2001/83/ES a nařízení (ES) č. 726/2004. </a:t>
            </a:r>
          </a:p>
          <a:p>
            <a:pPr>
              <a:lnSpc>
                <a:spcPct val="100000"/>
              </a:lnSpc>
            </a:pPr>
            <a:r>
              <a:rPr lang="cs-CZ" sz="800" dirty="0"/>
              <a:t>Nařízení Evropského parlamentu a Rady (ES)  č. 850/2004 (32004R0850), o perzistentních organických znečišťujících látkách a o změně směrnice  79/117/EHS. </a:t>
            </a:r>
          </a:p>
          <a:p>
            <a:pPr>
              <a:lnSpc>
                <a:spcPct val="100000"/>
              </a:lnSpc>
            </a:pPr>
            <a:r>
              <a:rPr lang="cs-CZ" sz="800" dirty="0"/>
              <a:t>Nařízení Evropského parlamentu a Rady (EU)  č. 2016/793 (32016R0793) ze dne 11. května 2016, k zamezení přesměrování obchodu s </a:t>
            </a:r>
            <a:r>
              <a:rPr lang="cs-CZ" sz="800" dirty="0" err="1"/>
              <a:t>něktrými</a:t>
            </a:r>
            <a:r>
              <a:rPr lang="cs-CZ" sz="800" dirty="0"/>
              <a:t> klíčovými léky do Evropské unie. </a:t>
            </a:r>
          </a:p>
          <a:p>
            <a:pPr>
              <a:lnSpc>
                <a:spcPct val="100000"/>
              </a:lnSpc>
            </a:pPr>
            <a:r>
              <a:rPr lang="cs-CZ" sz="800" dirty="0"/>
              <a:t>Nařízení Komise (ES) č. 847/2000 (32000R0847), kterým se stanoví prováděcí pravidla ke kritériím pro stanovení léčivého přípravku jako léčivého přípravku pro vzácná onemocnění a definice pojmů "podobný léčivý přípravek" a "klinická  nadřazenost". </a:t>
            </a:r>
          </a:p>
          <a:p>
            <a:pPr>
              <a:lnSpc>
                <a:spcPct val="100000"/>
              </a:lnSpc>
            </a:pPr>
            <a:r>
              <a:rPr lang="cs-CZ" sz="800" dirty="0"/>
              <a:t>Nařízení Komise (ES) č. 2141/96 (31996R2141), o posuzování žádosti o převod rozhodnutí o registraci léčivého přípravku spadajícího do oblasti působnosti nařízení Rady (ES) č. 2309/93. </a:t>
            </a:r>
          </a:p>
          <a:p>
            <a:pPr>
              <a:lnSpc>
                <a:spcPct val="100000"/>
              </a:lnSpc>
            </a:pPr>
            <a:r>
              <a:rPr lang="cs-CZ" sz="800" dirty="0"/>
              <a:t>Nařízení Komise (ES) č.1662/95 (31995R1662), kterým se stanoví některá prováděcí pravidla k rozhodovacím postupům Společenství ve věci registrace humánních a veterinárních léčivých přípravků. </a:t>
            </a:r>
          </a:p>
          <a:p>
            <a:pPr>
              <a:lnSpc>
                <a:spcPct val="100000"/>
              </a:lnSpc>
            </a:pPr>
            <a:r>
              <a:rPr lang="cs-CZ" sz="800" dirty="0"/>
              <a:t>Nařízení Komise (ES) č. 540/95 (31995R0540), kterým se stanoví způsob hlášení podezření na neočekávané nežádoucí účinky humánních nebo veterinárních léčivých přípravků registrovaných podle ustanovení nařízení Rady (EHS) č. 2309/93, které nejsou závažné, ať jsou zjištěny ve Společenství, nebo ve třetí zemi. </a:t>
            </a:r>
          </a:p>
          <a:p>
            <a:pPr>
              <a:lnSpc>
                <a:spcPct val="100000"/>
              </a:lnSpc>
            </a:pPr>
            <a:r>
              <a:rPr lang="cs-CZ" sz="800" dirty="0"/>
              <a:t>Nařízení Rady (ES) č. 297/95 (31995R0297),o poplatcích, které se platí Evropské agentuře pro hodnocení léčivých přípravků. </a:t>
            </a:r>
          </a:p>
          <a:p>
            <a:pPr>
              <a:lnSpc>
                <a:spcPct val="100000"/>
              </a:lnSpc>
            </a:pPr>
            <a:r>
              <a:rPr lang="cs-CZ" sz="800" dirty="0"/>
              <a:t>Nařízení Evropského parlamentu a Rady (ES) č. 469/2009 (32009R0469), o dodatkových ochranných osvědčeních pro léčivé přípravky. </a:t>
            </a:r>
          </a:p>
          <a:p>
            <a:pPr>
              <a:lnSpc>
                <a:spcPct val="100000"/>
              </a:lnSpc>
            </a:pPr>
            <a:r>
              <a:rPr lang="cs-CZ" sz="800" dirty="0"/>
              <a:t>Nařízení Evropského parlamentu a Rady (EU) č.536/2014 (32014R0536), o klinických hodnoceních humánních léčivých přípravků a o zrušení směrnice 2001/20/ES (nařízení dosud není účinné) </a:t>
            </a:r>
          </a:p>
          <a:p>
            <a:pPr>
              <a:lnSpc>
                <a:spcPct val="100000"/>
              </a:lnSpc>
            </a:pPr>
            <a:r>
              <a:rPr lang="cs-CZ" sz="800" dirty="0"/>
              <a:t>Prováděcí nařízení Komise (EU) č. 2017/556 ze dne 24. března 2017 o podrobných pravidlech pro provádění inspekčních postupů správné klinické praxe podle nařízení Evropského parlamentu a Rady (EU) č. 536/2014 (nařízení dosud není účinné) </a:t>
            </a:r>
          </a:p>
          <a:p>
            <a:pPr>
              <a:lnSpc>
                <a:spcPct val="100000"/>
              </a:lnSpc>
            </a:pPr>
            <a:r>
              <a:rPr lang="cs-CZ" sz="800" dirty="0"/>
              <a:t>Nařízení Komise v přenesené  pravomoci (EU) č.1252/2014 (32014R1252), doplňující směrnici Evropského parlamentu a Rady 2001/83/ES, pokud jde o zásady a pokyny správné výrobní praxe pro účinné látky pro humánní léčivé přípravky </a:t>
            </a:r>
          </a:p>
          <a:p>
            <a:pPr>
              <a:lnSpc>
                <a:spcPct val="100000"/>
              </a:lnSpc>
            </a:pPr>
            <a:r>
              <a:rPr lang="cs-CZ" sz="800" dirty="0"/>
              <a:t>Prováděcí Nařízení Komise (EU) č. 699/2014 ze dne 24. června 2014 o designu společného loga označujícího osoby nabízející léčivé přípravky k prodeji veřejnosti na dálku a o technických, elektronických a kódovacích požadavcích k ověření jeho pravosti </a:t>
            </a:r>
          </a:p>
          <a:p>
            <a:pPr>
              <a:lnSpc>
                <a:spcPct val="100000"/>
              </a:lnSpc>
            </a:pPr>
            <a:r>
              <a:rPr lang="cs-CZ" sz="800" dirty="0"/>
              <a:t>Nařízení Evropského parlamentu a Rady (ES) č. 273/2004 ze dne 11. února 2004 o prekursorech drog. </a:t>
            </a:r>
          </a:p>
          <a:p>
            <a:pPr>
              <a:lnSpc>
                <a:spcPct val="100000"/>
              </a:lnSpc>
            </a:pPr>
            <a:r>
              <a:rPr lang="cs-CZ" sz="800" dirty="0"/>
              <a:t>Nařízení Rady (ES) č. 111/2005 ze dne 22. prosince 2004, kterým se stanoví pravidla pro sledování obchodu s prekursory drog mezi Společenstvím a třetími zeměmi. </a:t>
            </a:r>
          </a:p>
          <a:p>
            <a:pPr>
              <a:lnSpc>
                <a:spcPct val="100000"/>
              </a:lnSpc>
            </a:pPr>
            <a:r>
              <a:rPr lang="cs-CZ" sz="800" dirty="0"/>
              <a:t>Nařízení Komise (EU) č. 2015/1011 ze dne 24. dubna 2015, kterým se doplňuje nařízení Evropského parlamentu a Rady (ES) č. 273/2004 o prekursorech drog a nařízení Rady (ES) č. 111/2005, kterým se stanoví pravidla pro sledování obchodu s prekursory drog mezi Unií a třetími zeměmi, a kterým se zrušuje nařízení Komise (ES) č. 1277/2005. </a:t>
            </a:r>
          </a:p>
          <a:p>
            <a:pPr>
              <a:lnSpc>
                <a:spcPct val="100000"/>
              </a:lnSpc>
            </a:pPr>
            <a:r>
              <a:rPr lang="cs-CZ" sz="800" dirty="0"/>
              <a:t>Nařízení Komise v přenesené pravomoci (EU) č. 357/2014 ze dne 3. února 2014, kterým se doplňuje směrnice Evropského parlamentu a Rady 2001/83/ES a  nařízení Evropského parlamentu a Rady (ES) č. 726/2004, pokud jde situace, kdy mohou být vyžadovány poregistrační studie účinnosti  </a:t>
            </a:r>
          </a:p>
          <a:p>
            <a:pPr>
              <a:lnSpc>
                <a:spcPct val="100000"/>
              </a:lnSpc>
            </a:pPr>
            <a:r>
              <a:rPr lang="cs-CZ" sz="800" dirty="0"/>
              <a:t>Prováděcí nařízení Komise (EU) č. 520/2012 ze dne 19. června 2012 o výkonu </a:t>
            </a:r>
            <a:r>
              <a:rPr lang="cs-CZ" sz="800" dirty="0" err="1"/>
              <a:t>farmakovigilančních</a:t>
            </a:r>
            <a:r>
              <a:rPr lang="cs-CZ" sz="800" dirty="0"/>
              <a:t> činností podle nařízení Evropského parlamentu a Rady (ES) č. 726/2004 a směrnice Evropského parlamentu a Rady 2001/83/ES </a:t>
            </a:r>
          </a:p>
          <a:p>
            <a:pPr>
              <a:lnSpc>
                <a:spcPct val="100000"/>
              </a:lnSpc>
            </a:pPr>
            <a:r>
              <a:rPr lang="cs-CZ" sz="800" dirty="0"/>
              <a:t>Nařízení Evropského parlamentu a Rady (EU) č. 658/2014 (32014R0658) ze dne 15. května 2014, o poplatcích, které se platí Evropské agentuře pro léčivé přípravky za vykonávání činností souvisejících s </a:t>
            </a:r>
            <a:r>
              <a:rPr lang="cs-CZ" sz="800" dirty="0" err="1"/>
              <a:t>farmakovigilancí</a:t>
            </a:r>
            <a:r>
              <a:rPr lang="cs-CZ" sz="800" dirty="0"/>
              <a:t> humánních léčivých přípravků </a:t>
            </a:r>
          </a:p>
          <a:p>
            <a:pPr>
              <a:lnSpc>
                <a:spcPct val="100000"/>
              </a:lnSpc>
            </a:pPr>
            <a:r>
              <a:rPr lang="cs-CZ" sz="800" dirty="0"/>
              <a:t>Nařízení Komise v přenesené pravomoci (EU) 2016/161 ze dne 2. října 2015, kterým se doplňuje směrnice Evropského parlamentu a Rady 2001/83/ES stanovením podrobných pravidel pro ochranné prvky uvedené na obalu humánních léčivých přípravků</a:t>
            </a:r>
          </a:p>
        </p:txBody>
      </p:sp>
    </p:spTree>
    <p:extLst>
      <p:ext uri="{BB962C8B-B14F-4D97-AF65-F5344CB8AC3E}">
        <p14:creationId xmlns:p14="http://schemas.microsoft.com/office/powerpoint/2010/main" val="22007777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C414CA-4A49-4C28-9265-2C5A9EE73E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6EFCED37-4EE5-45A4-8354-A38FA860ED4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Forma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048F6-B011-4277-B191-4E986F975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Informovaný souhlas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43A37E91-8322-4AA9-A5AB-1A52904ACAA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/>
              <a:t>Rozsah</a:t>
            </a:r>
          </a:p>
        </p:txBody>
      </p:sp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492A1CBC-7F00-4E61-87B4-0E231CDA0E7D}"/>
              </a:ext>
            </a:extLst>
          </p:cNvPr>
          <p:cNvGraphicFramePr>
            <a:graphicFrameLocks noGrp="1"/>
          </p:cNvGraphicFramePr>
          <p:nvPr>
            <p:ph idx="29"/>
            <p:extLst>
              <p:ext uri="{D42A27DB-BD31-4B8C-83A1-F6EECF244321}">
                <p14:modId xmlns:p14="http://schemas.microsoft.com/office/powerpoint/2010/main" val="1983915376"/>
              </p:ext>
            </p:extLst>
          </p:nvPr>
        </p:nvGraphicFramePr>
        <p:xfrm>
          <a:off x="720000" y="1701505"/>
          <a:ext cx="5219998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79B6D73B-72A1-4F03-940B-855E21F16E58}"/>
              </a:ext>
            </a:extLst>
          </p:cNvPr>
          <p:cNvGraphicFramePr>
            <a:graphicFrameLocks noGrp="1"/>
          </p:cNvGraphicFramePr>
          <p:nvPr>
            <p:ph idx="30"/>
            <p:extLst>
              <p:ext uri="{D42A27DB-BD31-4B8C-83A1-F6EECF244321}">
                <p14:modId xmlns:p14="http://schemas.microsoft.com/office/powerpoint/2010/main" val="4050981168"/>
              </p:ext>
            </p:extLst>
          </p:nvPr>
        </p:nvGraphicFramePr>
        <p:xfrm>
          <a:off x="6251280" y="1701505"/>
          <a:ext cx="5219998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146681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DC916F0-16E0-44D8-B72D-25964183A7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6BA705-7A19-41C1-93CC-1AE6AFD1E7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6D1FF9-0771-4E25-B0A5-46320DD76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Informovaný souhlas s účastí ve studii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A8B94AAF-A862-4170-81AC-D3B032F68A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7014752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29672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F0BD19-1E4C-4240-B819-71A2BE9A4D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0D8A31-B92C-468F-8834-6092C0760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Informovaný souhlas s účastí ve studii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E63A0DBD-D4E4-4388-B00C-BB1D19C383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6994651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81881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070C55-4092-46EB-B17B-603DCEC61B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5C6EFE-EFA2-4D57-9992-CD8F344D3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Informovaný souhlas s účastí ve studii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B70E0B1F-4FC4-410C-9D2A-764B49B610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3412599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18634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70E9230-A5B2-4D0C-8F28-852D16A78FA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27763"/>
            <a:ext cx="252413" cy="252412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2792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32D509-F075-43E6-BC28-C939F53CC9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0DC256-4ED2-4B8F-9B40-D04B2A54C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Zákon o léčivech</a:t>
            </a:r>
            <a:br>
              <a:rPr lang="cs-CZ" b="1" dirty="0"/>
            </a:b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159A40F7-5B89-4266-A723-2021804C43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2598294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9765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4A3FB9-B11C-4FC8-91A0-258B0C86D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767E1E-33B1-45A0-A882-7923ECD33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Zákon o léčivech</a:t>
            </a:r>
            <a:endParaRPr lang="cs-CZ" dirty="0"/>
          </a:p>
        </p:txBody>
      </p:sp>
      <p:graphicFrame>
        <p:nvGraphicFramePr>
          <p:cNvPr id="2" name="Zástupný obsah 1">
            <a:extLst>
              <a:ext uri="{FF2B5EF4-FFF2-40B4-BE49-F238E27FC236}">
                <a16:creationId xmlns:a16="http://schemas.microsoft.com/office/drawing/2014/main" id="{C2AE52A0-C8D3-4789-BCE7-DA6560E9CB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6331283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2551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4BA97B-2C66-4C6A-B7C7-3843BE684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6BC737-5550-42C7-BDF1-5F28C397D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Léčivý přípravek</a:t>
            </a:r>
          </a:p>
        </p:txBody>
      </p:sp>
      <p:graphicFrame>
        <p:nvGraphicFramePr>
          <p:cNvPr id="2" name="Zástupný obsah 1">
            <a:extLst>
              <a:ext uri="{FF2B5EF4-FFF2-40B4-BE49-F238E27FC236}">
                <a16:creationId xmlns:a16="http://schemas.microsoft.com/office/drawing/2014/main" id="{238AB684-0FA0-48C9-81A5-F025F1032E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909248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5203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0F69D5-CD64-4AB1-A64E-06C117257B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F8E5C0-D602-4680-ACB7-BDB79EA49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Humánní léčivý přípravek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20379576-EF2E-45DB-9FF4-5E936F1926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954076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6534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D6F898-CF67-48C2-9F28-A57DCB4F5B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F16BC4-6E00-427B-8860-A81EA7716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Doplňky stravy</a:t>
            </a:r>
            <a:br>
              <a:rPr lang="cs-CZ" b="1" dirty="0"/>
            </a:b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FA633065-3ED8-4851-86CF-1B956158D7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0257932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565205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muni-med-prezentace-16-9-cz-v11</Template>
  <TotalTime>634</TotalTime>
  <Words>3534</Words>
  <Application>Microsoft Office PowerPoint</Application>
  <PresentationFormat>Širokoúhlá obrazovka</PresentationFormat>
  <Paragraphs>293</Paragraphs>
  <Slides>44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9" baseType="lpstr">
      <vt:lpstr>Arial</vt:lpstr>
      <vt:lpstr>Calibri</vt:lpstr>
      <vt:lpstr>Tahoma</vt:lpstr>
      <vt:lpstr>Wingdings</vt:lpstr>
      <vt:lpstr>Prezentace_MU_CZ</vt:lpstr>
      <vt:lpstr>Vývoj a registrace léčiv</vt:lpstr>
      <vt:lpstr>Správní orgány</vt:lpstr>
      <vt:lpstr>Komplexní právní úprava léčivých přípravků</vt:lpstr>
      <vt:lpstr>Komplexní právní úprava léčivých přípravků</vt:lpstr>
      <vt:lpstr>Zákon o léčivech </vt:lpstr>
      <vt:lpstr>Zákon o léčivech</vt:lpstr>
      <vt:lpstr>Léčivý přípravek</vt:lpstr>
      <vt:lpstr>Humánní léčivý přípravek</vt:lpstr>
      <vt:lpstr>Doplňky stravy </vt:lpstr>
      <vt:lpstr>Registrace léčivého přípravku</vt:lpstr>
      <vt:lpstr>Typy registračního řízení</vt:lpstr>
      <vt:lpstr>Centralizovaná registrace</vt:lpstr>
      <vt:lpstr>MRP registrace - vzájemné uznávání </vt:lpstr>
      <vt:lpstr>DCP registrace - Decentralizovaná registrace  </vt:lpstr>
      <vt:lpstr>Národní registrace </vt:lpstr>
      <vt:lpstr>Registrace originálního léčiva</vt:lpstr>
      <vt:lpstr>Registrace generického léčiv</vt:lpstr>
      <vt:lpstr>Registrace dlouhodobě používaných léčiv</vt:lpstr>
      <vt:lpstr>Registrace léčivého přípravku</vt:lpstr>
      <vt:lpstr>Vývoj nového léčiva</vt:lpstr>
      <vt:lpstr>Vývoj nového léčiva od vlastního vývoje po registraci a užití v klinické praxi</vt:lpstr>
      <vt:lpstr>Preklinická fáze</vt:lpstr>
      <vt:lpstr>Klinická fáze - In homo</vt:lpstr>
      <vt:lpstr>Fáze I</vt:lpstr>
      <vt:lpstr>Fáze I</vt:lpstr>
      <vt:lpstr>Fáze II</vt:lpstr>
      <vt:lpstr>Fáze III (základ evidence based medicine)</vt:lpstr>
      <vt:lpstr>Fáze III</vt:lpstr>
      <vt:lpstr>Prezentace aplikace PowerPoint</vt:lpstr>
      <vt:lpstr>Prezentace aplikace PowerPoint</vt:lpstr>
      <vt:lpstr>Fáze IV – Poregistrační klinická studie</vt:lpstr>
      <vt:lpstr>Poregistrační studie bezpečnosti</vt:lpstr>
      <vt:lpstr>Prezentace aplikace PowerPoint</vt:lpstr>
      <vt:lpstr>Název léčivého přípravku</vt:lpstr>
      <vt:lpstr>Název léčivého přípravku</vt:lpstr>
      <vt:lpstr>Databáze léků</vt:lpstr>
      <vt:lpstr>Prezentace aplikace PowerPoint</vt:lpstr>
      <vt:lpstr>Informovaný souhlas s účastí ve studii</vt:lpstr>
      <vt:lpstr>Informovaný souhlas</vt:lpstr>
      <vt:lpstr>Informovaný souhlas</vt:lpstr>
      <vt:lpstr>Informovaný souhlas s účastí ve studii</vt:lpstr>
      <vt:lpstr>Informovaný souhlas s účastí ve studii</vt:lpstr>
      <vt:lpstr>Informovaný souhlas s účastí ve studii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Podmínky uvedení nového léčiva na trh</dc:title>
  <dc:creator>Jaroslav Divoký</dc:creator>
  <cp:lastModifiedBy>Jaroslav Divoký</cp:lastModifiedBy>
  <cp:revision>48</cp:revision>
  <cp:lastPrinted>1601-01-01T00:00:00Z</cp:lastPrinted>
  <dcterms:created xsi:type="dcterms:W3CDTF">2022-04-13T17:26:25Z</dcterms:created>
  <dcterms:modified xsi:type="dcterms:W3CDTF">2022-04-14T12:41:28Z</dcterms:modified>
</cp:coreProperties>
</file>