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8" r:id="rId4"/>
  </p:sldMasterIdLst>
  <p:notesMasterIdLst>
    <p:notesMasterId r:id="rId48"/>
  </p:notesMasterIdLst>
  <p:sldIdLst>
    <p:sldId id="350" r:id="rId5"/>
    <p:sldId id="479" r:id="rId6"/>
    <p:sldId id="480" r:id="rId7"/>
    <p:sldId id="545" r:id="rId8"/>
    <p:sldId id="558" r:id="rId9"/>
    <p:sldId id="556" r:id="rId10"/>
    <p:sldId id="557" r:id="rId11"/>
    <p:sldId id="493" r:id="rId12"/>
    <p:sldId id="488" r:id="rId13"/>
    <p:sldId id="494" r:id="rId14"/>
    <p:sldId id="495" r:id="rId15"/>
    <p:sldId id="489" r:id="rId16"/>
    <p:sldId id="497" r:id="rId17"/>
    <p:sldId id="547" r:id="rId18"/>
    <p:sldId id="549" r:id="rId19"/>
    <p:sldId id="548" r:id="rId20"/>
    <p:sldId id="490" r:id="rId21"/>
    <p:sldId id="491" r:id="rId22"/>
    <p:sldId id="554" r:id="rId23"/>
    <p:sldId id="498" r:id="rId24"/>
    <p:sldId id="500" r:id="rId25"/>
    <p:sldId id="501" r:id="rId26"/>
    <p:sldId id="502" r:id="rId27"/>
    <p:sldId id="503" r:id="rId28"/>
    <p:sldId id="504" r:id="rId29"/>
    <p:sldId id="505" r:id="rId30"/>
    <p:sldId id="543" r:id="rId31"/>
    <p:sldId id="562" r:id="rId32"/>
    <p:sldId id="563" r:id="rId33"/>
    <p:sldId id="564" r:id="rId34"/>
    <p:sldId id="567" r:id="rId35"/>
    <p:sldId id="568" r:id="rId36"/>
    <p:sldId id="569" r:id="rId37"/>
    <p:sldId id="570" r:id="rId38"/>
    <p:sldId id="571" r:id="rId39"/>
    <p:sldId id="572" r:id="rId40"/>
    <p:sldId id="574" r:id="rId41"/>
    <p:sldId id="575" r:id="rId42"/>
    <p:sldId id="576" r:id="rId43"/>
    <p:sldId id="577" r:id="rId44"/>
    <p:sldId id="565" r:id="rId45"/>
    <p:sldId id="561" r:id="rId46"/>
    <p:sldId id="477" r:id="rId4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9B1C4D-0E59-4F01-A91B-D42BAD353E80}" v="3" dt="2021-03-24T09:17:05.71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4" d="100"/>
          <a:sy n="124" d="100"/>
        </p:scale>
        <p:origin x="1224" y="108"/>
      </p:cViewPr>
      <p:guideLst>
        <p:guide orient="horz" pos="2160"/>
        <p:guide pos="2880"/>
      </p:guideLst>
    </p:cSldViewPr>
  </p:slideViewPr>
  <p:notesTextViewPr>
    <p:cViewPr>
      <p:scale>
        <a:sx n="1" d="1"/>
        <a:sy n="1" d="1"/>
      </p:scale>
      <p:origin x="0" y="0"/>
    </p:cViewPr>
  </p:notesTextViewPr>
  <p:notesViewPr>
    <p:cSldViewPr>
      <p:cViewPr varScale="1">
        <p:scale>
          <a:sx n="86" d="100"/>
          <a:sy n="86" d="100"/>
        </p:scale>
        <p:origin x="-3126"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viewProps" Target="viewProps.xml"/><Relationship Id="rId120"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presProps" Target="presProps.xml"/><Relationship Id="rId119"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vel Loutocký" userId="45810d7c-c5bb-4314-8690-b3eafda1bbe4" providerId="ADAL" clId="{D498C9F4-5124-430A-9941-4D96A46905B8}"/>
    <pc:docChg chg="custSel addSld delSld modSld">
      <pc:chgData name="Pavel Loutocký" userId="45810d7c-c5bb-4314-8690-b3eafda1bbe4" providerId="ADAL" clId="{D498C9F4-5124-430A-9941-4D96A46905B8}" dt="2019-03-13T14:00:44.405" v="233" actId="20577"/>
      <pc:docMkLst>
        <pc:docMk/>
      </pc:docMkLst>
      <pc:sldChg chg="del">
        <pc:chgData name="Pavel Loutocký" userId="45810d7c-c5bb-4314-8690-b3eafda1bbe4" providerId="ADAL" clId="{D498C9F4-5124-430A-9941-4D96A46905B8}" dt="2019-03-13T13:39:47.377" v="54" actId="2696"/>
        <pc:sldMkLst>
          <pc:docMk/>
          <pc:sldMk cId="3106497988" sldId="529"/>
        </pc:sldMkLst>
      </pc:sldChg>
      <pc:sldChg chg="del">
        <pc:chgData name="Pavel Loutocký" userId="45810d7c-c5bb-4314-8690-b3eafda1bbe4" providerId="ADAL" clId="{D498C9F4-5124-430A-9941-4D96A46905B8}" dt="2019-03-13T13:40:00.980" v="55" actId="2696"/>
        <pc:sldMkLst>
          <pc:docMk/>
          <pc:sldMk cId="897340873" sldId="533"/>
        </pc:sldMkLst>
      </pc:sldChg>
      <pc:sldChg chg="del">
        <pc:chgData name="Pavel Loutocký" userId="45810d7c-c5bb-4314-8690-b3eafda1bbe4" providerId="ADAL" clId="{D498C9F4-5124-430A-9941-4D96A46905B8}" dt="2019-03-13T13:40:02.719" v="56" actId="2696"/>
        <pc:sldMkLst>
          <pc:docMk/>
          <pc:sldMk cId="3736107815" sldId="534"/>
        </pc:sldMkLst>
      </pc:sldChg>
      <pc:sldChg chg="del">
        <pc:chgData name="Pavel Loutocký" userId="45810d7c-c5bb-4314-8690-b3eafda1bbe4" providerId="ADAL" clId="{D498C9F4-5124-430A-9941-4D96A46905B8}" dt="2019-03-13T13:40:03.759" v="57" actId="2696"/>
        <pc:sldMkLst>
          <pc:docMk/>
          <pc:sldMk cId="671353793" sldId="535"/>
        </pc:sldMkLst>
      </pc:sldChg>
      <pc:sldChg chg="modSp">
        <pc:chgData name="Pavel Loutocký" userId="45810d7c-c5bb-4314-8690-b3eafda1bbe4" providerId="ADAL" clId="{D498C9F4-5124-430A-9941-4D96A46905B8}" dt="2019-03-13T13:40:32.905" v="93" actId="20577"/>
        <pc:sldMkLst>
          <pc:docMk/>
          <pc:sldMk cId="542900639" sldId="537"/>
        </pc:sldMkLst>
        <pc:spChg chg="mod">
          <ac:chgData name="Pavel Loutocký" userId="45810d7c-c5bb-4314-8690-b3eafda1bbe4" providerId="ADAL" clId="{D498C9F4-5124-430A-9941-4D96A46905B8}" dt="2019-03-13T13:40:32.905" v="93" actId="20577"/>
          <ac:spMkLst>
            <pc:docMk/>
            <pc:sldMk cId="542900639" sldId="537"/>
            <ac:spMk id="3" creationId="{00000000-0000-0000-0000-000000000000}"/>
          </ac:spMkLst>
        </pc:spChg>
      </pc:sldChg>
      <pc:sldChg chg="del">
        <pc:chgData name="Pavel Loutocký" userId="45810d7c-c5bb-4314-8690-b3eafda1bbe4" providerId="ADAL" clId="{D498C9F4-5124-430A-9941-4D96A46905B8}" dt="2019-03-13T13:37:06.651" v="53" actId="2696"/>
        <pc:sldMkLst>
          <pc:docMk/>
          <pc:sldMk cId="4134439565" sldId="540"/>
        </pc:sldMkLst>
      </pc:sldChg>
      <pc:sldChg chg="add">
        <pc:chgData name="Pavel Loutocký" userId="45810d7c-c5bb-4314-8690-b3eafda1bbe4" providerId="ADAL" clId="{D498C9F4-5124-430A-9941-4D96A46905B8}" dt="2019-03-13T13:35:45.230" v="52"/>
        <pc:sldMkLst>
          <pc:docMk/>
          <pc:sldMk cId="2733453081" sldId="545"/>
        </pc:sldMkLst>
      </pc:sldChg>
      <pc:sldChg chg="modSp del">
        <pc:chgData name="Pavel Loutocký" userId="45810d7c-c5bb-4314-8690-b3eafda1bbe4" providerId="ADAL" clId="{D498C9F4-5124-430A-9941-4D96A46905B8}" dt="2019-03-13T13:35:40.559" v="50" actId="2696"/>
        <pc:sldMkLst>
          <pc:docMk/>
          <pc:sldMk cId="4088335683" sldId="545"/>
        </pc:sldMkLst>
        <pc:spChg chg="mod">
          <ac:chgData name="Pavel Loutocký" userId="45810d7c-c5bb-4314-8690-b3eafda1bbe4" providerId="ADAL" clId="{D498C9F4-5124-430A-9941-4D96A46905B8}" dt="2019-03-13T13:33:59.651" v="28" actId="6549"/>
          <ac:spMkLst>
            <pc:docMk/>
            <pc:sldMk cId="4088335683" sldId="545"/>
            <ac:spMk id="63491" creationId="{00000000-0000-0000-0000-000000000000}"/>
          </ac:spMkLst>
        </pc:spChg>
      </pc:sldChg>
      <pc:sldChg chg="modSp add del">
        <pc:chgData name="Pavel Loutocký" userId="45810d7c-c5bb-4314-8690-b3eafda1bbe4" providerId="ADAL" clId="{D498C9F4-5124-430A-9941-4D96A46905B8}" dt="2019-03-13T13:35:40.582" v="51" actId="2696"/>
        <pc:sldMkLst>
          <pc:docMk/>
          <pc:sldMk cId="1003947818" sldId="558"/>
        </pc:sldMkLst>
        <pc:spChg chg="mod">
          <ac:chgData name="Pavel Loutocký" userId="45810d7c-c5bb-4314-8690-b3eafda1bbe4" providerId="ADAL" clId="{D498C9F4-5124-430A-9941-4D96A46905B8}" dt="2019-03-13T13:33:54.150" v="27" actId="20577"/>
          <ac:spMkLst>
            <pc:docMk/>
            <pc:sldMk cId="1003947818" sldId="558"/>
            <ac:spMk id="63490" creationId="{00000000-0000-0000-0000-000000000000}"/>
          </ac:spMkLst>
        </pc:spChg>
        <pc:spChg chg="mod">
          <ac:chgData name="Pavel Loutocký" userId="45810d7c-c5bb-4314-8690-b3eafda1bbe4" providerId="ADAL" clId="{D498C9F4-5124-430A-9941-4D96A46905B8}" dt="2019-03-13T13:35:10.505" v="49" actId="20577"/>
          <ac:spMkLst>
            <pc:docMk/>
            <pc:sldMk cId="1003947818" sldId="558"/>
            <ac:spMk id="63491" creationId="{00000000-0000-0000-0000-000000000000}"/>
          </ac:spMkLst>
        </pc:spChg>
      </pc:sldChg>
      <pc:sldChg chg="add">
        <pc:chgData name="Pavel Loutocký" userId="45810d7c-c5bb-4314-8690-b3eafda1bbe4" providerId="ADAL" clId="{D498C9F4-5124-430A-9941-4D96A46905B8}" dt="2019-03-13T13:35:45.230" v="52"/>
        <pc:sldMkLst>
          <pc:docMk/>
          <pc:sldMk cId="2078081050" sldId="558"/>
        </pc:sldMkLst>
      </pc:sldChg>
      <pc:sldChg chg="add del">
        <pc:chgData name="Pavel Loutocký" userId="45810d7c-c5bb-4314-8690-b3eafda1bbe4" providerId="ADAL" clId="{D498C9F4-5124-430A-9941-4D96A46905B8}" dt="2019-03-13T13:47:12.642" v="96" actId="2696"/>
        <pc:sldMkLst>
          <pc:docMk/>
          <pc:sldMk cId="2051610404" sldId="559"/>
        </pc:sldMkLst>
      </pc:sldChg>
      <pc:sldChg chg="modSp add">
        <pc:chgData name="Pavel Loutocký" userId="45810d7c-c5bb-4314-8690-b3eafda1bbe4" providerId="ADAL" clId="{D498C9F4-5124-430A-9941-4D96A46905B8}" dt="2019-03-13T13:47:23.098" v="120" actId="20577"/>
        <pc:sldMkLst>
          <pc:docMk/>
          <pc:sldMk cId="3965975586" sldId="560"/>
        </pc:sldMkLst>
        <pc:spChg chg="mod">
          <ac:chgData name="Pavel Loutocký" userId="45810d7c-c5bb-4314-8690-b3eafda1bbe4" providerId="ADAL" clId="{D498C9F4-5124-430A-9941-4D96A46905B8}" dt="2019-03-13T13:47:23.098" v="120" actId="20577"/>
          <ac:spMkLst>
            <pc:docMk/>
            <pc:sldMk cId="3965975586" sldId="560"/>
            <ac:spMk id="4" creationId="{00000000-0000-0000-0000-000000000000}"/>
          </ac:spMkLst>
        </pc:spChg>
      </pc:sldChg>
      <pc:sldChg chg="modSp add">
        <pc:chgData name="Pavel Loutocký" userId="45810d7c-c5bb-4314-8690-b3eafda1bbe4" providerId="ADAL" clId="{D498C9F4-5124-430A-9941-4D96A46905B8}" dt="2019-03-13T14:00:44.405" v="233" actId="20577"/>
        <pc:sldMkLst>
          <pc:docMk/>
          <pc:sldMk cId="4226076122" sldId="561"/>
        </pc:sldMkLst>
        <pc:spChg chg="mod">
          <ac:chgData name="Pavel Loutocký" userId="45810d7c-c5bb-4314-8690-b3eafda1bbe4" providerId="ADAL" clId="{D498C9F4-5124-430A-9941-4D96A46905B8}" dt="2019-03-13T13:47:54.649" v="155" actId="14100"/>
          <ac:spMkLst>
            <pc:docMk/>
            <pc:sldMk cId="4226076122" sldId="561"/>
            <ac:spMk id="2" creationId="{00000000-0000-0000-0000-000000000000}"/>
          </ac:spMkLst>
        </pc:spChg>
        <pc:spChg chg="mod">
          <ac:chgData name="Pavel Loutocký" userId="45810d7c-c5bb-4314-8690-b3eafda1bbe4" providerId="ADAL" clId="{D498C9F4-5124-430A-9941-4D96A46905B8}" dt="2019-03-13T14:00:44.405" v="233" actId="20577"/>
          <ac:spMkLst>
            <pc:docMk/>
            <pc:sldMk cId="4226076122" sldId="561"/>
            <ac:spMk id="3" creationId="{00000000-0000-0000-0000-000000000000}"/>
          </ac:spMkLst>
        </pc:spChg>
      </pc:sldChg>
    </pc:docChg>
  </pc:docChgLst>
  <pc:docChgLst>
    <pc:chgData name="Pavel Loutocký" userId="45810d7c-c5bb-4314-8690-b3eafda1bbe4" providerId="ADAL" clId="{349B1C4D-0E59-4F01-A91B-D42BAD353E80}"/>
    <pc:docChg chg="custSel addSld delSld modSld">
      <pc:chgData name="Pavel Loutocký" userId="45810d7c-c5bb-4314-8690-b3eafda1bbe4" providerId="ADAL" clId="{349B1C4D-0E59-4F01-A91B-D42BAD353E80}" dt="2021-03-24T09:19:24.176" v="172" actId="6549"/>
      <pc:docMkLst>
        <pc:docMk/>
      </pc:docMkLst>
      <pc:sldChg chg="delSp modSp add mod">
        <pc:chgData name="Pavel Loutocký" userId="45810d7c-c5bb-4314-8690-b3eafda1bbe4" providerId="ADAL" clId="{349B1C4D-0E59-4F01-A91B-D42BAD353E80}" dt="2021-03-24T09:17:32.132" v="165" actId="478"/>
        <pc:sldMkLst>
          <pc:docMk/>
          <pc:sldMk cId="3763187543" sldId="260"/>
        </pc:sldMkLst>
        <pc:spChg chg="del">
          <ac:chgData name="Pavel Loutocký" userId="45810d7c-c5bb-4314-8690-b3eafda1bbe4" providerId="ADAL" clId="{349B1C4D-0E59-4F01-A91B-D42BAD353E80}" dt="2021-03-24T09:17:32.132" v="165" actId="478"/>
          <ac:spMkLst>
            <pc:docMk/>
            <pc:sldMk cId="3763187543" sldId="260"/>
            <ac:spMk id="2" creationId="{FB49AE7B-C9DE-4448-954F-CAAEAB58AEFA}"/>
          </ac:spMkLst>
        </pc:spChg>
        <pc:spChg chg="mod">
          <ac:chgData name="Pavel Loutocký" userId="45810d7c-c5bb-4314-8690-b3eafda1bbe4" providerId="ADAL" clId="{349B1C4D-0E59-4F01-A91B-D42BAD353E80}" dt="2021-03-24T09:16:38.104" v="155" actId="27636"/>
          <ac:spMkLst>
            <pc:docMk/>
            <pc:sldMk cId="3763187543" sldId="260"/>
            <ac:spMk id="4" creationId="{7F092197-E8F4-5C43-BC83-431D0FBF8A82}"/>
          </ac:spMkLst>
        </pc:spChg>
      </pc:sldChg>
      <pc:sldChg chg="delSp add mod">
        <pc:chgData name="Pavel Loutocký" userId="45810d7c-c5bb-4314-8690-b3eafda1bbe4" providerId="ADAL" clId="{349B1C4D-0E59-4F01-A91B-D42BAD353E80}" dt="2021-03-24T09:17:39.086" v="167" actId="478"/>
        <pc:sldMkLst>
          <pc:docMk/>
          <pc:sldMk cId="2179047313" sldId="261"/>
        </pc:sldMkLst>
        <pc:spChg chg="del">
          <ac:chgData name="Pavel Loutocký" userId="45810d7c-c5bb-4314-8690-b3eafda1bbe4" providerId="ADAL" clId="{349B1C4D-0E59-4F01-A91B-D42BAD353E80}" dt="2021-03-24T09:17:39.086" v="167" actId="478"/>
          <ac:spMkLst>
            <pc:docMk/>
            <pc:sldMk cId="2179047313" sldId="261"/>
            <ac:spMk id="2" creationId="{FB49AE7B-C9DE-4448-954F-CAAEAB58AEFA}"/>
          </ac:spMkLst>
        </pc:spChg>
      </pc:sldChg>
      <pc:sldChg chg="delSp add mod">
        <pc:chgData name="Pavel Loutocký" userId="45810d7c-c5bb-4314-8690-b3eafda1bbe4" providerId="ADAL" clId="{349B1C4D-0E59-4F01-A91B-D42BAD353E80}" dt="2021-03-24T09:17:42.420" v="168" actId="478"/>
        <pc:sldMkLst>
          <pc:docMk/>
          <pc:sldMk cId="634274858" sldId="262"/>
        </pc:sldMkLst>
        <pc:spChg chg="del">
          <ac:chgData name="Pavel Loutocký" userId="45810d7c-c5bb-4314-8690-b3eafda1bbe4" providerId="ADAL" clId="{349B1C4D-0E59-4F01-A91B-D42BAD353E80}" dt="2021-03-24T09:17:42.420" v="168" actId="478"/>
          <ac:spMkLst>
            <pc:docMk/>
            <pc:sldMk cId="634274858" sldId="262"/>
            <ac:spMk id="2" creationId="{FB49AE7B-C9DE-4448-954F-CAAEAB58AEFA}"/>
          </ac:spMkLst>
        </pc:spChg>
      </pc:sldChg>
      <pc:sldChg chg="delSp modSp add mod">
        <pc:chgData name="Pavel Loutocký" userId="45810d7c-c5bb-4314-8690-b3eafda1bbe4" providerId="ADAL" clId="{349B1C4D-0E59-4F01-A91B-D42BAD353E80}" dt="2021-03-24T09:17:52.932" v="170" actId="478"/>
        <pc:sldMkLst>
          <pc:docMk/>
          <pc:sldMk cId="3991308559" sldId="263"/>
        </pc:sldMkLst>
        <pc:spChg chg="del">
          <ac:chgData name="Pavel Loutocký" userId="45810d7c-c5bb-4314-8690-b3eafda1bbe4" providerId="ADAL" clId="{349B1C4D-0E59-4F01-A91B-D42BAD353E80}" dt="2021-03-24T09:17:52.932" v="170" actId="478"/>
          <ac:spMkLst>
            <pc:docMk/>
            <pc:sldMk cId="3991308559" sldId="263"/>
            <ac:spMk id="2" creationId="{FB49AE7B-C9DE-4448-954F-CAAEAB58AEFA}"/>
          </ac:spMkLst>
        </pc:spChg>
        <pc:spChg chg="mod">
          <ac:chgData name="Pavel Loutocký" userId="45810d7c-c5bb-4314-8690-b3eafda1bbe4" providerId="ADAL" clId="{349B1C4D-0E59-4F01-A91B-D42BAD353E80}" dt="2021-03-24T09:16:38.177" v="159" actId="27636"/>
          <ac:spMkLst>
            <pc:docMk/>
            <pc:sldMk cId="3991308559" sldId="263"/>
            <ac:spMk id="5" creationId="{C98ABDA8-7767-3744-B019-A88DFE107396}"/>
          </ac:spMkLst>
        </pc:spChg>
      </pc:sldChg>
      <pc:sldChg chg="delSp modSp add mod">
        <pc:chgData name="Pavel Loutocký" userId="45810d7c-c5bb-4314-8690-b3eafda1bbe4" providerId="ADAL" clId="{349B1C4D-0E59-4F01-A91B-D42BAD353E80}" dt="2021-03-24T09:17:29.036" v="164" actId="478"/>
        <pc:sldMkLst>
          <pc:docMk/>
          <pc:sldMk cId="469193852" sldId="266"/>
        </pc:sldMkLst>
        <pc:spChg chg="del">
          <ac:chgData name="Pavel Loutocký" userId="45810d7c-c5bb-4314-8690-b3eafda1bbe4" providerId="ADAL" clId="{349B1C4D-0E59-4F01-A91B-D42BAD353E80}" dt="2021-03-24T09:17:29.036" v="164" actId="478"/>
          <ac:spMkLst>
            <pc:docMk/>
            <pc:sldMk cId="469193852" sldId="266"/>
            <ac:spMk id="2" creationId="{FB49AE7B-C9DE-4448-954F-CAAEAB58AEFA}"/>
          </ac:spMkLst>
        </pc:spChg>
        <pc:spChg chg="mod">
          <ac:chgData name="Pavel Loutocký" userId="45810d7c-c5bb-4314-8690-b3eafda1bbe4" providerId="ADAL" clId="{349B1C4D-0E59-4F01-A91B-D42BAD353E80}" dt="2021-03-24T09:16:38.081" v="154" actId="27636"/>
          <ac:spMkLst>
            <pc:docMk/>
            <pc:sldMk cId="469193852" sldId="266"/>
            <ac:spMk id="5" creationId="{C98ABDA8-7767-3744-B019-A88DFE107396}"/>
          </ac:spMkLst>
        </pc:spChg>
      </pc:sldChg>
      <pc:sldChg chg="delSp modSp add mod">
        <pc:chgData name="Pavel Loutocký" userId="45810d7c-c5bb-4314-8690-b3eafda1bbe4" providerId="ADAL" clId="{349B1C4D-0E59-4F01-A91B-D42BAD353E80}" dt="2021-03-24T09:17:35.384" v="166" actId="478"/>
        <pc:sldMkLst>
          <pc:docMk/>
          <pc:sldMk cId="2266743839" sldId="267"/>
        </pc:sldMkLst>
        <pc:spChg chg="del">
          <ac:chgData name="Pavel Loutocký" userId="45810d7c-c5bb-4314-8690-b3eafda1bbe4" providerId="ADAL" clId="{349B1C4D-0E59-4F01-A91B-D42BAD353E80}" dt="2021-03-24T09:17:35.384" v="166" actId="478"/>
          <ac:spMkLst>
            <pc:docMk/>
            <pc:sldMk cId="2266743839" sldId="267"/>
            <ac:spMk id="2" creationId="{FB49AE7B-C9DE-4448-954F-CAAEAB58AEFA}"/>
          </ac:spMkLst>
        </pc:spChg>
        <pc:spChg chg="mod">
          <ac:chgData name="Pavel Loutocký" userId="45810d7c-c5bb-4314-8690-b3eafda1bbe4" providerId="ADAL" clId="{349B1C4D-0E59-4F01-A91B-D42BAD353E80}" dt="2021-03-24T09:16:38.120" v="157" actId="27636"/>
          <ac:spMkLst>
            <pc:docMk/>
            <pc:sldMk cId="2266743839" sldId="267"/>
            <ac:spMk id="4" creationId="{7F092197-E8F4-5C43-BC83-431D0FBF8A82}"/>
          </ac:spMkLst>
        </pc:spChg>
        <pc:spChg chg="mod">
          <ac:chgData name="Pavel Loutocký" userId="45810d7c-c5bb-4314-8690-b3eafda1bbe4" providerId="ADAL" clId="{349B1C4D-0E59-4F01-A91B-D42BAD353E80}" dt="2021-03-24T09:16:38.118" v="156" actId="27636"/>
          <ac:spMkLst>
            <pc:docMk/>
            <pc:sldMk cId="2266743839" sldId="267"/>
            <ac:spMk id="5" creationId="{C98ABDA8-7767-3744-B019-A88DFE107396}"/>
          </ac:spMkLst>
        </pc:spChg>
      </pc:sldChg>
      <pc:sldChg chg="delSp modSp add mod">
        <pc:chgData name="Pavel Loutocký" userId="45810d7c-c5bb-4314-8690-b3eafda1bbe4" providerId="ADAL" clId="{349B1C4D-0E59-4F01-A91B-D42BAD353E80}" dt="2021-03-24T09:17:47.099" v="169" actId="478"/>
        <pc:sldMkLst>
          <pc:docMk/>
          <pc:sldMk cId="834339704" sldId="268"/>
        </pc:sldMkLst>
        <pc:spChg chg="del">
          <ac:chgData name="Pavel Loutocký" userId="45810d7c-c5bb-4314-8690-b3eafda1bbe4" providerId="ADAL" clId="{349B1C4D-0E59-4F01-A91B-D42BAD353E80}" dt="2021-03-24T09:17:47.099" v="169" actId="478"/>
          <ac:spMkLst>
            <pc:docMk/>
            <pc:sldMk cId="834339704" sldId="268"/>
            <ac:spMk id="2" creationId="{FB49AE7B-C9DE-4448-954F-CAAEAB58AEFA}"/>
          </ac:spMkLst>
        </pc:spChg>
        <pc:spChg chg="mod">
          <ac:chgData name="Pavel Loutocký" userId="45810d7c-c5bb-4314-8690-b3eafda1bbe4" providerId="ADAL" clId="{349B1C4D-0E59-4F01-A91B-D42BAD353E80}" dt="2021-03-24T09:16:38.134" v="158" actId="27636"/>
          <ac:spMkLst>
            <pc:docMk/>
            <pc:sldMk cId="834339704" sldId="268"/>
            <ac:spMk id="5" creationId="{C98ABDA8-7767-3744-B019-A88DFE107396}"/>
          </ac:spMkLst>
        </pc:spChg>
      </pc:sldChg>
      <pc:sldChg chg="modSp add del mod">
        <pc:chgData name="Pavel Loutocký" userId="45810d7c-c5bb-4314-8690-b3eafda1bbe4" providerId="ADAL" clId="{349B1C4D-0E59-4F01-A91B-D42BAD353E80}" dt="2021-03-24T09:17:16.001" v="163" actId="47"/>
        <pc:sldMkLst>
          <pc:docMk/>
          <pc:sldMk cId="3800915483" sldId="269"/>
        </pc:sldMkLst>
        <pc:spChg chg="mod">
          <ac:chgData name="Pavel Loutocký" userId="45810d7c-c5bb-4314-8690-b3eafda1bbe4" providerId="ADAL" clId="{349B1C4D-0E59-4F01-A91B-D42BAD353E80}" dt="2021-03-24T09:16:38.196" v="160" actId="27636"/>
          <ac:spMkLst>
            <pc:docMk/>
            <pc:sldMk cId="3800915483" sldId="269"/>
            <ac:spMk id="5" creationId="{C98ABDA8-7767-3744-B019-A88DFE107396}"/>
          </ac:spMkLst>
        </pc:spChg>
      </pc:sldChg>
      <pc:sldChg chg="modSp mod">
        <pc:chgData name="Pavel Loutocký" userId="45810d7c-c5bb-4314-8690-b3eafda1bbe4" providerId="ADAL" clId="{349B1C4D-0E59-4F01-A91B-D42BAD353E80}" dt="2021-03-24T09:19:24.176" v="172" actId="6549"/>
        <pc:sldMkLst>
          <pc:docMk/>
          <pc:sldMk cId="0" sldId="350"/>
        </pc:sldMkLst>
        <pc:spChg chg="mod">
          <ac:chgData name="Pavel Loutocký" userId="45810d7c-c5bb-4314-8690-b3eafda1bbe4" providerId="ADAL" clId="{349B1C4D-0E59-4F01-A91B-D42BAD353E80}" dt="2021-03-24T09:19:24.176" v="172" actId="6549"/>
          <ac:spMkLst>
            <pc:docMk/>
            <pc:sldMk cId="0" sldId="350"/>
            <ac:spMk id="4" creationId="{00000000-0000-0000-0000-000000000000}"/>
          </ac:spMkLst>
        </pc:spChg>
      </pc:sldChg>
      <pc:sldChg chg="del">
        <pc:chgData name="Pavel Loutocký" userId="45810d7c-c5bb-4314-8690-b3eafda1bbe4" providerId="ADAL" clId="{349B1C4D-0E59-4F01-A91B-D42BAD353E80}" dt="2021-03-24T09:07:00.803" v="124" actId="47"/>
        <pc:sldMkLst>
          <pc:docMk/>
          <pc:sldMk cId="3364258068" sldId="527"/>
        </pc:sldMkLst>
      </pc:sldChg>
      <pc:sldChg chg="add del">
        <pc:chgData name="Pavel Loutocký" userId="45810d7c-c5bb-4314-8690-b3eafda1bbe4" providerId="ADAL" clId="{349B1C4D-0E59-4F01-A91B-D42BAD353E80}" dt="2021-03-24T09:16:59.408" v="161" actId="2696"/>
        <pc:sldMkLst>
          <pc:docMk/>
          <pc:sldMk cId="2831001499" sldId="559"/>
        </pc:sldMkLst>
      </pc:sldChg>
      <pc:sldChg chg="add">
        <pc:chgData name="Pavel Loutocký" userId="45810d7c-c5bb-4314-8690-b3eafda1bbe4" providerId="ADAL" clId="{349B1C4D-0E59-4F01-A91B-D42BAD353E80}" dt="2021-03-24T09:17:05.715" v="162"/>
        <pc:sldMkLst>
          <pc:docMk/>
          <pc:sldMk cId="2900725952" sldId="559"/>
        </pc:sldMkLst>
      </pc:sldChg>
      <pc:sldChg chg="modSp add mod">
        <pc:chgData name="Pavel Loutocký" userId="45810d7c-c5bb-4314-8690-b3eafda1bbe4" providerId="ADAL" clId="{349B1C4D-0E59-4F01-A91B-D42BAD353E80}" dt="2021-03-24T09:06:00.498" v="123" actId="20577"/>
        <pc:sldMkLst>
          <pc:docMk/>
          <pc:sldMk cId="1034488889" sldId="562"/>
        </pc:sldMkLst>
        <pc:spChg chg="mod">
          <ac:chgData name="Pavel Loutocký" userId="45810d7c-c5bb-4314-8690-b3eafda1bbe4" providerId="ADAL" clId="{349B1C4D-0E59-4F01-A91B-D42BAD353E80}" dt="2021-03-24T09:06:00.498" v="123" actId="20577"/>
          <ac:spMkLst>
            <pc:docMk/>
            <pc:sldMk cId="1034488889" sldId="562"/>
            <ac:spMk id="3" creationId="{00000000-0000-0000-0000-000000000000}"/>
          </ac:spMkLst>
        </pc:spChg>
      </pc:sldChg>
      <pc:sldChg chg="add">
        <pc:chgData name="Pavel Loutocký" userId="45810d7c-c5bb-4314-8690-b3eafda1bbe4" providerId="ADAL" clId="{349B1C4D-0E59-4F01-A91B-D42BAD353E80}" dt="2021-03-24T09:17:05.715" v="162"/>
        <pc:sldMkLst>
          <pc:docMk/>
          <pc:sldMk cId="1614855110" sldId="563"/>
        </pc:sldMkLst>
      </pc:sldChg>
      <pc:sldChg chg="add del">
        <pc:chgData name="Pavel Loutocký" userId="45810d7c-c5bb-4314-8690-b3eafda1bbe4" providerId="ADAL" clId="{349B1C4D-0E59-4F01-A91B-D42BAD353E80}" dt="2021-03-24T09:16:59.408" v="161" actId="2696"/>
        <pc:sldMkLst>
          <pc:docMk/>
          <pc:sldMk cId="2918782315" sldId="563"/>
        </pc:sldMkLst>
      </pc:sldChg>
      <pc:sldChg chg="add">
        <pc:chgData name="Pavel Loutocký" userId="45810d7c-c5bb-4314-8690-b3eafda1bbe4" providerId="ADAL" clId="{349B1C4D-0E59-4F01-A91B-D42BAD353E80}" dt="2021-03-24T09:17:05.715" v="162"/>
        <pc:sldMkLst>
          <pc:docMk/>
          <pc:sldMk cId="1385014026" sldId="564"/>
        </pc:sldMkLst>
      </pc:sldChg>
      <pc:sldChg chg="add del">
        <pc:chgData name="Pavel Loutocký" userId="45810d7c-c5bb-4314-8690-b3eafda1bbe4" providerId="ADAL" clId="{349B1C4D-0E59-4F01-A91B-D42BAD353E80}" dt="2021-03-24T09:16:59.408" v="161" actId="2696"/>
        <pc:sldMkLst>
          <pc:docMk/>
          <pc:sldMk cId="3701452062" sldId="564"/>
        </pc:sldMkLst>
      </pc:sldChg>
      <pc:sldChg chg="add">
        <pc:chgData name="Pavel Loutocký" userId="45810d7c-c5bb-4314-8690-b3eafda1bbe4" providerId="ADAL" clId="{349B1C4D-0E59-4F01-A91B-D42BAD353E80}" dt="2021-03-24T09:17:05.715" v="162"/>
        <pc:sldMkLst>
          <pc:docMk/>
          <pc:sldMk cId="1602999479" sldId="565"/>
        </pc:sldMkLst>
      </pc:sldChg>
      <pc:sldChg chg="add del">
        <pc:chgData name="Pavel Loutocký" userId="45810d7c-c5bb-4314-8690-b3eafda1bbe4" providerId="ADAL" clId="{349B1C4D-0E59-4F01-A91B-D42BAD353E80}" dt="2021-03-24T09:16:59.408" v="161" actId="2696"/>
        <pc:sldMkLst>
          <pc:docMk/>
          <pc:sldMk cId="4273805239" sldId="565"/>
        </pc:sldMkLst>
      </pc:sldChg>
      <pc:sldChg chg="add del">
        <pc:chgData name="Pavel Loutocký" userId="45810d7c-c5bb-4314-8690-b3eafda1bbe4" providerId="ADAL" clId="{349B1C4D-0E59-4F01-A91B-D42BAD353E80}" dt="2021-03-24T09:16:59.408" v="161" actId="2696"/>
        <pc:sldMkLst>
          <pc:docMk/>
          <pc:sldMk cId="148349088" sldId="566"/>
        </pc:sldMkLst>
      </pc:sldChg>
      <pc:sldChg chg="add">
        <pc:chgData name="Pavel Loutocký" userId="45810d7c-c5bb-4314-8690-b3eafda1bbe4" providerId="ADAL" clId="{349B1C4D-0E59-4F01-A91B-D42BAD353E80}" dt="2021-03-24T09:17:05.715" v="162"/>
        <pc:sldMkLst>
          <pc:docMk/>
          <pc:sldMk cId="1556808226" sldId="566"/>
        </pc:sldMkLst>
      </pc:sldChg>
      <pc:sldChg chg="add">
        <pc:chgData name="Pavel Loutocký" userId="45810d7c-c5bb-4314-8690-b3eafda1bbe4" providerId="ADAL" clId="{349B1C4D-0E59-4F01-A91B-D42BAD353E80}" dt="2021-03-24T09:17:05.715" v="162"/>
        <pc:sldMkLst>
          <pc:docMk/>
          <pc:sldMk cId="535287131" sldId="567"/>
        </pc:sldMkLst>
      </pc:sldChg>
      <pc:sldChg chg="add del">
        <pc:chgData name="Pavel Loutocký" userId="45810d7c-c5bb-4314-8690-b3eafda1bbe4" providerId="ADAL" clId="{349B1C4D-0E59-4F01-A91B-D42BAD353E80}" dt="2021-03-24T09:16:59.408" v="161" actId="2696"/>
        <pc:sldMkLst>
          <pc:docMk/>
          <pc:sldMk cId="1363016323" sldId="567"/>
        </pc:sldMkLst>
      </pc:sldChg>
      <pc:sldChg chg="add del">
        <pc:chgData name="Pavel Loutocký" userId="45810d7c-c5bb-4314-8690-b3eafda1bbe4" providerId="ADAL" clId="{349B1C4D-0E59-4F01-A91B-D42BAD353E80}" dt="2021-03-24T09:16:59.408" v="161" actId="2696"/>
        <pc:sldMkLst>
          <pc:docMk/>
          <pc:sldMk cId="3946176078" sldId="568"/>
        </pc:sldMkLst>
      </pc:sldChg>
      <pc:sldChg chg="add">
        <pc:chgData name="Pavel Loutocký" userId="45810d7c-c5bb-4314-8690-b3eafda1bbe4" providerId="ADAL" clId="{349B1C4D-0E59-4F01-A91B-D42BAD353E80}" dt="2021-03-24T09:17:05.715" v="162"/>
        <pc:sldMkLst>
          <pc:docMk/>
          <pc:sldMk cId="4259504764" sldId="568"/>
        </pc:sldMkLst>
      </pc:sldChg>
      <pc:sldChg chg="add del">
        <pc:chgData name="Pavel Loutocký" userId="45810d7c-c5bb-4314-8690-b3eafda1bbe4" providerId="ADAL" clId="{349B1C4D-0E59-4F01-A91B-D42BAD353E80}" dt="2021-03-24T09:16:59.408" v="161" actId="2696"/>
        <pc:sldMkLst>
          <pc:docMk/>
          <pc:sldMk cId="1472937321" sldId="569"/>
        </pc:sldMkLst>
      </pc:sldChg>
      <pc:sldChg chg="add">
        <pc:chgData name="Pavel Loutocký" userId="45810d7c-c5bb-4314-8690-b3eafda1bbe4" providerId="ADAL" clId="{349B1C4D-0E59-4F01-A91B-D42BAD353E80}" dt="2021-03-24T09:17:05.715" v="162"/>
        <pc:sldMkLst>
          <pc:docMk/>
          <pc:sldMk cId="3181415235" sldId="569"/>
        </pc:sldMkLst>
      </pc:sldChg>
      <pc:sldChg chg="add del">
        <pc:chgData name="Pavel Loutocký" userId="45810d7c-c5bb-4314-8690-b3eafda1bbe4" providerId="ADAL" clId="{349B1C4D-0E59-4F01-A91B-D42BAD353E80}" dt="2021-03-24T09:16:59.408" v="161" actId="2696"/>
        <pc:sldMkLst>
          <pc:docMk/>
          <pc:sldMk cId="2881467886" sldId="570"/>
        </pc:sldMkLst>
      </pc:sldChg>
      <pc:sldChg chg="add">
        <pc:chgData name="Pavel Loutocký" userId="45810d7c-c5bb-4314-8690-b3eafda1bbe4" providerId="ADAL" clId="{349B1C4D-0E59-4F01-A91B-D42BAD353E80}" dt="2021-03-24T09:17:05.715" v="162"/>
        <pc:sldMkLst>
          <pc:docMk/>
          <pc:sldMk cId="3960843308" sldId="570"/>
        </pc:sldMkLst>
      </pc:sldChg>
      <pc:sldChg chg="add del">
        <pc:chgData name="Pavel Loutocký" userId="45810d7c-c5bb-4314-8690-b3eafda1bbe4" providerId="ADAL" clId="{349B1C4D-0E59-4F01-A91B-D42BAD353E80}" dt="2021-03-24T09:16:59.408" v="161" actId="2696"/>
        <pc:sldMkLst>
          <pc:docMk/>
          <pc:sldMk cId="70325269" sldId="571"/>
        </pc:sldMkLst>
      </pc:sldChg>
      <pc:sldChg chg="add">
        <pc:chgData name="Pavel Loutocký" userId="45810d7c-c5bb-4314-8690-b3eafda1bbe4" providerId="ADAL" clId="{349B1C4D-0E59-4F01-A91B-D42BAD353E80}" dt="2021-03-24T09:17:05.715" v="162"/>
        <pc:sldMkLst>
          <pc:docMk/>
          <pc:sldMk cId="3920730438" sldId="571"/>
        </pc:sldMkLst>
      </pc:sldChg>
      <pc:sldChg chg="add">
        <pc:chgData name="Pavel Loutocký" userId="45810d7c-c5bb-4314-8690-b3eafda1bbe4" providerId="ADAL" clId="{349B1C4D-0E59-4F01-A91B-D42BAD353E80}" dt="2021-03-24T09:17:05.715" v="162"/>
        <pc:sldMkLst>
          <pc:docMk/>
          <pc:sldMk cId="2398563539" sldId="573"/>
        </pc:sldMkLst>
      </pc:sldChg>
      <pc:sldChg chg="add del">
        <pc:chgData name="Pavel Loutocký" userId="45810d7c-c5bb-4314-8690-b3eafda1bbe4" providerId="ADAL" clId="{349B1C4D-0E59-4F01-A91B-D42BAD353E80}" dt="2021-03-24T09:16:59.408" v="161" actId="2696"/>
        <pc:sldMkLst>
          <pc:docMk/>
          <pc:sldMk cId="3675534012" sldId="573"/>
        </pc:sldMkLst>
      </pc:sldChg>
      <pc:sldChg chg="add del">
        <pc:chgData name="Pavel Loutocký" userId="45810d7c-c5bb-4314-8690-b3eafda1bbe4" providerId="ADAL" clId="{349B1C4D-0E59-4F01-A91B-D42BAD353E80}" dt="2021-03-24T09:16:59.408" v="161" actId="2696"/>
        <pc:sldMkLst>
          <pc:docMk/>
          <pc:sldMk cId="1181803704" sldId="574"/>
        </pc:sldMkLst>
      </pc:sldChg>
      <pc:sldChg chg="add">
        <pc:chgData name="Pavel Loutocký" userId="45810d7c-c5bb-4314-8690-b3eafda1bbe4" providerId="ADAL" clId="{349B1C4D-0E59-4F01-A91B-D42BAD353E80}" dt="2021-03-24T09:17:05.715" v="162"/>
        <pc:sldMkLst>
          <pc:docMk/>
          <pc:sldMk cId="2291944394" sldId="574"/>
        </pc:sldMkLst>
      </pc:sldChg>
      <pc:sldChg chg="add del">
        <pc:chgData name="Pavel Loutocký" userId="45810d7c-c5bb-4314-8690-b3eafda1bbe4" providerId="ADAL" clId="{349B1C4D-0E59-4F01-A91B-D42BAD353E80}" dt="2021-03-24T09:16:59.408" v="161" actId="2696"/>
        <pc:sldMkLst>
          <pc:docMk/>
          <pc:sldMk cId="2549988058" sldId="575"/>
        </pc:sldMkLst>
      </pc:sldChg>
      <pc:sldChg chg="add">
        <pc:chgData name="Pavel Loutocký" userId="45810d7c-c5bb-4314-8690-b3eafda1bbe4" providerId="ADAL" clId="{349B1C4D-0E59-4F01-A91B-D42BAD353E80}" dt="2021-03-24T09:17:05.715" v="162"/>
        <pc:sldMkLst>
          <pc:docMk/>
          <pc:sldMk cId="2681973732" sldId="575"/>
        </pc:sldMkLst>
      </pc:sldChg>
      <pc:sldChg chg="add del">
        <pc:chgData name="Pavel Loutocký" userId="45810d7c-c5bb-4314-8690-b3eafda1bbe4" providerId="ADAL" clId="{349B1C4D-0E59-4F01-A91B-D42BAD353E80}" dt="2021-03-24T09:16:59.408" v="161" actId="2696"/>
        <pc:sldMkLst>
          <pc:docMk/>
          <pc:sldMk cId="1590209480" sldId="576"/>
        </pc:sldMkLst>
      </pc:sldChg>
      <pc:sldChg chg="add">
        <pc:chgData name="Pavel Loutocký" userId="45810d7c-c5bb-4314-8690-b3eafda1bbe4" providerId="ADAL" clId="{349B1C4D-0E59-4F01-A91B-D42BAD353E80}" dt="2021-03-24T09:17:05.715" v="162"/>
        <pc:sldMkLst>
          <pc:docMk/>
          <pc:sldMk cId="2837387537" sldId="576"/>
        </pc:sldMkLst>
      </pc:sldChg>
      <pc:sldChg chg="add del">
        <pc:chgData name="Pavel Loutocký" userId="45810d7c-c5bb-4314-8690-b3eafda1bbe4" providerId="ADAL" clId="{349B1C4D-0E59-4F01-A91B-D42BAD353E80}" dt="2021-03-24T09:16:59.408" v="161" actId="2696"/>
        <pc:sldMkLst>
          <pc:docMk/>
          <pc:sldMk cId="2002874449" sldId="577"/>
        </pc:sldMkLst>
      </pc:sldChg>
      <pc:sldChg chg="add">
        <pc:chgData name="Pavel Loutocký" userId="45810d7c-c5bb-4314-8690-b3eafda1bbe4" providerId="ADAL" clId="{349B1C4D-0E59-4F01-A91B-D42BAD353E80}" dt="2021-03-24T09:17:05.715" v="162"/>
        <pc:sldMkLst>
          <pc:docMk/>
          <pc:sldMk cId="3752626559" sldId="577"/>
        </pc:sldMkLst>
      </pc:sldChg>
      <pc:sldChg chg="add del">
        <pc:chgData name="Pavel Loutocký" userId="45810d7c-c5bb-4314-8690-b3eafda1bbe4" providerId="ADAL" clId="{349B1C4D-0E59-4F01-A91B-D42BAD353E80}" dt="2021-03-24T09:16:59.408" v="161" actId="2696"/>
        <pc:sldMkLst>
          <pc:docMk/>
          <pc:sldMk cId="124426042" sldId="578"/>
        </pc:sldMkLst>
      </pc:sldChg>
      <pc:sldChg chg="add">
        <pc:chgData name="Pavel Loutocký" userId="45810d7c-c5bb-4314-8690-b3eafda1bbe4" providerId="ADAL" clId="{349B1C4D-0E59-4F01-A91B-D42BAD353E80}" dt="2021-03-24T09:17:05.715" v="162"/>
        <pc:sldMkLst>
          <pc:docMk/>
          <pc:sldMk cId="3685413427" sldId="578"/>
        </pc:sldMkLst>
      </pc:sldChg>
      <pc:sldChg chg="add del">
        <pc:chgData name="Pavel Loutocký" userId="45810d7c-c5bb-4314-8690-b3eafda1bbe4" providerId="ADAL" clId="{349B1C4D-0E59-4F01-A91B-D42BAD353E80}" dt="2021-03-24T09:16:59.408" v="161" actId="2696"/>
        <pc:sldMkLst>
          <pc:docMk/>
          <pc:sldMk cId="2081101583" sldId="579"/>
        </pc:sldMkLst>
      </pc:sldChg>
      <pc:sldChg chg="add">
        <pc:chgData name="Pavel Loutocký" userId="45810d7c-c5bb-4314-8690-b3eafda1bbe4" providerId="ADAL" clId="{349B1C4D-0E59-4F01-A91B-D42BAD353E80}" dt="2021-03-24T09:17:05.715" v="162"/>
        <pc:sldMkLst>
          <pc:docMk/>
          <pc:sldMk cId="3561351612" sldId="579"/>
        </pc:sldMkLst>
      </pc:sldChg>
      <pc:sldChg chg="add del">
        <pc:chgData name="Pavel Loutocký" userId="45810d7c-c5bb-4314-8690-b3eafda1bbe4" providerId="ADAL" clId="{349B1C4D-0E59-4F01-A91B-D42BAD353E80}" dt="2021-03-24T09:16:59.408" v="161" actId="2696"/>
        <pc:sldMkLst>
          <pc:docMk/>
          <pc:sldMk cId="2692316857" sldId="580"/>
        </pc:sldMkLst>
      </pc:sldChg>
      <pc:sldChg chg="add">
        <pc:chgData name="Pavel Loutocký" userId="45810d7c-c5bb-4314-8690-b3eafda1bbe4" providerId="ADAL" clId="{349B1C4D-0E59-4F01-A91B-D42BAD353E80}" dt="2021-03-24T09:17:05.715" v="162"/>
        <pc:sldMkLst>
          <pc:docMk/>
          <pc:sldMk cId="3931341014" sldId="580"/>
        </pc:sldMkLst>
      </pc:sldChg>
      <pc:sldChg chg="add">
        <pc:chgData name="Pavel Loutocký" userId="45810d7c-c5bb-4314-8690-b3eafda1bbe4" providerId="ADAL" clId="{349B1C4D-0E59-4F01-A91B-D42BAD353E80}" dt="2021-03-24T09:17:05.715" v="162"/>
        <pc:sldMkLst>
          <pc:docMk/>
          <pc:sldMk cId="4002136468" sldId="581"/>
        </pc:sldMkLst>
      </pc:sldChg>
      <pc:sldChg chg="add del">
        <pc:chgData name="Pavel Loutocký" userId="45810d7c-c5bb-4314-8690-b3eafda1bbe4" providerId="ADAL" clId="{349B1C4D-0E59-4F01-A91B-D42BAD353E80}" dt="2021-03-24T09:16:59.408" v="161" actId="2696"/>
        <pc:sldMkLst>
          <pc:docMk/>
          <pc:sldMk cId="4107908054" sldId="581"/>
        </pc:sldMkLst>
      </pc:sldChg>
      <pc:sldChg chg="add del">
        <pc:chgData name="Pavel Loutocký" userId="45810d7c-c5bb-4314-8690-b3eafda1bbe4" providerId="ADAL" clId="{349B1C4D-0E59-4F01-A91B-D42BAD353E80}" dt="2021-03-24T09:16:59.408" v="161" actId="2696"/>
        <pc:sldMkLst>
          <pc:docMk/>
          <pc:sldMk cId="1032036055" sldId="582"/>
        </pc:sldMkLst>
      </pc:sldChg>
      <pc:sldChg chg="add">
        <pc:chgData name="Pavel Loutocký" userId="45810d7c-c5bb-4314-8690-b3eafda1bbe4" providerId="ADAL" clId="{349B1C4D-0E59-4F01-A91B-D42BAD353E80}" dt="2021-03-24T09:17:05.715" v="162"/>
        <pc:sldMkLst>
          <pc:docMk/>
          <pc:sldMk cId="3049283690" sldId="582"/>
        </pc:sldMkLst>
      </pc:sldChg>
      <pc:sldChg chg="add del">
        <pc:chgData name="Pavel Loutocký" userId="45810d7c-c5bb-4314-8690-b3eafda1bbe4" providerId="ADAL" clId="{349B1C4D-0E59-4F01-A91B-D42BAD353E80}" dt="2021-03-24T09:16:59.408" v="161" actId="2696"/>
        <pc:sldMkLst>
          <pc:docMk/>
          <pc:sldMk cId="1735251706" sldId="583"/>
        </pc:sldMkLst>
      </pc:sldChg>
      <pc:sldChg chg="add">
        <pc:chgData name="Pavel Loutocký" userId="45810d7c-c5bb-4314-8690-b3eafda1bbe4" providerId="ADAL" clId="{349B1C4D-0E59-4F01-A91B-D42BAD353E80}" dt="2021-03-24T09:17:05.715" v="162"/>
        <pc:sldMkLst>
          <pc:docMk/>
          <pc:sldMk cId="2459122927" sldId="583"/>
        </pc:sldMkLst>
      </pc:sldChg>
      <pc:sldChg chg="add">
        <pc:chgData name="Pavel Loutocký" userId="45810d7c-c5bb-4314-8690-b3eafda1bbe4" providerId="ADAL" clId="{349B1C4D-0E59-4F01-A91B-D42BAD353E80}" dt="2021-03-24T09:09:53.216" v="125"/>
        <pc:sldMkLst>
          <pc:docMk/>
          <pc:sldMk cId="1527974907" sldId="584"/>
        </pc:sldMkLst>
      </pc:sldChg>
      <pc:sldChg chg="add">
        <pc:chgData name="Pavel Loutocký" userId="45810d7c-c5bb-4314-8690-b3eafda1bbe4" providerId="ADAL" clId="{349B1C4D-0E59-4F01-A91B-D42BAD353E80}" dt="2021-03-24T09:09:53.216" v="125"/>
        <pc:sldMkLst>
          <pc:docMk/>
          <pc:sldMk cId="3645698389" sldId="585"/>
        </pc:sldMkLst>
      </pc:sldChg>
      <pc:sldChg chg="add">
        <pc:chgData name="Pavel Loutocký" userId="45810d7c-c5bb-4314-8690-b3eafda1bbe4" providerId="ADAL" clId="{349B1C4D-0E59-4F01-A91B-D42BAD353E80}" dt="2021-03-24T09:09:53.216" v="125"/>
        <pc:sldMkLst>
          <pc:docMk/>
          <pc:sldMk cId="3387574879" sldId="586"/>
        </pc:sldMkLst>
      </pc:sldChg>
      <pc:sldChg chg="add">
        <pc:chgData name="Pavel Loutocký" userId="45810d7c-c5bb-4314-8690-b3eafda1bbe4" providerId="ADAL" clId="{349B1C4D-0E59-4F01-A91B-D42BAD353E80}" dt="2021-03-24T09:09:53.216" v="125"/>
        <pc:sldMkLst>
          <pc:docMk/>
          <pc:sldMk cId="2130586026" sldId="587"/>
        </pc:sldMkLst>
      </pc:sldChg>
      <pc:sldChg chg="modSp add mod">
        <pc:chgData name="Pavel Loutocký" userId="45810d7c-c5bb-4314-8690-b3eafda1bbe4" providerId="ADAL" clId="{349B1C4D-0E59-4F01-A91B-D42BAD353E80}" dt="2021-03-24T09:11:16.697" v="151" actId="20577"/>
        <pc:sldMkLst>
          <pc:docMk/>
          <pc:sldMk cId="3657875909" sldId="588"/>
        </pc:sldMkLst>
        <pc:spChg chg="mod">
          <ac:chgData name="Pavel Loutocký" userId="45810d7c-c5bb-4314-8690-b3eafda1bbe4" providerId="ADAL" clId="{349B1C4D-0E59-4F01-A91B-D42BAD353E80}" dt="2021-03-24T09:11:16.697" v="151" actId="20577"/>
          <ac:spMkLst>
            <pc:docMk/>
            <pc:sldMk cId="3657875909" sldId="588"/>
            <ac:spMk id="31" creationId="{00000000-0000-0000-0000-000000000000}"/>
          </ac:spMkLst>
        </pc:spChg>
      </pc:sldChg>
      <pc:sldChg chg="add">
        <pc:chgData name="Pavel Loutocký" userId="45810d7c-c5bb-4314-8690-b3eafda1bbe4" providerId="ADAL" clId="{349B1C4D-0E59-4F01-A91B-D42BAD353E80}" dt="2021-03-24T09:09:53.216" v="125"/>
        <pc:sldMkLst>
          <pc:docMk/>
          <pc:sldMk cId="3482492093" sldId="589"/>
        </pc:sldMkLst>
      </pc:sldChg>
      <pc:sldChg chg="add">
        <pc:chgData name="Pavel Loutocký" userId="45810d7c-c5bb-4314-8690-b3eafda1bbe4" providerId="ADAL" clId="{349B1C4D-0E59-4F01-A91B-D42BAD353E80}" dt="2021-03-24T09:09:53.216" v="125"/>
        <pc:sldMkLst>
          <pc:docMk/>
          <pc:sldMk cId="4032279982" sldId="590"/>
        </pc:sldMkLst>
      </pc:sldChg>
      <pc:sldChg chg="add">
        <pc:chgData name="Pavel Loutocký" userId="45810d7c-c5bb-4314-8690-b3eafda1bbe4" providerId="ADAL" clId="{349B1C4D-0E59-4F01-A91B-D42BAD353E80}" dt="2021-03-24T09:09:53.216" v="125"/>
        <pc:sldMkLst>
          <pc:docMk/>
          <pc:sldMk cId="2019333428" sldId="591"/>
        </pc:sldMkLst>
      </pc:sldChg>
      <pc:sldChg chg="add">
        <pc:chgData name="Pavel Loutocký" userId="45810d7c-c5bb-4314-8690-b3eafda1bbe4" providerId="ADAL" clId="{349B1C4D-0E59-4F01-A91B-D42BAD353E80}" dt="2021-03-24T09:09:53.216" v="125"/>
        <pc:sldMkLst>
          <pc:docMk/>
          <pc:sldMk cId="638027910" sldId="592"/>
        </pc:sldMkLst>
      </pc:sldChg>
      <pc:sldChg chg="add">
        <pc:chgData name="Pavel Loutocký" userId="45810d7c-c5bb-4314-8690-b3eafda1bbe4" providerId="ADAL" clId="{349B1C4D-0E59-4F01-A91B-D42BAD353E80}" dt="2021-03-24T09:09:53.216" v="125"/>
        <pc:sldMkLst>
          <pc:docMk/>
          <pc:sldMk cId="401309975" sldId="593"/>
        </pc:sldMkLst>
      </pc:sldChg>
      <pc:sldChg chg="add">
        <pc:chgData name="Pavel Loutocký" userId="45810d7c-c5bb-4314-8690-b3eafda1bbe4" providerId="ADAL" clId="{349B1C4D-0E59-4F01-A91B-D42BAD353E80}" dt="2021-03-24T09:09:53.216" v="125"/>
        <pc:sldMkLst>
          <pc:docMk/>
          <pc:sldMk cId="1708781979" sldId="594"/>
        </pc:sldMkLst>
      </pc:sldChg>
      <pc:sldChg chg="add">
        <pc:chgData name="Pavel Loutocký" userId="45810d7c-c5bb-4314-8690-b3eafda1bbe4" providerId="ADAL" clId="{349B1C4D-0E59-4F01-A91B-D42BAD353E80}" dt="2021-03-24T09:09:53.216" v="125"/>
        <pc:sldMkLst>
          <pc:docMk/>
          <pc:sldMk cId="3532930510" sldId="595"/>
        </pc:sldMkLst>
      </pc:sldChg>
      <pc:sldChg chg="delSp modSp add mod">
        <pc:chgData name="Pavel Loutocký" userId="45810d7c-c5bb-4314-8690-b3eafda1bbe4" providerId="ADAL" clId="{349B1C4D-0E59-4F01-A91B-D42BAD353E80}" dt="2021-03-24T09:16:31.761" v="152" actId="20577"/>
        <pc:sldMkLst>
          <pc:docMk/>
          <pc:sldMk cId="1790794207" sldId="596"/>
        </pc:sldMkLst>
        <pc:spChg chg="mod">
          <ac:chgData name="Pavel Loutocký" userId="45810d7c-c5bb-4314-8690-b3eafda1bbe4" providerId="ADAL" clId="{349B1C4D-0E59-4F01-A91B-D42BAD353E80}" dt="2021-03-24T09:16:31.761" v="152" actId="20577"/>
          <ac:spMkLst>
            <pc:docMk/>
            <pc:sldMk cId="1790794207" sldId="596"/>
            <ac:spMk id="2" creationId="{00000000-0000-0000-0000-000000000000}"/>
          </ac:spMkLst>
        </pc:spChg>
        <pc:spChg chg="del">
          <ac:chgData name="Pavel Loutocký" userId="45810d7c-c5bb-4314-8690-b3eafda1bbe4" providerId="ADAL" clId="{349B1C4D-0E59-4F01-A91B-D42BAD353E80}" dt="2021-03-24T09:10:09.500" v="143" actId="478"/>
          <ac:spMkLst>
            <pc:docMk/>
            <pc:sldMk cId="1790794207" sldId="596"/>
            <ac:spMk id="3" creationId="{00000000-0000-0000-0000-000000000000}"/>
          </ac:spMkLst>
        </pc:spChg>
      </pc:sldChg>
    </pc:docChg>
  </pc:docChgLst>
  <pc:docChgLst>
    <pc:chgData name="Pavel Loutocký" userId="45810d7c-c5bb-4314-8690-b3eafda1bbe4" providerId="ADAL" clId="{483067DF-6842-4DCE-BE40-EC3244F68AB9}"/>
    <pc:docChg chg="modSld">
      <pc:chgData name="Pavel Loutocký" userId="45810d7c-c5bb-4314-8690-b3eafda1bbe4" providerId="ADAL" clId="{483067DF-6842-4DCE-BE40-EC3244F68AB9}" dt="2020-03-22T11:09:39.624" v="6" actId="20577"/>
      <pc:docMkLst>
        <pc:docMk/>
      </pc:docMkLst>
      <pc:sldChg chg="modSp">
        <pc:chgData name="Pavel Loutocký" userId="45810d7c-c5bb-4314-8690-b3eafda1bbe4" providerId="ADAL" clId="{483067DF-6842-4DCE-BE40-EC3244F68AB9}" dt="2020-03-22T11:09:39.624" v="6" actId="20577"/>
        <pc:sldMkLst>
          <pc:docMk/>
          <pc:sldMk cId="0" sldId="350"/>
        </pc:sldMkLst>
        <pc:spChg chg="mod">
          <ac:chgData name="Pavel Loutocký" userId="45810d7c-c5bb-4314-8690-b3eafda1bbe4" providerId="ADAL" clId="{483067DF-6842-4DCE-BE40-EC3244F68AB9}" dt="2020-03-22T11:09:39.624" v="6" actId="20577"/>
          <ac:spMkLst>
            <pc:docMk/>
            <pc:sldMk cId="0" sldId="350"/>
            <ac:spMk id="4"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8045544-E52D-4F30-8867-C24CB6811BB3}" type="doc">
      <dgm:prSet loTypeId="urn:microsoft.com/office/officeart/2005/8/layout/vList2" loCatId="list" qsTypeId="urn:microsoft.com/office/officeart/2005/8/quickstyle/simple1" qsCatId="simple" csTypeId="urn:microsoft.com/office/officeart/2005/8/colors/accent2_2" csCatId="accent2" phldr="1"/>
      <dgm:spPr/>
      <dgm:t>
        <a:bodyPr/>
        <a:lstStyle/>
        <a:p>
          <a:endParaRPr lang="sk-SK"/>
        </a:p>
      </dgm:t>
    </dgm:pt>
    <dgm:pt modelId="{4FF285B4-A5E6-4212-8EFA-4D7C2CD5EF7A}">
      <dgm:prSet/>
      <dgm:spPr/>
      <dgm:t>
        <a:bodyPr/>
        <a:lstStyle/>
        <a:p>
          <a:pPr rtl="0"/>
          <a:r>
            <a:rPr lang="en-US" dirty="0" smtClean="0"/>
            <a:t>entrepreneurs with their registered office or place of business within the EU</a:t>
          </a:r>
          <a:endParaRPr lang="sk-SK" dirty="0"/>
        </a:p>
      </dgm:t>
    </dgm:pt>
    <dgm:pt modelId="{83BD3B34-778B-4DD9-9FD2-1C246DAEC9B5}" type="parTrans" cxnId="{2171E982-ED19-427A-90A7-2459D2B5F25E}">
      <dgm:prSet/>
      <dgm:spPr/>
      <dgm:t>
        <a:bodyPr/>
        <a:lstStyle/>
        <a:p>
          <a:endParaRPr lang="sk-SK"/>
        </a:p>
      </dgm:t>
    </dgm:pt>
    <dgm:pt modelId="{B17CCEB5-20FB-4983-AC4D-7EC68613CEDB}" type="sibTrans" cxnId="{2171E982-ED19-427A-90A7-2459D2B5F25E}">
      <dgm:prSet/>
      <dgm:spPr/>
      <dgm:t>
        <a:bodyPr/>
        <a:lstStyle/>
        <a:p>
          <a:endParaRPr lang="sk-SK"/>
        </a:p>
      </dgm:t>
    </dgm:pt>
    <dgm:pt modelId="{2A5D40E4-933D-4D6C-B6FD-D9B2FC8E29EA}">
      <dgm:prSet/>
      <dgm:spPr/>
      <dgm:t>
        <a:bodyPr/>
        <a:lstStyle/>
        <a:p>
          <a:r>
            <a:rPr lang="en-US" dirty="0"/>
            <a:t>organisations established in the EU</a:t>
          </a:r>
          <a:endParaRPr lang="cs-CZ" dirty="0"/>
        </a:p>
      </dgm:t>
    </dgm:pt>
    <dgm:pt modelId="{B853FF96-51DA-47F5-85A9-EAF120595457}" type="parTrans" cxnId="{CE56BC65-B4AB-47FF-ADFC-22270DBD6C8D}">
      <dgm:prSet/>
      <dgm:spPr/>
      <dgm:t>
        <a:bodyPr/>
        <a:lstStyle/>
        <a:p>
          <a:endParaRPr lang="cs-CZ"/>
        </a:p>
      </dgm:t>
    </dgm:pt>
    <dgm:pt modelId="{EB9E7061-525D-4594-9055-19EF7ED0D14F}" type="sibTrans" cxnId="{CE56BC65-B4AB-47FF-ADFC-22270DBD6C8D}">
      <dgm:prSet/>
      <dgm:spPr/>
      <dgm:t>
        <a:bodyPr/>
        <a:lstStyle/>
        <a:p>
          <a:endParaRPr lang="cs-CZ"/>
        </a:p>
      </dgm:t>
    </dgm:pt>
    <dgm:pt modelId="{1F2DB543-1E7B-401A-BFE7-636800D12ADC}">
      <dgm:prSet/>
      <dgm:spPr/>
      <dgm:t>
        <a:bodyPr/>
        <a:lstStyle/>
        <a:p>
          <a:r>
            <a:rPr lang="en-US" dirty="0"/>
            <a:t>natural persons permanently resident in the EU</a:t>
          </a:r>
          <a:endParaRPr lang="cs-CZ" dirty="0"/>
        </a:p>
      </dgm:t>
    </dgm:pt>
    <dgm:pt modelId="{07BE4C42-8725-482D-A8B4-5FFBAAA43170}" type="parTrans" cxnId="{BA1D8F88-5AC8-4979-BB6C-3DAAA5D21204}">
      <dgm:prSet/>
      <dgm:spPr/>
      <dgm:t>
        <a:bodyPr/>
        <a:lstStyle/>
        <a:p>
          <a:endParaRPr lang="cs-CZ"/>
        </a:p>
      </dgm:t>
    </dgm:pt>
    <dgm:pt modelId="{62870C09-EC78-41AC-93F3-A2E061136EB3}" type="sibTrans" cxnId="{BA1D8F88-5AC8-4979-BB6C-3DAAA5D21204}">
      <dgm:prSet/>
      <dgm:spPr/>
      <dgm:t>
        <a:bodyPr/>
        <a:lstStyle/>
        <a:p>
          <a:endParaRPr lang="cs-CZ"/>
        </a:p>
      </dgm:t>
    </dgm:pt>
    <dgm:pt modelId="{520EC03D-06BD-4F47-900E-51C1D3F39084}" type="pres">
      <dgm:prSet presAssocID="{98045544-E52D-4F30-8867-C24CB6811BB3}" presName="linear" presStyleCnt="0">
        <dgm:presLayoutVars>
          <dgm:animLvl val="lvl"/>
          <dgm:resizeHandles val="exact"/>
        </dgm:presLayoutVars>
      </dgm:prSet>
      <dgm:spPr/>
      <dgm:t>
        <a:bodyPr/>
        <a:lstStyle/>
        <a:p>
          <a:endParaRPr lang="cs-CZ"/>
        </a:p>
      </dgm:t>
    </dgm:pt>
    <dgm:pt modelId="{DE5F0D8F-AFC0-4E8D-AC75-CF62F96E2474}" type="pres">
      <dgm:prSet presAssocID="{4FF285B4-A5E6-4212-8EFA-4D7C2CD5EF7A}" presName="parentText" presStyleLbl="node1" presStyleIdx="0" presStyleCnt="3">
        <dgm:presLayoutVars>
          <dgm:chMax val="0"/>
          <dgm:bulletEnabled val="1"/>
        </dgm:presLayoutVars>
      </dgm:prSet>
      <dgm:spPr/>
      <dgm:t>
        <a:bodyPr/>
        <a:lstStyle/>
        <a:p>
          <a:endParaRPr lang="cs-CZ"/>
        </a:p>
      </dgm:t>
    </dgm:pt>
    <dgm:pt modelId="{EAFB3C70-665C-4B19-9F3E-1BD6B30F25E4}" type="pres">
      <dgm:prSet presAssocID="{B17CCEB5-20FB-4983-AC4D-7EC68613CEDB}" presName="spacer" presStyleCnt="0"/>
      <dgm:spPr/>
    </dgm:pt>
    <dgm:pt modelId="{017D3377-823F-473B-A90B-269A854C6212}" type="pres">
      <dgm:prSet presAssocID="{2A5D40E4-933D-4D6C-B6FD-D9B2FC8E29EA}" presName="parentText" presStyleLbl="node1" presStyleIdx="1" presStyleCnt="3">
        <dgm:presLayoutVars>
          <dgm:chMax val="0"/>
          <dgm:bulletEnabled val="1"/>
        </dgm:presLayoutVars>
      </dgm:prSet>
      <dgm:spPr/>
    </dgm:pt>
    <dgm:pt modelId="{7C5A4FDD-4C75-4CF9-9434-4827DC25F2EA}" type="pres">
      <dgm:prSet presAssocID="{EB9E7061-525D-4594-9055-19EF7ED0D14F}" presName="spacer" presStyleCnt="0"/>
      <dgm:spPr/>
    </dgm:pt>
    <dgm:pt modelId="{45A5CFA1-6F23-4091-9ECB-1FF0246AC2B1}" type="pres">
      <dgm:prSet presAssocID="{1F2DB543-1E7B-401A-BFE7-636800D12ADC}" presName="parentText" presStyleLbl="node1" presStyleIdx="2" presStyleCnt="3">
        <dgm:presLayoutVars>
          <dgm:chMax val="0"/>
          <dgm:bulletEnabled val="1"/>
        </dgm:presLayoutVars>
      </dgm:prSet>
      <dgm:spPr/>
    </dgm:pt>
  </dgm:ptLst>
  <dgm:cxnLst>
    <dgm:cxn modelId="{540AAE0D-9D50-4695-A2B6-EE24F582592E}" type="presOf" srcId="{2A5D40E4-933D-4D6C-B6FD-D9B2FC8E29EA}" destId="{017D3377-823F-473B-A90B-269A854C6212}" srcOrd="0" destOrd="0" presId="urn:microsoft.com/office/officeart/2005/8/layout/vList2"/>
    <dgm:cxn modelId="{F774B0A4-1D3E-46BF-ABEA-3C5925BBA328}" type="presOf" srcId="{4FF285B4-A5E6-4212-8EFA-4D7C2CD5EF7A}" destId="{DE5F0D8F-AFC0-4E8D-AC75-CF62F96E2474}" srcOrd="0" destOrd="0" presId="urn:microsoft.com/office/officeart/2005/8/layout/vList2"/>
    <dgm:cxn modelId="{BA1D8F88-5AC8-4979-BB6C-3DAAA5D21204}" srcId="{98045544-E52D-4F30-8867-C24CB6811BB3}" destId="{1F2DB543-1E7B-401A-BFE7-636800D12ADC}" srcOrd="2" destOrd="0" parTransId="{07BE4C42-8725-482D-A8B4-5FFBAAA43170}" sibTransId="{62870C09-EC78-41AC-93F3-A2E061136EB3}"/>
    <dgm:cxn modelId="{57DDCDC1-F5F5-4DCB-BD1B-F84DA809321C}" type="presOf" srcId="{98045544-E52D-4F30-8867-C24CB6811BB3}" destId="{520EC03D-06BD-4F47-900E-51C1D3F39084}" srcOrd="0" destOrd="0" presId="urn:microsoft.com/office/officeart/2005/8/layout/vList2"/>
    <dgm:cxn modelId="{CE56BC65-B4AB-47FF-ADFC-22270DBD6C8D}" srcId="{98045544-E52D-4F30-8867-C24CB6811BB3}" destId="{2A5D40E4-933D-4D6C-B6FD-D9B2FC8E29EA}" srcOrd="1" destOrd="0" parTransId="{B853FF96-51DA-47F5-85A9-EAF120595457}" sibTransId="{EB9E7061-525D-4594-9055-19EF7ED0D14F}"/>
    <dgm:cxn modelId="{2171E982-ED19-427A-90A7-2459D2B5F25E}" srcId="{98045544-E52D-4F30-8867-C24CB6811BB3}" destId="{4FF285B4-A5E6-4212-8EFA-4D7C2CD5EF7A}" srcOrd="0" destOrd="0" parTransId="{83BD3B34-778B-4DD9-9FD2-1C246DAEC9B5}" sibTransId="{B17CCEB5-20FB-4983-AC4D-7EC68613CEDB}"/>
    <dgm:cxn modelId="{098B3332-32B3-456C-BC51-344496CCC59B}" type="presOf" srcId="{1F2DB543-1E7B-401A-BFE7-636800D12ADC}" destId="{45A5CFA1-6F23-4091-9ECB-1FF0246AC2B1}" srcOrd="0" destOrd="0" presId="urn:microsoft.com/office/officeart/2005/8/layout/vList2"/>
    <dgm:cxn modelId="{75B36DA6-131F-4E0C-A7F5-044D753CA7A5}" type="presParOf" srcId="{520EC03D-06BD-4F47-900E-51C1D3F39084}" destId="{DE5F0D8F-AFC0-4E8D-AC75-CF62F96E2474}" srcOrd="0" destOrd="0" presId="urn:microsoft.com/office/officeart/2005/8/layout/vList2"/>
    <dgm:cxn modelId="{0D2516DB-ACBD-4A5C-AD2B-5AD11FC91B88}" type="presParOf" srcId="{520EC03D-06BD-4F47-900E-51C1D3F39084}" destId="{EAFB3C70-665C-4B19-9F3E-1BD6B30F25E4}" srcOrd="1" destOrd="0" presId="urn:microsoft.com/office/officeart/2005/8/layout/vList2"/>
    <dgm:cxn modelId="{2755C825-80CE-46A3-83DB-15B0E194B63C}" type="presParOf" srcId="{520EC03D-06BD-4F47-900E-51C1D3F39084}" destId="{017D3377-823F-473B-A90B-269A854C6212}" srcOrd="2" destOrd="0" presId="urn:microsoft.com/office/officeart/2005/8/layout/vList2"/>
    <dgm:cxn modelId="{446F708A-52B5-4030-8C76-ECD2C5799E83}" type="presParOf" srcId="{520EC03D-06BD-4F47-900E-51C1D3F39084}" destId="{7C5A4FDD-4C75-4CF9-9434-4827DC25F2EA}" srcOrd="3" destOrd="0" presId="urn:microsoft.com/office/officeart/2005/8/layout/vList2"/>
    <dgm:cxn modelId="{7913CBFD-65FD-4ACF-9A35-BA99BB8C9406}" type="presParOf" srcId="{520EC03D-06BD-4F47-900E-51C1D3F39084}" destId="{45A5CFA1-6F23-4091-9ECB-1FF0246AC2B1}"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5F0D8F-AFC0-4E8D-AC75-CF62F96E2474}">
      <dsp:nvSpPr>
        <dsp:cNvPr id="0" name=""/>
        <dsp:cNvSpPr/>
      </dsp:nvSpPr>
      <dsp:spPr>
        <a:xfrm>
          <a:off x="0" y="183994"/>
          <a:ext cx="5786478" cy="926639"/>
        </a:xfrm>
        <a:prstGeom prst="roundRect">
          <a:avLst/>
        </a:prstGeom>
        <a:solidFill>
          <a:schemeClr val="accent2">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dirty="0" smtClean="0"/>
            <a:t>entrepreneurs with their registered office or place of business within the EU</a:t>
          </a:r>
          <a:endParaRPr lang="sk-SK" sz="2400" kern="1200" dirty="0"/>
        </a:p>
      </dsp:txBody>
      <dsp:txXfrm>
        <a:off x="45235" y="229229"/>
        <a:ext cx="5696008" cy="836169"/>
      </dsp:txXfrm>
    </dsp:sp>
    <dsp:sp modelId="{017D3377-823F-473B-A90B-269A854C6212}">
      <dsp:nvSpPr>
        <dsp:cNvPr id="0" name=""/>
        <dsp:cNvSpPr/>
      </dsp:nvSpPr>
      <dsp:spPr>
        <a:xfrm>
          <a:off x="0" y="1179754"/>
          <a:ext cx="5786478" cy="926639"/>
        </a:xfrm>
        <a:prstGeom prst="roundRect">
          <a:avLst/>
        </a:prstGeom>
        <a:solidFill>
          <a:schemeClr val="accent2">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a:t>organisations established in the EU</a:t>
          </a:r>
          <a:endParaRPr lang="cs-CZ" sz="2400" kern="1200" dirty="0"/>
        </a:p>
      </dsp:txBody>
      <dsp:txXfrm>
        <a:off x="45235" y="1224989"/>
        <a:ext cx="5696008" cy="836169"/>
      </dsp:txXfrm>
    </dsp:sp>
    <dsp:sp modelId="{45A5CFA1-6F23-4091-9ECB-1FF0246AC2B1}">
      <dsp:nvSpPr>
        <dsp:cNvPr id="0" name=""/>
        <dsp:cNvSpPr/>
      </dsp:nvSpPr>
      <dsp:spPr>
        <a:xfrm>
          <a:off x="0" y="2175514"/>
          <a:ext cx="5786478" cy="926639"/>
        </a:xfrm>
        <a:prstGeom prst="roundRect">
          <a:avLst/>
        </a:prstGeom>
        <a:solidFill>
          <a:schemeClr val="accent2">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a:t>natural persons permanently resident in the EU</a:t>
          </a:r>
          <a:endParaRPr lang="cs-CZ" sz="2400" kern="1200" dirty="0"/>
        </a:p>
      </dsp:txBody>
      <dsp:txXfrm>
        <a:off x="45235" y="2220749"/>
        <a:ext cx="5696008" cy="83616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B38FAE-8A0F-4FFB-B9D2-86920012FC1B}" type="datetimeFigureOut">
              <a:rPr lang="cs-CZ" smtClean="0"/>
              <a:pPr/>
              <a:t>16.03.2022</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3642FE-A17F-418B-BDE6-55891AAC6188}" type="slidenum">
              <a:rPr lang="cs-CZ" smtClean="0"/>
              <a:pPr/>
              <a:t>‹#›</a:t>
            </a:fld>
            <a:endParaRPr lang="cs-CZ"/>
          </a:p>
        </p:txBody>
      </p:sp>
    </p:spTree>
    <p:extLst>
      <p:ext uri="{BB962C8B-B14F-4D97-AF65-F5344CB8AC3E}">
        <p14:creationId xmlns:p14="http://schemas.microsoft.com/office/powerpoint/2010/main" val="25037085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283642FE-A17F-418B-BDE6-55891AAC6188}" type="slidenum">
              <a:rPr lang="cs-CZ" smtClean="0"/>
              <a:pPr/>
              <a:t>1</a:t>
            </a:fld>
            <a:endParaRPr lang="cs-CZ"/>
          </a:p>
        </p:txBody>
      </p:sp>
    </p:spTree>
    <p:extLst>
      <p:ext uri="{BB962C8B-B14F-4D97-AF65-F5344CB8AC3E}">
        <p14:creationId xmlns:p14="http://schemas.microsoft.com/office/powerpoint/2010/main" val="33063464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a:xfrm>
            <a:off x="1143000" y="685800"/>
            <a:ext cx="4572000" cy="3429000"/>
          </a:xfrm>
        </p:spPr>
      </p:sp>
      <p:sp>
        <p:nvSpPr>
          <p:cNvPr id="3" name="Rectangle 2"/>
          <p:cNvSpPr>
            <a:spLocks noGrp="1"/>
          </p:cNvSpPr>
          <p:nvPr>
            <p:ph type="body" idx="1"/>
          </p:nvPr>
        </p:nvSpPr>
        <p:spPr/>
        <p:txBody>
          <a:bodyPr/>
          <a:lstStyle/>
          <a:p>
            <a:endParaRPr lang="cs-CZ" dirty="0"/>
          </a:p>
        </p:txBody>
      </p:sp>
      <p:sp>
        <p:nvSpPr>
          <p:cNvPr id="4" name="Rectangle 3"/>
          <p:cNvSpPr>
            <a:spLocks noGrp="1"/>
          </p:cNvSpPr>
          <p:nvPr>
            <p:ph type="sldNum" sz="quarter" idx="10"/>
          </p:nvPr>
        </p:nvSpPr>
        <p:spPr/>
        <p:txBody>
          <a:bodyPr/>
          <a:lstStyle/>
          <a:p>
            <a:fld id="{CA5D3BF3-D352-46FC-8343-31F56E6730EA}" type="slidenum">
              <a:rPr lang="cs-CZ" smtClean="0"/>
              <a:pPr/>
              <a:t>23</a:t>
            </a:fld>
            <a:endParaRPr lang="cs-CZ"/>
          </a:p>
        </p:txBody>
      </p:sp>
    </p:spTree>
    <p:extLst>
      <p:ext uri="{BB962C8B-B14F-4D97-AF65-F5344CB8AC3E}">
        <p14:creationId xmlns:p14="http://schemas.microsoft.com/office/powerpoint/2010/main" val="17493126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a:xfrm>
            <a:off x="1143000" y="685800"/>
            <a:ext cx="4572000" cy="3429000"/>
          </a:xfrm>
        </p:spPr>
      </p:sp>
      <p:sp>
        <p:nvSpPr>
          <p:cNvPr id="3" name="Rectangle 2"/>
          <p:cNvSpPr>
            <a:spLocks noGrp="1"/>
          </p:cNvSpPr>
          <p:nvPr>
            <p:ph type="body" idx="1"/>
          </p:nvPr>
        </p:nvSpPr>
        <p:spPr/>
        <p:txBody>
          <a:bodyPr/>
          <a:lstStyle/>
          <a:p>
            <a:endParaRPr lang="cs-CZ"/>
          </a:p>
        </p:txBody>
      </p:sp>
      <p:sp>
        <p:nvSpPr>
          <p:cNvPr id="4" name="Rectangle 3"/>
          <p:cNvSpPr>
            <a:spLocks noGrp="1"/>
          </p:cNvSpPr>
          <p:nvPr>
            <p:ph type="sldNum" sz="quarter" idx="10"/>
          </p:nvPr>
        </p:nvSpPr>
        <p:spPr/>
        <p:txBody>
          <a:bodyPr/>
          <a:lstStyle/>
          <a:p>
            <a:fld id="{CA5D3BF3-D352-46FC-8343-31F56E6730EA}" type="slidenum">
              <a:rPr lang="cs-CZ" smtClean="0"/>
              <a:pPr/>
              <a:t>27</a:t>
            </a:fld>
            <a:endParaRPr lang="cs-CZ"/>
          </a:p>
        </p:txBody>
      </p:sp>
    </p:spTree>
    <p:extLst>
      <p:ext uri="{BB962C8B-B14F-4D97-AF65-F5344CB8AC3E}">
        <p14:creationId xmlns:p14="http://schemas.microsoft.com/office/powerpoint/2010/main" val="9647563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a:xfrm>
            <a:off x="1143000" y="685800"/>
            <a:ext cx="4572000" cy="3429000"/>
          </a:xfrm>
        </p:spPr>
      </p:sp>
      <p:sp>
        <p:nvSpPr>
          <p:cNvPr id="3" name="Rectangle 2"/>
          <p:cNvSpPr>
            <a:spLocks noGrp="1"/>
          </p:cNvSpPr>
          <p:nvPr>
            <p:ph type="body" idx="1"/>
          </p:nvPr>
        </p:nvSpPr>
        <p:spPr/>
        <p:txBody>
          <a:bodyPr/>
          <a:lstStyle/>
          <a:p>
            <a:endParaRPr lang="cs-CZ"/>
          </a:p>
        </p:txBody>
      </p:sp>
      <p:sp>
        <p:nvSpPr>
          <p:cNvPr id="4" name="Rectangle 3"/>
          <p:cNvSpPr>
            <a:spLocks noGrp="1"/>
          </p:cNvSpPr>
          <p:nvPr>
            <p:ph type="sldNum" sz="quarter" idx="10"/>
          </p:nvPr>
        </p:nvSpPr>
        <p:spPr/>
        <p:txBody>
          <a:bodyPr/>
          <a:lstStyle/>
          <a:p>
            <a:fld id="{CA5D3BF3-D352-46FC-8343-31F56E6730EA}" type="slidenum">
              <a:rPr lang="cs-CZ" smtClean="0"/>
              <a:pPr/>
              <a:t>42</a:t>
            </a:fld>
            <a:endParaRPr lang="cs-CZ"/>
          </a:p>
        </p:txBody>
      </p:sp>
    </p:spTree>
    <p:extLst>
      <p:ext uri="{BB962C8B-B14F-4D97-AF65-F5344CB8AC3E}">
        <p14:creationId xmlns:p14="http://schemas.microsoft.com/office/powerpoint/2010/main" val="22030139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a:xfrm>
            <a:off x="1143000" y="685800"/>
            <a:ext cx="4572000" cy="3429000"/>
          </a:xfrm>
        </p:spPr>
      </p:sp>
      <p:sp>
        <p:nvSpPr>
          <p:cNvPr id="3" name="Rectangle 2"/>
          <p:cNvSpPr>
            <a:spLocks noGrp="1"/>
          </p:cNvSpPr>
          <p:nvPr>
            <p:ph type="body" idx="1"/>
          </p:nvPr>
        </p:nvSpPr>
        <p:spPr/>
        <p:txBody>
          <a:bodyPr/>
          <a:lstStyle/>
          <a:p>
            <a:endParaRPr lang="cs-CZ"/>
          </a:p>
        </p:txBody>
      </p:sp>
      <p:sp>
        <p:nvSpPr>
          <p:cNvPr id="4" name="Rectangle 3"/>
          <p:cNvSpPr>
            <a:spLocks noGrp="1"/>
          </p:cNvSpPr>
          <p:nvPr>
            <p:ph type="sldNum" sz="quarter" idx="10"/>
          </p:nvPr>
        </p:nvSpPr>
        <p:spPr/>
        <p:txBody>
          <a:bodyPr/>
          <a:lstStyle/>
          <a:p>
            <a:fld id="{CA5D3BF3-D352-46FC-8343-31F56E6730EA}" type="slidenum">
              <a:rPr lang="cs-CZ" smtClean="0"/>
              <a:pPr/>
              <a:t>43</a:t>
            </a:fld>
            <a:endParaRPr lang="cs-CZ"/>
          </a:p>
        </p:txBody>
      </p:sp>
    </p:spTree>
    <p:extLst>
      <p:ext uri="{BB962C8B-B14F-4D97-AF65-F5344CB8AC3E}">
        <p14:creationId xmlns:p14="http://schemas.microsoft.com/office/powerpoint/2010/main" val="25612490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cs-CZ"/>
              <a:t>Kliknutím lze upravit styl.</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75C9000A-0134-4EFE-A3B6-9B9C8107EE86}" type="datetimeFigureOut">
              <a:rPr lang="cs-CZ" smtClean="0"/>
              <a:pPr/>
              <a:t>16.03.2022</a:t>
            </a:fld>
            <a:endParaRPr lang="cs-CZ" dirty="0"/>
          </a:p>
        </p:txBody>
      </p:sp>
      <p:sp>
        <p:nvSpPr>
          <p:cNvPr id="5" name="Footer Placeholder 4"/>
          <p:cNvSpPr>
            <a:spLocks noGrp="1"/>
          </p:cNvSpPr>
          <p:nvPr>
            <p:ph type="ftr" sz="quarter" idx="11"/>
          </p:nvPr>
        </p:nvSpPr>
        <p:spPr/>
        <p:txBody>
          <a:bodyPr/>
          <a:lstStyle/>
          <a:p>
            <a:endParaRPr lang="cs-CZ" dirty="0"/>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D57F1E4F-1CFF-5643-939E-217C01CDF565}" type="slidenum">
              <a:rPr lang="en-US" smtClean="0"/>
              <a:pPr/>
              <a:t>‹#›</a:t>
            </a:fld>
            <a:endParaRPr lang="en-US" dirty="0"/>
          </a:p>
        </p:txBody>
      </p:sp>
      <p:sp>
        <p:nvSpPr>
          <p:cNvPr id="11" name="Obdélník 10"/>
          <p:cNvSpPr/>
          <p:nvPr userDrawn="1"/>
        </p:nvSpPr>
        <p:spPr>
          <a:xfrm>
            <a:off x="467544" y="1484784"/>
            <a:ext cx="4392488"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75C9000A-0134-4EFE-A3B6-9B9C8107EE86}" type="datetimeFigureOut">
              <a:rPr lang="cs-CZ" smtClean="0"/>
              <a:pPr/>
              <a:t>16.03.2022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705EB7B-411B-4A11-985E-C8AADE27BCAB}"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Kliknutím lze upravit styl.</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75C9000A-0134-4EFE-A3B6-9B9C8107EE86}" type="datetimeFigureOut">
              <a:rPr lang="cs-CZ" smtClean="0"/>
              <a:pPr/>
              <a:t>16.03.2022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705EB7B-411B-4A11-985E-C8AADE27BCAB}" type="slidenum">
              <a:rPr lang="cs-CZ" smtClean="0"/>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Vlastní rozložení">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pPr eaLnBrk="1" latinLnBrk="0" hangingPunct="1"/>
            <a:r>
              <a:rPr lang="cs-CZ"/>
              <a:t>Klepnutím lze upravit styl předlohy nadpisů.</a:t>
            </a:r>
            <a:endParaRPr/>
          </a:p>
        </p:txBody>
      </p:sp>
      <p:sp>
        <p:nvSpPr>
          <p:cNvPr id="3" name="Rectangle 2"/>
          <p:cNvSpPr>
            <a:spLocks noGrp="1"/>
          </p:cNvSpPr>
          <p:nvPr>
            <p:ph type="dt" sz="half" idx="10"/>
          </p:nvPr>
        </p:nvSpPr>
        <p:spPr/>
        <p:txBody>
          <a:bodyPr/>
          <a:lstStyle/>
          <a:p>
            <a:fld id="{E4606EA6-EFEA-4C30-9264-4F9291A5780D}" type="datetime1">
              <a:rPr lang="cs-CZ"/>
              <a:pPr/>
              <a:t>16.03.2022</a:t>
            </a:fld>
            <a:endParaRPr kumimoji="0" lang="cs-CZ"/>
          </a:p>
        </p:txBody>
      </p:sp>
      <p:sp>
        <p:nvSpPr>
          <p:cNvPr id="4" name="Rectangle 3"/>
          <p:cNvSpPr>
            <a:spLocks noGrp="1"/>
          </p:cNvSpPr>
          <p:nvPr>
            <p:ph type="ftr" sz="quarter" idx="11"/>
          </p:nvPr>
        </p:nvSpPr>
        <p:spPr/>
        <p:txBody>
          <a:bodyPr/>
          <a:lstStyle/>
          <a:p>
            <a:endParaRPr kumimoji="0" lang="cs-CZ"/>
          </a:p>
        </p:txBody>
      </p:sp>
      <p:sp>
        <p:nvSpPr>
          <p:cNvPr id="5" name="Rectangle 4"/>
          <p:cNvSpPr>
            <a:spLocks noGrp="1"/>
          </p:cNvSpPr>
          <p:nvPr>
            <p:ph type="sldNum" sz="quarter" idx="12"/>
          </p:nvPr>
        </p:nvSpPr>
        <p:spPr/>
        <p:txBody>
          <a:bodyPr/>
          <a:lstStyle/>
          <a:p>
            <a:pPr algn="ctr"/>
            <a:fld id="{8F82E0A0-C266-4798-8C8F-B9F91E9DA37E}" type="slidenum">
              <a:rPr kumimoji="0" lang="cs-CZ" sz="1700" b="1">
                <a:solidFill>
                  <a:srgbClr val="FFFFFF"/>
                </a:solidFill>
              </a:rPr>
              <a:pPr algn="ctr"/>
              <a:t>‹#›</a:t>
            </a:fld>
            <a:endParaRPr kumimoji="0" lang="cs-CZ" dirty="0"/>
          </a:p>
        </p:txBody>
      </p:sp>
      <p:sp>
        <p:nvSpPr>
          <p:cNvPr id="7" name="Rectangle 6"/>
          <p:cNvSpPr>
            <a:spLocks noGrp="1"/>
          </p:cNvSpPr>
          <p:nvPr>
            <p:ph sz="quarter" idx="13"/>
          </p:nvPr>
        </p:nvSpPr>
        <p:spPr>
          <a:xfrm>
            <a:off x="609600" y="1803400"/>
            <a:ext cx="8153400" cy="4368800"/>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a:p>
        </p:txBody>
      </p:sp>
    </p:spTree>
    <p:extLst>
      <p:ext uri="{BB962C8B-B14F-4D97-AF65-F5344CB8AC3E}">
        <p14:creationId xmlns:p14="http://schemas.microsoft.com/office/powerpoint/2010/main" val="1946659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75C9000A-0134-4EFE-A3B6-9B9C8107EE86}" type="datetimeFigureOut">
              <a:rPr lang="cs-CZ" smtClean="0"/>
              <a:pPr/>
              <a:t>16.03.2022</a:t>
            </a:fld>
            <a:endParaRPr lang="cs-CZ"/>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5705EB7B-411B-4A11-985E-C8AADE27BCAB}"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cs-CZ"/>
              <a:t>Kliknutím lze upravit styl.</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7" name="Date Placeholder 6"/>
          <p:cNvSpPr>
            <a:spLocks noGrp="1"/>
          </p:cNvSpPr>
          <p:nvPr>
            <p:ph type="dt" sz="half" idx="10"/>
          </p:nvPr>
        </p:nvSpPr>
        <p:spPr/>
        <p:txBody>
          <a:bodyPr/>
          <a:lstStyle/>
          <a:p>
            <a:fld id="{75C9000A-0134-4EFE-A3B6-9B9C8107EE86}" type="datetimeFigureOut">
              <a:rPr lang="cs-CZ" smtClean="0"/>
              <a:pPr/>
              <a:t>16.03.2022</a:t>
            </a:fld>
            <a:endParaRPr lang="cs-CZ"/>
          </a:p>
        </p:txBody>
      </p:sp>
      <p:sp>
        <p:nvSpPr>
          <p:cNvPr id="8" name="Slide Number Placeholder 7"/>
          <p:cNvSpPr>
            <a:spLocks noGrp="1"/>
          </p:cNvSpPr>
          <p:nvPr>
            <p:ph type="sldNum" sz="quarter" idx="11"/>
          </p:nvPr>
        </p:nvSpPr>
        <p:spPr/>
        <p:txBody>
          <a:bodyPr/>
          <a:lstStyle/>
          <a:p>
            <a:fld id="{5705EB7B-411B-4A11-985E-C8AADE27BCAB}" type="slidenum">
              <a:rPr lang="cs-CZ" smtClean="0"/>
              <a:pPr/>
              <a:t>‹#›</a:t>
            </a:fld>
            <a:endParaRPr lang="cs-CZ"/>
          </a:p>
        </p:txBody>
      </p:sp>
      <p:sp>
        <p:nvSpPr>
          <p:cNvPr id="9" name="Footer Placeholder 8"/>
          <p:cNvSpPr>
            <a:spLocks noGrp="1"/>
          </p:cNvSpPr>
          <p:nvPr>
            <p:ph type="ftr" sz="quarter" idx="12"/>
          </p:nvPr>
        </p:nvSpPr>
        <p:spPr/>
        <p:txBody>
          <a:bodyPr/>
          <a:lstStyle/>
          <a:p>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75C9000A-0134-4EFE-A3B6-9B9C8107EE86}" type="datetimeFigureOut">
              <a:rPr lang="cs-CZ" smtClean="0"/>
              <a:pPr/>
              <a:t>16.03.2022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5705EB7B-411B-4A11-985E-C8AADE27BCAB}"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cs-CZ"/>
              <a:t>Kliknutím lze upravit styly předlohy textu.</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75C9000A-0134-4EFE-A3B6-9B9C8107EE86}" type="datetimeFigureOut">
              <a:rPr lang="cs-CZ" smtClean="0"/>
              <a:pPr/>
              <a:t>16.03.2022</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5705EB7B-411B-4A11-985E-C8AADE27BCAB}"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Date Placeholder 2"/>
          <p:cNvSpPr>
            <a:spLocks noGrp="1"/>
          </p:cNvSpPr>
          <p:nvPr>
            <p:ph type="dt" sz="half" idx="10"/>
          </p:nvPr>
        </p:nvSpPr>
        <p:spPr/>
        <p:txBody>
          <a:bodyPr/>
          <a:lstStyle/>
          <a:p>
            <a:fld id="{75C9000A-0134-4EFE-A3B6-9B9C8107EE86}" type="datetimeFigureOut">
              <a:rPr lang="cs-CZ" smtClean="0"/>
              <a:pPr/>
              <a:t>16.03.2022</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5705EB7B-411B-4A11-985E-C8AADE27BCAB}"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C9000A-0134-4EFE-A3B6-9B9C8107EE86}" type="datetimeFigureOut">
              <a:rPr lang="cs-CZ" smtClean="0"/>
              <a:pPr/>
              <a:t>16.03.2022</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5705EB7B-411B-4A11-985E-C8AADE27BCAB}"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75C9000A-0134-4EFE-A3B6-9B9C8107EE86}" type="datetimeFigureOut">
              <a:rPr lang="cs-CZ" smtClean="0"/>
              <a:pPr/>
              <a:t>16.03.2022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5705EB7B-411B-4A11-985E-C8AADE27BCAB}" type="slidenum">
              <a:rPr lang="cs-CZ" smtClean="0"/>
              <a:pPr/>
              <a:t>‹#›</a:t>
            </a:fld>
            <a:endParaRPr lang="cs-CZ"/>
          </a:p>
        </p:txBody>
      </p:sp>
      <p:sp>
        <p:nvSpPr>
          <p:cNvPr id="8" name="Title 7"/>
          <p:cNvSpPr>
            <a:spLocks noGrp="1"/>
          </p:cNvSpPr>
          <p:nvPr>
            <p:ph type="title"/>
          </p:nvPr>
        </p:nvSpPr>
        <p:spPr/>
        <p:txBody>
          <a:bodyPr/>
          <a:lstStyle/>
          <a:p>
            <a:r>
              <a:rPr lang="cs-CZ"/>
              <a:t>Kliknutím lze upravit styl.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75C9000A-0134-4EFE-A3B6-9B9C8107EE86}" type="datetimeFigureOut">
              <a:rPr lang="cs-CZ" smtClean="0"/>
              <a:pPr/>
              <a:t>16.03.2022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5705EB7B-411B-4A11-985E-C8AADE27BCAB}" type="slidenum">
              <a:rPr lang="cs-CZ" smtClean="0"/>
              <a:pPr/>
              <a:t>‹#›</a:t>
            </a:fld>
            <a:endParaRPr lang="cs-CZ"/>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cs-CZ"/>
              <a:t>Kliknutím lze upravit styl.</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cs-CZ"/>
              <a:t>Kliknutím lze upravit styl.</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75C9000A-0134-4EFE-A3B6-9B9C8107EE86}" type="datetimeFigureOut">
              <a:rPr lang="cs-CZ" smtClean="0"/>
              <a:pPr/>
              <a:t>16.03.2022</a:t>
            </a:fld>
            <a:endParaRPr lang="cs-CZ"/>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cs-CZ" dirty="0"/>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5705EB7B-411B-4A11-985E-C8AADE27BCAB}" type="slidenum">
              <a:rPr lang="cs-CZ" smtClean="0"/>
              <a:pPr/>
              <a:t>‹#›</a:t>
            </a:fld>
            <a:endParaRPr lang="cs-CZ"/>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4099" r:id="rId1"/>
    <p:sldLayoutId id="2147484100" r:id="rId2"/>
    <p:sldLayoutId id="2147484101" r:id="rId3"/>
    <p:sldLayoutId id="2147484102" r:id="rId4"/>
    <p:sldLayoutId id="2147484103" r:id="rId5"/>
    <p:sldLayoutId id="2147484104" r:id="rId6"/>
    <p:sldLayoutId id="2147484105" r:id="rId7"/>
    <p:sldLayoutId id="2147484106" r:id="rId8"/>
    <p:sldLayoutId id="2147484107" r:id="rId9"/>
    <p:sldLayoutId id="2147484108" r:id="rId10"/>
    <p:sldLayoutId id="2147484109" r:id="rId11"/>
    <p:sldLayoutId id="2147484110" r:id="rId12"/>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icann.org/resources/pages/providers-6d-2012-02-25-en" TargetMode="External"/><Relationship Id="rId2" Type="http://schemas.openxmlformats.org/officeDocument/2006/relationships/hyperlink" Target="https://www.icann.org/resources/pages/help/dndr/udrp-en"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hyperlink" Target="https://www.nic.cz/page/314/pravidla-a-postupy/"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hyperlink" Target="http://ec.europa.eu/ipg/basics/urls/doteu_en.htm"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ec.europa.eu/ipg/basics/urls/doteu_en.htm"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eur-lex.europa.eu/legal-content/en/ALL/?uri=celex:32004R0874"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hyperlink" Target="https://www.nic.cz/page/314/pravidla-a-postupy/"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ictjudikatura.law.muni.cz/wiki/Kategorie:Dom%C3%A9nov%C3%A1_jm%C3%A9na"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www.adr.eu/"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subTitle" idx="1"/>
          </p:nvPr>
        </p:nvSpPr>
        <p:spPr>
          <a:xfrm>
            <a:off x="179512" y="5157192"/>
            <a:ext cx="8784976" cy="1085800"/>
          </a:xfrm>
        </p:spPr>
        <p:txBody>
          <a:bodyPr>
            <a:noAutofit/>
          </a:bodyPr>
          <a:lstStyle/>
          <a:p>
            <a:pPr algn="ctr"/>
            <a:r>
              <a:rPr lang="en-US" sz="2400" dirty="0"/>
              <a:t>  Introduction to alternative dispute resolution and ODR, Domain names within the .</a:t>
            </a:r>
            <a:r>
              <a:rPr lang="en-US" sz="2400" dirty="0" err="1"/>
              <a:t>cz</a:t>
            </a:r>
            <a:r>
              <a:rPr lang="en-US" sz="2400" dirty="0"/>
              <a:t> domain and .</a:t>
            </a:r>
            <a:r>
              <a:rPr lang="en-US" sz="2400" dirty="0" err="1"/>
              <a:t>eu</a:t>
            </a:r>
            <a:r>
              <a:rPr lang="en-US" sz="2400" dirty="0"/>
              <a:t> domain</a:t>
            </a:r>
            <a:endParaRPr lang="cs-CZ" sz="2400" dirty="0"/>
          </a:p>
        </p:txBody>
      </p:sp>
      <p:sp>
        <p:nvSpPr>
          <p:cNvPr id="4" name="Content Placeholder 2"/>
          <p:cNvSpPr txBox="1">
            <a:spLocks/>
          </p:cNvSpPr>
          <p:nvPr/>
        </p:nvSpPr>
        <p:spPr>
          <a:xfrm>
            <a:off x="734616" y="6461720"/>
            <a:ext cx="8064896" cy="440432"/>
          </a:xfrm>
          <a:prstGeom prst="rect">
            <a:avLst/>
          </a:prstGeom>
        </p:spPr>
        <p:txBody>
          <a:bodyPr vert="horz" lIns="91440" tIns="45720" rIns="91440" bIns="45720" rtlCol="0">
            <a:noAutofit/>
          </a:bodyPr>
          <a:lstStyle>
            <a:lvl1pPr marL="0" indent="0" algn="l" defTabSz="914400" rtl="0" eaLnBrk="1" latinLnBrk="0" hangingPunct="1">
              <a:spcBef>
                <a:spcPct val="20000"/>
              </a:spcBef>
              <a:spcAft>
                <a:spcPts val="600"/>
              </a:spcAft>
              <a:buFont typeface="Arial" pitchFamily="34" charset="0"/>
              <a:buNone/>
              <a:defRPr sz="2000" b="0" kern="1200" cap="all" spc="120" baseline="0">
                <a:solidFill>
                  <a:schemeClr val="tx2"/>
                </a:solidFill>
                <a:latin typeface="+mj-lt"/>
                <a:ea typeface="+mn-ea"/>
                <a:cs typeface="+mn-cs"/>
              </a:defRPr>
            </a:lvl1pPr>
            <a:lvl2pPr marL="457200" indent="0" algn="ctr" defTabSz="914400" rtl="0" eaLnBrk="1" latinLnBrk="0" hangingPunct="1">
              <a:spcBef>
                <a:spcPct val="20000"/>
              </a:spcBef>
              <a:buClr>
                <a:schemeClr val="tx2"/>
              </a:buClr>
              <a:buFont typeface="Arial" pitchFamily="34"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tx2"/>
              </a:buClr>
              <a:buFont typeface="Aria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tx2"/>
              </a:buClr>
              <a:buFont typeface="Arial"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tx2"/>
              </a:buClr>
              <a:buFont typeface="Arial" pitchFamily="34" charset="0"/>
              <a:buNone/>
              <a:defRPr sz="18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tx2"/>
              </a:buClr>
              <a:buFont typeface="Arial" pitchFamily="34" charset="0"/>
              <a:buNone/>
              <a:defRPr sz="16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tx2"/>
              </a:buClr>
              <a:buFont typeface="Arial" pitchFamily="34" charset="0"/>
              <a:buNone/>
              <a:defRPr sz="16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tx2"/>
              </a:buClr>
              <a:buFont typeface="Arial" pitchFamily="34" charset="0"/>
              <a:buNone/>
              <a:defRPr sz="16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tx2"/>
              </a:buClr>
              <a:buFont typeface="Arial" pitchFamily="34" charset="0"/>
              <a:buNone/>
              <a:defRPr sz="1600" kern="1200">
                <a:solidFill>
                  <a:schemeClr val="tx1">
                    <a:tint val="75000"/>
                  </a:schemeClr>
                </a:solidFill>
                <a:latin typeface="+mn-lt"/>
                <a:ea typeface="+mn-ea"/>
                <a:cs typeface="+mn-cs"/>
              </a:defRPr>
            </a:lvl9pPr>
          </a:lstStyle>
          <a:p>
            <a:pPr algn="ctr"/>
            <a:r>
              <a:rPr lang="cs-CZ" sz="1400" dirty="0"/>
              <a:t>Pavel </a:t>
            </a:r>
            <a:r>
              <a:rPr lang="cs-CZ" sz="1400"/>
              <a:t>Loutocký</a:t>
            </a:r>
            <a:endParaRPr lang="cs-CZ" sz="1400" dirty="0"/>
          </a:p>
        </p:txBody>
      </p:sp>
      <p:pic>
        <p:nvPicPr>
          <p:cNvPr id="2" name="Picture 2" descr="\\flsrv\profiles\210290\Desktop\Domain-Nam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3608" y="-243408"/>
            <a:ext cx="6583697" cy="525598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ovéPole 5"/>
          <p:cNvSpPr txBox="1"/>
          <p:nvPr/>
        </p:nvSpPr>
        <p:spPr>
          <a:xfrm>
            <a:off x="2915815" y="5589240"/>
            <a:ext cx="3134191" cy="1015663"/>
          </a:xfrm>
          <a:prstGeom prst="rect">
            <a:avLst/>
          </a:prstGeom>
          <a:noFill/>
        </p:spPr>
        <p:txBody>
          <a:bodyPr wrap="none" rtlCol="0">
            <a:spAutoFit/>
          </a:bodyPr>
          <a:lstStyle/>
          <a:p>
            <a:r>
              <a:rPr lang="cs-CZ" sz="6000" b="1" dirty="0">
                <a:solidFill>
                  <a:schemeClr val="bg1"/>
                </a:solidFill>
              </a:rPr>
              <a:t>#WWYD</a:t>
            </a:r>
            <a:endParaRPr lang="en-GB" sz="6000" b="1" dirty="0">
              <a:solidFill>
                <a:schemeClr val="bg1"/>
              </a:solidFill>
            </a:endParaRPr>
          </a:p>
        </p:txBody>
      </p:sp>
      <p:sp>
        <p:nvSpPr>
          <p:cNvPr id="7" name="TextovéPole 6"/>
          <p:cNvSpPr txBox="1"/>
          <p:nvPr/>
        </p:nvSpPr>
        <p:spPr>
          <a:xfrm>
            <a:off x="3043254" y="20223"/>
            <a:ext cx="2879314" cy="5386090"/>
          </a:xfrm>
          <a:prstGeom prst="rect">
            <a:avLst/>
          </a:prstGeom>
          <a:noFill/>
        </p:spPr>
        <p:txBody>
          <a:bodyPr wrap="none" rtlCol="0">
            <a:spAutoFit/>
          </a:bodyPr>
          <a:lstStyle/>
          <a:p>
            <a:r>
              <a:rPr lang="cs-CZ" sz="34400" b="1" dirty="0">
                <a:solidFill>
                  <a:schemeClr val="bg1"/>
                </a:solidFill>
              </a:rPr>
              <a:t>?</a:t>
            </a:r>
            <a:endParaRPr lang="en-GB" b="1" dirty="0">
              <a:solidFill>
                <a:schemeClr val="bg1"/>
              </a:solidFill>
            </a:endParaRPr>
          </a:p>
        </p:txBody>
      </p:sp>
    </p:spTree>
    <p:extLst>
      <p:ext uri="{BB962C8B-B14F-4D97-AF65-F5344CB8AC3E}">
        <p14:creationId xmlns:p14="http://schemas.microsoft.com/office/powerpoint/2010/main" val="13420679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6592" y="-9382"/>
            <a:ext cx="10286999" cy="7038782"/>
          </a:xfrm>
          <a:prstGeom prst="rect">
            <a:avLst/>
          </a:prstGeom>
        </p:spPr>
      </p:pic>
    </p:spTree>
    <p:extLst>
      <p:ext uri="{BB962C8B-B14F-4D97-AF65-F5344CB8AC3E}">
        <p14:creationId xmlns:p14="http://schemas.microsoft.com/office/powerpoint/2010/main" val="33117187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Nadpis 3"/>
          <p:cNvSpPr>
            <a:spLocks noGrp="1"/>
          </p:cNvSpPr>
          <p:nvPr>
            <p:ph type="ctrTitle"/>
          </p:nvPr>
        </p:nvSpPr>
        <p:spPr>
          <a:xfrm>
            <a:off x="345236" y="4949825"/>
            <a:ext cx="8458200" cy="1470025"/>
          </a:xfrm>
        </p:spPr>
        <p:txBody>
          <a:bodyPr/>
          <a:lstStyle/>
          <a:p>
            <a:pPr algn="ctr" eaLnBrk="1" hangingPunct="1"/>
            <a:r>
              <a:rPr lang="cs-CZ" altLang="cs-CZ" sz="4800" dirty="0" err="1">
                <a:solidFill>
                  <a:schemeClr val="tx2"/>
                </a:solidFill>
              </a:rPr>
              <a:t>Alternative</a:t>
            </a:r>
            <a:r>
              <a:rPr lang="cs-CZ" altLang="cs-CZ" sz="4800" dirty="0">
                <a:solidFill>
                  <a:schemeClr val="tx2"/>
                </a:solidFill>
              </a:rPr>
              <a:t> </a:t>
            </a:r>
            <a:r>
              <a:rPr lang="cs-CZ" altLang="cs-CZ" sz="4800" dirty="0" err="1">
                <a:solidFill>
                  <a:schemeClr val="tx2"/>
                </a:solidFill>
              </a:rPr>
              <a:t>dispute</a:t>
            </a:r>
            <a:r>
              <a:rPr lang="cs-CZ" altLang="cs-CZ" sz="4800" dirty="0">
                <a:solidFill>
                  <a:schemeClr val="tx2"/>
                </a:solidFill>
              </a:rPr>
              <a:t> </a:t>
            </a:r>
            <a:r>
              <a:rPr lang="cs-CZ" altLang="cs-CZ" sz="4800" dirty="0" err="1">
                <a:solidFill>
                  <a:schemeClr val="tx2"/>
                </a:solidFill>
              </a:rPr>
              <a:t>resolution</a:t>
            </a:r>
            <a:endParaRPr lang="cs-CZ" altLang="cs-CZ" sz="4800" dirty="0">
              <a:solidFill>
                <a:schemeClr val="tx2"/>
              </a:solidFill>
            </a:endParaRPr>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9336" y="332656"/>
            <a:ext cx="6350000" cy="4381500"/>
          </a:xfrm>
          <a:prstGeom prst="rect">
            <a:avLst/>
          </a:prstGeom>
        </p:spPr>
      </p:pic>
    </p:spTree>
    <p:extLst>
      <p:ext uri="{BB962C8B-B14F-4D97-AF65-F5344CB8AC3E}">
        <p14:creationId xmlns:p14="http://schemas.microsoft.com/office/powerpoint/2010/main" val="31888876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Nadpis 3"/>
          <p:cNvSpPr>
            <a:spLocks noGrp="1"/>
          </p:cNvSpPr>
          <p:nvPr>
            <p:ph type="ctrTitle"/>
          </p:nvPr>
        </p:nvSpPr>
        <p:spPr>
          <a:xfrm>
            <a:off x="345236" y="4949825"/>
            <a:ext cx="8458200" cy="1470025"/>
          </a:xfrm>
        </p:spPr>
        <p:txBody>
          <a:bodyPr/>
          <a:lstStyle/>
          <a:p>
            <a:pPr algn="ctr" eaLnBrk="1" hangingPunct="1"/>
            <a:r>
              <a:rPr lang="cs-CZ" altLang="cs-CZ" sz="4800" dirty="0" err="1">
                <a:solidFill>
                  <a:schemeClr val="tx2"/>
                </a:solidFill>
              </a:rPr>
              <a:t>What</a:t>
            </a:r>
            <a:r>
              <a:rPr lang="cs-CZ" altLang="cs-CZ" sz="4800" dirty="0">
                <a:solidFill>
                  <a:schemeClr val="tx2"/>
                </a:solidFill>
              </a:rPr>
              <a:t> </a:t>
            </a:r>
            <a:r>
              <a:rPr lang="cs-CZ" altLang="cs-CZ" sz="4800" dirty="0" err="1">
                <a:solidFill>
                  <a:schemeClr val="tx2"/>
                </a:solidFill>
              </a:rPr>
              <a:t>is</a:t>
            </a:r>
            <a:r>
              <a:rPr lang="cs-CZ" altLang="cs-CZ" sz="4800" dirty="0">
                <a:solidFill>
                  <a:schemeClr val="tx2"/>
                </a:solidFill>
              </a:rPr>
              <a:t> ADR?</a:t>
            </a:r>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9336" y="332656"/>
            <a:ext cx="6350000" cy="4381500"/>
          </a:xfrm>
          <a:prstGeom prst="rect">
            <a:avLst/>
          </a:prstGeom>
        </p:spPr>
      </p:pic>
    </p:spTree>
    <p:extLst>
      <p:ext uri="{BB962C8B-B14F-4D97-AF65-F5344CB8AC3E}">
        <p14:creationId xmlns:p14="http://schemas.microsoft.com/office/powerpoint/2010/main" val="36598768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Nadpis 1"/>
          <p:cNvSpPr>
            <a:spLocks noGrp="1"/>
          </p:cNvSpPr>
          <p:nvPr>
            <p:ph type="title"/>
          </p:nvPr>
        </p:nvSpPr>
        <p:spPr>
          <a:xfrm>
            <a:off x="457200" y="152718"/>
            <a:ext cx="8867328" cy="1371600"/>
          </a:xfrm>
        </p:spPr>
        <p:txBody>
          <a:bodyPr>
            <a:normAutofit/>
          </a:bodyPr>
          <a:lstStyle/>
          <a:p>
            <a:pPr eaLnBrk="1" hangingPunct="1"/>
            <a:r>
              <a:rPr lang="cs-CZ" altLang="cs-CZ" dirty="0"/>
              <a:t>ADR</a:t>
            </a:r>
          </a:p>
        </p:txBody>
      </p:sp>
      <p:sp>
        <p:nvSpPr>
          <p:cNvPr id="63491" name="Zástupný symbol pro obsah 2"/>
          <p:cNvSpPr>
            <a:spLocks noGrp="1"/>
          </p:cNvSpPr>
          <p:nvPr>
            <p:ph idx="1"/>
          </p:nvPr>
        </p:nvSpPr>
        <p:spPr>
          <a:xfrm>
            <a:off x="395288" y="2348880"/>
            <a:ext cx="8229600" cy="5044108"/>
          </a:xfrm>
        </p:spPr>
        <p:txBody>
          <a:bodyPr>
            <a:normAutofit/>
          </a:bodyPr>
          <a:lstStyle/>
          <a:p>
            <a:pPr marL="342900" indent="-342900" eaLnBrk="1" hangingPunct="1">
              <a:buClr>
                <a:schemeClr val="tx2"/>
              </a:buClr>
              <a:buFont typeface="Wingdings" panose="05000000000000000000" pitchFamily="2" charset="2"/>
              <a:buChar char="§"/>
            </a:pPr>
            <a:r>
              <a:rPr lang="cs-CZ" altLang="cs-CZ" sz="2800" dirty="0" err="1"/>
              <a:t>Out-of-court</a:t>
            </a:r>
            <a:r>
              <a:rPr lang="cs-CZ" altLang="cs-CZ" sz="2800" dirty="0"/>
              <a:t> </a:t>
            </a:r>
            <a:r>
              <a:rPr lang="cs-CZ" altLang="cs-CZ" sz="2800" dirty="0" err="1"/>
              <a:t>dispute</a:t>
            </a:r>
            <a:r>
              <a:rPr lang="cs-CZ" altLang="cs-CZ" sz="2800" dirty="0"/>
              <a:t> settlement</a:t>
            </a:r>
          </a:p>
          <a:p>
            <a:pPr marL="342900" indent="-342900" eaLnBrk="1" hangingPunct="1">
              <a:buClr>
                <a:schemeClr val="tx2"/>
              </a:buClr>
              <a:buFont typeface="Wingdings" panose="05000000000000000000" pitchFamily="2" charset="2"/>
              <a:buChar char="§"/>
            </a:pPr>
            <a:r>
              <a:rPr lang="cs-CZ" altLang="cs-CZ" sz="2800" dirty="0" err="1"/>
              <a:t>Classical</a:t>
            </a:r>
            <a:r>
              <a:rPr lang="cs-CZ" altLang="cs-CZ" sz="2800" dirty="0"/>
              <a:t> </a:t>
            </a:r>
            <a:r>
              <a:rPr lang="cs-CZ" altLang="cs-CZ" sz="2800" dirty="0" err="1"/>
              <a:t>tool</a:t>
            </a:r>
            <a:r>
              <a:rPr lang="cs-CZ" altLang="cs-CZ" sz="2800" dirty="0"/>
              <a:t> in </a:t>
            </a:r>
            <a:r>
              <a:rPr lang="cs-CZ" altLang="cs-CZ" sz="2800" dirty="0" err="1"/>
              <a:t>history</a:t>
            </a:r>
            <a:r>
              <a:rPr lang="cs-CZ" altLang="cs-CZ" sz="2800" dirty="0"/>
              <a:t> to </a:t>
            </a:r>
            <a:r>
              <a:rPr lang="cs-CZ" altLang="cs-CZ" sz="2800" dirty="0" err="1"/>
              <a:t>settle</a:t>
            </a:r>
            <a:r>
              <a:rPr lang="cs-CZ" altLang="cs-CZ" sz="2800" dirty="0"/>
              <a:t> </a:t>
            </a:r>
            <a:r>
              <a:rPr lang="cs-CZ" altLang="cs-CZ" sz="2800" dirty="0" err="1"/>
              <a:t>commercial</a:t>
            </a:r>
            <a:r>
              <a:rPr lang="cs-CZ" altLang="cs-CZ" sz="2800" dirty="0"/>
              <a:t> </a:t>
            </a:r>
            <a:r>
              <a:rPr lang="cs-CZ" altLang="cs-CZ" sz="2800" dirty="0" err="1"/>
              <a:t>dispute</a:t>
            </a:r>
            <a:endParaRPr lang="cs-CZ" altLang="cs-CZ" sz="2800" dirty="0"/>
          </a:p>
          <a:p>
            <a:pPr marL="342900" indent="-342900" eaLnBrk="1" hangingPunct="1">
              <a:buClr>
                <a:schemeClr val="tx2"/>
              </a:buClr>
              <a:buFont typeface="Wingdings" panose="05000000000000000000" pitchFamily="2" charset="2"/>
              <a:buChar char="§"/>
            </a:pPr>
            <a:r>
              <a:rPr lang="cs-CZ" altLang="cs-CZ" sz="2800" dirty="0" err="1"/>
              <a:t>Evolved</a:t>
            </a:r>
            <a:r>
              <a:rPr lang="cs-CZ" altLang="cs-CZ" sz="2800" dirty="0"/>
              <a:t> </a:t>
            </a:r>
            <a:r>
              <a:rPr lang="cs-CZ" altLang="cs-CZ" sz="2800" dirty="0" err="1"/>
              <a:t>into</a:t>
            </a:r>
            <a:r>
              <a:rPr lang="cs-CZ" altLang="cs-CZ" sz="2800" dirty="0"/>
              <a:t> </a:t>
            </a:r>
            <a:r>
              <a:rPr lang="cs-CZ" altLang="cs-CZ" sz="2800" dirty="0" err="1"/>
              <a:t>another</a:t>
            </a:r>
            <a:r>
              <a:rPr lang="cs-CZ" altLang="cs-CZ" sz="2800" dirty="0"/>
              <a:t> </a:t>
            </a:r>
            <a:r>
              <a:rPr lang="cs-CZ" altLang="cs-CZ" sz="2800" dirty="0" err="1"/>
              <a:t>fields</a:t>
            </a:r>
            <a:endParaRPr lang="cs-CZ" altLang="cs-CZ" sz="2800" dirty="0"/>
          </a:p>
          <a:p>
            <a:pPr marL="342900" indent="-342900" eaLnBrk="1" hangingPunct="1">
              <a:buClr>
                <a:schemeClr val="tx2"/>
              </a:buClr>
              <a:buFont typeface="Wingdings" panose="05000000000000000000" pitchFamily="2" charset="2"/>
              <a:buChar char="§"/>
            </a:pPr>
            <a:r>
              <a:rPr lang="cs-CZ" altLang="cs-CZ" sz="2800" dirty="0" err="1"/>
              <a:t>Less</a:t>
            </a:r>
            <a:r>
              <a:rPr lang="cs-CZ" altLang="cs-CZ" sz="2800" dirty="0"/>
              <a:t> </a:t>
            </a:r>
            <a:r>
              <a:rPr lang="cs-CZ" altLang="cs-CZ" sz="2800" dirty="0" err="1"/>
              <a:t>formal</a:t>
            </a:r>
            <a:r>
              <a:rPr lang="cs-CZ" altLang="cs-CZ" sz="2800" dirty="0"/>
              <a:t> </a:t>
            </a:r>
            <a:r>
              <a:rPr lang="cs-CZ" altLang="cs-CZ" sz="2800" dirty="0" err="1"/>
              <a:t>than</a:t>
            </a:r>
            <a:r>
              <a:rPr lang="cs-CZ" altLang="cs-CZ" sz="2800" dirty="0"/>
              <a:t> </a:t>
            </a:r>
            <a:r>
              <a:rPr lang="cs-CZ" altLang="cs-CZ" sz="2800" dirty="0" err="1"/>
              <a:t>court</a:t>
            </a:r>
            <a:r>
              <a:rPr lang="cs-CZ" altLang="cs-CZ" sz="2800" dirty="0"/>
              <a:t> </a:t>
            </a:r>
            <a:r>
              <a:rPr lang="cs-CZ" altLang="cs-CZ" sz="2800" dirty="0" err="1"/>
              <a:t>proceedings</a:t>
            </a:r>
            <a:endParaRPr lang="cs-CZ" altLang="cs-CZ" sz="2800" dirty="0"/>
          </a:p>
          <a:p>
            <a:pPr marL="342900" indent="-342900" eaLnBrk="1" hangingPunct="1">
              <a:buClr>
                <a:schemeClr val="tx2"/>
              </a:buClr>
              <a:buFont typeface="Wingdings" panose="05000000000000000000" pitchFamily="2" charset="2"/>
              <a:buChar char="§"/>
            </a:pPr>
            <a:r>
              <a:rPr lang="cs-CZ" altLang="cs-CZ" sz="2800" dirty="0" err="1"/>
              <a:t>Faster</a:t>
            </a:r>
            <a:r>
              <a:rPr lang="cs-CZ" altLang="cs-CZ" sz="2800" dirty="0"/>
              <a:t> in </a:t>
            </a:r>
            <a:r>
              <a:rPr lang="cs-CZ" altLang="cs-CZ" sz="2800" dirty="0" err="1"/>
              <a:t>specific</a:t>
            </a:r>
            <a:r>
              <a:rPr lang="cs-CZ" altLang="cs-CZ" sz="2800" dirty="0"/>
              <a:t> </a:t>
            </a:r>
            <a:r>
              <a:rPr lang="cs-CZ" altLang="cs-CZ" sz="2800" dirty="0" err="1"/>
              <a:t>cases</a:t>
            </a:r>
            <a:endParaRPr lang="cs-CZ" altLang="cs-CZ" sz="2800" dirty="0"/>
          </a:p>
          <a:p>
            <a:pPr marL="342900" indent="-342900" eaLnBrk="1" hangingPunct="1">
              <a:buClr>
                <a:schemeClr val="tx2"/>
              </a:buClr>
              <a:buFont typeface="Wingdings" panose="05000000000000000000" pitchFamily="2" charset="2"/>
              <a:buChar char="§"/>
            </a:pPr>
            <a:r>
              <a:rPr lang="cs-CZ" altLang="cs-CZ" sz="2800" dirty="0" err="1"/>
              <a:t>Based</a:t>
            </a:r>
            <a:r>
              <a:rPr lang="cs-CZ" altLang="cs-CZ" sz="2800" dirty="0"/>
              <a:t> on </a:t>
            </a:r>
            <a:r>
              <a:rPr lang="cs-CZ" altLang="cs-CZ" sz="2800" dirty="0" err="1"/>
              <a:t>the</a:t>
            </a:r>
            <a:r>
              <a:rPr lang="cs-CZ" altLang="cs-CZ" sz="2800" dirty="0"/>
              <a:t> </a:t>
            </a:r>
            <a:r>
              <a:rPr lang="cs-CZ" altLang="cs-CZ" sz="2800" dirty="0" err="1"/>
              <a:t>agreement</a:t>
            </a:r>
            <a:r>
              <a:rPr lang="cs-CZ" altLang="cs-CZ" sz="2800" dirty="0"/>
              <a:t> </a:t>
            </a:r>
            <a:r>
              <a:rPr lang="cs-CZ" altLang="cs-CZ" sz="2800" dirty="0" err="1"/>
              <a:t>of</a:t>
            </a:r>
            <a:r>
              <a:rPr lang="cs-CZ" altLang="cs-CZ" sz="2800" dirty="0"/>
              <a:t> </a:t>
            </a:r>
            <a:r>
              <a:rPr lang="cs-CZ" altLang="cs-CZ" sz="2800" dirty="0" err="1"/>
              <a:t>the</a:t>
            </a:r>
            <a:r>
              <a:rPr lang="cs-CZ" altLang="cs-CZ" sz="2800" dirty="0"/>
              <a:t> </a:t>
            </a:r>
            <a:r>
              <a:rPr lang="cs-CZ" altLang="cs-CZ" sz="2800" dirty="0" err="1"/>
              <a:t>parties</a:t>
            </a:r>
            <a:endParaRPr lang="cs-CZ" altLang="cs-CZ" sz="2800" dirty="0"/>
          </a:p>
        </p:txBody>
      </p:sp>
    </p:spTree>
    <p:extLst>
      <p:ext uri="{BB962C8B-B14F-4D97-AF65-F5344CB8AC3E}">
        <p14:creationId xmlns:p14="http://schemas.microsoft.com/office/powerpoint/2010/main" val="8610832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Nadpis 1"/>
          <p:cNvSpPr>
            <a:spLocks noGrp="1"/>
          </p:cNvSpPr>
          <p:nvPr>
            <p:ph type="title"/>
          </p:nvPr>
        </p:nvSpPr>
        <p:spPr>
          <a:xfrm>
            <a:off x="457200" y="152718"/>
            <a:ext cx="8867328" cy="1371600"/>
          </a:xfrm>
        </p:spPr>
        <p:txBody>
          <a:bodyPr>
            <a:normAutofit/>
          </a:bodyPr>
          <a:lstStyle/>
          <a:p>
            <a:pPr eaLnBrk="1" hangingPunct="1"/>
            <a:r>
              <a:rPr lang="cs-CZ" altLang="cs-CZ" dirty="0"/>
              <a:t>ADR</a:t>
            </a:r>
          </a:p>
        </p:txBody>
      </p:sp>
      <p:sp>
        <p:nvSpPr>
          <p:cNvPr id="63491" name="Zástupný symbol pro obsah 2"/>
          <p:cNvSpPr>
            <a:spLocks noGrp="1"/>
          </p:cNvSpPr>
          <p:nvPr>
            <p:ph idx="1"/>
          </p:nvPr>
        </p:nvSpPr>
        <p:spPr>
          <a:xfrm>
            <a:off x="395288" y="2348880"/>
            <a:ext cx="8229600" cy="5044108"/>
          </a:xfrm>
        </p:spPr>
        <p:txBody>
          <a:bodyPr>
            <a:normAutofit/>
          </a:bodyPr>
          <a:lstStyle/>
          <a:p>
            <a:pPr marL="342900" indent="-342900" eaLnBrk="1" hangingPunct="1">
              <a:buClr>
                <a:schemeClr val="tx2"/>
              </a:buClr>
              <a:buFont typeface="Wingdings" panose="05000000000000000000" pitchFamily="2" charset="2"/>
              <a:buChar char="§"/>
            </a:pPr>
            <a:r>
              <a:rPr lang="cs-CZ" altLang="cs-CZ" sz="2800" dirty="0" err="1"/>
              <a:t>Does</a:t>
            </a:r>
            <a:r>
              <a:rPr lang="cs-CZ" altLang="cs-CZ" sz="2800" dirty="0"/>
              <a:t> not fit </a:t>
            </a:r>
            <a:r>
              <a:rPr lang="cs-CZ" altLang="cs-CZ" sz="2800" dirty="0" err="1"/>
              <a:t>for</a:t>
            </a:r>
            <a:r>
              <a:rPr lang="cs-CZ" altLang="cs-CZ" sz="2800" dirty="0"/>
              <a:t> „internet </a:t>
            </a:r>
            <a:r>
              <a:rPr lang="cs-CZ" altLang="cs-CZ" sz="2800" dirty="0" err="1"/>
              <a:t>disputes</a:t>
            </a:r>
            <a:r>
              <a:rPr lang="cs-CZ" altLang="cs-CZ" sz="2800" dirty="0"/>
              <a:t>“</a:t>
            </a:r>
          </a:p>
          <a:p>
            <a:pPr marL="342900" indent="-342900" eaLnBrk="1" hangingPunct="1">
              <a:buClr>
                <a:schemeClr val="tx2"/>
              </a:buClr>
              <a:buFont typeface="Wingdings" panose="05000000000000000000" pitchFamily="2" charset="2"/>
              <a:buChar char="§"/>
            </a:pPr>
            <a:r>
              <a:rPr lang="cs-CZ" altLang="cs-CZ" sz="2800" dirty="0" err="1"/>
              <a:t>Judicial</a:t>
            </a:r>
            <a:r>
              <a:rPr lang="cs-CZ" altLang="cs-CZ" sz="2800" dirty="0"/>
              <a:t> </a:t>
            </a:r>
            <a:r>
              <a:rPr lang="cs-CZ" altLang="cs-CZ" sz="2800" dirty="0" err="1"/>
              <a:t>proceedings</a:t>
            </a:r>
            <a:r>
              <a:rPr lang="cs-CZ" altLang="cs-CZ" sz="2800" dirty="0"/>
              <a:t> are not </a:t>
            </a:r>
            <a:r>
              <a:rPr lang="cs-CZ" altLang="cs-CZ" sz="2800" dirty="0" err="1"/>
              <a:t>convinient</a:t>
            </a:r>
            <a:r>
              <a:rPr lang="cs-CZ" altLang="cs-CZ" sz="2800" dirty="0"/>
              <a:t> as </a:t>
            </a:r>
            <a:r>
              <a:rPr lang="cs-CZ" altLang="cs-CZ" sz="2800" dirty="0" err="1"/>
              <a:t>well</a:t>
            </a:r>
            <a:endParaRPr lang="cs-CZ" altLang="cs-CZ" sz="2800" dirty="0"/>
          </a:p>
          <a:p>
            <a:pPr marL="342900" indent="-342900" eaLnBrk="1" hangingPunct="1">
              <a:buClr>
                <a:schemeClr val="tx2"/>
              </a:buClr>
              <a:buFont typeface="Wingdings" panose="05000000000000000000" pitchFamily="2" charset="2"/>
              <a:buChar char="§"/>
            </a:pPr>
            <a:endParaRPr lang="cs-CZ" altLang="cs-CZ" sz="2800" dirty="0"/>
          </a:p>
          <a:p>
            <a:pPr marL="342900" indent="-342900" eaLnBrk="1" hangingPunct="1">
              <a:buClr>
                <a:schemeClr val="tx2"/>
              </a:buClr>
              <a:buFont typeface="Wingdings" panose="05000000000000000000" pitchFamily="2" charset="2"/>
              <a:buChar char="§"/>
            </a:pPr>
            <a:r>
              <a:rPr lang="cs-CZ" altLang="cs-CZ" sz="4000" dirty="0">
                <a:solidFill>
                  <a:srgbClr val="FF0000"/>
                </a:solidFill>
              </a:rPr>
              <a:t>EVOLUTION?</a:t>
            </a:r>
          </a:p>
          <a:p>
            <a:pPr marL="342900" indent="-342900" eaLnBrk="1" hangingPunct="1">
              <a:buClr>
                <a:schemeClr val="tx2"/>
              </a:buClr>
              <a:buFont typeface="Wingdings" panose="05000000000000000000" pitchFamily="2" charset="2"/>
              <a:buChar char="§"/>
            </a:pPr>
            <a:endParaRPr lang="cs-CZ" altLang="cs-CZ" sz="2800" dirty="0"/>
          </a:p>
        </p:txBody>
      </p:sp>
    </p:spTree>
    <p:extLst>
      <p:ext uri="{BB962C8B-B14F-4D97-AF65-F5344CB8AC3E}">
        <p14:creationId xmlns:p14="http://schemas.microsoft.com/office/powerpoint/2010/main" val="18414300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Nadpis 3"/>
          <p:cNvSpPr>
            <a:spLocks noGrp="1"/>
          </p:cNvSpPr>
          <p:nvPr>
            <p:ph type="ctrTitle"/>
          </p:nvPr>
        </p:nvSpPr>
        <p:spPr>
          <a:xfrm>
            <a:off x="198884" y="2182162"/>
            <a:ext cx="8458200" cy="1470025"/>
          </a:xfrm>
        </p:spPr>
        <p:txBody>
          <a:bodyPr/>
          <a:lstStyle/>
          <a:p>
            <a:pPr algn="ctr" eaLnBrk="1" hangingPunct="1"/>
            <a:r>
              <a:rPr lang="cs-CZ" altLang="cs-CZ" sz="4800" b="1" dirty="0">
                <a:solidFill>
                  <a:schemeClr val="tx2"/>
                </a:solidFill>
              </a:rPr>
              <a:t>ADR </a:t>
            </a:r>
            <a:r>
              <a:rPr lang="cs-CZ" altLang="cs-CZ" sz="4800" b="1" dirty="0" err="1">
                <a:solidFill>
                  <a:schemeClr val="tx2"/>
                </a:solidFill>
              </a:rPr>
              <a:t>is</a:t>
            </a:r>
            <a:r>
              <a:rPr lang="cs-CZ" altLang="cs-CZ" sz="4800" b="1" dirty="0">
                <a:solidFill>
                  <a:schemeClr val="tx2"/>
                </a:solidFill>
              </a:rPr>
              <a:t> </a:t>
            </a:r>
            <a:r>
              <a:rPr lang="cs-CZ" altLang="cs-CZ" sz="4800" b="1" dirty="0" err="1">
                <a:solidFill>
                  <a:schemeClr val="tx2"/>
                </a:solidFill>
              </a:rPr>
              <a:t>old</a:t>
            </a:r>
            <a:r>
              <a:rPr lang="cs-CZ" altLang="cs-CZ" sz="4800" dirty="0">
                <a:solidFill>
                  <a:schemeClr val="tx2"/>
                </a:solidFill>
              </a:rPr>
              <a:t/>
            </a:r>
            <a:br>
              <a:rPr lang="cs-CZ" altLang="cs-CZ" sz="4800" dirty="0">
                <a:solidFill>
                  <a:schemeClr val="tx2"/>
                </a:solidFill>
              </a:rPr>
            </a:br>
            <a:endParaRPr lang="cs-CZ" altLang="cs-CZ" sz="4800" dirty="0">
              <a:solidFill>
                <a:schemeClr val="tx2"/>
              </a:solidFill>
            </a:endParaRPr>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87824" y="0"/>
            <a:ext cx="3112714" cy="2147773"/>
          </a:xfrm>
          <a:prstGeom prst="rect">
            <a:avLst/>
          </a:prstGeom>
        </p:spPr>
      </p:pic>
      <p:sp>
        <p:nvSpPr>
          <p:cNvPr id="4" name="Nadpis 3"/>
          <p:cNvSpPr txBox="1">
            <a:spLocks/>
          </p:cNvSpPr>
          <p:nvPr/>
        </p:nvSpPr>
        <p:spPr>
          <a:xfrm>
            <a:off x="315081" y="5907454"/>
            <a:ext cx="8458200" cy="1470025"/>
          </a:xfrm>
          <a:prstGeom prst="rect">
            <a:avLst/>
          </a:prstGeom>
        </p:spPr>
        <p:txBody>
          <a:bodyPr vert="horz" lIns="91440" tIns="45720" rIns="91440" bIns="45720" rtlCol="0" anchor="ctr">
            <a:noAutofit/>
          </a:bodyPr>
          <a:lstStyle>
            <a:lvl1pPr algn="l" defTabSz="914400" rtl="0" eaLnBrk="1" latinLnBrk="0" hangingPunct="1">
              <a:lnSpc>
                <a:spcPct val="100000"/>
              </a:lnSpc>
              <a:spcBef>
                <a:spcPct val="0"/>
              </a:spcBef>
              <a:buNone/>
              <a:defRPr sz="8800" kern="1200" cap="all" spc="-80" baseline="0">
                <a:solidFill>
                  <a:schemeClr val="tx1"/>
                </a:solidFill>
                <a:latin typeface="+mj-lt"/>
                <a:ea typeface="+mj-ea"/>
                <a:cs typeface="+mj-cs"/>
              </a:defRPr>
            </a:lvl1pPr>
          </a:lstStyle>
          <a:p>
            <a:pPr algn="ctr"/>
            <a:r>
              <a:rPr lang="cs-CZ" altLang="cs-CZ" sz="3600" b="1" dirty="0">
                <a:solidFill>
                  <a:schemeClr val="tx2"/>
                </a:solidFill>
              </a:rPr>
              <a:t>!! ODR </a:t>
            </a:r>
            <a:r>
              <a:rPr lang="cs-CZ" altLang="cs-CZ" sz="3600" b="1" dirty="0" err="1">
                <a:solidFill>
                  <a:schemeClr val="tx2"/>
                </a:solidFill>
              </a:rPr>
              <a:t>should</a:t>
            </a:r>
            <a:r>
              <a:rPr lang="cs-CZ" altLang="cs-CZ" sz="3600" b="1" dirty="0">
                <a:solidFill>
                  <a:schemeClr val="tx2"/>
                </a:solidFill>
              </a:rPr>
              <a:t> </a:t>
            </a:r>
            <a:r>
              <a:rPr lang="cs-CZ" altLang="cs-CZ" sz="3600" b="1" dirty="0" err="1">
                <a:solidFill>
                  <a:schemeClr val="tx2"/>
                </a:solidFill>
              </a:rPr>
              <a:t>be</a:t>
            </a:r>
            <a:r>
              <a:rPr lang="cs-CZ" altLang="cs-CZ" sz="3600" b="1" dirty="0">
                <a:solidFill>
                  <a:schemeClr val="tx2"/>
                </a:solidFill>
              </a:rPr>
              <a:t> </a:t>
            </a:r>
            <a:r>
              <a:rPr lang="cs-CZ" altLang="cs-CZ" sz="3600" b="1" dirty="0" err="1">
                <a:solidFill>
                  <a:schemeClr val="tx2"/>
                </a:solidFill>
              </a:rPr>
              <a:t>the</a:t>
            </a:r>
            <a:r>
              <a:rPr lang="cs-CZ" altLang="cs-CZ" sz="3600" b="1" dirty="0">
                <a:solidFill>
                  <a:schemeClr val="tx2"/>
                </a:solidFill>
              </a:rPr>
              <a:t> FUTURE !!</a:t>
            </a:r>
            <a:r>
              <a:rPr lang="cs-CZ" altLang="cs-CZ" sz="4800" dirty="0">
                <a:solidFill>
                  <a:schemeClr val="tx2"/>
                </a:solidFill>
              </a:rPr>
              <a:t/>
            </a:r>
            <a:br>
              <a:rPr lang="cs-CZ" altLang="cs-CZ" sz="4800" dirty="0">
                <a:solidFill>
                  <a:schemeClr val="tx2"/>
                </a:solidFill>
              </a:rPr>
            </a:br>
            <a:endParaRPr lang="cs-CZ" altLang="cs-CZ" sz="4800" dirty="0">
              <a:solidFill>
                <a:schemeClr val="tx2"/>
              </a:solidFill>
            </a:endParaRPr>
          </a:p>
        </p:txBody>
      </p:sp>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70968" y="2917174"/>
            <a:ext cx="4114032" cy="2880320"/>
          </a:xfrm>
          <a:prstGeom prst="rect">
            <a:avLst/>
          </a:prstGeom>
        </p:spPr>
      </p:pic>
    </p:spTree>
    <p:extLst>
      <p:ext uri="{BB962C8B-B14F-4D97-AF65-F5344CB8AC3E}">
        <p14:creationId xmlns:p14="http://schemas.microsoft.com/office/powerpoint/2010/main" val="14177033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Nadpis 1"/>
          <p:cNvSpPr>
            <a:spLocks noGrp="1"/>
          </p:cNvSpPr>
          <p:nvPr>
            <p:ph type="title"/>
          </p:nvPr>
        </p:nvSpPr>
        <p:spPr/>
        <p:txBody>
          <a:bodyPr/>
          <a:lstStyle/>
          <a:p>
            <a:pPr eaLnBrk="1" hangingPunct="1"/>
            <a:r>
              <a:rPr lang="cs-CZ" altLang="cs-CZ" dirty="0" err="1"/>
              <a:t>Reasons</a:t>
            </a:r>
            <a:r>
              <a:rPr lang="cs-CZ" altLang="cs-CZ" dirty="0"/>
              <a:t>?</a:t>
            </a:r>
          </a:p>
        </p:txBody>
      </p:sp>
      <p:sp>
        <p:nvSpPr>
          <p:cNvPr id="62467" name="Zástupný symbol pro obsah 2"/>
          <p:cNvSpPr>
            <a:spLocks noGrp="1"/>
          </p:cNvSpPr>
          <p:nvPr>
            <p:ph idx="1"/>
          </p:nvPr>
        </p:nvSpPr>
        <p:spPr>
          <a:xfrm>
            <a:off x="468313" y="2533650"/>
            <a:ext cx="8229600" cy="4324350"/>
          </a:xfrm>
        </p:spPr>
        <p:txBody>
          <a:bodyPr>
            <a:noAutofit/>
          </a:bodyPr>
          <a:lstStyle/>
          <a:p>
            <a:pPr marL="342900" indent="-342900" eaLnBrk="1" hangingPunct="1">
              <a:buClr>
                <a:schemeClr val="tx2"/>
              </a:buClr>
              <a:buFont typeface="Wingdings" panose="05000000000000000000" pitchFamily="2" charset="2"/>
              <a:buChar char="§"/>
            </a:pPr>
            <a:endParaRPr lang="cs-CZ" altLang="cs-CZ" sz="2800" dirty="0"/>
          </a:p>
          <a:p>
            <a:pPr marL="342900" indent="-342900" eaLnBrk="1" hangingPunct="1">
              <a:buClr>
                <a:schemeClr val="tx2"/>
              </a:buClr>
              <a:buFont typeface="Wingdings" panose="05000000000000000000" pitchFamily="2" charset="2"/>
              <a:buChar char="§"/>
            </a:pPr>
            <a:r>
              <a:rPr lang="en-US" altLang="cs-CZ" sz="2800" dirty="0"/>
              <a:t>Increased volumes of squatting cases</a:t>
            </a:r>
          </a:p>
          <a:p>
            <a:pPr marL="342900" indent="-342900" eaLnBrk="1" hangingPunct="1">
              <a:buClr>
                <a:schemeClr val="tx2"/>
              </a:buClr>
              <a:buFont typeface="Wingdings" panose="05000000000000000000" pitchFamily="2" charset="2"/>
              <a:buChar char="§"/>
            </a:pPr>
            <a:r>
              <a:rPr lang="en-US" altLang="cs-CZ" sz="2800" dirty="0"/>
              <a:t>Problems with international element</a:t>
            </a:r>
          </a:p>
          <a:p>
            <a:pPr marL="342900" indent="-342900" eaLnBrk="1" hangingPunct="1">
              <a:buClr>
                <a:schemeClr val="tx2"/>
              </a:buClr>
              <a:buFont typeface="Wingdings" panose="05000000000000000000" pitchFamily="2" charset="2"/>
              <a:buChar char="§"/>
            </a:pPr>
            <a:r>
              <a:rPr lang="en-US" altLang="cs-CZ" sz="2800" dirty="0"/>
              <a:t>Insufficient national regulation</a:t>
            </a:r>
          </a:p>
          <a:p>
            <a:pPr marL="342900" indent="-342900" eaLnBrk="1" hangingPunct="1">
              <a:buClr>
                <a:schemeClr val="tx2"/>
              </a:buClr>
              <a:buFont typeface="Wingdings" panose="05000000000000000000" pitchFamily="2" charset="2"/>
              <a:buChar char="§"/>
            </a:pPr>
            <a:r>
              <a:rPr lang="en-US" altLang="cs-CZ" sz="2800" dirty="0"/>
              <a:t>Low experience of judges with </a:t>
            </a:r>
            <a:r>
              <a:rPr lang="cs-CZ" altLang="cs-CZ" sz="2800" dirty="0" err="1"/>
              <a:t>cybersquatting</a:t>
            </a:r>
            <a:r>
              <a:rPr lang="cs-CZ" altLang="cs-CZ" sz="2800" dirty="0"/>
              <a:t> and IP </a:t>
            </a:r>
            <a:r>
              <a:rPr lang="en-US" altLang="cs-CZ" sz="2800" dirty="0"/>
              <a:t>law</a:t>
            </a:r>
            <a:r>
              <a:rPr lang="cs-CZ" altLang="cs-CZ" sz="2800" dirty="0"/>
              <a:t> in </a:t>
            </a:r>
            <a:r>
              <a:rPr lang="cs-CZ" altLang="cs-CZ" sz="2800" dirty="0" err="1"/>
              <a:t>general</a:t>
            </a:r>
            <a:r>
              <a:rPr lang="cs-CZ" altLang="cs-CZ" sz="2800" dirty="0"/>
              <a:t> -&gt; </a:t>
            </a:r>
            <a:r>
              <a:rPr lang="cs-CZ" altLang="cs-CZ" sz="2800" dirty="0" err="1"/>
              <a:t>experts</a:t>
            </a:r>
            <a:r>
              <a:rPr lang="cs-CZ" altLang="cs-CZ" sz="2800" dirty="0"/>
              <a:t> are </a:t>
            </a:r>
            <a:r>
              <a:rPr lang="cs-CZ" altLang="cs-CZ" sz="2800" dirty="0" err="1"/>
              <a:t>deciding</a:t>
            </a:r>
            <a:r>
              <a:rPr lang="cs-CZ" altLang="cs-CZ" sz="2800" dirty="0"/>
              <a:t> </a:t>
            </a:r>
            <a:r>
              <a:rPr lang="cs-CZ" altLang="cs-CZ" sz="2800" dirty="0" err="1"/>
              <a:t>the</a:t>
            </a:r>
            <a:r>
              <a:rPr lang="cs-CZ" altLang="cs-CZ" sz="2800" dirty="0"/>
              <a:t> case</a:t>
            </a:r>
            <a:endParaRPr lang="en-US" altLang="cs-CZ" sz="2800" dirty="0"/>
          </a:p>
        </p:txBody>
      </p:sp>
    </p:spTree>
    <p:extLst>
      <p:ext uri="{BB962C8B-B14F-4D97-AF65-F5344CB8AC3E}">
        <p14:creationId xmlns:p14="http://schemas.microsoft.com/office/powerpoint/2010/main" val="36376927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Nadpis 1"/>
          <p:cNvSpPr>
            <a:spLocks noGrp="1"/>
          </p:cNvSpPr>
          <p:nvPr>
            <p:ph type="title"/>
          </p:nvPr>
        </p:nvSpPr>
        <p:spPr>
          <a:xfrm>
            <a:off x="457200" y="152718"/>
            <a:ext cx="8867328" cy="1371600"/>
          </a:xfrm>
        </p:spPr>
        <p:txBody>
          <a:bodyPr>
            <a:normAutofit/>
          </a:bodyPr>
          <a:lstStyle/>
          <a:p>
            <a:pPr eaLnBrk="1" hangingPunct="1"/>
            <a:r>
              <a:rPr lang="cs-CZ" altLang="cs-CZ" dirty="0" err="1"/>
              <a:t>Reasons</a:t>
            </a:r>
            <a:r>
              <a:rPr lang="cs-CZ" altLang="cs-CZ" dirty="0"/>
              <a:t>!</a:t>
            </a:r>
          </a:p>
        </p:txBody>
      </p:sp>
      <p:sp>
        <p:nvSpPr>
          <p:cNvPr id="63491" name="Zástupný symbol pro obsah 2"/>
          <p:cNvSpPr>
            <a:spLocks noGrp="1"/>
          </p:cNvSpPr>
          <p:nvPr>
            <p:ph idx="1"/>
          </p:nvPr>
        </p:nvSpPr>
        <p:spPr>
          <a:xfrm>
            <a:off x="395288" y="2348880"/>
            <a:ext cx="8229600" cy="5044108"/>
          </a:xfrm>
        </p:spPr>
        <p:txBody>
          <a:bodyPr>
            <a:normAutofit/>
          </a:bodyPr>
          <a:lstStyle/>
          <a:p>
            <a:pPr marL="342900" indent="-342900" eaLnBrk="1" hangingPunct="1">
              <a:buClr>
                <a:schemeClr val="tx2"/>
              </a:buClr>
              <a:buFont typeface="Wingdings" panose="05000000000000000000" pitchFamily="2" charset="2"/>
              <a:buChar char="§"/>
            </a:pPr>
            <a:r>
              <a:rPr lang="cs-CZ" altLang="cs-CZ" sz="2800" dirty="0" err="1"/>
              <a:t>Dispute</a:t>
            </a:r>
            <a:r>
              <a:rPr lang="cs-CZ" altLang="cs-CZ" sz="2800" dirty="0"/>
              <a:t> settlement</a:t>
            </a:r>
            <a:r>
              <a:rPr lang="en-US" altLang="cs-CZ" sz="2800" dirty="0"/>
              <a:t> clause in the terms and conditions of registrations</a:t>
            </a:r>
          </a:p>
          <a:p>
            <a:pPr marL="342900" indent="-342900" eaLnBrk="1" hangingPunct="1">
              <a:buClr>
                <a:schemeClr val="tx2"/>
              </a:buClr>
              <a:buFont typeface="Wingdings" panose="05000000000000000000" pitchFamily="2" charset="2"/>
              <a:buChar char="§"/>
            </a:pPr>
            <a:r>
              <a:rPr lang="en-US" altLang="cs-CZ" sz="2800" dirty="0"/>
              <a:t>Third parties have the right (not duty) to file a complaint at a selected institution</a:t>
            </a:r>
          </a:p>
          <a:p>
            <a:pPr marL="342900" indent="-342900" eaLnBrk="1" hangingPunct="1">
              <a:buClr>
                <a:schemeClr val="tx2"/>
              </a:buClr>
              <a:buFont typeface="Wingdings" panose="05000000000000000000" pitchFamily="2" charset="2"/>
              <a:buChar char="§"/>
            </a:pPr>
            <a:r>
              <a:rPr lang="cs-CZ" altLang="cs-CZ" sz="2800" dirty="0"/>
              <a:t>These</a:t>
            </a:r>
            <a:r>
              <a:rPr lang="en-US" altLang="cs-CZ" sz="2800" dirty="0"/>
              <a:t> clauses are contained in the majority of domain names</a:t>
            </a:r>
            <a:endParaRPr lang="cs-CZ" altLang="cs-CZ" sz="2800" dirty="0"/>
          </a:p>
          <a:p>
            <a:pPr marL="342900" indent="-342900" eaLnBrk="1" hangingPunct="1">
              <a:buClr>
                <a:schemeClr val="tx2"/>
              </a:buClr>
              <a:buFont typeface="Wingdings" panose="05000000000000000000" pitchFamily="2" charset="2"/>
              <a:buChar char="§"/>
            </a:pPr>
            <a:r>
              <a:rPr lang="cs-CZ" altLang="cs-CZ" sz="2800" dirty="0" err="1">
                <a:solidFill>
                  <a:srgbClr val="FF0000"/>
                </a:solidFill>
              </a:rPr>
              <a:t>Usually</a:t>
            </a:r>
            <a:r>
              <a:rPr lang="cs-CZ" altLang="cs-CZ" sz="2800" dirty="0">
                <a:solidFill>
                  <a:srgbClr val="FF0000"/>
                </a:solidFill>
              </a:rPr>
              <a:t> </a:t>
            </a:r>
            <a:r>
              <a:rPr lang="cs-CZ" altLang="cs-CZ" sz="2800" dirty="0" err="1">
                <a:solidFill>
                  <a:srgbClr val="FF0000"/>
                </a:solidFill>
              </a:rPr>
              <a:t>it</a:t>
            </a:r>
            <a:r>
              <a:rPr lang="cs-CZ" altLang="cs-CZ" sz="2800" dirty="0">
                <a:solidFill>
                  <a:srgbClr val="FF0000"/>
                </a:solidFill>
              </a:rPr>
              <a:t> </a:t>
            </a:r>
            <a:r>
              <a:rPr lang="cs-CZ" altLang="cs-CZ" sz="2800" dirty="0" err="1">
                <a:solidFill>
                  <a:srgbClr val="FF0000"/>
                </a:solidFill>
              </a:rPr>
              <a:t>is</a:t>
            </a:r>
            <a:r>
              <a:rPr lang="cs-CZ" altLang="cs-CZ" sz="2800" dirty="0">
                <a:solidFill>
                  <a:srgbClr val="FF0000"/>
                </a:solidFill>
              </a:rPr>
              <a:t> not </a:t>
            </a:r>
            <a:r>
              <a:rPr lang="cs-CZ" altLang="cs-CZ" sz="2800" dirty="0" err="1">
                <a:solidFill>
                  <a:srgbClr val="FF0000"/>
                </a:solidFill>
              </a:rPr>
              <a:t>arbitration</a:t>
            </a:r>
            <a:r>
              <a:rPr lang="cs-CZ" altLang="cs-CZ" sz="2800" dirty="0">
                <a:solidFill>
                  <a:srgbClr val="FF0000"/>
                </a:solidFill>
              </a:rPr>
              <a:t> </a:t>
            </a:r>
            <a:r>
              <a:rPr lang="cs-CZ" altLang="cs-CZ" sz="2800" dirty="0" err="1">
                <a:solidFill>
                  <a:srgbClr val="FF0000"/>
                </a:solidFill>
              </a:rPr>
              <a:t>clause</a:t>
            </a:r>
            <a:r>
              <a:rPr lang="cs-CZ" altLang="cs-CZ" sz="2800" dirty="0">
                <a:solidFill>
                  <a:srgbClr val="FF0000"/>
                </a:solidFill>
              </a:rPr>
              <a:t>, but non-</a:t>
            </a:r>
            <a:r>
              <a:rPr lang="cs-CZ" altLang="cs-CZ" sz="2800" dirty="0" err="1">
                <a:solidFill>
                  <a:srgbClr val="FF0000"/>
                </a:solidFill>
              </a:rPr>
              <a:t>binding</a:t>
            </a:r>
            <a:r>
              <a:rPr lang="cs-CZ" altLang="cs-CZ" sz="2800" dirty="0">
                <a:solidFill>
                  <a:srgbClr val="FF0000"/>
                </a:solidFill>
              </a:rPr>
              <a:t> ADR </a:t>
            </a:r>
            <a:r>
              <a:rPr lang="cs-CZ" altLang="cs-CZ" sz="2800" dirty="0" err="1">
                <a:solidFill>
                  <a:srgbClr val="FF0000"/>
                </a:solidFill>
              </a:rPr>
              <a:t>clause</a:t>
            </a:r>
            <a:r>
              <a:rPr lang="cs-CZ" altLang="cs-CZ" sz="2800" dirty="0">
                <a:solidFill>
                  <a:srgbClr val="FF0000"/>
                </a:solidFill>
              </a:rPr>
              <a:t>!!!</a:t>
            </a:r>
            <a:r>
              <a:rPr lang="en-US" altLang="cs-CZ" sz="2800" dirty="0">
                <a:solidFill>
                  <a:srgbClr val="FF0000"/>
                </a:solidFill>
              </a:rPr>
              <a:t> </a:t>
            </a:r>
          </a:p>
          <a:p>
            <a:pPr marL="342900" indent="-342900" eaLnBrk="1" hangingPunct="1">
              <a:buClr>
                <a:schemeClr val="tx2"/>
              </a:buClr>
              <a:buFont typeface="Wingdings" panose="05000000000000000000" pitchFamily="2" charset="2"/>
              <a:buChar char="§"/>
            </a:pPr>
            <a:endParaRPr lang="en-US" altLang="cs-CZ" sz="2800" dirty="0"/>
          </a:p>
        </p:txBody>
      </p:sp>
    </p:spTree>
    <p:extLst>
      <p:ext uri="{BB962C8B-B14F-4D97-AF65-F5344CB8AC3E}">
        <p14:creationId xmlns:p14="http://schemas.microsoft.com/office/powerpoint/2010/main" val="24480470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Nadpis 1"/>
          <p:cNvSpPr>
            <a:spLocks noGrp="1"/>
          </p:cNvSpPr>
          <p:nvPr>
            <p:ph type="title"/>
          </p:nvPr>
        </p:nvSpPr>
        <p:spPr>
          <a:xfrm>
            <a:off x="457200" y="152718"/>
            <a:ext cx="8867328" cy="1371600"/>
          </a:xfrm>
        </p:spPr>
        <p:txBody>
          <a:bodyPr>
            <a:normAutofit/>
          </a:bodyPr>
          <a:lstStyle/>
          <a:p>
            <a:pPr eaLnBrk="1" hangingPunct="1"/>
            <a:r>
              <a:rPr lang="cs-CZ" altLang="cs-CZ" dirty="0" err="1"/>
              <a:t>The</a:t>
            </a:r>
            <a:r>
              <a:rPr lang="cs-CZ" altLang="cs-CZ" dirty="0"/>
              <a:t> </a:t>
            </a:r>
            <a:r>
              <a:rPr lang="cs-CZ" altLang="cs-CZ" dirty="0" err="1"/>
              <a:t>rules</a:t>
            </a:r>
            <a:r>
              <a:rPr lang="cs-CZ" altLang="cs-CZ" dirty="0"/>
              <a:t> - </a:t>
            </a:r>
            <a:r>
              <a:rPr lang="cs-CZ" altLang="cs-CZ" dirty="0" err="1"/>
              <a:t>TLDs</a:t>
            </a:r>
            <a:endParaRPr lang="cs-CZ" altLang="cs-CZ" dirty="0"/>
          </a:p>
        </p:txBody>
      </p:sp>
      <p:sp>
        <p:nvSpPr>
          <p:cNvPr id="63491" name="Zástupný symbol pro obsah 2"/>
          <p:cNvSpPr>
            <a:spLocks noGrp="1"/>
          </p:cNvSpPr>
          <p:nvPr>
            <p:ph idx="1"/>
          </p:nvPr>
        </p:nvSpPr>
        <p:spPr>
          <a:xfrm>
            <a:off x="395288" y="2348880"/>
            <a:ext cx="8229600" cy="5044108"/>
          </a:xfrm>
        </p:spPr>
        <p:txBody>
          <a:bodyPr>
            <a:normAutofit/>
          </a:bodyPr>
          <a:lstStyle/>
          <a:p>
            <a:pPr marL="342900" indent="-342900" eaLnBrk="1" hangingPunct="1">
              <a:buClr>
                <a:schemeClr val="tx2"/>
              </a:buClr>
              <a:buFont typeface="Wingdings" panose="05000000000000000000" pitchFamily="2" charset="2"/>
              <a:buChar char="§"/>
            </a:pPr>
            <a:r>
              <a:rPr lang="cs-CZ" altLang="cs-CZ" sz="2800" dirty="0" err="1"/>
              <a:t>Uniform</a:t>
            </a:r>
            <a:r>
              <a:rPr lang="cs-CZ" altLang="cs-CZ" sz="2800" dirty="0"/>
              <a:t> </a:t>
            </a:r>
            <a:r>
              <a:rPr lang="cs-CZ" altLang="cs-CZ" sz="2800" dirty="0" err="1"/>
              <a:t>Domain-Name</a:t>
            </a:r>
            <a:r>
              <a:rPr lang="cs-CZ" altLang="cs-CZ" sz="2800" dirty="0"/>
              <a:t> </a:t>
            </a:r>
            <a:r>
              <a:rPr lang="cs-CZ" altLang="cs-CZ" sz="2800" dirty="0" err="1"/>
              <a:t>Dispute</a:t>
            </a:r>
            <a:r>
              <a:rPr lang="cs-CZ" altLang="cs-CZ" sz="2800" dirty="0"/>
              <a:t> </a:t>
            </a:r>
            <a:r>
              <a:rPr lang="cs-CZ" altLang="cs-CZ" sz="2800" dirty="0" err="1"/>
              <a:t>Resolution</a:t>
            </a:r>
            <a:r>
              <a:rPr lang="cs-CZ" altLang="cs-CZ" sz="2800" dirty="0"/>
              <a:t> </a:t>
            </a:r>
            <a:r>
              <a:rPr lang="cs-CZ" altLang="cs-CZ" sz="2800" dirty="0" err="1"/>
              <a:t>Policy</a:t>
            </a:r>
            <a:r>
              <a:rPr lang="cs-CZ" altLang="cs-CZ" sz="2800" dirty="0"/>
              <a:t> (UDRP)</a:t>
            </a:r>
          </a:p>
          <a:p>
            <a:pPr marL="342900" indent="-342900" eaLnBrk="1" hangingPunct="1">
              <a:buClr>
                <a:schemeClr val="tx2"/>
              </a:buClr>
              <a:buFont typeface="Wingdings" panose="05000000000000000000" pitchFamily="2" charset="2"/>
              <a:buChar char="§"/>
            </a:pPr>
            <a:r>
              <a:rPr lang="cs-CZ" altLang="cs-CZ" sz="2800" dirty="0"/>
              <a:t>Top-</a:t>
            </a:r>
            <a:r>
              <a:rPr lang="cs-CZ" altLang="cs-CZ" sz="2800" dirty="0" err="1"/>
              <a:t>level</a:t>
            </a:r>
            <a:r>
              <a:rPr lang="cs-CZ" altLang="cs-CZ" sz="2800" dirty="0"/>
              <a:t> </a:t>
            </a:r>
            <a:r>
              <a:rPr lang="cs-CZ" altLang="cs-CZ" sz="2800" dirty="0" err="1"/>
              <a:t>domain</a:t>
            </a:r>
            <a:r>
              <a:rPr lang="cs-CZ" altLang="cs-CZ" sz="2800" dirty="0"/>
              <a:t> </a:t>
            </a:r>
            <a:r>
              <a:rPr lang="cs-CZ" altLang="cs-CZ" sz="2800" dirty="0" err="1"/>
              <a:t>names</a:t>
            </a:r>
            <a:endParaRPr lang="cs-CZ" altLang="cs-CZ" sz="2800" dirty="0"/>
          </a:p>
          <a:p>
            <a:pPr marL="342900" indent="-342900">
              <a:buClr>
                <a:schemeClr val="tx2"/>
              </a:buClr>
              <a:buFont typeface="Wingdings" panose="05000000000000000000" pitchFamily="2" charset="2"/>
              <a:buChar char="§"/>
            </a:pPr>
            <a:r>
              <a:rPr lang="cs-CZ" altLang="cs-CZ" sz="2800" dirty="0">
                <a:hlinkClick r:id="rId2"/>
              </a:rPr>
              <a:t>https://www.icann.org/resources/pages/help/dndr/udrp-en</a:t>
            </a:r>
            <a:endParaRPr lang="cs-CZ" altLang="cs-CZ" sz="2800" dirty="0"/>
          </a:p>
          <a:p>
            <a:pPr marL="342900" indent="-342900">
              <a:buClr>
                <a:schemeClr val="tx2"/>
              </a:buClr>
              <a:buFont typeface="Wingdings" panose="05000000000000000000" pitchFamily="2" charset="2"/>
              <a:buChar char="§"/>
            </a:pPr>
            <a:r>
              <a:rPr lang="cs-CZ" altLang="cs-CZ" sz="2800" dirty="0"/>
              <a:t>List </a:t>
            </a:r>
            <a:r>
              <a:rPr lang="cs-CZ" altLang="cs-CZ" sz="2800" dirty="0" err="1"/>
              <a:t>of</a:t>
            </a:r>
            <a:r>
              <a:rPr lang="cs-CZ" altLang="cs-CZ" sz="2800" dirty="0"/>
              <a:t> </a:t>
            </a:r>
            <a:r>
              <a:rPr lang="cs-CZ" altLang="cs-CZ" sz="2800" dirty="0" err="1"/>
              <a:t>providers</a:t>
            </a:r>
            <a:r>
              <a:rPr lang="cs-CZ" altLang="cs-CZ" sz="2800" dirty="0"/>
              <a:t>:</a:t>
            </a:r>
          </a:p>
          <a:p>
            <a:pPr marL="342900" indent="-342900">
              <a:buClr>
                <a:schemeClr val="tx2"/>
              </a:buClr>
              <a:buFont typeface="Wingdings" panose="05000000000000000000" pitchFamily="2" charset="2"/>
              <a:buChar char="§"/>
            </a:pPr>
            <a:r>
              <a:rPr lang="cs-CZ" altLang="cs-CZ" sz="2800" dirty="0">
                <a:hlinkClick r:id="rId3"/>
              </a:rPr>
              <a:t>https://www.icann.org/resources/pages/providers-6d-2012-02-25-en</a:t>
            </a:r>
            <a:r>
              <a:rPr lang="cs-CZ" altLang="cs-CZ" sz="2800" dirty="0"/>
              <a:t> </a:t>
            </a:r>
          </a:p>
          <a:p>
            <a:pPr marL="342900" indent="-342900" eaLnBrk="1" hangingPunct="1">
              <a:buClr>
                <a:schemeClr val="tx2"/>
              </a:buClr>
              <a:buFont typeface="Wingdings" panose="05000000000000000000" pitchFamily="2" charset="2"/>
              <a:buChar char="§"/>
            </a:pPr>
            <a:endParaRPr lang="cs-CZ" altLang="cs-CZ" sz="2800" dirty="0"/>
          </a:p>
        </p:txBody>
      </p:sp>
    </p:spTree>
    <p:extLst>
      <p:ext uri="{BB962C8B-B14F-4D97-AF65-F5344CB8AC3E}">
        <p14:creationId xmlns:p14="http://schemas.microsoft.com/office/powerpoint/2010/main" val="3044566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Podnadpis 4"/>
          <p:cNvSpPr>
            <a:spLocks noGrp="1"/>
          </p:cNvSpPr>
          <p:nvPr>
            <p:ph type="subTitle" idx="1"/>
          </p:nvPr>
        </p:nvSpPr>
        <p:spPr>
          <a:xfrm>
            <a:off x="611560" y="4869160"/>
            <a:ext cx="8363272" cy="1752600"/>
          </a:xfrm>
        </p:spPr>
        <p:txBody>
          <a:bodyPr>
            <a:noAutofit/>
          </a:bodyPr>
          <a:lstStyle/>
          <a:p>
            <a:pPr marL="63500" eaLnBrk="1" hangingPunct="1"/>
            <a:r>
              <a:rPr lang="cs-CZ" altLang="cs-CZ" sz="5400" dirty="0" err="1"/>
              <a:t>Domain</a:t>
            </a:r>
            <a:r>
              <a:rPr lang="cs-CZ" altLang="cs-CZ" sz="5400" dirty="0"/>
              <a:t> </a:t>
            </a:r>
            <a:r>
              <a:rPr lang="cs-CZ" altLang="cs-CZ" sz="5400" dirty="0" err="1"/>
              <a:t>name</a:t>
            </a:r>
            <a:r>
              <a:rPr lang="cs-CZ" altLang="cs-CZ" sz="5400" dirty="0"/>
              <a:t> </a:t>
            </a:r>
            <a:r>
              <a:rPr lang="cs-CZ" altLang="cs-CZ" sz="5400" dirty="0" err="1"/>
              <a:t>disputes</a:t>
            </a:r>
            <a:endParaRPr lang="cs-CZ" altLang="cs-CZ" sz="5400" dirty="0"/>
          </a:p>
        </p:txBody>
      </p:sp>
      <p:pic>
        <p:nvPicPr>
          <p:cNvPr id="1026" name="Picture 2" descr="\\flsrv\profiles\210290\Desktop\domain-name-disput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5748" y="1191014"/>
            <a:ext cx="7713984" cy="21167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92785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Nadpis 3"/>
          <p:cNvSpPr>
            <a:spLocks noGrp="1"/>
          </p:cNvSpPr>
          <p:nvPr>
            <p:ph type="ctrTitle"/>
          </p:nvPr>
        </p:nvSpPr>
        <p:spPr>
          <a:xfrm>
            <a:off x="329263" y="5013176"/>
            <a:ext cx="8458200" cy="1470025"/>
          </a:xfrm>
        </p:spPr>
        <p:txBody>
          <a:bodyPr/>
          <a:lstStyle/>
          <a:p>
            <a:pPr algn="ctr" eaLnBrk="1" hangingPunct="1"/>
            <a:r>
              <a:rPr lang="cs-CZ" altLang="cs-CZ" sz="4800" b="1" dirty="0">
                <a:solidFill>
                  <a:schemeClr val="tx2"/>
                </a:solidFill>
              </a:rPr>
              <a:t>ODR IN GENERAL</a:t>
            </a:r>
            <a:br>
              <a:rPr lang="cs-CZ" altLang="cs-CZ" sz="4800" b="1" dirty="0">
                <a:solidFill>
                  <a:schemeClr val="tx2"/>
                </a:solidFill>
              </a:rPr>
            </a:br>
            <a:r>
              <a:rPr lang="cs-CZ" altLang="cs-CZ" sz="3200" b="1" dirty="0">
                <a:solidFill>
                  <a:schemeClr val="tx2"/>
                </a:solidFill>
              </a:rPr>
              <a:t>not </a:t>
            </a:r>
            <a:r>
              <a:rPr lang="cs-CZ" altLang="cs-CZ" sz="3200" b="1" dirty="0" err="1">
                <a:solidFill>
                  <a:schemeClr val="tx2"/>
                </a:solidFill>
              </a:rPr>
              <a:t>only</a:t>
            </a:r>
            <a:r>
              <a:rPr lang="cs-CZ" altLang="cs-CZ" sz="3200" b="1" dirty="0">
                <a:solidFill>
                  <a:schemeClr val="tx2"/>
                </a:solidFill>
              </a:rPr>
              <a:t> </a:t>
            </a:r>
            <a:r>
              <a:rPr lang="cs-CZ" altLang="cs-CZ" sz="3200" b="1" dirty="0" err="1">
                <a:solidFill>
                  <a:schemeClr val="tx2"/>
                </a:solidFill>
              </a:rPr>
              <a:t>domain</a:t>
            </a:r>
            <a:r>
              <a:rPr lang="cs-CZ" altLang="cs-CZ" sz="3200" b="1" dirty="0">
                <a:solidFill>
                  <a:schemeClr val="tx2"/>
                </a:solidFill>
              </a:rPr>
              <a:t> </a:t>
            </a:r>
            <a:r>
              <a:rPr lang="cs-CZ" altLang="cs-CZ" sz="3200" b="1" dirty="0" err="1">
                <a:solidFill>
                  <a:schemeClr val="tx2"/>
                </a:solidFill>
              </a:rPr>
              <a:t>names</a:t>
            </a:r>
            <a:r>
              <a:rPr lang="cs-CZ" altLang="cs-CZ" sz="3200" b="1" dirty="0">
                <a:solidFill>
                  <a:schemeClr val="tx2"/>
                </a:solidFill>
              </a:rPr>
              <a:t> but </a:t>
            </a:r>
            <a:r>
              <a:rPr lang="cs-CZ" altLang="cs-CZ" sz="3200" b="1" dirty="0" err="1">
                <a:solidFill>
                  <a:schemeClr val="tx2"/>
                </a:solidFill>
              </a:rPr>
              <a:t>all</a:t>
            </a:r>
            <a:r>
              <a:rPr lang="cs-CZ" altLang="cs-CZ" sz="3200" b="1" dirty="0">
                <a:solidFill>
                  <a:schemeClr val="tx2"/>
                </a:solidFill>
              </a:rPr>
              <a:t> </a:t>
            </a:r>
            <a:r>
              <a:rPr lang="cs-CZ" altLang="cs-CZ" sz="3200" b="1" dirty="0" err="1">
                <a:solidFill>
                  <a:schemeClr val="tx2"/>
                </a:solidFill>
              </a:rPr>
              <a:t>kinds</a:t>
            </a:r>
            <a:r>
              <a:rPr lang="cs-CZ" altLang="cs-CZ" sz="3200" b="1" dirty="0">
                <a:solidFill>
                  <a:schemeClr val="tx2"/>
                </a:solidFill>
              </a:rPr>
              <a:t> </a:t>
            </a:r>
            <a:r>
              <a:rPr lang="cs-CZ" altLang="cs-CZ" sz="3200" b="1" dirty="0" err="1">
                <a:solidFill>
                  <a:schemeClr val="tx2"/>
                </a:solidFill>
              </a:rPr>
              <a:t>of</a:t>
            </a:r>
            <a:r>
              <a:rPr lang="cs-CZ" altLang="cs-CZ" sz="3200" b="1" dirty="0">
                <a:solidFill>
                  <a:schemeClr val="tx2"/>
                </a:solidFill>
              </a:rPr>
              <a:t> </a:t>
            </a:r>
            <a:r>
              <a:rPr lang="cs-CZ" altLang="cs-CZ" sz="3200" b="1" dirty="0" err="1">
                <a:solidFill>
                  <a:schemeClr val="tx2"/>
                </a:solidFill>
              </a:rPr>
              <a:t>disputes</a:t>
            </a:r>
            <a:endParaRPr lang="cs-CZ" altLang="cs-CZ" sz="4800" dirty="0">
              <a:solidFill>
                <a:schemeClr val="tx2"/>
              </a:solidFill>
            </a:endParaRPr>
          </a:p>
        </p:txBody>
      </p:sp>
      <p:sp>
        <p:nvSpPr>
          <p:cNvPr id="4" name="Nadpis 3"/>
          <p:cNvSpPr txBox="1">
            <a:spLocks/>
          </p:cNvSpPr>
          <p:nvPr/>
        </p:nvSpPr>
        <p:spPr>
          <a:xfrm>
            <a:off x="315081" y="5907454"/>
            <a:ext cx="8458200" cy="1470025"/>
          </a:xfrm>
          <a:prstGeom prst="rect">
            <a:avLst/>
          </a:prstGeom>
        </p:spPr>
        <p:txBody>
          <a:bodyPr vert="horz" lIns="91440" tIns="45720" rIns="91440" bIns="45720" rtlCol="0" anchor="ctr">
            <a:noAutofit/>
          </a:bodyPr>
          <a:lstStyle>
            <a:lvl1pPr algn="l" defTabSz="914400" rtl="0" eaLnBrk="1" latinLnBrk="0" hangingPunct="1">
              <a:lnSpc>
                <a:spcPct val="100000"/>
              </a:lnSpc>
              <a:spcBef>
                <a:spcPct val="0"/>
              </a:spcBef>
              <a:buNone/>
              <a:defRPr sz="8800" kern="1200" cap="all" spc="-80" baseline="0">
                <a:solidFill>
                  <a:schemeClr val="tx1"/>
                </a:solidFill>
                <a:latin typeface="+mj-lt"/>
                <a:ea typeface="+mj-ea"/>
                <a:cs typeface="+mj-cs"/>
              </a:defRPr>
            </a:lvl1pPr>
          </a:lstStyle>
          <a:p>
            <a:pPr algn="ctr"/>
            <a:endParaRPr lang="cs-CZ" altLang="cs-CZ" sz="4800" dirty="0">
              <a:solidFill>
                <a:schemeClr val="tx2"/>
              </a:solidFill>
            </a:endParaRPr>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7254" y="0"/>
            <a:ext cx="6993854" cy="4896544"/>
          </a:xfrm>
          <a:prstGeom prst="rect">
            <a:avLst/>
          </a:prstGeom>
        </p:spPr>
      </p:pic>
    </p:spTree>
    <p:extLst>
      <p:ext uri="{BB962C8B-B14F-4D97-AF65-F5344CB8AC3E}">
        <p14:creationId xmlns:p14="http://schemas.microsoft.com/office/powerpoint/2010/main" val="33696131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3"/>
          </p:nvPr>
        </p:nvSpPr>
        <p:spPr/>
        <p:txBody>
          <a:bodyPr>
            <a:normAutofit lnSpcReduction="10000"/>
          </a:bodyPr>
          <a:lstStyle/>
          <a:p>
            <a:pPr algn="r"/>
            <a:r>
              <a:rPr lang="en-US" sz="2800" i="1" dirty="0"/>
              <a:t>The notion that most people want black-robed judges, well-dressed lawyers, and fine paneled courtrooms as the setting to resolve their dispute is not correct. People with problems, like people with pains, want relief, and they want it as quickly and inexpensively as possible.</a:t>
            </a:r>
          </a:p>
          <a:p>
            <a:pPr algn="r"/>
            <a:endParaRPr lang="en-US" sz="2200" dirty="0"/>
          </a:p>
          <a:p>
            <a:pPr algn="r"/>
            <a:r>
              <a:rPr lang="en-US" sz="2200" dirty="0"/>
              <a:t>Warren E. Burger</a:t>
            </a:r>
          </a:p>
          <a:p>
            <a:pPr algn="r"/>
            <a:r>
              <a:rPr lang="cs-CZ" sz="2200" dirty="0" err="1"/>
              <a:t>Former</a:t>
            </a:r>
            <a:r>
              <a:rPr lang="en-US" sz="2200" dirty="0"/>
              <a:t> judge at US Supreme Court</a:t>
            </a:r>
          </a:p>
        </p:txBody>
      </p:sp>
    </p:spTree>
    <p:extLst>
      <p:ext uri="{BB962C8B-B14F-4D97-AF65-F5344CB8AC3E}">
        <p14:creationId xmlns:p14="http://schemas.microsoft.com/office/powerpoint/2010/main" val="268426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612476" y="934891"/>
            <a:ext cx="3529749" cy="707886"/>
          </a:xfrm>
          <a:prstGeom prst="rect">
            <a:avLst/>
          </a:prstGeom>
        </p:spPr>
        <p:txBody>
          <a:bodyPr wrap="none">
            <a:spAutoFit/>
          </a:bodyPr>
          <a:lstStyle/>
          <a:p>
            <a:r>
              <a:rPr lang="cs-CZ" sz="4000" b="1" cap="small" dirty="0">
                <a:solidFill>
                  <a:schemeClr val="tx2"/>
                </a:solidFill>
                <a:latin typeface="+mj-lt"/>
                <a:cs typeface="Times New Roman" pitchFamily="18" charset="0"/>
              </a:rPr>
              <a:t>Background</a:t>
            </a:r>
            <a:endParaRPr lang="en-GB" sz="4000" dirty="0">
              <a:solidFill>
                <a:schemeClr val="tx2"/>
              </a:solidFill>
              <a:latin typeface="+mj-lt"/>
            </a:endParaRPr>
          </a:p>
        </p:txBody>
      </p:sp>
      <p:sp>
        <p:nvSpPr>
          <p:cNvPr id="6" name="Rectangle 2"/>
          <p:cNvSpPr>
            <a:spLocks noGrp="1"/>
          </p:cNvSpPr>
          <p:nvPr>
            <p:ph sz="quarter" idx="13"/>
          </p:nvPr>
        </p:nvSpPr>
        <p:spPr>
          <a:xfrm>
            <a:off x="612477" y="2349130"/>
            <a:ext cx="7273772" cy="4267200"/>
          </a:xfrm>
        </p:spPr>
        <p:txBody>
          <a:bodyPr anchor="ctr">
            <a:normAutofit lnSpcReduction="10000"/>
          </a:bodyPr>
          <a:lstStyle/>
          <a:p>
            <a:pPr marL="514247" indent="-514247" algn="just">
              <a:spcBef>
                <a:spcPts val="1800"/>
              </a:spcBef>
            </a:pPr>
            <a:r>
              <a:rPr lang="en-US" sz="2400" i="1" dirty="0">
                <a:latin typeface="+mj-lt"/>
              </a:rPr>
              <a:t>Traditional judicial mechanisms... did not offer an adequate solution for cross – border electronic commerce disputes, and that the solution (providing a quick resolution and enforcement of disputes across borders) might reside in a global ODR system for small value, high volume ... disputes</a:t>
            </a:r>
          </a:p>
          <a:p>
            <a:pPr marL="514247" indent="-514247" algn="just">
              <a:spcBef>
                <a:spcPts val="1800"/>
              </a:spcBef>
            </a:pPr>
            <a:r>
              <a:rPr lang="en-US" sz="2400" dirty="0">
                <a:latin typeface="+mj-lt"/>
                <a:cs typeface="Times New Roman" pitchFamily="18" charset="0"/>
              </a:rPr>
              <a:t>Courts are resolving only a fraction of today‘s legal disputes (especially low - value)</a:t>
            </a:r>
            <a:r>
              <a:rPr lang="cs-CZ" sz="2400" dirty="0">
                <a:latin typeface="+mj-lt"/>
                <a:cs typeface="Times New Roman" pitchFamily="18" charset="0"/>
              </a:rPr>
              <a:t> – </a:t>
            </a:r>
            <a:r>
              <a:rPr lang="cs-CZ" sz="2400" dirty="0">
                <a:solidFill>
                  <a:schemeClr val="tx2"/>
                </a:solidFill>
                <a:latin typeface="+mj-lt"/>
                <a:cs typeface="Times New Roman" pitchFamily="18" charset="0"/>
              </a:rPr>
              <a:t>PROBLEM!!</a:t>
            </a:r>
            <a:endParaRPr lang="en-US" sz="2400" dirty="0">
              <a:solidFill>
                <a:schemeClr val="tx2"/>
              </a:solidFill>
              <a:latin typeface="+mj-lt"/>
              <a:cs typeface="Times New Roman" pitchFamily="18" charset="0"/>
            </a:endParaRPr>
          </a:p>
        </p:txBody>
      </p:sp>
    </p:spTree>
    <p:extLst>
      <p:ext uri="{BB962C8B-B14F-4D97-AF65-F5344CB8AC3E}">
        <p14:creationId xmlns:p14="http://schemas.microsoft.com/office/powerpoint/2010/main" val="21834351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r>
              <a:rPr lang="cs-CZ" b="1" cap="small" dirty="0" err="1">
                <a:cs typeface="Times New Roman" pitchFamily="18" charset="0"/>
              </a:rPr>
              <a:t>What</a:t>
            </a:r>
            <a:r>
              <a:rPr lang="cs-CZ" b="1" cap="small" dirty="0">
                <a:cs typeface="Times New Roman" pitchFamily="18" charset="0"/>
              </a:rPr>
              <a:t> </a:t>
            </a:r>
            <a:r>
              <a:rPr lang="cs-CZ" b="1" cap="small" dirty="0" err="1">
                <a:cs typeface="Times New Roman" pitchFamily="18" charset="0"/>
              </a:rPr>
              <a:t>is</a:t>
            </a:r>
            <a:r>
              <a:rPr lang="cs-CZ" b="1" cap="small" dirty="0">
                <a:cs typeface="Times New Roman" pitchFamily="18" charset="0"/>
              </a:rPr>
              <a:t> ODR?</a:t>
            </a:r>
            <a:endParaRPr lang="en-US" dirty="0"/>
          </a:p>
        </p:txBody>
      </p:sp>
      <p:sp>
        <p:nvSpPr>
          <p:cNvPr id="31" name="Rectangle 2"/>
          <p:cNvSpPr>
            <a:spLocks noGrp="1"/>
          </p:cNvSpPr>
          <p:nvPr>
            <p:ph sz="quarter" idx="4294967295"/>
          </p:nvPr>
        </p:nvSpPr>
        <p:spPr>
          <a:xfrm>
            <a:off x="612477" y="2349130"/>
            <a:ext cx="7273772" cy="4267200"/>
          </a:xfrm>
          <a:prstGeom prst="rect">
            <a:avLst/>
          </a:prstGeom>
        </p:spPr>
        <p:txBody>
          <a:bodyPr anchor="ctr">
            <a:normAutofit/>
          </a:bodyPr>
          <a:lstStyle/>
          <a:p>
            <a:pPr marL="514247" indent="-514247" algn="just">
              <a:spcBef>
                <a:spcPts val="1800"/>
              </a:spcBef>
              <a:buClr>
                <a:schemeClr val="tx2"/>
              </a:buClr>
              <a:buFont typeface="Wingdings" panose="05000000000000000000" pitchFamily="2" charset="2"/>
              <a:buChar char="§"/>
            </a:pPr>
            <a:r>
              <a:rPr lang="en-US" sz="2300" b="0" dirty="0">
                <a:latin typeface="+mj-lt"/>
                <a:cs typeface="Times New Roman" pitchFamily="18" charset="0"/>
              </a:rPr>
              <a:t>It is difficult to provide a self - contained definition of ODR</a:t>
            </a:r>
          </a:p>
          <a:p>
            <a:pPr marL="514247" indent="-514247" algn="just">
              <a:spcBef>
                <a:spcPts val="1800"/>
              </a:spcBef>
              <a:buClr>
                <a:schemeClr val="tx2"/>
              </a:buClr>
              <a:buFont typeface="Wingdings" panose="05000000000000000000" pitchFamily="2" charset="2"/>
              <a:buChar char="§"/>
            </a:pPr>
            <a:r>
              <a:rPr lang="en-US" sz="2300" dirty="0">
                <a:latin typeface="+mj-lt"/>
                <a:cs typeface="Times New Roman" pitchFamily="18" charset="0"/>
              </a:rPr>
              <a:t>Dispute resolution, which uses electronic communication to exchange every information between the parties</a:t>
            </a:r>
          </a:p>
          <a:p>
            <a:pPr marL="514247" indent="-514247" algn="just">
              <a:spcBef>
                <a:spcPts val="1800"/>
              </a:spcBef>
              <a:buClr>
                <a:schemeClr val="tx2"/>
              </a:buClr>
              <a:buFont typeface="Wingdings" panose="05000000000000000000" pitchFamily="2" charset="2"/>
              <a:buChar char="§"/>
            </a:pPr>
            <a:r>
              <a:rPr lang="en-US" sz="2300" dirty="0">
                <a:latin typeface="+mj-lt"/>
                <a:cs typeface="Times New Roman" pitchFamily="18" charset="0"/>
              </a:rPr>
              <a:t>A growing number of cases (especially low – cost cases) are being resolved by online tools and sometimes lawyers and judges are not even involved</a:t>
            </a:r>
          </a:p>
        </p:txBody>
      </p:sp>
    </p:spTree>
    <p:extLst>
      <p:ext uri="{BB962C8B-B14F-4D97-AF65-F5344CB8AC3E}">
        <p14:creationId xmlns:p14="http://schemas.microsoft.com/office/powerpoint/2010/main" val="13136857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p:cNvSpPr>
          <p:nvPr>
            <p:ph sz="quarter" idx="4294967295"/>
          </p:nvPr>
        </p:nvSpPr>
        <p:spPr>
          <a:xfrm>
            <a:off x="612476" y="2349130"/>
            <a:ext cx="8280003" cy="4267200"/>
          </a:xfrm>
          <a:prstGeom prst="rect">
            <a:avLst/>
          </a:prstGeom>
        </p:spPr>
        <p:txBody>
          <a:bodyPr anchor="ctr">
            <a:normAutofit/>
          </a:bodyPr>
          <a:lstStyle/>
          <a:p>
            <a:pPr marL="514247" indent="-514247" algn="just">
              <a:spcBef>
                <a:spcPts val="1800"/>
              </a:spcBef>
            </a:pPr>
            <a:r>
              <a:rPr lang="en-US" sz="2300" dirty="0">
                <a:latin typeface="+mj-lt"/>
                <a:cs typeface="Times New Roman" pitchFamily="18" charset="0"/>
              </a:rPr>
              <a:t>Definitions:</a:t>
            </a:r>
          </a:p>
          <a:p>
            <a:pPr marL="896715" lvl="1" indent="-514247" algn="just">
              <a:spcBef>
                <a:spcPts val="1800"/>
              </a:spcBef>
            </a:pPr>
            <a:r>
              <a:rPr lang="en-US" i="1" dirty="0">
                <a:latin typeface="+mj-lt"/>
              </a:rPr>
              <a:t>dispute settlement which may or may not involve a binding decision being made by a third party, implying the use of online technologies to facilitate the resolution of disputes between the parties</a:t>
            </a:r>
          </a:p>
          <a:p>
            <a:pPr marL="896715" lvl="1" indent="-514247" algn="just">
              <a:spcBef>
                <a:spcPts val="1800"/>
              </a:spcBef>
            </a:pPr>
            <a:r>
              <a:rPr lang="en-US" i="1" dirty="0">
                <a:latin typeface="+mj-lt"/>
              </a:rPr>
              <a:t>dispute resolution carried out by combining the information processing powers of computers with the networked communication facilities of the Internet</a:t>
            </a:r>
            <a:endParaRPr lang="en-US" dirty="0">
              <a:latin typeface="+mj-lt"/>
              <a:cs typeface="Times New Roman" pitchFamily="18" charset="0"/>
            </a:endParaRPr>
          </a:p>
        </p:txBody>
      </p:sp>
      <p:sp>
        <p:nvSpPr>
          <p:cNvPr id="7" name="Rectangle 1"/>
          <p:cNvSpPr txBox="1">
            <a:spLocks/>
          </p:cNvSpPr>
          <p:nvPr/>
        </p:nvSpPr>
        <p:spPr>
          <a:xfrm>
            <a:off x="639453" y="332656"/>
            <a:ext cx="5791200" cy="1371600"/>
          </a:xfrm>
          <a:prstGeom prst="rect">
            <a:avLst/>
          </a:prstGeom>
        </p:spPr>
        <p:txBody>
          <a:bodyPr vert="horz" lIns="91440" tIns="45720" rIns="91440" bIns="45720" rtlCol="0" anchor="b">
            <a:normAutofit/>
          </a:bodyPr>
          <a:lstStyle>
            <a:lvl1pPr algn="l" defTabSz="914400" rtl="0" eaLnBrk="1" latinLnBrk="0" hangingPunct="1">
              <a:spcBef>
                <a:spcPct val="0"/>
              </a:spcBef>
              <a:buNone/>
              <a:defRPr sz="3600" kern="1200" cap="all" spc="-60" baseline="0">
                <a:solidFill>
                  <a:schemeClr val="tx2"/>
                </a:solidFill>
                <a:latin typeface="+mj-lt"/>
                <a:ea typeface="+mj-ea"/>
                <a:cs typeface="+mj-cs"/>
              </a:defRPr>
            </a:lvl1pPr>
          </a:lstStyle>
          <a:p>
            <a:r>
              <a:rPr lang="cs-CZ" b="1" cap="small" dirty="0" err="1">
                <a:cs typeface="Times New Roman" pitchFamily="18" charset="0"/>
              </a:rPr>
              <a:t>What</a:t>
            </a:r>
            <a:r>
              <a:rPr lang="cs-CZ" b="1" cap="small" dirty="0">
                <a:cs typeface="Times New Roman" pitchFamily="18" charset="0"/>
              </a:rPr>
              <a:t> </a:t>
            </a:r>
            <a:r>
              <a:rPr lang="cs-CZ" b="1" cap="small" dirty="0" err="1">
                <a:cs typeface="Times New Roman" pitchFamily="18" charset="0"/>
              </a:rPr>
              <a:t>is</a:t>
            </a:r>
            <a:r>
              <a:rPr lang="cs-CZ" b="1" cap="small" dirty="0">
                <a:cs typeface="Times New Roman" pitchFamily="18" charset="0"/>
              </a:rPr>
              <a:t> ODR?</a:t>
            </a:r>
            <a:endParaRPr lang="en-US" dirty="0"/>
          </a:p>
        </p:txBody>
      </p:sp>
    </p:spTree>
    <p:extLst>
      <p:ext uri="{BB962C8B-B14F-4D97-AF65-F5344CB8AC3E}">
        <p14:creationId xmlns:p14="http://schemas.microsoft.com/office/powerpoint/2010/main" val="24585441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p:cNvSpPr>
          <p:nvPr>
            <p:ph sz="quarter" idx="4294967295"/>
          </p:nvPr>
        </p:nvSpPr>
        <p:spPr>
          <a:xfrm>
            <a:off x="612477" y="2349130"/>
            <a:ext cx="7273772" cy="4267200"/>
          </a:xfrm>
          <a:prstGeom prst="rect">
            <a:avLst/>
          </a:prstGeom>
        </p:spPr>
        <p:txBody>
          <a:bodyPr anchor="ctr">
            <a:noAutofit/>
          </a:bodyPr>
          <a:lstStyle/>
          <a:p>
            <a:pPr marL="514247" indent="-514247" algn="just">
              <a:spcBef>
                <a:spcPts val="1800"/>
              </a:spcBef>
              <a:buClr>
                <a:schemeClr val="tx2"/>
              </a:buClr>
              <a:buFont typeface="Wingdings" panose="05000000000000000000" pitchFamily="2" charset="2"/>
              <a:buChar char="§"/>
            </a:pPr>
            <a:endParaRPr lang="en-US" dirty="0">
              <a:latin typeface="+mj-lt"/>
            </a:endParaRPr>
          </a:p>
          <a:p>
            <a:pPr marL="514247" indent="-514247" algn="just">
              <a:spcBef>
                <a:spcPts val="1800"/>
              </a:spcBef>
              <a:buClr>
                <a:schemeClr val="tx2"/>
              </a:buClr>
              <a:buFont typeface="Wingdings" panose="05000000000000000000" pitchFamily="2" charset="2"/>
              <a:buChar char="§"/>
            </a:pPr>
            <a:endParaRPr lang="en-US" dirty="0">
              <a:latin typeface="+mj-lt"/>
            </a:endParaRPr>
          </a:p>
          <a:p>
            <a:pPr marL="514247" indent="-514247" algn="just">
              <a:spcBef>
                <a:spcPts val="1800"/>
              </a:spcBef>
              <a:buClr>
                <a:schemeClr val="tx2"/>
              </a:buClr>
              <a:buFont typeface="Wingdings" panose="05000000000000000000" pitchFamily="2" charset="2"/>
              <a:buChar char="§"/>
            </a:pPr>
            <a:r>
              <a:rPr lang="en-US" dirty="0">
                <a:latin typeface="+mj-lt"/>
              </a:rPr>
              <a:t>ODR is NOT only modified ADR (alternative dispute resolution)</a:t>
            </a:r>
          </a:p>
          <a:p>
            <a:pPr marL="514247" indent="-514247" algn="just">
              <a:spcBef>
                <a:spcPts val="1800"/>
              </a:spcBef>
              <a:buClr>
                <a:schemeClr val="tx2"/>
              </a:buClr>
              <a:buFont typeface="Wingdings" panose="05000000000000000000" pitchFamily="2" charset="2"/>
              <a:buChar char="§"/>
            </a:pPr>
            <a:r>
              <a:rPr lang="en-US" dirty="0">
                <a:latin typeface="+mj-lt"/>
                <a:cs typeface="Times New Roman" pitchFamily="18" charset="0"/>
              </a:rPr>
              <a:t>The technology is the fourth party helping to settle the dispute</a:t>
            </a:r>
          </a:p>
          <a:p>
            <a:pPr marL="514247" indent="-514247" algn="just">
              <a:spcBef>
                <a:spcPts val="1800"/>
              </a:spcBef>
              <a:buClr>
                <a:schemeClr val="tx2"/>
              </a:buClr>
              <a:buFont typeface="Wingdings" panose="05000000000000000000" pitchFamily="2" charset="2"/>
              <a:buChar char="§"/>
            </a:pPr>
            <a:r>
              <a:rPr lang="cs-CZ" dirty="0" err="1">
                <a:latin typeface="+mj-lt"/>
                <a:cs typeface="Times New Roman" pitchFamily="18" charset="0"/>
              </a:rPr>
              <a:t>Triad</a:t>
            </a:r>
            <a:r>
              <a:rPr lang="cs-CZ" dirty="0">
                <a:latin typeface="+mj-lt"/>
                <a:cs typeface="Times New Roman" pitchFamily="18" charset="0"/>
              </a:rPr>
              <a:t>: </a:t>
            </a:r>
          </a:p>
          <a:p>
            <a:pPr marL="971447" lvl="1" indent="-514247" algn="just">
              <a:spcBef>
                <a:spcPts val="1800"/>
              </a:spcBef>
              <a:buFont typeface="Wingdings" panose="05000000000000000000" pitchFamily="2" charset="2"/>
              <a:buChar char="§"/>
            </a:pPr>
            <a:r>
              <a:rPr lang="cs-CZ" dirty="0">
                <a:latin typeface="+mj-lt"/>
                <a:cs typeface="Times New Roman" pitchFamily="18" charset="0"/>
              </a:rPr>
              <a:t>1) online </a:t>
            </a:r>
            <a:r>
              <a:rPr lang="cs-CZ" dirty="0" err="1">
                <a:latin typeface="+mj-lt"/>
                <a:cs typeface="Times New Roman" pitchFamily="18" charset="0"/>
              </a:rPr>
              <a:t>communication</a:t>
            </a:r>
            <a:r>
              <a:rPr lang="cs-CZ" dirty="0">
                <a:latin typeface="+mj-lt"/>
                <a:cs typeface="Times New Roman" pitchFamily="18" charset="0"/>
              </a:rPr>
              <a:t> </a:t>
            </a:r>
          </a:p>
          <a:p>
            <a:pPr marL="971447" lvl="1" indent="-514247" algn="just">
              <a:spcBef>
                <a:spcPts val="1800"/>
              </a:spcBef>
              <a:buFont typeface="Wingdings" panose="05000000000000000000" pitchFamily="2" charset="2"/>
              <a:buChar char="§"/>
            </a:pPr>
            <a:r>
              <a:rPr lang="cs-CZ" dirty="0">
                <a:latin typeface="+mj-lt"/>
                <a:cs typeface="Times New Roman" pitchFamily="18" charset="0"/>
              </a:rPr>
              <a:t>2) </a:t>
            </a:r>
            <a:r>
              <a:rPr lang="cs-CZ" dirty="0" err="1">
                <a:latin typeface="+mj-lt"/>
                <a:cs typeface="Times New Roman" pitchFamily="18" charset="0"/>
              </a:rPr>
              <a:t>dipute</a:t>
            </a:r>
            <a:r>
              <a:rPr lang="cs-CZ" dirty="0">
                <a:latin typeface="+mj-lt"/>
                <a:cs typeface="Times New Roman" pitchFamily="18" charset="0"/>
              </a:rPr>
              <a:t> settlement</a:t>
            </a:r>
          </a:p>
          <a:p>
            <a:pPr marL="971447" lvl="1" indent="-514247" algn="just">
              <a:spcBef>
                <a:spcPts val="1800"/>
              </a:spcBef>
              <a:buFont typeface="Wingdings" panose="05000000000000000000" pitchFamily="2" charset="2"/>
              <a:buChar char="§"/>
            </a:pPr>
            <a:r>
              <a:rPr lang="cs-CZ" dirty="0">
                <a:latin typeface="+mj-lt"/>
                <a:cs typeface="Times New Roman" pitchFamily="18" charset="0"/>
              </a:rPr>
              <a:t>3) software </a:t>
            </a:r>
            <a:r>
              <a:rPr lang="cs-CZ" dirty="0" err="1">
                <a:latin typeface="+mj-lt"/>
                <a:cs typeface="Times New Roman" pitchFamily="18" charset="0"/>
              </a:rPr>
              <a:t>assisstance</a:t>
            </a:r>
            <a:endParaRPr lang="en-US" dirty="0">
              <a:latin typeface="+mj-lt"/>
              <a:cs typeface="Times New Roman" pitchFamily="18" charset="0"/>
            </a:endParaRPr>
          </a:p>
          <a:p>
            <a:pPr marL="342900" indent="-342900" algn="just">
              <a:spcBef>
                <a:spcPts val="1800"/>
              </a:spcBef>
              <a:buClr>
                <a:schemeClr val="tx2"/>
              </a:buClr>
              <a:buFont typeface="Wingdings" panose="05000000000000000000" pitchFamily="2" charset="2"/>
              <a:buChar char="§"/>
            </a:pPr>
            <a:endParaRPr lang="en-US" dirty="0">
              <a:latin typeface="+mj-lt"/>
              <a:cs typeface="Times New Roman" pitchFamily="18" charset="0"/>
            </a:endParaRPr>
          </a:p>
          <a:p>
            <a:pPr marL="514247" indent="-514247" algn="just">
              <a:spcBef>
                <a:spcPts val="1800"/>
              </a:spcBef>
              <a:buClr>
                <a:schemeClr val="tx2"/>
              </a:buClr>
              <a:buFont typeface="Wingdings" panose="05000000000000000000" pitchFamily="2" charset="2"/>
              <a:buChar char="§"/>
            </a:pPr>
            <a:endParaRPr lang="en-US" dirty="0">
              <a:latin typeface="+mj-lt"/>
              <a:cs typeface="Times New Roman" pitchFamily="18" charset="0"/>
            </a:endParaRPr>
          </a:p>
        </p:txBody>
      </p:sp>
      <p:sp>
        <p:nvSpPr>
          <p:cNvPr id="5" name="Rectangle 1"/>
          <p:cNvSpPr txBox="1">
            <a:spLocks/>
          </p:cNvSpPr>
          <p:nvPr/>
        </p:nvSpPr>
        <p:spPr>
          <a:xfrm>
            <a:off x="639453" y="332656"/>
            <a:ext cx="5791200" cy="1371600"/>
          </a:xfrm>
          <a:prstGeom prst="rect">
            <a:avLst/>
          </a:prstGeom>
        </p:spPr>
        <p:txBody>
          <a:bodyPr vert="horz" lIns="91440" tIns="45720" rIns="91440" bIns="45720" rtlCol="0" anchor="b">
            <a:normAutofit/>
          </a:bodyPr>
          <a:lstStyle>
            <a:lvl1pPr algn="l" defTabSz="914400" rtl="0" eaLnBrk="1" latinLnBrk="0" hangingPunct="1">
              <a:spcBef>
                <a:spcPct val="0"/>
              </a:spcBef>
              <a:buNone/>
              <a:defRPr sz="3600" kern="1200" cap="all" spc="-60" baseline="0">
                <a:solidFill>
                  <a:schemeClr val="tx2"/>
                </a:solidFill>
                <a:latin typeface="+mj-lt"/>
                <a:ea typeface="+mj-ea"/>
                <a:cs typeface="+mj-cs"/>
              </a:defRPr>
            </a:lvl1pPr>
          </a:lstStyle>
          <a:p>
            <a:r>
              <a:rPr lang="cs-CZ" b="1" cap="small" dirty="0" err="1">
                <a:cs typeface="Times New Roman" pitchFamily="18" charset="0"/>
              </a:rPr>
              <a:t>What</a:t>
            </a:r>
            <a:r>
              <a:rPr lang="cs-CZ" b="1" cap="small" dirty="0">
                <a:cs typeface="Times New Roman" pitchFamily="18" charset="0"/>
              </a:rPr>
              <a:t> </a:t>
            </a:r>
            <a:r>
              <a:rPr lang="cs-CZ" b="1" cap="small" dirty="0" err="1">
                <a:cs typeface="Times New Roman" pitchFamily="18" charset="0"/>
              </a:rPr>
              <a:t>is</a:t>
            </a:r>
            <a:r>
              <a:rPr lang="cs-CZ" b="1" cap="small" dirty="0">
                <a:cs typeface="Times New Roman" pitchFamily="18" charset="0"/>
              </a:rPr>
              <a:t> ODR?</a:t>
            </a:r>
            <a:endParaRPr lang="en-US" dirty="0"/>
          </a:p>
        </p:txBody>
      </p:sp>
    </p:spTree>
    <p:extLst>
      <p:ext uri="{BB962C8B-B14F-4D97-AF65-F5344CB8AC3E}">
        <p14:creationId xmlns:p14="http://schemas.microsoft.com/office/powerpoint/2010/main" val="21570528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p:cNvSpPr>
          <p:nvPr>
            <p:ph sz="quarter" idx="4294967295"/>
          </p:nvPr>
        </p:nvSpPr>
        <p:spPr>
          <a:xfrm>
            <a:off x="612477" y="2349130"/>
            <a:ext cx="7273772" cy="4267200"/>
          </a:xfrm>
          <a:prstGeom prst="rect">
            <a:avLst/>
          </a:prstGeom>
        </p:spPr>
        <p:txBody>
          <a:bodyPr anchor="ctr">
            <a:normAutofit fontScale="92500" lnSpcReduction="20000"/>
          </a:bodyPr>
          <a:lstStyle/>
          <a:p>
            <a:pPr algn="just"/>
            <a:r>
              <a:rPr lang="en-GB" sz="2400" dirty="0"/>
              <a:t>The first ODR forms started to evolve between 1996 and 1997</a:t>
            </a:r>
            <a:r>
              <a:rPr lang="cs-CZ" sz="2400" dirty="0"/>
              <a:t> (software </a:t>
            </a:r>
            <a:r>
              <a:rPr lang="cs-CZ" sz="2400" dirty="0" err="1"/>
              <a:t>assistance</a:t>
            </a:r>
            <a:r>
              <a:rPr lang="cs-CZ" sz="2400" dirty="0"/>
              <a:t>)</a:t>
            </a:r>
            <a:endParaRPr lang="en-GB" sz="2400" dirty="0"/>
          </a:p>
          <a:p>
            <a:pPr algn="just"/>
            <a:r>
              <a:rPr lang="en-GB" sz="2400" dirty="0"/>
              <a:t>The first experiments were created at the University of Massachusetts in the USA and Canada</a:t>
            </a:r>
          </a:p>
          <a:p>
            <a:pPr algn="just"/>
            <a:r>
              <a:rPr lang="en-GB" sz="2400" dirty="0"/>
              <a:t>Those projects were later transformed for commercial use</a:t>
            </a:r>
          </a:p>
          <a:p>
            <a:pPr algn="just"/>
            <a:r>
              <a:rPr lang="en-GB" sz="2400" dirty="0"/>
              <a:t>One of the first official systems providing ODR was </a:t>
            </a:r>
            <a:r>
              <a:rPr lang="en-GB" sz="2400" i="1" dirty="0"/>
              <a:t>The Virtual Magistrate</a:t>
            </a:r>
          </a:p>
          <a:p>
            <a:pPr lvl="1" algn="just"/>
            <a:r>
              <a:rPr lang="en-GB" dirty="0"/>
              <a:t>it never fulfilled expectations of the founders</a:t>
            </a:r>
          </a:p>
          <a:p>
            <a:pPr lvl="1" algn="just"/>
            <a:r>
              <a:rPr lang="en-GB" dirty="0"/>
              <a:t>it was mainly caused by “</a:t>
            </a:r>
            <a:r>
              <a:rPr lang="en-GB" i="1" dirty="0"/>
              <a:t>limited scope of disputes, a lack of advertising and the fact that the project was voluntary so that the case managers had no way to force the defendant to take part in the proceedings or to enforce the decisions.</a:t>
            </a:r>
            <a:r>
              <a:rPr lang="en-GB" dirty="0"/>
              <a:t>” </a:t>
            </a:r>
            <a:endParaRPr lang="en-GB" sz="2300" dirty="0">
              <a:latin typeface="Calibri" panose="020F0502020204030204" pitchFamily="34" charset="0"/>
              <a:cs typeface="Times New Roman" pitchFamily="18" charset="0"/>
            </a:endParaRPr>
          </a:p>
        </p:txBody>
      </p:sp>
      <p:sp>
        <p:nvSpPr>
          <p:cNvPr id="5" name="Rectangle 1"/>
          <p:cNvSpPr txBox="1">
            <a:spLocks/>
          </p:cNvSpPr>
          <p:nvPr/>
        </p:nvSpPr>
        <p:spPr>
          <a:xfrm>
            <a:off x="639453" y="332656"/>
            <a:ext cx="5791200" cy="1371600"/>
          </a:xfrm>
          <a:prstGeom prst="rect">
            <a:avLst/>
          </a:prstGeom>
        </p:spPr>
        <p:txBody>
          <a:bodyPr vert="horz" lIns="91440" tIns="45720" rIns="91440" bIns="45720" rtlCol="0" anchor="b">
            <a:normAutofit/>
          </a:bodyPr>
          <a:lstStyle>
            <a:lvl1pPr algn="l" defTabSz="914400" rtl="0" eaLnBrk="1" latinLnBrk="0" hangingPunct="1">
              <a:spcBef>
                <a:spcPct val="0"/>
              </a:spcBef>
              <a:buNone/>
              <a:defRPr sz="3600" kern="1200" cap="all" spc="-60" baseline="0">
                <a:solidFill>
                  <a:schemeClr val="tx2"/>
                </a:solidFill>
                <a:latin typeface="+mj-lt"/>
                <a:ea typeface="+mj-ea"/>
                <a:cs typeface="+mj-cs"/>
              </a:defRPr>
            </a:lvl1pPr>
          </a:lstStyle>
          <a:p>
            <a:r>
              <a:rPr lang="cs-CZ" b="1" cap="small" dirty="0" err="1">
                <a:cs typeface="Times New Roman" pitchFamily="18" charset="0"/>
              </a:rPr>
              <a:t>History</a:t>
            </a:r>
            <a:r>
              <a:rPr lang="cs-CZ" b="1" cap="small" dirty="0">
                <a:cs typeface="Times New Roman" pitchFamily="18" charset="0"/>
              </a:rPr>
              <a:t> </a:t>
            </a:r>
            <a:r>
              <a:rPr lang="cs-CZ" b="1" cap="small" dirty="0" err="1">
                <a:cs typeface="Times New Roman" pitchFamily="18" charset="0"/>
              </a:rPr>
              <a:t>of</a:t>
            </a:r>
            <a:r>
              <a:rPr lang="cs-CZ" b="1" cap="small" dirty="0">
                <a:cs typeface="Times New Roman" pitchFamily="18" charset="0"/>
              </a:rPr>
              <a:t> ODR</a:t>
            </a:r>
            <a:endParaRPr lang="en-US" dirty="0"/>
          </a:p>
        </p:txBody>
      </p:sp>
    </p:spTree>
    <p:extLst>
      <p:ext uri="{BB962C8B-B14F-4D97-AF65-F5344CB8AC3E}">
        <p14:creationId xmlns:p14="http://schemas.microsoft.com/office/powerpoint/2010/main" val="37957687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r>
              <a:rPr lang="cs-CZ" sz="2799" b="1" cap="small" dirty="0" err="1">
                <a:cs typeface="Times New Roman" pitchFamily="18" charset="0"/>
              </a:rPr>
              <a:t>Back</a:t>
            </a:r>
            <a:r>
              <a:rPr lang="cs-CZ" sz="2799" b="1" cap="small" dirty="0">
                <a:cs typeface="Times New Roman" pitchFamily="18" charset="0"/>
              </a:rPr>
              <a:t> to UDRP</a:t>
            </a:r>
            <a:endParaRPr lang="en-US" sz="2999" dirty="0"/>
          </a:p>
        </p:txBody>
      </p:sp>
      <p:sp>
        <p:nvSpPr>
          <p:cNvPr id="3" name="Rectangle 2"/>
          <p:cNvSpPr>
            <a:spLocks noGrp="1"/>
          </p:cNvSpPr>
          <p:nvPr>
            <p:ph sz="quarter" idx="4294967295"/>
          </p:nvPr>
        </p:nvSpPr>
        <p:spPr>
          <a:xfrm>
            <a:off x="612477" y="2349130"/>
            <a:ext cx="7273772" cy="4267200"/>
          </a:xfrm>
          <a:prstGeom prst="rect">
            <a:avLst/>
          </a:prstGeom>
        </p:spPr>
        <p:txBody>
          <a:bodyPr anchor="ctr">
            <a:normAutofit/>
          </a:bodyPr>
          <a:lstStyle/>
          <a:p>
            <a:pPr algn="just"/>
            <a:r>
              <a:rPr lang="cs-CZ" sz="2400" dirty="0" err="1">
                <a:latin typeface="+mj-lt"/>
                <a:cs typeface="Times New Roman" pitchFamily="18" charset="0"/>
              </a:rPr>
              <a:t>What</a:t>
            </a:r>
            <a:r>
              <a:rPr lang="cs-CZ" sz="2400" dirty="0">
                <a:latin typeface="+mj-lt"/>
                <a:cs typeface="Times New Roman" pitchFamily="18" charset="0"/>
              </a:rPr>
              <a:t> </a:t>
            </a:r>
            <a:r>
              <a:rPr lang="cs-CZ" sz="2400" dirty="0" err="1">
                <a:latin typeface="+mj-lt"/>
                <a:cs typeface="Times New Roman" pitchFamily="18" charset="0"/>
              </a:rPr>
              <a:t>is</a:t>
            </a:r>
            <a:r>
              <a:rPr lang="cs-CZ" sz="2400" dirty="0">
                <a:latin typeface="+mj-lt"/>
                <a:cs typeface="Times New Roman" pitchFamily="18" charset="0"/>
              </a:rPr>
              <a:t> </a:t>
            </a:r>
            <a:r>
              <a:rPr lang="cs-CZ" sz="2400" dirty="0" err="1">
                <a:latin typeface="+mj-lt"/>
                <a:cs typeface="Times New Roman" pitchFamily="18" charset="0"/>
              </a:rPr>
              <a:t>it</a:t>
            </a:r>
            <a:r>
              <a:rPr lang="cs-CZ" sz="2400" dirty="0">
                <a:latin typeface="+mj-lt"/>
                <a:cs typeface="Times New Roman" pitchFamily="18" charset="0"/>
              </a:rPr>
              <a:t>?</a:t>
            </a:r>
          </a:p>
          <a:p>
            <a:pPr algn="just"/>
            <a:r>
              <a:rPr lang="cs-CZ" sz="2400" dirty="0" err="1">
                <a:latin typeface="+mj-lt"/>
                <a:cs typeface="Times New Roman" pitchFamily="18" charset="0"/>
              </a:rPr>
              <a:t>What</a:t>
            </a:r>
            <a:r>
              <a:rPr lang="cs-CZ" sz="2400" dirty="0">
                <a:latin typeface="+mj-lt"/>
                <a:cs typeface="Times New Roman" pitchFamily="18" charset="0"/>
              </a:rPr>
              <a:t> </a:t>
            </a:r>
            <a:r>
              <a:rPr lang="cs-CZ" sz="2400" dirty="0" err="1">
                <a:latin typeface="+mj-lt"/>
                <a:cs typeface="Times New Roman" pitchFamily="18" charset="0"/>
              </a:rPr>
              <a:t>it</a:t>
            </a:r>
            <a:r>
              <a:rPr lang="cs-CZ" sz="2400" dirty="0">
                <a:latin typeface="+mj-lt"/>
                <a:cs typeface="Times New Roman" pitchFamily="18" charset="0"/>
              </a:rPr>
              <a:t> </a:t>
            </a:r>
            <a:r>
              <a:rPr lang="cs-CZ" sz="2400" dirty="0" err="1">
                <a:latin typeface="+mj-lt"/>
                <a:cs typeface="Times New Roman" pitchFamily="18" charset="0"/>
              </a:rPr>
              <a:t>serves</a:t>
            </a:r>
            <a:r>
              <a:rPr lang="cs-CZ" sz="2400" dirty="0">
                <a:latin typeface="+mj-lt"/>
                <a:cs typeface="Times New Roman" pitchFamily="18" charset="0"/>
              </a:rPr>
              <a:t> </a:t>
            </a:r>
            <a:r>
              <a:rPr lang="cs-CZ" sz="2400" dirty="0" err="1">
                <a:latin typeface="+mj-lt"/>
                <a:cs typeface="Times New Roman" pitchFamily="18" charset="0"/>
              </a:rPr>
              <a:t>for</a:t>
            </a:r>
            <a:r>
              <a:rPr lang="cs-CZ" sz="2400" dirty="0">
                <a:latin typeface="+mj-lt"/>
                <a:cs typeface="Times New Roman" pitchFamily="18" charset="0"/>
              </a:rPr>
              <a:t>?</a:t>
            </a:r>
          </a:p>
          <a:p>
            <a:pPr algn="just"/>
            <a:r>
              <a:rPr lang="cs-CZ" sz="2400" dirty="0" err="1">
                <a:latin typeface="+mj-lt"/>
                <a:cs typeface="Times New Roman" pitchFamily="18" charset="0"/>
              </a:rPr>
              <a:t>Why</a:t>
            </a:r>
            <a:r>
              <a:rPr lang="cs-CZ" sz="2400" dirty="0">
                <a:latin typeface="+mj-lt"/>
                <a:cs typeface="Times New Roman" pitchFamily="18" charset="0"/>
              </a:rPr>
              <a:t> </a:t>
            </a:r>
            <a:r>
              <a:rPr lang="cs-CZ" sz="2400" dirty="0" err="1">
                <a:latin typeface="+mj-lt"/>
                <a:cs typeface="Times New Roman" pitchFamily="18" charset="0"/>
              </a:rPr>
              <a:t>is</a:t>
            </a:r>
            <a:r>
              <a:rPr lang="cs-CZ" sz="2400" dirty="0">
                <a:latin typeface="+mj-lt"/>
                <a:cs typeface="Times New Roman" pitchFamily="18" charset="0"/>
              </a:rPr>
              <a:t> </a:t>
            </a:r>
            <a:r>
              <a:rPr lang="cs-CZ" sz="2400" dirty="0" err="1">
                <a:latin typeface="+mj-lt"/>
                <a:cs typeface="Times New Roman" pitchFamily="18" charset="0"/>
              </a:rPr>
              <a:t>it</a:t>
            </a:r>
            <a:r>
              <a:rPr lang="cs-CZ" sz="2400" dirty="0">
                <a:latin typeface="+mj-lt"/>
                <a:cs typeface="Times New Roman" pitchFamily="18" charset="0"/>
              </a:rPr>
              <a:t> </a:t>
            </a:r>
            <a:r>
              <a:rPr lang="cs-CZ" sz="2400" dirty="0" err="1">
                <a:latin typeface="+mj-lt"/>
                <a:cs typeface="Times New Roman" pitchFamily="18" charset="0"/>
              </a:rPr>
              <a:t>binding</a:t>
            </a:r>
            <a:r>
              <a:rPr lang="cs-CZ" sz="2400" dirty="0">
                <a:latin typeface="+mj-lt"/>
                <a:cs typeface="Times New Roman" pitchFamily="18" charset="0"/>
              </a:rPr>
              <a:t> (</a:t>
            </a:r>
            <a:r>
              <a:rPr lang="cs-CZ" sz="2400" dirty="0" err="1">
                <a:latin typeface="+mj-lt"/>
                <a:cs typeface="Times New Roman" pitchFamily="18" charset="0"/>
              </a:rPr>
              <a:t>or</a:t>
            </a:r>
            <a:r>
              <a:rPr lang="cs-CZ" sz="2400" dirty="0">
                <a:latin typeface="+mj-lt"/>
                <a:cs typeface="Times New Roman" pitchFamily="18" charset="0"/>
              </a:rPr>
              <a:t> </a:t>
            </a:r>
            <a:r>
              <a:rPr lang="cs-CZ" sz="2400" dirty="0" err="1">
                <a:latin typeface="+mj-lt"/>
                <a:cs typeface="Times New Roman" pitchFamily="18" charset="0"/>
              </a:rPr>
              <a:t>is</a:t>
            </a:r>
            <a:r>
              <a:rPr lang="cs-CZ" sz="2400" dirty="0">
                <a:latin typeface="+mj-lt"/>
                <a:cs typeface="Times New Roman" pitchFamily="18" charset="0"/>
              </a:rPr>
              <a:t> </a:t>
            </a:r>
            <a:r>
              <a:rPr lang="cs-CZ" sz="2400" dirty="0" err="1">
                <a:latin typeface="+mj-lt"/>
                <a:cs typeface="Times New Roman" pitchFamily="18" charset="0"/>
              </a:rPr>
              <a:t>it</a:t>
            </a:r>
            <a:r>
              <a:rPr lang="cs-CZ" sz="2400" dirty="0">
                <a:latin typeface="+mj-lt"/>
                <a:cs typeface="Times New Roman" pitchFamily="18" charset="0"/>
              </a:rPr>
              <a:t>)?</a:t>
            </a:r>
            <a:endParaRPr lang="en-US" sz="2300" dirty="0">
              <a:latin typeface="+mj-lt"/>
              <a:cs typeface="Times New Roman" pitchFamily="18" charset="0"/>
            </a:endParaRPr>
          </a:p>
        </p:txBody>
      </p:sp>
    </p:spTree>
    <p:extLst>
      <p:ext uri="{BB962C8B-B14F-4D97-AF65-F5344CB8AC3E}">
        <p14:creationId xmlns:p14="http://schemas.microsoft.com/office/powerpoint/2010/main" val="3574359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Nadpis 1"/>
          <p:cNvSpPr>
            <a:spLocks noGrp="1"/>
          </p:cNvSpPr>
          <p:nvPr>
            <p:ph type="title"/>
          </p:nvPr>
        </p:nvSpPr>
        <p:spPr>
          <a:xfrm>
            <a:off x="457200" y="152718"/>
            <a:ext cx="8867328" cy="1371600"/>
          </a:xfrm>
        </p:spPr>
        <p:txBody>
          <a:bodyPr>
            <a:normAutofit/>
          </a:bodyPr>
          <a:lstStyle/>
          <a:p>
            <a:pPr eaLnBrk="1" hangingPunct="1"/>
            <a:r>
              <a:rPr lang="cs-CZ" altLang="cs-CZ" dirty="0" err="1"/>
              <a:t>The</a:t>
            </a:r>
            <a:r>
              <a:rPr lang="cs-CZ" altLang="cs-CZ" dirty="0"/>
              <a:t> </a:t>
            </a:r>
            <a:r>
              <a:rPr lang="cs-CZ" altLang="cs-CZ" dirty="0" err="1"/>
              <a:t>rules</a:t>
            </a:r>
            <a:r>
              <a:rPr lang="cs-CZ" altLang="cs-CZ" dirty="0"/>
              <a:t> - </a:t>
            </a:r>
            <a:r>
              <a:rPr lang="cs-CZ" altLang="cs-CZ" dirty="0" err="1"/>
              <a:t>ccTLDs</a:t>
            </a:r>
            <a:endParaRPr lang="cs-CZ" altLang="cs-CZ" dirty="0"/>
          </a:p>
        </p:txBody>
      </p:sp>
      <p:sp>
        <p:nvSpPr>
          <p:cNvPr id="63491" name="Zástupný symbol pro obsah 2"/>
          <p:cNvSpPr>
            <a:spLocks noGrp="1"/>
          </p:cNvSpPr>
          <p:nvPr>
            <p:ph idx="1"/>
          </p:nvPr>
        </p:nvSpPr>
        <p:spPr>
          <a:xfrm>
            <a:off x="395288" y="2348880"/>
            <a:ext cx="8229600" cy="5044108"/>
          </a:xfrm>
        </p:spPr>
        <p:txBody>
          <a:bodyPr>
            <a:normAutofit/>
          </a:bodyPr>
          <a:lstStyle/>
          <a:p>
            <a:pPr marL="342900" indent="-342900" eaLnBrk="1" hangingPunct="1">
              <a:buClr>
                <a:schemeClr val="tx2"/>
              </a:buClr>
              <a:buFont typeface="Wingdings" panose="05000000000000000000" pitchFamily="2" charset="2"/>
              <a:buChar char="§"/>
            </a:pPr>
            <a:r>
              <a:rPr lang="cs-CZ" altLang="cs-CZ" sz="2800" dirty="0" err="1"/>
              <a:t>National</a:t>
            </a:r>
            <a:r>
              <a:rPr lang="cs-CZ" altLang="cs-CZ" sz="2800" dirty="0"/>
              <a:t> </a:t>
            </a:r>
            <a:r>
              <a:rPr lang="cs-CZ" altLang="cs-CZ" sz="2800" dirty="0" err="1"/>
              <a:t>authorities</a:t>
            </a:r>
            <a:r>
              <a:rPr lang="cs-CZ" altLang="cs-CZ" sz="2800" dirty="0"/>
              <a:t> (</a:t>
            </a:r>
            <a:r>
              <a:rPr lang="cs-CZ" altLang="cs-CZ" sz="2800" dirty="0" err="1"/>
              <a:t>does</a:t>
            </a:r>
            <a:r>
              <a:rPr lang="cs-CZ" altLang="cs-CZ" sz="2800" dirty="0"/>
              <a:t> not </a:t>
            </a:r>
            <a:r>
              <a:rPr lang="cs-CZ" altLang="cs-CZ" sz="2800" dirty="0" err="1"/>
              <a:t>have</a:t>
            </a:r>
            <a:r>
              <a:rPr lang="cs-CZ" altLang="cs-CZ" sz="2800" dirty="0"/>
              <a:t> to </a:t>
            </a:r>
            <a:r>
              <a:rPr lang="cs-CZ" altLang="cs-CZ" sz="2800" dirty="0" err="1"/>
              <a:t>be</a:t>
            </a:r>
            <a:r>
              <a:rPr lang="cs-CZ" altLang="cs-CZ" sz="2800" dirty="0"/>
              <a:t> </a:t>
            </a:r>
            <a:r>
              <a:rPr lang="cs-CZ" altLang="cs-CZ" sz="2800" dirty="0" err="1"/>
              <a:t>governemental</a:t>
            </a:r>
            <a:r>
              <a:rPr lang="cs-CZ" altLang="cs-CZ" sz="2800" dirty="0"/>
              <a:t>)</a:t>
            </a:r>
          </a:p>
          <a:p>
            <a:pPr marL="342900" indent="-342900" eaLnBrk="1" hangingPunct="1">
              <a:buClr>
                <a:schemeClr val="tx2"/>
              </a:buClr>
              <a:buFont typeface="Wingdings" panose="05000000000000000000" pitchFamily="2" charset="2"/>
              <a:buChar char="§"/>
            </a:pPr>
            <a:r>
              <a:rPr lang="cs-CZ" altLang="cs-CZ" sz="2800" dirty="0" err="1"/>
              <a:t>Contract</a:t>
            </a:r>
            <a:r>
              <a:rPr lang="cs-CZ" altLang="cs-CZ" sz="2800" dirty="0"/>
              <a:t> </a:t>
            </a:r>
            <a:r>
              <a:rPr lang="cs-CZ" altLang="cs-CZ" sz="2800" dirty="0" err="1"/>
              <a:t>with</a:t>
            </a:r>
            <a:r>
              <a:rPr lang="cs-CZ" altLang="cs-CZ" sz="2800" dirty="0"/>
              <a:t> ICANN </a:t>
            </a:r>
          </a:p>
          <a:p>
            <a:pPr marL="342900" indent="-342900" eaLnBrk="1" hangingPunct="1">
              <a:buClr>
                <a:schemeClr val="tx2"/>
              </a:buClr>
              <a:buFont typeface="Wingdings" panose="05000000000000000000" pitchFamily="2" charset="2"/>
              <a:buChar char="§"/>
            </a:pPr>
            <a:r>
              <a:rPr lang="cs-CZ" altLang="cs-CZ" sz="2800" dirty="0"/>
              <a:t>In Czech Republic – CZ.NIC</a:t>
            </a:r>
          </a:p>
          <a:p>
            <a:pPr marL="342900" indent="-342900">
              <a:buClr>
                <a:schemeClr val="tx2"/>
              </a:buClr>
              <a:buFont typeface="Wingdings" panose="05000000000000000000" pitchFamily="2" charset="2"/>
              <a:buChar char="§"/>
            </a:pPr>
            <a:r>
              <a:rPr lang="cs-CZ" altLang="cs-CZ" sz="2800" dirty="0">
                <a:hlinkClick r:id="rId2"/>
              </a:rPr>
              <a:t>https://www.nic.cz/page/314/pravidla-a-postupy/</a:t>
            </a:r>
            <a:r>
              <a:rPr lang="cs-CZ" altLang="cs-CZ" sz="2800" dirty="0"/>
              <a:t> </a:t>
            </a:r>
          </a:p>
        </p:txBody>
      </p:sp>
    </p:spTree>
    <p:extLst>
      <p:ext uri="{BB962C8B-B14F-4D97-AF65-F5344CB8AC3E}">
        <p14:creationId xmlns:p14="http://schemas.microsoft.com/office/powerpoint/2010/main" val="1551207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Nadpis 1"/>
          <p:cNvSpPr>
            <a:spLocks noGrp="1"/>
          </p:cNvSpPr>
          <p:nvPr>
            <p:ph type="title"/>
          </p:nvPr>
        </p:nvSpPr>
        <p:spPr>
          <a:xfrm>
            <a:off x="457200" y="152718"/>
            <a:ext cx="7859216" cy="1371600"/>
          </a:xfrm>
        </p:spPr>
        <p:txBody>
          <a:bodyPr/>
          <a:lstStyle/>
          <a:p>
            <a:r>
              <a:rPr lang="cs-CZ" altLang="cs-CZ" dirty="0" err="1"/>
              <a:t>The</a:t>
            </a:r>
            <a:r>
              <a:rPr lang="cs-CZ" altLang="cs-CZ" dirty="0"/>
              <a:t> </a:t>
            </a:r>
            <a:r>
              <a:rPr lang="cs-CZ" altLang="cs-CZ" dirty="0" err="1"/>
              <a:t>rules</a:t>
            </a:r>
            <a:r>
              <a:rPr lang="cs-CZ" altLang="cs-CZ" dirty="0"/>
              <a:t> - .EU</a:t>
            </a:r>
          </a:p>
        </p:txBody>
      </p:sp>
      <p:sp>
        <p:nvSpPr>
          <p:cNvPr id="64515" name="Zástupný symbol pro obsah 2"/>
          <p:cNvSpPr>
            <a:spLocks noGrp="1"/>
          </p:cNvSpPr>
          <p:nvPr>
            <p:ph idx="1"/>
          </p:nvPr>
        </p:nvSpPr>
        <p:spPr>
          <a:xfrm>
            <a:off x="2987824" y="1707461"/>
            <a:ext cx="5853336" cy="5895975"/>
          </a:xfrm>
        </p:spPr>
        <p:txBody>
          <a:bodyPr>
            <a:normAutofit/>
          </a:bodyPr>
          <a:lstStyle/>
          <a:p>
            <a:pPr marL="342900" indent="-342900" eaLnBrk="1" hangingPunct="1">
              <a:buClr>
                <a:schemeClr val="tx2"/>
              </a:buClr>
              <a:buFont typeface="Wingdings" panose="05000000000000000000" pitchFamily="2" charset="2"/>
              <a:buChar char="§"/>
            </a:pPr>
            <a:r>
              <a:rPr lang="cs-CZ" altLang="cs-CZ" sz="3200" dirty="0"/>
              <a:t>Not </a:t>
            </a:r>
            <a:r>
              <a:rPr lang="cs-CZ" altLang="cs-CZ" sz="3200" dirty="0" err="1"/>
              <a:t>an</a:t>
            </a:r>
            <a:r>
              <a:rPr lang="cs-CZ" altLang="cs-CZ" sz="3200" dirty="0"/>
              <a:t> </a:t>
            </a:r>
            <a:r>
              <a:rPr lang="cs-CZ" altLang="cs-CZ" sz="3200" dirty="0" err="1"/>
              <a:t>arbitration</a:t>
            </a:r>
            <a:r>
              <a:rPr lang="cs-CZ" altLang="cs-CZ" sz="3200" dirty="0"/>
              <a:t> </a:t>
            </a:r>
            <a:r>
              <a:rPr lang="cs-CZ" altLang="cs-CZ" sz="3200" dirty="0" err="1"/>
              <a:t>clause</a:t>
            </a:r>
            <a:r>
              <a:rPr lang="cs-CZ" altLang="cs-CZ" sz="3200" dirty="0"/>
              <a:t>! (</a:t>
            </a:r>
            <a:r>
              <a:rPr lang="cs-CZ" altLang="cs-CZ" sz="3200" dirty="0" err="1"/>
              <a:t>again</a:t>
            </a:r>
            <a:r>
              <a:rPr lang="cs-CZ" altLang="cs-CZ" sz="3200" dirty="0"/>
              <a:t>)</a:t>
            </a:r>
          </a:p>
          <a:p>
            <a:pPr marL="342900" indent="-342900" eaLnBrk="1" hangingPunct="1">
              <a:buClr>
                <a:schemeClr val="tx2"/>
              </a:buClr>
              <a:buFont typeface="Wingdings" panose="05000000000000000000" pitchFamily="2" charset="2"/>
              <a:buChar char="§"/>
            </a:pPr>
            <a:r>
              <a:rPr lang="cs-CZ" altLang="cs-CZ" sz="3200" dirty="0" err="1"/>
              <a:t>Competence</a:t>
            </a:r>
            <a:r>
              <a:rPr lang="cs-CZ" altLang="cs-CZ" sz="3200" dirty="0"/>
              <a:t> </a:t>
            </a:r>
            <a:r>
              <a:rPr lang="cs-CZ" altLang="cs-CZ" sz="3200" dirty="0" err="1"/>
              <a:t>of</a:t>
            </a:r>
            <a:r>
              <a:rPr lang="cs-CZ" altLang="cs-CZ" sz="3200" dirty="0"/>
              <a:t> </a:t>
            </a:r>
            <a:r>
              <a:rPr lang="cs-CZ" altLang="cs-CZ" sz="3200" dirty="0" err="1"/>
              <a:t>arbitration</a:t>
            </a:r>
            <a:r>
              <a:rPr lang="cs-CZ" altLang="cs-CZ" sz="3200" dirty="0"/>
              <a:t> </a:t>
            </a:r>
            <a:r>
              <a:rPr lang="cs-CZ" altLang="cs-CZ" sz="3200" dirty="0" err="1"/>
              <a:t>courts</a:t>
            </a:r>
            <a:r>
              <a:rPr lang="cs-CZ" altLang="cs-CZ" sz="3200" dirty="0"/>
              <a:t> </a:t>
            </a:r>
            <a:r>
              <a:rPr lang="cs-CZ" altLang="cs-CZ" sz="3200" dirty="0" err="1"/>
              <a:t>enacted</a:t>
            </a:r>
            <a:r>
              <a:rPr lang="cs-CZ" altLang="cs-CZ" sz="3200" dirty="0"/>
              <a:t> by </a:t>
            </a:r>
            <a:r>
              <a:rPr lang="cs-CZ" altLang="cs-CZ" sz="3200" dirty="0" err="1"/>
              <a:t>regulation</a:t>
            </a:r>
            <a:r>
              <a:rPr lang="cs-CZ" altLang="cs-CZ" sz="3200" dirty="0"/>
              <a:t> 874/2004/EC</a:t>
            </a:r>
          </a:p>
          <a:p>
            <a:pPr marL="342900" indent="-342900">
              <a:buClr>
                <a:schemeClr val="tx2"/>
              </a:buClr>
              <a:buFont typeface="Wingdings" panose="05000000000000000000" pitchFamily="2" charset="2"/>
              <a:buChar char="§"/>
            </a:pPr>
            <a:r>
              <a:rPr lang="cs-CZ" altLang="cs-CZ" sz="3200" dirty="0"/>
              <a:t>https://eurid.eu/en/</a:t>
            </a:r>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1707461"/>
            <a:ext cx="2333625" cy="1571625"/>
          </a:xfrm>
          <a:prstGeom prst="rect">
            <a:avLst/>
          </a:prstGeom>
        </p:spPr>
      </p:pic>
    </p:spTree>
    <p:extLst>
      <p:ext uri="{BB962C8B-B14F-4D97-AF65-F5344CB8AC3E}">
        <p14:creationId xmlns:p14="http://schemas.microsoft.com/office/powerpoint/2010/main" val="3943411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cs-CZ" dirty="0" err="1"/>
              <a:t>MAIn</a:t>
            </a:r>
            <a:r>
              <a:rPr lang="cs-CZ" dirty="0"/>
              <a:t> </a:t>
            </a:r>
            <a:r>
              <a:rPr lang="cs-CZ" dirty="0" err="1"/>
              <a:t>principle</a:t>
            </a:r>
            <a:endParaRPr lang="sk-SK" dirty="0"/>
          </a:p>
        </p:txBody>
      </p:sp>
      <p:sp>
        <p:nvSpPr>
          <p:cNvPr id="52227" name="Content Placeholder 2"/>
          <p:cNvSpPr>
            <a:spLocks noGrp="1"/>
          </p:cNvSpPr>
          <p:nvPr>
            <p:ph idx="1"/>
          </p:nvPr>
        </p:nvSpPr>
        <p:spPr>
          <a:xfrm>
            <a:off x="755576" y="3573016"/>
            <a:ext cx="8229600" cy="4324350"/>
          </a:xfrm>
        </p:spPr>
        <p:txBody>
          <a:bodyPr/>
          <a:lstStyle/>
          <a:p>
            <a:pPr marL="342900" indent="-342900" eaLnBrk="1" hangingPunct="1">
              <a:buClr>
                <a:schemeClr val="tx2"/>
              </a:buClr>
              <a:buFont typeface="Wingdings" panose="05000000000000000000" pitchFamily="2" charset="2"/>
              <a:buChar char="§"/>
            </a:pPr>
            <a:r>
              <a:rPr lang="en-GB" altLang="cs-CZ" dirty="0"/>
              <a:t>First comes – first served</a:t>
            </a:r>
          </a:p>
          <a:p>
            <a:pPr marL="342900" indent="-342900" eaLnBrk="1" hangingPunct="1">
              <a:buClr>
                <a:schemeClr val="tx2"/>
              </a:buClr>
              <a:buFont typeface="Wingdings" panose="05000000000000000000" pitchFamily="2" charset="2"/>
              <a:buChar char="§"/>
            </a:pPr>
            <a:r>
              <a:rPr lang="en-GB" altLang="cs-CZ" dirty="0"/>
              <a:t>The domain name is immediately registered</a:t>
            </a:r>
          </a:p>
          <a:p>
            <a:pPr marL="342900" indent="-342900" eaLnBrk="1" hangingPunct="1">
              <a:buClr>
                <a:schemeClr val="tx2"/>
              </a:buClr>
              <a:buFont typeface="Wingdings" panose="05000000000000000000" pitchFamily="2" charset="2"/>
              <a:buChar char="§"/>
            </a:pPr>
            <a:r>
              <a:rPr lang="en-GB" altLang="cs-CZ" dirty="0"/>
              <a:t>What if the holder of domain name is not the one who should own it?</a:t>
            </a:r>
            <a:endParaRPr lang="cs-CZ" altLang="cs-CZ" dirty="0"/>
          </a:p>
          <a:p>
            <a:pPr marL="342900" indent="-342900" eaLnBrk="1" hangingPunct="1">
              <a:buClr>
                <a:schemeClr val="tx2"/>
              </a:buClr>
              <a:buFont typeface="Wingdings" panose="05000000000000000000" pitchFamily="2" charset="2"/>
              <a:buChar char="§"/>
            </a:pPr>
            <a:r>
              <a:rPr lang="cs-CZ" altLang="cs-CZ" dirty="0" err="1"/>
              <a:t>Cybersquatting</a:t>
            </a:r>
            <a:r>
              <a:rPr lang="cs-CZ" altLang="cs-CZ" dirty="0"/>
              <a:t>, </a:t>
            </a:r>
            <a:r>
              <a:rPr lang="cs-CZ" altLang="cs-CZ" dirty="0" err="1"/>
              <a:t>typosquatting</a:t>
            </a:r>
            <a:r>
              <a:rPr lang="cs-CZ" altLang="cs-CZ" dirty="0"/>
              <a:t>, </a:t>
            </a:r>
            <a:r>
              <a:rPr lang="cs-CZ" altLang="cs-CZ" dirty="0" err="1"/>
              <a:t>etc</a:t>
            </a:r>
            <a:r>
              <a:rPr lang="cs-CZ" altLang="cs-CZ" dirty="0"/>
              <a:t>.</a:t>
            </a:r>
          </a:p>
          <a:p>
            <a:pPr marL="342900" indent="-342900" eaLnBrk="1" hangingPunct="1">
              <a:buClr>
                <a:schemeClr val="tx2"/>
              </a:buClr>
              <a:buFont typeface="Wingdings" panose="05000000000000000000" pitchFamily="2" charset="2"/>
              <a:buChar char="§"/>
            </a:pPr>
            <a:endParaRPr lang="cs-CZ" altLang="cs-CZ" dirty="0"/>
          </a:p>
          <a:p>
            <a:pPr marL="342900" indent="-342900" eaLnBrk="1" hangingPunct="1">
              <a:buClr>
                <a:schemeClr val="tx2"/>
              </a:buClr>
              <a:buFont typeface="Wingdings" panose="05000000000000000000" pitchFamily="2" charset="2"/>
              <a:buChar char="§"/>
            </a:pPr>
            <a:endParaRPr lang="en-GB" altLang="cs-CZ" dirty="0"/>
          </a:p>
        </p:txBody>
      </p:sp>
    </p:spTree>
    <p:extLst>
      <p:ext uri="{BB962C8B-B14F-4D97-AF65-F5344CB8AC3E}">
        <p14:creationId xmlns:p14="http://schemas.microsoft.com/office/powerpoint/2010/main" val="41477725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Nadpis 1"/>
          <p:cNvSpPr>
            <a:spLocks noGrp="1"/>
          </p:cNvSpPr>
          <p:nvPr>
            <p:ph type="title"/>
          </p:nvPr>
        </p:nvSpPr>
        <p:spPr>
          <a:xfrm>
            <a:off x="457200" y="152718"/>
            <a:ext cx="7859216" cy="1371600"/>
          </a:xfrm>
        </p:spPr>
        <p:txBody>
          <a:bodyPr/>
          <a:lstStyle/>
          <a:p>
            <a:r>
              <a:rPr lang="cs-CZ" altLang="cs-CZ" dirty="0" err="1"/>
              <a:t>The</a:t>
            </a:r>
            <a:r>
              <a:rPr lang="cs-CZ" altLang="cs-CZ" dirty="0"/>
              <a:t> </a:t>
            </a:r>
            <a:r>
              <a:rPr lang="cs-CZ" altLang="cs-CZ" dirty="0" err="1"/>
              <a:t>rules</a:t>
            </a:r>
            <a:r>
              <a:rPr lang="cs-CZ" altLang="cs-CZ" dirty="0"/>
              <a:t> - .EU</a:t>
            </a:r>
          </a:p>
        </p:txBody>
      </p:sp>
      <p:sp>
        <p:nvSpPr>
          <p:cNvPr id="64515" name="Zástupný symbol pro obsah 2"/>
          <p:cNvSpPr>
            <a:spLocks noGrp="1"/>
          </p:cNvSpPr>
          <p:nvPr>
            <p:ph idx="1"/>
          </p:nvPr>
        </p:nvSpPr>
        <p:spPr>
          <a:xfrm>
            <a:off x="2987824" y="1707461"/>
            <a:ext cx="5853336" cy="5895975"/>
          </a:xfrm>
        </p:spPr>
        <p:txBody>
          <a:bodyPr>
            <a:normAutofit/>
          </a:bodyPr>
          <a:lstStyle/>
          <a:p>
            <a:pPr marL="342900" indent="-342900" eaLnBrk="1" hangingPunct="1">
              <a:buClr>
                <a:schemeClr val="tx2"/>
              </a:buClr>
              <a:buFont typeface="Wingdings" panose="05000000000000000000" pitchFamily="2" charset="2"/>
              <a:buChar char="§"/>
            </a:pPr>
            <a:endParaRPr lang="cs-CZ" altLang="cs-CZ" sz="3200" dirty="0"/>
          </a:p>
          <a:p>
            <a:pPr marL="342900" indent="-342900" eaLnBrk="1" hangingPunct="1">
              <a:buClr>
                <a:schemeClr val="tx2"/>
              </a:buClr>
              <a:buFont typeface="Wingdings" panose="05000000000000000000" pitchFamily="2" charset="2"/>
              <a:buChar char="§"/>
            </a:pPr>
            <a:endParaRPr lang="cs-CZ" altLang="cs-CZ" sz="3200" dirty="0"/>
          </a:p>
          <a:p>
            <a:pPr marL="342900" indent="-342900" eaLnBrk="1" hangingPunct="1">
              <a:buClr>
                <a:schemeClr val="tx2"/>
              </a:buClr>
              <a:buFont typeface="Wingdings" panose="05000000000000000000" pitchFamily="2" charset="2"/>
              <a:buChar char="§"/>
            </a:pPr>
            <a:endParaRPr lang="cs-CZ" altLang="cs-CZ" sz="3200" dirty="0"/>
          </a:p>
          <a:p>
            <a:pPr marL="342900" indent="-342900" eaLnBrk="1" hangingPunct="1">
              <a:buClr>
                <a:schemeClr val="tx2"/>
              </a:buClr>
              <a:buFont typeface="Wingdings" panose="05000000000000000000" pitchFamily="2" charset="2"/>
              <a:buChar char="§"/>
            </a:pPr>
            <a:r>
              <a:rPr lang="cs-CZ" altLang="cs-CZ" sz="3200" dirty="0"/>
              <a:t>Set </a:t>
            </a:r>
            <a:r>
              <a:rPr lang="cs-CZ" altLang="cs-CZ" sz="3200" dirty="0" err="1"/>
              <a:t>of</a:t>
            </a:r>
            <a:r>
              <a:rPr lang="cs-CZ" altLang="cs-CZ" sz="3200" dirty="0"/>
              <a:t> </a:t>
            </a:r>
            <a:r>
              <a:rPr lang="cs-CZ" altLang="cs-CZ" sz="3200" dirty="0" err="1"/>
              <a:t>eu</a:t>
            </a:r>
            <a:r>
              <a:rPr lang="cs-CZ" altLang="cs-CZ" sz="3200" dirty="0"/>
              <a:t> </a:t>
            </a:r>
            <a:r>
              <a:rPr lang="cs-CZ" altLang="cs-CZ" sz="3200" dirty="0" err="1"/>
              <a:t>regulations</a:t>
            </a:r>
            <a:r>
              <a:rPr lang="cs-CZ" altLang="cs-CZ" sz="3200" dirty="0"/>
              <a:t>:</a:t>
            </a:r>
          </a:p>
          <a:p>
            <a:pPr marL="342900" indent="-342900">
              <a:buClr>
                <a:schemeClr val="tx2"/>
              </a:buClr>
              <a:buFont typeface="Wingdings" panose="05000000000000000000" pitchFamily="2" charset="2"/>
              <a:buChar char="§"/>
            </a:pPr>
            <a:r>
              <a:rPr lang="cs-CZ" altLang="cs-CZ" sz="3200" dirty="0">
                <a:hlinkClick r:id="rId2"/>
              </a:rPr>
              <a:t>http://ec.europa.eu/ipg/basics/urls/doteu_en.htm</a:t>
            </a:r>
            <a:r>
              <a:rPr lang="cs-CZ" altLang="cs-CZ" sz="3200" dirty="0"/>
              <a:t> </a:t>
            </a:r>
          </a:p>
        </p:txBody>
      </p:sp>
      <p:pic>
        <p:nvPicPr>
          <p:cNvPr id="2" name="Obrázek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1707461"/>
            <a:ext cx="2333625" cy="1571625"/>
          </a:xfrm>
          <a:prstGeom prst="rect">
            <a:avLst/>
          </a:prstGeom>
        </p:spPr>
      </p:pic>
    </p:spTree>
    <p:extLst>
      <p:ext uri="{BB962C8B-B14F-4D97-AF65-F5344CB8AC3E}">
        <p14:creationId xmlns:p14="http://schemas.microsoft.com/office/powerpoint/2010/main" val="15008455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p:cNvSpPr>
            <a:spLocks noGrp="1"/>
          </p:cNvSpPr>
          <p:nvPr>
            <p:ph type="title"/>
          </p:nvPr>
        </p:nvSpPr>
        <p:spPr/>
        <p:txBody>
          <a:bodyPr/>
          <a:lstStyle/>
          <a:p>
            <a:r>
              <a:rPr lang="cs-CZ" altLang="en-US" dirty="0" err="1" smtClean="0"/>
              <a:t>Legal</a:t>
            </a:r>
            <a:r>
              <a:rPr lang="cs-CZ" altLang="en-US" dirty="0" smtClean="0"/>
              <a:t> Framework in EU</a:t>
            </a:r>
            <a:endParaRPr lang="sk-SK" altLang="en-US" dirty="0"/>
          </a:p>
        </p:txBody>
      </p:sp>
      <p:sp>
        <p:nvSpPr>
          <p:cNvPr id="3" name="Content Placeholder 2"/>
          <p:cNvSpPr>
            <a:spLocks noGrp="1"/>
          </p:cNvSpPr>
          <p:nvPr>
            <p:ph idx="1"/>
          </p:nvPr>
        </p:nvSpPr>
        <p:spPr/>
        <p:txBody>
          <a:bodyPr>
            <a:normAutofit/>
          </a:bodyPr>
          <a:lstStyle/>
          <a:p>
            <a:pPr marL="365760" indent="-256032" fontAlgn="auto">
              <a:spcAft>
                <a:spcPts val="0"/>
              </a:spcAft>
              <a:buClr>
                <a:schemeClr val="accent3"/>
              </a:buClr>
              <a:buFont typeface="Georgia"/>
              <a:buChar char="•"/>
              <a:defRPr/>
            </a:pPr>
            <a:r>
              <a:rPr lang="cs-CZ" dirty="0" err="1" smtClean="0"/>
              <a:t>Regulations</a:t>
            </a:r>
            <a:endParaRPr lang="cs-CZ" dirty="0"/>
          </a:p>
          <a:p>
            <a:pPr marL="658368" lvl="1" indent="-246888" fontAlgn="auto">
              <a:spcAft>
                <a:spcPts val="0"/>
              </a:spcAft>
              <a:buFont typeface="Georgia"/>
              <a:buChar char="▫"/>
              <a:defRPr/>
            </a:pPr>
            <a:r>
              <a:rPr lang="cs-CZ" dirty="0"/>
              <a:t>733/2002/EC; 874/2004/EC; 1654/2005/EC; 1255/2007; 560/2009</a:t>
            </a:r>
          </a:p>
          <a:p>
            <a:pPr marL="658368" lvl="1" indent="-246888" fontAlgn="auto">
              <a:spcAft>
                <a:spcPts val="0"/>
              </a:spcAft>
              <a:buFont typeface="Georgia"/>
              <a:buChar char="▫"/>
              <a:defRPr/>
            </a:pPr>
            <a:r>
              <a:rPr lang="cs-CZ" dirty="0">
                <a:hlinkClick r:id="rId2"/>
              </a:rPr>
              <a:t>http://ec.europa.eu/ipg/basics/urls/doteu_en.htm</a:t>
            </a:r>
            <a:r>
              <a:rPr lang="cs-CZ" dirty="0"/>
              <a:t> </a:t>
            </a:r>
          </a:p>
          <a:p>
            <a:pPr marL="365760" indent="-256032" fontAlgn="auto">
              <a:spcAft>
                <a:spcPts val="0"/>
              </a:spcAft>
              <a:buClr>
                <a:schemeClr val="accent3"/>
              </a:buClr>
              <a:buFont typeface="Georgia"/>
              <a:buChar char="•"/>
              <a:defRPr/>
            </a:pPr>
            <a:r>
              <a:rPr lang="cs-CZ" dirty="0" err="1" smtClean="0"/>
              <a:t>Including</a:t>
            </a:r>
            <a:endParaRPr lang="cs-CZ" dirty="0"/>
          </a:p>
          <a:p>
            <a:pPr marL="658368" lvl="1" indent="-246888" fontAlgn="auto">
              <a:spcAft>
                <a:spcPts val="0"/>
              </a:spcAft>
              <a:buFont typeface="Georgia"/>
              <a:buChar char="▫"/>
              <a:defRPr/>
            </a:pPr>
            <a:r>
              <a:rPr lang="cs-CZ" dirty="0"/>
              <a:t>.</a:t>
            </a:r>
            <a:r>
              <a:rPr lang="cs-CZ" dirty="0" err="1"/>
              <a:t>eu</a:t>
            </a:r>
            <a:r>
              <a:rPr lang="cs-CZ" dirty="0"/>
              <a:t> </a:t>
            </a:r>
            <a:r>
              <a:rPr lang="cs-CZ" dirty="0" err="1"/>
              <a:t>domain</a:t>
            </a:r>
            <a:r>
              <a:rPr lang="cs-CZ" dirty="0"/>
              <a:t> </a:t>
            </a:r>
            <a:r>
              <a:rPr lang="cs-CZ" dirty="0" err="1"/>
              <a:t>name</a:t>
            </a:r>
            <a:r>
              <a:rPr lang="cs-CZ" dirty="0"/>
              <a:t> </a:t>
            </a:r>
            <a:r>
              <a:rPr lang="cs-CZ" dirty="0" err="1"/>
              <a:t>registration</a:t>
            </a:r>
            <a:r>
              <a:rPr lang="cs-CZ" dirty="0"/>
              <a:t> </a:t>
            </a:r>
            <a:r>
              <a:rPr lang="cs-CZ" dirty="0" err="1"/>
              <a:t>rules</a:t>
            </a:r>
            <a:endParaRPr lang="cs-CZ" dirty="0"/>
          </a:p>
          <a:p>
            <a:pPr marL="658368" lvl="1" indent="-246888" fontAlgn="auto">
              <a:spcAft>
                <a:spcPts val="0"/>
              </a:spcAft>
              <a:buFont typeface="Georgia"/>
              <a:buChar char="▫"/>
              <a:defRPr/>
            </a:pPr>
            <a:r>
              <a:rPr lang="cs-CZ" dirty="0" err="1"/>
              <a:t>Domain</a:t>
            </a:r>
            <a:r>
              <a:rPr lang="cs-CZ" dirty="0"/>
              <a:t> </a:t>
            </a:r>
            <a:r>
              <a:rPr lang="cs-CZ" dirty="0" err="1"/>
              <a:t>Name</a:t>
            </a:r>
            <a:r>
              <a:rPr lang="cs-CZ" dirty="0"/>
              <a:t> </a:t>
            </a:r>
            <a:r>
              <a:rPr lang="cs-CZ" dirty="0" err="1"/>
              <a:t>Registration</a:t>
            </a:r>
            <a:r>
              <a:rPr lang="cs-CZ" dirty="0"/>
              <a:t> </a:t>
            </a:r>
            <a:r>
              <a:rPr lang="cs-CZ" dirty="0" err="1"/>
              <a:t>Terms</a:t>
            </a:r>
            <a:r>
              <a:rPr lang="cs-CZ" dirty="0"/>
              <a:t> and </a:t>
            </a:r>
            <a:r>
              <a:rPr lang="cs-CZ" dirty="0" err="1"/>
              <a:t>Conditions</a:t>
            </a:r>
            <a:endParaRPr lang="cs-CZ" dirty="0"/>
          </a:p>
          <a:p>
            <a:pPr marL="658368" lvl="1" indent="-246888" fontAlgn="auto">
              <a:spcAft>
                <a:spcPts val="0"/>
              </a:spcAft>
              <a:buFont typeface="Georgia"/>
              <a:buChar char="▫"/>
              <a:defRPr/>
            </a:pPr>
            <a:r>
              <a:rPr lang="cs-CZ" dirty="0" err="1"/>
              <a:t>Sunrise</a:t>
            </a:r>
            <a:r>
              <a:rPr lang="cs-CZ" dirty="0"/>
              <a:t> </a:t>
            </a:r>
            <a:r>
              <a:rPr lang="cs-CZ" dirty="0" smtClean="0"/>
              <a:t>period </a:t>
            </a:r>
            <a:r>
              <a:rPr lang="cs-CZ" dirty="0" err="1" smtClean="0"/>
              <a:t>Rules</a:t>
            </a:r>
            <a:r>
              <a:rPr lang="cs-CZ" dirty="0" smtClean="0"/>
              <a:t> </a:t>
            </a:r>
            <a:r>
              <a:rPr lang="cs-CZ" dirty="0" err="1"/>
              <a:t>for</a:t>
            </a:r>
            <a:r>
              <a:rPr lang="cs-CZ" dirty="0"/>
              <a:t> .</a:t>
            </a:r>
            <a:r>
              <a:rPr lang="cs-CZ" dirty="0" err="1"/>
              <a:t>eu</a:t>
            </a:r>
            <a:r>
              <a:rPr lang="cs-CZ" dirty="0"/>
              <a:t> </a:t>
            </a:r>
            <a:r>
              <a:rPr lang="cs-CZ" dirty="0" err="1"/>
              <a:t>domains</a:t>
            </a:r>
            <a:endParaRPr lang="cs-CZ" dirty="0"/>
          </a:p>
          <a:p>
            <a:pPr marL="658368" lvl="1" indent="-246888" fontAlgn="auto">
              <a:spcAft>
                <a:spcPts val="0"/>
              </a:spcAft>
              <a:buFont typeface="Georgia"/>
              <a:buChar char="▫"/>
              <a:defRPr/>
            </a:pPr>
            <a:r>
              <a:rPr lang="cs-CZ" dirty="0"/>
              <a:t>.</a:t>
            </a:r>
            <a:r>
              <a:rPr lang="cs-CZ" dirty="0" err="1"/>
              <a:t>eu</a:t>
            </a:r>
            <a:r>
              <a:rPr lang="cs-CZ" dirty="0"/>
              <a:t> </a:t>
            </a:r>
            <a:r>
              <a:rPr lang="cs-CZ" dirty="0" err="1"/>
              <a:t>Domain</a:t>
            </a:r>
            <a:r>
              <a:rPr lang="cs-CZ" dirty="0"/>
              <a:t> </a:t>
            </a:r>
            <a:r>
              <a:rPr lang="cs-CZ" dirty="0" err="1"/>
              <a:t>Dispute</a:t>
            </a:r>
            <a:r>
              <a:rPr lang="cs-CZ" dirty="0"/>
              <a:t> </a:t>
            </a:r>
            <a:r>
              <a:rPr lang="cs-CZ" dirty="0" err="1"/>
              <a:t>Resolution</a:t>
            </a:r>
            <a:r>
              <a:rPr lang="cs-CZ" dirty="0"/>
              <a:t> </a:t>
            </a:r>
            <a:r>
              <a:rPr lang="cs-CZ" dirty="0" err="1"/>
              <a:t>Rules</a:t>
            </a:r>
            <a:r>
              <a:rPr lang="cs-CZ" dirty="0"/>
              <a:t> (ADR </a:t>
            </a:r>
            <a:r>
              <a:rPr lang="cs-CZ" dirty="0" err="1"/>
              <a:t>Rules</a:t>
            </a:r>
            <a:r>
              <a:rPr lang="cs-CZ" dirty="0"/>
              <a:t>)</a:t>
            </a:r>
            <a:endParaRPr lang="cs-CZ" dirty="0"/>
          </a:p>
          <a:p>
            <a:pPr marL="365760" indent="-256032" fontAlgn="auto">
              <a:spcAft>
                <a:spcPts val="0"/>
              </a:spcAft>
              <a:buClr>
                <a:schemeClr val="accent3"/>
              </a:buClr>
              <a:buFont typeface="Georgia"/>
              <a:buChar char="•"/>
              <a:defRPr/>
            </a:pPr>
            <a:r>
              <a:rPr lang="en-US" dirty="0"/>
              <a:t>Rules of Procedure of the ADR provider (adr.eu - based in Prague!)</a:t>
            </a:r>
            <a:endParaRPr lang="sk-SK" dirty="0"/>
          </a:p>
        </p:txBody>
      </p:sp>
    </p:spTree>
    <p:extLst>
      <p:ext uri="{BB962C8B-B14F-4D97-AF65-F5344CB8AC3E}">
        <p14:creationId xmlns:p14="http://schemas.microsoft.com/office/powerpoint/2010/main" val="28320928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p:cNvSpPr>
            <a:spLocks noGrp="1"/>
          </p:cNvSpPr>
          <p:nvPr>
            <p:ph type="title"/>
          </p:nvPr>
        </p:nvSpPr>
        <p:spPr>
          <a:xfrm>
            <a:off x="500063" y="857250"/>
            <a:ext cx="8229600" cy="1066800"/>
          </a:xfrm>
        </p:spPr>
        <p:txBody>
          <a:bodyPr/>
          <a:lstStyle/>
          <a:p>
            <a:r>
              <a:rPr lang="cs-CZ" altLang="en-US" dirty="0" err="1" smtClean="0"/>
              <a:t>Domains</a:t>
            </a:r>
            <a:r>
              <a:rPr lang="cs-CZ" altLang="en-US" dirty="0" smtClean="0"/>
              <a:t> </a:t>
            </a:r>
            <a:r>
              <a:rPr lang="cs-CZ" altLang="en-US" dirty="0"/>
              <a:t>.</a:t>
            </a:r>
            <a:r>
              <a:rPr lang="cs-CZ" altLang="en-US" dirty="0" err="1"/>
              <a:t>eu</a:t>
            </a:r>
            <a:endParaRPr lang="sk-SK" altLang="en-US" dirty="0"/>
          </a:p>
        </p:txBody>
      </p:sp>
      <p:sp>
        <p:nvSpPr>
          <p:cNvPr id="72707" name="Content Placeholder 2"/>
          <p:cNvSpPr>
            <a:spLocks noGrp="1"/>
          </p:cNvSpPr>
          <p:nvPr>
            <p:ph idx="1"/>
          </p:nvPr>
        </p:nvSpPr>
        <p:spPr>
          <a:xfrm>
            <a:off x="428625" y="2643188"/>
            <a:ext cx="8229600" cy="3681412"/>
          </a:xfrm>
        </p:spPr>
        <p:txBody>
          <a:bodyPr>
            <a:normAutofit/>
          </a:bodyPr>
          <a:lstStyle/>
          <a:p>
            <a:pPr marL="457200" indent="-457200">
              <a:buClr>
                <a:schemeClr val="tx2"/>
              </a:buClr>
              <a:buFont typeface="Wingdings" panose="05000000000000000000" pitchFamily="2" charset="2"/>
              <a:buChar char="§"/>
            </a:pPr>
            <a:r>
              <a:rPr lang="en-US" altLang="en-US" sz="3200" dirty="0"/>
              <a:t>boost e-commerce in the EU</a:t>
            </a:r>
          </a:p>
          <a:p>
            <a:pPr marL="457200" indent="-457200">
              <a:buClr>
                <a:schemeClr val="tx2"/>
              </a:buClr>
              <a:buFont typeface="Wingdings" panose="05000000000000000000" pitchFamily="2" charset="2"/>
              <a:buChar char="§"/>
            </a:pPr>
            <a:r>
              <a:rPr lang="en-US" altLang="en-US" sz="3200" dirty="0"/>
              <a:t>create a clearly identifiable link between the domain name holder and the </a:t>
            </a:r>
            <a:r>
              <a:rPr lang="en-US" altLang="en-US" sz="3200" dirty="0" smtClean="0"/>
              <a:t>E</a:t>
            </a:r>
            <a:r>
              <a:rPr lang="cs-CZ" altLang="en-US" sz="3200" dirty="0" smtClean="0"/>
              <a:t>U</a:t>
            </a:r>
            <a:endParaRPr lang="en-US" altLang="en-US" sz="3200" dirty="0"/>
          </a:p>
          <a:p>
            <a:pPr marL="457200" indent="-457200">
              <a:buClr>
                <a:schemeClr val="tx2"/>
              </a:buClr>
              <a:buFont typeface="Wingdings" panose="05000000000000000000" pitchFamily="2" charset="2"/>
              <a:buChar char="§"/>
            </a:pPr>
            <a:r>
              <a:rPr lang="en-US" altLang="en-US" sz="3200" dirty="0" err="1"/>
              <a:t>EURid</a:t>
            </a:r>
            <a:r>
              <a:rPr lang="en-US" altLang="en-US" sz="3200" dirty="0"/>
              <a:t> administrator</a:t>
            </a:r>
          </a:p>
          <a:p>
            <a:pPr marL="457200" indent="-457200">
              <a:buClr>
                <a:schemeClr val="tx2"/>
              </a:buClr>
              <a:buFont typeface="Wingdings" panose="05000000000000000000" pitchFamily="2" charset="2"/>
              <a:buChar char="§"/>
            </a:pPr>
            <a:endParaRPr lang="sk-SK" altLang="en-US" sz="3200" dirty="0"/>
          </a:p>
        </p:txBody>
      </p:sp>
    </p:spTree>
    <p:extLst>
      <p:ext uri="{BB962C8B-B14F-4D97-AF65-F5344CB8AC3E}">
        <p14:creationId xmlns:p14="http://schemas.microsoft.com/office/powerpoint/2010/main" val="9484971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1"/>
          <p:cNvSpPr>
            <a:spLocks noGrp="1"/>
          </p:cNvSpPr>
          <p:nvPr>
            <p:ph type="title"/>
          </p:nvPr>
        </p:nvSpPr>
        <p:spPr>
          <a:xfrm>
            <a:off x="428625" y="1071563"/>
            <a:ext cx="8229600" cy="1066800"/>
          </a:xfrm>
        </p:spPr>
        <p:txBody>
          <a:bodyPr/>
          <a:lstStyle/>
          <a:p>
            <a:r>
              <a:rPr lang="cs-CZ" altLang="en-US" dirty="0" err="1"/>
              <a:t>Authorised</a:t>
            </a:r>
            <a:r>
              <a:rPr lang="cs-CZ" altLang="en-US" dirty="0"/>
              <a:t> </a:t>
            </a:r>
            <a:r>
              <a:rPr lang="cs-CZ" altLang="en-US" dirty="0" err="1"/>
              <a:t>users</a:t>
            </a:r>
            <a:endParaRPr lang="sk-SK" alt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37282550"/>
              </p:ext>
            </p:extLst>
          </p:nvPr>
        </p:nvGraphicFramePr>
        <p:xfrm>
          <a:off x="928662" y="2643182"/>
          <a:ext cx="5786478" cy="32861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961584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p:cNvSpPr>
            <a:spLocks noGrp="1"/>
          </p:cNvSpPr>
          <p:nvPr>
            <p:ph type="title"/>
          </p:nvPr>
        </p:nvSpPr>
        <p:spPr/>
        <p:txBody>
          <a:bodyPr/>
          <a:lstStyle/>
          <a:p>
            <a:r>
              <a:rPr lang="cs-CZ" altLang="en-US" dirty="0" err="1" smtClean="0"/>
              <a:t>Domain</a:t>
            </a:r>
            <a:r>
              <a:rPr lang="cs-CZ" altLang="en-US" dirty="0" smtClean="0"/>
              <a:t> </a:t>
            </a:r>
            <a:r>
              <a:rPr lang="cs-CZ" altLang="en-US" dirty="0" err="1" smtClean="0"/>
              <a:t>name</a:t>
            </a:r>
            <a:r>
              <a:rPr lang="cs-CZ" altLang="en-US" dirty="0" smtClean="0"/>
              <a:t> </a:t>
            </a:r>
            <a:r>
              <a:rPr lang="cs-CZ" altLang="en-US" dirty="0" err="1" smtClean="0"/>
              <a:t>disputes</a:t>
            </a:r>
            <a:r>
              <a:rPr lang="cs-CZ" altLang="en-US" dirty="0" smtClean="0"/>
              <a:t> in .</a:t>
            </a:r>
            <a:r>
              <a:rPr lang="cs-CZ" altLang="en-US" dirty="0" err="1" smtClean="0"/>
              <a:t>eu</a:t>
            </a:r>
            <a:endParaRPr lang="sk-SK" altLang="en-US" dirty="0"/>
          </a:p>
        </p:txBody>
      </p:sp>
      <p:sp>
        <p:nvSpPr>
          <p:cNvPr id="76803" name="Content Placeholder 2"/>
          <p:cNvSpPr>
            <a:spLocks noGrp="1"/>
          </p:cNvSpPr>
          <p:nvPr>
            <p:ph idx="1"/>
          </p:nvPr>
        </p:nvSpPr>
        <p:spPr/>
        <p:txBody>
          <a:bodyPr/>
          <a:lstStyle/>
          <a:p>
            <a:r>
              <a:rPr lang="en-US" altLang="en-US" dirty="0"/>
              <a:t>Litigation against speculators</a:t>
            </a:r>
          </a:p>
          <a:p>
            <a:pPr marL="342900" indent="-342900">
              <a:buFont typeface="Arial" panose="020B0604020202020204" pitchFamily="34" charset="0"/>
              <a:buChar char="•"/>
            </a:pPr>
            <a:r>
              <a:rPr lang="cs-CZ" altLang="en-US" dirty="0" err="1" smtClean="0"/>
              <a:t>Active</a:t>
            </a:r>
            <a:r>
              <a:rPr lang="cs-CZ" altLang="en-US" dirty="0" smtClean="0"/>
              <a:t> </a:t>
            </a:r>
            <a:r>
              <a:rPr lang="cs-CZ" altLang="en-US" dirty="0" err="1" smtClean="0"/>
              <a:t>legitimation</a:t>
            </a:r>
            <a:r>
              <a:rPr lang="en-US" altLang="en-US" dirty="0" smtClean="0"/>
              <a:t>: </a:t>
            </a:r>
            <a:r>
              <a:rPr lang="en-US" altLang="en-US" dirty="0"/>
              <a:t>trade mark owner</a:t>
            </a:r>
          </a:p>
          <a:p>
            <a:pPr marL="342900" indent="-342900">
              <a:buFont typeface="Arial" panose="020B0604020202020204" pitchFamily="34" charset="0"/>
              <a:buChar char="•"/>
            </a:pPr>
            <a:r>
              <a:rPr lang="en-US" altLang="en-US" dirty="0"/>
              <a:t>Passive </a:t>
            </a:r>
            <a:r>
              <a:rPr lang="cs-CZ" altLang="en-US" dirty="0" err="1" smtClean="0"/>
              <a:t>legitimation</a:t>
            </a:r>
            <a:r>
              <a:rPr lang="en-US" altLang="en-US" dirty="0" smtClean="0"/>
              <a:t>: </a:t>
            </a:r>
            <a:r>
              <a:rPr lang="en-US" altLang="en-US" dirty="0"/>
              <a:t>Domain holder</a:t>
            </a:r>
          </a:p>
          <a:p>
            <a:r>
              <a:rPr lang="en-US" altLang="en-US" dirty="0"/>
              <a:t>Disputes against the domain administrator</a:t>
            </a:r>
          </a:p>
          <a:p>
            <a:pPr marL="342900" indent="-342900">
              <a:buFont typeface="Arial" panose="020B0604020202020204" pitchFamily="34" charset="0"/>
              <a:buChar char="•"/>
            </a:pPr>
            <a:r>
              <a:rPr lang="en-US" altLang="en-US" dirty="0"/>
              <a:t>Active </a:t>
            </a:r>
            <a:r>
              <a:rPr lang="cs-CZ" altLang="en-US" dirty="0" err="1" smtClean="0"/>
              <a:t>legitimation</a:t>
            </a:r>
            <a:r>
              <a:rPr lang="en-US" altLang="en-US" dirty="0" smtClean="0"/>
              <a:t>: </a:t>
            </a:r>
            <a:r>
              <a:rPr lang="en-US" altLang="en-US" dirty="0"/>
              <a:t>Domain name registrant</a:t>
            </a:r>
          </a:p>
          <a:p>
            <a:pPr marL="342900" indent="-342900">
              <a:buFont typeface="Arial" panose="020B0604020202020204" pitchFamily="34" charset="0"/>
              <a:buChar char="•"/>
            </a:pPr>
            <a:r>
              <a:rPr lang="en-US" altLang="en-US" dirty="0"/>
              <a:t>Passive legitimation: Domain administrator</a:t>
            </a:r>
            <a:endParaRPr lang="en-US" altLang="en-US" dirty="0"/>
          </a:p>
        </p:txBody>
      </p:sp>
    </p:spTree>
    <p:extLst>
      <p:ext uri="{BB962C8B-B14F-4D97-AF65-F5344CB8AC3E}">
        <p14:creationId xmlns:p14="http://schemas.microsoft.com/office/powerpoint/2010/main" val="13775498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52718"/>
            <a:ext cx="8363272" cy="1371600"/>
          </a:xfrm>
        </p:spPr>
        <p:txBody>
          <a:bodyPr>
            <a:normAutofit fontScale="90000"/>
          </a:bodyPr>
          <a:lstStyle/>
          <a:p>
            <a:pPr fontAlgn="auto">
              <a:spcAft>
                <a:spcPts val="0"/>
              </a:spcAft>
              <a:defRPr/>
            </a:pPr>
            <a:r>
              <a:rPr lang="cs-CZ" b="1" dirty="0" err="1"/>
              <a:t>Disputes</a:t>
            </a:r>
            <a:r>
              <a:rPr lang="cs-CZ" b="1" dirty="0"/>
              <a:t> </a:t>
            </a:r>
            <a:r>
              <a:rPr lang="cs-CZ" b="1" dirty="0" err="1"/>
              <a:t>against</a:t>
            </a:r>
            <a:r>
              <a:rPr lang="cs-CZ" b="1" dirty="0"/>
              <a:t> </a:t>
            </a:r>
            <a:r>
              <a:rPr lang="cs-CZ" b="1" dirty="0" err="1"/>
              <a:t>speculators</a:t>
            </a:r>
            <a:r>
              <a:rPr lang="cs-CZ" b="1" dirty="0"/>
              <a:t/>
            </a:r>
            <a:br>
              <a:rPr lang="cs-CZ" b="1" dirty="0"/>
            </a:br>
            <a:endParaRPr lang="cs-CZ" dirty="0"/>
          </a:p>
        </p:txBody>
      </p:sp>
      <p:sp>
        <p:nvSpPr>
          <p:cNvPr id="78851" name="Zástupný symbol pro obsah 2"/>
          <p:cNvSpPr>
            <a:spLocks noGrp="1"/>
          </p:cNvSpPr>
          <p:nvPr>
            <p:ph idx="1"/>
          </p:nvPr>
        </p:nvSpPr>
        <p:spPr/>
        <p:txBody>
          <a:bodyPr>
            <a:normAutofit lnSpcReduction="10000"/>
          </a:bodyPr>
          <a:lstStyle/>
          <a:p>
            <a:r>
              <a:rPr lang="cs-CZ" altLang="en-US" b="0" dirty="0" err="1" smtClean="0"/>
              <a:t>Article</a:t>
            </a:r>
            <a:r>
              <a:rPr lang="cs-CZ" altLang="en-US" b="0" dirty="0" smtClean="0"/>
              <a:t> 21 </a:t>
            </a:r>
            <a:r>
              <a:rPr lang="cs-CZ" altLang="en-US" b="0" dirty="0" err="1" smtClean="0"/>
              <a:t>of</a:t>
            </a:r>
            <a:r>
              <a:rPr lang="cs-CZ" altLang="en-US" b="0" dirty="0" smtClean="0"/>
              <a:t> </a:t>
            </a:r>
            <a:r>
              <a:rPr lang="en-US" altLang="en-US" b="0" dirty="0"/>
              <a:t>Commission Regulation (EC) No 874/2004 of 28 April 2004 laying down public policy rules concerning the implementation and functions of the .</a:t>
            </a:r>
            <a:r>
              <a:rPr lang="en-US" altLang="en-US" b="0" dirty="0" err="1"/>
              <a:t>eu</a:t>
            </a:r>
            <a:r>
              <a:rPr lang="en-US" altLang="en-US" b="0" dirty="0"/>
              <a:t> Top Level Domain and the principles governing </a:t>
            </a:r>
            <a:r>
              <a:rPr lang="en-US" altLang="en-US" b="0" dirty="0" smtClean="0"/>
              <a:t>registration</a:t>
            </a:r>
            <a:endParaRPr lang="cs-CZ" altLang="en-US" b="0" dirty="0" smtClean="0"/>
          </a:p>
          <a:p>
            <a:r>
              <a:rPr lang="en-US" altLang="en-US" b="0" dirty="0" smtClean="0"/>
              <a:t>A </a:t>
            </a:r>
            <a:r>
              <a:rPr lang="en-US" altLang="en-US" b="0" dirty="0"/>
              <a:t>registered domain name shall be subject to revocation, using an appropriate extra-judicial or judicial procedure, </a:t>
            </a:r>
            <a:r>
              <a:rPr lang="en-US" altLang="en-US" dirty="0"/>
              <a:t>where that name is identical or confusingly similar to a name in respect of which a right is </a:t>
            </a:r>
            <a:r>
              <a:rPr lang="en-US" altLang="en-US" dirty="0" err="1"/>
              <a:t>recognised</a:t>
            </a:r>
            <a:r>
              <a:rPr lang="en-US" altLang="en-US" dirty="0"/>
              <a:t> or established by national and/or Community law, such as the rights mentioned in Article 10(1), and where it: </a:t>
            </a:r>
            <a:endParaRPr lang="cs-CZ" altLang="en-US" dirty="0" smtClean="0"/>
          </a:p>
          <a:p>
            <a:pPr marL="457200" indent="-457200">
              <a:buAutoNum type="alphaLcParenBoth"/>
            </a:pPr>
            <a:r>
              <a:rPr lang="en-US" altLang="en-US" dirty="0" smtClean="0"/>
              <a:t>has </a:t>
            </a:r>
            <a:r>
              <a:rPr lang="en-US" altLang="en-US" dirty="0"/>
              <a:t>been registered by its holder without rights or legitimate interest in the name; or </a:t>
            </a:r>
            <a:endParaRPr lang="cs-CZ" altLang="en-US" dirty="0" smtClean="0"/>
          </a:p>
          <a:p>
            <a:pPr marL="457200" indent="-457200">
              <a:buAutoNum type="alphaLcParenBoth"/>
            </a:pPr>
            <a:r>
              <a:rPr lang="en-US" altLang="en-US" dirty="0" smtClean="0"/>
              <a:t>has </a:t>
            </a:r>
            <a:r>
              <a:rPr lang="en-US" altLang="en-US" dirty="0"/>
              <a:t>been registered or is being used in bad faith.</a:t>
            </a:r>
            <a:endParaRPr lang="cs-CZ" altLang="en-US" dirty="0"/>
          </a:p>
        </p:txBody>
      </p:sp>
    </p:spTree>
    <p:extLst>
      <p:ext uri="{BB962C8B-B14F-4D97-AF65-F5344CB8AC3E}">
        <p14:creationId xmlns:p14="http://schemas.microsoft.com/office/powerpoint/2010/main" val="5927816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p:cNvSpPr>
            <a:spLocks noGrp="1"/>
          </p:cNvSpPr>
          <p:nvPr>
            <p:ph type="title"/>
          </p:nvPr>
        </p:nvSpPr>
        <p:spPr>
          <a:xfrm>
            <a:off x="457200" y="152718"/>
            <a:ext cx="6707088" cy="1371600"/>
          </a:xfrm>
        </p:spPr>
        <p:txBody>
          <a:bodyPr>
            <a:normAutofit fontScale="90000"/>
          </a:bodyPr>
          <a:lstStyle/>
          <a:p>
            <a:r>
              <a:rPr lang="cs-CZ" altLang="en-US" dirty="0" err="1" smtClean="0"/>
              <a:t>Legitimate</a:t>
            </a:r>
            <a:r>
              <a:rPr lang="cs-CZ" altLang="en-US" dirty="0" smtClean="0"/>
              <a:t> </a:t>
            </a:r>
            <a:r>
              <a:rPr lang="cs-CZ" altLang="en-US" dirty="0" err="1" smtClean="0"/>
              <a:t>interest</a:t>
            </a:r>
            <a:r>
              <a:rPr lang="cs-CZ" altLang="en-US" dirty="0" smtClean="0"/>
              <a:t/>
            </a:r>
            <a:br>
              <a:rPr lang="cs-CZ" altLang="en-US" dirty="0" smtClean="0"/>
            </a:br>
            <a:r>
              <a:rPr lang="cs-CZ" altLang="en-US" dirty="0" smtClean="0"/>
              <a:t>X</a:t>
            </a:r>
            <a:br>
              <a:rPr lang="cs-CZ" altLang="en-US" dirty="0" smtClean="0"/>
            </a:br>
            <a:r>
              <a:rPr lang="cs-CZ" altLang="en-US" dirty="0" err="1" smtClean="0"/>
              <a:t>Bad</a:t>
            </a:r>
            <a:r>
              <a:rPr lang="cs-CZ" altLang="en-US" dirty="0" smtClean="0"/>
              <a:t> </a:t>
            </a:r>
            <a:r>
              <a:rPr lang="cs-CZ" altLang="en-US" dirty="0" err="1" smtClean="0"/>
              <a:t>Faith</a:t>
            </a:r>
            <a:endParaRPr lang="sk-SK" altLang="en-US" dirty="0"/>
          </a:p>
        </p:txBody>
      </p:sp>
      <p:sp>
        <p:nvSpPr>
          <p:cNvPr id="79875" name="Content Placeholder 2"/>
          <p:cNvSpPr>
            <a:spLocks noGrp="1"/>
          </p:cNvSpPr>
          <p:nvPr>
            <p:ph idx="1"/>
          </p:nvPr>
        </p:nvSpPr>
        <p:spPr/>
        <p:txBody>
          <a:bodyPr>
            <a:normAutofit/>
          </a:bodyPr>
          <a:lstStyle/>
          <a:p>
            <a:pPr marL="342900" indent="-342900" algn="just">
              <a:buClr>
                <a:schemeClr val="tx2"/>
              </a:buClr>
              <a:buFont typeface="Wingdings" panose="05000000000000000000" pitchFamily="2" charset="2"/>
              <a:buChar char="§"/>
            </a:pPr>
            <a:r>
              <a:rPr lang="cs-CZ" altLang="en-US" sz="2800" dirty="0" err="1" smtClean="0"/>
              <a:t>Article</a:t>
            </a:r>
            <a:r>
              <a:rPr lang="cs-CZ" altLang="en-US" sz="2800" dirty="0" smtClean="0"/>
              <a:t> 21/2,3</a:t>
            </a:r>
          </a:p>
          <a:p>
            <a:pPr marL="342900" indent="-342900" algn="just">
              <a:buClr>
                <a:schemeClr val="tx2"/>
              </a:buClr>
              <a:buFont typeface="Wingdings" panose="05000000000000000000" pitchFamily="2" charset="2"/>
              <a:buChar char="§"/>
            </a:pPr>
            <a:endParaRPr lang="cs-CZ" altLang="en-US" sz="2800" dirty="0"/>
          </a:p>
          <a:p>
            <a:pPr algn="just">
              <a:buClr>
                <a:schemeClr val="tx2"/>
              </a:buClr>
            </a:pPr>
            <a:r>
              <a:rPr lang="sk-SK" altLang="en-US" dirty="0">
                <a:hlinkClick r:id="rId2"/>
              </a:rPr>
              <a:t>https://eur-lex.europa.eu/legal-content/en/ALL/?</a:t>
            </a:r>
            <a:r>
              <a:rPr lang="sk-SK" altLang="en-US" dirty="0" smtClean="0">
                <a:hlinkClick r:id="rId2"/>
              </a:rPr>
              <a:t>uri=celex:32004R0874</a:t>
            </a:r>
            <a:r>
              <a:rPr lang="sk-SK" altLang="en-US" dirty="0" smtClean="0"/>
              <a:t> </a:t>
            </a:r>
            <a:endParaRPr lang="sk-SK" altLang="en-US" dirty="0"/>
          </a:p>
        </p:txBody>
      </p:sp>
    </p:spTree>
    <p:extLst>
      <p:ext uri="{BB962C8B-B14F-4D97-AF65-F5344CB8AC3E}">
        <p14:creationId xmlns:p14="http://schemas.microsoft.com/office/powerpoint/2010/main" val="10579392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ctrTitle"/>
          </p:nvPr>
        </p:nvSpPr>
        <p:spPr>
          <a:xfrm>
            <a:off x="457200" y="2401888"/>
            <a:ext cx="8458200" cy="1470025"/>
          </a:xfrm>
        </p:spPr>
        <p:txBody>
          <a:bodyPr/>
          <a:lstStyle/>
          <a:p>
            <a:r>
              <a:rPr lang="cs-CZ" altLang="en-US" sz="7200" dirty="0" err="1" smtClean="0"/>
              <a:t>Domain</a:t>
            </a:r>
            <a:r>
              <a:rPr lang="cs-CZ" altLang="en-US" sz="7200" dirty="0" smtClean="0"/>
              <a:t> </a:t>
            </a:r>
            <a:r>
              <a:rPr lang="cs-CZ" altLang="en-US" sz="7200" dirty="0" err="1" smtClean="0"/>
              <a:t>name</a:t>
            </a:r>
            <a:r>
              <a:rPr lang="cs-CZ" altLang="en-US" sz="7200" dirty="0" smtClean="0"/>
              <a:t> </a:t>
            </a:r>
            <a:r>
              <a:rPr lang="cs-CZ" altLang="en-US" sz="7200" dirty="0" err="1" smtClean="0"/>
              <a:t>dispute</a:t>
            </a:r>
            <a:r>
              <a:rPr lang="cs-CZ" altLang="en-US" sz="7200" dirty="0" err="1" smtClean="0"/>
              <a:t>s</a:t>
            </a:r>
            <a:r>
              <a:rPr lang="cs-CZ" altLang="en-US" sz="7200" dirty="0" smtClean="0"/>
              <a:t> </a:t>
            </a:r>
            <a:r>
              <a:rPr lang="cs-CZ" altLang="en-US" sz="7200" dirty="0" smtClean="0"/>
              <a:t> </a:t>
            </a:r>
            <a:r>
              <a:rPr lang="cs-CZ" altLang="en-US" sz="7200" dirty="0"/>
              <a:t>.CZ</a:t>
            </a:r>
            <a:endParaRPr lang="sk-SK" altLang="en-US" sz="7200" dirty="0"/>
          </a:p>
        </p:txBody>
      </p:sp>
      <p:pic>
        <p:nvPicPr>
          <p:cNvPr id="3" name="Obrázek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87908" y="5169340"/>
            <a:ext cx="3627492" cy="1688660"/>
          </a:xfrm>
          <a:prstGeom prst="rect">
            <a:avLst/>
          </a:prstGeom>
        </p:spPr>
      </p:pic>
    </p:spTree>
    <p:extLst>
      <p:ext uri="{BB962C8B-B14F-4D97-AF65-F5344CB8AC3E}">
        <p14:creationId xmlns:p14="http://schemas.microsoft.com/office/powerpoint/2010/main" val="3011644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p:cNvSpPr>
            <a:spLocks noGrp="1"/>
          </p:cNvSpPr>
          <p:nvPr>
            <p:ph type="title"/>
          </p:nvPr>
        </p:nvSpPr>
        <p:spPr>
          <a:xfrm>
            <a:off x="457200" y="152718"/>
            <a:ext cx="8005864" cy="1371600"/>
          </a:xfrm>
        </p:spPr>
        <p:txBody>
          <a:bodyPr>
            <a:normAutofit/>
          </a:bodyPr>
          <a:lstStyle/>
          <a:p>
            <a:r>
              <a:rPr lang="cs-CZ" altLang="en-US" dirty="0" err="1" smtClean="0"/>
              <a:t>Legal</a:t>
            </a:r>
            <a:r>
              <a:rPr lang="cs-CZ" altLang="en-US" dirty="0" smtClean="0"/>
              <a:t> background</a:t>
            </a:r>
            <a:endParaRPr lang="sk-SK" altLang="en-US" dirty="0"/>
          </a:p>
        </p:txBody>
      </p:sp>
      <p:sp>
        <p:nvSpPr>
          <p:cNvPr id="80899" name="Content Placeholder 2"/>
          <p:cNvSpPr>
            <a:spLocks noGrp="1"/>
          </p:cNvSpPr>
          <p:nvPr>
            <p:ph idx="1"/>
          </p:nvPr>
        </p:nvSpPr>
        <p:spPr>
          <a:xfrm>
            <a:off x="963039" y="2375170"/>
            <a:ext cx="7620000" cy="4373563"/>
          </a:xfrm>
        </p:spPr>
        <p:txBody>
          <a:bodyPr/>
          <a:lstStyle/>
          <a:p>
            <a:pPr marL="342900" indent="-342900">
              <a:buClr>
                <a:schemeClr val="tx2"/>
              </a:buClr>
              <a:buFont typeface="Wingdings" panose="05000000000000000000" pitchFamily="2" charset="2"/>
              <a:buChar char="§"/>
            </a:pPr>
            <a:endParaRPr lang="cs-CZ" altLang="en-US" b="0" dirty="0"/>
          </a:p>
          <a:p>
            <a:pPr marL="342900" indent="-342900">
              <a:buClr>
                <a:schemeClr val="tx2"/>
              </a:buClr>
              <a:buFont typeface="Wingdings" panose="05000000000000000000" pitchFamily="2" charset="2"/>
              <a:buChar char="§"/>
            </a:pPr>
            <a:r>
              <a:rPr lang="en-US" altLang="en-US" dirty="0"/>
              <a:t>Primarily rules (binding between the parties)</a:t>
            </a:r>
          </a:p>
          <a:p>
            <a:pPr marL="342900" indent="-342900">
              <a:buClr>
                <a:schemeClr val="tx2"/>
              </a:buClr>
              <a:buFont typeface="Wingdings" panose="05000000000000000000" pitchFamily="2" charset="2"/>
              <a:buChar char="§"/>
            </a:pPr>
            <a:r>
              <a:rPr lang="cs-CZ" altLang="en-US" b="0" dirty="0" smtClean="0">
                <a:hlinkClick r:id="rId2"/>
              </a:rPr>
              <a:t>https</a:t>
            </a:r>
            <a:r>
              <a:rPr lang="cs-CZ" altLang="en-US" b="0" dirty="0">
                <a:hlinkClick r:id="rId2"/>
              </a:rPr>
              <a:t>://www.nic.cz/page/314/pravidla-a-postupy/</a:t>
            </a:r>
            <a:r>
              <a:rPr lang="cs-CZ" altLang="en-US" b="0" dirty="0"/>
              <a:t> </a:t>
            </a:r>
          </a:p>
          <a:p>
            <a:pPr marL="342900" indent="-342900">
              <a:buClr>
                <a:schemeClr val="tx2"/>
              </a:buClr>
              <a:buFont typeface="Wingdings" panose="05000000000000000000" pitchFamily="2" charset="2"/>
              <a:buChar char="§"/>
            </a:pPr>
            <a:r>
              <a:rPr lang="en-US" altLang="en-US" dirty="0"/>
              <a:t>The possibility of appealing to the courts afterwards:</a:t>
            </a:r>
          </a:p>
          <a:p>
            <a:pPr marL="800100" lvl="1" indent="-342900">
              <a:buFont typeface="Wingdings" panose="05000000000000000000" pitchFamily="2" charset="2"/>
              <a:buChar char="§"/>
            </a:pPr>
            <a:r>
              <a:rPr lang="cs-CZ" b="0" i="1" dirty="0" smtClean="0"/>
              <a:t>Usnesení </a:t>
            </a:r>
            <a:r>
              <a:rPr lang="cs-CZ" b="0" i="1" dirty="0"/>
              <a:t>Nejvyššího soudu ČR ze dne 26. ledna 2010, </a:t>
            </a:r>
            <a:r>
              <a:rPr lang="cs-CZ" b="0" i="1" dirty="0" err="1"/>
              <a:t>sp.zn</a:t>
            </a:r>
            <a:r>
              <a:rPr lang="cs-CZ" b="0" i="1" dirty="0"/>
              <a:t>. 29 </a:t>
            </a:r>
            <a:r>
              <a:rPr lang="cs-CZ" b="0" i="1" dirty="0" err="1"/>
              <a:t>Cdo</a:t>
            </a:r>
            <a:r>
              <a:rPr lang="cs-CZ" b="0" i="1" dirty="0"/>
              <a:t> 3580/2009</a:t>
            </a:r>
          </a:p>
          <a:p>
            <a:pPr marL="800100" lvl="1" indent="-342900">
              <a:buFont typeface="Wingdings" panose="05000000000000000000" pitchFamily="2" charset="2"/>
              <a:buChar char="§"/>
            </a:pPr>
            <a:r>
              <a:rPr lang="cs-CZ" b="0" i="1" dirty="0"/>
              <a:t>Rozsudek Nejvyššího soudu ČR ze dne 17. prosince 2013. </a:t>
            </a:r>
            <a:r>
              <a:rPr lang="cs-CZ" b="0" i="1" dirty="0" err="1"/>
              <a:t>sp.zn</a:t>
            </a:r>
            <a:r>
              <a:rPr lang="cs-CZ" b="0" i="1" dirty="0"/>
              <a:t>. </a:t>
            </a:r>
            <a:r>
              <a:rPr lang="en-GB" b="0" i="1" dirty="0"/>
              <a:t>23 </a:t>
            </a:r>
            <a:r>
              <a:rPr lang="en-GB" b="0" i="1" dirty="0" err="1"/>
              <a:t>Cdo</a:t>
            </a:r>
            <a:r>
              <a:rPr lang="en-GB" b="0" i="1" dirty="0"/>
              <a:t> 3895/2011 </a:t>
            </a:r>
          </a:p>
          <a:p>
            <a:pPr marL="342900" indent="-342900">
              <a:buClr>
                <a:schemeClr val="tx2"/>
              </a:buClr>
              <a:buFont typeface="Wingdings" panose="05000000000000000000" pitchFamily="2" charset="2"/>
              <a:buChar char="§"/>
            </a:pPr>
            <a:endParaRPr lang="cs-CZ" altLang="en-US" dirty="0"/>
          </a:p>
          <a:p>
            <a:pPr marL="342900" indent="-342900">
              <a:buClr>
                <a:schemeClr val="tx2"/>
              </a:buClr>
              <a:buFont typeface="Wingdings" panose="05000000000000000000" pitchFamily="2" charset="2"/>
              <a:buChar char="§"/>
            </a:pPr>
            <a:endParaRPr lang="cs-CZ" altLang="en-US" dirty="0"/>
          </a:p>
          <a:p>
            <a:pPr marL="342900" indent="-342900">
              <a:buClr>
                <a:schemeClr val="tx2"/>
              </a:buClr>
              <a:buFont typeface="Wingdings" panose="05000000000000000000" pitchFamily="2" charset="2"/>
              <a:buChar char="§"/>
            </a:pPr>
            <a:endParaRPr lang="cs-CZ" altLang="en-US" dirty="0"/>
          </a:p>
        </p:txBody>
      </p:sp>
    </p:spTree>
    <p:extLst>
      <p:ext uri="{BB962C8B-B14F-4D97-AF65-F5344CB8AC3E}">
        <p14:creationId xmlns:p14="http://schemas.microsoft.com/office/powerpoint/2010/main" val="21856018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p:cNvSpPr>
            <a:spLocks noGrp="1"/>
          </p:cNvSpPr>
          <p:nvPr>
            <p:ph type="title"/>
          </p:nvPr>
        </p:nvSpPr>
        <p:spPr>
          <a:xfrm>
            <a:off x="480060" y="369888"/>
            <a:ext cx="8005864" cy="1371600"/>
          </a:xfrm>
        </p:spPr>
        <p:txBody>
          <a:bodyPr>
            <a:normAutofit fontScale="90000"/>
          </a:bodyPr>
          <a:lstStyle/>
          <a:p>
            <a:r>
              <a:rPr lang="cs-CZ" altLang="en-US" dirty="0"/>
              <a:t>ANNEX 3: RULES FOR ALTERNATIVE DISPUTE RESOLUTION (</a:t>
            </a:r>
            <a:r>
              <a:rPr lang="cs-CZ" altLang="en-US" dirty="0" err="1"/>
              <a:t>Article</a:t>
            </a:r>
            <a:r>
              <a:rPr lang="cs-CZ" altLang="en-US" dirty="0"/>
              <a:t> 3)</a:t>
            </a:r>
            <a:endParaRPr lang="sk-SK" altLang="en-US" dirty="0"/>
          </a:p>
        </p:txBody>
      </p:sp>
      <p:sp>
        <p:nvSpPr>
          <p:cNvPr id="80899" name="Content Placeholder 2"/>
          <p:cNvSpPr>
            <a:spLocks noGrp="1"/>
          </p:cNvSpPr>
          <p:nvPr>
            <p:ph idx="1"/>
          </p:nvPr>
        </p:nvSpPr>
        <p:spPr>
          <a:xfrm>
            <a:off x="963039" y="2375170"/>
            <a:ext cx="7620000" cy="4373563"/>
          </a:xfrm>
        </p:spPr>
        <p:txBody>
          <a:bodyPr>
            <a:normAutofit/>
          </a:bodyPr>
          <a:lstStyle/>
          <a:p>
            <a:pPr marL="342900" indent="-342900">
              <a:buClr>
                <a:schemeClr val="tx2"/>
              </a:buClr>
              <a:buFont typeface="Wingdings" panose="05000000000000000000" pitchFamily="2" charset="2"/>
              <a:buChar char="§"/>
            </a:pPr>
            <a:r>
              <a:rPr lang="en-US" dirty="0"/>
              <a:t>The Holder agrees to submit to dispute resolution in accordance with these ADR Rules and the Regulations, in the event that the Complainant files a claim with the Administrator claiming that the Holder's Domain Name is identical or </a:t>
            </a:r>
            <a:r>
              <a:rPr lang="en-US" dirty="0" err="1" smtClean="0"/>
              <a:t>confus</a:t>
            </a:r>
            <a:r>
              <a:rPr lang="cs-CZ" dirty="0" err="1" smtClean="0"/>
              <a:t>ingly</a:t>
            </a:r>
            <a:r>
              <a:rPr lang="en-US" dirty="0" smtClean="0"/>
              <a:t> </a:t>
            </a:r>
            <a:r>
              <a:rPr lang="cs-CZ" dirty="0" err="1" smtClean="0"/>
              <a:t>similar</a:t>
            </a:r>
            <a:r>
              <a:rPr lang="cs-CZ" dirty="0" smtClean="0"/>
              <a:t> </a:t>
            </a:r>
            <a:r>
              <a:rPr lang="en-US" dirty="0" smtClean="0"/>
              <a:t>with </a:t>
            </a:r>
            <a:r>
              <a:rPr lang="en-US" dirty="0"/>
              <a:t>the Protected Designation to which the Complainant has rights, if at the same </a:t>
            </a:r>
            <a:r>
              <a:rPr lang="en-US" dirty="0" smtClean="0"/>
              <a:t>time</a:t>
            </a:r>
            <a:r>
              <a:rPr lang="cs-CZ" dirty="0" smtClean="0"/>
              <a:t>:</a:t>
            </a:r>
            <a:r>
              <a:rPr lang="en-US" dirty="0" smtClean="0"/>
              <a:t> </a:t>
            </a:r>
            <a:endParaRPr lang="cs-CZ" dirty="0" smtClean="0"/>
          </a:p>
          <a:p>
            <a:pPr marL="342900" indent="-342900">
              <a:buClr>
                <a:schemeClr val="tx2"/>
              </a:buClr>
              <a:buFont typeface="Wingdings" panose="05000000000000000000" pitchFamily="2" charset="2"/>
              <a:buChar char="§"/>
            </a:pPr>
            <a:r>
              <a:rPr lang="en-US" dirty="0" smtClean="0"/>
              <a:t>3</a:t>
            </a:r>
            <a:r>
              <a:rPr lang="en-US" dirty="0"/>
              <a:t>. 1.1. such Domain Name has been registered or acquired without the Holder having rights to the Domain Name or Protected Marking pursuant to Section 3.3; or </a:t>
            </a:r>
            <a:endParaRPr lang="cs-CZ" dirty="0" smtClean="0"/>
          </a:p>
          <a:p>
            <a:pPr marL="342900" indent="-342900">
              <a:buClr>
                <a:schemeClr val="tx2"/>
              </a:buClr>
              <a:buFont typeface="Wingdings" panose="05000000000000000000" pitchFamily="2" charset="2"/>
              <a:buChar char="§"/>
            </a:pPr>
            <a:r>
              <a:rPr lang="en-US" dirty="0" smtClean="0"/>
              <a:t>3.1.2</a:t>
            </a:r>
            <a:r>
              <a:rPr lang="en-US" dirty="0"/>
              <a:t>. such Domain Name has been registered, acquired or used in bad faith</a:t>
            </a:r>
            <a:r>
              <a:rPr lang="en-US" dirty="0" smtClean="0"/>
              <a:t>.</a:t>
            </a:r>
            <a:endParaRPr lang="en-US" dirty="0"/>
          </a:p>
        </p:txBody>
      </p:sp>
    </p:spTree>
    <p:extLst>
      <p:ext uri="{BB962C8B-B14F-4D97-AF65-F5344CB8AC3E}">
        <p14:creationId xmlns:p14="http://schemas.microsoft.com/office/powerpoint/2010/main" val="2966009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Nadpis 1"/>
          <p:cNvSpPr>
            <a:spLocks noGrp="1"/>
          </p:cNvSpPr>
          <p:nvPr>
            <p:ph type="title"/>
          </p:nvPr>
        </p:nvSpPr>
        <p:spPr>
          <a:xfrm>
            <a:off x="457200" y="152718"/>
            <a:ext cx="8867328" cy="1371600"/>
          </a:xfrm>
        </p:spPr>
        <p:txBody>
          <a:bodyPr>
            <a:normAutofit/>
          </a:bodyPr>
          <a:lstStyle/>
          <a:p>
            <a:pPr eaLnBrk="1" hangingPunct="1"/>
            <a:r>
              <a:rPr lang="cs-CZ" altLang="cs-CZ" dirty="0" err="1"/>
              <a:t>The</a:t>
            </a:r>
            <a:r>
              <a:rPr lang="cs-CZ" altLang="cs-CZ" dirty="0"/>
              <a:t> </a:t>
            </a:r>
            <a:r>
              <a:rPr lang="cs-CZ" altLang="cs-CZ" dirty="0" err="1"/>
              <a:t>Structure</a:t>
            </a:r>
            <a:endParaRPr lang="cs-CZ" altLang="cs-CZ" dirty="0"/>
          </a:p>
        </p:txBody>
      </p:sp>
      <p:sp>
        <p:nvSpPr>
          <p:cNvPr id="63491" name="Zástupný symbol pro obsah 2"/>
          <p:cNvSpPr>
            <a:spLocks noGrp="1"/>
          </p:cNvSpPr>
          <p:nvPr>
            <p:ph idx="1"/>
          </p:nvPr>
        </p:nvSpPr>
        <p:spPr>
          <a:xfrm>
            <a:off x="395288" y="1556792"/>
            <a:ext cx="8229600" cy="5836196"/>
          </a:xfrm>
        </p:spPr>
        <p:txBody>
          <a:bodyPr>
            <a:normAutofit/>
          </a:bodyPr>
          <a:lstStyle/>
          <a:p>
            <a:r>
              <a:rPr lang="en-US" altLang="cs-CZ" dirty="0"/>
              <a:t>T</a:t>
            </a:r>
            <a:r>
              <a:rPr lang="cs-CZ" altLang="cs-CZ" dirty="0"/>
              <a:t>op </a:t>
            </a:r>
            <a:r>
              <a:rPr lang="cs-CZ" altLang="cs-CZ" dirty="0" err="1"/>
              <a:t>level</a:t>
            </a:r>
            <a:r>
              <a:rPr lang="cs-CZ" altLang="cs-CZ" dirty="0"/>
              <a:t> </a:t>
            </a:r>
            <a:r>
              <a:rPr lang="cs-CZ" altLang="cs-CZ" dirty="0" err="1"/>
              <a:t>domain</a:t>
            </a:r>
            <a:r>
              <a:rPr lang="cs-CZ" altLang="cs-CZ" dirty="0"/>
              <a:t> </a:t>
            </a:r>
            <a:r>
              <a:rPr lang="cs-CZ" altLang="cs-CZ" dirty="0" err="1"/>
              <a:t>names</a:t>
            </a:r>
            <a:r>
              <a:rPr lang="cs-CZ" altLang="cs-CZ" dirty="0"/>
              <a:t> (</a:t>
            </a:r>
            <a:r>
              <a:rPr lang="cs-CZ" altLang="cs-CZ" dirty="0" err="1"/>
              <a:t>TLDs</a:t>
            </a:r>
            <a:r>
              <a:rPr lang="cs-CZ" altLang="cs-CZ" dirty="0"/>
              <a:t>) </a:t>
            </a:r>
          </a:p>
          <a:p>
            <a:pPr lvl="1"/>
            <a:r>
              <a:rPr lang="en-US" altLang="cs-CZ" dirty="0" err="1"/>
              <a:t>Generi</a:t>
            </a:r>
            <a:r>
              <a:rPr lang="cs-CZ" altLang="cs-CZ" dirty="0"/>
              <a:t>c	 .</a:t>
            </a:r>
            <a:r>
              <a:rPr lang="cs-CZ" altLang="cs-CZ" dirty="0" err="1"/>
              <a:t>com</a:t>
            </a:r>
            <a:r>
              <a:rPr lang="cs-CZ" altLang="cs-CZ" dirty="0"/>
              <a:t>,	.</a:t>
            </a:r>
            <a:r>
              <a:rPr lang="cs-CZ" altLang="cs-CZ" dirty="0" err="1"/>
              <a:t>gov</a:t>
            </a:r>
            <a:r>
              <a:rPr lang="cs-CZ" altLang="cs-CZ" dirty="0"/>
              <a:t>, .</a:t>
            </a:r>
            <a:r>
              <a:rPr lang="cs-CZ" altLang="cs-CZ" dirty="0" err="1"/>
              <a:t>org</a:t>
            </a:r>
            <a:r>
              <a:rPr lang="cs-CZ" altLang="cs-CZ" dirty="0"/>
              <a:t>, .</a:t>
            </a:r>
            <a:r>
              <a:rPr lang="cs-CZ" altLang="cs-CZ" dirty="0" err="1"/>
              <a:t>biz</a:t>
            </a:r>
            <a:r>
              <a:rPr lang="cs-CZ" altLang="cs-CZ" dirty="0"/>
              <a:t>, .</a:t>
            </a:r>
            <a:r>
              <a:rPr lang="cs-CZ" altLang="cs-CZ" dirty="0" err="1"/>
              <a:t>edu</a:t>
            </a:r>
            <a:endParaRPr lang="cs-CZ" altLang="cs-CZ" dirty="0"/>
          </a:p>
          <a:p>
            <a:pPr lvl="1"/>
            <a:r>
              <a:rPr lang="en-US" altLang="cs-CZ" dirty="0"/>
              <a:t>N</a:t>
            </a:r>
            <a:r>
              <a:rPr lang="cs-CZ" altLang="cs-CZ" dirty="0" err="1"/>
              <a:t>ational</a:t>
            </a:r>
            <a:r>
              <a:rPr lang="cs-CZ" altLang="cs-CZ" dirty="0"/>
              <a:t>	 .</a:t>
            </a:r>
            <a:r>
              <a:rPr lang="cs-CZ" altLang="cs-CZ" dirty="0" err="1"/>
              <a:t>cz</a:t>
            </a:r>
            <a:r>
              <a:rPr lang="cs-CZ" altLang="cs-CZ" dirty="0"/>
              <a:t>, .</a:t>
            </a:r>
            <a:r>
              <a:rPr lang="cs-CZ" altLang="cs-CZ" dirty="0" err="1"/>
              <a:t>uk</a:t>
            </a:r>
            <a:r>
              <a:rPr lang="cs-CZ" altLang="cs-CZ" dirty="0"/>
              <a:t>, .de, .</a:t>
            </a:r>
            <a:r>
              <a:rPr lang="cs-CZ" altLang="cs-CZ" dirty="0" err="1"/>
              <a:t>sk</a:t>
            </a:r>
            <a:r>
              <a:rPr lang="cs-CZ" altLang="cs-CZ" dirty="0"/>
              <a:t>, .</a:t>
            </a:r>
            <a:r>
              <a:rPr lang="cs-CZ" altLang="cs-CZ" dirty="0" err="1"/>
              <a:t>ru</a:t>
            </a:r>
            <a:endParaRPr lang="cs-CZ" altLang="cs-CZ" dirty="0"/>
          </a:p>
          <a:p>
            <a:pPr lvl="1"/>
            <a:r>
              <a:rPr lang="cs-CZ" altLang="cs-CZ" dirty="0" err="1"/>
              <a:t>Specific</a:t>
            </a:r>
            <a:r>
              <a:rPr lang="cs-CZ" altLang="cs-CZ" dirty="0"/>
              <a:t>	 .</a:t>
            </a:r>
            <a:r>
              <a:rPr lang="cs-CZ" altLang="cs-CZ" dirty="0" err="1"/>
              <a:t>eu</a:t>
            </a:r>
            <a:endParaRPr lang="cs-CZ" altLang="cs-CZ" dirty="0"/>
          </a:p>
          <a:p>
            <a:r>
              <a:rPr lang="en-US" altLang="cs-CZ" dirty="0" err="1"/>
              <a:t>Subdo</a:t>
            </a:r>
            <a:r>
              <a:rPr lang="cs-CZ" altLang="cs-CZ" dirty="0" err="1"/>
              <a:t>mains</a:t>
            </a:r>
            <a:endParaRPr lang="cs-CZ" altLang="cs-CZ" dirty="0"/>
          </a:p>
          <a:p>
            <a:pPr lvl="1"/>
            <a:r>
              <a:rPr lang="cs-CZ" altLang="cs-CZ" dirty="0"/>
              <a:t>muni.cz, seznam.cz, google.com</a:t>
            </a:r>
          </a:p>
          <a:p>
            <a:r>
              <a:rPr lang="cs-CZ" altLang="cs-CZ" dirty="0" err="1"/>
              <a:t>Lower</a:t>
            </a:r>
            <a:r>
              <a:rPr lang="cs-CZ" altLang="cs-CZ" dirty="0"/>
              <a:t> </a:t>
            </a:r>
            <a:r>
              <a:rPr lang="cs-CZ" altLang="cs-CZ" dirty="0" err="1"/>
              <a:t>Subdomains</a:t>
            </a:r>
            <a:endParaRPr lang="en-US" altLang="cs-CZ" dirty="0"/>
          </a:p>
          <a:p>
            <a:pPr lvl="1"/>
            <a:r>
              <a:rPr lang="cs-CZ" altLang="cs-CZ" dirty="0"/>
              <a:t>law.muni.cz, mail.google.com</a:t>
            </a:r>
          </a:p>
          <a:p>
            <a:pPr lvl="1"/>
            <a:endParaRPr lang="cs-CZ" altLang="cs-CZ" dirty="0"/>
          </a:p>
          <a:p>
            <a:pPr lvl="1"/>
            <a:endParaRPr lang="cs-CZ" altLang="cs-CZ" dirty="0"/>
          </a:p>
        </p:txBody>
      </p:sp>
    </p:spTree>
    <p:extLst>
      <p:ext uri="{BB962C8B-B14F-4D97-AF65-F5344CB8AC3E}">
        <p14:creationId xmlns:p14="http://schemas.microsoft.com/office/powerpoint/2010/main" val="273345308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p:cNvSpPr>
            <a:spLocks noGrp="1"/>
          </p:cNvSpPr>
          <p:nvPr>
            <p:ph type="title"/>
          </p:nvPr>
        </p:nvSpPr>
        <p:spPr>
          <a:xfrm>
            <a:off x="457200" y="152718"/>
            <a:ext cx="8005864" cy="1371600"/>
          </a:xfrm>
        </p:spPr>
        <p:txBody>
          <a:bodyPr>
            <a:normAutofit/>
          </a:bodyPr>
          <a:lstStyle/>
          <a:p>
            <a:r>
              <a:rPr lang="cs-CZ" altLang="en-US" dirty="0" smtClean="0"/>
              <a:t>Czech </a:t>
            </a:r>
            <a:r>
              <a:rPr lang="cs-CZ" altLang="en-US" dirty="0" err="1" smtClean="0"/>
              <a:t>court</a:t>
            </a:r>
            <a:r>
              <a:rPr lang="cs-CZ" altLang="en-US" dirty="0" smtClean="0"/>
              <a:t> </a:t>
            </a:r>
            <a:r>
              <a:rPr lang="cs-CZ" altLang="en-US" dirty="0" err="1" smtClean="0"/>
              <a:t>decisions</a:t>
            </a:r>
            <a:endParaRPr lang="sk-SK" altLang="en-US" dirty="0"/>
          </a:p>
        </p:txBody>
      </p:sp>
      <p:sp>
        <p:nvSpPr>
          <p:cNvPr id="80899" name="Content Placeholder 2"/>
          <p:cNvSpPr>
            <a:spLocks noGrp="1"/>
          </p:cNvSpPr>
          <p:nvPr>
            <p:ph idx="1"/>
          </p:nvPr>
        </p:nvSpPr>
        <p:spPr>
          <a:xfrm>
            <a:off x="963039" y="2375170"/>
            <a:ext cx="7620000" cy="4373563"/>
          </a:xfrm>
        </p:spPr>
        <p:txBody>
          <a:bodyPr>
            <a:normAutofit/>
          </a:bodyPr>
          <a:lstStyle/>
          <a:p>
            <a:pPr marL="342900" indent="-342900">
              <a:buClr>
                <a:schemeClr val="tx2"/>
              </a:buClr>
              <a:buFont typeface="Wingdings" panose="05000000000000000000" pitchFamily="2" charset="2"/>
              <a:buChar char="§"/>
            </a:pPr>
            <a:r>
              <a:rPr lang="cs-CZ" altLang="en-US" b="0" dirty="0" smtClean="0"/>
              <a:t>Suzuki.cz </a:t>
            </a:r>
            <a:r>
              <a:rPr lang="cs-CZ" altLang="en-US" b="0" dirty="0"/>
              <a:t>(</a:t>
            </a:r>
            <a:r>
              <a:rPr lang="pl-PL" altLang="en-US" b="0" dirty="0"/>
              <a:t>sp. zn. 23 Cdo 3895/2011</a:t>
            </a:r>
            <a:r>
              <a:rPr lang="cs-CZ" altLang="en-US" b="0" dirty="0"/>
              <a:t>)</a:t>
            </a:r>
          </a:p>
          <a:p>
            <a:pPr marL="342900" indent="-342900">
              <a:buClr>
                <a:schemeClr val="tx2"/>
              </a:buClr>
              <a:buFont typeface="Wingdings" panose="05000000000000000000" pitchFamily="2" charset="2"/>
              <a:buChar char="§"/>
            </a:pPr>
            <a:r>
              <a:rPr lang="cs-CZ" altLang="en-US" b="0" dirty="0"/>
              <a:t>Globtour.cz (</a:t>
            </a:r>
            <a:r>
              <a:rPr lang="cs-CZ" altLang="en-US" b="0" dirty="0" err="1"/>
              <a:t>sp</a:t>
            </a:r>
            <a:r>
              <a:rPr lang="cs-CZ" altLang="en-US" b="0" dirty="0"/>
              <a:t>. zn. </a:t>
            </a:r>
            <a:r>
              <a:rPr lang="fi-FI" altLang="en-US" b="0" dirty="0"/>
              <a:t>23 Cdo 3407/2010</a:t>
            </a:r>
            <a:r>
              <a:rPr lang="cs-CZ" altLang="en-US" b="0" dirty="0"/>
              <a:t>)</a:t>
            </a:r>
          </a:p>
          <a:p>
            <a:pPr marL="342900" indent="-342900">
              <a:buClr>
                <a:schemeClr val="tx2"/>
              </a:buClr>
              <a:buFont typeface="Wingdings" panose="05000000000000000000" pitchFamily="2" charset="2"/>
              <a:buChar char="§"/>
            </a:pPr>
            <a:r>
              <a:rPr lang="cs-CZ" altLang="en-US" b="0" dirty="0"/>
              <a:t>Ceskapojistovna.cz (dostupné zde: http://www.itpravo.cz/</a:t>
            </a:r>
            <a:r>
              <a:rPr lang="cs-CZ" altLang="en-US" b="0" dirty="0" err="1"/>
              <a:t>index.shtml?x</a:t>
            </a:r>
            <a:r>
              <a:rPr lang="cs-CZ" altLang="en-US" b="0" dirty="0"/>
              <a:t>=218427)</a:t>
            </a:r>
          </a:p>
          <a:p>
            <a:pPr marL="342900" indent="-342900">
              <a:buClr>
                <a:schemeClr val="tx2"/>
              </a:buClr>
              <a:buFont typeface="Wingdings" panose="05000000000000000000" pitchFamily="2" charset="2"/>
              <a:buChar char="§"/>
            </a:pPr>
            <a:r>
              <a:rPr lang="cs-CZ" altLang="en-US" b="0" dirty="0" smtClean="0"/>
              <a:t>And many more</a:t>
            </a:r>
            <a:endParaRPr lang="cs-CZ" altLang="en-US" b="0" dirty="0"/>
          </a:p>
          <a:p>
            <a:pPr marL="342900" indent="-342900">
              <a:buClr>
                <a:schemeClr val="tx2"/>
              </a:buClr>
              <a:buFont typeface="Wingdings" panose="05000000000000000000" pitchFamily="2" charset="2"/>
              <a:buChar char="§"/>
            </a:pPr>
            <a:endParaRPr lang="cs-CZ" altLang="en-US" b="0" dirty="0"/>
          </a:p>
          <a:p>
            <a:pPr marL="342900" indent="-342900">
              <a:buClr>
                <a:schemeClr val="tx2"/>
              </a:buClr>
              <a:buFont typeface="Wingdings" panose="05000000000000000000" pitchFamily="2" charset="2"/>
              <a:buChar char="§"/>
            </a:pPr>
            <a:endParaRPr lang="cs-CZ" dirty="0"/>
          </a:p>
          <a:p>
            <a:pPr marL="342900" indent="-342900">
              <a:buClr>
                <a:schemeClr val="tx2"/>
              </a:buClr>
              <a:buFont typeface="Wingdings" panose="05000000000000000000" pitchFamily="2" charset="2"/>
              <a:buChar char="§"/>
            </a:pPr>
            <a:r>
              <a:rPr lang="cs-CZ" altLang="en-US" dirty="0">
                <a:hlinkClick r:id="rId2"/>
              </a:rPr>
              <a:t>https://ictjudikatura.law.muni.cz/wiki/Kategorie:Dom%C3%A9nov%C3%A1_jm%C3%A9na</a:t>
            </a:r>
            <a:r>
              <a:rPr lang="cs-CZ" altLang="en-US" dirty="0"/>
              <a:t> </a:t>
            </a:r>
          </a:p>
        </p:txBody>
      </p:sp>
    </p:spTree>
    <p:extLst>
      <p:ext uri="{BB962C8B-B14F-4D97-AF65-F5344CB8AC3E}">
        <p14:creationId xmlns:p14="http://schemas.microsoft.com/office/powerpoint/2010/main" val="9835643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Nadpis 1"/>
          <p:cNvSpPr>
            <a:spLocks noGrp="1"/>
          </p:cNvSpPr>
          <p:nvPr>
            <p:ph type="title"/>
          </p:nvPr>
        </p:nvSpPr>
        <p:spPr>
          <a:xfrm>
            <a:off x="457200" y="152718"/>
            <a:ext cx="7859216" cy="1371600"/>
          </a:xfrm>
        </p:spPr>
        <p:txBody>
          <a:bodyPr/>
          <a:lstStyle/>
          <a:p>
            <a:endParaRPr lang="cs-CZ" altLang="cs-CZ" dirty="0"/>
          </a:p>
        </p:txBody>
      </p:sp>
      <p:sp>
        <p:nvSpPr>
          <p:cNvPr id="64515" name="Zástupný symbol pro obsah 2"/>
          <p:cNvSpPr>
            <a:spLocks noGrp="1"/>
          </p:cNvSpPr>
          <p:nvPr>
            <p:ph idx="1"/>
          </p:nvPr>
        </p:nvSpPr>
        <p:spPr>
          <a:xfrm>
            <a:off x="1691680" y="2636912"/>
            <a:ext cx="5853336" cy="5895975"/>
          </a:xfrm>
        </p:spPr>
        <p:txBody>
          <a:bodyPr>
            <a:normAutofit/>
          </a:bodyPr>
          <a:lstStyle/>
          <a:p>
            <a:pPr marL="342900" indent="-342900">
              <a:buClr>
                <a:schemeClr val="tx2"/>
              </a:buClr>
              <a:buFont typeface="Wingdings" panose="05000000000000000000" pitchFamily="2" charset="2"/>
              <a:buChar char="§"/>
            </a:pPr>
            <a:r>
              <a:rPr lang="cs-CZ" altLang="cs-CZ" sz="3200" dirty="0">
                <a:hlinkClick r:id="rId2"/>
              </a:rPr>
              <a:t>http://www.adr.eu/</a:t>
            </a:r>
            <a:r>
              <a:rPr lang="cs-CZ" altLang="cs-CZ" sz="3200" dirty="0"/>
              <a:t> </a:t>
            </a:r>
          </a:p>
        </p:txBody>
      </p:sp>
    </p:spTree>
    <p:extLst>
      <p:ext uri="{BB962C8B-B14F-4D97-AF65-F5344CB8AC3E}">
        <p14:creationId xmlns:p14="http://schemas.microsoft.com/office/powerpoint/2010/main" val="14510023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457199" y="152718"/>
            <a:ext cx="7429049" cy="1371600"/>
          </a:xfrm>
        </p:spPr>
        <p:txBody>
          <a:bodyPr>
            <a:normAutofit/>
          </a:bodyPr>
          <a:lstStyle/>
          <a:p>
            <a:r>
              <a:rPr lang="cs-CZ" sz="2799" b="1" cap="small" dirty="0">
                <a:cs typeface="Times New Roman" pitchFamily="18" charset="0"/>
              </a:rPr>
              <a:t>UDRP vs </a:t>
            </a:r>
            <a:r>
              <a:rPr lang="cs-CZ" sz="2799" b="1" cap="small" dirty="0" err="1">
                <a:cs typeface="Times New Roman" pitchFamily="18" charset="0"/>
              </a:rPr>
              <a:t>National</a:t>
            </a:r>
            <a:r>
              <a:rPr lang="cs-CZ" sz="2799" b="1" cap="small" dirty="0">
                <a:cs typeface="Times New Roman" pitchFamily="18" charset="0"/>
              </a:rPr>
              <a:t> </a:t>
            </a:r>
            <a:r>
              <a:rPr lang="cs-CZ" sz="2799" b="1" cap="small" dirty="0" err="1">
                <a:cs typeface="Times New Roman" pitchFamily="18" charset="0"/>
              </a:rPr>
              <a:t>solution</a:t>
            </a:r>
            <a:r>
              <a:rPr lang="cs-CZ" sz="2799" b="1" cap="small" dirty="0">
                <a:cs typeface="Times New Roman" pitchFamily="18" charset="0"/>
              </a:rPr>
              <a:t> </a:t>
            </a:r>
            <a:r>
              <a:rPr lang="cs-CZ" sz="2799" b="1" cap="small" dirty="0" err="1">
                <a:cs typeface="Times New Roman" pitchFamily="18" charset="0"/>
              </a:rPr>
              <a:t>or</a:t>
            </a:r>
            <a:r>
              <a:rPr lang="cs-CZ" sz="2799" b="1" cap="small" dirty="0">
                <a:cs typeface="Times New Roman" pitchFamily="18" charset="0"/>
              </a:rPr>
              <a:t> .</a:t>
            </a:r>
            <a:r>
              <a:rPr lang="cs-CZ" sz="2799" b="1" cap="small" dirty="0" err="1">
                <a:cs typeface="Times New Roman" pitchFamily="18" charset="0"/>
              </a:rPr>
              <a:t>eu</a:t>
            </a:r>
            <a:r>
              <a:rPr lang="cs-CZ" sz="2799" b="1" cap="small" dirty="0">
                <a:cs typeface="Times New Roman" pitchFamily="18" charset="0"/>
              </a:rPr>
              <a:t>?</a:t>
            </a:r>
            <a:endParaRPr lang="en-US" sz="2999" dirty="0"/>
          </a:p>
        </p:txBody>
      </p:sp>
      <p:sp>
        <p:nvSpPr>
          <p:cNvPr id="3" name="Rectangle 2"/>
          <p:cNvSpPr>
            <a:spLocks noGrp="1"/>
          </p:cNvSpPr>
          <p:nvPr>
            <p:ph sz="quarter" idx="4294967295"/>
          </p:nvPr>
        </p:nvSpPr>
        <p:spPr>
          <a:xfrm>
            <a:off x="612477" y="2349130"/>
            <a:ext cx="7273772" cy="4267200"/>
          </a:xfrm>
          <a:prstGeom prst="rect">
            <a:avLst/>
          </a:prstGeom>
        </p:spPr>
        <p:txBody>
          <a:bodyPr anchor="ctr">
            <a:normAutofit/>
          </a:bodyPr>
          <a:lstStyle/>
          <a:p>
            <a:pPr algn="just"/>
            <a:r>
              <a:rPr lang="cs-CZ" sz="2400" dirty="0" err="1">
                <a:latin typeface="+mj-lt"/>
                <a:cs typeface="Times New Roman" pitchFamily="18" charset="0"/>
              </a:rPr>
              <a:t>Did</a:t>
            </a:r>
            <a:r>
              <a:rPr lang="cs-CZ" sz="2400" dirty="0">
                <a:latin typeface="+mj-lt"/>
                <a:cs typeface="Times New Roman" pitchFamily="18" charset="0"/>
              </a:rPr>
              <a:t> </a:t>
            </a:r>
            <a:r>
              <a:rPr lang="cs-CZ" sz="2400" dirty="0" err="1">
                <a:latin typeface="+mj-lt"/>
                <a:cs typeface="Times New Roman" pitchFamily="18" charset="0"/>
              </a:rPr>
              <a:t>you</a:t>
            </a:r>
            <a:r>
              <a:rPr lang="cs-CZ" sz="2400" dirty="0">
                <a:latin typeface="+mj-lt"/>
                <a:cs typeface="Times New Roman" pitchFamily="18" charset="0"/>
              </a:rPr>
              <a:t> </a:t>
            </a:r>
            <a:r>
              <a:rPr lang="cs-CZ" sz="2400" dirty="0" err="1">
                <a:latin typeface="+mj-lt"/>
                <a:cs typeface="Times New Roman" pitchFamily="18" charset="0"/>
              </a:rPr>
              <a:t>understand</a:t>
            </a:r>
            <a:r>
              <a:rPr lang="cs-CZ" sz="2400" dirty="0">
                <a:latin typeface="+mj-lt"/>
                <a:cs typeface="Times New Roman" pitchFamily="18" charset="0"/>
              </a:rPr>
              <a:t> </a:t>
            </a:r>
            <a:r>
              <a:rPr lang="cs-CZ" sz="2400" dirty="0" err="1">
                <a:latin typeface="+mj-lt"/>
                <a:cs typeface="Times New Roman" pitchFamily="18" charset="0"/>
              </a:rPr>
              <a:t>how</a:t>
            </a:r>
            <a:r>
              <a:rPr lang="cs-CZ" sz="2400" dirty="0">
                <a:latin typeface="+mj-lt"/>
                <a:cs typeface="Times New Roman" pitchFamily="18" charset="0"/>
              </a:rPr>
              <a:t> </a:t>
            </a:r>
            <a:r>
              <a:rPr lang="cs-CZ" sz="2400" dirty="0" err="1">
                <a:latin typeface="+mj-lt"/>
                <a:cs typeface="Times New Roman" pitchFamily="18" charset="0"/>
              </a:rPr>
              <a:t>it</a:t>
            </a:r>
            <a:r>
              <a:rPr lang="cs-CZ" sz="2400" dirty="0">
                <a:latin typeface="+mj-lt"/>
                <a:cs typeface="Times New Roman" pitchFamily="18" charset="0"/>
              </a:rPr>
              <a:t> </a:t>
            </a:r>
            <a:r>
              <a:rPr lang="cs-CZ" sz="2400" dirty="0" err="1">
                <a:latin typeface="+mj-lt"/>
                <a:cs typeface="Times New Roman" pitchFamily="18" charset="0"/>
              </a:rPr>
              <a:t>works</a:t>
            </a:r>
            <a:r>
              <a:rPr lang="cs-CZ" sz="2400" dirty="0">
                <a:latin typeface="+mj-lt"/>
                <a:cs typeface="Times New Roman" pitchFamily="18" charset="0"/>
              </a:rPr>
              <a:t>? </a:t>
            </a:r>
          </a:p>
          <a:p>
            <a:pPr algn="just"/>
            <a:r>
              <a:rPr lang="cs-CZ" sz="2400" dirty="0" err="1">
                <a:latin typeface="+mj-lt"/>
                <a:cs typeface="Times New Roman" pitchFamily="18" charset="0"/>
              </a:rPr>
              <a:t>What</a:t>
            </a:r>
            <a:r>
              <a:rPr lang="cs-CZ" sz="2400" dirty="0">
                <a:latin typeface="+mj-lt"/>
                <a:cs typeface="Times New Roman" pitchFamily="18" charset="0"/>
              </a:rPr>
              <a:t> </a:t>
            </a:r>
            <a:r>
              <a:rPr lang="cs-CZ" sz="2400" dirty="0" err="1">
                <a:latin typeface="+mj-lt"/>
                <a:cs typeface="Times New Roman" pitchFamily="18" charset="0"/>
              </a:rPr>
              <a:t>is</a:t>
            </a:r>
            <a:r>
              <a:rPr lang="cs-CZ" sz="2400" dirty="0">
                <a:latin typeface="+mj-lt"/>
                <a:cs typeface="Times New Roman" pitchFamily="18" charset="0"/>
              </a:rPr>
              <a:t> </a:t>
            </a:r>
            <a:r>
              <a:rPr lang="cs-CZ" sz="2400" dirty="0" err="1">
                <a:latin typeface="+mj-lt"/>
                <a:cs typeface="Times New Roman" pitchFamily="18" charset="0"/>
              </a:rPr>
              <a:t>the</a:t>
            </a:r>
            <a:r>
              <a:rPr lang="cs-CZ" sz="2400" dirty="0">
                <a:latin typeface="+mj-lt"/>
                <a:cs typeface="Times New Roman" pitchFamily="18" charset="0"/>
              </a:rPr>
              <a:t> </a:t>
            </a:r>
            <a:r>
              <a:rPr lang="cs-CZ" sz="2400" dirty="0" err="1">
                <a:latin typeface="+mj-lt"/>
                <a:cs typeface="Times New Roman" pitchFamily="18" charset="0"/>
              </a:rPr>
              <a:t>relationship</a:t>
            </a:r>
            <a:r>
              <a:rPr lang="cs-CZ" sz="2400" dirty="0">
                <a:latin typeface="+mj-lt"/>
                <a:cs typeface="Times New Roman" pitchFamily="18" charset="0"/>
              </a:rPr>
              <a:t>? </a:t>
            </a:r>
          </a:p>
          <a:p>
            <a:pPr algn="just"/>
            <a:endParaRPr lang="cs-CZ" sz="2400" dirty="0">
              <a:latin typeface="+mj-lt"/>
              <a:cs typeface="Times New Roman" pitchFamily="18" charset="0"/>
            </a:endParaRPr>
          </a:p>
          <a:p>
            <a:pPr algn="just"/>
            <a:r>
              <a:rPr lang="cs-CZ" sz="2400" dirty="0" err="1">
                <a:latin typeface="+mj-lt"/>
                <a:cs typeface="Times New Roman" pitchFamily="18" charset="0"/>
              </a:rPr>
              <a:t>Please</a:t>
            </a:r>
            <a:r>
              <a:rPr lang="cs-CZ" sz="2400" dirty="0">
                <a:latin typeface="+mj-lt"/>
                <a:cs typeface="Times New Roman" pitchFamily="18" charset="0"/>
              </a:rPr>
              <a:t> </a:t>
            </a:r>
            <a:r>
              <a:rPr lang="cs-CZ" sz="2400" dirty="0" err="1">
                <a:latin typeface="+mj-lt"/>
                <a:cs typeface="Times New Roman" pitchFamily="18" charset="0"/>
              </a:rPr>
              <a:t>discuss</a:t>
            </a:r>
            <a:r>
              <a:rPr lang="cs-CZ" sz="2400">
                <a:latin typeface="+mj-lt"/>
                <a:cs typeface="Times New Roman" pitchFamily="18" charset="0"/>
              </a:rPr>
              <a:t>..</a:t>
            </a:r>
            <a:endParaRPr lang="en-US" sz="2300" dirty="0">
              <a:latin typeface="+mj-lt"/>
              <a:cs typeface="Times New Roman" pitchFamily="18" charset="0"/>
            </a:endParaRPr>
          </a:p>
        </p:txBody>
      </p:sp>
    </p:spTree>
    <p:extLst>
      <p:ext uri="{BB962C8B-B14F-4D97-AF65-F5344CB8AC3E}">
        <p14:creationId xmlns:p14="http://schemas.microsoft.com/office/powerpoint/2010/main" val="42260761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Zástupný symbol pro obrázek 6" descr="Obrázek1.jpg"/>
          <p:cNvPicPr>
            <a:picLocks noGrp="1" noChangeAspect="1"/>
          </p:cNvPicPr>
          <p:nvPr>
            <p:ph type="pic" idx="1"/>
          </p:nvPr>
        </p:nvPicPr>
        <p:blipFill>
          <a:blip r:embed="rId3" cstate="print"/>
          <a:srcRect t="3923" r="551" b="3923"/>
          <a:stretch>
            <a:fillRect/>
          </a:stretch>
        </p:blipFill>
        <p:spPr>
          <a:xfrm>
            <a:off x="0" y="0"/>
            <a:ext cx="8964488" cy="4869160"/>
          </a:xfrm>
        </p:spPr>
      </p:pic>
      <p:sp>
        <p:nvSpPr>
          <p:cNvPr id="3" name="Rectangle 2"/>
          <p:cNvSpPr>
            <a:spLocks noGrp="1"/>
          </p:cNvSpPr>
          <p:nvPr>
            <p:ph type="body" sz="half" idx="2"/>
          </p:nvPr>
        </p:nvSpPr>
        <p:spPr>
          <a:xfrm>
            <a:off x="755576" y="5877272"/>
            <a:ext cx="8153400" cy="457200"/>
          </a:xfrm>
        </p:spPr>
        <p:txBody>
          <a:bodyPr>
            <a:noAutofit/>
          </a:bodyPr>
          <a:lstStyle/>
          <a:p>
            <a:r>
              <a:rPr lang="cs-CZ" sz="3600" b="1" cap="small" dirty="0" err="1">
                <a:latin typeface="+mj-lt"/>
                <a:cs typeface="Times New Roman" pitchFamily="18" charset="0"/>
              </a:rPr>
              <a:t>Questions</a:t>
            </a:r>
            <a:r>
              <a:rPr lang="cs-CZ" sz="3600" b="1" cap="small" dirty="0">
                <a:latin typeface="+mj-lt"/>
                <a:cs typeface="Times New Roman" pitchFamily="18" charset="0"/>
              </a:rPr>
              <a:t>?</a:t>
            </a:r>
            <a:endParaRPr sz="3600" dirty="0">
              <a:latin typeface="+mj-lt"/>
            </a:endParaRPr>
          </a:p>
        </p:txBody>
      </p:sp>
      <p:sp>
        <p:nvSpPr>
          <p:cNvPr id="4" name="Rectangle 3"/>
          <p:cNvSpPr>
            <a:spLocks noGrp="1"/>
          </p:cNvSpPr>
          <p:nvPr>
            <p:ph type="title"/>
          </p:nvPr>
        </p:nvSpPr>
        <p:spPr>
          <a:xfrm>
            <a:off x="755576" y="5085184"/>
            <a:ext cx="8153400" cy="762000"/>
          </a:xfrm>
        </p:spPr>
        <p:txBody>
          <a:bodyPr>
            <a:normAutofit/>
          </a:bodyPr>
          <a:lstStyle/>
          <a:p>
            <a:r>
              <a:rPr lang="en-US" sz="3600" b="1" cap="small" dirty="0">
                <a:cs typeface="Times New Roman" pitchFamily="18" charset="0"/>
              </a:rPr>
              <a:t>Thank you for your attention!</a:t>
            </a:r>
            <a:endParaRPr lang="en-US" dirty="0"/>
          </a:p>
        </p:txBody>
      </p:sp>
    </p:spTree>
    <p:extLst>
      <p:ext uri="{BB962C8B-B14F-4D97-AF65-F5344CB8AC3E}">
        <p14:creationId xmlns:p14="http://schemas.microsoft.com/office/powerpoint/2010/main" val="563192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Nadpis 1"/>
          <p:cNvSpPr>
            <a:spLocks noGrp="1"/>
          </p:cNvSpPr>
          <p:nvPr>
            <p:ph type="title"/>
          </p:nvPr>
        </p:nvSpPr>
        <p:spPr>
          <a:xfrm>
            <a:off x="457200" y="152718"/>
            <a:ext cx="8867328" cy="1371600"/>
          </a:xfrm>
        </p:spPr>
        <p:txBody>
          <a:bodyPr>
            <a:normAutofit/>
          </a:bodyPr>
          <a:lstStyle/>
          <a:p>
            <a:pPr eaLnBrk="1" hangingPunct="1"/>
            <a:r>
              <a:rPr lang="cs-CZ" altLang="cs-CZ" dirty="0"/>
              <a:t>New GTLDS</a:t>
            </a:r>
          </a:p>
        </p:txBody>
      </p:sp>
      <p:sp>
        <p:nvSpPr>
          <p:cNvPr id="63491" name="Zástupný symbol pro obsah 2"/>
          <p:cNvSpPr>
            <a:spLocks noGrp="1"/>
          </p:cNvSpPr>
          <p:nvPr>
            <p:ph idx="1"/>
          </p:nvPr>
        </p:nvSpPr>
        <p:spPr>
          <a:xfrm>
            <a:off x="395288" y="1556792"/>
            <a:ext cx="8229600" cy="5836196"/>
          </a:xfrm>
        </p:spPr>
        <p:txBody>
          <a:bodyPr>
            <a:normAutofit/>
          </a:bodyPr>
          <a:lstStyle/>
          <a:p>
            <a:r>
              <a:rPr lang="cs-CZ" altLang="cs-CZ" dirty="0"/>
              <a:t>New top level </a:t>
            </a:r>
            <a:r>
              <a:rPr lang="cs-CZ" altLang="cs-CZ" dirty="0" err="1"/>
              <a:t>domain</a:t>
            </a:r>
            <a:r>
              <a:rPr lang="cs-CZ" altLang="cs-CZ" dirty="0"/>
              <a:t> </a:t>
            </a:r>
            <a:r>
              <a:rPr lang="cs-CZ" altLang="cs-CZ" dirty="0" err="1"/>
              <a:t>names</a:t>
            </a:r>
            <a:r>
              <a:rPr lang="cs-CZ" altLang="cs-CZ" dirty="0"/>
              <a:t> (</a:t>
            </a:r>
            <a:r>
              <a:rPr lang="cs-CZ" altLang="cs-CZ" dirty="0" err="1"/>
              <a:t>TLDs</a:t>
            </a:r>
            <a:r>
              <a:rPr lang="cs-CZ" altLang="cs-CZ" dirty="0"/>
              <a:t>) </a:t>
            </a:r>
            <a:r>
              <a:rPr lang="cs-CZ" altLang="cs-CZ" dirty="0" err="1"/>
              <a:t>from</a:t>
            </a:r>
            <a:r>
              <a:rPr lang="cs-CZ" altLang="cs-CZ" dirty="0"/>
              <a:t> 2013</a:t>
            </a:r>
          </a:p>
          <a:p>
            <a:pPr lvl="1"/>
            <a:r>
              <a:rPr lang="cs-CZ" altLang="cs-CZ" dirty="0"/>
              <a:t>https://newgtlds.icann.org/en/</a:t>
            </a:r>
          </a:p>
          <a:p>
            <a:pPr lvl="1"/>
            <a:endParaRPr lang="cs-CZ" altLang="cs-CZ" dirty="0"/>
          </a:p>
          <a:p>
            <a:pPr lvl="1"/>
            <a:r>
              <a:rPr lang="en-US" altLang="cs-CZ" sz="2800" b="1" dirty="0"/>
              <a:t>List of all </a:t>
            </a:r>
            <a:r>
              <a:rPr lang="cs-CZ" altLang="cs-CZ" sz="2800" b="1" dirty="0" err="1"/>
              <a:t>generic</a:t>
            </a:r>
            <a:r>
              <a:rPr lang="cs-CZ" altLang="cs-CZ" sz="2800" b="1" dirty="0"/>
              <a:t> </a:t>
            </a:r>
            <a:r>
              <a:rPr lang="en-US" altLang="cs-CZ" sz="2800" b="1" dirty="0"/>
              <a:t>domain names</a:t>
            </a:r>
            <a:r>
              <a:rPr lang="cs-CZ" altLang="cs-CZ" sz="2800" b="1" dirty="0"/>
              <a:t> </a:t>
            </a:r>
            <a:r>
              <a:rPr lang="en-US" altLang="cs-CZ" sz="2800" b="1" dirty="0"/>
              <a:t>(more than </a:t>
            </a:r>
            <a:r>
              <a:rPr lang="cs-CZ" altLang="cs-CZ" sz="2800" b="1" dirty="0" smtClean="0"/>
              <a:t>1500</a:t>
            </a:r>
            <a:r>
              <a:rPr lang="en-US" altLang="cs-CZ" sz="2800" b="1" dirty="0" smtClean="0"/>
              <a:t>):</a:t>
            </a:r>
            <a:endParaRPr lang="en-US" altLang="cs-CZ" sz="2800" b="1" dirty="0"/>
          </a:p>
          <a:p>
            <a:pPr lvl="1"/>
            <a:r>
              <a:rPr lang="en-US" altLang="cs-CZ" dirty="0"/>
              <a:t>http://data.iana.org/TLD/tlds-alpha-by-domain.txt</a:t>
            </a:r>
            <a:endParaRPr lang="cs-CZ" altLang="cs-CZ" dirty="0"/>
          </a:p>
        </p:txBody>
      </p:sp>
    </p:spTree>
    <p:extLst>
      <p:ext uri="{BB962C8B-B14F-4D97-AF65-F5344CB8AC3E}">
        <p14:creationId xmlns:p14="http://schemas.microsoft.com/office/powerpoint/2010/main" val="20780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8291264" cy="1371600"/>
          </a:xfrm>
        </p:spPr>
        <p:txBody>
          <a:bodyPr>
            <a:normAutofit/>
          </a:bodyPr>
          <a:lstStyle/>
          <a:p>
            <a:pPr eaLnBrk="1" fontAlgn="auto" hangingPunct="1">
              <a:spcAft>
                <a:spcPts val="0"/>
              </a:spcAft>
              <a:defRPr/>
            </a:pPr>
            <a:r>
              <a:rPr lang="cs-CZ" dirty="0" err="1"/>
              <a:t>Sqautters</a:t>
            </a:r>
            <a:r>
              <a:rPr lang="cs-CZ" dirty="0"/>
              <a:t> </a:t>
            </a:r>
            <a:r>
              <a:rPr lang="cs-CZ" dirty="0" err="1"/>
              <a:t>allowed</a:t>
            </a:r>
            <a:r>
              <a:rPr lang="cs-CZ" dirty="0"/>
              <a:t>?</a:t>
            </a:r>
            <a:endParaRPr lang="sk-SK" dirty="0"/>
          </a:p>
        </p:txBody>
      </p:sp>
      <p:sp>
        <p:nvSpPr>
          <p:cNvPr id="3" name="Zástupný symbol pro obsah 2"/>
          <p:cNvSpPr>
            <a:spLocks noGrp="1"/>
          </p:cNvSpPr>
          <p:nvPr>
            <p:ph idx="1"/>
          </p:nvPr>
        </p:nvSpPr>
        <p:spPr/>
        <p:txBody>
          <a:bodyPr/>
          <a:lstStyle/>
          <a:p>
            <a:endParaRPr lang="cs-CZ"/>
          </a:p>
        </p:txBody>
      </p:sp>
      <p:pic>
        <p:nvPicPr>
          <p:cNvPr id="1026" name="Picture 2" descr="\\flsrv\profiles\210290\Desktop\maxresdefaul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511" y="1844825"/>
            <a:ext cx="9008999" cy="50675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2079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8291264" cy="1371600"/>
          </a:xfrm>
        </p:spPr>
        <p:txBody>
          <a:bodyPr>
            <a:normAutofit/>
          </a:bodyPr>
          <a:lstStyle/>
          <a:p>
            <a:pPr eaLnBrk="1" fontAlgn="auto" hangingPunct="1">
              <a:spcAft>
                <a:spcPts val="0"/>
              </a:spcAft>
              <a:defRPr/>
            </a:pPr>
            <a:r>
              <a:rPr lang="cs-CZ" dirty="0" err="1"/>
              <a:t>Sqautters</a:t>
            </a:r>
            <a:r>
              <a:rPr lang="cs-CZ" dirty="0"/>
              <a:t> </a:t>
            </a:r>
            <a:r>
              <a:rPr lang="cs-CZ" dirty="0" err="1"/>
              <a:t>allowed</a:t>
            </a:r>
            <a:r>
              <a:rPr lang="cs-CZ" dirty="0"/>
              <a:t>? NO!</a:t>
            </a:r>
            <a:endParaRPr lang="sk-SK" dirty="0"/>
          </a:p>
        </p:txBody>
      </p:sp>
      <p:sp>
        <p:nvSpPr>
          <p:cNvPr id="3" name="Zástupný symbol pro obsah 2"/>
          <p:cNvSpPr>
            <a:spLocks noGrp="1"/>
          </p:cNvSpPr>
          <p:nvPr>
            <p:ph idx="1"/>
          </p:nvPr>
        </p:nvSpPr>
        <p:spPr/>
        <p:txBody>
          <a:bodyPr/>
          <a:lstStyle/>
          <a:p>
            <a:endParaRPr lang="cs-CZ"/>
          </a:p>
        </p:txBody>
      </p:sp>
      <p:pic>
        <p:nvPicPr>
          <p:cNvPr id="1026" name="Picture 2" descr="\\flsrv\profiles\210290\Desktop\maxresdefaul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511" y="1844825"/>
            <a:ext cx="9008999" cy="5067562"/>
          </a:xfrm>
          <a:prstGeom prst="rect">
            <a:avLst/>
          </a:prstGeom>
          <a:noFill/>
          <a:extLst>
            <a:ext uri="{909E8E84-426E-40DD-AFC4-6F175D3DCCD1}">
              <a14:hiddenFill xmlns:a14="http://schemas.microsoft.com/office/drawing/2010/main">
                <a:solidFill>
                  <a:srgbClr val="FFFFFF"/>
                </a:solidFill>
              </a14:hiddenFill>
            </a:ext>
          </a:extLst>
        </p:spPr>
      </p:pic>
      <p:cxnSp>
        <p:nvCxnSpPr>
          <p:cNvPr id="5" name="Přímá spojnice 4"/>
          <p:cNvCxnSpPr/>
          <p:nvPr/>
        </p:nvCxnSpPr>
        <p:spPr>
          <a:xfrm flipV="1">
            <a:off x="0" y="1844825"/>
            <a:ext cx="8964488" cy="5013175"/>
          </a:xfrm>
          <a:prstGeom prst="line">
            <a:avLst/>
          </a:prstGeom>
          <a:ln w="152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 name="Přímá spojnice 6"/>
          <p:cNvCxnSpPr/>
          <p:nvPr/>
        </p:nvCxnSpPr>
        <p:spPr>
          <a:xfrm>
            <a:off x="-44511" y="1844825"/>
            <a:ext cx="9008999" cy="5013175"/>
          </a:xfrm>
          <a:prstGeom prst="line">
            <a:avLst/>
          </a:prstGeom>
          <a:ln w="1524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49270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931224" cy="1371600"/>
          </a:xfrm>
        </p:spPr>
        <p:txBody>
          <a:bodyPr>
            <a:normAutofit fontScale="90000"/>
          </a:bodyPr>
          <a:lstStyle/>
          <a:p>
            <a:pPr eaLnBrk="1" fontAlgn="auto" hangingPunct="1">
              <a:spcAft>
                <a:spcPts val="0"/>
              </a:spcAft>
              <a:defRPr/>
            </a:pPr>
            <a:r>
              <a:rPr lang="cs-CZ" dirty="0" err="1"/>
              <a:t>How</a:t>
            </a:r>
            <a:r>
              <a:rPr lang="cs-CZ" dirty="0"/>
              <a:t> to </a:t>
            </a:r>
            <a:r>
              <a:rPr lang="cs-CZ" dirty="0" err="1"/>
              <a:t>be</a:t>
            </a:r>
            <a:r>
              <a:rPr lang="cs-CZ" dirty="0"/>
              <a:t> </a:t>
            </a:r>
            <a:r>
              <a:rPr lang="cs-CZ" dirty="0" err="1"/>
              <a:t>legally</a:t>
            </a:r>
            <a:r>
              <a:rPr lang="cs-CZ" dirty="0"/>
              <a:t> </a:t>
            </a:r>
            <a:r>
              <a:rPr lang="cs-CZ" dirty="0" err="1"/>
              <a:t>protected</a:t>
            </a:r>
            <a:r>
              <a:rPr lang="cs-CZ" dirty="0"/>
              <a:t> </a:t>
            </a:r>
            <a:r>
              <a:rPr lang="cs-CZ" dirty="0" err="1"/>
              <a:t>from</a:t>
            </a:r>
            <a:r>
              <a:rPr lang="cs-CZ" dirty="0"/>
              <a:t> </a:t>
            </a:r>
            <a:r>
              <a:rPr lang="cs-CZ" dirty="0" err="1"/>
              <a:t>Cybersquatters</a:t>
            </a:r>
            <a:r>
              <a:rPr lang="cs-CZ" dirty="0"/>
              <a:t>?</a:t>
            </a:r>
            <a:endParaRPr lang="sk-SK" dirty="0"/>
          </a:p>
        </p:txBody>
      </p:sp>
      <p:sp>
        <p:nvSpPr>
          <p:cNvPr id="52227" name="Content Placeholder 2"/>
          <p:cNvSpPr>
            <a:spLocks noGrp="1"/>
          </p:cNvSpPr>
          <p:nvPr>
            <p:ph idx="1"/>
          </p:nvPr>
        </p:nvSpPr>
        <p:spPr>
          <a:xfrm>
            <a:off x="323528" y="1988840"/>
            <a:ext cx="8229600" cy="4324350"/>
          </a:xfrm>
        </p:spPr>
        <p:txBody>
          <a:bodyPr>
            <a:normAutofit lnSpcReduction="10000"/>
          </a:bodyPr>
          <a:lstStyle/>
          <a:p>
            <a:pPr marL="342900" indent="-342900" eaLnBrk="1" hangingPunct="1">
              <a:buClr>
                <a:schemeClr val="tx2"/>
              </a:buClr>
              <a:buFont typeface="Wingdings" panose="05000000000000000000" pitchFamily="2" charset="2"/>
              <a:buChar char="§"/>
            </a:pPr>
            <a:r>
              <a:rPr lang="sk-SK" altLang="cs-CZ" dirty="0" err="1"/>
              <a:t>Competition</a:t>
            </a:r>
            <a:r>
              <a:rPr lang="sk-SK" altLang="cs-CZ" dirty="0"/>
              <a:t> </a:t>
            </a:r>
            <a:r>
              <a:rPr lang="sk-SK" altLang="cs-CZ" dirty="0" err="1"/>
              <a:t>law</a:t>
            </a:r>
            <a:r>
              <a:rPr lang="sk-SK" altLang="cs-CZ" dirty="0"/>
              <a:t>?</a:t>
            </a:r>
          </a:p>
          <a:p>
            <a:pPr marL="342900" indent="-342900" eaLnBrk="1" hangingPunct="1">
              <a:buClr>
                <a:schemeClr val="tx2"/>
              </a:buClr>
              <a:buFont typeface="Wingdings" panose="05000000000000000000" pitchFamily="2" charset="2"/>
              <a:buChar char="§"/>
            </a:pPr>
            <a:r>
              <a:rPr lang="sk-SK" altLang="cs-CZ" dirty="0" err="1"/>
              <a:t>Trademark</a:t>
            </a:r>
            <a:r>
              <a:rPr lang="sk-SK" altLang="cs-CZ" dirty="0"/>
              <a:t> </a:t>
            </a:r>
            <a:r>
              <a:rPr lang="sk-SK" altLang="cs-CZ" dirty="0" err="1"/>
              <a:t>law</a:t>
            </a:r>
            <a:r>
              <a:rPr lang="sk-SK" altLang="cs-CZ" dirty="0"/>
              <a:t>?</a:t>
            </a:r>
          </a:p>
          <a:p>
            <a:pPr marL="342900" indent="-342900" eaLnBrk="1" hangingPunct="1">
              <a:buClr>
                <a:schemeClr val="tx2"/>
              </a:buClr>
              <a:buFont typeface="Wingdings" panose="05000000000000000000" pitchFamily="2" charset="2"/>
              <a:buChar char="§"/>
            </a:pPr>
            <a:r>
              <a:rPr lang="sk-SK" altLang="cs-CZ" dirty="0" err="1"/>
              <a:t>Geographical</a:t>
            </a:r>
            <a:r>
              <a:rPr lang="sk-SK" altLang="cs-CZ" dirty="0"/>
              <a:t> </a:t>
            </a:r>
            <a:r>
              <a:rPr lang="sk-SK" altLang="cs-CZ" dirty="0" err="1"/>
              <a:t>indications</a:t>
            </a:r>
            <a:r>
              <a:rPr lang="sk-SK" altLang="cs-CZ" dirty="0"/>
              <a:t>?</a:t>
            </a:r>
          </a:p>
          <a:p>
            <a:pPr marL="342900" indent="-342900" eaLnBrk="1" hangingPunct="1">
              <a:buClr>
                <a:schemeClr val="tx2"/>
              </a:buClr>
              <a:buFont typeface="Wingdings" panose="05000000000000000000" pitchFamily="2" charset="2"/>
              <a:buChar char="§"/>
            </a:pPr>
            <a:r>
              <a:rPr lang="sk-SK" altLang="cs-CZ" dirty="0"/>
              <a:t>Commercial </a:t>
            </a:r>
            <a:r>
              <a:rPr lang="sk-SK" altLang="cs-CZ" dirty="0" err="1"/>
              <a:t>name</a:t>
            </a:r>
            <a:r>
              <a:rPr lang="sk-SK" altLang="cs-CZ" dirty="0"/>
              <a:t> (</a:t>
            </a:r>
            <a:r>
              <a:rPr lang="sk-SK" altLang="cs-CZ" dirty="0" err="1"/>
              <a:t>firm</a:t>
            </a:r>
            <a:r>
              <a:rPr lang="sk-SK" altLang="cs-CZ" dirty="0"/>
              <a:t>)?</a:t>
            </a:r>
          </a:p>
          <a:p>
            <a:pPr marL="342900" indent="-342900" eaLnBrk="1" hangingPunct="1">
              <a:buClr>
                <a:schemeClr val="tx2"/>
              </a:buClr>
              <a:buFont typeface="Wingdings" panose="05000000000000000000" pitchFamily="2" charset="2"/>
              <a:buChar char="§"/>
            </a:pPr>
            <a:r>
              <a:rPr lang="sk-SK" altLang="cs-CZ" dirty="0" err="1"/>
              <a:t>Right</a:t>
            </a:r>
            <a:r>
              <a:rPr lang="sk-SK" altLang="cs-CZ" dirty="0"/>
              <a:t> </a:t>
            </a:r>
            <a:r>
              <a:rPr lang="sk-SK" altLang="cs-CZ" dirty="0" err="1"/>
              <a:t>for</a:t>
            </a:r>
            <a:r>
              <a:rPr lang="sk-SK" altLang="cs-CZ" dirty="0"/>
              <a:t> </a:t>
            </a:r>
            <a:r>
              <a:rPr lang="sk-SK" altLang="cs-CZ" dirty="0" err="1"/>
              <a:t>privacy</a:t>
            </a:r>
            <a:r>
              <a:rPr lang="sk-SK" altLang="cs-CZ" dirty="0"/>
              <a:t> (</a:t>
            </a:r>
            <a:r>
              <a:rPr lang="sk-SK" altLang="cs-CZ" dirty="0" err="1"/>
              <a:t>e.g</a:t>
            </a:r>
            <a:r>
              <a:rPr lang="sk-SK" altLang="cs-CZ" dirty="0"/>
              <a:t>. EUHR)?</a:t>
            </a:r>
          </a:p>
          <a:p>
            <a:pPr marL="342900" indent="-342900" eaLnBrk="1" hangingPunct="1">
              <a:buClr>
                <a:schemeClr val="tx2"/>
              </a:buClr>
              <a:buFont typeface="Wingdings" panose="05000000000000000000" pitchFamily="2" charset="2"/>
              <a:buChar char="§"/>
            </a:pPr>
            <a:endParaRPr lang="sk-SK" altLang="cs-CZ" dirty="0"/>
          </a:p>
          <a:p>
            <a:pPr marL="342900" indent="-342900" eaLnBrk="1" hangingPunct="1">
              <a:buClr>
                <a:schemeClr val="tx2"/>
              </a:buClr>
              <a:buFont typeface="Wingdings" panose="05000000000000000000" pitchFamily="2" charset="2"/>
              <a:buChar char="§"/>
            </a:pPr>
            <a:r>
              <a:rPr lang="sk-SK" altLang="cs-CZ" dirty="0"/>
              <a:t>COURT?</a:t>
            </a:r>
          </a:p>
          <a:p>
            <a:pPr marL="342900" indent="-342900" eaLnBrk="1" hangingPunct="1">
              <a:buClr>
                <a:schemeClr val="tx2"/>
              </a:buClr>
              <a:buFont typeface="Wingdings" panose="05000000000000000000" pitchFamily="2" charset="2"/>
              <a:buChar char="§"/>
            </a:pPr>
            <a:r>
              <a:rPr lang="sk-SK" altLang="cs-CZ" dirty="0"/>
              <a:t>ANOTHER MORE SUITABLE SOULUTION?</a:t>
            </a:r>
          </a:p>
          <a:p>
            <a:pPr marL="342900" indent="-342900" eaLnBrk="1" hangingPunct="1">
              <a:buClr>
                <a:schemeClr val="tx2"/>
              </a:buClr>
              <a:buFont typeface="Wingdings" panose="05000000000000000000" pitchFamily="2" charset="2"/>
              <a:buChar char="§"/>
            </a:pPr>
            <a:endParaRPr lang="sk-SK" altLang="cs-CZ" dirty="0"/>
          </a:p>
          <a:p>
            <a:pPr marL="342900" indent="-342900">
              <a:buClr>
                <a:schemeClr val="tx2"/>
              </a:buClr>
              <a:buFont typeface="Wingdings" panose="05000000000000000000" pitchFamily="2" charset="2"/>
              <a:buChar char="§"/>
            </a:pPr>
            <a:r>
              <a:rPr lang="en-GB" altLang="cs-CZ" sz="2800" dirty="0"/>
              <a:t>WHAT WOULD YOU DO?</a:t>
            </a:r>
          </a:p>
        </p:txBody>
      </p:sp>
    </p:spTree>
    <p:extLst>
      <p:ext uri="{BB962C8B-B14F-4D97-AF65-F5344CB8AC3E}">
        <p14:creationId xmlns:p14="http://schemas.microsoft.com/office/powerpoint/2010/main" val="2301922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p:cNvPicPr>
            <a:picLocks noChangeAspect="1"/>
          </p:cNvPicPr>
          <p:nvPr/>
        </p:nvPicPr>
        <p:blipFill rotWithShape="1">
          <a:blip r:embed="rId2">
            <a:extLst>
              <a:ext uri="{28A0092B-C50C-407E-A947-70E740481C1C}">
                <a14:useLocalDpi xmlns:a14="http://schemas.microsoft.com/office/drawing/2010/main" val="0"/>
              </a:ext>
            </a:extLst>
          </a:blip>
          <a:srcRect l="599" t="4996" r="6682" b="5237"/>
          <a:stretch/>
        </p:blipFill>
        <p:spPr>
          <a:xfrm>
            <a:off x="-1584000" y="2124000"/>
            <a:ext cx="5652000" cy="4104000"/>
          </a:xfrm>
          <a:prstGeom prst="rect">
            <a:avLst/>
          </a:prstGeom>
        </p:spPr>
      </p:pic>
      <p:sp>
        <p:nvSpPr>
          <p:cNvPr id="60418" name="Nadpis 1"/>
          <p:cNvSpPr>
            <a:spLocks noGrp="1"/>
          </p:cNvSpPr>
          <p:nvPr>
            <p:ph type="title"/>
          </p:nvPr>
        </p:nvSpPr>
        <p:spPr/>
        <p:txBody>
          <a:bodyPr/>
          <a:lstStyle/>
          <a:p>
            <a:pPr eaLnBrk="1" hangingPunct="1"/>
            <a:r>
              <a:rPr lang="cs-CZ" altLang="cs-CZ"/>
              <a:t>Example</a:t>
            </a:r>
          </a:p>
        </p:txBody>
      </p:sp>
      <p:sp>
        <p:nvSpPr>
          <p:cNvPr id="43011" name="Zástupný symbol pro obsah 2"/>
          <p:cNvSpPr>
            <a:spLocks noGrp="1"/>
          </p:cNvSpPr>
          <p:nvPr>
            <p:ph idx="1"/>
          </p:nvPr>
        </p:nvSpPr>
        <p:spPr>
          <a:xfrm>
            <a:off x="3000375" y="2143125"/>
            <a:ext cx="5757863" cy="4324350"/>
          </a:xfrm>
        </p:spPr>
        <p:txBody>
          <a:bodyPr>
            <a:normAutofit lnSpcReduction="10000"/>
          </a:bodyPr>
          <a:lstStyle/>
          <a:p>
            <a:pPr marL="342900" indent="-342900" eaLnBrk="1" hangingPunct="1">
              <a:buClr>
                <a:schemeClr val="tx2"/>
              </a:buClr>
              <a:buFont typeface="Wingdings" panose="05000000000000000000" pitchFamily="2" charset="2"/>
              <a:buChar char="§"/>
            </a:pPr>
            <a:r>
              <a:rPr lang="en-GB" altLang="cs-CZ" sz="2000" dirty="0"/>
              <a:t>Someone would register the domain microsoft.cz</a:t>
            </a:r>
          </a:p>
          <a:p>
            <a:pPr marL="342900" indent="-342900" eaLnBrk="1" hangingPunct="1">
              <a:buClr>
                <a:schemeClr val="tx2"/>
              </a:buClr>
              <a:buFont typeface="Wingdings" panose="05000000000000000000" pitchFamily="2" charset="2"/>
              <a:buChar char="§"/>
            </a:pPr>
            <a:r>
              <a:rPr lang="en-GB" altLang="cs-CZ" sz="2000" dirty="0"/>
              <a:t>He does not use this domain and offers it for sale for €200 000</a:t>
            </a:r>
          </a:p>
          <a:p>
            <a:pPr marL="342900" indent="-342900" eaLnBrk="1" hangingPunct="1">
              <a:buClr>
                <a:schemeClr val="tx2"/>
              </a:buClr>
              <a:buFont typeface="Wingdings" panose="05000000000000000000" pitchFamily="2" charset="2"/>
              <a:buChar char="§"/>
            </a:pPr>
            <a:endParaRPr lang="en-GB" altLang="cs-CZ" sz="2000" dirty="0"/>
          </a:p>
          <a:p>
            <a:pPr marL="342900" indent="-342900" eaLnBrk="1" hangingPunct="1">
              <a:buClr>
                <a:schemeClr val="tx2"/>
              </a:buClr>
              <a:buFont typeface="Wingdings" panose="05000000000000000000" pitchFamily="2" charset="2"/>
              <a:buChar char="§"/>
            </a:pPr>
            <a:r>
              <a:rPr lang="en-GB" altLang="cs-CZ" sz="2000" dirty="0"/>
              <a:t>Can the trademark owner claim violation of his rights?</a:t>
            </a:r>
          </a:p>
          <a:p>
            <a:pPr marL="342900" indent="-342900" eaLnBrk="1" hangingPunct="1">
              <a:buClr>
                <a:schemeClr val="tx2"/>
              </a:buClr>
              <a:buFont typeface="Wingdings" panose="05000000000000000000" pitchFamily="2" charset="2"/>
              <a:buChar char="§"/>
            </a:pPr>
            <a:r>
              <a:rPr lang="en-GB" altLang="cs-CZ" sz="2000" dirty="0"/>
              <a:t>Can the trademark owner claim transfer of the domain name?</a:t>
            </a:r>
          </a:p>
          <a:p>
            <a:pPr marL="342900" indent="-342900" eaLnBrk="1" hangingPunct="1">
              <a:buClr>
                <a:schemeClr val="tx2"/>
              </a:buClr>
              <a:buFont typeface="Wingdings" panose="05000000000000000000" pitchFamily="2" charset="2"/>
              <a:buChar char="§"/>
            </a:pPr>
            <a:r>
              <a:rPr lang="en-GB" altLang="cs-CZ" sz="2000" dirty="0"/>
              <a:t>What if the owner is based in US, administrator is Czech and squatter Russian?</a:t>
            </a:r>
          </a:p>
        </p:txBody>
      </p:sp>
    </p:spTree>
    <p:extLst>
      <p:ext uri="{BB962C8B-B14F-4D97-AF65-F5344CB8AC3E}">
        <p14:creationId xmlns:p14="http://schemas.microsoft.com/office/powerpoint/2010/main" val="323277556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43011">
                                            <p:txEl>
                                              <p:pRg st="3" end="3"/>
                                            </p:txEl>
                                          </p:spTgt>
                                        </p:tgtEl>
                                        <p:attrNameLst>
                                          <p:attrName>style.visibility</p:attrName>
                                        </p:attrNameLst>
                                      </p:cBhvr>
                                      <p:to>
                                        <p:strVal val="visible"/>
                                      </p:to>
                                    </p:set>
                                    <p:animEffect transition="in" filter="box(in)">
                                      <p:cBhvr>
                                        <p:cTn id="7" dur="500"/>
                                        <p:tgtEl>
                                          <p:spTgt spid="43011">
                                            <p:txEl>
                                              <p:pRg st="3" end="3"/>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43011">
                                            <p:txEl>
                                              <p:pRg st="4" end="4"/>
                                            </p:txEl>
                                          </p:spTgt>
                                        </p:tgtEl>
                                        <p:attrNameLst>
                                          <p:attrName>style.visibility</p:attrName>
                                        </p:attrNameLst>
                                      </p:cBhvr>
                                      <p:to>
                                        <p:strVal val="visible"/>
                                      </p:to>
                                    </p:set>
                                    <p:animEffect transition="in" filter="box(in)">
                                      <p:cBhvr>
                                        <p:cTn id="12" dur="500"/>
                                        <p:tgtEl>
                                          <p:spTgt spid="43011">
                                            <p:txEl>
                                              <p:pRg st="4" end="4"/>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43011">
                                            <p:txEl>
                                              <p:pRg st="5" end="5"/>
                                            </p:txEl>
                                          </p:spTgt>
                                        </p:tgtEl>
                                        <p:attrNameLst>
                                          <p:attrName>style.visibility</p:attrName>
                                        </p:attrNameLst>
                                      </p:cBhvr>
                                      <p:to>
                                        <p:strVal val="visible"/>
                                      </p:to>
                                    </p:set>
                                    <p:animEffect transition="in" filter="box(in)">
                                      <p:cBhvr>
                                        <p:cTn id="17" dur="500"/>
                                        <p:tgtEl>
                                          <p:spTgt spid="430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ákladní">
  <a:themeElements>
    <a:clrScheme name="Základní">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Základní">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Základní">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83AC86D95CB3E448A802B521E235A440" ma:contentTypeVersion="0" ma:contentTypeDescription="Vytvoří nový dokument" ma:contentTypeScope="" ma:versionID="5cf2d8aa68b0428fb749dc5a30b57f32">
  <xsd:schema xmlns:xsd="http://www.w3.org/2001/XMLSchema" xmlns:xs="http://www.w3.org/2001/XMLSchema" xmlns:p="http://schemas.microsoft.com/office/2006/metadata/properties" targetNamespace="http://schemas.microsoft.com/office/2006/metadata/properties" ma:root="true" ma:fieldsID="e5030a4fb49af6ac1945304746faa32a">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ABE475C-47BE-48AB-9464-3098EA55EBD5}">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F9E0F7C2-919F-49EF-B515-76FECC2A5321}">
  <ds:schemaRefs>
    <ds:schemaRef ds:uri="http://schemas.microsoft.com/sharepoint/v3/contenttype/forms"/>
  </ds:schemaRefs>
</ds:datastoreItem>
</file>

<file path=customXml/itemProps3.xml><?xml version="1.0" encoding="utf-8"?>
<ds:datastoreItem xmlns:ds="http://schemas.openxmlformats.org/officeDocument/2006/customXml" ds:itemID="{79C6B8B8-8DDC-45C2-862D-95FCCFF70EB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Essential</Template>
  <TotalTime>1434</TotalTime>
  <Words>1476</Words>
  <Application>Microsoft Office PowerPoint</Application>
  <PresentationFormat>Předvádění na obrazovce (4:3)</PresentationFormat>
  <Paragraphs>197</Paragraphs>
  <Slides>43</Slides>
  <Notes>5</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43</vt:i4>
      </vt:variant>
    </vt:vector>
  </HeadingPairs>
  <TitlesOfParts>
    <vt:vector size="50" baseType="lpstr">
      <vt:lpstr>Arial</vt:lpstr>
      <vt:lpstr>Arial Black</vt:lpstr>
      <vt:lpstr>Calibri</vt:lpstr>
      <vt:lpstr>Georgia</vt:lpstr>
      <vt:lpstr>Times New Roman</vt:lpstr>
      <vt:lpstr>Wingdings</vt:lpstr>
      <vt:lpstr>Základní</vt:lpstr>
      <vt:lpstr>Prezentace aplikace PowerPoint</vt:lpstr>
      <vt:lpstr>Prezentace aplikace PowerPoint</vt:lpstr>
      <vt:lpstr>MAIn principle</vt:lpstr>
      <vt:lpstr>The Structure</vt:lpstr>
      <vt:lpstr>New GTLDS</vt:lpstr>
      <vt:lpstr>Sqautters allowed?</vt:lpstr>
      <vt:lpstr>Sqautters allowed? NO!</vt:lpstr>
      <vt:lpstr>How to be legally protected from Cybersquatters?</vt:lpstr>
      <vt:lpstr>Example</vt:lpstr>
      <vt:lpstr>Prezentace aplikace PowerPoint</vt:lpstr>
      <vt:lpstr>Prezentace aplikace PowerPoint</vt:lpstr>
      <vt:lpstr>Alternative dispute resolution</vt:lpstr>
      <vt:lpstr>What is ADR?</vt:lpstr>
      <vt:lpstr>ADR</vt:lpstr>
      <vt:lpstr>ADR</vt:lpstr>
      <vt:lpstr>ADR is old </vt:lpstr>
      <vt:lpstr>Reasons?</vt:lpstr>
      <vt:lpstr>Reasons!</vt:lpstr>
      <vt:lpstr>The rules - TLDs</vt:lpstr>
      <vt:lpstr>ODR IN GENERAL not only domain names but all kinds of disputes</vt:lpstr>
      <vt:lpstr>Prezentace aplikace PowerPoint</vt:lpstr>
      <vt:lpstr>Prezentace aplikace PowerPoint</vt:lpstr>
      <vt:lpstr>What is ODR?</vt:lpstr>
      <vt:lpstr>Prezentace aplikace PowerPoint</vt:lpstr>
      <vt:lpstr>Prezentace aplikace PowerPoint</vt:lpstr>
      <vt:lpstr>Prezentace aplikace PowerPoint</vt:lpstr>
      <vt:lpstr>Back to UDRP</vt:lpstr>
      <vt:lpstr>The rules - ccTLDs</vt:lpstr>
      <vt:lpstr>The rules - .EU</vt:lpstr>
      <vt:lpstr>The rules - .EU</vt:lpstr>
      <vt:lpstr>Legal Framework in EU</vt:lpstr>
      <vt:lpstr>Domains .eu</vt:lpstr>
      <vt:lpstr>Authorised users</vt:lpstr>
      <vt:lpstr>Domain name disputes in .eu</vt:lpstr>
      <vt:lpstr>Disputes against speculators </vt:lpstr>
      <vt:lpstr>Legitimate interest X Bad Faith</vt:lpstr>
      <vt:lpstr>Domain name disputes  .CZ</vt:lpstr>
      <vt:lpstr>Legal background</vt:lpstr>
      <vt:lpstr>ANNEX 3: RULES FOR ALTERNATIVE DISPUTE RESOLUTION (Article 3)</vt:lpstr>
      <vt:lpstr>Czech court decisions</vt:lpstr>
      <vt:lpstr>Prezentace aplikace PowerPoint</vt:lpstr>
      <vt:lpstr>UDRP vs National solution or .eu?</vt:lpstr>
      <vt:lpstr>Thank you for your attention!</vt:lpstr>
    </vt:vector>
  </TitlesOfParts>
  <Company>UVT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Autorskoprávní rámec pro jednotný trh</dc:title>
  <dc:creator>Pavel Loutocký</dc:creator>
  <cp:lastModifiedBy>Pavel Loutocký</cp:lastModifiedBy>
  <cp:revision>92</cp:revision>
  <dcterms:created xsi:type="dcterms:W3CDTF">2012-09-20T07:56:23Z</dcterms:created>
  <dcterms:modified xsi:type="dcterms:W3CDTF">2022-03-16T14:17:01Z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0x01010083AC86D95CB3E448A802B521E235A440</vt:lpwstr>
  </property>
</Properties>
</file>