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64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63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oslav Benák" initials="JB" lastIdx="1" clrIdx="0">
    <p:extLst>
      <p:ext uri="{19B8F6BF-5375-455C-9EA6-DF929625EA0E}">
        <p15:presenceInfo xmlns:p15="http://schemas.microsoft.com/office/powerpoint/2012/main" userId="S-1-5-21-3861062818-2910306665-2748656904-19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 smtClean="0"/>
              <a:t>Jaroslav Benák – Jaroslav.benak@law.muni.cz 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dirty="0" smtClean="0"/>
              <a:t>Za pět minut dvanáct … </a:t>
            </a: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obsahové stránky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Neobsahuje text zbytečné pasáže či slova?</a:t>
            </a:r>
          </a:p>
          <a:p>
            <a:endParaRPr lang="cs-CZ" dirty="0"/>
          </a:p>
          <a:p>
            <a:r>
              <a:rPr lang="cs-CZ" dirty="0" smtClean="0"/>
              <a:t>Nejsou v závěru nové informace či myšlenky?</a:t>
            </a:r>
          </a:p>
          <a:p>
            <a:endParaRPr lang="cs-CZ" dirty="0"/>
          </a:p>
          <a:p>
            <a:r>
              <a:rPr lang="cs-CZ" dirty="0" smtClean="0"/>
              <a:t>Odpovídá práce na otázky formulované v úvodu?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424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1026" name="Picture 2" descr="http://en.hdyo.org/assets/ask-question-1-ff9bc6fa5eaa0d7667ae7a5a4c61330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94" y="0"/>
            <a:ext cx="8363446" cy="6151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36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rázek 6"/>
          <p:cNvSpPr>
            <a:spLocks noGrp="1"/>
          </p:cNvSpPr>
          <p:nvPr>
            <p:ph type="pic" idx="1"/>
          </p:nvPr>
        </p:nvSpPr>
        <p:spPr/>
      </p:sp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851614" y="5514919"/>
            <a:ext cx="7057945" cy="475621"/>
          </a:xfrm>
        </p:spPr>
        <p:txBody>
          <a:bodyPr/>
          <a:lstStyle/>
          <a:p>
            <a:r>
              <a:rPr lang="cs-CZ" dirty="0" smtClean="0"/>
              <a:t>Zdroj</a:t>
            </a:r>
            <a:r>
              <a:rPr lang="cs-CZ" dirty="0"/>
              <a:t>: https://</a:t>
            </a:r>
            <a:r>
              <a:rPr lang="cs-CZ" dirty="0" smtClean="0"/>
              <a:t>www.puzzle-puzzle.cz/ImgZbozi/Maxi/m-hasicsky-sbor-xxl-6617.jpg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9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1615" y="1102955"/>
            <a:ext cx="6341665" cy="4267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8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posudku SVOČ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Hodnocení tématu z hlediska jeho aktuálnosti, praktické použitelnosti </a:t>
            </a:r>
            <a:endParaRPr lang="cs-CZ" dirty="0"/>
          </a:p>
          <a:p>
            <a:r>
              <a:rPr lang="cs-CZ" dirty="0"/>
              <a:t>Hodnocení pojetí práce (systematika, logická stavba, použité metody, prameny)</a:t>
            </a:r>
            <a:endParaRPr lang="cs-CZ" dirty="0"/>
          </a:p>
          <a:p>
            <a:r>
              <a:rPr lang="cs-CZ" dirty="0"/>
              <a:t>Hodnocení formální stránky práce (jazyková úroveň, přehlednost, grafická úprava a technické zvládnutí textu) </a:t>
            </a:r>
            <a:endParaRPr lang="cs-CZ" dirty="0" smtClean="0"/>
          </a:p>
          <a:p>
            <a:r>
              <a:rPr lang="cs-CZ" dirty="0" smtClean="0"/>
              <a:t>Hodnocení </a:t>
            </a:r>
            <a:r>
              <a:rPr lang="cs-CZ" dirty="0"/>
              <a:t>obsahové (věcné připomínky k </a:t>
            </a:r>
            <a:r>
              <a:rPr lang="cs-CZ" dirty="0" smtClean="0"/>
              <a:t>textu)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770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tématu z hlediska jeho aktuálnosti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Téma je aktuální, protože se o něm hodně píše.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vs.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Téma je aktuální, protože o něm zatím nikdo nepsal.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31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pojetí práce – struktura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Mají kapitoly logické pořadí?</a:t>
            </a:r>
          </a:p>
          <a:p>
            <a:endParaRPr lang="cs-CZ" dirty="0"/>
          </a:p>
          <a:p>
            <a:r>
              <a:rPr lang="cs-CZ" dirty="0" smtClean="0"/>
              <a:t>Přispívá kapitola k naplnění cíle práce?</a:t>
            </a:r>
          </a:p>
          <a:p>
            <a:endParaRPr lang="cs-CZ" dirty="0"/>
          </a:p>
          <a:p>
            <a:r>
              <a:rPr lang="cs-CZ" dirty="0" smtClean="0"/>
              <a:t>Poskytuje text práce oporu pro tvrzení v závěru?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321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pojetí práce - metodologie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Jaké metody práce používá? Proč jsou vhodné?</a:t>
            </a:r>
          </a:p>
          <a:p>
            <a:endParaRPr lang="cs-CZ" dirty="0"/>
          </a:p>
          <a:p>
            <a:pPr algn="just"/>
            <a:r>
              <a:rPr lang="cs-CZ" dirty="0" smtClean="0"/>
              <a:t>Jak byly vybrány zkoumané případy? (judikáty, země, …)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Jsou závěry práce zobecnitelné? Pro jaké případy?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3874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formální stránky práce – citační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vše podle směrnice?</a:t>
            </a:r>
          </a:p>
          <a:p>
            <a:endParaRPr lang="cs-CZ" dirty="0" smtClean="0"/>
          </a:p>
          <a:p>
            <a:r>
              <a:rPr lang="cs-CZ" dirty="0" smtClean="0"/>
              <a:t>Odkazovat na čísla stran, ne na knížku jako celek.</a:t>
            </a:r>
          </a:p>
          <a:p>
            <a:endParaRPr lang="cs-CZ" dirty="0" smtClean="0"/>
          </a:p>
          <a:p>
            <a:r>
              <a:rPr lang="cs-CZ" dirty="0" smtClean="0"/>
              <a:t>Je seznam zdrojů úplný? Jsou všechny zdroje ze seznamu obsaženy v poznámkách pod čarou?</a:t>
            </a:r>
          </a:p>
          <a:p>
            <a:endParaRPr lang="cs-CZ" dirty="0"/>
          </a:p>
          <a:p>
            <a:r>
              <a:rPr lang="cs-CZ" dirty="0" smtClean="0"/>
              <a:t>Je seznam zdrojů seřazen? Právní předpisy se neřadí abecedně.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3543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formální stránky práce – boj s </a:t>
            </a:r>
            <a:r>
              <a:rPr lang="cs-CZ" dirty="0" err="1" smtClean="0"/>
              <a:t>wordem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Používat pro formátování styly.</a:t>
            </a:r>
          </a:p>
          <a:p>
            <a:endParaRPr lang="cs-CZ" dirty="0" smtClean="0"/>
          </a:p>
          <a:p>
            <a:r>
              <a:rPr lang="cs-CZ" dirty="0" smtClean="0"/>
              <a:t>Automatický obsah – je potřeba ho na konci aktualizovat.</a:t>
            </a:r>
          </a:p>
          <a:p>
            <a:endParaRPr lang="cs-CZ" dirty="0"/>
          </a:p>
          <a:p>
            <a:r>
              <a:rPr lang="cs-CZ" dirty="0" smtClean="0"/>
              <a:t>Sjednotit formátování. Pozor zejména na kopírování bibliografických záznamů („citací“).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61275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formální stránky práce – </a:t>
            </a:r>
            <a:r>
              <a:rPr lang="cs-CZ" dirty="0" smtClean="0"/>
              <a:t>časté chyby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Eliška Wagnerová, Ladislav Vyhnánek, </a:t>
            </a:r>
            <a:r>
              <a:rPr lang="cs-CZ" dirty="0" err="1" smtClean="0"/>
              <a:t>Ljubomír</a:t>
            </a:r>
            <a:r>
              <a:rPr lang="cs-CZ" dirty="0" smtClean="0"/>
              <a:t> Drápal</a:t>
            </a:r>
          </a:p>
          <a:p>
            <a:endParaRPr lang="cs-CZ" dirty="0" smtClean="0"/>
          </a:p>
          <a:p>
            <a:r>
              <a:rPr lang="cs-CZ" dirty="0" smtClean="0"/>
              <a:t>„Soudy pochybily.“</a:t>
            </a:r>
          </a:p>
          <a:p>
            <a:endParaRPr lang="cs-CZ" dirty="0"/>
          </a:p>
          <a:p>
            <a:r>
              <a:rPr lang="cs-CZ" dirty="0" smtClean="0"/>
              <a:t>„Viz“</a:t>
            </a:r>
          </a:p>
          <a:p>
            <a:endParaRPr lang="cs-CZ" dirty="0"/>
          </a:p>
          <a:p>
            <a:r>
              <a:rPr lang="cs-CZ" dirty="0" smtClean="0"/>
              <a:t>Nepoužívat akademické tituly, pokud jimi nechci něco vyjádřit.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41980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511</TotalTime>
  <Words>382</Words>
  <Application>Microsoft Office PowerPoint</Application>
  <PresentationFormat>Předvádění na obrazovce 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Za pět minut dvanáct … </vt:lpstr>
      <vt:lpstr>Prezentace aplikace PowerPoint</vt:lpstr>
      <vt:lpstr>Struktura posudku SVOČ</vt:lpstr>
      <vt:lpstr>Hodnocení tématu z hlediska jeho aktuálnosti</vt:lpstr>
      <vt:lpstr>Hodnocení pojetí práce – struktura textu</vt:lpstr>
      <vt:lpstr>Hodnocení pojetí práce - metodologie</vt:lpstr>
      <vt:lpstr>Hodnocení formální stránky práce – citační norma</vt:lpstr>
      <vt:lpstr>Hodnocení formální stránky práce – boj s wordem</vt:lpstr>
      <vt:lpstr>Hodnocení formální stránky práce – časté chyby</vt:lpstr>
      <vt:lpstr>Hodnocení obsahové stránky práce</vt:lpstr>
      <vt:lpstr>Prezentace aplikace PowerPoint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Změny v oblasti odměňování na PrF MU</dc:title>
  <dc:creator>Jaroslav Benák</dc:creator>
  <cp:lastModifiedBy>Jaroslav Benák</cp:lastModifiedBy>
  <cp:revision>18</cp:revision>
  <cp:lastPrinted>1601-01-01T00:00:00Z</cp:lastPrinted>
  <dcterms:created xsi:type="dcterms:W3CDTF">2016-04-20T08:21:37Z</dcterms:created>
  <dcterms:modified xsi:type="dcterms:W3CDTF">2017-03-09T18:22:17Z</dcterms:modified>
</cp:coreProperties>
</file>