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97" r:id="rId6"/>
    <p:sldId id="284" r:id="rId7"/>
    <p:sldId id="269" r:id="rId8"/>
    <p:sldId id="281" r:id="rId9"/>
    <p:sldId id="282" r:id="rId10"/>
    <p:sldId id="283" r:id="rId11"/>
    <p:sldId id="262" r:id="rId12"/>
    <p:sldId id="298" r:id="rId13"/>
    <p:sldId id="260" r:id="rId14"/>
    <p:sldId id="290" r:id="rId15"/>
    <p:sldId id="261" r:id="rId16"/>
    <p:sldId id="272" r:id="rId17"/>
    <p:sldId id="264" r:id="rId18"/>
    <p:sldId id="271" r:id="rId19"/>
    <p:sldId id="277" r:id="rId20"/>
    <p:sldId id="289" r:id="rId21"/>
    <p:sldId id="273" r:id="rId22"/>
    <p:sldId id="270" r:id="rId23"/>
    <p:sldId id="258" r:id="rId24"/>
    <p:sldId id="291" r:id="rId25"/>
    <p:sldId id="299" r:id="rId26"/>
    <p:sldId id="286" r:id="rId27"/>
    <p:sldId id="259" r:id="rId28"/>
    <p:sldId id="263" r:id="rId29"/>
    <p:sldId id="265" r:id="rId30"/>
    <p:sldId id="275" r:id="rId31"/>
    <p:sldId id="285" r:id="rId32"/>
    <p:sldId id="278" r:id="rId33"/>
    <p:sldId id="276" r:id="rId34"/>
    <p:sldId id="293" r:id="rId35"/>
    <p:sldId id="294" r:id="rId36"/>
    <p:sldId id="295" r:id="rId37"/>
    <p:sldId id="292" r:id="rId38"/>
    <p:sldId id="296" r:id="rId39"/>
    <p:sldId id="274" r:id="rId40"/>
    <p:sldId id="267" r:id="rId41"/>
    <p:sldId id="300" r:id="rId42"/>
    <p:sldId id="268" r:id="rId43"/>
    <p:sldId id="279" r:id="rId44"/>
    <p:sldId id="280" r:id="rId45"/>
    <p:sldId id="287" r:id="rId46"/>
    <p:sldId id="288" r:id="rId4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ip Křepelka" userId="f472ea84-e261-4e9f-9b2e-48f877ab528f" providerId="ADAL" clId="{3DB8F46F-B187-49DB-86E4-99A736AF5CD6}"/>
    <pc:docChg chg="addSld">
      <pc:chgData name="Filip Křepelka" userId="f472ea84-e261-4e9f-9b2e-48f877ab528f" providerId="ADAL" clId="{3DB8F46F-B187-49DB-86E4-99A736AF5CD6}" dt="2023-09-04T12:13:41.744" v="0" actId="680"/>
      <pc:docMkLst>
        <pc:docMk/>
      </pc:docMkLst>
      <pc:sldChg chg="new">
        <pc:chgData name="Filip Křepelka" userId="f472ea84-e261-4e9f-9b2e-48f877ab528f" providerId="ADAL" clId="{3DB8F46F-B187-49DB-86E4-99A736AF5CD6}" dt="2023-09-04T12:13:41.744" v="0" actId="680"/>
        <pc:sldMkLst>
          <pc:docMk/>
          <pc:sldMk cId="2564365198" sldId="297"/>
        </pc:sldMkLst>
      </pc:sldChg>
    </pc:docChg>
  </pc:docChgLst>
  <pc:docChgLst>
    <pc:chgData name="Filip Křepelka" userId="f472ea84-e261-4e9f-9b2e-48f877ab528f" providerId="ADAL" clId="{924F5A5C-2748-4298-8260-D135FE16B4D2}"/>
    <pc:docChg chg="custSel addSld delSld modSld">
      <pc:chgData name="Filip Křepelka" userId="f472ea84-e261-4e9f-9b2e-48f877ab528f" providerId="ADAL" clId="{924F5A5C-2748-4298-8260-D135FE16B4D2}" dt="2023-11-03T09:28:55.351" v="4824" actId="20577"/>
      <pc:docMkLst>
        <pc:docMk/>
      </pc:docMkLst>
      <pc:sldChg chg="modSp mod">
        <pc:chgData name="Filip Křepelka" userId="f472ea84-e261-4e9f-9b2e-48f877ab528f" providerId="ADAL" clId="{924F5A5C-2748-4298-8260-D135FE16B4D2}" dt="2023-11-03T08:18:12.659" v="3322" actId="20577"/>
        <pc:sldMkLst>
          <pc:docMk/>
          <pc:sldMk cId="2603975059" sldId="257"/>
        </pc:sldMkLst>
        <pc:spChg chg="mod">
          <ac:chgData name="Filip Křepelka" userId="f472ea84-e261-4e9f-9b2e-48f877ab528f" providerId="ADAL" clId="{924F5A5C-2748-4298-8260-D135FE16B4D2}" dt="2023-11-03T08:18:12.659" v="3322" actId="20577"/>
          <ac:spMkLst>
            <pc:docMk/>
            <pc:sldMk cId="2603975059" sldId="257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924F5A5C-2748-4298-8260-D135FE16B4D2}" dt="2023-11-03T09:11:08.671" v="3624" actId="20577"/>
        <pc:sldMkLst>
          <pc:docMk/>
          <pc:sldMk cId="82253993" sldId="260"/>
        </pc:sldMkLst>
        <pc:spChg chg="mod">
          <ac:chgData name="Filip Křepelka" userId="f472ea84-e261-4e9f-9b2e-48f877ab528f" providerId="ADAL" clId="{924F5A5C-2748-4298-8260-D135FE16B4D2}" dt="2023-11-03T09:11:08.671" v="3624" actId="20577"/>
          <ac:spMkLst>
            <pc:docMk/>
            <pc:sldMk cId="82253993" sldId="260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924F5A5C-2748-4298-8260-D135FE16B4D2}" dt="2023-11-02T14:46:27.068" v="2" actId="2696"/>
        <pc:sldMkLst>
          <pc:docMk/>
          <pc:sldMk cId="1662142384" sldId="262"/>
        </pc:sldMkLst>
      </pc:sldChg>
      <pc:sldChg chg="modSp add mod">
        <pc:chgData name="Filip Křepelka" userId="f472ea84-e261-4e9f-9b2e-48f877ab528f" providerId="ADAL" clId="{924F5A5C-2748-4298-8260-D135FE16B4D2}" dt="2023-11-03T08:29:48.746" v="3470" actId="20577"/>
        <pc:sldMkLst>
          <pc:docMk/>
          <pc:sldMk cId="1807917304" sldId="262"/>
        </pc:sldMkLst>
        <pc:spChg chg="mod">
          <ac:chgData name="Filip Křepelka" userId="f472ea84-e261-4e9f-9b2e-48f877ab528f" providerId="ADAL" clId="{924F5A5C-2748-4298-8260-D135FE16B4D2}" dt="2023-11-02T14:49:35.047" v="486" actId="20577"/>
          <ac:spMkLst>
            <pc:docMk/>
            <pc:sldMk cId="1807917304" sldId="262"/>
            <ac:spMk id="2" creationId="{00000000-0000-0000-0000-000000000000}"/>
          </ac:spMkLst>
        </pc:spChg>
        <pc:spChg chg="mod">
          <ac:chgData name="Filip Křepelka" userId="f472ea84-e261-4e9f-9b2e-48f877ab528f" providerId="ADAL" clId="{924F5A5C-2748-4298-8260-D135FE16B4D2}" dt="2023-11-03T08:29:48.746" v="3470" actId="20577"/>
          <ac:spMkLst>
            <pc:docMk/>
            <pc:sldMk cId="1807917304" sldId="262"/>
            <ac:spMk id="3" creationId="{00000000-0000-0000-0000-000000000000}"/>
          </ac:spMkLst>
        </pc:spChg>
      </pc:sldChg>
      <pc:sldChg chg="add del">
        <pc:chgData name="Filip Křepelka" userId="f472ea84-e261-4e9f-9b2e-48f877ab528f" providerId="ADAL" clId="{924F5A5C-2748-4298-8260-D135FE16B4D2}" dt="2023-11-02T14:48:36.034" v="246" actId="2696"/>
        <pc:sldMkLst>
          <pc:docMk/>
          <pc:sldMk cId="2104889504" sldId="262"/>
        </pc:sldMkLst>
      </pc:sldChg>
      <pc:sldChg chg="add">
        <pc:chgData name="Filip Křepelka" userId="f472ea84-e261-4e9f-9b2e-48f877ab528f" providerId="ADAL" clId="{924F5A5C-2748-4298-8260-D135FE16B4D2}" dt="2023-11-02T15:10:26.054" v="1776"/>
        <pc:sldMkLst>
          <pc:docMk/>
          <pc:sldMk cId="1386144955" sldId="264"/>
        </pc:sldMkLst>
      </pc:sldChg>
      <pc:sldChg chg="del">
        <pc:chgData name="Filip Křepelka" userId="f472ea84-e261-4e9f-9b2e-48f877ab528f" providerId="ADAL" clId="{924F5A5C-2748-4298-8260-D135FE16B4D2}" dt="2023-11-02T15:10:18.775" v="1775" actId="2696"/>
        <pc:sldMkLst>
          <pc:docMk/>
          <pc:sldMk cId="2539012666" sldId="264"/>
        </pc:sldMkLst>
      </pc:sldChg>
      <pc:sldChg chg="modSp mod">
        <pc:chgData name="Filip Křepelka" userId="f472ea84-e261-4e9f-9b2e-48f877ab528f" providerId="ADAL" clId="{924F5A5C-2748-4298-8260-D135FE16B4D2}" dt="2023-11-03T09:27:18.810" v="4510" actId="27636"/>
        <pc:sldMkLst>
          <pc:docMk/>
          <pc:sldMk cId="1551700063" sldId="267"/>
        </pc:sldMkLst>
        <pc:spChg chg="mod">
          <ac:chgData name="Filip Křepelka" userId="f472ea84-e261-4e9f-9b2e-48f877ab528f" providerId="ADAL" clId="{924F5A5C-2748-4298-8260-D135FE16B4D2}" dt="2023-11-03T09:27:18.810" v="4510" actId="27636"/>
          <ac:spMkLst>
            <pc:docMk/>
            <pc:sldMk cId="1551700063" sldId="267"/>
            <ac:spMk id="3" creationId="{00000000-0000-0000-0000-000000000000}"/>
          </ac:spMkLst>
        </pc:spChg>
      </pc:sldChg>
      <pc:sldChg chg="del">
        <pc:chgData name="Filip Křepelka" userId="f472ea84-e261-4e9f-9b2e-48f877ab528f" providerId="ADAL" clId="{924F5A5C-2748-4298-8260-D135FE16B4D2}" dt="2023-11-02T14:46:07.846" v="0" actId="2696"/>
        <pc:sldMkLst>
          <pc:docMk/>
          <pc:sldMk cId="1258143248" sldId="269"/>
        </pc:sldMkLst>
      </pc:sldChg>
      <pc:sldChg chg="modSp add mod">
        <pc:chgData name="Filip Křepelka" userId="f472ea84-e261-4e9f-9b2e-48f877ab528f" providerId="ADAL" clId="{924F5A5C-2748-4298-8260-D135FE16B4D2}" dt="2023-11-02T15:01:43.198" v="1405" actId="20577"/>
        <pc:sldMkLst>
          <pc:docMk/>
          <pc:sldMk cId="3118678689" sldId="269"/>
        </pc:sldMkLst>
        <pc:spChg chg="mod">
          <ac:chgData name="Filip Křepelka" userId="f472ea84-e261-4e9f-9b2e-48f877ab528f" providerId="ADAL" clId="{924F5A5C-2748-4298-8260-D135FE16B4D2}" dt="2023-11-02T15:01:43.198" v="1405" actId="20577"/>
          <ac:spMkLst>
            <pc:docMk/>
            <pc:sldMk cId="3118678689" sldId="269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924F5A5C-2748-4298-8260-D135FE16B4D2}" dt="2023-11-03T09:18:50.670" v="3810" actId="20577"/>
        <pc:sldMkLst>
          <pc:docMk/>
          <pc:sldMk cId="1316658356" sldId="270"/>
        </pc:sldMkLst>
        <pc:spChg chg="mod">
          <ac:chgData name="Filip Křepelka" userId="f472ea84-e261-4e9f-9b2e-48f877ab528f" providerId="ADAL" clId="{924F5A5C-2748-4298-8260-D135FE16B4D2}" dt="2023-11-03T09:18:50.670" v="3810" actId="20577"/>
          <ac:spMkLst>
            <pc:docMk/>
            <pc:sldMk cId="1316658356" sldId="270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924F5A5C-2748-4298-8260-D135FE16B4D2}" dt="2023-11-02T15:02:28.959" v="1493" actId="20577"/>
        <pc:sldMkLst>
          <pc:docMk/>
          <pc:sldMk cId="2802826069" sldId="271"/>
        </pc:sldMkLst>
        <pc:spChg chg="mod">
          <ac:chgData name="Filip Křepelka" userId="f472ea84-e261-4e9f-9b2e-48f877ab528f" providerId="ADAL" clId="{924F5A5C-2748-4298-8260-D135FE16B4D2}" dt="2023-11-02T15:02:28.959" v="1493" actId="20577"/>
          <ac:spMkLst>
            <pc:docMk/>
            <pc:sldMk cId="2802826069" sldId="271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924F5A5C-2748-4298-8260-D135FE16B4D2}" dt="2023-11-02T15:09:39.887" v="1774" actId="20577"/>
        <pc:sldMkLst>
          <pc:docMk/>
          <pc:sldMk cId="1471613140" sldId="272"/>
        </pc:sldMkLst>
        <pc:spChg chg="mod">
          <ac:chgData name="Filip Křepelka" userId="f472ea84-e261-4e9f-9b2e-48f877ab528f" providerId="ADAL" clId="{924F5A5C-2748-4298-8260-D135FE16B4D2}" dt="2023-11-02T15:09:04.104" v="1651" actId="20577"/>
          <ac:spMkLst>
            <pc:docMk/>
            <pc:sldMk cId="1471613140" sldId="272"/>
            <ac:spMk id="2" creationId="{00000000-0000-0000-0000-000000000000}"/>
          </ac:spMkLst>
        </pc:spChg>
        <pc:spChg chg="mod">
          <ac:chgData name="Filip Křepelka" userId="f472ea84-e261-4e9f-9b2e-48f877ab528f" providerId="ADAL" clId="{924F5A5C-2748-4298-8260-D135FE16B4D2}" dt="2023-11-02T15:09:39.887" v="1774" actId="20577"/>
          <ac:spMkLst>
            <pc:docMk/>
            <pc:sldMk cId="1471613140" sldId="272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924F5A5C-2748-4298-8260-D135FE16B4D2}" dt="2023-11-03T09:26:58.138" v="4505" actId="20577"/>
        <pc:sldMkLst>
          <pc:docMk/>
          <pc:sldMk cId="3794733487" sldId="274"/>
        </pc:sldMkLst>
        <pc:spChg chg="mod">
          <ac:chgData name="Filip Křepelka" userId="f472ea84-e261-4e9f-9b2e-48f877ab528f" providerId="ADAL" clId="{924F5A5C-2748-4298-8260-D135FE16B4D2}" dt="2023-11-03T09:26:58.138" v="4505" actId="20577"/>
          <ac:spMkLst>
            <pc:docMk/>
            <pc:sldMk cId="3794733487" sldId="274"/>
            <ac:spMk id="3" creationId="{F0B8A315-098C-411C-8621-8C69EC84719D}"/>
          </ac:spMkLst>
        </pc:spChg>
      </pc:sldChg>
      <pc:sldChg chg="modSp mod">
        <pc:chgData name="Filip Křepelka" userId="f472ea84-e261-4e9f-9b2e-48f877ab528f" providerId="ADAL" clId="{924F5A5C-2748-4298-8260-D135FE16B4D2}" dt="2023-11-03T09:23:21.510" v="4434" actId="20577"/>
        <pc:sldMkLst>
          <pc:docMk/>
          <pc:sldMk cId="346955992" sldId="276"/>
        </pc:sldMkLst>
        <pc:spChg chg="mod">
          <ac:chgData name="Filip Křepelka" userId="f472ea84-e261-4e9f-9b2e-48f877ab528f" providerId="ADAL" clId="{924F5A5C-2748-4298-8260-D135FE16B4D2}" dt="2023-11-03T09:23:21.510" v="4434" actId="20577"/>
          <ac:spMkLst>
            <pc:docMk/>
            <pc:sldMk cId="346955992" sldId="276"/>
            <ac:spMk id="3" creationId="{5DCC141A-4520-435F-825D-D3CDA9A244B6}"/>
          </ac:spMkLst>
        </pc:spChg>
      </pc:sldChg>
      <pc:sldChg chg="modSp mod">
        <pc:chgData name="Filip Křepelka" userId="f472ea84-e261-4e9f-9b2e-48f877ab528f" providerId="ADAL" clId="{924F5A5C-2748-4298-8260-D135FE16B4D2}" dt="2023-11-03T09:22:31.167" v="4329" actId="20577"/>
        <pc:sldMkLst>
          <pc:docMk/>
          <pc:sldMk cId="2934687548" sldId="278"/>
        </pc:sldMkLst>
        <pc:spChg chg="mod">
          <ac:chgData name="Filip Křepelka" userId="f472ea84-e261-4e9f-9b2e-48f877ab528f" providerId="ADAL" clId="{924F5A5C-2748-4298-8260-D135FE16B4D2}" dt="2023-11-03T09:21:48.077" v="4245" actId="20577"/>
          <ac:spMkLst>
            <pc:docMk/>
            <pc:sldMk cId="2934687548" sldId="278"/>
            <ac:spMk id="2" creationId="{61F1F0F8-5D4D-42FB-8232-F4A3407BE279}"/>
          </ac:spMkLst>
        </pc:spChg>
        <pc:spChg chg="mod">
          <ac:chgData name="Filip Křepelka" userId="f472ea84-e261-4e9f-9b2e-48f877ab528f" providerId="ADAL" clId="{924F5A5C-2748-4298-8260-D135FE16B4D2}" dt="2023-11-03T09:22:31.167" v="4329" actId="20577"/>
          <ac:spMkLst>
            <pc:docMk/>
            <pc:sldMk cId="2934687548" sldId="278"/>
            <ac:spMk id="3" creationId="{9B9A7FA6-A79B-4AC3-A8CD-0224D73D0975}"/>
          </ac:spMkLst>
        </pc:spChg>
      </pc:sldChg>
      <pc:sldChg chg="modSp mod">
        <pc:chgData name="Filip Křepelka" userId="f472ea84-e261-4e9f-9b2e-48f877ab528f" providerId="ADAL" clId="{924F5A5C-2748-4298-8260-D135FE16B4D2}" dt="2023-11-02T15:12:24.752" v="1968" actId="20577"/>
        <pc:sldMkLst>
          <pc:docMk/>
          <pc:sldMk cId="867185651" sldId="279"/>
        </pc:sldMkLst>
        <pc:spChg chg="mod">
          <ac:chgData name="Filip Křepelka" userId="f472ea84-e261-4e9f-9b2e-48f877ab528f" providerId="ADAL" clId="{924F5A5C-2748-4298-8260-D135FE16B4D2}" dt="2023-11-02T15:12:24.752" v="1968" actId="20577"/>
          <ac:spMkLst>
            <pc:docMk/>
            <pc:sldMk cId="867185651" sldId="279"/>
            <ac:spMk id="2" creationId="{2A846BD7-4EE1-4305-86FE-45ADE84788C2}"/>
          </ac:spMkLst>
        </pc:spChg>
      </pc:sldChg>
      <pc:sldChg chg="del">
        <pc:chgData name="Filip Křepelka" userId="f472ea84-e261-4e9f-9b2e-48f877ab528f" providerId="ADAL" clId="{924F5A5C-2748-4298-8260-D135FE16B4D2}" dt="2023-11-02T14:46:07.846" v="0" actId="2696"/>
        <pc:sldMkLst>
          <pc:docMk/>
          <pc:sldMk cId="1262681671" sldId="281"/>
        </pc:sldMkLst>
      </pc:sldChg>
      <pc:sldChg chg="modSp add mod">
        <pc:chgData name="Filip Křepelka" userId="f472ea84-e261-4e9f-9b2e-48f877ab528f" providerId="ADAL" clId="{924F5A5C-2748-4298-8260-D135FE16B4D2}" dt="2023-11-02T15:25:40.485" v="2763" actId="20577"/>
        <pc:sldMkLst>
          <pc:docMk/>
          <pc:sldMk cId="4026367543" sldId="281"/>
        </pc:sldMkLst>
        <pc:spChg chg="mod">
          <ac:chgData name="Filip Křepelka" userId="f472ea84-e261-4e9f-9b2e-48f877ab528f" providerId="ADAL" clId="{924F5A5C-2748-4298-8260-D135FE16B4D2}" dt="2023-11-02T14:52:39.511" v="606" actId="20577"/>
          <ac:spMkLst>
            <pc:docMk/>
            <pc:sldMk cId="4026367543" sldId="281"/>
            <ac:spMk id="2" creationId="{A2AD0E69-30C7-4A77-ABEC-B7A2BBA9DDBF}"/>
          </ac:spMkLst>
        </pc:spChg>
        <pc:spChg chg="mod">
          <ac:chgData name="Filip Křepelka" userId="f472ea84-e261-4e9f-9b2e-48f877ab528f" providerId="ADAL" clId="{924F5A5C-2748-4298-8260-D135FE16B4D2}" dt="2023-11-02T15:25:40.485" v="2763" actId="20577"/>
          <ac:spMkLst>
            <pc:docMk/>
            <pc:sldMk cId="4026367543" sldId="281"/>
            <ac:spMk id="3" creationId="{313F6386-B1B5-4AE9-BB0E-B0C93BFDFF05}"/>
          </ac:spMkLst>
        </pc:spChg>
      </pc:sldChg>
      <pc:sldChg chg="modSp add mod">
        <pc:chgData name="Filip Křepelka" userId="f472ea84-e261-4e9f-9b2e-48f877ab528f" providerId="ADAL" clId="{924F5A5C-2748-4298-8260-D135FE16B4D2}" dt="2023-11-03T08:29:21.126" v="3468" actId="20577"/>
        <pc:sldMkLst>
          <pc:docMk/>
          <pc:sldMk cId="241928826" sldId="282"/>
        </pc:sldMkLst>
        <pc:spChg chg="mod">
          <ac:chgData name="Filip Křepelka" userId="f472ea84-e261-4e9f-9b2e-48f877ab528f" providerId="ADAL" clId="{924F5A5C-2748-4298-8260-D135FE16B4D2}" dt="2023-11-02T15:25:15.253" v="2711" actId="20577"/>
          <ac:spMkLst>
            <pc:docMk/>
            <pc:sldMk cId="241928826" sldId="282"/>
            <ac:spMk id="2" creationId="{11CBA819-BBF8-4926-9666-D28628CF42BA}"/>
          </ac:spMkLst>
        </pc:spChg>
        <pc:spChg chg="mod">
          <ac:chgData name="Filip Křepelka" userId="f472ea84-e261-4e9f-9b2e-48f877ab528f" providerId="ADAL" clId="{924F5A5C-2748-4298-8260-D135FE16B4D2}" dt="2023-11-03T08:29:21.126" v="3468" actId="20577"/>
          <ac:spMkLst>
            <pc:docMk/>
            <pc:sldMk cId="241928826" sldId="282"/>
            <ac:spMk id="3" creationId="{796708D5-386F-44D3-827C-EEFD255A2227}"/>
          </ac:spMkLst>
        </pc:spChg>
      </pc:sldChg>
      <pc:sldChg chg="del">
        <pc:chgData name="Filip Křepelka" userId="f472ea84-e261-4e9f-9b2e-48f877ab528f" providerId="ADAL" clId="{924F5A5C-2748-4298-8260-D135FE16B4D2}" dt="2023-11-02T14:46:07.846" v="0" actId="2696"/>
        <pc:sldMkLst>
          <pc:docMk/>
          <pc:sldMk cId="2004803207" sldId="282"/>
        </pc:sldMkLst>
      </pc:sldChg>
      <pc:sldChg chg="del">
        <pc:chgData name="Filip Křepelka" userId="f472ea84-e261-4e9f-9b2e-48f877ab528f" providerId="ADAL" clId="{924F5A5C-2748-4298-8260-D135FE16B4D2}" dt="2023-11-02T14:46:07.846" v="0" actId="2696"/>
        <pc:sldMkLst>
          <pc:docMk/>
          <pc:sldMk cId="1164624036" sldId="283"/>
        </pc:sldMkLst>
      </pc:sldChg>
      <pc:sldChg chg="modSp add mod">
        <pc:chgData name="Filip Křepelka" userId="f472ea84-e261-4e9f-9b2e-48f877ab528f" providerId="ADAL" clId="{924F5A5C-2748-4298-8260-D135FE16B4D2}" dt="2023-11-02T15:27:24.962" v="3064" actId="20577"/>
        <pc:sldMkLst>
          <pc:docMk/>
          <pc:sldMk cId="2875329219" sldId="283"/>
        </pc:sldMkLst>
        <pc:spChg chg="mod">
          <ac:chgData name="Filip Křepelka" userId="f472ea84-e261-4e9f-9b2e-48f877ab528f" providerId="ADAL" clId="{924F5A5C-2748-4298-8260-D135FE16B4D2}" dt="2023-11-02T15:25:27.402" v="2732" actId="20577"/>
          <ac:spMkLst>
            <pc:docMk/>
            <pc:sldMk cId="2875329219" sldId="283"/>
            <ac:spMk id="2" creationId="{F4582161-A03E-45F5-BA49-D5AA75EFDA49}"/>
          </ac:spMkLst>
        </pc:spChg>
        <pc:spChg chg="mod">
          <ac:chgData name="Filip Křepelka" userId="f472ea84-e261-4e9f-9b2e-48f877ab528f" providerId="ADAL" clId="{924F5A5C-2748-4298-8260-D135FE16B4D2}" dt="2023-11-02T15:27:24.962" v="3064" actId="20577"/>
          <ac:spMkLst>
            <pc:docMk/>
            <pc:sldMk cId="2875329219" sldId="283"/>
            <ac:spMk id="3" creationId="{EFE5E829-BF5E-4F32-B010-AD444D108B9C}"/>
          </ac:spMkLst>
        </pc:spChg>
      </pc:sldChg>
      <pc:sldChg chg="del">
        <pc:chgData name="Filip Křepelka" userId="f472ea84-e261-4e9f-9b2e-48f877ab528f" providerId="ADAL" clId="{924F5A5C-2748-4298-8260-D135FE16B4D2}" dt="2023-11-02T14:46:07.846" v="0" actId="2696"/>
        <pc:sldMkLst>
          <pc:docMk/>
          <pc:sldMk cId="1779820322" sldId="284"/>
        </pc:sldMkLst>
      </pc:sldChg>
      <pc:sldChg chg="modSp add mod">
        <pc:chgData name="Filip Křepelka" userId="f472ea84-e261-4e9f-9b2e-48f877ab528f" providerId="ADAL" clId="{924F5A5C-2748-4298-8260-D135FE16B4D2}" dt="2023-11-02T15:24:59.150" v="2690" actId="20577"/>
        <pc:sldMkLst>
          <pc:docMk/>
          <pc:sldMk cId="2883784892" sldId="284"/>
        </pc:sldMkLst>
        <pc:spChg chg="mod">
          <ac:chgData name="Filip Křepelka" userId="f472ea84-e261-4e9f-9b2e-48f877ab528f" providerId="ADAL" clId="{924F5A5C-2748-4298-8260-D135FE16B4D2}" dt="2023-11-02T15:24:59.150" v="2690" actId="20577"/>
          <ac:spMkLst>
            <pc:docMk/>
            <pc:sldMk cId="2883784892" sldId="284"/>
            <ac:spMk id="2" creationId="{57549B71-A11C-4E94-8B6E-9B8D45462F19}"/>
          </ac:spMkLst>
        </pc:spChg>
      </pc:sldChg>
      <pc:sldChg chg="modSp mod">
        <pc:chgData name="Filip Křepelka" userId="f472ea84-e261-4e9f-9b2e-48f877ab528f" providerId="ADAL" clId="{924F5A5C-2748-4298-8260-D135FE16B4D2}" dt="2023-11-02T15:28:34.858" v="3148" actId="27636"/>
        <pc:sldMkLst>
          <pc:docMk/>
          <pc:sldMk cId="2304474678" sldId="287"/>
        </pc:sldMkLst>
        <pc:spChg chg="mod">
          <ac:chgData name="Filip Křepelka" userId="f472ea84-e261-4e9f-9b2e-48f877ab528f" providerId="ADAL" clId="{924F5A5C-2748-4298-8260-D135FE16B4D2}" dt="2023-11-02T15:28:13.129" v="3137" actId="20577"/>
          <ac:spMkLst>
            <pc:docMk/>
            <pc:sldMk cId="2304474678" sldId="287"/>
            <ac:spMk id="2" creationId="{616C5F99-A175-4232-9090-5E9C203BA50C}"/>
          </ac:spMkLst>
        </pc:spChg>
        <pc:spChg chg="mod">
          <ac:chgData name="Filip Křepelka" userId="f472ea84-e261-4e9f-9b2e-48f877ab528f" providerId="ADAL" clId="{924F5A5C-2748-4298-8260-D135FE16B4D2}" dt="2023-11-02T15:28:34.858" v="3148" actId="27636"/>
          <ac:spMkLst>
            <pc:docMk/>
            <pc:sldMk cId="2304474678" sldId="287"/>
            <ac:spMk id="3" creationId="{DB69A2D6-121F-4660-8398-B6BA452580A8}"/>
          </ac:spMkLst>
        </pc:spChg>
      </pc:sldChg>
      <pc:sldChg chg="modSp mod">
        <pc:chgData name="Filip Křepelka" userId="f472ea84-e261-4e9f-9b2e-48f877ab528f" providerId="ADAL" clId="{924F5A5C-2748-4298-8260-D135FE16B4D2}" dt="2023-11-02T15:29:08.798" v="3207" actId="27636"/>
        <pc:sldMkLst>
          <pc:docMk/>
          <pc:sldMk cId="2051989555" sldId="288"/>
        </pc:sldMkLst>
        <pc:spChg chg="mod">
          <ac:chgData name="Filip Křepelka" userId="f472ea84-e261-4e9f-9b2e-48f877ab528f" providerId="ADAL" clId="{924F5A5C-2748-4298-8260-D135FE16B4D2}" dt="2023-11-02T15:28:26.233" v="3144" actId="20577"/>
          <ac:spMkLst>
            <pc:docMk/>
            <pc:sldMk cId="2051989555" sldId="288"/>
            <ac:spMk id="2" creationId="{0FB446F2-6CD4-48F5-99BC-5E0C7A24CF4A}"/>
          </ac:spMkLst>
        </pc:spChg>
        <pc:spChg chg="mod">
          <ac:chgData name="Filip Křepelka" userId="f472ea84-e261-4e9f-9b2e-48f877ab528f" providerId="ADAL" clId="{924F5A5C-2748-4298-8260-D135FE16B4D2}" dt="2023-11-02T15:29:08.798" v="3207" actId="27636"/>
          <ac:spMkLst>
            <pc:docMk/>
            <pc:sldMk cId="2051989555" sldId="288"/>
            <ac:spMk id="3" creationId="{6C7F3C9A-0311-4C0B-8D5F-24F5B466062C}"/>
          </ac:spMkLst>
        </pc:spChg>
      </pc:sldChg>
      <pc:sldChg chg="modSp mod">
        <pc:chgData name="Filip Křepelka" userId="f472ea84-e261-4e9f-9b2e-48f877ab528f" providerId="ADAL" clId="{924F5A5C-2748-4298-8260-D135FE16B4D2}" dt="2023-11-03T09:19:33.547" v="3849" actId="20577"/>
        <pc:sldMkLst>
          <pc:docMk/>
          <pc:sldMk cId="3822450960" sldId="291"/>
        </pc:sldMkLst>
        <pc:spChg chg="mod">
          <ac:chgData name="Filip Křepelka" userId="f472ea84-e261-4e9f-9b2e-48f877ab528f" providerId="ADAL" clId="{924F5A5C-2748-4298-8260-D135FE16B4D2}" dt="2023-11-03T09:19:33.547" v="3849" actId="20577"/>
          <ac:spMkLst>
            <pc:docMk/>
            <pc:sldMk cId="3822450960" sldId="291"/>
            <ac:spMk id="2" creationId="{8F285B1E-9749-4B22-B970-D0BDAE7A5FD9}"/>
          </ac:spMkLst>
        </pc:spChg>
      </pc:sldChg>
      <pc:sldChg chg="modSp mod">
        <pc:chgData name="Filip Křepelka" userId="f472ea84-e261-4e9f-9b2e-48f877ab528f" providerId="ADAL" clId="{924F5A5C-2748-4298-8260-D135FE16B4D2}" dt="2023-11-02T15:03:20.314" v="1518" actId="20577"/>
        <pc:sldMkLst>
          <pc:docMk/>
          <pc:sldMk cId="3307359095" sldId="292"/>
        </pc:sldMkLst>
        <pc:spChg chg="mod">
          <ac:chgData name="Filip Křepelka" userId="f472ea84-e261-4e9f-9b2e-48f877ab528f" providerId="ADAL" clId="{924F5A5C-2748-4298-8260-D135FE16B4D2}" dt="2023-11-02T15:03:20.314" v="1518" actId="20577"/>
          <ac:spMkLst>
            <pc:docMk/>
            <pc:sldMk cId="3307359095" sldId="292"/>
            <ac:spMk id="2" creationId="{58A1EAF9-F66D-4B99-8507-3C657B2B383E}"/>
          </ac:spMkLst>
        </pc:spChg>
      </pc:sldChg>
      <pc:sldChg chg="modSp mod">
        <pc:chgData name="Filip Křepelka" userId="f472ea84-e261-4e9f-9b2e-48f877ab528f" providerId="ADAL" clId="{924F5A5C-2748-4298-8260-D135FE16B4D2}" dt="2023-11-03T09:24:15" v="4474" actId="20577"/>
        <pc:sldMkLst>
          <pc:docMk/>
          <pc:sldMk cId="4104840150" sldId="296"/>
        </pc:sldMkLst>
        <pc:spChg chg="mod">
          <ac:chgData name="Filip Křepelka" userId="f472ea84-e261-4e9f-9b2e-48f877ab528f" providerId="ADAL" clId="{924F5A5C-2748-4298-8260-D135FE16B4D2}" dt="2023-11-03T09:24:15" v="4474" actId="20577"/>
          <ac:spMkLst>
            <pc:docMk/>
            <pc:sldMk cId="4104840150" sldId="296"/>
            <ac:spMk id="3" creationId="{DA2CFE89-A574-48BF-B403-08D1C25EFEB5}"/>
          </ac:spMkLst>
        </pc:spChg>
      </pc:sldChg>
      <pc:sldChg chg="modSp new mod">
        <pc:chgData name="Filip Křepelka" userId="f472ea84-e261-4e9f-9b2e-48f877ab528f" providerId="ADAL" clId="{924F5A5C-2748-4298-8260-D135FE16B4D2}" dt="2023-11-03T09:10:39.725" v="3582" actId="20577"/>
        <pc:sldMkLst>
          <pc:docMk/>
          <pc:sldMk cId="1834056286" sldId="298"/>
        </pc:sldMkLst>
        <pc:spChg chg="mod">
          <ac:chgData name="Filip Křepelka" userId="f472ea84-e261-4e9f-9b2e-48f877ab528f" providerId="ADAL" clId="{924F5A5C-2748-4298-8260-D135FE16B4D2}" dt="2023-11-02T14:58:21.117" v="938" actId="20577"/>
          <ac:spMkLst>
            <pc:docMk/>
            <pc:sldMk cId="1834056286" sldId="298"/>
            <ac:spMk id="2" creationId="{3B00DC90-3DBA-4008-82B1-4F4F68FE1052}"/>
          </ac:spMkLst>
        </pc:spChg>
        <pc:spChg chg="mod">
          <ac:chgData name="Filip Křepelka" userId="f472ea84-e261-4e9f-9b2e-48f877ab528f" providerId="ADAL" clId="{924F5A5C-2748-4298-8260-D135FE16B4D2}" dt="2023-11-03T09:10:39.725" v="3582" actId="20577"/>
          <ac:spMkLst>
            <pc:docMk/>
            <pc:sldMk cId="1834056286" sldId="298"/>
            <ac:spMk id="3" creationId="{E14DFA57-DBE6-4BC0-8741-7F82C38D7EF2}"/>
          </ac:spMkLst>
        </pc:spChg>
      </pc:sldChg>
      <pc:sldChg chg="modSp new mod">
        <pc:chgData name="Filip Křepelka" userId="f472ea84-e261-4e9f-9b2e-48f877ab528f" providerId="ADAL" clId="{924F5A5C-2748-4298-8260-D135FE16B4D2}" dt="2023-11-03T09:21:14.400" v="4224" actId="20577"/>
        <pc:sldMkLst>
          <pc:docMk/>
          <pc:sldMk cId="3374270841" sldId="299"/>
        </pc:sldMkLst>
        <pc:spChg chg="mod">
          <ac:chgData name="Filip Křepelka" userId="f472ea84-e261-4e9f-9b2e-48f877ab528f" providerId="ADAL" clId="{924F5A5C-2748-4298-8260-D135FE16B4D2}" dt="2023-11-03T09:19:54.127" v="3916" actId="20577"/>
          <ac:spMkLst>
            <pc:docMk/>
            <pc:sldMk cId="3374270841" sldId="299"/>
            <ac:spMk id="2" creationId="{7F5441C1-FFCF-4AFF-8B02-BB5C7C0044B8}"/>
          </ac:spMkLst>
        </pc:spChg>
        <pc:spChg chg="mod">
          <ac:chgData name="Filip Křepelka" userId="f472ea84-e261-4e9f-9b2e-48f877ab528f" providerId="ADAL" clId="{924F5A5C-2748-4298-8260-D135FE16B4D2}" dt="2023-11-03T09:21:14.400" v="4224" actId="20577"/>
          <ac:spMkLst>
            <pc:docMk/>
            <pc:sldMk cId="3374270841" sldId="299"/>
            <ac:spMk id="3" creationId="{585C5048-2C57-4348-8B0D-4F04BC62AC12}"/>
          </ac:spMkLst>
        </pc:spChg>
      </pc:sldChg>
      <pc:sldChg chg="modSp new mod">
        <pc:chgData name="Filip Křepelka" userId="f472ea84-e261-4e9f-9b2e-48f877ab528f" providerId="ADAL" clId="{924F5A5C-2748-4298-8260-D135FE16B4D2}" dt="2023-11-03T09:28:55.351" v="4824" actId="20577"/>
        <pc:sldMkLst>
          <pc:docMk/>
          <pc:sldMk cId="4111840046" sldId="300"/>
        </pc:sldMkLst>
        <pc:spChg chg="mod">
          <ac:chgData name="Filip Křepelka" userId="f472ea84-e261-4e9f-9b2e-48f877ab528f" providerId="ADAL" clId="{924F5A5C-2748-4298-8260-D135FE16B4D2}" dt="2023-11-03T09:28:55.351" v="4824" actId="20577"/>
          <ac:spMkLst>
            <pc:docMk/>
            <pc:sldMk cId="4111840046" sldId="300"/>
            <ac:spMk id="2" creationId="{67389D38-AB4E-49E3-85F2-D103BE6799C5}"/>
          </ac:spMkLst>
        </pc:spChg>
        <pc:spChg chg="mod">
          <ac:chgData name="Filip Křepelka" userId="f472ea84-e261-4e9f-9b2e-48f877ab528f" providerId="ADAL" clId="{924F5A5C-2748-4298-8260-D135FE16B4D2}" dt="2023-11-03T09:28:48.965" v="4809" actId="20577"/>
          <ac:spMkLst>
            <pc:docMk/>
            <pc:sldMk cId="4111840046" sldId="300"/>
            <ac:spMk id="3" creationId="{83A20D60-73F1-4714-9CB4-DD01B35FF02D}"/>
          </ac:spMkLst>
        </pc:spChg>
      </pc:sldChg>
    </pc:docChg>
  </pc:docChgLst>
  <pc:docChgLst>
    <pc:chgData name="Filip Křepelka" userId="f472ea84-e261-4e9f-9b2e-48f877ab528f" providerId="ADAL" clId="{8A4952F4-15FE-45B9-97B8-3BD699B4B2A2}"/>
    <pc:docChg chg="undo custSel addSld delSld modSld">
      <pc:chgData name="Filip Křepelka" userId="f472ea84-e261-4e9f-9b2e-48f877ab528f" providerId="ADAL" clId="{8A4952F4-15FE-45B9-97B8-3BD699B4B2A2}" dt="2023-08-31T07:22:10.499" v="25058" actId="20577"/>
      <pc:docMkLst>
        <pc:docMk/>
      </pc:docMkLst>
      <pc:sldChg chg="modSp mod">
        <pc:chgData name="Filip Křepelka" userId="f472ea84-e261-4e9f-9b2e-48f877ab528f" providerId="ADAL" clId="{8A4952F4-15FE-45B9-97B8-3BD699B4B2A2}" dt="2023-08-31T07:22:10.499" v="25058" actId="20577"/>
        <pc:sldMkLst>
          <pc:docMk/>
          <pc:sldMk cId="2603975059" sldId="257"/>
        </pc:sldMkLst>
        <pc:spChg chg="mod">
          <ac:chgData name="Filip Křepelka" userId="f472ea84-e261-4e9f-9b2e-48f877ab528f" providerId="ADAL" clId="{8A4952F4-15FE-45B9-97B8-3BD699B4B2A2}" dt="2023-08-22T14:34:38.329" v="107" actId="14100"/>
          <ac:spMkLst>
            <pc:docMk/>
            <pc:sldMk cId="2603975059" sldId="257"/>
            <ac:spMk id="2" creationId="{00000000-0000-0000-0000-000000000000}"/>
          </ac:spMkLst>
        </pc:spChg>
        <pc:spChg chg="mod">
          <ac:chgData name="Filip Křepelka" userId="f472ea84-e261-4e9f-9b2e-48f877ab528f" providerId="ADAL" clId="{8A4952F4-15FE-45B9-97B8-3BD699B4B2A2}" dt="2023-08-31T07:22:10.499" v="25058" actId="20577"/>
          <ac:spMkLst>
            <pc:docMk/>
            <pc:sldMk cId="2603975059" sldId="257"/>
            <ac:spMk id="3" creationId="{00000000-0000-0000-0000-000000000000}"/>
          </ac:spMkLst>
        </pc:spChg>
      </pc:sldChg>
      <pc:sldChg chg="modSp del mod">
        <pc:chgData name="Filip Křepelka" userId="f472ea84-e261-4e9f-9b2e-48f877ab528f" providerId="ADAL" clId="{8A4952F4-15FE-45B9-97B8-3BD699B4B2A2}" dt="2023-08-28T09:38:43.042" v="10706" actId="2696"/>
        <pc:sldMkLst>
          <pc:docMk/>
          <pc:sldMk cId="2169105528" sldId="258"/>
        </pc:sldMkLst>
        <pc:spChg chg="mod">
          <ac:chgData name="Filip Křepelka" userId="f472ea84-e261-4e9f-9b2e-48f877ab528f" providerId="ADAL" clId="{8A4952F4-15FE-45B9-97B8-3BD699B4B2A2}" dt="2023-08-28T09:36:41.620" v="10552" actId="20577"/>
          <ac:spMkLst>
            <pc:docMk/>
            <pc:sldMk cId="2169105528" sldId="258"/>
            <ac:spMk id="3" creationId="{00000000-0000-0000-0000-000000000000}"/>
          </ac:spMkLst>
        </pc:spChg>
      </pc:sldChg>
      <pc:sldChg chg="modSp add mod">
        <pc:chgData name="Filip Křepelka" userId="f472ea84-e261-4e9f-9b2e-48f877ab528f" providerId="ADAL" clId="{8A4952F4-15FE-45B9-97B8-3BD699B4B2A2}" dt="2023-08-30T09:17:22.919" v="17665" actId="20577"/>
        <pc:sldMkLst>
          <pc:docMk/>
          <pc:sldMk cId="2318691824" sldId="258"/>
        </pc:sldMkLst>
        <pc:spChg chg="mod">
          <ac:chgData name="Filip Křepelka" userId="f472ea84-e261-4e9f-9b2e-48f877ab528f" providerId="ADAL" clId="{8A4952F4-15FE-45B9-97B8-3BD699B4B2A2}" dt="2023-08-30T09:17:22.919" v="17665" actId="20577"/>
          <ac:spMkLst>
            <pc:docMk/>
            <pc:sldMk cId="2318691824" sldId="258"/>
            <ac:spMk id="3" creationId="{00000000-0000-0000-0000-000000000000}"/>
          </ac:spMkLst>
        </pc:spChg>
      </pc:sldChg>
      <pc:sldChg chg="modSp add mod">
        <pc:chgData name="Filip Křepelka" userId="f472ea84-e261-4e9f-9b2e-48f877ab528f" providerId="ADAL" clId="{8A4952F4-15FE-45B9-97B8-3BD699B4B2A2}" dt="2023-08-30T09:26:15.528" v="19064" actId="20577"/>
        <pc:sldMkLst>
          <pc:docMk/>
          <pc:sldMk cId="267564734" sldId="259"/>
        </pc:sldMkLst>
        <pc:spChg chg="mod">
          <ac:chgData name="Filip Křepelka" userId="f472ea84-e261-4e9f-9b2e-48f877ab528f" providerId="ADAL" clId="{8A4952F4-15FE-45B9-97B8-3BD699B4B2A2}" dt="2023-08-28T10:22:55.072" v="14120" actId="20577"/>
          <ac:spMkLst>
            <pc:docMk/>
            <pc:sldMk cId="267564734" sldId="259"/>
            <ac:spMk id="2" creationId="{00000000-0000-0000-0000-000000000000}"/>
          </ac:spMkLst>
        </pc:spChg>
        <pc:spChg chg="mod">
          <ac:chgData name="Filip Křepelka" userId="f472ea84-e261-4e9f-9b2e-48f877ab528f" providerId="ADAL" clId="{8A4952F4-15FE-45B9-97B8-3BD699B4B2A2}" dt="2023-08-30T09:26:15.528" v="19064" actId="20577"/>
          <ac:spMkLst>
            <pc:docMk/>
            <pc:sldMk cId="267564734" sldId="259"/>
            <ac:spMk id="3" creationId="{00000000-0000-0000-0000-000000000000}"/>
          </ac:spMkLst>
        </pc:spChg>
      </pc:sldChg>
      <pc:sldChg chg="modSp del mod">
        <pc:chgData name="Filip Křepelka" userId="f472ea84-e261-4e9f-9b2e-48f877ab528f" providerId="ADAL" clId="{8A4952F4-15FE-45B9-97B8-3BD699B4B2A2}" dt="2023-08-28T09:38:43.042" v="10706" actId="2696"/>
        <pc:sldMkLst>
          <pc:docMk/>
          <pc:sldMk cId="913917646" sldId="259"/>
        </pc:sldMkLst>
        <pc:spChg chg="mod">
          <ac:chgData name="Filip Křepelka" userId="f472ea84-e261-4e9f-9b2e-48f877ab528f" providerId="ADAL" clId="{8A4952F4-15FE-45B9-97B8-3BD699B4B2A2}" dt="2023-08-28T09:38:02.862" v="10705" actId="20577"/>
          <ac:spMkLst>
            <pc:docMk/>
            <pc:sldMk cId="913917646" sldId="259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8A4952F4-15FE-45B9-97B8-3BD699B4B2A2}" dt="2023-08-30T08:51:07.797" v="15322" actId="27636"/>
        <pc:sldMkLst>
          <pc:docMk/>
          <pc:sldMk cId="82253993" sldId="260"/>
        </pc:sldMkLst>
        <pc:spChg chg="mod">
          <ac:chgData name="Filip Křepelka" userId="f472ea84-e261-4e9f-9b2e-48f877ab528f" providerId="ADAL" clId="{8A4952F4-15FE-45B9-97B8-3BD699B4B2A2}" dt="2023-08-30T08:51:07.797" v="15322" actId="27636"/>
          <ac:spMkLst>
            <pc:docMk/>
            <pc:sldMk cId="82253993" sldId="260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8A4952F4-15FE-45B9-97B8-3BD699B4B2A2}" dt="2023-08-27T14:32:38.547" v="4580" actId="20577"/>
        <pc:sldMkLst>
          <pc:docMk/>
          <pc:sldMk cId="3809028776" sldId="261"/>
        </pc:sldMkLst>
        <pc:spChg chg="mod">
          <ac:chgData name="Filip Křepelka" userId="f472ea84-e261-4e9f-9b2e-48f877ab528f" providerId="ADAL" clId="{8A4952F4-15FE-45B9-97B8-3BD699B4B2A2}" dt="2023-08-27T14:32:38.547" v="4580" actId="20577"/>
          <ac:spMkLst>
            <pc:docMk/>
            <pc:sldMk cId="3809028776" sldId="261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8A4952F4-15FE-45B9-97B8-3BD699B4B2A2}" dt="2023-08-30T08:58:18.073" v="16203" actId="20577"/>
        <pc:sldMkLst>
          <pc:docMk/>
          <pc:sldMk cId="1662142384" sldId="262"/>
        </pc:sldMkLst>
        <pc:spChg chg="mod">
          <ac:chgData name="Filip Křepelka" userId="f472ea84-e261-4e9f-9b2e-48f877ab528f" providerId="ADAL" clId="{8A4952F4-15FE-45B9-97B8-3BD699B4B2A2}" dt="2023-08-30T08:58:18.073" v="16203" actId="20577"/>
          <ac:spMkLst>
            <pc:docMk/>
            <pc:sldMk cId="1662142384" sldId="262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8A4952F4-15FE-45B9-97B8-3BD699B4B2A2}" dt="2023-08-30T09:29:49.875" v="19082" actId="20577"/>
        <pc:sldMkLst>
          <pc:docMk/>
          <pc:sldMk cId="1743357960" sldId="263"/>
        </pc:sldMkLst>
        <pc:spChg chg="mod">
          <ac:chgData name="Filip Křepelka" userId="f472ea84-e261-4e9f-9b2e-48f877ab528f" providerId="ADAL" clId="{8A4952F4-15FE-45B9-97B8-3BD699B4B2A2}" dt="2023-08-30T09:29:49.875" v="19082" actId="20577"/>
          <ac:spMkLst>
            <pc:docMk/>
            <pc:sldMk cId="1743357960" sldId="263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8A4952F4-15FE-45B9-97B8-3BD699B4B2A2}" dt="2023-08-30T09:34:11.591" v="19606" actId="20577"/>
        <pc:sldMkLst>
          <pc:docMk/>
          <pc:sldMk cId="2539012666" sldId="264"/>
        </pc:sldMkLst>
        <pc:spChg chg="mod">
          <ac:chgData name="Filip Křepelka" userId="f472ea84-e261-4e9f-9b2e-48f877ab528f" providerId="ADAL" clId="{8A4952F4-15FE-45B9-97B8-3BD699B4B2A2}" dt="2023-08-30T09:34:11.591" v="19606" actId="20577"/>
          <ac:spMkLst>
            <pc:docMk/>
            <pc:sldMk cId="2539012666" sldId="264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8A4952F4-15FE-45B9-97B8-3BD699B4B2A2}" dt="2023-08-30T09:30:29.642" v="19109" actId="20577"/>
        <pc:sldMkLst>
          <pc:docMk/>
          <pc:sldMk cId="2494344872" sldId="265"/>
        </pc:sldMkLst>
        <pc:spChg chg="mod">
          <ac:chgData name="Filip Křepelka" userId="f472ea84-e261-4e9f-9b2e-48f877ab528f" providerId="ADAL" clId="{8A4952F4-15FE-45B9-97B8-3BD699B4B2A2}" dt="2023-08-30T09:30:29.642" v="19109" actId="20577"/>
          <ac:spMkLst>
            <pc:docMk/>
            <pc:sldMk cId="2494344872" sldId="265"/>
            <ac:spMk id="3" creationId="{00000000-0000-0000-0000-000000000000}"/>
          </ac:spMkLst>
        </pc:spChg>
      </pc:sldChg>
      <pc:sldChg chg="modSp add del mod">
        <pc:chgData name="Filip Křepelka" userId="f472ea84-e261-4e9f-9b2e-48f877ab528f" providerId="ADAL" clId="{8A4952F4-15FE-45B9-97B8-3BD699B4B2A2}" dt="2023-08-30T10:17:14.597" v="22424" actId="47"/>
        <pc:sldMkLst>
          <pc:docMk/>
          <pc:sldMk cId="3429361256" sldId="266"/>
        </pc:sldMkLst>
        <pc:spChg chg="mod">
          <ac:chgData name="Filip Křepelka" userId="f472ea84-e261-4e9f-9b2e-48f877ab528f" providerId="ADAL" clId="{8A4952F4-15FE-45B9-97B8-3BD699B4B2A2}" dt="2023-08-30T10:03:20.650" v="21975" actId="20577"/>
          <ac:spMkLst>
            <pc:docMk/>
            <pc:sldMk cId="3429361256" sldId="266"/>
            <ac:spMk id="3" creationId="{00000000-0000-0000-0000-000000000000}"/>
          </ac:spMkLst>
        </pc:spChg>
      </pc:sldChg>
      <pc:sldChg chg="modSp del mod">
        <pc:chgData name="Filip Křepelka" userId="f472ea84-e261-4e9f-9b2e-48f877ab528f" providerId="ADAL" clId="{8A4952F4-15FE-45B9-97B8-3BD699B4B2A2}" dt="2023-08-22T14:53:17.226" v="367" actId="2696"/>
        <pc:sldMkLst>
          <pc:docMk/>
          <pc:sldMk cId="4167162835" sldId="266"/>
        </pc:sldMkLst>
        <pc:spChg chg="mod">
          <ac:chgData name="Filip Křepelka" userId="f472ea84-e261-4e9f-9b2e-48f877ab528f" providerId="ADAL" clId="{8A4952F4-15FE-45B9-97B8-3BD699B4B2A2}" dt="2023-08-22T14:31:03.897" v="72" actId="20577"/>
          <ac:spMkLst>
            <pc:docMk/>
            <pc:sldMk cId="4167162835" sldId="266"/>
            <ac:spMk id="2" creationId="{00000000-0000-0000-0000-000000000000}"/>
          </ac:spMkLst>
        </pc:spChg>
      </pc:sldChg>
      <pc:sldChg chg="modSp mod">
        <pc:chgData name="Filip Křepelka" userId="f472ea84-e261-4e9f-9b2e-48f877ab528f" providerId="ADAL" clId="{8A4952F4-15FE-45B9-97B8-3BD699B4B2A2}" dt="2023-08-30T19:46:16.630" v="25032" actId="20577"/>
        <pc:sldMkLst>
          <pc:docMk/>
          <pc:sldMk cId="1551700063" sldId="267"/>
        </pc:sldMkLst>
        <pc:spChg chg="mod">
          <ac:chgData name="Filip Křepelka" userId="f472ea84-e261-4e9f-9b2e-48f877ab528f" providerId="ADAL" clId="{8A4952F4-15FE-45B9-97B8-3BD699B4B2A2}" dt="2023-08-30T10:05:39.681" v="22396" actId="20577"/>
          <ac:spMkLst>
            <pc:docMk/>
            <pc:sldMk cId="1551700063" sldId="267"/>
            <ac:spMk id="2" creationId="{00000000-0000-0000-0000-000000000000}"/>
          </ac:spMkLst>
        </pc:spChg>
        <pc:spChg chg="mod">
          <ac:chgData name="Filip Křepelka" userId="f472ea84-e261-4e9f-9b2e-48f877ab528f" providerId="ADAL" clId="{8A4952F4-15FE-45B9-97B8-3BD699B4B2A2}" dt="2023-08-30T19:46:16.630" v="25032" actId="20577"/>
          <ac:spMkLst>
            <pc:docMk/>
            <pc:sldMk cId="1551700063" sldId="267"/>
            <ac:spMk id="3" creationId="{00000000-0000-0000-0000-000000000000}"/>
          </ac:spMkLst>
        </pc:spChg>
      </pc:sldChg>
      <pc:sldChg chg="modSp add mod">
        <pc:chgData name="Filip Křepelka" userId="f472ea84-e261-4e9f-9b2e-48f877ab528f" providerId="ADAL" clId="{8A4952F4-15FE-45B9-97B8-3BD699B4B2A2}" dt="2023-08-30T10:25:12.315" v="23236" actId="20577"/>
        <pc:sldMkLst>
          <pc:docMk/>
          <pc:sldMk cId="1226098684" sldId="268"/>
        </pc:sldMkLst>
        <pc:spChg chg="mod">
          <ac:chgData name="Filip Křepelka" userId="f472ea84-e261-4e9f-9b2e-48f877ab528f" providerId="ADAL" clId="{8A4952F4-15FE-45B9-97B8-3BD699B4B2A2}" dt="2023-08-30T10:25:12.315" v="23236" actId="20577"/>
          <ac:spMkLst>
            <pc:docMk/>
            <pc:sldMk cId="1226098684" sldId="268"/>
            <ac:spMk id="3" creationId="{00000000-0000-0000-0000-000000000000}"/>
          </ac:spMkLst>
        </pc:spChg>
      </pc:sldChg>
      <pc:sldChg chg="add del">
        <pc:chgData name="Filip Křepelka" userId="f472ea84-e261-4e9f-9b2e-48f877ab528f" providerId="ADAL" clId="{8A4952F4-15FE-45B9-97B8-3BD699B4B2A2}" dt="2023-08-22T14:53:04.064" v="365" actId="2696"/>
        <pc:sldMkLst>
          <pc:docMk/>
          <pc:sldMk cId="2457178370" sldId="268"/>
        </pc:sldMkLst>
      </pc:sldChg>
      <pc:sldChg chg="del">
        <pc:chgData name="Filip Křepelka" userId="f472ea84-e261-4e9f-9b2e-48f877ab528f" providerId="ADAL" clId="{8A4952F4-15FE-45B9-97B8-3BD699B4B2A2}" dt="2023-08-22T14:52:23.238" v="363" actId="2696"/>
        <pc:sldMkLst>
          <pc:docMk/>
          <pc:sldMk cId="3892275248" sldId="268"/>
        </pc:sldMkLst>
      </pc:sldChg>
      <pc:sldChg chg="modSp mod">
        <pc:chgData name="Filip Křepelka" userId="f472ea84-e261-4e9f-9b2e-48f877ab528f" providerId="ADAL" clId="{8A4952F4-15FE-45B9-97B8-3BD699B4B2A2}" dt="2023-08-27T16:32:22.198" v="9984" actId="20577"/>
        <pc:sldMkLst>
          <pc:docMk/>
          <pc:sldMk cId="1258143248" sldId="269"/>
        </pc:sldMkLst>
        <pc:spChg chg="mod">
          <ac:chgData name="Filip Křepelka" userId="f472ea84-e261-4e9f-9b2e-48f877ab528f" providerId="ADAL" clId="{8A4952F4-15FE-45B9-97B8-3BD699B4B2A2}" dt="2023-08-27T14:35:01.595" v="4923" actId="20577"/>
          <ac:spMkLst>
            <pc:docMk/>
            <pc:sldMk cId="1258143248" sldId="269"/>
            <ac:spMk id="2" creationId="{00000000-0000-0000-0000-000000000000}"/>
          </ac:spMkLst>
        </pc:spChg>
        <pc:spChg chg="mod">
          <ac:chgData name="Filip Křepelka" userId="f472ea84-e261-4e9f-9b2e-48f877ab528f" providerId="ADAL" clId="{8A4952F4-15FE-45B9-97B8-3BD699B4B2A2}" dt="2023-08-27T16:32:22.198" v="9984" actId="20577"/>
          <ac:spMkLst>
            <pc:docMk/>
            <pc:sldMk cId="1258143248" sldId="269"/>
            <ac:spMk id="3" creationId="{00000000-0000-0000-0000-000000000000}"/>
          </ac:spMkLst>
        </pc:spChg>
      </pc:sldChg>
      <pc:sldChg chg="modSp del mod">
        <pc:chgData name="Filip Křepelka" userId="f472ea84-e261-4e9f-9b2e-48f877ab528f" providerId="ADAL" clId="{8A4952F4-15FE-45B9-97B8-3BD699B4B2A2}" dt="2023-08-28T09:38:43.042" v="10706" actId="2696"/>
        <pc:sldMkLst>
          <pc:docMk/>
          <pc:sldMk cId="933091638" sldId="270"/>
        </pc:sldMkLst>
        <pc:spChg chg="mod">
          <ac:chgData name="Filip Křepelka" userId="f472ea84-e261-4e9f-9b2e-48f877ab528f" providerId="ADAL" clId="{8A4952F4-15FE-45B9-97B8-3BD699B4B2A2}" dt="2023-08-25T17:40:33.364" v="3143" actId="20577"/>
          <ac:spMkLst>
            <pc:docMk/>
            <pc:sldMk cId="933091638" sldId="270"/>
            <ac:spMk id="3" creationId="{00000000-0000-0000-0000-000000000000}"/>
          </ac:spMkLst>
        </pc:spChg>
      </pc:sldChg>
      <pc:sldChg chg="modSp add mod">
        <pc:chgData name="Filip Křepelka" userId="f472ea84-e261-4e9f-9b2e-48f877ab528f" providerId="ADAL" clId="{8A4952F4-15FE-45B9-97B8-3BD699B4B2A2}" dt="2023-08-30T09:16:53.844" v="17640" actId="20577"/>
        <pc:sldMkLst>
          <pc:docMk/>
          <pc:sldMk cId="1316658356" sldId="270"/>
        </pc:sldMkLst>
        <pc:spChg chg="mod">
          <ac:chgData name="Filip Křepelka" userId="f472ea84-e261-4e9f-9b2e-48f877ab528f" providerId="ADAL" clId="{8A4952F4-15FE-45B9-97B8-3BD699B4B2A2}" dt="2023-08-30T09:16:53.844" v="17640" actId="20577"/>
          <ac:spMkLst>
            <pc:docMk/>
            <pc:sldMk cId="1316658356" sldId="270"/>
            <ac:spMk id="3" creationId="{00000000-0000-0000-0000-000000000000}"/>
          </ac:spMkLst>
        </pc:spChg>
      </pc:sldChg>
      <pc:sldChg chg="add del">
        <pc:chgData name="Filip Křepelka" userId="f472ea84-e261-4e9f-9b2e-48f877ab528f" providerId="ADAL" clId="{8A4952F4-15FE-45B9-97B8-3BD699B4B2A2}" dt="2023-08-28T09:45:13.902" v="11566" actId="2696"/>
        <pc:sldMkLst>
          <pc:docMk/>
          <pc:sldMk cId="3724180078" sldId="270"/>
        </pc:sldMkLst>
      </pc:sldChg>
      <pc:sldChg chg="modSp mod">
        <pc:chgData name="Filip Křepelka" userId="f472ea84-e261-4e9f-9b2e-48f877ab528f" providerId="ADAL" clId="{8A4952F4-15FE-45B9-97B8-3BD699B4B2A2}" dt="2023-08-30T09:04:09.094" v="16979" actId="20577"/>
        <pc:sldMkLst>
          <pc:docMk/>
          <pc:sldMk cId="2802826069" sldId="271"/>
        </pc:sldMkLst>
        <pc:spChg chg="mod">
          <ac:chgData name="Filip Křepelka" userId="f472ea84-e261-4e9f-9b2e-48f877ab528f" providerId="ADAL" clId="{8A4952F4-15FE-45B9-97B8-3BD699B4B2A2}" dt="2023-08-30T09:04:09.094" v="16979" actId="20577"/>
          <ac:spMkLst>
            <pc:docMk/>
            <pc:sldMk cId="2802826069" sldId="271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8A4952F4-15FE-45B9-97B8-3BD699B4B2A2}" dt="2023-08-30T08:56:33.392" v="15960" actId="20577"/>
        <pc:sldMkLst>
          <pc:docMk/>
          <pc:sldMk cId="1471613140" sldId="272"/>
        </pc:sldMkLst>
        <pc:spChg chg="mod">
          <ac:chgData name="Filip Křepelka" userId="f472ea84-e261-4e9f-9b2e-48f877ab528f" providerId="ADAL" clId="{8A4952F4-15FE-45B9-97B8-3BD699B4B2A2}" dt="2023-08-30T08:56:33.392" v="15960" actId="20577"/>
          <ac:spMkLst>
            <pc:docMk/>
            <pc:sldMk cId="1471613140" sldId="272"/>
            <ac:spMk id="3" creationId="{00000000-0000-0000-0000-000000000000}"/>
          </ac:spMkLst>
        </pc:spChg>
      </pc:sldChg>
      <pc:sldChg chg="modSp mod">
        <pc:chgData name="Filip Křepelka" userId="f472ea84-e261-4e9f-9b2e-48f877ab528f" providerId="ADAL" clId="{8A4952F4-15FE-45B9-97B8-3BD699B4B2A2}" dt="2023-08-30T09:16:24.520" v="17620" actId="20577"/>
        <pc:sldMkLst>
          <pc:docMk/>
          <pc:sldMk cId="3474765552" sldId="273"/>
        </pc:sldMkLst>
        <pc:spChg chg="mod">
          <ac:chgData name="Filip Křepelka" userId="f472ea84-e261-4e9f-9b2e-48f877ab528f" providerId="ADAL" clId="{8A4952F4-15FE-45B9-97B8-3BD699B4B2A2}" dt="2023-08-30T09:16:24.520" v="17620" actId="20577"/>
          <ac:spMkLst>
            <pc:docMk/>
            <pc:sldMk cId="3474765552" sldId="273"/>
            <ac:spMk id="3" creationId="{00000000-0000-0000-0000-000000000000}"/>
          </ac:spMkLst>
        </pc:spChg>
      </pc:sldChg>
      <pc:sldChg chg="modSp del mod">
        <pc:chgData name="Filip Křepelka" userId="f472ea84-e261-4e9f-9b2e-48f877ab528f" providerId="ADAL" clId="{8A4952F4-15FE-45B9-97B8-3BD699B4B2A2}" dt="2023-08-30T10:18:34.007" v="22535" actId="2696"/>
        <pc:sldMkLst>
          <pc:docMk/>
          <pc:sldMk cId="1178718754" sldId="274"/>
        </pc:sldMkLst>
        <pc:spChg chg="mod">
          <ac:chgData name="Filip Křepelka" userId="f472ea84-e261-4e9f-9b2e-48f877ab528f" providerId="ADAL" clId="{8A4952F4-15FE-45B9-97B8-3BD699B4B2A2}" dt="2023-08-28T10:42:19.416" v="14867" actId="20577"/>
          <ac:spMkLst>
            <pc:docMk/>
            <pc:sldMk cId="1178718754" sldId="274"/>
            <ac:spMk id="3" creationId="{F0B8A315-098C-411C-8621-8C69EC84719D}"/>
          </ac:spMkLst>
        </pc:spChg>
      </pc:sldChg>
      <pc:sldChg chg="modSp add mod">
        <pc:chgData name="Filip Křepelka" userId="f472ea84-e261-4e9f-9b2e-48f877ab528f" providerId="ADAL" clId="{8A4952F4-15FE-45B9-97B8-3BD699B4B2A2}" dt="2023-08-30T19:44:05.175" v="24878" actId="20577"/>
        <pc:sldMkLst>
          <pc:docMk/>
          <pc:sldMk cId="3794733487" sldId="274"/>
        </pc:sldMkLst>
        <pc:spChg chg="mod">
          <ac:chgData name="Filip Křepelka" userId="f472ea84-e261-4e9f-9b2e-48f877ab528f" providerId="ADAL" clId="{8A4952F4-15FE-45B9-97B8-3BD699B4B2A2}" dt="2023-08-30T19:44:05.175" v="24878" actId="20577"/>
          <ac:spMkLst>
            <pc:docMk/>
            <pc:sldMk cId="3794733487" sldId="274"/>
            <ac:spMk id="3" creationId="{F0B8A315-098C-411C-8621-8C69EC84719D}"/>
          </ac:spMkLst>
        </pc:spChg>
      </pc:sldChg>
      <pc:sldChg chg="modSp mod">
        <pc:chgData name="Filip Křepelka" userId="f472ea84-e261-4e9f-9b2e-48f877ab528f" providerId="ADAL" clId="{8A4952F4-15FE-45B9-97B8-3BD699B4B2A2}" dt="2023-08-30T09:31:47.468" v="19206" actId="20577"/>
        <pc:sldMkLst>
          <pc:docMk/>
          <pc:sldMk cId="2617032002" sldId="275"/>
        </pc:sldMkLst>
        <pc:spChg chg="mod">
          <ac:chgData name="Filip Křepelka" userId="f472ea84-e261-4e9f-9b2e-48f877ab528f" providerId="ADAL" clId="{8A4952F4-15FE-45B9-97B8-3BD699B4B2A2}" dt="2023-08-30T09:30:58.472" v="19143" actId="20577"/>
          <ac:spMkLst>
            <pc:docMk/>
            <pc:sldMk cId="2617032002" sldId="275"/>
            <ac:spMk id="2" creationId="{F27612B1-DEAD-44A9-BA4F-59012A011335}"/>
          </ac:spMkLst>
        </pc:spChg>
        <pc:spChg chg="mod">
          <ac:chgData name="Filip Křepelka" userId="f472ea84-e261-4e9f-9b2e-48f877ab528f" providerId="ADAL" clId="{8A4952F4-15FE-45B9-97B8-3BD699B4B2A2}" dt="2023-08-30T09:31:47.468" v="19206" actId="20577"/>
          <ac:spMkLst>
            <pc:docMk/>
            <pc:sldMk cId="2617032002" sldId="275"/>
            <ac:spMk id="3" creationId="{5C676F03-468D-4F2D-A9B2-78569A08E191}"/>
          </ac:spMkLst>
        </pc:spChg>
      </pc:sldChg>
      <pc:sldChg chg="modSp add mod">
        <pc:chgData name="Filip Křepelka" userId="f472ea84-e261-4e9f-9b2e-48f877ab528f" providerId="ADAL" clId="{8A4952F4-15FE-45B9-97B8-3BD699B4B2A2}" dt="2023-08-30T09:39:25.625" v="19952" actId="20577"/>
        <pc:sldMkLst>
          <pc:docMk/>
          <pc:sldMk cId="346955992" sldId="276"/>
        </pc:sldMkLst>
        <pc:spChg chg="mod">
          <ac:chgData name="Filip Křepelka" userId="f472ea84-e261-4e9f-9b2e-48f877ab528f" providerId="ADAL" clId="{8A4952F4-15FE-45B9-97B8-3BD699B4B2A2}" dt="2023-08-28T09:50:44.932" v="12053" actId="5793"/>
          <ac:spMkLst>
            <pc:docMk/>
            <pc:sldMk cId="346955992" sldId="276"/>
            <ac:spMk id="2" creationId="{6F45633C-6078-496E-BBC4-CA38A8B898A5}"/>
          </ac:spMkLst>
        </pc:spChg>
        <pc:spChg chg="mod">
          <ac:chgData name="Filip Křepelka" userId="f472ea84-e261-4e9f-9b2e-48f877ab528f" providerId="ADAL" clId="{8A4952F4-15FE-45B9-97B8-3BD699B4B2A2}" dt="2023-08-30T09:39:25.625" v="19952" actId="20577"/>
          <ac:spMkLst>
            <pc:docMk/>
            <pc:sldMk cId="346955992" sldId="276"/>
            <ac:spMk id="3" creationId="{5DCC141A-4520-435F-825D-D3CDA9A244B6}"/>
          </ac:spMkLst>
        </pc:spChg>
      </pc:sldChg>
      <pc:sldChg chg="modSp del mod">
        <pc:chgData name="Filip Křepelka" userId="f472ea84-e261-4e9f-9b2e-48f877ab528f" providerId="ADAL" clId="{8A4952F4-15FE-45B9-97B8-3BD699B4B2A2}" dt="2023-08-22T14:51:32.090" v="276" actId="2696"/>
        <pc:sldMkLst>
          <pc:docMk/>
          <pc:sldMk cId="703556959" sldId="276"/>
        </pc:sldMkLst>
        <pc:spChg chg="mod">
          <ac:chgData name="Filip Křepelka" userId="f472ea84-e261-4e9f-9b2e-48f877ab528f" providerId="ADAL" clId="{8A4952F4-15FE-45B9-97B8-3BD699B4B2A2}" dt="2023-08-22T14:50:34.927" v="166" actId="21"/>
          <ac:spMkLst>
            <pc:docMk/>
            <pc:sldMk cId="703556959" sldId="276"/>
            <ac:spMk id="2" creationId="{6F45633C-6078-496E-BBC4-CA38A8B898A5}"/>
          </ac:spMkLst>
        </pc:spChg>
        <pc:spChg chg="mod">
          <ac:chgData name="Filip Křepelka" userId="f472ea84-e261-4e9f-9b2e-48f877ab528f" providerId="ADAL" clId="{8A4952F4-15FE-45B9-97B8-3BD699B4B2A2}" dt="2023-08-22T14:50:53.267" v="171" actId="27636"/>
          <ac:spMkLst>
            <pc:docMk/>
            <pc:sldMk cId="703556959" sldId="276"/>
            <ac:spMk id="3" creationId="{5DCC141A-4520-435F-825D-D3CDA9A244B6}"/>
          </ac:spMkLst>
        </pc:spChg>
      </pc:sldChg>
      <pc:sldChg chg="modSp new mod">
        <pc:chgData name="Filip Křepelka" userId="f472ea84-e261-4e9f-9b2e-48f877ab528f" providerId="ADAL" clId="{8A4952F4-15FE-45B9-97B8-3BD699B4B2A2}" dt="2023-08-30T09:13:55.090" v="17248" actId="20577"/>
        <pc:sldMkLst>
          <pc:docMk/>
          <pc:sldMk cId="1235650985" sldId="277"/>
        </pc:sldMkLst>
        <pc:spChg chg="mod">
          <ac:chgData name="Filip Křepelka" userId="f472ea84-e261-4e9f-9b2e-48f877ab528f" providerId="ADAL" clId="{8A4952F4-15FE-45B9-97B8-3BD699B4B2A2}" dt="2023-08-22T14:49:49.292" v="146" actId="20577"/>
          <ac:spMkLst>
            <pc:docMk/>
            <pc:sldMk cId="1235650985" sldId="277"/>
            <ac:spMk id="2" creationId="{2D9C84CB-5FFE-4CEB-B08A-C9706ADB2613}"/>
          </ac:spMkLst>
        </pc:spChg>
        <pc:spChg chg="mod">
          <ac:chgData name="Filip Křepelka" userId="f472ea84-e261-4e9f-9b2e-48f877ab528f" providerId="ADAL" clId="{8A4952F4-15FE-45B9-97B8-3BD699B4B2A2}" dt="2023-08-30T09:13:55.090" v="17248" actId="20577"/>
          <ac:spMkLst>
            <pc:docMk/>
            <pc:sldMk cId="1235650985" sldId="277"/>
            <ac:spMk id="3" creationId="{A38E72EA-9903-47A6-82FB-27EB65EF5EBF}"/>
          </ac:spMkLst>
        </pc:spChg>
      </pc:sldChg>
      <pc:sldChg chg="modSp new mod">
        <pc:chgData name="Filip Křepelka" userId="f472ea84-e261-4e9f-9b2e-48f877ab528f" providerId="ADAL" clId="{8A4952F4-15FE-45B9-97B8-3BD699B4B2A2}" dt="2023-08-30T09:38:40.457" v="19858" actId="20577"/>
        <pc:sldMkLst>
          <pc:docMk/>
          <pc:sldMk cId="2934687548" sldId="278"/>
        </pc:sldMkLst>
        <pc:spChg chg="mod">
          <ac:chgData name="Filip Křepelka" userId="f472ea84-e261-4e9f-9b2e-48f877ab528f" providerId="ADAL" clId="{8A4952F4-15FE-45B9-97B8-3BD699B4B2A2}" dt="2023-08-22T14:51:24.114" v="275" actId="20577"/>
          <ac:spMkLst>
            <pc:docMk/>
            <pc:sldMk cId="2934687548" sldId="278"/>
            <ac:spMk id="2" creationId="{61F1F0F8-5D4D-42FB-8232-F4A3407BE279}"/>
          </ac:spMkLst>
        </pc:spChg>
        <pc:spChg chg="mod">
          <ac:chgData name="Filip Křepelka" userId="f472ea84-e261-4e9f-9b2e-48f877ab528f" providerId="ADAL" clId="{8A4952F4-15FE-45B9-97B8-3BD699B4B2A2}" dt="2023-08-30T09:38:40.457" v="19858" actId="20577"/>
          <ac:spMkLst>
            <pc:docMk/>
            <pc:sldMk cId="2934687548" sldId="278"/>
            <ac:spMk id="3" creationId="{9B9A7FA6-A79B-4AC3-A8CD-0224D73D0975}"/>
          </ac:spMkLst>
        </pc:spChg>
      </pc:sldChg>
      <pc:sldChg chg="modSp add mod">
        <pc:chgData name="Filip Křepelka" userId="f472ea84-e261-4e9f-9b2e-48f877ab528f" providerId="ADAL" clId="{8A4952F4-15FE-45B9-97B8-3BD699B4B2A2}" dt="2023-08-30T10:25:47.270" v="23295" actId="20577"/>
        <pc:sldMkLst>
          <pc:docMk/>
          <pc:sldMk cId="867185651" sldId="279"/>
        </pc:sldMkLst>
        <pc:spChg chg="mod">
          <ac:chgData name="Filip Křepelka" userId="f472ea84-e261-4e9f-9b2e-48f877ab528f" providerId="ADAL" clId="{8A4952F4-15FE-45B9-97B8-3BD699B4B2A2}" dt="2023-08-30T10:25:47.270" v="23295" actId="20577"/>
          <ac:spMkLst>
            <pc:docMk/>
            <pc:sldMk cId="867185651" sldId="279"/>
            <ac:spMk id="3" creationId="{46F3E20E-FE06-4D21-A984-719B38BB7247}"/>
          </ac:spMkLst>
        </pc:spChg>
      </pc:sldChg>
      <pc:sldChg chg="add del">
        <pc:chgData name="Filip Křepelka" userId="f472ea84-e261-4e9f-9b2e-48f877ab528f" providerId="ADAL" clId="{8A4952F4-15FE-45B9-97B8-3BD699B4B2A2}" dt="2023-08-22T14:56:17.359" v="713" actId="2696"/>
        <pc:sldMkLst>
          <pc:docMk/>
          <pc:sldMk cId="2695771130" sldId="279"/>
        </pc:sldMkLst>
      </pc:sldChg>
      <pc:sldChg chg="modSp new del mod">
        <pc:chgData name="Filip Křepelka" userId="f472ea84-e261-4e9f-9b2e-48f877ab528f" providerId="ADAL" clId="{8A4952F4-15FE-45B9-97B8-3BD699B4B2A2}" dt="2023-08-22T14:52:23.238" v="363" actId="2696"/>
        <pc:sldMkLst>
          <pc:docMk/>
          <pc:sldMk cId="2892122799" sldId="279"/>
        </pc:sldMkLst>
        <pc:spChg chg="mod">
          <ac:chgData name="Filip Křepelka" userId="f472ea84-e261-4e9f-9b2e-48f877ab528f" providerId="ADAL" clId="{8A4952F4-15FE-45B9-97B8-3BD699B4B2A2}" dt="2023-08-22T14:52:09.790" v="362" actId="20577"/>
          <ac:spMkLst>
            <pc:docMk/>
            <pc:sldMk cId="2892122799" sldId="279"/>
            <ac:spMk id="2" creationId="{2A846BD7-4EE1-4305-86FE-45ADE84788C2}"/>
          </ac:spMkLst>
        </pc:spChg>
      </pc:sldChg>
      <pc:sldChg chg="add del">
        <pc:chgData name="Filip Křepelka" userId="f472ea84-e261-4e9f-9b2e-48f877ab528f" providerId="ADAL" clId="{8A4952F4-15FE-45B9-97B8-3BD699B4B2A2}" dt="2023-08-22T14:53:04.064" v="365" actId="2696"/>
        <pc:sldMkLst>
          <pc:docMk/>
          <pc:sldMk cId="4068004067" sldId="279"/>
        </pc:sldMkLst>
      </pc:sldChg>
      <pc:sldChg chg="modSp new mod">
        <pc:chgData name="Filip Křepelka" userId="f472ea84-e261-4e9f-9b2e-48f877ab528f" providerId="ADAL" clId="{8A4952F4-15FE-45B9-97B8-3BD699B4B2A2}" dt="2023-08-30T10:31:52.627" v="23754" actId="27636"/>
        <pc:sldMkLst>
          <pc:docMk/>
          <pc:sldMk cId="4289639707" sldId="280"/>
        </pc:sldMkLst>
        <pc:spChg chg="mod">
          <ac:chgData name="Filip Křepelka" userId="f472ea84-e261-4e9f-9b2e-48f877ab528f" providerId="ADAL" clId="{8A4952F4-15FE-45B9-97B8-3BD699B4B2A2}" dt="2023-08-27T16:27:19.601" v="9550" actId="20577"/>
          <ac:spMkLst>
            <pc:docMk/>
            <pc:sldMk cId="4289639707" sldId="280"/>
            <ac:spMk id="2" creationId="{C785ED38-D174-41E5-BACE-FF4056D2B490}"/>
          </ac:spMkLst>
        </pc:spChg>
        <pc:spChg chg="mod">
          <ac:chgData name="Filip Křepelka" userId="f472ea84-e261-4e9f-9b2e-48f877ab528f" providerId="ADAL" clId="{8A4952F4-15FE-45B9-97B8-3BD699B4B2A2}" dt="2023-08-30T10:31:52.627" v="23754" actId="27636"/>
          <ac:spMkLst>
            <pc:docMk/>
            <pc:sldMk cId="4289639707" sldId="280"/>
            <ac:spMk id="3" creationId="{3ECDE7CB-0C1C-4CDF-883B-20FE2046F81C}"/>
          </ac:spMkLst>
        </pc:spChg>
      </pc:sldChg>
      <pc:sldChg chg="modSp new mod">
        <pc:chgData name="Filip Křepelka" userId="f472ea84-e261-4e9f-9b2e-48f877ab528f" providerId="ADAL" clId="{8A4952F4-15FE-45B9-97B8-3BD699B4B2A2}" dt="2023-08-30T08:59:35.291" v="16474" actId="20577"/>
        <pc:sldMkLst>
          <pc:docMk/>
          <pc:sldMk cId="1262681671" sldId="281"/>
        </pc:sldMkLst>
        <pc:spChg chg="mod">
          <ac:chgData name="Filip Křepelka" userId="f472ea84-e261-4e9f-9b2e-48f877ab528f" providerId="ADAL" clId="{8A4952F4-15FE-45B9-97B8-3BD699B4B2A2}" dt="2023-08-27T16:31:56.774" v="9930" actId="20577"/>
          <ac:spMkLst>
            <pc:docMk/>
            <pc:sldMk cId="1262681671" sldId="281"/>
            <ac:spMk id="2" creationId="{A2AD0E69-30C7-4A77-ABEC-B7A2BBA9DDBF}"/>
          </ac:spMkLst>
        </pc:spChg>
        <pc:spChg chg="mod">
          <ac:chgData name="Filip Křepelka" userId="f472ea84-e261-4e9f-9b2e-48f877ab528f" providerId="ADAL" clId="{8A4952F4-15FE-45B9-97B8-3BD699B4B2A2}" dt="2023-08-30T08:59:35.291" v="16474" actId="20577"/>
          <ac:spMkLst>
            <pc:docMk/>
            <pc:sldMk cId="1262681671" sldId="281"/>
            <ac:spMk id="3" creationId="{313F6386-B1B5-4AE9-BB0E-B0C93BFDFF05}"/>
          </ac:spMkLst>
        </pc:spChg>
      </pc:sldChg>
      <pc:sldChg chg="modSp new mod">
        <pc:chgData name="Filip Křepelka" userId="f472ea84-e261-4e9f-9b2e-48f877ab528f" providerId="ADAL" clId="{8A4952F4-15FE-45B9-97B8-3BD699B4B2A2}" dt="2023-08-30T09:13:21.204" v="17182" actId="20577"/>
        <pc:sldMkLst>
          <pc:docMk/>
          <pc:sldMk cId="2004803207" sldId="282"/>
        </pc:sldMkLst>
        <pc:spChg chg="mod">
          <ac:chgData name="Filip Křepelka" userId="f472ea84-e261-4e9f-9b2e-48f877ab528f" providerId="ADAL" clId="{8A4952F4-15FE-45B9-97B8-3BD699B4B2A2}" dt="2023-08-28T09:39:24.545" v="10710" actId="20577"/>
          <ac:spMkLst>
            <pc:docMk/>
            <pc:sldMk cId="2004803207" sldId="282"/>
            <ac:spMk id="2" creationId="{11CBA819-BBF8-4926-9666-D28628CF42BA}"/>
          </ac:spMkLst>
        </pc:spChg>
        <pc:spChg chg="mod">
          <ac:chgData name="Filip Křepelka" userId="f472ea84-e261-4e9f-9b2e-48f877ab528f" providerId="ADAL" clId="{8A4952F4-15FE-45B9-97B8-3BD699B4B2A2}" dt="2023-08-30T09:13:21.204" v="17182" actId="20577"/>
          <ac:spMkLst>
            <pc:docMk/>
            <pc:sldMk cId="2004803207" sldId="282"/>
            <ac:spMk id="3" creationId="{796708D5-386F-44D3-827C-EEFD255A2227}"/>
          </ac:spMkLst>
        </pc:spChg>
      </pc:sldChg>
      <pc:sldChg chg="modSp new mod">
        <pc:chgData name="Filip Křepelka" userId="f472ea84-e261-4e9f-9b2e-48f877ab528f" providerId="ADAL" clId="{8A4952F4-15FE-45B9-97B8-3BD699B4B2A2}" dt="2023-08-30T09:03:48.589" v="16958" actId="20577"/>
        <pc:sldMkLst>
          <pc:docMk/>
          <pc:sldMk cId="1164624036" sldId="283"/>
        </pc:sldMkLst>
        <pc:spChg chg="mod">
          <ac:chgData name="Filip Křepelka" userId="f472ea84-e261-4e9f-9b2e-48f877ab528f" providerId="ADAL" clId="{8A4952F4-15FE-45B9-97B8-3BD699B4B2A2}" dt="2023-08-27T14:23:43.545" v="3893" actId="20577"/>
          <ac:spMkLst>
            <pc:docMk/>
            <pc:sldMk cId="1164624036" sldId="283"/>
            <ac:spMk id="2" creationId="{F4582161-A03E-45F5-BA49-D5AA75EFDA49}"/>
          </ac:spMkLst>
        </pc:spChg>
        <pc:spChg chg="mod">
          <ac:chgData name="Filip Křepelka" userId="f472ea84-e261-4e9f-9b2e-48f877ab528f" providerId="ADAL" clId="{8A4952F4-15FE-45B9-97B8-3BD699B4B2A2}" dt="2023-08-30T09:03:48.589" v="16958" actId="20577"/>
          <ac:spMkLst>
            <pc:docMk/>
            <pc:sldMk cId="1164624036" sldId="283"/>
            <ac:spMk id="3" creationId="{EFE5E829-BF5E-4F32-B010-AD444D108B9C}"/>
          </ac:spMkLst>
        </pc:spChg>
      </pc:sldChg>
      <pc:sldChg chg="modSp new mod">
        <pc:chgData name="Filip Křepelka" userId="f472ea84-e261-4e9f-9b2e-48f877ab528f" providerId="ADAL" clId="{8A4952F4-15FE-45B9-97B8-3BD699B4B2A2}" dt="2023-08-27T15:02:01.322" v="8900" actId="20577"/>
        <pc:sldMkLst>
          <pc:docMk/>
          <pc:sldMk cId="1779820322" sldId="284"/>
        </pc:sldMkLst>
        <pc:spChg chg="mod">
          <ac:chgData name="Filip Křepelka" userId="f472ea84-e261-4e9f-9b2e-48f877ab528f" providerId="ADAL" clId="{8A4952F4-15FE-45B9-97B8-3BD699B4B2A2}" dt="2023-08-27T14:52:01.575" v="7079" actId="20577"/>
          <ac:spMkLst>
            <pc:docMk/>
            <pc:sldMk cId="1779820322" sldId="284"/>
            <ac:spMk id="2" creationId="{57549B71-A11C-4E94-8B6E-9B8D45462F19}"/>
          </ac:spMkLst>
        </pc:spChg>
        <pc:spChg chg="mod">
          <ac:chgData name="Filip Křepelka" userId="f472ea84-e261-4e9f-9b2e-48f877ab528f" providerId="ADAL" clId="{8A4952F4-15FE-45B9-97B8-3BD699B4B2A2}" dt="2023-08-27T15:02:01.322" v="8900" actId="20577"/>
          <ac:spMkLst>
            <pc:docMk/>
            <pc:sldMk cId="1779820322" sldId="284"/>
            <ac:spMk id="3" creationId="{69485B5D-2F36-4181-AABA-31011A38C506}"/>
          </ac:spMkLst>
        </pc:spChg>
      </pc:sldChg>
      <pc:sldChg chg="modSp new mod">
        <pc:chgData name="Filip Křepelka" userId="f472ea84-e261-4e9f-9b2e-48f877ab528f" providerId="ADAL" clId="{8A4952F4-15FE-45B9-97B8-3BD699B4B2A2}" dt="2023-08-30T09:33:35.920" v="19487" actId="20577"/>
        <pc:sldMkLst>
          <pc:docMk/>
          <pc:sldMk cId="50855456" sldId="285"/>
        </pc:sldMkLst>
        <pc:spChg chg="mod">
          <ac:chgData name="Filip Křepelka" userId="f472ea84-e261-4e9f-9b2e-48f877ab528f" providerId="ADAL" clId="{8A4952F4-15FE-45B9-97B8-3BD699B4B2A2}" dt="2023-08-30T09:32:00.120" v="19219" actId="20577"/>
          <ac:spMkLst>
            <pc:docMk/>
            <pc:sldMk cId="50855456" sldId="285"/>
            <ac:spMk id="2" creationId="{2FFB2942-E0FC-4752-B3FE-7CA29E68AE0C}"/>
          </ac:spMkLst>
        </pc:spChg>
        <pc:spChg chg="mod">
          <ac:chgData name="Filip Křepelka" userId="f472ea84-e261-4e9f-9b2e-48f877ab528f" providerId="ADAL" clId="{8A4952F4-15FE-45B9-97B8-3BD699B4B2A2}" dt="2023-08-30T09:33:35.920" v="19487" actId="20577"/>
          <ac:spMkLst>
            <pc:docMk/>
            <pc:sldMk cId="50855456" sldId="285"/>
            <ac:spMk id="3" creationId="{4DA2DBBC-0E82-4F97-A618-43E45812D104}"/>
          </ac:spMkLst>
        </pc:spChg>
      </pc:sldChg>
      <pc:sldChg chg="modSp new del mod">
        <pc:chgData name="Filip Křepelka" userId="f472ea84-e261-4e9f-9b2e-48f877ab528f" providerId="ADAL" clId="{8A4952F4-15FE-45B9-97B8-3BD699B4B2A2}" dt="2023-08-28T09:38:43.042" v="10706" actId="2696"/>
        <pc:sldMkLst>
          <pc:docMk/>
          <pc:sldMk cId="1952706049" sldId="286"/>
        </pc:sldMkLst>
        <pc:spChg chg="mod">
          <ac:chgData name="Filip Křepelka" userId="f472ea84-e261-4e9f-9b2e-48f877ab528f" providerId="ADAL" clId="{8A4952F4-15FE-45B9-97B8-3BD699B4B2A2}" dt="2023-08-27T14:50:32.393" v="6864" actId="20577"/>
          <ac:spMkLst>
            <pc:docMk/>
            <pc:sldMk cId="1952706049" sldId="286"/>
            <ac:spMk id="2" creationId="{9D45150B-CB2B-498B-B40B-968819EAD3E0}"/>
          </ac:spMkLst>
        </pc:spChg>
        <pc:spChg chg="mod">
          <ac:chgData name="Filip Křepelka" userId="f472ea84-e261-4e9f-9b2e-48f877ab528f" providerId="ADAL" clId="{8A4952F4-15FE-45B9-97B8-3BD699B4B2A2}" dt="2023-08-28T09:36:52.871" v="10573" actId="20577"/>
          <ac:spMkLst>
            <pc:docMk/>
            <pc:sldMk cId="1952706049" sldId="286"/>
            <ac:spMk id="3" creationId="{6D057ADD-5D67-4C22-B2A7-164AC186A92F}"/>
          </ac:spMkLst>
        </pc:spChg>
      </pc:sldChg>
      <pc:sldChg chg="modSp add mod">
        <pc:chgData name="Filip Křepelka" userId="f472ea84-e261-4e9f-9b2e-48f877ab528f" providerId="ADAL" clId="{8A4952F4-15FE-45B9-97B8-3BD699B4B2A2}" dt="2023-08-30T09:55:13.694" v="20997" actId="20577"/>
        <pc:sldMkLst>
          <pc:docMk/>
          <pc:sldMk cId="3390970872" sldId="286"/>
        </pc:sldMkLst>
        <pc:spChg chg="mod">
          <ac:chgData name="Filip Křepelka" userId="f472ea84-e261-4e9f-9b2e-48f877ab528f" providerId="ADAL" clId="{8A4952F4-15FE-45B9-97B8-3BD699B4B2A2}" dt="2023-08-30T09:55:13.694" v="20997" actId="20577"/>
          <ac:spMkLst>
            <pc:docMk/>
            <pc:sldMk cId="3390970872" sldId="286"/>
            <ac:spMk id="3" creationId="{6D057ADD-5D67-4C22-B2A7-164AC186A92F}"/>
          </ac:spMkLst>
        </pc:spChg>
      </pc:sldChg>
      <pc:sldChg chg="modSp new mod">
        <pc:chgData name="Filip Křepelka" userId="f472ea84-e261-4e9f-9b2e-48f877ab528f" providerId="ADAL" clId="{8A4952F4-15FE-45B9-97B8-3BD699B4B2A2}" dt="2023-08-30T10:32:51.959" v="23949" actId="20577"/>
        <pc:sldMkLst>
          <pc:docMk/>
          <pc:sldMk cId="2304474678" sldId="287"/>
        </pc:sldMkLst>
        <pc:spChg chg="mod">
          <ac:chgData name="Filip Křepelka" userId="f472ea84-e261-4e9f-9b2e-48f877ab528f" providerId="ADAL" clId="{8A4952F4-15FE-45B9-97B8-3BD699B4B2A2}" dt="2023-08-27T16:30:39.547" v="9886" actId="20577"/>
          <ac:spMkLst>
            <pc:docMk/>
            <pc:sldMk cId="2304474678" sldId="287"/>
            <ac:spMk id="2" creationId="{616C5F99-A175-4232-9090-5E9C203BA50C}"/>
          </ac:spMkLst>
        </pc:spChg>
        <pc:spChg chg="mod">
          <ac:chgData name="Filip Křepelka" userId="f472ea84-e261-4e9f-9b2e-48f877ab528f" providerId="ADAL" clId="{8A4952F4-15FE-45B9-97B8-3BD699B4B2A2}" dt="2023-08-30T10:32:51.959" v="23949" actId="20577"/>
          <ac:spMkLst>
            <pc:docMk/>
            <pc:sldMk cId="2304474678" sldId="287"/>
            <ac:spMk id="3" creationId="{DB69A2D6-121F-4660-8398-B6BA452580A8}"/>
          </ac:spMkLst>
        </pc:spChg>
      </pc:sldChg>
      <pc:sldChg chg="modSp new mod">
        <pc:chgData name="Filip Křepelka" userId="f472ea84-e261-4e9f-9b2e-48f877ab528f" providerId="ADAL" clId="{8A4952F4-15FE-45B9-97B8-3BD699B4B2A2}" dt="2023-08-30T10:34:06.045" v="24175" actId="20577"/>
        <pc:sldMkLst>
          <pc:docMk/>
          <pc:sldMk cId="2051989555" sldId="288"/>
        </pc:sldMkLst>
        <pc:spChg chg="mod">
          <ac:chgData name="Filip Křepelka" userId="f472ea84-e261-4e9f-9b2e-48f877ab528f" providerId="ADAL" clId="{8A4952F4-15FE-45B9-97B8-3BD699B4B2A2}" dt="2023-08-30T10:28:03.745" v="23529" actId="20577"/>
          <ac:spMkLst>
            <pc:docMk/>
            <pc:sldMk cId="2051989555" sldId="288"/>
            <ac:spMk id="2" creationId="{0FB446F2-6CD4-48F5-99BC-5E0C7A24CF4A}"/>
          </ac:spMkLst>
        </pc:spChg>
        <pc:spChg chg="mod">
          <ac:chgData name="Filip Křepelka" userId="f472ea84-e261-4e9f-9b2e-48f877ab528f" providerId="ADAL" clId="{8A4952F4-15FE-45B9-97B8-3BD699B4B2A2}" dt="2023-08-30T10:34:06.045" v="24175" actId="20577"/>
          <ac:spMkLst>
            <pc:docMk/>
            <pc:sldMk cId="2051989555" sldId="288"/>
            <ac:spMk id="3" creationId="{6C7F3C9A-0311-4C0B-8D5F-24F5B466062C}"/>
          </ac:spMkLst>
        </pc:spChg>
      </pc:sldChg>
      <pc:sldChg chg="modSp new mod">
        <pc:chgData name="Filip Křepelka" userId="f472ea84-e261-4e9f-9b2e-48f877ab528f" providerId="ADAL" clId="{8A4952F4-15FE-45B9-97B8-3BD699B4B2A2}" dt="2023-08-28T10:21:29.804" v="14055" actId="20577"/>
        <pc:sldMkLst>
          <pc:docMk/>
          <pc:sldMk cId="4115205351" sldId="289"/>
        </pc:sldMkLst>
        <pc:spChg chg="mod">
          <ac:chgData name="Filip Křepelka" userId="f472ea84-e261-4e9f-9b2e-48f877ab528f" providerId="ADAL" clId="{8A4952F4-15FE-45B9-97B8-3BD699B4B2A2}" dt="2023-08-28T09:43:17.348" v="11359" actId="20577"/>
          <ac:spMkLst>
            <pc:docMk/>
            <pc:sldMk cId="4115205351" sldId="289"/>
            <ac:spMk id="2" creationId="{44C7BC3D-9401-467B-8167-AA9C0FEFF889}"/>
          </ac:spMkLst>
        </pc:spChg>
        <pc:spChg chg="mod">
          <ac:chgData name="Filip Křepelka" userId="f472ea84-e261-4e9f-9b2e-48f877ab528f" providerId="ADAL" clId="{8A4952F4-15FE-45B9-97B8-3BD699B4B2A2}" dt="2023-08-28T10:21:29.804" v="14055" actId="20577"/>
          <ac:spMkLst>
            <pc:docMk/>
            <pc:sldMk cId="4115205351" sldId="289"/>
            <ac:spMk id="3" creationId="{8482153E-9645-44AD-A3EC-26974552DE99}"/>
          </ac:spMkLst>
        </pc:spChg>
      </pc:sldChg>
      <pc:sldChg chg="modSp new mod">
        <pc:chgData name="Filip Křepelka" userId="f472ea84-e261-4e9f-9b2e-48f877ab528f" providerId="ADAL" clId="{8A4952F4-15FE-45B9-97B8-3BD699B4B2A2}" dt="2023-08-30T08:56:08.475" v="15909" actId="20577"/>
        <pc:sldMkLst>
          <pc:docMk/>
          <pc:sldMk cId="592512236" sldId="290"/>
        </pc:sldMkLst>
        <pc:spChg chg="mod">
          <ac:chgData name="Filip Křepelka" userId="f472ea84-e261-4e9f-9b2e-48f877ab528f" providerId="ADAL" clId="{8A4952F4-15FE-45B9-97B8-3BD699B4B2A2}" dt="2023-08-30T08:56:08.475" v="15909" actId="20577"/>
          <ac:spMkLst>
            <pc:docMk/>
            <pc:sldMk cId="592512236" sldId="290"/>
            <ac:spMk id="2" creationId="{5A16071E-0780-48DD-A1EC-35E29A16866C}"/>
          </ac:spMkLst>
        </pc:spChg>
        <pc:spChg chg="mod">
          <ac:chgData name="Filip Křepelka" userId="f472ea84-e261-4e9f-9b2e-48f877ab528f" providerId="ADAL" clId="{8A4952F4-15FE-45B9-97B8-3BD699B4B2A2}" dt="2023-08-30T08:55:44.749" v="15873" actId="20577"/>
          <ac:spMkLst>
            <pc:docMk/>
            <pc:sldMk cId="592512236" sldId="290"/>
            <ac:spMk id="3" creationId="{D94E16A4-77B8-4B73-9BDC-EBF727D47341}"/>
          </ac:spMkLst>
        </pc:spChg>
      </pc:sldChg>
      <pc:sldChg chg="modSp new mod">
        <pc:chgData name="Filip Křepelka" userId="f472ea84-e261-4e9f-9b2e-48f877ab528f" providerId="ADAL" clId="{8A4952F4-15FE-45B9-97B8-3BD699B4B2A2}" dt="2023-08-30T09:22:20.736" v="18439" actId="20577"/>
        <pc:sldMkLst>
          <pc:docMk/>
          <pc:sldMk cId="3822450960" sldId="291"/>
        </pc:sldMkLst>
        <pc:spChg chg="mod">
          <ac:chgData name="Filip Křepelka" userId="f472ea84-e261-4e9f-9b2e-48f877ab528f" providerId="ADAL" clId="{8A4952F4-15FE-45B9-97B8-3BD699B4B2A2}" dt="2023-08-30T09:17:38.404" v="17691" actId="20577"/>
          <ac:spMkLst>
            <pc:docMk/>
            <pc:sldMk cId="3822450960" sldId="291"/>
            <ac:spMk id="2" creationId="{8F285B1E-9749-4B22-B970-D0BDAE7A5FD9}"/>
          </ac:spMkLst>
        </pc:spChg>
        <pc:spChg chg="mod">
          <ac:chgData name="Filip Křepelka" userId="f472ea84-e261-4e9f-9b2e-48f877ab528f" providerId="ADAL" clId="{8A4952F4-15FE-45B9-97B8-3BD699B4B2A2}" dt="2023-08-30T09:22:20.736" v="18439" actId="20577"/>
          <ac:spMkLst>
            <pc:docMk/>
            <pc:sldMk cId="3822450960" sldId="291"/>
            <ac:spMk id="3" creationId="{289D3F1C-CFF0-4F7B-8E0F-E49201D4C5F0}"/>
          </ac:spMkLst>
        </pc:spChg>
      </pc:sldChg>
      <pc:sldChg chg="modSp new mod">
        <pc:chgData name="Filip Křepelka" userId="f472ea84-e261-4e9f-9b2e-48f877ab528f" providerId="ADAL" clId="{8A4952F4-15FE-45B9-97B8-3BD699B4B2A2}" dt="2023-08-30T10:18:06.273" v="22534" actId="20577"/>
        <pc:sldMkLst>
          <pc:docMk/>
          <pc:sldMk cId="3307359095" sldId="292"/>
        </pc:sldMkLst>
        <pc:spChg chg="mod">
          <ac:chgData name="Filip Křepelka" userId="f472ea84-e261-4e9f-9b2e-48f877ab528f" providerId="ADAL" clId="{8A4952F4-15FE-45B9-97B8-3BD699B4B2A2}" dt="2023-08-30T09:52:55.898" v="20612" actId="20577"/>
          <ac:spMkLst>
            <pc:docMk/>
            <pc:sldMk cId="3307359095" sldId="292"/>
            <ac:spMk id="2" creationId="{58A1EAF9-F66D-4B99-8507-3C657B2B383E}"/>
          </ac:spMkLst>
        </pc:spChg>
        <pc:spChg chg="mod">
          <ac:chgData name="Filip Křepelka" userId="f472ea84-e261-4e9f-9b2e-48f877ab528f" providerId="ADAL" clId="{8A4952F4-15FE-45B9-97B8-3BD699B4B2A2}" dt="2023-08-30T10:18:06.273" v="22534" actId="20577"/>
          <ac:spMkLst>
            <pc:docMk/>
            <pc:sldMk cId="3307359095" sldId="292"/>
            <ac:spMk id="3" creationId="{2E6E5109-A923-41AE-A942-89ADB56B9FD0}"/>
          </ac:spMkLst>
        </pc:spChg>
      </pc:sldChg>
      <pc:sldChg chg="modSp new mod">
        <pc:chgData name="Filip Křepelka" userId="f472ea84-e261-4e9f-9b2e-48f877ab528f" providerId="ADAL" clId="{8A4952F4-15FE-45B9-97B8-3BD699B4B2A2}" dt="2023-08-30T10:17:49.857" v="22532" actId="20577"/>
        <pc:sldMkLst>
          <pc:docMk/>
          <pc:sldMk cId="1534659479" sldId="293"/>
        </pc:sldMkLst>
        <pc:spChg chg="mod">
          <ac:chgData name="Filip Křepelka" userId="f472ea84-e261-4e9f-9b2e-48f877ab528f" providerId="ADAL" clId="{8A4952F4-15FE-45B9-97B8-3BD699B4B2A2}" dt="2023-08-30T09:53:49.811" v="20728" actId="27636"/>
          <ac:spMkLst>
            <pc:docMk/>
            <pc:sldMk cId="1534659479" sldId="293"/>
            <ac:spMk id="2" creationId="{B56D967A-2B36-4F61-B777-DEA197D7AC60}"/>
          </ac:spMkLst>
        </pc:spChg>
        <pc:spChg chg="mod">
          <ac:chgData name="Filip Křepelka" userId="f472ea84-e261-4e9f-9b2e-48f877ab528f" providerId="ADAL" clId="{8A4952F4-15FE-45B9-97B8-3BD699B4B2A2}" dt="2023-08-30T10:17:49.857" v="22532" actId="20577"/>
          <ac:spMkLst>
            <pc:docMk/>
            <pc:sldMk cId="1534659479" sldId="293"/>
            <ac:spMk id="3" creationId="{B59C4DE4-A788-4BEA-B45F-6CD9A2986511}"/>
          </ac:spMkLst>
        </pc:spChg>
      </pc:sldChg>
      <pc:sldChg chg="addSp delSp modSp new mod">
        <pc:chgData name="Filip Křepelka" userId="f472ea84-e261-4e9f-9b2e-48f877ab528f" providerId="ADAL" clId="{8A4952F4-15FE-45B9-97B8-3BD699B4B2A2}" dt="2023-08-30T10:03:32.065" v="21977" actId="22"/>
        <pc:sldMkLst>
          <pc:docMk/>
          <pc:sldMk cId="1329088539" sldId="294"/>
        </pc:sldMkLst>
        <pc:spChg chg="mod">
          <ac:chgData name="Filip Křepelka" userId="f472ea84-e261-4e9f-9b2e-48f877ab528f" providerId="ADAL" clId="{8A4952F4-15FE-45B9-97B8-3BD699B4B2A2}" dt="2023-08-30T09:56:30.906" v="21230" actId="20577"/>
          <ac:spMkLst>
            <pc:docMk/>
            <pc:sldMk cId="1329088539" sldId="294"/>
            <ac:spMk id="2" creationId="{A1BBF9A8-C0DF-4F80-8894-91671B9E299F}"/>
          </ac:spMkLst>
        </pc:spChg>
        <pc:spChg chg="mod">
          <ac:chgData name="Filip Křepelka" userId="f472ea84-e261-4e9f-9b2e-48f877ab528f" providerId="ADAL" clId="{8A4952F4-15FE-45B9-97B8-3BD699B4B2A2}" dt="2023-08-30T10:02:11.139" v="21968" actId="20577"/>
          <ac:spMkLst>
            <pc:docMk/>
            <pc:sldMk cId="1329088539" sldId="294"/>
            <ac:spMk id="3" creationId="{A9B61921-C216-45EF-A1A7-243EF40BAA87}"/>
          </ac:spMkLst>
        </pc:spChg>
        <pc:spChg chg="add del">
          <ac:chgData name="Filip Křepelka" userId="f472ea84-e261-4e9f-9b2e-48f877ab528f" providerId="ADAL" clId="{8A4952F4-15FE-45B9-97B8-3BD699B4B2A2}" dt="2023-08-30T10:03:32.065" v="21977" actId="22"/>
          <ac:spMkLst>
            <pc:docMk/>
            <pc:sldMk cId="1329088539" sldId="294"/>
            <ac:spMk id="5" creationId="{B0A7FE6C-6B8E-4CEA-BE70-4BD138D1EE74}"/>
          </ac:spMkLst>
        </pc:spChg>
      </pc:sldChg>
      <pc:sldChg chg="modSp new mod">
        <pc:chgData name="Filip Křepelka" userId="f472ea84-e261-4e9f-9b2e-48f877ab528f" providerId="ADAL" clId="{8A4952F4-15FE-45B9-97B8-3BD699B4B2A2}" dt="2023-08-30T10:04:43.489" v="22244" actId="20577"/>
        <pc:sldMkLst>
          <pc:docMk/>
          <pc:sldMk cId="265618360" sldId="295"/>
        </pc:sldMkLst>
        <pc:spChg chg="mod">
          <ac:chgData name="Filip Křepelka" userId="f472ea84-e261-4e9f-9b2e-48f877ab528f" providerId="ADAL" clId="{8A4952F4-15FE-45B9-97B8-3BD699B4B2A2}" dt="2023-08-30T10:03:49.492" v="22024" actId="20577"/>
          <ac:spMkLst>
            <pc:docMk/>
            <pc:sldMk cId="265618360" sldId="295"/>
            <ac:spMk id="2" creationId="{B1A047E3-BAB6-4B4F-8822-4140124A15B1}"/>
          </ac:spMkLst>
        </pc:spChg>
        <pc:spChg chg="mod">
          <ac:chgData name="Filip Křepelka" userId="f472ea84-e261-4e9f-9b2e-48f877ab528f" providerId="ADAL" clId="{8A4952F4-15FE-45B9-97B8-3BD699B4B2A2}" dt="2023-08-30T10:04:43.489" v="22244" actId="20577"/>
          <ac:spMkLst>
            <pc:docMk/>
            <pc:sldMk cId="265618360" sldId="295"/>
            <ac:spMk id="3" creationId="{73AE02A0-92ED-4A8B-B843-E3EA10F7818F}"/>
          </ac:spMkLst>
        </pc:spChg>
      </pc:sldChg>
      <pc:sldChg chg="modSp new mod">
        <pc:chgData name="Filip Křepelka" userId="f472ea84-e261-4e9f-9b2e-48f877ab528f" providerId="ADAL" clId="{8A4952F4-15FE-45B9-97B8-3BD699B4B2A2}" dt="2023-08-30T19:37:12.031" v="24784" actId="20577"/>
        <pc:sldMkLst>
          <pc:docMk/>
          <pc:sldMk cId="4104840150" sldId="296"/>
        </pc:sldMkLst>
        <pc:spChg chg="mod">
          <ac:chgData name="Filip Křepelka" userId="f472ea84-e261-4e9f-9b2e-48f877ab528f" providerId="ADAL" clId="{8A4952F4-15FE-45B9-97B8-3BD699B4B2A2}" dt="2023-08-30T13:16:06.604" v="24578" actId="20577"/>
          <ac:spMkLst>
            <pc:docMk/>
            <pc:sldMk cId="4104840150" sldId="296"/>
            <ac:spMk id="2" creationId="{0852E499-2DE3-4B5F-A09D-067BB406A8DC}"/>
          </ac:spMkLst>
        </pc:spChg>
        <pc:spChg chg="mod">
          <ac:chgData name="Filip Křepelka" userId="f472ea84-e261-4e9f-9b2e-48f877ab528f" providerId="ADAL" clId="{8A4952F4-15FE-45B9-97B8-3BD699B4B2A2}" dt="2023-08-30T19:37:12.031" v="24784" actId="20577"/>
          <ac:spMkLst>
            <pc:docMk/>
            <pc:sldMk cId="4104840150" sldId="296"/>
            <ac:spMk id="3" creationId="{DA2CFE89-A574-48BF-B403-08D1C25EFEB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60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22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0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96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3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46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26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15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47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18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814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2D035-6257-4961-9D33-34BEA0F62091}" type="datetimeFigureOut">
              <a:rPr lang="cs-CZ" smtClean="0"/>
              <a:t>03.11.2023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8ECE-E918-46B9-AD8D-377DCA464E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0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09550"/>
            <a:ext cx="9144000" cy="3300413"/>
          </a:xfrm>
        </p:spPr>
        <p:txBody>
          <a:bodyPr>
            <a:noAutofit/>
          </a:bodyPr>
          <a:lstStyle/>
          <a:p>
            <a:br>
              <a:rPr lang="cs-CZ" sz="4800" b="1" dirty="0"/>
            </a:br>
            <a:br>
              <a:rPr lang="cs-CZ" sz="3600" b="1" dirty="0"/>
            </a:br>
            <a:r>
              <a:rPr lang="cs-CZ" sz="3600" b="1" dirty="0"/>
              <a:t>Rukověť dopravního a přepravního práva v jeho českém, mezinárodním a evropském rozměru </a:t>
            </a:r>
            <a:br>
              <a:rPr lang="cs-CZ" sz="3600" b="1" dirty="0"/>
            </a:br>
            <a:r>
              <a:rPr lang="cs-CZ" sz="3600" b="1" dirty="0"/>
              <a:t>Dopravní a přepravní právo (B-MPOS)</a:t>
            </a:r>
            <a:br>
              <a:rPr lang="cs-CZ" sz="3600" b="1" dirty="0"/>
            </a:br>
            <a:r>
              <a:rPr lang="cs-CZ" sz="3600" b="1" dirty="0"/>
              <a:t>Mezinárodní dopravní právo (M-PVP)</a:t>
            </a:r>
            <a:br>
              <a:rPr lang="cs-CZ" sz="3600" b="1" dirty="0"/>
            </a:br>
            <a:r>
              <a:rPr lang="cs-CZ" sz="3600" b="1" i="1" dirty="0"/>
              <a:t>Filip Křepelka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93937"/>
          </a:xfrm>
        </p:spPr>
        <p:txBody>
          <a:bodyPr>
            <a:noAutofit/>
          </a:bodyPr>
          <a:lstStyle/>
          <a:p>
            <a:r>
              <a:rPr lang="cs-CZ" sz="3600" b="1" dirty="0"/>
              <a:t>Lekce 6</a:t>
            </a:r>
          </a:p>
          <a:p>
            <a:r>
              <a:rPr lang="cs-CZ" sz="3600" b="1" dirty="0"/>
              <a:t>Dopravní politika: vývoj organizace, užívání a podnikání, podpora, daně, ohledy na životní prostředí, klimatická změna, závěry </a:t>
            </a:r>
            <a:br>
              <a:rPr lang="cs-CZ" sz="3600" b="1" dirty="0"/>
            </a:br>
            <a:r>
              <a:rPr lang="cs-CZ" sz="3600" dirty="0"/>
              <a:t> 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603975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Doprava pro vlastní potřebu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Jako samozřejmost, právo či výsada?</a:t>
            </a:r>
          </a:p>
          <a:p>
            <a:r>
              <a:rPr lang="cs-CZ" dirty="0"/>
              <a:t>Vlastní financování je obvyklé, příspěvek jiného výjimkou. </a:t>
            </a:r>
          </a:p>
          <a:p>
            <a:r>
              <a:rPr lang="cs-CZ" dirty="0"/>
              <a:t>Na náklady však může být přispíváno, ba propláceny včetně odškodňování a doprava může být.  </a:t>
            </a:r>
          </a:p>
          <a:p>
            <a:r>
              <a:rPr lang="cs-CZ" dirty="0"/>
              <a:t>Opačně může Zpoplatnění či zdanění existence dopravního prostředku. </a:t>
            </a:r>
          </a:p>
          <a:p>
            <a:r>
              <a:rPr lang="cs-CZ" dirty="0"/>
              <a:t>Regulace prostřednictvím nároků na řidiče nad rámec ohledů kvůli bezpečnosti.  </a:t>
            </a:r>
          </a:p>
          <a:p>
            <a:r>
              <a:rPr lang="cs-CZ" dirty="0"/>
              <a:t>Co je při provozu dopravního prostředku oprávněn převážet? </a:t>
            </a:r>
          </a:p>
          <a:p>
            <a:r>
              <a:rPr lang="cs-CZ" dirty="0"/>
              <a:t>Koho při provozu dopravního prostředku oprávněn převážet?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53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6071E-0780-48DD-A1EC-35E29A168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Výpomoc a sdílení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4E16A4-77B8-4B73-9BDC-EBF727D47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Příbuzní a další blízcí jsou bezpochyby součástí vlastní doprav. </a:t>
            </a:r>
          </a:p>
          <a:p>
            <a:pPr marL="0" indent="0">
              <a:buNone/>
            </a:pPr>
            <a:r>
              <a:rPr lang="cs-CZ" dirty="0"/>
              <a:t>Přátelé, kolegové, spolustudenti apod… </a:t>
            </a:r>
          </a:p>
          <a:p>
            <a:pPr marL="0" indent="0">
              <a:buNone/>
            </a:pPr>
            <a:r>
              <a:rPr lang="cs-CZ" dirty="0"/>
              <a:t>Sousedská výpomoc. </a:t>
            </a:r>
          </a:p>
          <a:p>
            <a:pPr marL="0" indent="0">
              <a:buNone/>
            </a:pPr>
            <a:r>
              <a:rPr lang="cs-CZ" dirty="0"/>
              <a:t>Podobně jako jiná soused</a:t>
            </a:r>
          </a:p>
          <a:p>
            <a:pPr marL="0" indent="0">
              <a:buNone/>
            </a:pPr>
            <a:r>
              <a:rPr lang="cs-CZ" dirty="0"/>
              <a:t>Příspěvek na náklady. </a:t>
            </a:r>
          </a:p>
          <a:p>
            <a:pPr marL="0" indent="0">
              <a:buNone/>
            </a:pPr>
            <a:r>
              <a:rPr lang="cs-CZ" dirty="0"/>
              <a:t>Ad hoc doprava pro někoho.</a:t>
            </a:r>
          </a:p>
          <a:p>
            <a:pPr marL="0" indent="0">
              <a:buNone/>
            </a:pPr>
            <a:r>
              <a:rPr lang="cs-CZ" dirty="0"/>
              <a:t>Sdílení bychom měli vnímat kladně jako projev společenské soudržnosti a environmentální ohleduplnosti. </a:t>
            </a:r>
          </a:p>
          <a:p>
            <a:pPr marL="0" indent="0">
              <a:buNone/>
            </a:pPr>
            <a:r>
              <a:rPr lang="cs-CZ" dirty="0"/>
              <a:t>Raději neřešíme, co když se něco stane…  </a:t>
            </a:r>
          </a:p>
        </p:txBody>
      </p:sp>
    </p:spTree>
    <p:extLst>
      <p:ext uri="{BB962C8B-B14F-4D97-AF65-F5344CB8AC3E}">
        <p14:creationId xmlns:p14="http://schemas.microsoft.com/office/powerpoint/2010/main" val="592512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Přeprava jako možnost živit se a vydělávat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Není totéž z hlediska oprávnění. </a:t>
            </a:r>
          </a:p>
          <a:p>
            <a:r>
              <a:rPr lang="cs-CZ" dirty="0"/>
              <a:t>Vesměs přísnější přístup státu. </a:t>
            </a:r>
          </a:p>
          <a:p>
            <a:r>
              <a:rPr lang="cs-CZ" dirty="0"/>
              <a:t>Hraniční režimy přivydělávání, oproti minulosti usnadněné díky moderním komunikačním technologiím: např. Uber. Konkuruje totiž tradiční oficiální taxislužbě. </a:t>
            </a:r>
          </a:p>
          <a:p>
            <a:r>
              <a:rPr lang="cs-CZ" dirty="0"/>
              <a:t>Licence pro provozovatele. </a:t>
            </a:r>
          </a:p>
          <a:p>
            <a:r>
              <a:rPr lang="cs-CZ" dirty="0"/>
              <a:t>Licence mohla být zároveň vymezený monopol.  </a:t>
            </a:r>
          </a:p>
          <a:p>
            <a:r>
              <a:rPr lang="cs-CZ" dirty="0"/>
              <a:t>Nelegální přeprava: silnice, námořní a říční doprava?</a:t>
            </a:r>
          </a:p>
          <a:p>
            <a:r>
              <a:rPr lang="cs-CZ" dirty="0"/>
              <a:t>Stěží představitelné v letecké dopravě a v železniční dopravě.  </a:t>
            </a:r>
          </a:p>
          <a:p>
            <a:r>
              <a:rPr lang="cs-CZ" dirty="0"/>
              <a:t>Jak zjistitelné a postižitelné?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028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 demonopolizace a jeho meze…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Dnes jsme zvyklí na určitou míru soutěže… </a:t>
            </a:r>
          </a:p>
          <a:p>
            <a:r>
              <a:rPr lang="cs-CZ" dirty="0"/>
              <a:t>V minulosti monopoly pro přepravu v jednotlivých druzích dopravy. </a:t>
            </a:r>
          </a:p>
          <a:p>
            <a:r>
              <a:rPr lang="cs-CZ" dirty="0"/>
              <a:t>Během posledních desetiletí trend demonopolizace. </a:t>
            </a:r>
          </a:p>
          <a:p>
            <a:r>
              <a:rPr lang="cs-CZ" dirty="0"/>
              <a:t>Přesvědčení, že hospodářská soutěž je blahodárná. </a:t>
            </a:r>
          </a:p>
          <a:p>
            <a:r>
              <a:rPr lang="cs-CZ" dirty="0"/>
              <a:t>Podobně některá další monopolní odvětví (pošta, telekomunikace, elektroenergetika, plynárenství). </a:t>
            </a:r>
          </a:p>
          <a:p>
            <a:r>
              <a:rPr lang="cs-CZ" dirty="0"/>
              <a:t>Demonopolizace si žádá posílení dozoru: objevují se zvláštní úřady, zapojují se úřady na ochranu hospodářské soutěže.  </a:t>
            </a:r>
          </a:p>
          <a:p>
            <a:r>
              <a:rPr lang="cs-CZ" dirty="0"/>
              <a:t>V Česku demonopolizace agendou Evropské unie, vyjadřuje její právo, přineslo naše členství v EU. Pochopitelně jinde ve světě může být výsledkem vlastního národního rozhodnutí.   </a:t>
            </a:r>
          </a:p>
          <a:p>
            <a:r>
              <a:rPr lang="cs-CZ" dirty="0"/>
              <a:t>Demonopolizace se však netýká dotované dopravní obsluhy a městské hromadné dopravy. </a:t>
            </a:r>
          </a:p>
        </p:txBody>
      </p:sp>
    </p:spTree>
    <p:extLst>
      <p:ext uri="{BB962C8B-B14F-4D97-AF65-F5344CB8AC3E}">
        <p14:creationId xmlns:p14="http://schemas.microsoft.com/office/powerpoint/2010/main" val="1471613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jednotlivých dopravců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Demonopolizace umožňuje vytváření ceny průnikem nabídky a poptávky. </a:t>
            </a:r>
          </a:p>
          <a:p>
            <a:r>
              <a:rPr lang="cs-CZ" dirty="0"/>
              <a:t>Nicméně vesměs přepravu stále zajišťuje několik málo přepravců: duopol, oligopol. Dokonalá konkurence je vzácná. </a:t>
            </a:r>
          </a:p>
          <a:p>
            <a:r>
              <a:rPr lang="cs-CZ" dirty="0"/>
              <a:t>Na místě je tedy třeba dohledu proti zneužití. </a:t>
            </a:r>
          </a:p>
          <a:p>
            <a:r>
              <a:rPr lang="cs-CZ" dirty="0"/>
              <a:t>Základní parametry pro stanovování cen jízdného…  </a:t>
            </a:r>
          </a:p>
          <a:p>
            <a:r>
              <a:rPr lang="cs-CZ" dirty="0"/>
              <a:t>Potlačování kartelů a zneužití dominantního postavení v jednotlivých druzích dopravy? Není typickým uplatněním soutěžního práva, nicméně prosazuje se.  </a:t>
            </a:r>
          </a:p>
        </p:txBody>
      </p:sp>
    </p:spTree>
    <p:extLst>
      <p:ext uri="{BB962C8B-B14F-4D97-AF65-F5344CB8AC3E}">
        <p14:creationId xmlns:p14="http://schemas.microsoft.com/office/powerpoint/2010/main" val="1386144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Vnitrostátní a mezinárodní doprava / přeprava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Licence obecně vnitrostátní, mezinárodní doprava si žádá shodu států. </a:t>
            </a:r>
          </a:p>
          <a:p>
            <a:r>
              <a:rPr lang="cs-CZ" dirty="0" err="1"/>
              <a:t>Peáž</a:t>
            </a:r>
            <a:r>
              <a:rPr lang="cs-CZ" dirty="0"/>
              <a:t>: cesta vede přes další stát, ale zvláštní režim (včetně pasového, celního apod.) </a:t>
            </a:r>
          </a:p>
          <a:p>
            <a:r>
              <a:rPr lang="cs-CZ" dirty="0"/>
              <a:t>Silniční – dvoustranné a vícestranné liberalizační režimy: vlastní, osobní, nákladní, autobusové linky a zájezdy. </a:t>
            </a:r>
          </a:p>
          <a:p>
            <a:r>
              <a:rPr lang="cs-CZ" dirty="0"/>
              <a:t>Železniční – spolupráce železničních podniků, nyní v Evropě nastupující soutěž též v mezistátní dopravě. </a:t>
            </a:r>
          </a:p>
          <a:p>
            <a:r>
              <a:rPr lang="cs-CZ" dirty="0"/>
              <a:t>Letecká – tzv. „devět svobod“ jako zpřehlednění míry a mezí liberalizace mezi jednotlivými státy světa…   </a:t>
            </a:r>
          </a:p>
          <a:p>
            <a:r>
              <a:rPr lang="cs-CZ" dirty="0"/>
              <a:t>Námořní – širé moře je volné, přístup do přístavů.  </a:t>
            </a:r>
          </a:p>
          <a:p>
            <a:r>
              <a:rPr lang="cs-CZ" dirty="0"/>
              <a:t>Říční – vnitrostátní toky a jezera, zmezinárodněné řeky.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826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C84CB-5FFE-4CEB-B08A-C9706ADB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Reciprocita a liberalizace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8E72EA-9903-47A6-82FB-27EB65EF5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Dvoustranné smlouvy otevírající trhy vzájemné přepravy. </a:t>
            </a:r>
          </a:p>
          <a:p>
            <a:r>
              <a:rPr lang="cs-CZ" dirty="0"/>
              <a:t>Dříve smlouvy o přátelství, obchodu a plavbě. </a:t>
            </a:r>
          </a:p>
          <a:p>
            <a:r>
              <a:rPr lang="cs-CZ" dirty="0"/>
              <a:t>Plavba zahrnovala navázání. Otevření přístavů pro dopravu.  </a:t>
            </a:r>
          </a:p>
          <a:p>
            <a:r>
              <a:rPr lang="cs-CZ" dirty="0"/>
              <a:t>Zakládaly též dvoustrannou celní liberalizaci.</a:t>
            </a:r>
          </a:p>
          <a:p>
            <a:r>
              <a:rPr lang="cs-CZ" dirty="0"/>
              <a:t>Doložka nejvyšších výhod – postupně vytvořily značný stupeň uvolnění.  </a:t>
            </a:r>
          </a:p>
          <a:p>
            <a:r>
              <a:rPr lang="cs-CZ" dirty="0"/>
              <a:t>Ve 20. století smlouvy týkající se letecké dopravy, námořní a říční dopravy a zejména silniční dopravy mezi různými státy. </a:t>
            </a:r>
          </a:p>
        </p:txBody>
      </p:sp>
    </p:spTree>
    <p:extLst>
      <p:ext uri="{BB962C8B-B14F-4D97-AF65-F5344CB8AC3E}">
        <p14:creationId xmlns:p14="http://schemas.microsoft.com/office/powerpoint/2010/main" val="1235650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7BC3D-9401-467B-8167-AA9C0FEFF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Částečné uvolnění v rámci WTO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82153E-9645-44AD-A3EC-26974552D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GATT – postupná liberalizace</a:t>
            </a:r>
          </a:p>
          <a:p>
            <a:r>
              <a:rPr lang="cs-CZ" dirty="0"/>
              <a:t>WTO – prohloubení (smlouvy o) a rozšíření liberalizace (GATS) a její podmínění (TRIPS). </a:t>
            </a:r>
          </a:p>
          <a:p>
            <a:r>
              <a:rPr lang="cs-CZ" dirty="0"/>
              <a:t>Doprava jako předpoklad obchodu zbožím… Levná a spolehlivá, dílem též rychlá doprava jako předpoklad rozsáhlého mezinárodního, v pravdě světového obchodu zbožím. </a:t>
            </a:r>
          </a:p>
          <a:p>
            <a:r>
              <a:rPr lang="cs-CZ" dirty="0"/>
              <a:t>V rámci WTO liberalizace prostřednictvím GATS – závazky jednotlivých států v různých odvětvích a módech.</a:t>
            </a:r>
          </a:p>
          <a:p>
            <a:r>
              <a:rPr lang="cs-CZ" dirty="0"/>
              <a:t>Otázka přidané hodnoty.</a:t>
            </a:r>
          </a:p>
        </p:txBody>
      </p:sp>
    </p:spTree>
    <p:extLst>
      <p:ext uri="{BB962C8B-B14F-4D97-AF65-F5344CB8AC3E}">
        <p14:creationId xmlns:p14="http://schemas.microsoft.com/office/powerpoint/2010/main" val="4115205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unie a Světová obchodní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Evropská společenství, resp. Evropská unie s ambicí všeobecné hospodářské integrace.</a:t>
            </a:r>
          </a:p>
          <a:p>
            <a:r>
              <a:rPr lang="cs-CZ" dirty="0"/>
              <a:t>K tomu je potřebná doprava a jsou potřebné spoje.  </a:t>
            </a:r>
          </a:p>
          <a:p>
            <a:r>
              <a:rPr lang="cs-CZ" dirty="0"/>
              <a:t>Dopravní politika Evropské unie jako samostatná politika. </a:t>
            </a:r>
          </a:p>
          <a:p>
            <a:r>
              <a:rPr lang="cs-CZ" dirty="0"/>
              <a:t>Snaha vytvořit prostor volného poskytování přepravy. </a:t>
            </a:r>
          </a:p>
          <a:p>
            <a:r>
              <a:rPr lang="cs-CZ" dirty="0"/>
              <a:t>Odůvodnění pochopitelně integrací: hospodářskou stejně jako společenskou. </a:t>
            </a:r>
          </a:p>
          <a:p>
            <a:r>
              <a:rPr lang="cs-CZ" dirty="0"/>
              <a:t>Související sblížení či sjednocení technických norem a jejich organizačních standardů.  </a:t>
            </a:r>
          </a:p>
          <a:p>
            <a:r>
              <a:rPr lang="cs-CZ" dirty="0"/>
              <a:t>Pořád však zůstává licencování na národní úrovni, totéž platí pro investice do infrastruktury.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765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Spojení a oddělení cesty/zázemí a provozu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Zobecnění výše uvedeného o jednotlivých druzích dopravy. </a:t>
            </a:r>
          </a:p>
          <a:p>
            <a:r>
              <a:rPr lang="cs-CZ" dirty="0"/>
              <a:t>Cestná a silniční doprava: veřejně dostupné cesty, soukromé cesty (fakticky a formálně dostupné resp. nedostupné), provozovatelé četní. Vyvážení financování cesty a zázemí je složitou zásadní otázkou.   </a:t>
            </a:r>
          </a:p>
          <a:p>
            <a:r>
              <a:rPr lang="cs-CZ" dirty="0"/>
              <a:t>Letecká: prostor zdánlivě dostupný všem (schopným letu, těch je omezený počet), může být však vyhrazen a bývá vyhrazen, letiště veřejná, letiště státní (vojenská), letiště soukromá. Nicméně lze uložit hrazení uživatelům…  </a:t>
            </a:r>
          </a:p>
          <a:p>
            <a:r>
              <a:rPr lang="cs-CZ" dirty="0"/>
              <a:t>Námořní a říční doprava: obecně dostupné moře, řeky, přístavy a přístaviště, jenom některé kanály mohou být pro vlastní potřebu.   </a:t>
            </a:r>
          </a:p>
          <a:p>
            <a:r>
              <a:rPr lang="cs-CZ" dirty="0"/>
              <a:t>Železniční doprava: dříve obvykle propojení kolejí a provozu, nyní v některých státech (v EU uloženo) rozdělení cesty a provozu, demonopolizace, řízená hospodářská soutěž.   </a:t>
            </a:r>
          </a:p>
        </p:txBody>
      </p:sp>
    </p:spTree>
    <p:extLst>
      <p:ext uri="{BB962C8B-B14F-4D97-AF65-F5344CB8AC3E}">
        <p14:creationId xmlns:p14="http://schemas.microsoft.com/office/powerpoint/2010/main" val="131665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4365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Výstavba cesty a zázemí (infrastruktury)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Cesty, silnice, mosty, tunely, železnice, tramvajové a trolejbusové tratě, přístavy, kanály, zdymadla, letiště – představují velké investice.   </a:t>
            </a:r>
          </a:p>
          <a:p>
            <a:r>
              <a:rPr lang="cs-CZ" dirty="0"/>
              <a:t>Angažmá veřejné moci při výstavbě: důvody dříve a nyní </a:t>
            </a:r>
          </a:p>
          <a:p>
            <a:r>
              <a:rPr lang="cs-CZ" dirty="0"/>
              <a:t>- vojenské, bezpečnostní, udržení soudržnosti státu (ba EU) </a:t>
            </a:r>
          </a:p>
          <a:p>
            <a:r>
              <a:rPr lang="cs-CZ" dirty="0"/>
              <a:t>- hospodářský rozvoj, sociální úroveň, dostupnost pro obyvatelstvo. </a:t>
            </a:r>
          </a:p>
          <a:p>
            <a:r>
              <a:rPr lang="cs-CZ" dirty="0"/>
              <a:t>Přesto uložení financování uživatelům: mýto, silniční daně, zdanění vozidel….</a:t>
            </a:r>
          </a:p>
          <a:p>
            <a:r>
              <a:rPr lang="cs-CZ" dirty="0"/>
              <a:t>Angažmá soukromého sektoru: důvody – výdělek, ledaže má vlastní zájmy. </a:t>
            </a:r>
          </a:p>
          <a:p>
            <a:r>
              <a:rPr lang="cs-CZ" dirty="0"/>
              <a:t>- vlastní hospodářský zájem na dopravě, výnos z mýta či dotací. </a:t>
            </a:r>
          </a:p>
          <a:p>
            <a:r>
              <a:rPr lang="cs-CZ" dirty="0"/>
              <a:t>Ochrana investic vnitrostátním a mezinárodním právem. </a:t>
            </a:r>
          </a:p>
          <a:p>
            <a:r>
              <a:rPr lang="cs-CZ" dirty="0"/>
              <a:t>Mnohdy a mnohde se leckteré dopravní stavby patřičně neudržují a neopravují. Obdivujeme země, které dokáží lépe. </a:t>
            </a:r>
          </a:p>
        </p:txBody>
      </p:sp>
    </p:spTree>
    <p:extLst>
      <p:ext uri="{BB962C8B-B14F-4D97-AF65-F5344CB8AC3E}">
        <p14:creationId xmlns:p14="http://schemas.microsoft.com/office/powerpoint/2010/main" val="2318691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85B1E-9749-4B22-B970-D0BDAE7A5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Silniční daně a mýta ve veřejném prostoru silniční dopravy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D3F1C-CFF0-4F7B-8E0F-E49201D4C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Jednotlivé státy sledují a dozorují výběr mýt. </a:t>
            </a:r>
          </a:p>
          <a:p>
            <a:r>
              <a:rPr lang="cs-CZ" dirty="0"/>
              <a:t>Mýta často ze zásadních investic, které šetří peníze: mosty, tunely, popř. dálniční síť. </a:t>
            </a:r>
          </a:p>
          <a:p>
            <a:r>
              <a:rPr lang="cs-CZ" dirty="0"/>
              <a:t>Ve světě zcela běžné „</a:t>
            </a:r>
            <a:r>
              <a:rPr lang="cs-CZ" dirty="0" err="1"/>
              <a:t>Tollway</a:t>
            </a:r>
            <a:r>
              <a:rPr lang="cs-CZ" dirty="0"/>
              <a:t>“, versus </a:t>
            </a:r>
            <a:r>
              <a:rPr lang="cs-CZ" dirty="0" err="1"/>
              <a:t>Freeways</a:t>
            </a:r>
            <a:r>
              <a:rPr lang="cs-CZ" dirty="0"/>
              <a:t>. </a:t>
            </a:r>
          </a:p>
          <a:p>
            <a:r>
              <a:rPr lang="cs-CZ" dirty="0"/>
              <a:t>Technologie výběru mýt: pokladny na vjezdech, výjezdech, nyní elektronické mýto. </a:t>
            </a:r>
          </a:p>
          <a:p>
            <a:r>
              <a:rPr lang="cs-CZ" dirty="0"/>
              <a:t>V Evropské unii určitá regulace: vymezené dálniční známky, zásady pro ukládání mýt za účelem zrovnoprávnění zahraničních uživatelů z jiných členských států. </a:t>
            </a:r>
          </a:p>
        </p:txBody>
      </p:sp>
    </p:spTree>
    <p:extLst>
      <p:ext uri="{BB962C8B-B14F-4D97-AF65-F5344CB8AC3E}">
        <p14:creationId xmlns:p14="http://schemas.microsoft.com/office/powerpoint/2010/main" val="3822450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5441C1-FFCF-4AFF-8B02-BB5C7C004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Platby za užívání infrastruktury v ostatních druzích dopravy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5C5048-2C57-4348-8B0D-4F04BC62A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Letištní a přístavní taxy v letecké, námořní, resp. říční a jezerní dopravě… </a:t>
            </a:r>
          </a:p>
          <a:p>
            <a:r>
              <a:rPr lang="cs-CZ" dirty="0"/>
              <a:t>Popř. dotování těchto zařízení a řízené zpřístupňování uživatelům za snížené ceny. </a:t>
            </a:r>
          </a:p>
          <a:p>
            <a:r>
              <a:rPr lang="cs-CZ" dirty="0"/>
              <a:t>Obdobně zavedení sazebníku za užívání železniční infrastruktury jednotlivými operátory. </a:t>
            </a:r>
          </a:p>
        </p:txBody>
      </p:sp>
    </p:spTree>
    <p:extLst>
      <p:ext uri="{BB962C8B-B14F-4D97-AF65-F5344CB8AC3E}">
        <p14:creationId xmlns:p14="http://schemas.microsoft.com/office/powerpoint/2010/main" val="33742708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5150B-CB2B-498B-B40B-968819EAD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Investice do dopravních prostředků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057ADD-5D67-4C22-B2A7-164AC186A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Individuálně: vlastní automobil/motocykl. Otázka zájmu a ochoty…  </a:t>
            </a:r>
          </a:p>
          <a:p>
            <a:r>
              <a:rPr lang="cs-CZ" dirty="0"/>
              <a:t>Kolektivně: autobusy, vlaky, jinde lodě. Kalkulace nákladů a výnosů… Více soukromí či komercializovaní. Nicméně jsou-li veřejní, rozhoduje v posledku stejně veřejná moc.</a:t>
            </a:r>
          </a:p>
          <a:p>
            <a:r>
              <a:rPr lang="cs-CZ" dirty="0"/>
              <a:t>Zastarávání dopravních prostředků je problém jak u jednotlivců, tak podniků včetně veřejné sféry. </a:t>
            </a:r>
          </a:p>
          <a:p>
            <a:r>
              <a:rPr lang="cs-CZ" dirty="0"/>
              <a:t>Fenomén trhu ojetých automobilů, náklaďáků, autobusů, ba dalších… </a:t>
            </a:r>
          </a:p>
          <a:p>
            <a:r>
              <a:rPr lang="cs-CZ" dirty="0"/>
              <a:t>Nyní trh dopravních prostředků a soutěž na něm. Zpravidla mezinárodně otevřen. Nyní dostupné samozřejmě vynikající dopravní prostředky, ale většinou jsou příliš drahé.</a:t>
            </a:r>
          </a:p>
          <a:p>
            <a:r>
              <a:rPr lang="cs-CZ" dirty="0"/>
              <a:t>Dříve však také v národních systémech a ve vazbě výroba a vývoj pro vlastní potřeby. </a:t>
            </a:r>
          </a:p>
          <a:p>
            <a:r>
              <a:rPr lang="cs-CZ" dirty="0"/>
              <a:t>Dopravní podniky, zejména městské hromadné dopravy: velmi různá úroveň – vyzdvihněme město Brno a jeho DPMB, a.s. jako příklad určitě nikoli skoupé, ale plody přinášející politiky MHD!!! </a:t>
            </a:r>
          </a:p>
        </p:txBody>
      </p:sp>
    </p:spTree>
    <p:extLst>
      <p:ext uri="{BB962C8B-B14F-4D97-AF65-F5344CB8AC3E}">
        <p14:creationId xmlns:p14="http://schemas.microsoft.com/office/powerpoint/2010/main" val="3390970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Provozní náklady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Všeobecně: </a:t>
            </a:r>
          </a:p>
          <a:p>
            <a:r>
              <a:rPr lang="cs-CZ" dirty="0"/>
              <a:t>Paliva / energie a maziva </a:t>
            </a:r>
          </a:p>
          <a:p>
            <a:r>
              <a:rPr lang="cs-CZ" dirty="0"/>
              <a:t>Údržba a opravy. </a:t>
            </a:r>
          </a:p>
          <a:p>
            <a:r>
              <a:rPr lang="cs-CZ" dirty="0"/>
              <a:t>Náklady: mýto, daně… </a:t>
            </a:r>
          </a:p>
          <a:p>
            <a:r>
              <a:rPr lang="cs-CZ" dirty="0"/>
              <a:t>Formální náklady…  </a:t>
            </a:r>
          </a:p>
          <a:p>
            <a:r>
              <a:rPr lang="cs-CZ" dirty="0"/>
              <a:t>Profesionální: též řidiči, posádka a personál zázemí… </a:t>
            </a:r>
          </a:p>
          <a:p>
            <a:r>
              <a:rPr lang="cs-CZ" dirty="0"/>
              <a:t>Jejich kalkulace pro daňové a pro účetní účely… </a:t>
            </a:r>
          </a:p>
        </p:txBody>
      </p:sp>
    </p:spTree>
    <p:extLst>
      <p:ext uri="{BB962C8B-B14F-4D97-AF65-F5344CB8AC3E}">
        <p14:creationId xmlns:p14="http://schemas.microsoft.com/office/powerpoint/2010/main" val="267564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Dopravní obsluha jako závazek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Obvyklé v osobní dopravě, výjimečné v nákladní dopravě. </a:t>
            </a:r>
          </a:p>
          <a:p>
            <a:r>
              <a:rPr lang="cs-CZ" dirty="0"/>
              <a:t>Závazek dopravce veřejnosti zajistit obsluhu určité linky. </a:t>
            </a:r>
          </a:p>
          <a:p>
            <a:r>
              <a:rPr lang="cs-CZ" dirty="0"/>
              <a:t>Stanovený jízdní řád a cenové podmínky jako nabídka přepravy cestujícím jako zákazníkům.   </a:t>
            </a:r>
          </a:p>
          <a:p>
            <a:r>
              <a:rPr lang="cs-CZ" dirty="0"/>
              <a:t>Může být koncipováno jako veřejnoprávní povinnost, postihy při selhávání pokuty, odnětí licence. </a:t>
            </a:r>
          </a:p>
          <a:p>
            <a:r>
              <a:rPr lang="cs-CZ" dirty="0"/>
              <a:t>Může být koncipováno též jako smluvní závazek vůči státu, se smluvními pokutami a možností výpovědi. </a:t>
            </a:r>
          </a:p>
        </p:txBody>
      </p:sp>
    </p:spTree>
    <p:extLst>
      <p:ext uri="{BB962C8B-B14F-4D97-AF65-F5344CB8AC3E}">
        <p14:creationId xmlns:p14="http://schemas.microsoft.com/office/powerpoint/2010/main" val="1743357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 na dopravní obslužnost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Často je doprava – zejména osobní - ztrátová. </a:t>
            </a:r>
          </a:p>
          <a:p>
            <a:r>
              <a:rPr lang="cs-CZ" dirty="0"/>
              <a:t>Dopravci jsou ochotni ji provozovat jen díky dotacím. </a:t>
            </a:r>
          </a:p>
          <a:p>
            <a:r>
              <a:rPr lang="cs-CZ" dirty="0"/>
              <a:t>Přidělování peněz: nyní často nějaké výběrové řízení.  </a:t>
            </a:r>
          </a:p>
          <a:p>
            <a:r>
              <a:rPr lang="cs-CZ" dirty="0"/>
              <a:t>Nebo vlastní provoz (včetně podřazených podniků apod.).</a:t>
            </a:r>
          </a:p>
          <a:p>
            <a:r>
              <a:rPr lang="cs-CZ" dirty="0"/>
              <a:t>Kontrola kvality prostřednictvím dotací.  </a:t>
            </a:r>
          </a:p>
          <a:p>
            <a:r>
              <a:rPr lang="cs-CZ" dirty="0"/>
              <a:t>Je-li dotace na dopravní obslužnost přiměřená, nejedná se v EU o státní podporu narušující hospodářskou soutěž (rozsudek </a:t>
            </a:r>
            <a:r>
              <a:rPr lang="cs-CZ" dirty="0" err="1"/>
              <a:t>Altmark</a:t>
            </a:r>
            <a:r>
              <a:rPr lang="cs-CZ" dirty="0"/>
              <a:t>).</a:t>
            </a:r>
          </a:p>
          <a:p>
            <a:r>
              <a:rPr lang="cs-CZ" dirty="0"/>
              <a:t>Dotace pochopitelně může spočívat též ve financování infrastruktury, resp. jejímu zpřístupňování za výhodných podmínek. </a:t>
            </a:r>
          </a:p>
          <a:p>
            <a:r>
              <a:rPr lang="cs-CZ" dirty="0"/>
              <a:t>Dotace může být rovněž na modernizaci parku dopravních prostředků.  </a:t>
            </a:r>
          </a:p>
        </p:txBody>
      </p:sp>
    </p:spTree>
    <p:extLst>
      <p:ext uri="{BB962C8B-B14F-4D97-AF65-F5344CB8AC3E}">
        <p14:creationId xmlns:p14="http://schemas.microsoft.com/office/powerpoint/2010/main" val="2494344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7612B1-DEAD-44A9-BA4F-59012A011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 a uhraditelnost dopravy pro obyvatelstvo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676F03-468D-4F2D-A9B2-78569A08E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Jak uvedeno v minulosti státní/veřejný monopol</a:t>
            </a:r>
          </a:p>
          <a:p>
            <a:r>
              <a:rPr lang="cs-CZ" dirty="0"/>
              <a:t>Regulace ceny pro cestující. Dotace, často masivní.  </a:t>
            </a:r>
          </a:p>
          <a:p>
            <a:r>
              <a:rPr lang="cs-CZ" dirty="0"/>
              <a:t>Slevy na jízdném či přeprava zdarma pro některé vymezené kategorie osob (děti, žáci, studenti, zdravotně postižení, výsady…) </a:t>
            </a:r>
          </a:p>
          <a:p>
            <a:r>
              <a:rPr lang="cs-CZ" dirty="0"/>
              <a:t>Nyní v rámci konkurence nutnost integrovat do dotačních programů či zavést příslušné dotační programy včetně sociálních dávek. </a:t>
            </a:r>
          </a:p>
          <a:p>
            <a:r>
              <a:rPr lang="cs-CZ" dirty="0"/>
              <a:t>Sociální dávky na zabezpečení vlastní přepravy poskytované obyvatelstvu – vlastnímu. </a:t>
            </a:r>
          </a:p>
          <a:p>
            <a:r>
              <a:rPr lang="cs-CZ" dirty="0"/>
              <a:t>Státní dotování zlevněného jízdného pro seniory, žáky a studenty.  </a:t>
            </a:r>
          </a:p>
          <a:p>
            <a:r>
              <a:rPr lang="cs-CZ" dirty="0"/>
              <a:t>Brněnská „</a:t>
            </a:r>
            <a:r>
              <a:rPr lang="cs-CZ" dirty="0" err="1"/>
              <a:t>šalinkarta</a:t>
            </a:r>
            <a:r>
              <a:rPr lang="cs-CZ" dirty="0"/>
              <a:t>“ – možnost dotace na nákup občanům města.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0320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B2942-E0FC-4752-B3FE-7CA29E68A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doprava jako služba poskytovaná za zlomek nákladů či zadarmo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A2DBBC-0E82-4F97-A618-43E45812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Nyní kvůli logistickým/ekologickým důvodům trend posilovat veřejnou dopravu – nejen městskou, venkovskou, aby byla přitažlivá též pro lidi užívající automobily. </a:t>
            </a:r>
          </a:p>
          <a:p>
            <a:r>
              <a:rPr lang="cs-CZ" dirty="0"/>
              <a:t>Může být podpořena složitostí či nemožnosti individuální </a:t>
            </a:r>
            <a:r>
              <a:rPr lang="cs-CZ" dirty="0" err="1"/>
              <a:t>automobové</a:t>
            </a:r>
            <a:r>
              <a:rPr lang="cs-CZ" dirty="0"/>
              <a:t> dopravy.  </a:t>
            </a:r>
          </a:p>
          <a:p>
            <a:r>
              <a:rPr lang="cs-CZ" dirty="0"/>
              <a:t>V Česku některá města, která zavedla městskou hromadnou dopravu zdarma. Politické návrhy některých stran. Experimentálně v cizině též regionální (Německo). Obdoba nepodmíněného příjmu? </a:t>
            </a:r>
          </a:p>
          <a:p>
            <a:r>
              <a:rPr lang="cs-CZ" dirty="0"/>
              <a:t>Jak moc se bude rozšiřovat souběžně se snahou potlačovat klimaticky problematickou individuální automobilovou dopravu?</a:t>
            </a:r>
          </a:p>
        </p:txBody>
      </p:sp>
    </p:spTree>
    <p:extLst>
      <p:ext uri="{BB962C8B-B14F-4D97-AF65-F5344CB8AC3E}">
        <p14:creationId xmlns:p14="http://schemas.microsoft.com/office/powerpoint/2010/main" val="50855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1F0F8-5D4D-42FB-8232-F4A3407B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 pravidelných vstupů: paliv a elektřiny, maziv apod.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A7FA6-A79B-4AC3-A8CD-0224D73D0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Dříve zejména uhlí, posléze – až do současnosti – ropy jako suroviny pro výrobu paliv, respektive benzín a nafta. Ale také plyn (LPG).  </a:t>
            </a:r>
          </a:p>
          <a:p>
            <a:r>
              <a:rPr lang="cs-CZ" dirty="0"/>
              <a:t>Výkyvy cen dané cenami ropy ovlivněné geopolitickými jevy ovlivňovaly v různých zemích a desetiletích možnosti jednotlivých druhů dopravy („ropné krize“). </a:t>
            </a:r>
          </a:p>
          <a:p>
            <a:r>
              <a:rPr lang="cs-CZ" dirty="0"/>
              <a:t>Nedostatek paliva pro jednotlivé druhy dopravy jako důvod technologických změn (např. elektrifikace železnice, městská doprava), platilo pro období válek, dílem pro socialismus.</a:t>
            </a:r>
          </a:p>
          <a:p>
            <a:r>
              <a:rPr lang="cs-CZ" dirty="0"/>
              <a:t>Nyní se obecně ponechává trhu, nicméně se sleduje, protože značnou část dopravy potřebuje či financuje stát a rovněž dopady na obyvatelstvo/podniky jsou značné.  </a:t>
            </a:r>
          </a:p>
          <a:p>
            <a:r>
              <a:rPr lang="cs-CZ" dirty="0"/>
              <a:t>Ale stejně tak nedostatek elektřiny či nespolehlivost – dříve i dnes jako důvod pro zachovávání, v budoucnosti jako možný problém při renesanci elektromobility.  </a:t>
            </a:r>
          </a:p>
        </p:txBody>
      </p:sp>
    </p:spTree>
    <p:extLst>
      <p:ext uri="{BB962C8B-B14F-4D97-AF65-F5344CB8AC3E}">
        <p14:creationId xmlns:p14="http://schemas.microsoft.com/office/powerpoint/2010/main" val="293468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49B71-A11C-4E94-8B6E-9B8D4546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Vývoje organizace silniční dopravy 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85B5D-2F36-4181-AABA-31011A38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Česko, resp. Československo, resp. Rakousko-Uhersko </a:t>
            </a:r>
          </a:p>
          <a:p>
            <a:r>
              <a:rPr lang="cs-CZ" dirty="0"/>
              <a:t>Postupný rozvoj automobilové dopravy šel souběžně se zásadními politickými, sociálními a ekonomickými zem. </a:t>
            </a:r>
          </a:p>
          <a:p>
            <a:r>
              <a:rPr lang="cs-CZ" dirty="0"/>
              <a:t>R-U, resp. Československo: pozvolný rozvoj silniční dopravy, ovšem automobily pro boháče, autobusy a náklaďáky, doplnění tehdy klíčové železnice – ČSD jako státního podniku…  </a:t>
            </a:r>
          </a:p>
          <a:p>
            <a:r>
              <a:rPr lang="cs-CZ" dirty="0"/>
              <a:t>Obě války: mobilizace sil, preference válečných potřeb, regulace, omezení dopravy. </a:t>
            </a:r>
          </a:p>
          <a:p>
            <a:r>
              <a:rPr lang="cs-CZ" dirty="0"/>
              <a:t>Socialismus: omezený rozvoj, kvůli všeobecnému zaostávání, menší po všechny podniky státní, takže též silniční doprava. Bylo tady ochranářství železniční dopravy? Překvapivě nikoli jako v (obecně kapitalistickém) Německu… </a:t>
            </a:r>
          </a:p>
          <a:p>
            <a:r>
              <a:rPr lang="cs-CZ" dirty="0"/>
              <a:t>Postsocialistická realita: rychlá demonopolizace, značný nárůst automobilové dopravy, na vrub veřejné. </a:t>
            </a:r>
          </a:p>
          <a:p>
            <a:r>
              <a:rPr lang="cs-CZ" dirty="0"/>
              <a:t>Pochopitelně leckde jinde nebyly války, resp. nebyl socialismus. Takže to mohlo být jinak. Obrovské rozdíly. Leckde méně železnic …   </a:t>
            </a:r>
          </a:p>
        </p:txBody>
      </p:sp>
    </p:spTree>
    <p:extLst>
      <p:ext uri="{BB962C8B-B14F-4D97-AF65-F5344CB8AC3E}">
        <p14:creationId xmlns:p14="http://schemas.microsoft.com/office/powerpoint/2010/main" val="28837848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5633C-6078-496E-BBC4-CA38A8B8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vstupů: dopravní prostředky, náhradní díly, opravy a údržba…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CC141A-4520-435F-825D-D3CDA9A2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 běžných poměrů moderního státu a hospodářství zabezpečují dostatečně tržní síly. </a:t>
            </a:r>
          </a:p>
          <a:p>
            <a:r>
              <a:rPr lang="cs-CZ" dirty="0"/>
              <a:t>Je však dobré si uvědomit rozsah těchto sektorů. </a:t>
            </a:r>
          </a:p>
          <a:p>
            <a:r>
              <a:rPr lang="cs-CZ" dirty="0"/>
              <a:t>Nedostatek dopravních prostředků a jejich obstarávání v případě nouze a zvláštní potřeby: války a podobné stavy nouze. Nejenom automobily a další dopravní prostředky, ale dříve dokonce koně. </a:t>
            </a:r>
          </a:p>
          <a:p>
            <a:r>
              <a:rPr lang="cs-CZ" dirty="0"/>
              <a:t>Posilování mobility a připravenosti na krize též nyní? V různých státech je sledování kapacit různé…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559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D967A-2B36-4F61-B777-DEA197D7A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Daně z dopravních prostředků (automobily):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9C4DE4-A788-4BEA-B45F-6CD9A2986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registrační a provozní daně, nepřehlédnutelně zvyšující cenu</a:t>
            </a:r>
          </a:p>
          <a:p>
            <a:r>
              <a:rPr lang="cs-CZ" dirty="0"/>
              <a:t>V Česku jen silniční daň pro komerční vozidla, se spoustou osvobození. </a:t>
            </a:r>
          </a:p>
          <a:p>
            <a:r>
              <a:rPr lang="cs-CZ" dirty="0"/>
              <a:t>Regulace registrace nových aut a přeprodávání ojetých automobilů a jeho zpoplatnění. </a:t>
            </a:r>
          </a:p>
          <a:p>
            <a:r>
              <a:rPr lang="cs-CZ" dirty="0"/>
              <a:t>Jsou státy, kde jsou daně na registraci / provoz automobilů podstatně vyšší, až mají odrazující účinky… v Evropě třeba Dánsko, v Asii leckdo….  </a:t>
            </a:r>
          </a:p>
          <a:p>
            <a:r>
              <a:rPr lang="cs-CZ" dirty="0"/>
              <a:t>V EU kvůli integraci a obchodu určité zásady pro uplatňování, potlačování přímé a zastřené diskriminace. </a:t>
            </a:r>
          </a:p>
          <a:p>
            <a:r>
              <a:rPr lang="cs-CZ" dirty="0"/>
              <a:t>Nezdá se, že by se více zdaňovaly též velké dopravní prostředky ostatních druhů dopravy… </a:t>
            </a:r>
          </a:p>
        </p:txBody>
      </p:sp>
    </p:spTree>
    <p:extLst>
      <p:ext uri="{BB962C8B-B14F-4D97-AF65-F5344CB8AC3E}">
        <p14:creationId xmlns:p14="http://schemas.microsoft.com/office/powerpoint/2010/main" val="15346594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BBF9A8-C0DF-4F80-8894-91671B9E2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přidané hodnoty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B61921-C216-45EF-A1A7-243EF40BA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Obecná daň ze zboží a služeb. </a:t>
            </a:r>
          </a:p>
          <a:p>
            <a:r>
              <a:rPr lang="cs-CZ" dirty="0"/>
              <a:t>Stavěná tak, aby nezáleželo na počtu obchodních transakcí od výrobce ke spotřebiteli. </a:t>
            </a:r>
          </a:p>
          <a:p>
            <a:r>
              <a:rPr lang="cs-CZ" dirty="0"/>
              <a:t>Představuje klíčový přínos pro státní rozpočet.  </a:t>
            </a:r>
          </a:p>
          <a:p>
            <a:r>
              <a:rPr lang="cs-CZ" dirty="0"/>
              <a:t>V EU koordinace výběru, unifikace konstrukce, harmonizace sazeb. </a:t>
            </a:r>
          </a:p>
          <a:p>
            <a:r>
              <a:rPr lang="cs-CZ" dirty="0"/>
              <a:t>Základní a snížené sazby daně, osvobození od daně. </a:t>
            </a:r>
          </a:p>
          <a:p>
            <a:r>
              <a:rPr lang="cs-CZ" dirty="0"/>
              <a:t>Jaké jsou sazby na jednotlivé druhy dopravy? Jaké to má účinky? </a:t>
            </a:r>
          </a:p>
        </p:txBody>
      </p:sp>
    </p:spTree>
    <p:extLst>
      <p:ext uri="{BB962C8B-B14F-4D97-AF65-F5344CB8AC3E}">
        <p14:creationId xmlns:p14="http://schemas.microsoft.com/office/powerpoint/2010/main" val="13290885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A047E3-BAB6-4B4F-8822-4140124A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 z příjmů fyzických a právnických osob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AE02A0-92ED-4A8B-B843-E3EA10F78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Uznání nákladů na přepravu či vlastní dopravu jako náklady na udržení výnosů / výdaje na udržení příjmů. </a:t>
            </a:r>
          </a:p>
          <a:p>
            <a:r>
              <a:rPr lang="cs-CZ" dirty="0"/>
              <a:t>Včetně odpisů automobilů. </a:t>
            </a:r>
          </a:p>
          <a:p>
            <a:r>
              <a:rPr lang="cs-CZ" dirty="0"/>
              <a:t>Benevolentní či liberální přístup k obstarávání. </a:t>
            </a:r>
          </a:p>
          <a:p>
            <a:r>
              <a:rPr lang="cs-CZ" dirty="0"/>
              <a:t>Sledování užívání firemních aut pro individuální potřebu – pochopitelné, protože… </a:t>
            </a:r>
          </a:p>
          <a:p>
            <a:r>
              <a:rPr lang="cs-CZ" dirty="0"/>
              <a:t>Daňové odpočty za individuální dojíždění za prací, studiem apod.</a:t>
            </a:r>
          </a:p>
        </p:txBody>
      </p:sp>
    </p:spTree>
    <p:extLst>
      <p:ext uri="{BB962C8B-B14F-4D97-AF65-F5344CB8AC3E}">
        <p14:creationId xmlns:p14="http://schemas.microsoft.com/office/powerpoint/2010/main" val="2656183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1EAF9-F66D-4B99-8507-3C657B2B3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Spotřební daň na uhlovodíková paliva či osvobození od ní…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6E5109-A923-41AE-A942-89ADB56B9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Spotřební daň na palivo jako vysoká zátěž v Evropě či Asii, ve skutečnosti pokrývající náklady na silniční síť, podstatně nižší v USA.</a:t>
            </a:r>
          </a:p>
          <a:p>
            <a:r>
              <a:rPr lang="cs-CZ" dirty="0"/>
              <a:t>Samozřejmě především slouží napájení státního rozpočtu, z čehož se pak financuje výstavba a zejména údržba a opravy silnic a ulic. Nicméně patrně. </a:t>
            </a:r>
          </a:p>
          <a:p>
            <a:r>
              <a:rPr lang="cs-CZ" dirty="0"/>
              <a:t>Environmentální a strategické (závislost na dovozu ropy). </a:t>
            </a:r>
          </a:p>
          <a:p>
            <a:r>
              <a:rPr lang="cs-CZ" dirty="0"/>
              <a:t>Má stabilizační efekt: výkyvy cen ropy. </a:t>
            </a:r>
          </a:p>
          <a:p>
            <a:r>
              <a:rPr lang="cs-CZ" dirty="0"/>
              <a:t>Zelená (zemědělská) a železniční nafta a šmelení s ní…  </a:t>
            </a:r>
          </a:p>
          <a:p>
            <a:r>
              <a:rPr lang="cs-CZ" dirty="0"/>
              <a:t>Osvobození mezinárodní civilní letecká doprava pod IATA.</a:t>
            </a:r>
          </a:p>
          <a:p>
            <a:r>
              <a:rPr lang="cs-CZ" dirty="0"/>
              <a:t>Co armády a policie? Za co nakupují naftu/benzín…? </a:t>
            </a:r>
          </a:p>
          <a:p>
            <a:r>
              <a:rPr lang="cs-CZ" dirty="0"/>
              <a:t>Zdanění plynu, resp. elektřiny? (Uhlí už určitě není relevantní). </a:t>
            </a:r>
          </a:p>
        </p:txBody>
      </p:sp>
    </p:spTree>
    <p:extLst>
      <p:ext uri="{BB962C8B-B14F-4D97-AF65-F5344CB8AC3E}">
        <p14:creationId xmlns:p14="http://schemas.microsoft.com/office/powerpoint/2010/main" val="33073590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2E499-2DE3-4B5F-A09D-067BB406A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a sociální ochrana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2CFE89-A574-48BF-B403-08D1C25EF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Opatření pro bezpečnost provozu a bezpečnost práce se již zmínila. </a:t>
            </a:r>
          </a:p>
          <a:p>
            <a:r>
              <a:rPr lang="cs-CZ" dirty="0"/>
              <a:t>Sociální postavení, sociální ochrana. </a:t>
            </a:r>
          </a:p>
          <a:p>
            <a:r>
              <a:rPr lang="cs-CZ" dirty="0"/>
              <a:t>Výsadní kategorie profesionálů (dříve strojvůdci, dodnes piloti), běžné a </a:t>
            </a:r>
            <a:r>
              <a:rPr lang="cs-CZ" dirty="0" err="1"/>
              <a:t>prekarizované</a:t>
            </a:r>
            <a:r>
              <a:rPr lang="cs-CZ" dirty="0"/>
              <a:t> profese. </a:t>
            </a:r>
          </a:p>
          <a:p>
            <a:r>
              <a:rPr lang="cs-CZ" dirty="0"/>
              <a:t>Odborová organizovanost? Nyní kromě pilotů, strojvůdců a neprivatizovaných MHD asi nevelká. </a:t>
            </a:r>
          </a:p>
          <a:p>
            <a:r>
              <a:rPr lang="cs-CZ" dirty="0"/>
              <a:t>Zvláštní sociální zabezpečení – v některých státech </a:t>
            </a:r>
          </a:p>
          <a:p>
            <a:r>
              <a:rPr lang="cs-CZ" dirty="0"/>
              <a:t>Dřívější důchody. </a:t>
            </a:r>
          </a:p>
        </p:txBody>
      </p:sp>
    </p:spTree>
    <p:extLst>
      <p:ext uri="{BB962C8B-B14F-4D97-AF65-F5344CB8AC3E}">
        <p14:creationId xmlns:p14="http://schemas.microsoft.com/office/powerpoint/2010/main" val="41048401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84FAA-2A75-4528-AC8C-11E3AE019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bilance – pro stát a jeho rozpočet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B8A315-098C-411C-8621-8C69EC847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doprava / přeprava důležitým zdrojem prostředků pro stát, nebo jsou zásadní,  ba převažující výdaje na dopravní infrastrukturu? </a:t>
            </a:r>
          </a:p>
          <a:p>
            <a:r>
              <a:rPr lang="cs-CZ" dirty="0"/>
              <a:t>Nutnost zvažování výnosů a nákladů včetně zprostředkovaných.</a:t>
            </a:r>
          </a:p>
          <a:p>
            <a:r>
              <a:rPr lang="cs-CZ" dirty="0"/>
              <a:t>Jednotlivé druhy dopravy jsou určitými způsoby dotovány.  </a:t>
            </a:r>
          </a:p>
          <a:p>
            <a:r>
              <a:rPr lang="cs-CZ" dirty="0"/>
              <a:t>Široké upřednostňování dopravy letecké a její zvláštní výhody?</a:t>
            </a:r>
          </a:p>
          <a:p>
            <a:r>
              <a:rPr lang="cs-CZ" dirty="0"/>
              <a:t>Ještě jsme přitom vlastně nezvažovali ekologické/environmentální dopady, ty si záměrně kvůli nynějšímu nástupu necháváme nakonec, jenom některé se zohledňovaly též dříve.  </a:t>
            </a:r>
          </a:p>
        </p:txBody>
      </p:sp>
    </p:spTree>
    <p:extLst>
      <p:ext uri="{BB962C8B-B14F-4D97-AF65-F5344CB8AC3E}">
        <p14:creationId xmlns:p14="http://schemas.microsoft.com/office/powerpoint/2010/main" val="37947334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Lokální environmentální problémy dopravy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  Hluk, otřesy, hrozba nehod odedávna, již při vozové dopravě.  </a:t>
            </a:r>
          </a:p>
          <a:p>
            <a:r>
              <a:rPr lang="cs-CZ" dirty="0"/>
              <a:t>Kouř ze spalování uhlí byl obtěžující již v 19. století ve městech, proto zákazy, rizikové na venkově (požáry z jisker lokomotiv). </a:t>
            </a:r>
          </a:p>
          <a:p>
            <a:r>
              <a:rPr lang="cs-CZ" dirty="0"/>
              <a:t>V některých případech technologická nemožnost provozu.  </a:t>
            </a:r>
          </a:p>
          <a:p>
            <a:r>
              <a:rPr lang="cs-CZ" dirty="0"/>
              <a:t>Spaliny, hluk a světlo. </a:t>
            </a:r>
          </a:p>
          <a:p>
            <a:r>
              <a:rPr lang="cs-CZ" dirty="0"/>
              <a:t>Riziko ze znečištění či ohrožení bezpečnosti (olej, chemikálie, rizikové náklady).</a:t>
            </a:r>
          </a:p>
          <a:p>
            <a:r>
              <a:rPr lang="cs-CZ" dirty="0"/>
              <a:t>Proto již od 19. století místní, následně všeobecná omezení a požadavky na dopravní prostředky a způsoby jejich provozu. Někde dokonce zákazy (švýcarský kanton </a:t>
            </a:r>
            <a:r>
              <a:rPr lang="cs-CZ" dirty="0" err="1"/>
              <a:t>Graub</a:t>
            </a:r>
            <a:r>
              <a:rPr lang="de-DE" dirty="0"/>
              <a:t>ü</a:t>
            </a:r>
            <a:r>
              <a:rPr lang="cs-CZ" dirty="0" err="1"/>
              <a:t>nden</a:t>
            </a:r>
            <a:r>
              <a:rPr lang="cs-CZ" dirty="0"/>
              <a:t>).  </a:t>
            </a:r>
          </a:p>
        </p:txBody>
      </p:sp>
    </p:spTree>
    <p:extLst>
      <p:ext uri="{BB962C8B-B14F-4D97-AF65-F5344CB8AC3E}">
        <p14:creationId xmlns:p14="http://schemas.microsoft.com/office/powerpoint/2010/main" val="15517000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389D38-AB4E-49E3-85F2-D103BE67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Dopady do výstavby infrastruktury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A20D60-73F1-4714-9CB4-DD01B35FF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Obtěžování dopravou vždy měla a má doteď dopady na ochotu připustit výstavbu infrastruktury. </a:t>
            </a:r>
          </a:p>
          <a:p>
            <a:r>
              <a:rPr lang="cs-CZ" dirty="0"/>
              <a:t>Časté spory a napětí v územních plánováních a stavebních řízení… silnice, dálnice, letiště, železnice, vlastně všechno.</a:t>
            </a:r>
          </a:p>
          <a:p>
            <a:r>
              <a:rPr lang="cs-CZ" dirty="0"/>
              <a:t>Na jedné straně veřejnoprávní podpora, infrastruktura jako veřejný zájem. </a:t>
            </a:r>
          </a:p>
          <a:p>
            <a:r>
              <a:rPr lang="cs-CZ" dirty="0"/>
              <a:t>Na druhé straně odpor projevující se v lokální a regionální politice, resp. povolovacích řízeních. </a:t>
            </a:r>
          </a:p>
        </p:txBody>
      </p:sp>
    </p:spTree>
    <p:extLst>
      <p:ext uri="{BB962C8B-B14F-4D97-AF65-F5344CB8AC3E}">
        <p14:creationId xmlns:p14="http://schemas.microsoft.com/office/powerpoint/2010/main" val="41118400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Globální environmentální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Emise spalin uhlovodíkových paliv jako ničení životního prostředí v celoplanetárním měřítku: skleníkové plyny – globální oteplování. </a:t>
            </a:r>
          </a:p>
          <a:p>
            <a:r>
              <a:rPr lang="cs-CZ" dirty="0"/>
              <a:t>Podíl jednotlivých druhů dopravy / popř. trakcí na dopravě ve světovém měřítku na emisích CO2, případně ještě v kritických místech (spaliny letadel ve velkých výškách).     </a:t>
            </a:r>
          </a:p>
          <a:p>
            <a:r>
              <a:rPr lang="cs-CZ" dirty="0"/>
              <a:t>Prohlubování úsilí o snížení emisí skleníkových plynů by mohlo mít zásadní dopady na jednotlivé druhy dopravy podle jejich ekologické náročnosti.  </a:t>
            </a:r>
          </a:p>
          <a:p>
            <a:r>
              <a:rPr lang="cs-CZ" dirty="0"/>
              <a:t>Výslovné zákazy či omezení? </a:t>
            </a:r>
          </a:p>
          <a:p>
            <a:r>
              <a:rPr lang="cs-CZ" dirty="0"/>
              <a:t>Zvýšení cen včetně učinění dopravy nekonkurenceschopné, resp. nedostupné pro obyvatelstvo.   </a:t>
            </a:r>
          </a:p>
        </p:txBody>
      </p:sp>
    </p:spTree>
    <p:extLst>
      <p:ext uri="{BB962C8B-B14F-4D97-AF65-F5344CB8AC3E}">
        <p14:creationId xmlns:p14="http://schemas.microsoft.com/office/powerpoint/2010/main" val="122609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organizace železnic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Původně vesměs soukromé, byť se státní podporou… </a:t>
            </a:r>
          </a:p>
          <a:p>
            <a:r>
              <a:rPr lang="cs-CZ" dirty="0"/>
              <a:t>Po krizích či kvůli válkám železničních podniků v Evropě a leckde po světě nacionalizace. Výjimka: USA, zde fúze až do soutěže. </a:t>
            </a:r>
          </a:p>
          <a:p>
            <a:r>
              <a:rPr lang="cs-CZ" dirty="0"/>
              <a:t>2. polovina 20. století:  období poměrného ústupu železniční dopravy ve prospěch silniční a letecké.  </a:t>
            </a:r>
          </a:p>
          <a:p>
            <a:r>
              <a:rPr lang="cs-CZ" dirty="0"/>
              <a:t>Však také leckde ve světě přestala být provozována osobní doprava (USA, Kanada), ba dokonce upadly železnice vůbec (zejména latinská Amerika, </a:t>
            </a:r>
          </a:p>
          <a:p>
            <a:r>
              <a:rPr lang="cs-CZ" dirty="0"/>
              <a:t>Rušení málo potřebných železničních tratí. </a:t>
            </a:r>
          </a:p>
          <a:p>
            <a:r>
              <a:rPr lang="cs-CZ" dirty="0"/>
              <a:t>U nás socialismus – kvůli postupnému zaostávání a vysokých přepravních nárocích socialistického hospodářství vysoké, ale nikoli neomezené spolehnutí na železnice, jejich relativně velký význam.  </a:t>
            </a:r>
          </a:p>
          <a:p>
            <a:r>
              <a:rPr lang="cs-CZ" dirty="0"/>
              <a:t>Nyní v řadě zemí – v EU předepsáno shora - snaha demonopolizovat. Oddělení kolejí a provozu. To má jisté přínosy, které bychom však neměli přeceňovat.  Je to novinka: železniční v minulosti vesměs unitární, při případné spolupráci či zakotvených právech průjezdu.</a:t>
            </a:r>
          </a:p>
          <a:p>
            <a:r>
              <a:rPr lang="cs-CZ" dirty="0"/>
              <a:t>Perspektivy elektrické železnice při ekologizaci / dekarbonizaci… </a:t>
            </a:r>
          </a:p>
        </p:txBody>
      </p:sp>
    </p:spTree>
    <p:extLst>
      <p:ext uri="{BB962C8B-B14F-4D97-AF65-F5344CB8AC3E}">
        <p14:creationId xmlns:p14="http://schemas.microsoft.com/office/powerpoint/2010/main" val="31186786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846BD7-4EE1-4305-86FE-45ADE8478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Dekarbonizace dopravy – elektromobilita a co ještě?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F3E20E-FE06-4D21-A984-719B38BB7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Radikální až extrémní představa dekarbonizace obecně. </a:t>
            </a:r>
          </a:p>
          <a:p>
            <a:r>
              <a:rPr lang="cs-CZ" dirty="0"/>
              <a:t>Dekarbonizace dopravy by měla jít.  </a:t>
            </a:r>
          </a:p>
          <a:p>
            <a:r>
              <a:rPr lang="cs-CZ" dirty="0"/>
              <a:t>Elektromobilita: tradiční (elektrická železnice, tramvaje, trolejbusy, jak víme, leckde ustoupily), překvapivá („parníky“ na Brněnské přehradě).</a:t>
            </a:r>
          </a:p>
          <a:p>
            <a:r>
              <a:rPr lang="cs-CZ" dirty="0"/>
              <a:t>Moderní elektromobilita: zmíněná elektrokola, koloběžky apod.  </a:t>
            </a:r>
          </a:p>
          <a:p>
            <a:r>
              <a:rPr lang="cs-CZ" dirty="0"/>
              <a:t>Elektromobily a jejich limity? Vysoká cena, omezení dojezdu, dlouhé nabíjení, požární nebezpečnost. Náklady na baterii/motor a výbavu – nejnákladnější je baterie, odlišný pohled na ojetá auta.</a:t>
            </a:r>
          </a:p>
          <a:p>
            <a:r>
              <a:rPr lang="cs-CZ" dirty="0"/>
              <a:t>Dekarbonizace námořní dopravy (potřebujeme kvůli zboží v globálním měřítku) a letecké dopravy (stala se zásadní v rychlé globální přepravě?! Zatím nemáme technologie… </a:t>
            </a:r>
            <a:r>
              <a:rPr lang="cs-CZ" dirty="0" err="1"/>
              <a:t>Offsets</a:t>
            </a:r>
            <a:r>
              <a:rPr lang="cs-CZ" dirty="0"/>
              <a:t> (odpustky) jsou iluzorní.</a:t>
            </a:r>
          </a:p>
          <a:p>
            <a:r>
              <a:rPr lang="cs-CZ" dirty="0"/>
              <a:t>Možnosti a meze drážní dopravy?    </a:t>
            </a:r>
          </a:p>
        </p:txBody>
      </p:sp>
    </p:spTree>
    <p:extLst>
      <p:ext uri="{BB962C8B-B14F-4D97-AF65-F5344CB8AC3E}">
        <p14:creationId xmlns:p14="http://schemas.microsoft.com/office/powerpoint/2010/main" val="8671856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5ED38-D174-41E5-BACE-FF4056D2B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Kladné vnímání dopravy ústící do její podpory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CDE7CB-0C1C-4CDF-883B-20FE2046F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Mobilita všemi druhy obohacuje, umožňuje práci na optimálním místě, kulturně obohacuje, cestování je zážitkem. </a:t>
            </a:r>
          </a:p>
          <a:p>
            <a:r>
              <a:rPr lang="cs-CZ" dirty="0"/>
              <a:t>Rozsáhlý vnitrostátní i mezinárodní obchod zboží umožňuje dělbu práce, využití možností lidstva.  </a:t>
            </a:r>
          </a:p>
          <a:p>
            <a:r>
              <a:rPr lang="cs-CZ" dirty="0"/>
              <a:t>Též kvůli zabezpečení svých úkolů včetně vojenské připravenost státy dopravu všelijak podporují včetně financí. Výše uvedené přínosy jsou totiž  rozsáhlé. </a:t>
            </a:r>
          </a:p>
          <a:p>
            <a:r>
              <a:rPr lang="cs-CZ" dirty="0"/>
              <a:t>Mobilitu hodnotíme též psychicky, kulturně: cestovatel versus pecivál…</a:t>
            </a:r>
          </a:p>
          <a:p>
            <a:r>
              <a:rPr lang="cs-CZ" dirty="0"/>
              <a:t>Tomu odpovídá zde probírané dopravní právo, které je vlastně pro-dopravní. </a:t>
            </a:r>
          </a:p>
          <a:p>
            <a:r>
              <a:rPr lang="cs-CZ" dirty="0"/>
              <a:t>Někdy však pochybujeme, zda na to máme…  </a:t>
            </a:r>
          </a:p>
          <a:p>
            <a:r>
              <a:rPr lang="cs-CZ" dirty="0"/>
              <a:t> Mohlo se až považovat za plýtvání… Privatizace zisků, socializace ztrát…</a:t>
            </a:r>
          </a:p>
          <a:p>
            <a:r>
              <a:rPr lang="cs-CZ" dirty="0"/>
              <a:t>Nyní však více než dříve vnímáme též škody, které nám doposud unikaly. </a:t>
            </a:r>
          </a:p>
        </p:txBody>
      </p:sp>
    </p:spTree>
    <p:extLst>
      <p:ext uri="{BB962C8B-B14F-4D97-AF65-F5344CB8AC3E}">
        <p14:creationId xmlns:p14="http://schemas.microsoft.com/office/powerpoint/2010/main" val="42896397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C5F99-A175-4232-9090-5E9C203BA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Pandemie jako zkouška a předehra?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9A2D6-121F-4660-8398-B6BA45258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Pandemie covid-19 a změna klimatu. Zásadní odlišnosti, některé podobnosti. </a:t>
            </a:r>
          </a:p>
          <a:p>
            <a:r>
              <a:rPr lang="cs-CZ" dirty="0"/>
              <a:t>Po 2-3 sezóny řadu měsíců za pandemie covid-19: výrazné potlačování kontaktů a mobility a tedy také dopravy, zvláště mezinárodní. Přineslo to rozvoj telekomunikací, ale také zásilkového obchodu namísto kamenných obchodů. </a:t>
            </a:r>
          </a:p>
          <a:p>
            <a:r>
              <a:rPr lang="cs-CZ" dirty="0"/>
              <a:t>Znamenalo to nepřehlédnutelný pokles emisí ze silniční, ale zvláště letecké dopravy.   </a:t>
            </a:r>
          </a:p>
          <a:p>
            <a:r>
              <a:rPr lang="cs-CZ" dirty="0"/>
              <a:t>Dopady na dopravce – nutnost státní pomoci pro záchranu. </a:t>
            </a:r>
          </a:p>
          <a:p>
            <a:r>
              <a:rPr lang="cs-CZ" dirty="0"/>
              <a:t>Často jdoucí proti snaze dekarbonizovat a ekologizovat. </a:t>
            </a:r>
          </a:p>
        </p:txBody>
      </p:sp>
    </p:spTree>
    <p:extLst>
      <p:ext uri="{BB962C8B-B14F-4D97-AF65-F5344CB8AC3E}">
        <p14:creationId xmlns:p14="http://schemas.microsoft.com/office/powerpoint/2010/main" val="23044746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446F2-6CD4-48F5-99BC-5E0C7A24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Ocenění setrvávání na místě.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7F3C9A-0311-4C0B-8D5F-24F5B4660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Ona pandemická omezení jsme přijímaly úkorně, dodržovala se řadu týdnů, tři pandemické sezóny však nikoli. </a:t>
            </a:r>
          </a:p>
          <a:p>
            <a:r>
              <a:rPr lang="cs-CZ" dirty="0"/>
              <a:t>Je obtížné si výrazné podvázání dopravy právě v době, kdy přispěla ku blahobytu miliard lidí, ne-li byla jeho předpokladem. </a:t>
            </a:r>
          </a:p>
          <a:p>
            <a:r>
              <a:rPr lang="cs-CZ" dirty="0"/>
              <a:t>Opozice proti „patnáctiminutovému městu“ jako konceptu do budoucnosti.  </a:t>
            </a:r>
          </a:p>
          <a:p>
            <a:r>
              <a:rPr lang="cs-CZ" dirty="0"/>
              <a:t>Takže velmi bolestivě bychom přijímali radikálnější (poctivě Peukert) restrikce a reorganizace dopravy – včetně dopadů na naši svobodu… </a:t>
            </a:r>
          </a:p>
          <a:p>
            <a:r>
              <a:rPr lang="cs-CZ" dirty="0"/>
              <a:t>Odříznutí vzdálených oblastí. Typicky Island…  </a:t>
            </a:r>
          </a:p>
          <a:p>
            <a:r>
              <a:rPr lang="cs-CZ" dirty="0"/>
              <a:t>Přesto asi bude třeba nový étos:  ocenění usazení, necestování, respektive cestování pouze v lokálním a regionálním měřítku, „oceň domov“, „</a:t>
            </a:r>
            <a:r>
              <a:rPr lang="cs-CZ" dirty="0" err="1"/>
              <a:t>stay</a:t>
            </a:r>
            <a:r>
              <a:rPr lang="cs-CZ" dirty="0"/>
              <a:t> </a:t>
            </a:r>
            <a:r>
              <a:rPr lang="cs-CZ" dirty="0" err="1"/>
              <a:t>grounded</a:t>
            </a:r>
            <a:r>
              <a:rPr lang="cs-CZ"/>
              <a:t>“…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98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D0E69-30C7-4A77-ABEC-B7A2BBA9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organizace letectví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F6386-B1B5-4AE9-BB0E-B0C93BFDF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Před první světovou válkou: první pokusy. První světová válka: první použití  </a:t>
            </a:r>
          </a:p>
          <a:p>
            <a:r>
              <a:rPr lang="cs-CZ" dirty="0"/>
              <a:t>Meziválečné období: podpora letecké dopravy kvůli přípravě na válku.</a:t>
            </a:r>
          </a:p>
          <a:p>
            <a:r>
              <a:rPr lang="cs-CZ" dirty="0"/>
              <a:t>Svoboda „vzduchoplavby“ a její konec s první světovou válkou.  </a:t>
            </a:r>
          </a:p>
          <a:p>
            <a:r>
              <a:rPr lang="cs-CZ" dirty="0"/>
              <a:t>Druhá světová válka: výrazné použití v boji… </a:t>
            </a:r>
          </a:p>
          <a:p>
            <a:r>
              <a:rPr lang="cs-CZ" dirty="0"/>
              <a:t>Letecká osobní (poštovní) doprava často monopolizovaná: národní aerolinie, liberalizace, vedle toho vojenské letectví. </a:t>
            </a:r>
          </a:p>
          <a:p>
            <a:r>
              <a:rPr lang="cs-CZ" dirty="0"/>
              <a:t>Před půlstoletím drahé, u nás kvůli obecnému zaostávání též zaostávání komerčních. Rozmach až po roce 2000.  </a:t>
            </a:r>
          </a:p>
          <a:p>
            <a:r>
              <a:rPr lang="cs-CZ" dirty="0"/>
              <a:t>To doprovázela demonopolizace letecké dopravy, ústup a leckde konec národních aerolinií a liberalizace mezinárodní. </a:t>
            </a:r>
          </a:p>
          <a:p>
            <a:r>
              <a:rPr lang="cs-CZ" dirty="0"/>
              <a:t>To mělo nezanedbatelné přínosy z hlediska dostupnosti, ale také křehkost podnikání. Pochopitelně přísné dozory.  </a:t>
            </a:r>
          </a:p>
          <a:p>
            <a:r>
              <a:rPr lang="cs-CZ" dirty="0"/>
              <a:t>U nás demonopolizace díky působení EU.  </a:t>
            </a:r>
          </a:p>
        </p:txBody>
      </p:sp>
    </p:spTree>
    <p:extLst>
      <p:ext uri="{BB962C8B-B14F-4D97-AF65-F5344CB8AC3E}">
        <p14:creationId xmlns:p14="http://schemas.microsoft.com/office/powerpoint/2010/main" val="402636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BA819-BBF8-4926-9666-D28628CF4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7174"/>
            <a:ext cx="10515600" cy="1325563"/>
          </a:xfrm>
        </p:spPr>
        <p:txBody>
          <a:bodyPr/>
          <a:lstStyle/>
          <a:p>
            <a:r>
              <a:rPr lang="cs-CZ" dirty="0"/>
              <a:t>Vývoj organizace námořní dopravy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6708D5-386F-44D3-827C-EEFD255A2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Několik tisíc let vývoje.  </a:t>
            </a:r>
          </a:p>
          <a:p>
            <a:r>
              <a:rPr lang="cs-CZ" dirty="0"/>
              <a:t>Námořní doprava podle poměrů v příslušném státě. </a:t>
            </a:r>
          </a:p>
          <a:p>
            <a:r>
              <a:rPr lang="cs-CZ" dirty="0"/>
              <a:t>Námořní velmoci však vesměs připouštěly soukromé angažmá.  </a:t>
            </a:r>
          </a:p>
          <a:p>
            <a:r>
              <a:rPr lang="cs-CZ" dirty="0"/>
              <a:t>Samotné moře je především volně dostupné. Jen některé námořní velmoci dokázaly kontrolovat. </a:t>
            </a:r>
          </a:p>
          <a:p>
            <a:r>
              <a:rPr lang="cs-CZ" dirty="0"/>
              <a:t>Omezené možnosti blokování přepravy: nanejvýš vyhrazená kabotáž (plavba od mysu k mysu), tedy vnitrostátní námořní doprava. </a:t>
            </a:r>
          </a:p>
          <a:p>
            <a:r>
              <a:rPr lang="cs-CZ" dirty="0"/>
              <a:t>Reálná konkurence. Pokud vlastním podnikům osobám nezakážeme využívat cizích dopravců, resp. nepřikážeme využívat vlastní…</a:t>
            </a:r>
          </a:p>
          <a:p>
            <a:r>
              <a:rPr lang="cs-CZ" dirty="0"/>
              <a:t>Levné vlajky (</a:t>
            </a:r>
            <a:r>
              <a:rPr lang="cs-CZ" dirty="0" err="1"/>
              <a:t>flags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convenience</a:t>
            </a:r>
            <a:r>
              <a:rPr lang="cs-CZ" dirty="0"/>
              <a:t>) pro mezinárodní nákladní dopravu jako důsledek.  </a:t>
            </a:r>
          </a:p>
          <a:p>
            <a:r>
              <a:rPr lang="cs-CZ" dirty="0"/>
              <a:t>Československo jako zvláštnost: vnitrozemský stát bez přístupu k moři s největší flotilou obchodních námořních lodí se zárodky již za meziválečné republiky, s rozkvětem za socialismu…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28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582161-A03E-45F5-BA49-D5AA75EFD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organizace říční a jezerní dopravy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E5E829-BF5E-4F32-B010-AD444D108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dávnější minulosti jako doplněk dopravy na souši, kde byly toky a jezera, výstavba kanálů v některých zemích (Francie, Anglie, Nizozemsko, Čína) předcházela železniční síť. </a:t>
            </a:r>
          </a:p>
          <a:p>
            <a:r>
              <a:rPr lang="cs-CZ" dirty="0"/>
              <a:t>V Česku zcela okrajové: dva druhy – Labe jako připojení na německý systém, s omezeným výkonem a spolehlivostí. </a:t>
            </a:r>
          </a:p>
          <a:p>
            <a:r>
              <a:rPr lang="cs-CZ" dirty="0"/>
              <a:t>Jednotlivé přehrady pro turistické potřeby: „výletní lodě“. </a:t>
            </a:r>
          </a:p>
          <a:p>
            <a:r>
              <a:rPr lang="cs-CZ" dirty="0"/>
              <a:t>Obdobně v řadě dalších zemí. </a:t>
            </a:r>
          </a:p>
          <a:p>
            <a:r>
              <a:rPr lang="cs-CZ" dirty="0"/>
              <a:t>Říční a kanálová doprava ve větším rozsahu – Anglie, Francie, Německo, Nizozemsko, Rusko, Čína, USA, Brazílie …</a:t>
            </a:r>
          </a:p>
          <a:p>
            <a:r>
              <a:rPr lang="cs-CZ" dirty="0"/>
              <a:t>V ES/EU demonopolizace společně se zvládáním tlaků na redukci.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32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Vnímání svobody a státní moci v dopravě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Oddělení cesty a provozu je běžné. </a:t>
            </a:r>
          </a:p>
          <a:p>
            <a:r>
              <a:rPr lang="cs-CZ" dirty="0"/>
              <a:t>Silniční doprava je nejvíce dekoncentrovaná, spontánní, nekoordinovaná, chaotická.  V tom je právě ta SVOBODA! Nezlehčujme to, ona opravdu je.   </a:t>
            </a:r>
          </a:p>
          <a:p>
            <a:r>
              <a:rPr lang="cs-CZ" dirty="0"/>
              <a:t>Jiné druhy dopravy jsou daleko víc reglementované a institucionalizované, resp. jsou privilegiem: z důvodů nákladů, bezpečnosti…  </a:t>
            </a:r>
          </a:p>
          <a:p>
            <a:r>
              <a:rPr lang="cs-CZ" dirty="0"/>
              <a:t>Nejvíce železnice, ta nejvíce ztělesňuje etatismus, dirigismus a v očích některých totalitu…</a:t>
            </a:r>
          </a:p>
          <a:p>
            <a:r>
              <a:rPr lang="cs-CZ" dirty="0"/>
              <a:t>Pokusme se tedy o </a:t>
            </a:r>
            <a:r>
              <a:rPr lang="cs-CZ" dirty="0" err="1"/>
              <a:t>rozkličování</a:t>
            </a:r>
            <a:r>
              <a:rPr lang="cs-CZ" dirty="0"/>
              <a:t> pro porozumění právního rámce… </a:t>
            </a:r>
          </a:p>
        </p:txBody>
      </p:sp>
    </p:spTree>
    <p:extLst>
      <p:ext uri="{BB962C8B-B14F-4D97-AF65-F5344CB8AC3E}">
        <p14:creationId xmlns:p14="http://schemas.microsoft.com/office/powerpoint/2010/main" val="1807917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0DC90-3DBA-4008-82B1-4F4F68FE1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Srovnávání jednotlivých zemí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4DFA57-DBE6-4BC0-8741-7F82C38D7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Český pohled je samozřejmě pro nás prvotní. Mnohé lze zobecňovat. Přesto se poměry v dalších státech mohou odlišovat. </a:t>
            </a:r>
          </a:p>
          <a:p>
            <a:r>
              <a:rPr lang="cs-CZ" dirty="0"/>
              <a:t>Lze předpokládat, že jednotlivé státy se odlišují podle své geografie, socioekonomické úrovně, ho politicko-ekonomického zřízení a státní pozornosti dopravě. </a:t>
            </a:r>
          </a:p>
          <a:p>
            <a:r>
              <a:rPr lang="cs-CZ" dirty="0"/>
              <a:t>Samozřejmě zásadní je vnitrozemskost Česka, oproti přístupu většiny zemí k moři a souvisejícímu zapojení do námořní dopravy… </a:t>
            </a:r>
          </a:p>
          <a:p>
            <a:r>
              <a:rPr lang="cs-CZ" dirty="0"/>
              <a:t>Roli však hraje též vysoká míra industrializace od 19. století a tradice socialismu, resp. sociální stát zabezpečující.  </a:t>
            </a:r>
          </a:p>
          <a:p>
            <a:r>
              <a:rPr lang="cs-CZ" dirty="0"/>
              <a:t>Důvod pro komparaci dopravních politik a „politické“ části dopravního/přepravního práva.</a:t>
            </a:r>
          </a:p>
        </p:txBody>
      </p:sp>
    </p:spTree>
    <p:extLst>
      <p:ext uri="{BB962C8B-B14F-4D97-AF65-F5344CB8AC3E}">
        <p14:creationId xmlns:p14="http://schemas.microsoft.com/office/powerpoint/2010/main" val="18340562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D33505-A716-4CBD-8102-B3D8C00AE6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10A495-D09F-4E80-8E19-B7D5553605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61086A-41F2-45A3-825F-6E1AA81DB3C2}">
  <ds:schemaRefs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46e2a3a6-279f-479b-95b8-8c79f73acc89"/>
    <ds:schemaRef ds:uri="http://schemas.microsoft.com/office/infopath/2007/PartnerControls"/>
    <ds:schemaRef ds:uri="http://purl.org/dc/elements/1.1/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4002</Words>
  <Application>Microsoft Office PowerPoint</Application>
  <PresentationFormat>Širokoúhlá obrazovka</PresentationFormat>
  <Paragraphs>299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Motiv Office</vt:lpstr>
      <vt:lpstr>  Rukověť dopravního a přepravního práva v jeho českém, mezinárodním a evropském rozměru  Dopravní a přepravní právo (B-MPOS) Mezinárodní dopravní právo (M-PVP) Filip Křepelka</vt:lpstr>
      <vt:lpstr>Prezentace aplikace PowerPoint</vt:lpstr>
      <vt:lpstr>Vývoje organizace silniční dopravy   </vt:lpstr>
      <vt:lpstr>Vývoj organizace železnic </vt:lpstr>
      <vt:lpstr>Vývoj organizace letectví  </vt:lpstr>
      <vt:lpstr>Vývoj organizace námořní dopravy  </vt:lpstr>
      <vt:lpstr>Vývoj organizace říční a jezerní dopravy </vt:lpstr>
      <vt:lpstr>Vnímání svobody a státní moci v dopravě  </vt:lpstr>
      <vt:lpstr>Srovnávání jednotlivých zemí</vt:lpstr>
      <vt:lpstr>Doprava pro vlastní potřebu  </vt:lpstr>
      <vt:lpstr>Výpomoc a sdílení  </vt:lpstr>
      <vt:lpstr>Přeprava jako možnost živit se a vydělávat </vt:lpstr>
      <vt:lpstr>Trend demonopolizace a jeho meze… </vt:lpstr>
      <vt:lpstr>Soutěž jednotlivých dopravců </vt:lpstr>
      <vt:lpstr>Vnitrostátní a mezinárodní doprava / přeprava</vt:lpstr>
      <vt:lpstr>Reciprocita a liberalizace </vt:lpstr>
      <vt:lpstr>Částečné uvolnění v rámci WTO </vt:lpstr>
      <vt:lpstr>Evropská unie a Světová obchodní organizace</vt:lpstr>
      <vt:lpstr>Spojení a oddělení cesty/zázemí a provozu </vt:lpstr>
      <vt:lpstr>Výstavba cesty a zázemí (infrastruktury) </vt:lpstr>
      <vt:lpstr>Silniční daně a mýta ve veřejném prostoru silniční dopravy  </vt:lpstr>
      <vt:lpstr>Platby za užívání infrastruktury v ostatních druzích dopravy</vt:lpstr>
      <vt:lpstr>Investice do dopravních prostředků </vt:lpstr>
      <vt:lpstr>Provozní náklady </vt:lpstr>
      <vt:lpstr>Dopravní obsluha jako závazek </vt:lpstr>
      <vt:lpstr>Dotace na dopravní obslužnost </vt:lpstr>
      <vt:lpstr>Dostupnost a uhraditelnost dopravy pro obyvatelstvo </vt:lpstr>
      <vt:lpstr>Veřejná doprava jako služba poskytovaná za zlomek nákladů či zadarmo </vt:lpstr>
      <vt:lpstr>Dostupnost pravidelných vstupů: paliv a elektřiny, maziv apod. </vt:lpstr>
      <vt:lpstr>Zajištění vstupů: dopravní prostředky, náhradní díly, opravy a údržba… </vt:lpstr>
      <vt:lpstr>Daně z dopravních prostředků (automobily):</vt:lpstr>
      <vt:lpstr>Daň z přidané hodnoty </vt:lpstr>
      <vt:lpstr>Daně z příjmů fyzických a právnických osob </vt:lpstr>
      <vt:lpstr>Spotřební daň na uhlovodíková paliva či osvobození od ní…  </vt:lpstr>
      <vt:lpstr>Pracovní a sociální ochrana </vt:lpstr>
      <vt:lpstr>Celková bilance – pro stát a jeho rozpočet </vt:lpstr>
      <vt:lpstr>Lokální environmentální problémy dopravy</vt:lpstr>
      <vt:lpstr>Dopady do výstavby infrastruktury </vt:lpstr>
      <vt:lpstr>Globální environmentální problémy</vt:lpstr>
      <vt:lpstr>Dekarbonizace dopravy – elektromobilita a co ještě?  </vt:lpstr>
      <vt:lpstr>Kladné vnímání dopravy ústící do její podpory</vt:lpstr>
      <vt:lpstr>Pandemie jako zkouška a předehra? </vt:lpstr>
      <vt:lpstr>Ocenění setrvávání na místě.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117</cp:revision>
  <dcterms:created xsi:type="dcterms:W3CDTF">2020-06-18T17:09:26Z</dcterms:created>
  <dcterms:modified xsi:type="dcterms:W3CDTF">2023-11-03T09:46:51Z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