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B125E-D034-B2B9-D784-22C7F0DDB5D7}" v="663" dt="2022-11-28T13:29:20.032"/>
    <p1510:client id="{2BF2587E-7C5C-4958-A8A1-8964482223C3}" v="42" dt="2022-11-28T09:45:49.185"/>
    <p1510:client id="{4F039B27-3D8E-2EEB-7F4C-2EC485F88197}" v="96" dt="2022-12-01T14:32:42.539"/>
    <p1510:client id="{D0897840-736A-6FEA-B2FD-231AD202049B}" v="2" dt="2022-12-01T14:57:50.672"/>
    <p1510:client id="{D9D871CA-F570-11BE-54D3-40A69B885BD1}" v="91" dt="2022-11-28T11:05:06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6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73E45-CFE3-4F93-B6B8-2F64488D827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06BFBF-2FC3-4372-8224-0A95C3761C8D}">
      <dgm:prSet/>
      <dgm:spPr/>
      <dgm:t>
        <a:bodyPr/>
        <a:lstStyle/>
        <a:p>
          <a:r>
            <a:rPr lang="cs-CZ" b="0" i="0"/>
            <a:t>Počítačové pirátství</a:t>
          </a:r>
          <a:endParaRPr lang="en-US"/>
        </a:p>
      </dgm:t>
    </dgm:pt>
    <dgm:pt modelId="{797B4393-0746-4FD0-90D2-EA7428F685B4}" type="parTrans" cxnId="{8B45665D-8AF0-4111-A0E2-0559B3BEB17C}">
      <dgm:prSet/>
      <dgm:spPr/>
      <dgm:t>
        <a:bodyPr/>
        <a:lstStyle/>
        <a:p>
          <a:endParaRPr lang="en-US"/>
        </a:p>
      </dgm:t>
    </dgm:pt>
    <dgm:pt modelId="{5E6BC3AE-0384-43A3-B7E1-90F40D6421D6}" type="sibTrans" cxnId="{8B45665D-8AF0-4111-A0E2-0559B3BEB17C}">
      <dgm:prSet/>
      <dgm:spPr/>
      <dgm:t>
        <a:bodyPr/>
        <a:lstStyle/>
        <a:p>
          <a:endParaRPr lang="en-US"/>
        </a:p>
      </dgm:t>
    </dgm:pt>
    <dgm:pt modelId="{0132868F-4F3E-4C7B-B02D-3935BEAC4FEE}">
      <dgm:prSet/>
      <dgm:spPr/>
      <dgm:t>
        <a:bodyPr/>
        <a:lstStyle/>
        <a:p>
          <a:r>
            <a:rPr lang="cs-CZ" b="0" i="0"/>
            <a:t>Warez</a:t>
          </a:r>
          <a:endParaRPr lang="en-US"/>
        </a:p>
      </dgm:t>
    </dgm:pt>
    <dgm:pt modelId="{AEF1BAA9-23DE-47A6-B327-A7C434AEDB91}" type="parTrans" cxnId="{926A6963-5BAD-456E-8A02-58B0C685F4A0}">
      <dgm:prSet/>
      <dgm:spPr/>
      <dgm:t>
        <a:bodyPr/>
        <a:lstStyle/>
        <a:p>
          <a:endParaRPr lang="en-US"/>
        </a:p>
      </dgm:t>
    </dgm:pt>
    <dgm:pt modelId="{560FAF84-2785-4328-861C-4CAF0A1B8D1A}" type="sibTrans" cxnId="{926A6963-5BAD-456E-8A02-58B0C685F4A0}">
      <dgm:prSet/>
      <dgm:spPr/>
      <dgm:t>
        <a:bodyPr/>
        <a:lstStyle/>
        <a:p>
          <a:endParaRPr lang="en-US"/>
        </a:p>
      </dgm:t>
    </dgm:pt>
    <dgm:pt modelId="{2C3C0545-AE50-4163-A619-B3ED289EE189}">
      <dgm:prSet/>
      <dgm:spPr/>
      <dgm:t>
        <a:bodyPr/>
        <a:lstStyle/>
        <a:p>
          <a:r>
            <a:rPr lang="cs-CZ" b="0" i="0"/>
            <a:t>Cybersquatting</a:t>
          </a:r>
          <a:endParaRPr lang="en-US"/>
        </a:p>
      </dgm:t>
    </dgm:pt>
    <dgm:pt modelId="{502EC009-FCBD-4AC6-AD6F-455BDA0CAFCB}" type="parTrans" cxnId="{A5934C5B-8B1B-4815-BF82-E26C4E7135D9}">
      <dgm:prSet/>
      <dgm:spPr/>
      <dgm:t>
        <a:bodyPr/>
        <a:lstStyle/>
        <a:p>
          <a:endParaRPr lang="en-US"/>
        </a:p>
      </dgm:t>
    </dgm:pt>
    <dgm:pt modelId="{12305175-9194-4481-9EC4-77903F8E3F60}" type="sibTrans" cxnId="{A5934C5B-8B1B-4815-BF82-E26C4E7135D9}">
      <dgm:prSet/>
      <dgm:spPr/>
      <dgm:t>
        <a:bodyPr/>
        <a:lstStyle/>
        <a:p>
          <a:endParaRPr lang="en-US"/>
        </a:p>
      </dgm:t>
    </dgm:pt>
    <dgm:pt modelId="{B838C330-18AC-4721-A071-C2C0C0C81384}" type="pres">
      <dgm:prSet presAssocID="{AD273E45-CFE3-4F93-B6B8-2F64488D82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30AF59-935E-48BA-BEF7-45100550A44D}" type="pres">
      <dgm:prSet presAssocID="{9F06BFBF-2FC3-4372-8224-0A95C3761C8D}" presName="hierRoot1" presStyleCnt="0"/>
      <dgm:spPr/>
    </dgm:pt>
    <dgm:pt modelId="{E2AD9F75-424B-4D2D-8F62-1F43B991CFEA}" type="pres">
      <dgm:prSet presAssocID="{9F06BFBF-2FC3-4372-8224-0A95C3761C8D}" presName="composite" presStyleCnt="0"/>
      <dgm:spPr/>
    </dgm:pt>
    <dgm:pt modelId="{DF91001D-5CB3-4753-BE08-FEFE011F561E}" type="pres">
      <dgm:prSet presAssocID="{9F06BFBF-2FC3-4372-8224-0A95C3761C8D}" presName="background" presStyleLbl="node0" presStyleIdx="0" presStyleCnt="3"/>
      <dgm:spPr/>
    </dgm:pt>
    <dgm:pt modelId="{5997B970-B0A9-4FFA-A767-7ED34669DEEE}" type="pres">
      <dgm:prSet presAssocID="{9F06BFBF-2FC3-4372-8224-0A95C3761C8D}" presName="text" presStyleLbl="fgAcc0" presStyleIdx="0" presStyleCnt="3">
        <dgm:presLayoutVars>
          <dgm:chPref val="3"/>
        </dgm:presLayoutVars>
      </dgm:prSet>
      <dgm:spPr/>
    </dgm:pt>
    <dgm:pt modelId="{D047C4A2-210D-460F-9388-BF96C6A90F22}" type="pres">
      <dgm:prSet presAssocID="{9F06BFBF-2FC3-4372-8224-0A95C3761C8D}" presName="hierChild2" presStyleCnt="0"/>
      <dgm:spPr/>
    </dgm:pt>
    <dgm:pt modelId="{1FF168E1-5565-45C5-AD1F-212A36B2078F}" type="pres">
      <dgm:prSet presAssocID="{0132868F-4F3E-4C7B-B02D-3935BEAC4FEE}" presName="hierRoot1" presStyleCnt="0"/>
      <dgm:spPr/>
    </dgm:pt>
    <dgm:pt modelId="{52C6964F-6100-4A8E-B4F1-04B896A3DA2B}" type="pres">
      <dgm:prSet presAssocID="{0132868F-4F3E-4C7B-B02D-3935BEAC4FEE}" presName="composite" presStyleCnt="0"/>
      <dgm:spPr/>
    </dgm:pt>
    <dgm:pt modelId="{5782FD17-CB67-490E-8BF4-7D93B178155B}" type="pres">
      <dgm:prSet presAssocID="{0132868F-4F3E-4C7B-B02D-3935BEAC4FEE}" presName="background" presStyleLbl="node0" presStyleIdx="1" presStyleCnt="3"/>
      <dgm:spPr/>
    </dgm:pt>
    <dgm:pt modelId="{592740B2-83E2-46FB-A1F2-2875F5C9949D}" type="pres">
      <dgm:prSet presAssocID="{0132868F-4F3E-4C7B-B02D-3935BEAC4FEE}" presName="text" presStyleLbl="fgAcc0" presStyleIdx="1" presStyleCnt="3">
        <dgm:presLayoutVars>
          <dgm:chPref val="3"/>
        </dgm:presLayoutVars>
      </dgm:prSet>
      <dgm:spPr/>
    </dgm:pt>
    <dgm:pt modelId="{C92592AF-6C81-4089-B3BE-2DDFB81FE61A}" type="pres">
      <dgm:prSet presAssocID="{0132868F-4F3E-4C7B-B02D-3935BEAC4FEE}" presName="hierChild2" presStyleCnt="0"/>
      <dgm:spPr/>
    </dgm:pt>
    <dgm:pt modelId="{A7F86295-57A3-4B93-91DA-FD0505E185BF}" type="pres">
      <dgm:prSet presAssocID="{2C3C0545-AE50-4163-A619-B3ED289EE189}" presName="hierRoot1" presStyleCnt="0"/>
      <dgm:spPr/>
    </dgm:pt>
    <dgm:pt modelId="{A6CFD8D6-0B93-4E8E-B7DD-0DD0BC4E42B7}" type="pres">
      <dgm:prSet presAssocID="{2C3C0545-AE50-4163-A619-B3ED289EE189}" presName="composite" presStyleCnt="0"/>
      <dgm:spPr/>
    </dgm:pt>
    <dgm:pt modelId="{F2D7064E-FB76-4E20-ACF1-FA2825ADB2A9}" type="pres">
      <dgm:prSet presAssocID="{2C3C0545-AE50-4163-A619-B3ED289EE189}" presName="background" presStyleLbl="node0" presStyleIdx="2" presStyleCnt="3"/>
      <dgm:spPr/>
    </dgm:pt>
    <dgm:pt modelId="{E12EABD4-F0F3-47A4-AD8F-09BD8FAA9DD9}" type="pres">
      <dgm:prSet presAssocID="{2C3C0545-AE50-4163-A619-B3ED289EE189}" presName="text" presStyleLbl="fgAcc0" presStyleIdx="2" presStyleCnt="3">
        <dgm:presLayoutVars>
          <dgm:chPref val="3"/>
        </dgm:presLayoutVars>
      </dgm:prSet>
      <dgm:spPr/>
    </dgm:pt>
    <dgm:pt modelId="{6E0297A0-ADA4-4B95-B9E0-D9493D5B6F45}" type="pres">
      <dgm:prSet presAssocID="{2C3C0545-AE50-4163-A619-B3ED289EE189}" presName="hierChild2" presStyleCnt="0"/>
      <dgm:spPr/>
    </dgm:pt>
  </dgm:ptLst>
  <dgm:cxnLst>
    <dgm:cxn modelId="{A5934C5B-8B1B-4815-BF82-E26C4E7135D9}" srcId="{AD273E45-CFE3-4F93-B6B8-2F64488D827B}" destId="{2C3C0545-AE50-4163-A619-B3ED289EE189}" srcOrd="2" destOrd="0" parTransId="{502EC009-FCBD-4AC6-AD6F-455BDA0CAFCB}" sibTransId="{12305175-9194-4481-9EC4-77903F8E3F60}"/>
    <dgm:cxn modelId="{8B45665D-8AF0-4111-A0E2-0559B3BEB17C}" srcId="{AD273E45-CFE3-4F93-B6B8-2F64488D827B}" destId="{9F06BFBF-2FC3-4372-8224-0A95C3761C8D}" srcOrd="0" destOrd="0" parTransId="{797B4393-0746-4FD0-90D2-EA7428F685B4}" sibTransId="{5E6BC3AE-0384-43A3-B7E1-90F40D6421D6}"/>
    <dgm:cxn modelId="{926A6963-5BAD-456E-8A02-58B0C685F4A0}" srcId="{AD273E45-CFE3-4F93-B6B8-2F64488D827B}" destId="{0132868F-4F3E-4C7B-B02D-3935BEAC4FEE}" srcOrd="1" destOrd="0" parTransId="{AEF1BAA9-23DE-47A6-B327-A7C434AEDB91}" sibTransId="{560FAF84-2785-4328-861C-4CAF0A1B8D1A}"/>
    <dgm:cxn modelId="{A88A4566-5EB5-4560-9920-4E8395EBA07E}" type="presOf" srcId="{0132868F-4F3E-4C7B-B02D-3935BEAC4FEE}" destId="{592740B2-83E2-46FB-A1F2-2875F5C9949D}" srcOrd="0" destOrd="0" presId="urn:microsoft.com/office/officeart/2005/8/layout/hierarchy1"/>
    <dgm:cxn modelId="{10EDB57C-C820-42D5-876C-728DE59528DE}" type="presOf" srcId="{AD273E45-CFE3-4F93-B6B8-2F64488D827B}" destId="{B838C330-18AC-4721-A071-C2C0C0C81384}" srcOrd="0" destOrd="0" presId="urn:microsoft.com/office/officeart/2005/8/layout/hierarchy1"/>
    <dgm:cxn modelId="{6CA755C0-49E9-4FBA-8B12-6FE938944510}" type="presOf" srcId="{2C3C0545-AE50-4163-A619-B3ED289EE189}" destId="{E12EABD4-F0F3-47A4-AD8F-09BD8FAA9DD9}" srcOrd="0" destOrd="0" presId="urn:microsoft.com/office/officeart/2005/8/layout/hierarchy1"/>
    <dgm:cxn modelId="{93C1BDED-50F7-4F9D-920E-9D2A6C2D48F0}" type="presOf" srcId="{9F06BFBF-2FC3-4372-8224-0A95C3761C8D}" destId="{5997B970-B0A9-4FFA-A767-7ED34669DEEE}" srcOrd="0" destOrd="0" presId="urn:microsoft.com/office/officeart/2005/8/layout/hierarchy1"/>
    <dgm:cxn modelId="{62DFA0CC-8C80-401B-A284-CC121D884E28}" type="presParOf" srcId="{B838C330-18AC-4721-A071-C2C0C0C81384}" destId="{C830AF59-935E-48BA-BEF7-45100550A44D}" srcOrd="0" destOrd="0" presId="urn:microsoft.com/office/officeart/2005/8/layout/hierarchy1"/>
    <dgm:cxn modelId="{AA408456-0142-4B59-B2E6-A76FA99E7A08}" type="presParOf" srcId="{C830AF59-935E-48BA-BEF7-45100550A44D}" destId="{E2AD9F75-424B-4D2D-8F62-1F43B991CFEA}" srcOrd="0" destOrd="0" presId="urn:microsoft.com/office/officeart/2005/8/layout/hierarchy1"/>
    <dgm:cxn modelId="{2ED3D714-0854-4A1A-8DF0-41172F40CE4B}" type="presParOf" srcId="{E2AD9F75-424B-4D2D-8F62-1F43B991CFEA}" destId="{DF91001D-5CB3-4753-BE08-FEFE011F561E}" srcOrd="0" destOrd="0" presId="urn:microsoft.com/office/officeart/2005/8/layout/hierarchy1"/>
    <dgm:cxn modelId="{79B83FC5-B2A3-41F4-B239-EF3883949F04}" type="presParOf" srcId="{E2AD9F75-424B-4D2D-8F62-1F43B991CFEA}" destId="{5997B970-B0A9-4FFA-A767-7ED34669DEEE}" srcOrd="1" destOrd="0" presId="urn:microsoft.com/office/officeart/2005/8/layout/hierarchy1"/>
    <dgm:cxn modelId="{B0238818-E9B5-43DF-BE4D-FDA6460AF67A}" type="presParOf" srcId="{C830AF59-935E-48BA-BEF7-45100550A44D}" destId="{D047C4A2-210D-460F-9388-BF96C6A90F22}" srcOrd="1" destOrd="0" presId="urn:microsoft.com/office/officeart/2005/8/layout/hierarchy1"/>
    <dgm:cxn modelId="{3C77F8B1-8CC4-4909-B3D1-9B8A7DE44CE1}" type="presParOf" srcId="{B838C330-18AC-4721-A071-C2C0C0C81384}" destId="{1FF168E1-5565-45C5-AD1F-212A36B2078F}" srcOrd="1" destOrd="0" presId="urn:microsoft.com/office/officeart/2005/8/layout/hierarchy1"/>
    <dgm:cxn modelId="{C86A8EB6-DD3C-4941-AA9D-4C60F03D0A6A}" type="presParOf" srcId="{1FF168E1-5565-45C5-AD1F-212A36B2078F}" destId="{52C6964F-6100-4A8E-B4F1-04B896A3DA2B}" srcOrd="0" destOrd="0" presId="urn:microsoft.com/office/officeart/2005/8/layout/hierarchy1"/>
    <dgm:cxn modelId="{7FDAFE96-FAA6-4AFA-8DCA-230CD868FE19}" type="presParOf" srcId="{52C6964F-6100-4A8E-B4F1-04B896A3DA2B}" destId="{5782FD17-CB67-490E-8BF4-7D93B178155B}" srcOrd="0" destOrd="0" presId="urn:microsoft.com/office/officeart/2005/8/layout/hierarchy1"/>
    <dgm:cxn modelId="{0EB8BAB6-B943-4534-8225-541AB8F8BBC2}" type="presParOf" srcId="{52C6964F-6100-4A8E-B4F1-04B896A3DA2B}" destId="{592740B2-83E2-46FB-A1F2-2875F5C9949D}" srcOrd="1" destOrd="0" presId="urn:microsoft.com/office/officeart/2005/8/layout/hierarchy1"/>
    <dgm:cxn modelId="{5BA79C55-0666-4F7D-817E-03739960C6B8}" type="presParOf" srcId="{1FF168E1-5565-45C5-AD1F-212A36B2078F}" destId="{C92592AF-6C81-4089-B3BE-2DDFB81FE61A}" srcOrd="1" destOrd="0" presId="urn:microsoft.com/office/officeart/2005/8/layout/hierarchy1"/>
    <dgm:cxn modelId="{BAD2F258-E8F4-4D83-A060-8CA6CC47D343}" type="presParOf" srcId="{B838C330-18AC-4721-A071-C2C0C0C81384}" destId="{A7F86295-57A3-4B93-91DA-FD0505E185BF}" srcOrd="2" destOrd="0" presId="urn:microsoft.com/office/officeart/2005/8/layout/hierarchy1"/>
    <dgm:cxn modelId="{EEF55EA3-5AD5-462F-8ECD-AF79078491F1}" type="presParOf" srcId="{A7F86295-57A3-4B93-91DA-FD0505E185BF}" destId="{A6CFD8D6-0B93-4E8E-B7DD-0DD0BC4E42B7}" srcOrd="0" destOrd="0" presId="urn:microsoft.com/office/officeart/2005/8/layout/hierarchy1"/>
    <dgm:cxn modelId="{B05B0508-88E4-4C90-95C0-5967D2EAF95D}" type="presParOf" srcId="{A6CFD8D6-0B93-4E8E-B7DD-0DD0BC4E42B7}" destId="{F2D7064E-FB76-4E20-ACF1-FA2825ADB2A9}" srcOrd="0" destOrd="0" presId="urn:microsoft.com/office/officeart/2005/8/layout/hierarchy1"/>
    <dgm:cxn modelId="{F2B7EC40-9D34-4929-B370-1503CDA3ADC0}" type="presParOf" srcId="{A6CFD8D6-0B93-4E8E-B7DD-0DD0BC4E42B7}" destId="{E12EABD4-F0F3-47A4-AD8F-09BD8FAA9DD9}" srcOrd="1" destOrd="0" presId="urn:microsoft.com/office/officeart/2005/8/layout/hierarchy1"/>
    <dgm:cxn modelId="{FBD55E67-B904-4864-AF7F-62D8481230A3}" type="presParOf" srcId="{A7F86295-57A3-4B93-91DA-FD0505E185BF}" destId="{6E0297A0-ADA4-4B95-B9E0-D9493D5B6F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1001D-5CB3-4753-BE08-FEFE011F561E}">
      <dsp:nvSpPr>
        <dsp:cNvPr id="0" name=""/>
        <dsp:cNvSpPr/>
      </dsp:nvSpPr>
      <dsp:spPr>
        <a:xfrm>
          <a:off x="0" y="1036647"/>
          <a:ext cx="2063203" cy="1310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7B970-B0A9-4FFA-A767-7ED34669DEEE}">
      <dsp:nvSpPr>
        <dsp:cNvPr id="0" name=""/>
        <dsp:cNvSpPr/>
      </dsp:nvSpPr>
      <dsp:spPr>
        <a:xfrm>
          <a:off x="229244" y="1254430"/>
          <a:ext cx="2063203" cy="1310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Počítačové pirátství</a:t>
          </a:r>
          <a:endParaRPr lang="en-US" sz="2000" kern="1200"/>
        </a:p>
      </dsp:txBody>
      <dsp:txXfrm>
        <a:off x="267617" y="1292803"/>
        <a:ext cx="1986457" cy="1233388"/>
      </dsp:txXfrm>
    </dsp:sp>
    <dsp:sp modelId="{5782FD17-CB67-490E-8BF4-7D93B178155B}">
      <dsp:nvSpPr>
        <dsp:cNvPr id="0" name=""/>
        <dsp:cNvSpPr/>
      </dsp:nvSpPr>
      <dsp:spPr>
        <a:xfrm>
          <a:off x="2521693" y="1036647"/>
          <a:ext cx="2063203" cy="1310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740B2-83E2-46FB-A1F2-2875F5C9949D}">
      <dsp:nvSpPr>
        <dsp:cNvPr id="0" name=""/>
        <dsp:cNvSpPr/>
      </dsp:nvSpPr>
      <dsp:spPr>
        <a:xfrm>
          <a:off x="2750938" y="1254430"/>
          <a:ext cx="2063203" cy="1310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Warez</a:t>
          </a:r>
          <a:endParaRPr lang="en-US" sz="2000" kern="1200"/>
        </a:p>
      </dsp:txBody>
      <dsp:txXfrm>
        <a:off x="2789311" y="1292803"/>
        <a:ext cx="1986457" cy="1233388"/>
      </dsp:txXfrm>
    </dsp:sp>
    <dsp:sp modelId="{F2D7064E-FB76-4E20-ACF1-FA2825ADB2A9}">
      <dsp:nvSpPr>
        <dsp:cNvPr id="0" name=""/>
        <dsp:cNvSpPr/>
      </dsp:nvSpPr>
      <dsp:spPr>
        <a:xfrm>
          <a:off x="5043386" y="1036647"/>
          <a:ext cx="2063203" cy="1310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EABD4-F0F3-47A4-AD8F-09BD8FAA9DD9}">
      <dsp:nvSpPr>
        <dsp:cNvPr id="0" name=""/>
        <dsp:cNvSpPr/>
      </dsp:nvSpPr>
      <dsp:spPr>
        <a:xfrm>
          <a:off x="5272631" y="1254430"/>
          <a:ext cx="2063203" cy="1310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Cybersquatting</a:t>
          </a:r>
          <a:endParaRPr lang="en-US" sz="2000" kern="1200"/>
        </a:p>
      </dsp:txBody>
      <dsp:txXfrm>
        <a:off x="5311004" y="1292803"/>
        <a:ext cx="1986457" cy="1233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D342C60-CC96-4FFB-8A2D-EC2781893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63DD4F-0356-458F-8E12-F371A0418D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E3F32-04FC-4EF4-9724-F519B809A508}" type="datetime1">
              <a:rPr lang="cs-CZ" smtClean="0"/>
              <a:t>01.12.2022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1EAE2E-FB3F-49E7-9897-773450AF39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5D0BA9-0E42-4AE4-8347-F2917C3DF0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03851-4CF9-4A93-B6B2-174C6C8E6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361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8388B-3F39-4382-A8C6-03050B761D91}" type="datetime1">
              <a:rPr lang="cs-CZ" smtClean="0"/>
              <a:pPr/>
              <a:t>01.12.2022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F48F4-FE78-4472-B594-FC565FB3087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15283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F48F4-FE78-4472-B594-FC565FB3087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68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31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29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42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05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9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7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33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97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12/1/2022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4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27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62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2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  <p:sldLayoutId id="2147483674" r:id="rId7"/>
    <p:sldLayoutId id="2147483673" r:id="rId8"/>
    <p:sldLayoutId id="2147483672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3" descr="Abstraktní zobrazení síťového spojení na bílém pozadí">
            <a:extLst>
              <a:ext uri="{FF2B5EF4-FFF2-40B4-BE49-F238E27FC236}">
                <a16:creationId xmlns:a16="http://schemas.microsoft.com/office/drawing/2014/main" id="{11957452-A374-0C96-C69B-995D67402F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605" r="-2" b="-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5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 rtlCol="0">
            <a:normAutofit/>
          </a:bodyPr>
          <a:lstStyle/>
          <a:p>
            <a:r>
              <a:rPr lang="cs-CZ" sz="5400" dirty="0"/>
              <a:t>Počítačová kriminalita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 rtlCol="0">
            <a:normAutofit/>
          </a:bodyPr>
          <a:lstStyle/>
          <a:p>
            <a:pPr rtl="0"/>
            <a:endParaRPr lang="cs-CZ"/>
          </a:p>
        </p:txBody>
      </p:sp>
      <p:cxnSp>
        <p:nvCxnSpPr>
          <p:cNvPr id="26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6144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1C9E73-7D08-E26F-288B-1B893765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b="0">
                <a:ea typeface="+mj-lt"/>
                <a:cs typeface="+mj-lt"/>
              </a:rPr>
              <a:t>Bezpečnostní složky v oblasti kybernetické kriminality</a:t>
            </a: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3E22B-7FFA-D77C-6B37-0BAB7E43C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4000" dirty="0"/>
              <a:t>Policie ČR</a:t>
            </a:r>
            <a:endParaRPr lang="cs-CZ"/>
          </a:p>
          <a:p>
            <a:pPr marL="0" indent="0">
              <a:buNone/>
            </a:pPr>
            <a:r>
              <a:rPr lang="cs-CZ" sz="4000" dirty="0"/>
              <a:t>Europol</a:t>
            </a:r>
          </a:p>
          <a:p>
            <a:pPr marL="0" indent="0">
              <a:buNone/>
            </a:pPr>
            <a:r>
              <a:rPr lang="cs-CZ" sz="4000" dirty="0"/>
              <a:t>Interpol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061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06D45DC-E599-570C-D317-70BD32A0C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243" y="770890"/>
            <a:ext cx="6400999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Kontrola kriminality v rovině represe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8211D-ECA0-ABF9-6E5F-B6D64D85C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243" y="2160016"/>
            <a:ext cx="6400999" cy="36012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Skutkové podstaty trestního zákoníku </a:t>
            </a:r>
          </a:p>
          <a:p>
            <a:r>
              <a:rPr lang="cs-CZ" dirty="0"/>
              <a:t>Zákon č. 480/2004 Sb. O některých službách </a:t>
            </a:r>
            <a:r>
              <a:rPr lang="cs-CZ"/>
              <a:t>informační společnosti</a:t>
            </a:r>
          </a:p>
          <a:p>
            <a:r>
              <a:rPr lang="cs-CZ"/>
              <a:t>Zákon č. 127/2005 Sb. O elektronických komunikacích</a:t>
            </a:r>
          </a:p>
          <a:p>
            <a:r>
              <a:rPr lang="cs-CZ" dirty="0"/>
              <a:t>Zákon č. 110/2019 Sb. O zpracování osobních údajů</a:t>
            </a:r>
          </a:p>
          <a:p>
            <a:r>
              <a:rPr lang="cs-CZ"/>
              <a:t>Zákon o kybernetické bezpečnosti</a:t>
            </a:r>
            <a:endParaRPr lang="cs-CZ" dirty="0"/>
          </a:p>
        </p:txBody>
      </p:sp>
      <p:pic>
        <p:nvPicPr>
          <p:cNvPr id="5" name="Picture 4" descr="Graf v dokumentu a pero">
            <a:extLst>
              <a:ext uri="{FF2B5EF4-FFF2-40B4-BE49-F238E27FC236}">
                <a16:creationId xmlns:a16="http://schemas.microsoft.com/office/drawing/2014/main" id="{98D9924E-A30F-C1E0-F603-C5B28120DF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94" r="20342" b="-3"/>
          <a:stretch/>
        </p:blipFill>
        <p:spPr>
          <a:xfrm>
            <a:off x="20" y="1"/>
            <a:ext cx="4657325" cy="6857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24243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76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D048B64-40B2-9E57-1703-9493490C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243" y="770890"/>
            <a:ext cx="6400999" cy="1268984"/>
          </a:xfrm>
        </p:spPr>
        <p:txBody>
          <a:bodyPr>
            <a:normAutofit/>
          </a:bodyPr>
          <a:lstStyle/>
          <a:p>
            <a:r>
              <a:rPr lang="cs-CZ" sz="3700"/>
              <a:t>Kontrola </a:t>
            </a:r>
            <a:r>
              <a:rPr lang="cs-CZ" sz="3700" err="1"/>
              <a:t>kyberkriminality</a:t>
            </a:r>
            <a:r>
              <a:rPr lang="cs-CZ" sz="3700"/>
              <a:t> v rovině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DA9441-351D-49AC-A0C6-32206E97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243" y="2160016"/>
            <a:ext cx="6400999" cy="360121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Počítačová bezpečnost</a:t>
            </a:r>
            <a:endParaRPr lang="cs-CZ"/>
          </a:p>
          <a:p>
            <a:pPr lvl="1">
              <a:lnSpc>
                <a:spcPct val="90000"/>
              </a:lnSpc>
            </a:pPr>
            <a:r>
              <a:rPr lang="cs-CZ" dirty="0"/>
              <a:t>Osvěta a vzdělávání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Ochranný software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Uživatelova obezřetnost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Zálohování důležitých dat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Filtrování obsahu internetu a rodičovská kontrola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Fyzická ochrana zařízení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</p:txBody>
      </p:sp>
      <p:pic>
        <p:nvPicPr>
          <p:cNvPr id="5" name="Picture 4" descr="Graf v dokumentu a pero">
            <a:extLst>
              <a:ext uri="{FF2B5EF4-FFF2-40B4-BE49-F238E27FC236}">
                <a16:creationId xmlns:a16="http://schemas.microsoft.com/office/drawing/2014/main" id="{D6D0E376-90BE-F9FE-185A-B5FA9E03BE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94" r="20342" b="-3"/>
          <a:stretch/>
        </p:blipFill>
        <p:spPr>
          <a:xfrm>
            <a:off x="20" y="1"/>
            <a:ext cx="4657325" cy="6857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24243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14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BFD218D0-2C55-E9DA-49A1-76A657918E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50" b="62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83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6154AB-D852-0CE8-17A1-050A26D6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8334"/>
            <a:ext cx="4134538" cy="286640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dirty="0" err="1"/>
              <a:t>Vývoj</a:t>
            </a:r>
            <a:r>
              <a:rPr lang="en-US" sz="5000" dirty="0"/>
              <a:t> v </a:t>
            </a:r>
            <a:r>
              <a:rPr lang="en-US" sz="5000" dirty="0" err="1"/>
              <a:t>chápání</a:t>
            </a:r>
            <a:r>
              <a:rPr lang="en-US" sz="5000" dirty="0"/>
              <a:t> </a:t>
            </a:r>
            <a:br>
              <a:rPr lang="en-US" dirty="0"/>
            </a:br>
            <a:r>
              <a:rPr lang="en-US" sz="5000" dirty="0" err="1"/>
              <a:t>pojmu</a:t>
            </a:r>
            <a:r>
              <a:rPr lang="en-US" sz="5000" dirty="0"/>
              <a:t> </a:t>
            </a:r>
            <a:r>
              <a:rPr lang="en-US" sz="5000" dirty="0" err="1"/>
              <a:t>počítačová</a:t>
            </a:r>
            <a:r>
              <a:rPr lang="en-US" sz="5000" dirty="0"/>
              <a:t> </a:t>
            </a:r>
            <a:r>
              <a:rPr lang="en-US" sz="5000" dirty="0" err="1"/>
              <a:t>kriminalita</a:t>
            </a:r>
            <a:endParaRPr lang="en-US" sz="5000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88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F7CB3072-03C7-1C40-0B0C-589FE19D4C5F}"/>
              </a:ext>
            </a:extLst>
          </p:cNvPr>
          <p:cNvSpPr txBox="1"/>
          <p:nvPr/>
        </p:nvSpPr>
        <p:spPr>
          <a:xfrm>
            <a:off x="5060324" y="2108914"/>
            <a:ext cx="648773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4000" dirty="0"/>
              <a:t>Počítačová kriminalita</a:t>
            </a:r>
            <a:endParaRPr lang="cs-CZ" dirty="0"/>
          </a:p>
          <a:p>
            <a:pPr algn="ctr"/>
            <a:r>
              <a:rPr lang="cs-CZ" sz="4000" dirty="0"/>
              <a:t>X</a:t>
            </a:r>
          </a:p>
          <a:p>
            <a:pPr algn="ctr"/>
            <a:r>
              <a:rPr lang="cs-CZ" sz="4000" dirty="0"/>
              <a:t>Kybernetická kriminalita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158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A6F7B3D-4C31-E7A9-05E9-956CBD509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243" y="770890"/>
            <a:ext cx="6400999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Specifika </a:t>
            </a:r>
            <a:r>
              <a:rPr lang="cs-CZ" dirty="0" err="1"/>
              <a:t>kyberkriminality</a:t>
            </a:r>
            <a:endParaRPr lang="cs-CZ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9C77E3-7E9C-A7B5-D455-9A220A0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243" y="2160016"/>
            <a:ext cx="6400999" cy="36012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Kyberprostor </a:t>
            </a:r>
            <a:endParaRPr lang="cs-CZ"/>
          </a:p>
          <a:p>
            <a:r>
              <a:rPr lang="cs-CZ" dirty="0"/>
              <a:t>Globálnost</a:t>
            </a:r>
          </a:p>
          <a:p>
            <a:r>
              <a:rPr lang="cs-CZ" dirty="0"/>
              <a:t>Anonymita</a:t>
            </a:r>
          </a:p>
          <a:p>
            <a:r>
              <a:rPr lang="cs-CZ" dirty="0"/>
              <a:t>Rychlost</a:t>
            </a:r>
          </a:p>
          <a:p>
            <a:r>
              <a:rPr lang="cs-CZ" dirty="0"/>
              <a:t>Vysoká latence</a:t>
            </a:r>
          </a:p>
        </p:txBody>
      </p:sp>
      <p:pic>
        <p:nvPicPr>
          <p:cNvPr id="5" name="Picture 4" descr="Barevné kvadranty na cestách">
            <a:extLst>
              <a:ext uri="{FF2B5EF4-FFF2-40B4-BE49-F238E27FC236}">
                <a16:creationId xmlns:a16="http://schemas.microsoft.com/office/drawing/2014/main" id="{30483742-A1F6-4A0B-8393-540501B441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05" r="25230" b="-3"/>
          <a:stretch/>
        </p:blipFill>
        <p:spPr>
          <a:xfrm>
            <a:off x="20" y="1"/>
            <a:ext cx="4657325" cy="6857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24243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8544208-91F0-4DA1-1D7D-BB399E39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243" y="770890"/>
            <a:ext cx="6400999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Kategorie kybernetické kriminality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2E752-5C44-5FA4-C500-F2B4AACE7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243" y="2160016"/>
            <a:ext cx="6400999" cy="360121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Vychází z Úmluvy o </a:t>
            </a:r>
            <a:r>
              <a:rPr lang="cs-CZ" dirty="0" err="1"/>
              <a:t>kyberkriminalitě</a:t>
            </a:r>
            <a:r>
              <a:rPr lang="cs-CZ" dirty="0"/>
              <a:t>:</a:t>
            </a:r>
            <a:endParaRPr lang="cs-CZ"/>
          </a:p>
          <a:p>
            <a:pPr lvl="1">
              <a:lnSpc>
                <a:spcPct val="90000"/>
              </a:lnSpc>
            </a:pPr>
            <a:r>
              <a:rPr lang="cs-CZ" sz="2600" dirty="0">
                <a:ea typeface="+mn-lt"/>
                <a:cs typeface="+mn-lt"/>
              </a:rPr>
              <a:t>Útoky proti důvěrnosti, integritě a dostupnosti počítačových dat a systémů</a:t>
            </a:r>
            <a:endParaRPr lang="cs-CZ">
              <a:ea typeface="+mn-lt"/>
              <a:cs typeface="+mn-lt"/>
            </a:endParaRPr>
          </a:p>
          <a:p>
            <a:pPr lvl="1">
              <a:lnSpc>
                <a:spcPct val="90000"/>
              </a:lnSpc>
            </a:pPr>
            <a:r>
              <a:rPr lang="cs-CZ" sz="2600" dirty="0">
                <a:ea typeface="+mn-lt"/>
                <a:cs typeface="+mn-lt"/>
              </a:rPr>
              <a:t>Útoky spočívající ve vytváření a šíření škodlivého (nelegálního anebo nežádoucího) obsahu</a:t>
            </a:r>
            <a:endParaRPr lang="cs-CZ">
              <a:ea typeface="+mn-lt"/>
              <a:cs typeface="+mn-lt"/>
            </a:endParaRPr>
          </a:p>
          <a:p>
            <a:pPr lvl="1">
              <a:lnSpc>
                <a:spcPct val="90000"/>
              </a:lnSpc>
            </a:pPr>
            <a:r>
              <a:rPr lang="cs-CZ" sz="2600" dirty="0">
                <a:ea typeface="+mn-lt"/>
                <a:cs typeface="+mn-lt"/>
              </a:rPr>
              <a:t>Útoky spočívající v porušování práv duševního vlastnictví</a:t>
            </a:r>
            <a:endParaRPr lang="cs-CZ">
              <a:ea typeface="+mn-lt"/>
              <a:cs typeface="+mn-lt"/>
            </a:endParaRPr>
          </a:p>
          <a:p>
            <a:pPr lvl="1">
              <a:lnSpc>
                <a:spcPct val="90000"/>
              </a:lnSpc>
            </a:pPr>
            <a:r>
              <a:rPr lang="cs-CZ" sz="2600" dirty="0">
                <a:ea typeface="+mn-lt"/>
                <a:cs typeface="+mn-lt"/>
              </a:rPr>
              <a:t>Tradiční kriminalita přenesena do kyberprostoru</a:t>
            </a:r>
            <a:endParaRPr lang="cs-CZ">
              <a:ea typeface="+mn-lt"/>
              <a:cs typeface="+mn-lt"/>
            </a:endParaRPr>
          </a:p>
        </p:txBody>
      </p:sp>
      <p:pic>
        <p:nvPicPr>
          <p:cNvPr id="5" name="Picture 4" descr="Water droplet on a petal">
            <a:extLst>
              <a:ext uri="{FF2B5EF4-FFF2-40B4-BE49-F238E27FC236}">
                <a16:creationId xmlns:a16="http://schemas.microsoft.com/office/drawing/2014/main" id="{442AD7F7-BC0D-57FF-EE78-03A065EBBB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72" r="44527" b="-2"/>
          <a:stretch/>
        </p:blipFill>
        <p:spPr>
          <a:xfrm>
            <a:off x="20" y="1"/>
            <a:ext cx="4657325" cy="6857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24243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83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56682-84E4-5176-EFFB-97A654CA6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396454" cy="1268984"/>
          </a:xfrm>
        </p:spPr>
        <p:txBody>
          <a:bodyPr>
            <a:normAutofit fontScale="90000"/>
          </a:bodyPr>
          <a:lstStyle/>
          <a:p>
            <a:r>
              <a:rPr lang="cs-CZ" dirty="0">
                <a:ea typeface="+mj-lt"/>
                <a:cs typeface="+mj-lt"/>
              </a:rPr>
              <a:t>Útoky proti důvěrnosti, integritě a dostupnosti počítačových dat a systémů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21905-AD86-0A92-E117-61FE849FB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224410"/>
            <a:ext cx="7335835" cy="35368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Hacking</a:t>
            </a:r>
          </a:p>
          <a:p>
            <a:r>
              <a:rPr lang="cs-CZ" dirty="0"/>
              <a:t>Cracking</a:t>
            </a:r>
          </a:p>
          <a:p>
            <a:r>
              <a:rPr lang="cs-CZ" dirty="0" err="1"/>
              <a:t>DoS</a:t>
            </a:r>
            <a:r>
              <a:rPr lang="cs-CZ" dirty="0"/>
              <a:t> útoky</a:t>
            </a:r>
          </a:p>
          <a:p>
            <a:r>
              <a:rPr lang="cs-CZ" dirty="0" err="1"/>
              <a:t>Password</a:t>
            </a:r>
            <a:r>
              <a:rPr lang="cs-CZ" dirty="0"/>
              <a:t> </a:t>
            </a:r>
            <a:r>
              <a:rPr lang="cs-CZ" dirty="0" err="1"/>
              <a:t>crackers</a:t>
            </a:r>
          </a:p>
          <a:p>
            <a:r>
              <a:rPr lang="cs-CZ" dirty="0"/>
              <a:t>Malware</a:t>
            </a:r>
          </a:p>
          <a:p>
            <a:r>
              <a:rPr lang="cs-CZ" dirty="0" err="1"/>
              <a:t>Sniffing</a:t>
            </a:r>
          </a:p>
        </p:txBody>
      </p:sp>
    </p:spTree>
    <p:extLst>
      <p:ext uri="{BB962C8B-B14F-4D97-AF65-F5344CB8AC3E}">
        <p14:creationId xmlns:p14="http://schemas.microsoft.com/office/powerpoint/2010/main" val="330964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FCF8C5-B6F9-F9F4-AF02-7F1857C08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500">
                <a:ea typeface="+mj-lt"/>
                <a:cs typeface="+mj-lt"/>
              </a:rPr>
              <a:t>Útoky spočívající ve vytváření a šíření škodlivého (nelegálního anebo nežádoucího) obsahu</a:t>
            </a:r>
            <a:endParaRPr lang="cs-CZ" sz="25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99853-571D-F195-42E6-7F25B9CC0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/>
              <a:t>Závadná pornografie</a:t>
            </a:r>
          </a:p>
          <a:p>
            <a:r>
              <a:rPr lang="cs-CZ" sz="3600" dirty="0" err="1"/>
              <a:t>Kybergrooming</a:t>
            </a:r>
            <a:endParaRPr lang="cs-CZ" sz="3600" dirty="0"/>
          </a:p>
          <a:p>
            <a:r>
              <a:rPr lang="cs-CZ" sz="3600" dirty="0"/>
              <a:t>Extrémismus</a:t>
            </a:r>
          </a:p>
          <a:p>
            <a:r>
              <a:rPr lang="cs-CZ" sz="3600" dirty="0"/>
              <a:t>Kyberšikana</a:t>
            </a:r>
          </a:p>
          <a:p>
            <a:r>
              <a:rPr lang="cs-CZ" sz="3600" dirty="0" err="1"/>
              <a:t>Fake</a:t>
            </a:r>
            <a:r>
              <a:rPr lang="cs-CZ" sz="3600" dirty="0"/>
              <a:t> </a:t>
            </a:r>
            <a:r>
              <a:rPr lang="cs-CZ" sz="3600" dirty="0" err="1"/>
              <a:t>news</a:t>
            </a:r>
            <a:endParaRPr lang="cs-CZ" sz="36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0152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84767-6440-09F7-4490-EE1B20D0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Útoky spočívající v porušování práv duševního vlastnictví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0282FFC-74E3-D9E5-BEE7-85A4ACF344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160016"/>
          <a:ext cx="7335835" cy="360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83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1E441A-9250-CAE4-5C4C-E92E0F2A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/>
              <a:t>Tradiční kriminalita přenesena do kyberprostoru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89A75-82D1-8B66-FA0B-89BB9CA46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Podvod</a:t>
            </a:r>
          </a:p>
          <a:p>
            <a:r>
              <a:rPr lang="cs-CZ" sz="2800" dirty="0"/>
              <a:t>Zneužívání platebních karet</a:t>
            </a:r>
          </a:p>
          <a:p>
            <a:r>
              <a:rPr lang="cs-CZ" sz="2800" dirty="0"/>
              <a:t>Provozování hazardních her bez povolení</a:t>
            </a:r>
          </a:p>
          <a:p>
            <a:r>
              <a:rPr lang="cs-CZ" sz="2800" dirty="0"/>
              <a:t>Krádež identity</a:t>
            </a:r>
          </a:p>
          <a:p>
            <a:r>
              <a:rPr lang="cs-CZ" sz="2800" dirty="0"/>
              <a:t>Legalizace výnosů z trestné činnosti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2607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D0CDBF-37F8-8158-8E42-B631539FC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70890"/>
            <a:ext cx="4133559" cy="1268984"/>
          </a:xfrm>
        </p:spPr>
        <p:txBody>
          <a:bodyPr>
            <a:normAutofit/>
          </a:bodyPr>
          <a:lstStyle/>
          <a:p>
            <a:r>
              <a:rPr lang="cs-CZ" sz="3700"/>
              <a:t>Stav </a:t>
            </a:r>
            <a:r>
              <a:rPr lang="cs-CZ" sz="3700" err="1"/>
              <a:t>kyberkriminality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32E2A1-80DD-1C49-5E77-0E6C2B79A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1" y="2160016"/>
            <a:ext cx="4133559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V </a:t>
            </a:r>
            <a:r>
              <a:rPr lang="en-US" sz="3200" dirty="0" err="1"/>
              <a:t>roce</a:t>
            </a:r>
            <a:r>
              <a:rPr lang="en-US" sz="3200" dirty="0"/>
              <a:t> 2021 </a:t>
            </a:r>
            <a:r>
              <a:rPr lang="en-US" sz="3200" dirty="0" err="1"/>
              <a:t>již</a:t>
            </a:r>
            <a:r>
              <a:rPr lang="en-US" sz="3200" dirty="0"/>
              <a:t> 9518 </a:t>
            </a:r>
            <a:r>
              <a:rPr lang="en-US" sz="3200" dirty="0" err="1"/>
              <a:t>skutků</a:t>
            </a:r>
            <a:endParaRPr lang="en-US" sz="3200" dirty="0"/>
          </a:p>
          <a:p>
            <a:r>
              <a:rPr lang="en-US" sz="3200" dirty="0" err="1"/>
              <a:t>Objasněných</a:t>
            </a:r>
            <a:r>
              <a:rPr lang="en-US" sz="3200" dirty="0"/>
              <a:t>?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                        </a:t>
            </a:r>
            <a:r>
              <a:rPr lang="en-US" sz="4000" dirty="0">
                <a:ea typeface="+mn-lt"/>
                <a:cs typeface="+mn-lt"/>
              </a:rPr>
              <a:t>2356</a:t>
            </a:r>
            <a:endParaRPr lang="en-US" sz="40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1D7CB34-7150-91E3-A801-A57CB69D7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596" y="1013232"/>
            <a:ext cx="6430513" cy="482288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4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A01F17-907D-3541-BBAF-A3382888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54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Punchcard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0</TotalTime>
  <Words>1</Words>
  <Application>Microsoft Office PowerPoint</Application>
  <PresentationFormat>Širokoúhlá obrazovka</PresentationFormat>
  <Paragraphs>1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PunchcardVTI</vt:lpstr>
      <vt:lpstr>Počítačová kriminalita v ČR</vt:lpstr>
      <vt:lpstr>Vývoj v chápání  pojmu počítačová kriminalita</vt:lpstr>
      <vt:lpstr>Specifika kyberkriminality</vt:lpstr>
      <vt:lpstr>Kategorie kybernetické kriminality</vt:lpstr>
      <vt:lpstr>Útoky proti důvěrnosti, integritě a dostupnosti počítačových dat a systémů</vt:lpstr>
      <vt:lpstr>Útoky spočívající ve vytváření a šíření škodlivého (nelegálního anebo nežádoucího) obsahu</vt:lpstr>
      <vt:lpstr>Útoky spočívající v porušování práv duševního vlastnictví</vt:lpstr>
      <vt:lpstr>Tradiční kriminalita přenesena do kyberprostoru</vt:lpstr>
      <vt:lpstr>Stav kyberkriminality</vt:lpstr>
      <vt:lpstr>Bezpečnostní složky v oblasti kybernetické kriminality</vt:lpstr>
      <vt:lpstr>Kontrola kriminality v rovině represe</vt:lpstr>
      <vt:lpstr>Kontrola kyberkriminality v rovině prevence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243</cp:revision>
  <dcterms:created xsi:type="dcterms:W3CDTF">2022-11-28T09:37:20Z</dcterms:created>
  <dcterms:modified xsi:type="dcterms:W3CDTF">2022-12-01T16:17:31Z</dcterms:modified>
</cp:coreProperties>
</file>